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31888-3ECF-4834-9A82-7C179201E5BB}" type="datetimeFigureOut">
              <a:rPr lang="en-US" smtClean="0"/>
              <a:t>3/31/2018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12D3A-AF8F-4311-B7EA-1EB0CC19F3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Interconnection Structures</a:t>
            </a:r>
            <a:br>
              <a:rPr lang="en-US" dirty="0" smtClean="0"/>
            </a:br>
            <a:r>
              <a:rPr lang="en-US" dirty="0" smtClean="0"/>
              <a:t>Crossbar switch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This organization consist of number of cross points that are placed at intersection between processor buses and memory modules.</a:t>
            </a:r>
          </a:p>
          <a:p>
            <a:pPr algn="just"/>
            <a:r>
              <a:rPr lang="en-US" dirty="0" smtClean="0"/>
              <a:t>The below figure shows a crossbar switch interconnection between four CPU’s and four memory modules.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 switch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24000"/>
            <a:ext cx="7543799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small squares in </a:t>
            </a:r>
            <a:r>
              <a:rPr lang="en-US" dirty="0"/>
              <a:t>e</a:t>
            </a:r>
            <a:r>
              <a:rPr lang="en-US" dirty="0" smtClean="0"/>
              <a:t>ach cross point is a switch that determines the path from processor to memory module.</a:t>
            </a:r>
          </a:p>
          <a:p>
            <a:pPr algn="just"/>
            <a:r>
              <a:rPr lang="en-US" dirty="0" smtClean="0"/>
              <a:t>Each point has a control logic to setup the transfer path between processor and memory.</a:t>
            </a:r>
          </a:p>
          <a:p>
            <a:pPr algn="just"/>
            <a:r>
              <a:rPr lang="en-US" dirty="0" smtClean="0"/>
              <a:t>It also resolves multiple request for access the same memory module on a priority basis.</a:t>
            </a:r>
          </a:p>
          <a:p>
            <a:pPr algn="just"/>
            <a:r>
              <a:rPr lang="en-US" dirty="0" smtClean="0"/>
              <a:t>The below figure shows the functional design of a crossbar switch connected to one memory module.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 switch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467600" cy="4343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Crossbar switch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circuit consist of multiplexer that selects the data, address and control from one CPU for communication with memory module.</a:t>
            </a:r>
          </a:p>
          <a:p>
            <a:r>
              <a:rPr lang="en-US" dirty="0" smtClean="0"/>
              <a:t>Priority levels are established by the arbitration logic to select one CPU when two or more CPU’s attempts to access the same memory.</a:t>
            </a:r>
          </a:p>
          <a:p>
            <a:r>
              <a:rPr lang="en-US" dirty="0" smtClean="0"/>
              <a:t>A crossbar switch supports simultaneous transfer  from all memory modules as there is a separate path associated with </a:t>
            </a:r>
            <a:r>
              <a:rPr lang="en-US" smtClean="0"/>
              <a:t>each module.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184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Interconnection Structures Crossbar switch</vt:lpstr>
      <vt:lpstr>Crossbar switch</vt:lpstr>
      <vt:lpstr>Crossbar switch</vt:lpstr>
      <vt:lpstr>Crossbar switch</vt:lpstr>
      <vt:lpstr>Crossbar switch</vt:lpstr>
      <vt:lpstr>Crossbar switch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seenu</dc:creator>
  <cp:lastModifiedBy>seenu</cp:lastModifiedBy>
  <cp:revision>4</cp:revision>
  <dcterms:created xsi:type="dcterms:W3CDTF">2018-03-31T13:25:29Z</dcterms:created>
  <dcterms:modified xsi:type="dcterms:W3CDTF">2018-03-31T14:01:20Z</dcterms:modified>
</cp:coreProperties>
</file>