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4CB99-19FB-4F7D-9A96-CA3ACB620C5B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6DCA9-1318-443F-B362-6A53A7FE3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Interconnection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Presented by</a:t>
            </a:r>
          </a:p>
          <a:p>
            <a:pPr algn="r"/>
            <a:r>
              <a:rPr lang="en-US" dirty="0" err="1" smtClean="0"/>
              <a:t>A.Srinivasan</a:t>
            </a:r>
            <a:r>
              <a:rPr lang="en-US" dirty="0" smtClean="0"/>
              <a:t>, Assoc Professor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05800" cy="582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Shared Common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 common bus multiprocessor consist of number of processors connected through common path to a memory unit.</a:t>
            </a:r>
          </a:p>
          <a:p>
            <a:pPr algn="just"/>
            <a:r>
              <a:rPr lang="en-US" dirty="0" smtClean="0"/>
              <a:t>In this only one processor can communicate with memory or another processor at a given time.</a:t>
            </a:r>
          </a:p>
          <a:p>
            <a:pPr algn="just"/>
            <a:r>
              <a:rPr lang="en-US" dirty="0" smtClean="0"/>
              <a:t>Any other processor wishing to initiate a transfer, must first determine the availability status of the bus and then can initiate the transfer.</a:t>
            </a:r>
          </a:p>
          <a:p>
            <a:pPr algn="just"/>
            <a:r>
              <a:rPr lang="en-US" dirty="0" smtClean="0"/>
              <a:t>A command is issued to inform the destination unit that operation is to be performed.</a:t>
            </a:r>
          </a:p>
          <a:p>
            <a:pPr algn="just"/>
            <a:r>
              <a:rPr lang="en-US" dirty="0" smtClean="0"/>
              <a:t>The receiving unit recognizes its address in the bus  and responds to the control signal from sender, after which the transfer is initiated.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Shared Common Bus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8001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Shared Common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A single common bus system is restricted to one transfer at a time.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Ex: One processor is communicating with the memory, all the other processor are either busy with internal operation or must be idle waiting for bus.</a:t>
            </a:r>
          </a:p>
          <a:p>
            <a:pPr algn="just"/>
            <a:r>
              <a:rPr lang="en-US" dirty="0" smtClean="0"/>
              <a:t>Total overall transfer rate with in the system is limited by the speed of the single bus.</a:t>
            </a:r>
          </a:p>
          <a:p>
            <a:pPr algn="just"/>
            <a:r>
              <a:rPr lang="en-US" dirty="0" smtClean="0"/>
              <a:t>The processors in the system can be kept busy by implementing two or more independent buses that permits simultaneous bus transfer.</a:t>
            </a:r>
          </a:p>
          <a:p>
            <a:pPr algn="just"/>
            <a:r>
              <a:rPr lang="en-US" dirty="0" smtClean="0"/>
              <a:t>The dual bus structure is shown below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Shared Common Bus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524000"/>
            <a:ext cx="678179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Shared Common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 this it consist of local buses, each connected to its own local memory and to one or more processors.</a:t>
            </a:r>
          </a:p>
          <a:p>
            <a:pPr algn="just"/>
            <a:r>
              <a:rPr lang="en-US" dirty="0" smtClean="0"/>
              <a:t>Each local bus may be connected to CPU, IOP or any combination of processors.</a:t>
            </a:r>
          </a:p>
          <a:p>
            <a:pPr algn="just"/>
            <a:r>
              <a:rPr lang="en-US" dirty="0" smtClean="0"/>
              <a:t>A system bus controller links each local bus to a common system bus</a:t>
            </a:r>
          </a:p>
          <a:p>
            <a:pPr algn="just"/>
            <a:r>
              <a:rPr lang="en-US" dirty="0" smtClean="0"/>
              <a:t>The memory connected to common system bus is shared by all processors.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207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Interconnection Structures</vt:lpstr>
      <vt:lpstr>Slide 2</vt:lpstr>
      <vt:lpstr>Time Shared Common Bus</vt:lpstr>
      <vt:lpstr>Time Shared Common Bus</vt:lpstr>
      <vt:lpstr>Time Shared Common Bus</vt:lpstr>
      <vt:lpstr>Time Shared Common Bus</vt:lpstr>
      <vt:lpstr>Time Shared Common Bus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Interconnection Structures</dc:title>
  <dc:creator>esslsoft</dc:creator>
  <cp:lastModifiedBy>sitamstaff</cp:lastModifiedBy>
  <cp:revision>9</cp:revision>
  <dcterms:created xsi:type="dcterms:W3CDTF">2018-03-28T05:55:45Z</dcterms:created>
  <dcterms:modified xsi:type="dcterms:W3CDTF">2019-03-26T04:46:35Z</dcterms:modified>
</cp:coreProperties>
</file>