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F04E3-9C90-4597-B3A0-3318186E7D69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8A2B-E110-4D7B-9913-BB7A0AA91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F04E3-9C90-4597-B3A0-3318186E7D69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8A2B-E110-4D7B-9913-BB7A0AA91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F04E3-9C90-4597-B3A0-3318186E7D69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8A2B-E110-4D7B-9913-BB7A0AA91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F04E3-9C90-4597-B3A0-3318186E7D69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8A2B-E110-4D7B-9913-BB7A0AA91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F04E3-9C90-4597-B3A0-3318186E7D69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8A2B-E110-4D7B-9913-BB7A0AA91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F04E3-9C90-4597-B3A0-3318186E7D69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8A2B-E110-4D7B-9913-BB7A0AA91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F04E3-9C90-4597-B3A0-3318186E7D69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8A2B-E110-4D7B-9913-BB7A0AA91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F04E3-9C90-4597-B3A0-3318186E7D69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8A2B-E110-4D7B-9913-BB7A0AA91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F04E3-9C90-4597-B3A0-3318186E7D69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8A2B-E110-4D7B-9913-BB7A0AA91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F04E3-9C90-4597-B3A0-3318186E7D69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8A2B-E110-4D7B-9913-BB7A0AA91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F04E3-9C90-4597-B3A0-3318186E7D69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8A2B-E110-4D7B-9913-BB7A0AA91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F04E3-9C90-4597-B3A0-3318186E7D69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B8A2B-E110-4D7B-9913-BB7A0AA91B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Interconnect</a:t>
            </a:r>
            <a:r>
              <a:rPr lang="en-US" dirty="0"/>
              <a:t>i</a:t>
            </a:r>
            <a:r>
              <a:rPr lang="en-US" dirty="0" smtClean="0"/>
              <a:t>on structure</a:t>
            </a:r>
            <a:br>
              <a:rPr lang="en-US" dirty="0" smtClean="0"/>
            </a:br>
            <a:r>
              <a:rPr lang="en-US" dirty="0" smtClean="0"/>
              <a:t>Multistage switching Network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Multistage switching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basic component of a multistage network is a two </a:t>
            </a:r>
            <a:r>
              <a:rPr lang="en-US" dirty="0" err="1" smtClean="0"/>
              <a:t>i</a:t>
            </a:r>
            <a:r>
              <a:rPr lang="en-US" dirty="0" smtClean="0"/>
              <a:t>/p, two o/p interchange switch.</a:t>
            </a:r>
          </a:p>
          <a:p>
            <a:pPr algn="just"/>
            <a:r>
              <a:rPr lang="en-US" dirty="0" smtClean="0"/>
              <a:t>The below fig are the 2 X 2 switch that has 2 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  <a:r>
              <a:rPr lang="en-US" dirty="0" err="1" smtClean="0"/>
              <a:t>p’s</a:t>
            </a:r>
            <a:r>
              <a:rPr lang="en-US" dirty="0" smtClean="0"/>
              <a:t> </a:t>
            </a:r>
            <a:r>
              <a:rPr lang="en-US" dirty="0" err="1" smtClean="0"/>
              <a:t>labelled</a:t>
            </a:r>
            <a:r>
              <a:rPr lang="en-US" dirty="0" smtClean="0"/>
              <a:t> A &amp; B and two o/</a:t>
            </a:r>
            <a:r>
              <a:rPr lang="en-US" dirty="0" err="1" smtClean="0"/>
              <a:t>p’s</a:t>
            </a:r>
            <a:r>
              <a:rPr lang="en-US" dirty="0" smtClean="0"/>
              <a:t> </a:t>
            </a:r>
            <a:r>
              <a:rPr lang="en-US" dirty="0" err="1" smtClean="0"/>
              <a:t>labelled</a:t>
            </a:r>
            <a:r>
              <a:rPr lang="en-US" dirty="0" smtClean="0"/>
              <a:t> 0 &amp; 1.</a:t>
            </a:r>
          </a:p>
          <a:p>
            <a:pPr algn="just"/>
            <a:r>
              <a:rPr lang="en-US" dirty="0" smtClean="0"/>
              <a:t>The control logic is associated with the switch that establish the interconnection between the </a:t>
            </a:r>
            <a:r>
              <a:rPr lang="en-US" dirty="0" err="1" smtClean="0"/>
              <a:t>i</a:t>
            </a:r>
            <a:r>
              <a:rPr lang="en-US" dirty="0" smtClean="0"/>
              <a:t>/p and o/p terminals.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Multistage switching Network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752600"/>
            <a:ext cx="7315199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Multistage switching Network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Multistage switching Network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00201"/>
            <a:ext cx="8305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Multistage switching Network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7526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Omega Network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76400"/>
            <a:ext cx="7543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Omega Network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76400"/>
            <a:ext cx="8305799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Omega Network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7526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84</Words>
  <Application>Microsoft Office PowerPoint</Application>
  <PresentationFormat>On-screen Show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Interconnection structure Multistage switching Network</vt:lpstr>
      <vt:lpstr>Multistage switching Network</vt:lpstr>
      <vt:lpstr>Multistage switching Network</vt:lpstr>
      <vt:lpstr>Multistage switching Network</vt:lpstr>
      <vt:lpstr>Multistage switching Network</vt:lpstr>
      <vt:lpstr>Multistage switching Network</vt:lpstr>
      <vt:lpstr>Omega Network</vt:lpstr>
      <vt:lpstr>Omega Network</vt:lpstr>
      <vt:lpstr>Omega Network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Interconnection structure Multistage switching Network</dc:title>
  <dc:creator>seenu</dc:creator>
  <cp:lastModifiedBy>seenu</cp:lastModifiedBy>
  <cp:revision>3</cp:revision>
  <dcterms:created xsi:type="dcterms:W3CDTF">2018-03-31T14:01:27Z</dcterms:created>
  <dcterms:modified xsi:type="dcterms:W3CDTF">2018-03-31T14:30:17Z</dcterms:modified>
</cp:coreProperties>
</file>