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51BF1-196E-403B-919F-4B61D04D2F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10AB12-C57F-4BE4-B103-034EBA71CE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5E70F-B11F-40FF-A83B-438824956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CD6102-E308-4FB5-885D-EDD3CA5D0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B2B23-A488-4618-BFD6-6F5110D50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73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10C71-2219-4372-B39C-A51DD5305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D9918-02C9-48E1-9228-5DE533904C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7D0FD-0F71-4D63-A1B8-B1EDBC583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E1B02-66F7-4993-8E22-B00440A6E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E0382-B3F8-475D-A857-067E59092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53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2016D8-0EDE-467B-9F8E-BFA7857B93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C3C06F-1793-4B5F-8A02-012E10072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DF383-050C-44F8-AE23-1532FCA88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499E0-8B37-48E7-A7F6-A89229EBA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3A083-D266-4E4B-9E6B-C2F5C2378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77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DCBA0-2AA1-458E-90C4-2B53F6720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41A6A-8665-4AB4-AE35-D049A58EBA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58278-79BC-40A6-A0A9-34BA87DC0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0E985-E855-4C59-B589-DE1F5519C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05406-3277-4808-A434-2EF7FA07F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95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55B42-E119-455A-B3CC-0D45BA8D5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4C5548-C61A-4D9F-AE1E-EEECCC687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6F469-2A17-4378-AECF-7DB352622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B568A-3084-4D23-A49E-6C0940F37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F9FA-39A0-4096-A390-04F7F44A6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6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8F32A-443F-436F-AAED-62677E7EA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01327-E9E4-4290-8A69-8D86C5A30E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29F08-14EB-4CA0-BC6C-3B0BDAFA3D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66ACF9-A8DC-4BF6-9985-668D940CE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749F14-E1FD-416E-B358-69E427FDA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85630-8FBD-448B-A7B5-C075F6F40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5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7FC8E-AD40-4B1E-B381-189E92D88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71F392-1B08-4AEA-88DD-2851F3F64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E3D659-F5C0-4E40-A77E-ADBFCEBA1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B0FB6B-758D-43AD-97A6-9D4710E505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D9E57E-71B2-4E5E-8091-7DB3ACA43B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404FFD-3ED4-4B21-9CD6-682929443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7EA603-E4FE-4CAF-86A3-6406B02C1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CF1CBF-9662-4C28-A366-5389DF796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5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B442C-D431-493C-A5F5-4F390F3FE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35673B-CB80-461B-A405-3FB8F7154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AAE0ED-A4E3-47F0-A68D-E7D2D739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63DE78-27F8-45B8-9DE0-ECE644BD0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56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1D68D9-BEC6-4804-BEDB-203988467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A265FC-D5D8-428B-9A7A-55FDB81FA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549CB-D59A-4EF7-98EB-0F43DEFBB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08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74274-D77F-473B-A6AB-6EB4C28AC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A23BF-2270-4713-9131-3BECF84C5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9CC92-742D-4640-B1FE-A06510E12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F57BC0-2C82-4AF7-BC47-7637BF809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A22F1E-3400-454D-903D-5276C8D08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F53F8-24CD-4FE6-8435-080E903B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830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3A375-45EF-4AC4-A1C2-A24B51D31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8495CC-55C5-409D-9D92-383AED975F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E74225-A26E-4642-BE35-F66BA932C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113624-6E82-4A72-9010-E14E454B1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FEE87D-AE32-4BBF-B7A4-8F3B100BC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3358EA-B7E9-4FF2-85BE-08E87BC53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36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C12521-E504-464A-9FBA-6A6177DB6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CF893F-1DD7-4B3E-B43E-EFD2326AA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1949AF-67EC-4152-8C3D-3812E5A09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7534D-E813-46BE-A783-80D66DA9989F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9B15D-4B04-4469-A3C5-4E88BA3A4C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B6833-E131-498D-AF09-0B799D3C25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834A0-3664-4754-901E-3041F6B5A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6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VIRTUAL MEMORY   Virtual memory is a common part of operating system on desktop    computers.   The term virtual memory ...">
            <a:extLst>
              <a:ext uri="{FF2B5EF4-FFF2-40B4-BE49-F238E27FC236}">
                <a16:creationId xmlns:a16="http://schemas.microsoft.com/office/drawing/2014/main" id="{5310B7D1-2B10-4793-808D-B5D3E36AB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228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ISADVANTAGES OF VIRTUAL MEMORY Applications run slower if the system is using virtual  memory. It Takes more time to sw...">
            <a:extLst>
              <a:ext uri="{FF2B5EF4-FFF2-40B4-BE49-F238E27FC236}">
                <a16:creationId xmlns:a16="http://schemas.microsoft.com/office/drawing/2014/main" id="{E04BA2C5-8A27-44A2-B330-DAFBCAA0C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344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NEED OF VIRTUAL MEMORY Virtual memory is a imaginary memory which we are  assuming. If we have a material that exceed you...">
            <a:extLst>
              <a:ext uri="{FF2B5EF4-FFF2-40B4-BE49-F238E27FC236}">
                <a16:creationId xmlns:a16="http://schemas.microsoft.com/office/drawing/2014/main" id="{33FDFC5E-02C6-4928-8888-2AB4656BA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853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PORTANCE OF VIRTUAL MEMORY When your computer runs out of physical memory it  writes what it needs to remember to the h...">
            <a:extLst>
              <a:ext uri="{FF2B5EF4-FFF2-40B4-BE49-F238E27FC236}">
                <a16:creationId xmlns:a16="http://schemas.microsoft.com/office/drawing/2014/main" id="{9D5A3961-4A2B-4307-A488-44E1A5E0E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126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DDRESS SPACE AND MEMORY SPACE Virtual memory is the address used by the programmer  and the set of such addresses is cal...">
            <a:extLst>
              <a:ext uri="{FF2B5EF4-FFF2-40B4-BE49-F238E27FC236}">
                <a16:creationId xmlns:a16="http://schemas.microsoft.com/office/drawing/2014/main" id="{481567A5-48A3-456C-BA07-4C2148365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026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AGE REPLACEMENT ALGORITHMS In a computer operating system that uses paging for  virtual memory management, page replacem...">
            <a:extLst>
              <a:ext uri="{FF2B5EF4-FFF2-40B4-BE49-F238E27FC236}">
                <a16:creationId xmlns:a16="http://schemas.microsoft.com/office/drawing/2014/main" id="{0BFA954E-D142-468F-B9C5-E9F934DCE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229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IFO   First in first out is very easy to implement.   The fifo algorithm select the page for replacement   that has been ...">
            <a:extLst>
              <a:ext uri="{FF2B5EF4-FFF2-40B4-BE49-F238E27FC236}">
                <a16:creationId xmlns:a16="http://schemas.microsoft.com/office/drawing/2014/main" id="{85D9ABCD-A8D7-4B9D-A05B-37083094B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563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LRU The least recently used page replacement algorithm  keeps track page uses over a short period of time. The LRU algor...">
            <a:extLst>
              <a:ext uri="{FF2B5EF4-FFF2-40B4-BE49-F238E27FC236}">
                <a16:creationId xmlns:a16="http://schemas.microsoft.com/office/drawing/2014/main" id="{2AFA8C02-789E-41AF-9AF1-3B0F552EE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756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OPT   The optimal policy selects that page for replacement for    which the time to the next reference is longest.   Thi...">
            <a:extLst>
              <a:ext uri="{FF2B5EF4-FFF2-40B4-BE49-F238E27FC236}">
                <a16:creationId xmlns:a16="http://schemas.microsoft.com/office/drawing/2014/main" id="{2274356B-0B61-4B9B-9951-8D8712EAE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87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DVANTAGES OF VIRTUAL MEMORY Allows processes whose aggregate memory requirement  is greater than the amount of physical ...">
            <a:extLst>
              <a:ext uri="{FF2B5EF4-FFF2-40B4-BE49-F238E27FC236}">
                <a16:creationId xmlns:a16="http://schemas.microsoft.com/office/drawing/2014/main" id="{D7D7E338-53A4-4D3B-8138-C673866E4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61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 Pavan Kalyan</dc:creator>
  <cp:lastModifiedBy>R Pavan Kalyan</cp:lastModifiedBy>
  <cp:revision>3</cp:revision>
  <dcterms:created xsi:type="dcterms:W3CDTF">2018-04-30T00:49:03Z</dcterms:created>
  <dcterms:modified xsi:type="dcterms:W3CDTF">2018-04-30T01:50:27Z</dcterms:modified>
</cp:coreProperties>
</file>