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sldIdLst>
    <p:sldId id="328" r:id="rId4"/>
    <p:sldId id="256" r:id="rId5"/>
    <p:sldId id="257" r:id="rId6"/>
    <p:sldId id="259" r:id="rId7"/>
    <p:sldId id="260" r:id="rId8"/>
    <p:sldId id="258" r:id="rId9"/>
    <p:sldId id="261" r:id="rId10"/>
    <p:sldId id="262" r:id="rId11"/>
    <p:sldId id="263" r:id="rId12"/>
    <p:sldId id="264" r:id="rId13"/>
    <p:sldId id="265" r:id="rId14"/>
    <p:sldId id="266" r:id="rId15"/>
    <p:sldId id="267" r:id="rId16"/>
    <p:sldId id="268" r:id="rId17"/>
    <p:sldId id="271" r:id="rId18"/>
    <p:sldId id="304" r:id="rId19"/>
    <p:sldId id="302" r:id="rId20"/>
    <p:sldId id="303" r:id="rId21"/>
    <p:sldId id="273" r:id="rId22"/>
    <p:sldId id="274" r:id="rId23"/>
    <p:sldId id="275" r:id="rId24"/>
    <p:sldId id="276" r:id="rId25"/>
    <p:sldId id="278" r:id="rId26"/>
    <p:sldId id="280" r:id="rId27"/>
    <p:sldId id="282" r:id="rId28"/>
    <p:sldId id="284" r:id="rId29"/>
    <p:sldId id="285" r:id="rId30"/>
    <p:sldId id="287" r:id="rId31"/>
    <p:sldId id="288" r:id="rId32"/>
    <p:sldId id="289" r:id="rId33"/>
    <p:sldId id="290" r:id="rId34"/>
    <p:sldId id="291" r:id="rId35"/>
    <p:sldId id="293" r:id="rId36"/>
    <p:sldId id="294" r:id="rId37"/>
    <p:sldId id="295" r:id="rId38"/>
    <p:sldId id="296" r:id="rId39"/>
    <p:sldId id="297" r:id="rId40"/>
    <p:sldId id="298" r:id="rId41"/>
    <p:sldId id="299" r:id="rId42"/>
    <p:sldId id="300" r:id="rId43"/>
    <p:sldId id="301"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9F1"/>
    <a:srgbClr val="33CC33"/>
    <a:srgbClr val="00FF00"/>
    <a:srgbClr val="1D0D7B"/>
    <a:srgbClr val="221474"/>
    <a:srgbClr val="082780"/>
    <a:srgbClr val="040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FA765-4218-468F-8625-EA591C302E24}" v="5" dt="2023-09-14T07:23:55.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hura N. J." userId="060db618a1fa89ff" providerId="LiveId" clId="{A7DFA765-4218-468F-8625-EA591C302E24}"/>
    <pc:docChg chg="custSel addSld delSld modSld sldOrd">
      <pc:chgData name="Chathura N. J." userId="060db618a1fa89ff" providerId="LiveId" clId="{A7DFA765-4218-468F-8625-EA591C302E24}" dt="2023-09-14T07:23:58.876" v="61" actId="20577"/>
      <pc:docMkLst>
        <pc:docMk/>
      </pc:docMkLst>
      <pc:sldChg chg="addSp delSp mod ord">
        <pc:chgData name="Chathura N. J." userId="060db618a1fa89ff" providerId="LiveId" clId="{A7DFA765-4218-468F-8625-EA591C302E24}" dt="2023-09-14T06:52:23.154" v="7" actId="26606"/>
        <pc:sldMkLst>
          <pc:docMk/>
          <pc:sldMk cId="935909676" sldId="256"/>
        </pc:sldMkLst>
        <pc:spChg chg="del">
          <ac:chgData name="Chathura N. J." userId="060db618a1fa89ff" providerId="LiveId" clId="{A7DFA765-4218-468F-8625-EA591C302E24}" dt="2023-09-14T06:52:23.154" v="7" actId="26606"/>
          <ac:spMkLst>
            <pc:docMk/>
            <pc:sldMk cId="935909676" sldId="256"/>
            <ac:spMk id="6" creationId="{EE90817A-EA10-60CF-C1E3-8216AF96768E}"/>
          </ac:spMkLst>
        </pc:spChg>
        <pc:graphicFrameChg chg="add">
          <ac:chgData name="Chathura N. J." userId="060db618a1fa89ff" providerId="LiveId" clId="{A7DFA765-4218-468F-8625-EA591C302E24}" dt="2023-09-14T06:52:23.154" v="7" actId="26606"/>
          <ac:graphicFrameMkLst>
            <pc:docMk/>
            <pc:sldMk cId="935909676" sldId="256"/>
            <ac:graphicFrameMk id="9" creationId="{61501E5D-E7DD-6C63-02B3-CE4C434DAEE3}"/>
          </ac:graphicFrameMkLst>
        </pc:graphicFrameChg>
      </pc:sldChg>
      <pc:sldChg chg="addSp modSp mod setBg">
        <pc:chgData name="Chathura N. J." userId="060db618a1fa89ff" providerId="LiveId" clId="{A7DFA765-4218-468F-8625-EA591C302E24}" dt="2023-09-14T06:53:56.948" v="28" actId="123"/>
        <pc:sldMkLst>
          <pc:docMk/>
          <pc:sldMk cId="1720488336" sldId="257"/>
        </pc:sldMkLst>
        <pc:spChg chg="mod">
          <ac:chgData name="Chathura N. J." userId="060db618a1fa89ff" providerId="LiveId" clId="{A7DFA765-4218-468F-8625-EA591C302E24}" dt="2023-09-14T06:53:46.719" v="27" actId="207"/>
          <ac:spMkLst>
            <pc:docMk/>
            <pc:sldMk cId="1720488336" sldId="257"/>
            <ac:spMk id="2" creationId="{9E067BAF-58CD-F592-636A-5F41243903D4}"/>
          </ac:spMkLst>
        </pc:spChg>
        <pc:spChg chg="mod ord">
          <ac:chgData name="Chathura N. J." userId="060db618a1fa89ff" providerId="LiveId" clId="{A7DFA765-4218-468F-8625-EA591C302E24}" dt="2023-09-14T06:53:56.948" v="28" actId="123"/>
          <ac:spMkLst>
            <pc:docMk/>
            <pc:sldMk cId="1720488336" sldId="257"/>
            <ac:spMk id="4" creationId="{B501D957-B428-BD1E-684B-035B4ECC2DA8}"/>
          </ac:spMkLst>
        </pc:spChg>
        <pc:spChg chg="add">
          <ac:chgData name="Chathura N. J." userId="060db618a1fa89ff" providerId="LiveId" clId="{A7DFA765-4218-468F-8625-EA591C302E24}" dt="2023-09-14T06:52:43.343" v="8" actId="26606"/>
          <ac:spMkLst>
            <pc:docMk/>
            <pc:sldMk cId="1720488336" sldId="257"/>
            <ac:spMk id="9" creationId="{09588DA8-065E-4F6F-8EFD-43104AB2E0CF}"/>
          </ac:spMkLst>
        </pc:spChg>
        <pc:spChg chg="add">
          <ac:chgData name="Chathura N. J." userId="060db618a1fa89ff" providerId="LiveId" clId="{A7DFA765-4218-468F-8625-EA591C302E24}" dt="2023-09-14T06:52:43.343" v="8" actId="26606"/>
          <ac:spMkLst>
            <pc:docMk/>
            <pc:sldMk cId="1720488336" sldId="257"/>
            <ac:spMk id="11" creationId="{C4285719-470E-454C-AF62-8323075F1F5B}"/>
          </ac:spMkLst>
        </pc:spChg>
        <pc:spChg chg="add">
          <ac:chgData name="Chathura N. J." userId="060db618a1fa89ff" providerId="LiveId" clId="{A7DFA765-4218-468F-8625-EA591C302E24}" dt="2023-09-14T06:52:43.343" v="8" actId="26606"/>
          <ac:spMkLst>
            <pc:docMk/>
            <pc:sldMk cId="1720488336" sldId="257"/>
            <ac:spMk id="13" creationId="{CD9FE4EF-C4D8-49A0-B2FF-81D8DB7D8A24}"/>
          </ac:spMkLst>
        </pc:spChg>
        <pc:spChg chg="add">
          <ac:chgData name="Chathura N. J." userId="060db618a1fa89ff" providerId="LiveId" clId="{A7DFA765-4218-468F-8625-EA591C302E24}" dt="2023-09-14T06:52:43.343" v="8" actId="26606"/>
          <ac:spMkLst>
            <pc:docMk/>
            <pc:sldMk cId="1720488336" sldId="257"/>
            <ac:spMk id="15" creationId="{4300840D-0A0B-4512-BACA-B439D5B9C57C}"/>
          </ac:spMkLst>
        </pc:spChg>
        <pc:spChg chg="add">
          <ac:chgData name="Chathura N. J." userId="060db618a1fa89ff" providerId="LiveId" clId="{A7DFA765-4218-468F-8625-EA591C302E24}" dt="2023-09-14T06:52:43.343" v="8" actId="26606"/>
          <ac:spMkLst>
            <pc:docMk/>
            <pc:sldMk cId="1720488336" sldId="257"/>
            <ac:spMk id="17" creationId="{D2B78728-A580-49A7-84F9-6EF6F583ADE0}"/>
          </ac:spMkLst>
        </pc:spChg>
        <pc:spChg chg="add">
          <ac:chgData name="Chathura N. J." userId="060db618a1fa89ff" providerId="LiveId" clId="{A7DFA765-4218-468F-8625-EA591C302E24}" dt="2023-09-14T06:52:43.343" v="8" actId="26606"/>
          <ac:spMkLst>
            <pc:docMk/>
            <pc:sldMk cId="1720488336" sldId="257"/>
            <ac:spMk id="19" creationId="{38FAA1A1-D861-433F-88FA-1E9D6FD31D11}"/>
          </ac:spMkLst>
        </pc:spChg>
        <pc:spChg chg="add">
          <ac:chgData name="Chathura N. J." userId="060db618a1fa89ff" providerId="LiveId" clId="{A7DFA765-4218-468F-8625-EA591C302E24}" dt="2023-09-14T06:52:43.343" v="8" actId="26606"/>
          <ac:spMkLst>
            <pc:docMk/>
            <pc:sldMk cId="1720488336" sldId="257"/>
            <ac:spMk id="21" creationId="{8D71EDA1-87BF-4D5D-AB79-F346FD19278A}"/>
          </ac:spMkLst>
        </pc:spChg>
      </pc:sldChg>
      <pc:sldChg chg="delSp new del mod">
        <pc:chgData name="Chathura N. J." userId="060db618a1fa89ff" providerId="LiveId" clId="{A7DFA765-4218-468F-8625-EA591C302E24}" dt="2023-09-14T06:51:50.460" v="6" actId="2696"/>
        <pc:sldMkLst>
          <pc:docMk/>
          <pc:sldMk cId="1535463459" sldId="327"/>
        </pc:sldMkLst>
        <pc:spChg chg="del">
          <ac:chgData name="Chathura N. J." userId="060db618a1fa89ff" providerId="LiveId" clId="{A7DFA765-4218-468F-8625-EA591C302E24}" dt="2023-09-14T06:41:44.222" v="2" actId="478"/>
          <ac:spMkLst>
            <pc:docMk/>
            <pc:sldMk cId="1535463459" sldId="327"/>
            <ac:spMk id="2" creationId="{2133D24D-CA23-5E26-453B-23CA239434B2}"/>
          </ac:spMkLst>
        </pc:spChg>
        <pc:spChg chg="del">
          <ac:chgData name="Chathura N. J." userId="060db618a1fa89ff" providerId="LiveId" clId="{A7DFA765-4218-468F-8625-EA591C302E24}" dt="2023-09-14T06:41:41.545" v="1" actId="478"/>
          <ac:spMkLst>
            <pc:docMk/>
            <pc:sldMk cId="1535463459" sldId="327"/>
            <ac:spMk id="3" creationId="{AD2985AE-0FD7-587E-6266-745A76E7A815}"/>
          </ac:spMkLst>
        </pc:spChg>
      </pc:sldChg>
      <pc:sldChg chg="addSp modSp add mod">
        <pc:chgData name="Chathura N. J." userId="060db618a1fa89ff" providerId="LiveId" clId="{A7DFA765-4218-468F-8625-EA591C302E24}" dt="2023-09-14T06:59:19.483" v="58" actId="1076"/>
        <pc:sldMkLst>
          <pc:docMk/>
          <pc:sldMk cId="193143965" sldId="328"/>
        </pc:sldMkLst>
        <pc:spChg chg="add mod">
          <ac:chgData name="Chathura N. J." userId="060db618a1fa89ff" providerId="LiveId" clId="{A7DFA765-4218-468F-8625-EA591C302E24}" dt="2023-09-14T06:59:10.920" v="57" actId="164"/>
          <ac:spMkLst>
            <pc:docMk/>
            <pc:sldMk cId="193143965" sldId="328"/>
            <ac:spMk id="5" creationId="{9C846B19-8814-96BD-AF74-F115B6C35863}"/>
          </ac:spMkLst>
        </pc:spChg>
        <pc:spChg chg="add mod">
          <ac:chgData name="Chathura N. J." userId="060db618a1fa89ff" providerId="LiveId" clId="{A7DFA765-4218-468F-8625-EA591C302E24}" dt="2023-09-14T06:59:10.920" v="57" actId="164"/>
          <ac:spMkLst>
            <pc:docMk/>
            <pc:sldMk cId="193143965" sldId="328"/>
            <ac:spMk id="6" creationId="{7A753F05-6051-4065-D5E0-891836D5F086}"/>
          </ac:spMkLst>
        </pc:spChg>
        <pc:grpChg chg="add mod">
          <ac:chgData name="Chathura N. J." userId="060db618a1fa89ff" providerId="LiveId" clId="{A7DFA765-4218-468F-8625-EA591C302E24}" dt="2023-09-14T06:59:10.920" v="57" actId="164"/>
          <ac:grpSpMkLst>
            <pc:docMk/>
            <pc:sldMk cId="193143965" sldId="328"/>
            <ac:grpSpMk id="7" creationId="{AB0A27A1-FD68-1E80-D385-AB7F6461D53B}"/>
          </ac:grpSpMkLst>
        </pc:grpChg>
        <pc:picChg chg="mod">
          <ac:chgData name="Chathura N. J." userId="060db618a1fa89ff" providerId="LiveId" clId="{A7DFA765-4218-468F-8625-EA591C302E24}" dt="2023-09-14T06:59:19.483" v="58" actId="1076"/>
          <ac:picMkLst>
            <pc:docMk/>
            <pc:sldMk cId="193143965" sldId="328"/>
            <ac:picMk id="4" creationId="{65810330-F0B5-43C9-BC34-094FFB5C0529}"/>
          </ac:picMkLst>
        </pc:picChg>
      </pc:sldChg>
      <pc:sldChg chg="modSp add mod">
        <pc:chgData name="Chathura N. J." userId="060db618a1fa89ff" providerId="LiveId" clId="{A7DFA765-4218-468F-8625-EA591C302E24}" dt="2023-09-14T07:23:58.876" v="61" actId="20577"/>
        <pc:sldMkLst>
          <pc:docMk/>
          <pc:sldMk cId="3790476656" sldId="329"/>
        </pc:sldMkLst>
        <pc:spChg chg="mod">
          <ac:chgData name="Chathura N. J." userId="060db618a1fa89ff" providerId="LiveId" clId="{A7DFA765-4218-468F-8625-EA591C302E24}" dt="2023-09-14T07:23:58.876" v="61" actId="20577"/>
          <ac:spMkLst>
            <pc:docMk/>
            <pc:sldMk cId="3790476656" sldId="329"/>
            <ac:spMk id="2" creationId="{4DC133CC-2A81-DAE9-77E8-5DA32BD901AF}"/>
          </ac:spMkLst>
        </pc:spChg>
      </pc:sldChg>
    </pc:docChg>
  </pc:docChgLst>
  <pc:docChgLst>
    <pc:chgData name="Padmaja Kishore" userId="71e196b71ab20ee6" providerId="LiveId" clId="{6F1C348B-72FB-4A3E-B680-64FE227054EB}"/>
    <pc:docChg chg="undo custSel addSld delSld modSld sldOrd">
      <pc:chgData name="Padmaja Kishore" userId="71e196b71ab20ee6" providerId="LiveId" clId="{6F1C348B-72FB-4A3E-B680-64FE227054EB}" dt="2023-05-23T06:10:12.045" v="5596" actId="478"/>
      <pc:docMkLst>
        <pc:docMk/>
      </pc:docMkLst>
      <pc:sldChg chg="addSp delSp modSp mod">
        <pc:chgData name="Padmaja Kishore" userId="71e196b71ab20ee6" providerId="LiveId" clId="{6F1C348B-72FB-4A3E-B680-64FE227054EB}" dt="2023-05-11T13:03:57.173" v="87" actId="108"/>
        <pc:sldMkLst>
          <pc:docMk/>
          <pc:sldMk cId="935909676" sldId="256"/>
        </pc:sldMkLst>
        <pc:spChg chg="del mod">
          <ac:chgData name="Padmaja Kishore" userId="71e196b71ab20ee6" providerId="LiveId" clId="{6F1C348B-72FB-4A3E-B680-64FE227054EB}" dt="2023-05-11T12:57:07.076" v="3"/>
          <ac:spMkLst>
            <pc:docMk/>
            <pc:sldMk cId="935909676" sldId="256"/>
            <ac:spMk id="4" creationId="{B501D957-B428-BD1E-684B-035B4ECC2DA8}"/>
          </ac:spMkLst>
        </pc:spChg>
        <pc:spChg chg="add mod">
          <ac:chgData name="Padmaja Kishore" userId="71e196b71ab20ee6" providerId="LiveId" clId="{6F1C348B-72FB-4A3E-B680-64FE227054EB}" dt="2023-05-11T13:01:30.154" v="64" actId="1076"/>
          <ac:spMkLst>
            <pc:docMk/>
            <pc:sldMk cId="935909676" sldId="256"/>
            <ac:spMk id="6" creationId="{EE90817A-EA10-60CF-C1E3-8216AF96768E}"/>
          </ac:spMkLst>
        </pc:spChg>
        <pc:spChg chg="add mod">
          <ac:chgData name="Padmaja Kishore" userId="71e196b71ab20ee6" providerId="LiveId" clId="{6F1C348B-72FB-4A3E-B680-64FE227054EB}" dt="2023-05-11T13:03:57.173" v="87" actId="108"/>
          <ac:spMkLst>
            <pc:docMk/>
            <pc:sldMk cId="935909676" sldId="256"/>
            <ac:spMk id="7" creationId="{178C5B68-0933-C2BB-D891-B864644FAD33}"/>
          </ac:spMkLst>
        </pc:spChg>
        <pc:spChg chg="add del">
          <ac:chgData name="Padmaja Kishore" userId="71e196b71ab20ee6" providerId="LiveId" clId="{6F1C348B-72FB-4A3E-B680-64FE227054EB}" dt="2023-05-11T12:58:09.653" v="11" actId="11529"/>
          <ac:spMkLst>
            <pc:docMk/>
            <pc:sldMk cId="935909676" sldId="256"/>
            <ac:spMk id="8" creationId="{38C9D8CA-CC16-D480-7C9B-1813DCAA5CE4}"/>
          </ac:spMkLst>
        </pc:spChg>
      </pc:sldChg>
      <pc:sldChg chg="addSp modSp add mod">
        <pc:chgData name="Padmaja Kishore" userId="71e196b71ab20ee6" providerId="LiveId" clId="{6F1C348B-72FB-4A3E-B680-64FE227054EB}" dt="2023-05-11T13:18:40.848" v="125" actId="20577"/>
        <pc:sldMkLst>
          <pc:docMk/>
          <pc:sldMk cId="1720488336" sldId="257"/>
        </pc:sldMkLst>
        <pc:spChg chg="add mod">
          <ac:chgData name="Padmaja Kishore" userId="71e196b71ab20ee6" providerId="LiveId" clId="{6F1C348B-72FB-4A3E-B680-64FE227054EB}" dt="2023-05-11T13:18:40.848" v="125" actId="20577"/>
          <ac:spMkLst>
            <pc:docMk/>
            <pc:sldMk cId="1720488336" sldId="257"/>
            <ac:spMk id="2" creationId="{9E067BAF-58CD-F592-636A-5F41243903D4}"/>
          </ac:spMkLst>
        </pc:spChg>
        <pc:spChg chg="mod">
          <ac:chgData name="Padmaja Kishore" userId="71e196b71ab20ee6" providerId="LiveId" clId="{6F1C348B-72FB-4A3E-B680-64FE227054EB}" dt="2023-05-11T13:08:09.456" v="107" actId="108"/>
          <ac:spMkLst>
            <pc:docMk/>
            <pc:sldMk cId="1720488336" sldId="257"/>
            <ac:spMk id="4" creationId="{B501D957-B428-BD1E-684B-035B4ECC2DA8}"/>
          </ac:spMkLst>
        </pc:spChg>
      </pc:sldChg>
      <pc:sldChg chg="addSp delSp modSp add mod">
        <pc:chgData name="Padmaja Kishore" userId="71e196b71ab20ee6" providerId="LiveId" clId="{6F1C348B-72FB-4A3E-B680-64FE227054EB}" dt="2023-05-11T13:55:00.916" v="514"/>
        <pc:sldMkLst>
          <pc:docMk/>
          <pc:sldMk cId="3063382838" sldId="258"/>
        </pc:sldMkLst>
        <pc:spChg chg="mod">
          <ac:chgData name="Padmaja Kishore" userId="71e196b71ab20ee6" providerId="LiveId" clId="{6F1C348B-72FB-4A3E-B680-64FE227054EB}" dt="2023-05-11T13:55:00.916" v="514"/>
          <ac:spMkLst>
            <pc:docMk/>
            <pc:sldMk cId="3063382838" sldId="258"/>
            <ac:spMk id="2" creationId="{9E067BAF-58CD-F592-636A-5F41243903D4}"/>
          </ac:spMkLst>
        </pc:spChg>
        <pc:spChg chg="del mod">
          <ac:chgData name="Padmaja Kishore" userId="71e196b71ab20ee6" providerId="LiveId" clId="{6F1C348B-72FB-4A3E-B680-64FE227054EB}" dt="2023-05-11T13:15:09.206" v="122"/>
          <ac:spMkLst>
            <pc:docMk/>
            <pc:sldMk cId="3063382838" sldId="258"/>
            <ac:spMk id="4" creationId="{B501D957-B428-BD1E-684B-035B4ECC2DA8}"/>
          </ac:spMkLst>
        </pc:spChg>
        <pc:spChg chg="add mod">
          <ac:chgData name="Padmaja Kishore" userId="71e196b71ab20ee6" providerId="LiveId" clId="{6F1C348B-72FB-4A3E-B680-64FE227054EB}" dt="2023-05-11T13:52:04.628" v="453" actId="6549"/>
          <ac:spMkLst>
            <pc:docMk/>
            <pc:sldMk cId="3063382838" sldId="258"/>
            <ac:spMk id="5" creationId="{A0D35833-0131-79DA-22B9-B81B3FA4DC2C}"/>
          </ac:spMkLst>
        </pc:spChg>
      </pc:sldChg>
      <pc:sldChg chg="modSp add mod">
        <pc:chgData name="Padmaja Kishore" userId="71e196b71ab20ee6" providerId="LiveId" clId="{6F1C348B-72FB-4A3E-B680-64FE227054EB}" dt="2023-05-11T13:43:37.067" v="372" actId="948"/>
        <pc:sldMkLst>
          <pc:docMk/>
          <pc:sldMk cId="1787366197" sldId="259"/>
        </pc:sldMkLst>
        <pc:spChg chg="mod">
          <ac:chgData name="Padmaja Kishore" userId="71e196b71ab20ee6" providerId="LiveId" clId="{6F1C348B-72FB-4A3E-B680-64FE227054EB}" dt="2023-05-11T13:28:46.289" v="277" actId="20577"/>
          <ac:spMkLst>
            <pc:docMk/>
            <pc:sldMk cId="1787366197" sldId="259"/>
            <ac:spMk id="2" creationId="{9E067BAF-58CD-F592-636A-5F41243903D4}"/>
          </ac:spMkLst>
        </pc:spChg>
        <pc:spChg chg="mod">
          <ac:chgData name="Padmaja Kishore" userId="71e196b71ab20ee6" providerId="LiveId" clId="{6F1C348B-72FB-4A3E-B680-64FE227054EB}" dt="2023-05-11T13:43:37.067" v="372" actId="948"/>
          <ac:spMkLst>
            <pc:docMk/>
            <pc:sldMk cId="1787366197" sldId="259"/>
            <ac:spMk id="4" creationId="{B501D957-B428-BD1E-684B-035B4ECC2DA8}"/>
          </ac:spMkLst>
        </pc:spChg>
      </pc:sldChg>
      <pc:sldChg chg="modSp add mod">
        <pc:chgData name="Padmaja Kishore" userId="71e196b71ab20ee6" providerId="LiveId" clId="{6F1C348B-72FB-4A3E-B680-64FE227054EB}" dt="2023-05-11T13:47:51.181" v="385" actId="20577"/>
        <pc:sldMkLst>
          <pc:docMk/>
          <pc:sldMk cId="1084327467" sldId="260"/>
        </pc:sldMkLst>
        <pc:spChg chg="mod">
          <ac:chgData name="Padmaja Kishore" userId="71e196b71ab20ee6" providerId="LiveId" clId="{6F1C348B-72FB-4A3E-B680-64FE227054EB}" dt="2023-05-11T13:47:51.181" v="385" actId="20577"/>
          <ac:spMkLst>
            <pc:docMk/>
            <pc:sldMk cId="1084327467" sldId="260"/>
            <ac:spMk id="4" creationId="{B501D957-B428-BD1E-684B-035B4ECC2DA8}"/>
          </ac:spMkLst>
        </pc:spChg>
      </pc:sldChg>
      <pc:sldChg chg="modSp add mod">
        <pc:chgData name="Padmaja Kishore" userId="71e196b71ab20ee6" providerId="LiveId" clId="{6F1C348B-72FB-4A3E-B680-64FE227054EB}" dt="2023-05-11T13:55:07.557" v="515"/>
        <pc:sldMkLst>
          <pc:docMk/>
          <pc:sldMk cId="438012671" sldId="261"/>
        </pc:sldMkLst>
        <pc:spChg chg="mod">
          <ac:chgData name="Padmaja Kishore" userId="71e196b71ab20ee6" providerId="LiveId" clId="{6F1C348B-72FB-4A3E-B680-64FE227054EB}" dt="2023-05-11T13:55:07.557" v="515"/>
          <ac:spMkLst>
            <pc:docMk/>
            <pc:sldMk cId="438012671" sldId="261"/>
            <ac:spMk id="2" creationId="{9E067BAF-58CD-F592-636A-5F41243903D4}"/>
          </ac:spMkLst>
        </pc:spChg>
        <pc:spChg chg="mod">
          <ac:chgData name="Padmaja Kishore" userId="71e196b71ab20ee6" providerId="LiveId" clId="{6F1C348B-72FB-4A3E-B680-64FE227054EB}" dt="2023-05-11T13:54:22.688" v="513" actId="179"/>
          <ac:spMkLst>
            <pc:docMk/>
            <pc:sldMk cId="438012671" sldId="261"/>
            <ac:spMk id="5" creationId="{A0D35833-0131-79DA-22B9-B81B3FA4DC2C}"/>
          </ac:spMkLst>
        </pc:spChg>
      </pc:sldChg>
      <pc:sldChg chg="modSp add mod">
        <pc:chgData name="Padmaja Kishore" userId="71e196b71ab20ee6" providerId="LiveId" clId="{6F1C348B-72FB-4A3E-B680-64FE227054EB}" dt="2023-05-11T13:59:43.445" v="566" actId="255"/>
        <pc:sldMkLst>
          <pc:docMk/>
          <pc:sldMk cId="4034519156" sldId="262"/>
        </pc:sldMkLst>
        <pc:spChg chg="mod">
          <ac:chgData name="Padmaja Kishore" userId="71e196b71ab20ee6" providerId="LiveId" clId="{6F1C348B-72FB-4A3E-B680-64FE227054EB}" dt="2023-05-11T13:55:18.999" v="522" actId="20577"/>
          <ac:spMkLst>
            <pc:docMk/>
            <pc:sldMk cId="4034519156" sldId="262"/>
            <ac:spMk id="2" creationId="{9E067BAF-58CD-F592-636A-5F41243903D4}"/>
          </ac:spMkLst>
        </pc:spChg>
        <pc:spChg chg="mod">
          <ac:chgData name="Padmaja Kishore" userId="71e196b71ab20ee6" providerId="LiveId" clId="{6F1C348B-72FB-4A3E-B680-64FE227054EB}" dt="2023-05-11T13:59:43.445" v="566" actId="255"/>
          <ac:spMkLst>
            <pc:docMk/>
            <pc:sldMk cId="4034519156" sldId="262"/>
            <ac:spMk id="5" creationId="{A0D35833-0131-79DA-22B9-B81B3FA4DC2C}"/>
          </ac:spMkLst>
        </pc:spChg>
      </pc:sldChg>
      <pc:sldChg chg="addSp delSp modSp add mod">
        <pc:chgData name="Padmaja Kishore" userId="71e196b71ab20ee6" providerId="LiveId" clId="{6F1C348B-72FB-4A3E-B680-64FE227054EB}" dt="2023-05-11T14:08:04.617" v="660" actId="255"/>
        <pc:sldMkLst>
          <pc:docMk/>
          <pc:sldMk cId="1896479693" sldId="263"/>
        </pc:sldMkLst>
        <pc:spChg chg="mod">
          <ac:chgData name="Padmaja Kishore" userId="71e196b71ab20ee6" providerId="LiveId" clId="{6F1C348B-72FB-4A3E-B680-64FE227054EB}" dt="2023-05-11T14:01:47.657" v="585" actId="20577"/>
          <ac:spMkLst>
            <pc:docMk/>
            <pc:sldMk cId="1896479693" sldId="263"/>
            <ac:spMk id="2" creationId="{9E067BAF-58CD-F592-636A-5F41243903D4}"/>
          </ac:spMkLst>
        </pc:spChg>
        <pc:spChg chg="add del">
          <ac:chgData name="Padmaja Kishore" userId="71e196b71ab20ee6" providerId="LiveId" clId="{6F1C348B-72FB-4A3E-B680-64FE227054EB}" dt="2023-05-11T14:01:54.770" v="587"/>
          <ac:spMkLst>
            <pc:docMk/>
            <pc:sldMk cId="1896479693" sldId="263"/>
            <ac:spMk id="3" creationId="{C875353C-2105-90E4-3CF1-5590A1D2DB99}"/>
          </ac:spMkLst>
        </pc:spChg>
        <pc:spChg chg="add del">
          <ac:chgData name="Padmaja Kishore" userId="71e196b71ab20ee6" providerId="LiveId" clId="{6F1C348B-72FB-4A3E-B680-64FE227054EB}" dt="2023-05-11T14:02:08.913" v="590"/>
          <ac:spMkLst>
            <pc:docMk/>
            <pc:sldMk cId="1896479693" sldId="263"/>
            <ac:spMk id="4" creationId="{1A5CDFD4-D8D1-D18E-B561-FE6B96FF07B8}"/>
          </ac:spMkLst>
        </pc:spChg>
        <pc:spChg chg="add del mod">
          <ac:chgData name="Padmaja Kishore" userId="71e196b71ab20ee6" providerId="LiveId" clId="{6F1C348B-72FB-4A3E-B680-64FE227054EB}" dt="2023-05-11T14:02:42.160" v="599" actId="1076"/>
          <ac:spMkLst>
            <pc:docMk/>
            <pc:sldMk cId="1896479693" sldId="263"/>
            <ac:spMk id="5" creationId="{A0D35833-0131-79DA-22B9-B81B3FA4DC2C}"/>
          </ac:spMkLst>
        </pc:spChg>
        <pc:spChg chg="add del mod">
          <ac:chgData name="Padmaja Kishore" userId="71e196b71ab20ee6" providerId="LiveId" clId="{6F1C348B-72FB-4A3E-B680-64FE227054EB}" dt="2023-05-11T14:02:39.194" v="598"/>
          <ac:spMkLst>
            <pc:docMk/>
            <pc:sldMk cId="1896479693" sldId="263"/>
            <ac:spMk id="6" creationId="{C226B185-0A3A-1F64-39A1-7206859EF792}"/>
          </ac:spMkLst>
        </pc:spChg>
        <pc:spChg chg="add mod">
          <ac:chgData name="Padmaja Kishore" userId="71e196b71ab20ee6" providerId="LiveId" clId="{6F1C348B-72FB-4A3E-B680-64FE227054EB}" dt="2023-05-11T14:08:04.617" v="660" actId="255"/>
          <ac:spMkLst>
            <pc:docMk/>
            <pc:sldMk cId="1896479693" sldId="263"/>
            <ac:spMk id="7" creationId="{DEA7889F-83A3-0010-009D-347969EB8E5E}"/>
          </ac:spMkLst>
        </pc:spChg>
      </pc:sldChg>
      <pc:sldChg chg="addSp delSp modSp add mod ord setBg">
        <pc:chgData name="Padmaja Kishore" userId="71e196b71ab20ee6" providerId="LiveId" clId="{6F1C348B-72FB-4A3E-B680-64FE227054EB}" dt="2023-05-11T14:13:59.791" v="716"/>
        <pc:sldMkLst>
          <pc:docMk/>
          <pc:sldMk cId="3428495420" sldId="264"/>
        </pc:sldMkLst>
        <pc:spChg chg="mod">
          <ac:chgData name="Padmaja Kishore" userId="71e196b71ab20ee6" providerId="LiveId" clId="{6F1C348B-72FB-4A3E-B680-64FE227054EB}" dt="2023-05-11T14:10:07.191" v="698" actId="1076"/>
          <ac:spMkLst>
            <pc:docMk/>
            <pc:sldMk cId="3428495420" sldId="264"/>
            <ac:spMk id="2" creationId="{9E067BAF-58CD-F592-636A-5F41243903D4}"/>
          </ac:spMkLst>
        </pc:spChg>
        <pc:spChg chg="del mod">
          <ac:chgData name="Padmaja Kishore" userId="71e196b71ab20ee6" providerId="LiveId" clId="{6F1C348B-72FB-4A3E-B680-64FE227054EB}" dt="2023-05-11T14:09:36.657" v="694"/>
          <ac:spMkLst>
            <pc:docMk/>
            <pc:sldMk cId="3428495420" sldId="264"/>
            <ac:spMk id="7" creationId="{DEA7889F-83A3-0010-009D-347969EB8E5E}"/>
          </ac:spMkLst>
        </pc:spChg>
        <pc:spChg chg="add del">
          <ac:chgData name="Padmaja Kishore" userId="71e196b71ab20ee6" providerId="LiveId" clId="{6F1C348B-72FB-4A3E-B680-64FE227054EB}" dt="2023-05-11T14:08:59.257" v="669" actId="26606"/>
          <ac:spMkLst>
            <pc:docMk/>
            <pc:sldMk cId="3428495420" sldId="264"/>
            <ac:spMk id="12" creationId="{A4AC5506-6312-4701-8D3C-40187889A947}"/>
          </ac:spMkLst>
        </pc:spChg>
        <pc:spChg chg="add">
          <ac:chgData name="Padmaja Kishore" userId="71e196b71ab20ee6" providerId="LiveId" clId="{6F1C348B-72FB-4A3E-B680-64FE227054EB}" dt="2023-05-11T14:08:59.289" v="670" actId="26606"/>
          <ac:spMkLst>
            <pc:docMk/>
            <pc:sldMk cId="3428495420" sldId="264"/>
            <ac:spMk id="14" creationId="{D4771268-CB57-404A-9271-370EB28F6090}"/>
          </ac:spMkLst>
        </pc:spChg>
        <pc:graphicFrameChg chg="add mod modGraphic">
          <ac:chgData name="Padmaja Kishore" userId="71e196b71ab20ee6" providerId="LiveId" clId="{6F1C348B-72FB-4A3E-B680-64FE227054EB}" dt="2023-05-11T14:11:35.498" v="713" actId="1076"/>
          <ac:graphicFrameMkLst>
            <pc:docMk/>
            <pc:sldMk cId="3428495420" sldId="264"/>
            <ac:graphicFrameMk id="3" creationId="{D839DB5D-BF8F-7D87-00AC-D28ABDB72C30}"/>
          </ac:graphicFrameMkLst>
        </pc:graphicFrameChg>
      </pc:sldChg>
      <pc:sldChg chg="modSp add mod ord">
        <pc:chgData name="Padmaja Kishore" userId="71e196b71ab20ee6" providerId="LiveId" clId="{6F1C348B-72FB-4A3E-B680-64FE227054EB}" dt="2023-05-11T14:26:41.716" v="760" actId="21"/>
        <pc:sldMkLst>
          <pc:docMk/>
          <pc:sldMk cId="781987245" sldId="265"/>
        </pc:sldMkLst>
        <pc:spChg chg="mod">
          <ac:chgData name="Padmaja Kishore" userId="71e196b71ab20ee6" providerId="LiveId" clId="{6F1C348B-72FB-4A3E-B680-64FE227054EB}" dt="2023-05-11T14:14:09.076" v="720" actId="20577"/>
          <ac:spMkLst>
            <pc:docMk/>
            <pc:sldMk cId="781987245" sldId="265"/>
            <ac:spMk id="2" creationId="{9E067BAF-58CD-F592-636A-5F41243903D4}"/>
          </ac:spMkLst>
        </pc:spChg>
        <pc:spChg chg="mod">
          <ac:chgData name="Padmaja Kishore" userId="71e196b71ab20ee6" providerId="LiveId" clId="{6F1C348B-72FB-4A3E-B680-64FE227054EB}" dt="2023-05-11T14:26:41.716" v="760" actId="21"/>
          <ac:spMkLst>
            <pc:docMk/>
            <pc:sldMk cId="781987245" sldId="265"/>
            <ac:spMk id="7" creationId="{DEA7889F-83A3-0010-009D-347969EB8E5E}"/>
          </ac:spMkLst>
        </pc:spChg>
      </pc:sldChg>
      <pc:sldChg chg="modSp add mod">
        <pc:chgData name="Padmaja Kishore" userId="71e196b71ab20ee6" providerId="LiveId" clId="{6F1C348B-72FB-4A3E-B680-64FE227054EB}" dt="2023-05-11T14:33:03.912" v="815" actId="5793"/>
        <pc:sldMkLst>
          <pc:docMk/>
          <pc:sldMk cId="2007510752" sldId="266"/>
        </pc:sldMkLst>
        <pc:spChg chg="mod">
          <ac:chgData name="Padmaja Kishore" userId="71e196b71ab20ee6" providerId="LiveId" clId="{6F1C348B-72FB-4A3E-B680-64FE227054EB}" dt="2023-05-11T14:29:56.850" v="785" actId="20577"/>
          <ac:spMkLst>
            <pc:docMk/>
            <pc:sldMk cId="2007510752" sldId="266"/>
            <ac:spMk id="2" creationId="{9E067BAF-58CD-F592-636A-5F41243903D4}"/>
          </ac:spMkLst>
        </pc:spChg>
        <pc:spChg chg="mod">
          <ac:chgData name="Padmaja Kishore" userId="71e196b71ab20ee6" providerId="LiveId" clId="{6F1C348B-72FB-4A3E-B680-64FE227054EB}" dt="2023-05-11T14:33:03.912" v="815" actId="5793"/>
          <ac:spMkLst>
            <pc:docMk/>
            <pc:sldMk cId="2007510752" sldId="266"/>
            <ac:spMk id="7" creationId="{DEA7889F-83A3-0010-009D-347969EB8E5E}"/>
          </ac:spMkLst>
        </pc:spChg>
      </pc:sldChg>
      <pc:sldChg chg="addSp delSp modSp add mod">
        <pc:chgData name="Padmaja Kishore" userId="71e196b71ab20ee6" providerId="LiveId" clId="{6F1C348B-72FB-4A3E-B680-64FE227054EB}" dt="2023-05-11T14:51:07.255" v="908" actId="108"/>
        <pc:sldMkLst>
          <pc:docMk/>
          <pc:sldMk cId="2838282417" sldId="267"/>
        </pc:sldMkLst>
        <pc:spChg chg="mod">
          <ac:chgData name="Padmaja Kishore" userId="71e196b71ab20ee6" providerId="LiveId" clId="{6F1C348B-72FB-4A3E-B680-64FE227054EB}" dt="2023-05-11T14:48:03.463" v="885" actId="1076"/>
          <ac:spMkLst>
            <pc:docMk/>
            <pc:sldMk cId="2838282417" sldId="267"/>
            <ac:spMk id="2" creationId="{9E067BAF-58CD-F592-636A-5F41243903D4}"/>
          </ac:spMkLst>
        </pc:spChg>
        <pc:spChg chg="add del">
          <ac:chgData name="Padmaja Kishore" userId="71e196b71ab20ee6" providerId="LiveId" clId="{6F1C348B-72FB-4A3E-B680-64FE227054EB}" dt="2023-05-11T14:42:34.659" v="853"/>
          <ac:spMkLst>
            <pc:docMk/>
            <pc:sldMk cId="2838282417" sldId="267"/>
            <ac:spMk id="3" creationId="{1632484B-1AD8-C444-355E-5FEE3139B219}"/>
          </ac:spMkLst>
        </pc:spChg>
        <pc:spChg chg="add mod">
          <ac:chgData name="Padmaja Kishore" userId="71e196b71ab20ee6" providerId="LiveId" clId="{6F1C348B-72FB-4A3E-B680-64FE227054EB}" dt="2023-05-11T14:51:07.255" v="908" actId="108"/>
          <ac:spMkLst>
            <pc:docMk/>
            <pc:sldMk cId="2838282417" sldId="267"/>
            <ac:spMk id="4" creationId="{194F1AF4-550F-EF14-2C18-2C849C45FB57}"/>
          </ac:spMkLst>
        </pc:spChg>
        <pc:spChg chg="mod">
          <ac:chgData name="Padmaja Kishore" userId="71e196b71ab20ee6" providerId="LiveId" clId="{6F1C348B-72FB-4A3E-B680-64FE227054EB}" dt="2023-05-11T14:42:47.694" v="856" actId="1076"/>
          <ac:spMkLst>
            <pc:docMk/>
            <pc:sldMk cId="2838282417" sldId="267"/>
            <ac:spMk id="5" creationId="{A0D35833-0131-79DA-22B9-B81B3FA4DC2C}"/>
          </ac:spMkLst>
        </pc:spChg>
        <pc:spChg chg="del mod">
          <ac:chgData name="Padmaja Kishore" userId="71e196b71ab20ee6" providerId="LiveId" clId="{6F1C348B-72FB-4A3E-B680-64FE227054EB}" dt="2023-05-11T14:45:04.523" v="867"/>
          <ac:spMkLst>
            <pc:docMk/>
            <pc:sldMk cId="2838282417" sldId="267"/>
            <ac:spMk id="7" creationId="{DEA7889F-83A3-0010-009D-347969EB8E5E}"/>
          </ac:spMkLst>
        </pc:spChg>
      </pc:sldChg>
      <pc:sldChg chg="add">
        <pc:chgData name="Padmaja Kishore" userId="71e196b71ab20ee6" providerId="LiveId" clId="{6F1C348B-72FB-4A3E-B680-64FE227054EB}" dt="2023-05-11T14:51:16.835" v="909" actId="2890"/>
        <pc:sldMkLst>
          <pc:docMk/>
          <pc:sldMk cId="3847973488" sldId="268"/>
        </pc:sldMkLst>
      </pc:sldChg>
      <pc:sldChg chg="addSp delSp modSp add del mod">
        <pc:chgData name="Padmaja Kishore" userId="71e196b71ab20ee6" providerId="LiveId" clId="{6F1C348B-72FB-4A3E-B680-64FE227054EB}" dt="2023-05-21T13:03:52.483" v="3603" actId="2696"/>
        <pc:sldMkLst>
          <pc:docMk/>
          <pc:sldMk cId="353722683" sldId="269"/>
        </pc:sldMkLst>
        <pc:spChg chg="mod">
          <ac:chgData name="Padmaja Kishore" userId="71e196b71ab20ee6" providerId="LiveId" clId="{6F1C348B-72FB-4A3E-B680-64FE227054EB}" dt="2023-05-14T17:57:22.606" v="923" actId="1076"/>
          <ac:spMkLst>
            <pc:docMk/>
            <pc:sldMk cId="353722683" sldId="269"/>
            <ac:spMk id="2" creationId="{9E067BAF-58CD-F592-636A-5F41243903D4}"/>
          </ac:spMkLst>
        </pc:spChg>
        <pc:spChg chg="add del">
          <ac:chgData name="Padmaja Kishore" userId="71e196b71ab20ee6" providerId="LiveId" clId="{6F1C348B-72FB-4A3E-B680-64FE227054EB}" dt="2023-05-14T17:55:40.315" v="912"/>
          <ac:spMkLst>
            <pc:docMk/>
            <pc:sldMk cId="353722683" sldId="269"/>
            <ac:spMk id="3" creationId="{07CE6EAB-BCC2-DA3D-EB8E-CF4B19903E7F}"/>
          </ac:spMkLst>
        </pc:spChg>
        <pc:spChg chg="del mod">
          <ac:chgData name="Padmaja Kishore" userId="71e196b71ab20ee6" providerId="LiveId" clId="{6F1C348B-72FB-4A3E-B680-64FE227054EB}" dt="2023-05-14T17:55:58.408" v="917"/>
          <ac:spMkLst>
            <pc:docMk/>
            <pc:sldMk cId="353722683" sldId="269"/>
            <ac:spMk id="4" creationId="{194F1AF4-550F-EF14-2C18-2C849C45FB57}"/>
          </ac:spMkLst>
        </pc:spChg>
        <pc:spChg chg="mod">
          <ac:chgData name="Padmaja Kishore" userId="71e196b71ab20ee6" providerId="LiveId" clId="{6F1C348B-72FB-4A3E-B680-64FE227054EB}" dt="2023-05-14T18:27:29.137" v="1032" actId="1036"/>
          <ac:spMkLst>
            <pc:docMk/>
            <pc:sldMk cId="353722683" sldId="269"/>
            <ac:spMk id="5" creationId="{A0D35833-0131-79DA-22B9-B81B3FA4DC2C}"/>
          </ac:spMkLst>
        </pc:spChg>
        <pc:spChg chg="add del mod">
          <ac:chgData name="Padmaja Kishore" userId="71e196b71ab20ee6" providerId="LiveId" clId="{6F1C348B-72FB-4A3E-B680-64FE227054EB}" dt="2023-05-21T13:03:33.241" v="3597" actId="478"/>
          <ac:spMkLst>
            <pc:docMk/>
            <pc:sldMk cId="353722683" sldId="269"/>
            <ac:spMk id="6" creationId="{102222FF-8F6A-4039-18ED-C429F5F4251A}"/>
          </ac:spMkLst>
        </pc:spChg>
        <pc:spChg chg="add del mod">
          <ac:chgData name="Padmaja Kishore" userId="71e196b71ab20ee6" providerId="LiveId" clId="{6F1C348B-72FB-4A3E-B680-64FE227054EB}" dt="2023-05-14T18:08:45.183" v="960"/>
          <ac:spMkLst>
            <pc:docMk/>
            <pc:sldMk cId="353722683" sldId="269"/>
            <ac:spMk id="7" creationId="{0711B9B5-F2D3-282D-D604-B563108C61F1}"/>
          </ac:spMkLst>
        </pc:spChg>
        <pc:spChg chg="add del mod">
          <ac:chgData name="Padmaja Kishore" userId="71e196b71ab20ee6" providerId="LiveId" clId="{6F1C348B-72FB-4A3E-B680-64FE227054EB}" dt="2023-05-21T13:03:41.061" v="3600" actId="478"/>
          <ac:spMkLst>
            <pc:docMk/>
            <pc:sldMk cId="353722683" sldId="269"/>
            <ac:spMk id="8" creationId="{3E72EE5A-DEA8-9F10-BF8C-70ADA613F012}"/>
          </ac:spMkLst>
        </pc:spChg>
        <pc:spChg chg="add del mod">
          <ac:chgData name="Padmaja Kishore" userId="71e196b71ab20ee6" providerId="LiveId" clId="{6F1C348B-72FB-4A3E-B680-64FE227054EB}" dt="2023-05-14T18:28:54.624" v="1039" actId="478"/>
          <ac:spMkLst>
            <pc:docMk/>
            <pc:sldMk cId="353722683" sldId="269"/>
            <ac:spMk id="9" creationId="{0066F7A2-6B2C-E6C9-6C04-204E3DEADAA4}"/>
          </ac:spMkLst>
        </pc:spChg>
        <pc:spChg chg="add del mod">
          <ac:chgData name="Padmaja Kishore" userId="71e196b71ab20ee6" providerId="LiveId" clId="{6F1C348B-72FB-4A3E-B680-64FE227054EB}" dt="2023-05-14T18:28:54.626" v="1041"/>
          <ac:spMkLst>
            <pc:docMk/>
            <pc:sldMk cId="353722683" sldId="269"/>
            <ac:spMk id="10" creationId="{F06D4778-CFBE-666C-CEF4-228DEDB05724}"/>
          </ac:spMkLst>
        </pc:spChg>
        <pc:spChg chg="add del mod">
          <ac:chgData name="Padmaja Kishore" userId="71e196b71ab20ee6" providerId="LiveId" clId="{6F1C348B-72FB-4A3E-B680-64FE227054EB}" dt="2023-05-14T18:29:30.664" v="1047"/>
          <ac:spMkLst>
            <pc:docMk/>
            <pc:sldMk cId="353722683" sldId="269"/>
            <ac:spMk id="11" creationId="{F101C4DC-09CD-6D96-832A-DD31A67239EE}"/>
          </ac:spMkLst>
        </pc:spChg>
        <pc:spChg chg="add del mod">
          <ac:chgData name="Padmaja Kishore" userId="71e196b71ab20ee6" providerId="LiveId" clId="{6F1C348B-72FB-4A3E-B680-64FE227054EB}" dt="2023-05-14T18:29:30.664" v="1045" actId="21"/>
          <ac:spMkLst>
            <pc:docMk/>
            <pc:sldMk cId="353722683" sldId="269"/>
            <ac:spMk id="12" creationId="{C595EDF7-4827-700D-71DB-BF6E9F4C131E}"/>
          </ac:spMkLst>
        </pc:spChg>
        <pc:spChg chg="add del mod">
          <ac:chgData name="Padmaja Kishore" userId="71e196b71ab20ee6" providerId="LiveId" clId="{6F1C348B-72FB-4A3E-B680-64FE227054EB}" dt="2023-05-14T18:30:18.812" v="1054"/>
          <ac:spMkLst>
            <pc:docMk/>
            <pc:sldMk cId="353722683" sldId="269"/>
            <ac:spMk id="13" creationId="{381AC91A-FFBA-AF9C-5C5B-97489552C0F1}"/>
          </ac:spMkLst>
        </pc:spChg>
        <pc:spChg chg="add del mod">
          <ac:chgData name="Padmaja Kishore" userId="71e196b71ab20ee6" providerId="LiveId" clId="{6F1C348B-72FB-4A3E-B680-64FE227054EB}" dt="2023-05-14T18:29:43.659" v="1050"/>
          <ac:spMkLst>
            <pc:docMk/>
            <pc:sldMk cId="353722683" sldId="269"/>
            <ac:spMk id="14" creationId="{1A4B12F2-4B4B-726E-0190-5F0C23CA5BE9}"/>
          </ac:spMkLst>
        </pc:spChg>
        <pc:spChg chg="add del mod">
          <ac:chgData name="Padmaja Kishore" userId="71e196b71ab20ee6" providerId="LiveId" clId="{6F1C348B-72FB-4A3E-B680-64FE227054EB}" dt="2023-05-14T18:30:38.446" v="1058" actId="478"/>
          <ac:spMkLst>
            <pc:docMk/>
            <pc:sldMk cId="353722683" sldId="269"/>
            <ac:spMk id="15" creationId="{BFE61266-5A1F-B103-D50B-233C6DD1DE81}"/>
          </ac:spMkLst>
        </pc:spChg>
        <pc:spChg chg="add del mod">
          <ac:chgData name="Padmaja Kishore" userId="71e196b71ab20ee6" providerId="LiveId" clId="{6F1C348B-72FB-4A3E-B680-64FE227054EB}" dt="2023-05-21T13:03:37.423" v="3599" actId="478"/>
          <ac:spMkLst>
            <pc:docMk/>
            <pc:sldMk cId="353722683" sldId="269"/>
            <ac:spMk id="16" creationId="{8116CB9D-693B-C97F-7C25-140102E01B78}"/>
          </ac:spMkLst>
        </pc:spChg>
        <pc:spChg chg="add del">
          <ac:chgData name="Padmaja Kishore" userId="71e196b71ab20ee6" providerId="LiveId" clId="{6F1C348B-72FB-4A3E-B680-64FE227054EB}" dt="2023-05-14T18:31:08.361" v="1061"/>
          <ac:spMkLst>
            <pc:docMk/>
            <pc:sldMk cId="353722683" sldId="269"/>
            <ac:spMk id="17" creationId="{B9213893-DA95-4470-D63A-AFBAB44CE52C}"/>
          </ac:spMkLst>
        </pc:spChg>
        <pc:spChg chg="add del mod">
          <ac:chgData name="Padmaja Kishore" userId="71e196b71ab20ee6" providerId="LiveId" clId="{6F1C348B-72FB-4A3E-B680-64FE227054EB}" dt="2023-05-14T18:38:26.352" v="1114"/>
          <ac:spMkLst>
            <pc:docMk/>
            <pc:sldMk cId="353722683" sldId="269"/>
            <ac:spMk id="18" creationId="{E7B1A392-2889-C8DE-4BD7-AA2687341FB4}"/>
          </ac:spMkLst>
        </pc:spChg>
        <pc:spChg chg="add del mod">
          <ac:chgData name="Padmaja Kishore" userId="71e196b71ab20ee6" providerId="LiveId" clId="{6F1C348B-72FB-4A3E-B680-64FE227054EB}" dt="2023-05-14T18:38:26.352" v="1116"/>
          <ac:spMkLst>
            <pc:docMk/>
            <pc:sldMk cId="353722683" sldId="269"/>
            <ac:spMk id="19" creationId="{27FF878D-D999-E525-460B-D560BAB0A251}"/>
          </ac:spMkLst>
        </pc:spChg>
        <pc:spChg chg="add del mod">
          <ac:chgData name="Padmaja Kishore" userId="71e196b71ab20ee6" providerId="LiveId" clId="{6F1C348B-72FB-4A3E-B680-64FE227054EB}" dt="2023-05-21T13:03:44.038" v="3601" actId="478"/>
          <ac:spMkLst>
            <pc:docMk/>
            <pc:sldMk cId="353722683" sldId="269"/>
            <ac:spMk id="20" creationId="{09349B6E-B6EC-ED29-ED47-68CA4456CAAE}"/>
          </ac:spMkLst>
        </pc:spChg>
        <pc:spChg chg="add del mod">
          <ac:chgData name="Padmaja Kishore" userId="71e196b71ab20ee6" providerId="LiveId" clId="{6F1C348B-72FB-4A3E-B680-64FE227054EB}" dt="2023-05-14T18:38:26.352" v="1118"/>
          <ac:spMkLst>
            <pc:docMk/>
            <pc:sldMk cId="353722683" sldId="269"/>
            <ac:spMk id="21" creationId="{6A5F938E-F0B8-D289-BC6A-A1AC887B53E5}"/>
          </ac:spMkLst>
        </pc:spChg>
        <pc:spChg chg="add mod">
          <ac:chgData name="Padmaja Kishore" userId="71e196b71ab20ee6" providerId="LiveId" clId="{6F1C348B-72FB-4A3E-B680-64FE227054EB}" dt="2023-05-14T18:38:02.298" v="1108" actId="21"/>
          <ac:spMkLst>
            <pc:docMk/>
            <pc:sldMk cId="353722683" sldId="269"/>
            <ac:spMk id="22" creationId="{169EE2FE-6FAC-C668-F5CD-7C20D23B7447}"/>
          </ac:spMkLst>
        </pc:spChg>
      </pc:sldChg>
      <pc:sldChg chg="addSp delSp modSp add del mod">
        <pc:chgData name="Padmaja Kishore" userId="71e196b71ab20ee6" providerId="LiveId" clId="{6F1C348B-72FB-4A3E-B680-64FE227054EB}" dt="2023-05-21T13:08:45.849" v="3626" actId="2696"/>
        <pc:sldMkLst>
          <pc:docMk/>
          <pc:sldMk cId="1211970482" sldId="270"/>
        </pc:sldMkLst>
        <pc:spChg chg="add mod">
          <ac:chgData name="Padmaja Kishore" userId="71e196b71ab20ee6" providerId="LiveId" clId="{6F1C348B-72FB-4A3E-B680-64FE227054EB}" dt="2023-05-14T18:20:13.574" v="1015"/>
          <ac:spMkLst>
            <pc:docMk/>
            <pc:sldMk cId="1211970482" sldId="270"/>
            <ac:spMk id="4" creationId="{1098784D-2126-187F-AFDD-3729375E7320}"/>
          </ac:spMkLst>
        </pc:spChg>
        <pc:spChg chg="del mod">
          <ac:chgData name="Padmaja Kishore" userId="71e196b71ab20ee6" providerId="LiveId" clId="{6F1C348B-72FB-4A3E-B680-64FE227054EB}" dt="2023-05-14T17:58:30.170" v="929" actId="478"/>
          <ac:spMkLst>
            <pc:docMk/>
            <pc:sldMk cId="1211970482" sldId="270"/>
            <ac:spMk id="6" creationId="{102222FF-8F6A-4039-18ED-C429F5F4251A}"/>
          </ac:spMkLst>
        </pc:spChg>
      </pc:sldChg>
      <pc:sldChg chg="addSp delSp modSp add mod">
        <pc:chgData name="Padmaja Kishore" userId="71e196b71ab20ee6" providerId="LiveId" clId="{6F1C348B-72FB-4A3E-B680-64FE227054EB}" dt="2023-05-21T13:08:05.692" v="3624" actId="1035"/>
        <pc:sldMkLst>
          <pc:docMk/>
          <pc:sldMk cId="3898845803" sldId="271"/>
        </pc:sldMkLst>
        <pc:spChg chg="mod">
          <ac:chgData name="Padmaja Kishore" userId="71e196b71ab20ee6" providerId="LiveId" clId="{6F1C348B-72FB-4A3E-B680-64FE227054EB}" dt="2023-05-14T18:41:38.404" v="1151" actId="1076"/>
          <ac:spMkLst>
            <pc:docMk/>
            <pc:sldMk cId="3898845803" sldId="271"/>
            <ac:spMk id="2" creationId="{9E067BAF-58CD-F592-636A-5F41243903D4}"/>
          </ac:spMkLst>
        </pc:spChg>
        <pc:spChg chg="add del mod">
          <ac:chgData name="Padmaja Kishore" userId="71e196b71ab20ee6" providerId="LiveId" clId="{6F1C348B-72FB-4A3E-B680-64FE227054EB}" dt="2023-05-14T18:39:20.696" v="1125" actId="478"/>
          <ac:spMkLst>
            <pc:docMk/>
            <pc:sldMk cId="3898845803" sldId="271"/>
            <ac:spMk id="3" creationId="{758DC1D9-670E-1D92-BDFA-DE6A24FC58D4}"/>
          </ac:spMkLst>
        </pc:spChg>
        <pc:spChg chg="add del mod">
          <ac:chgData name="Padmaja Kishore" userId="71e196b71ab20ee6" providerId="LiveId" clId="{6F1C348B-72FB-4A3E-B680-64FE227054EB}" dt="2023-05-14T18:53:58.698" v="1212" actId="478"/>
          <ac:spMkLst>
            <pc:docMk/>
            <pc:sldMk cId="3898845803" sldId="271"/>
            <ac:spMk id="4" creationId="{71BA28FD-0CB7-146F-C956-95D261CE432C}"/>
          </ac:spMkLst>
        </pc:spChg>
        <pc:spChg chg="add del mod">
          <ac:chgData name="Padmaja Kishore" userId="71e196b71ab20ee6" providerId="LiveId" clId="{6F1C348B-72FB-4A3E-B680-64FE227054EB}" dt="2023-05-14T18:48:47.401" v="1194" actId="478"/>
          <ac:spMkLst>
            <pc:docMk/>
            <pc:sldMk cId="3898845803" sldId="271"/>
            <ac:spMk id="6" creationId="{102222FF-8F6A-4039-18ED-C429F5F4251A}"/>
          </ac:spMkLst>
        </pc:spChg>
        <pc:spChg chg="add del">
          <ac:chgData name="Padmaja Kishore" userId="71e196b71ab20ee6" providerId="LiveId" clId="{6F1C348B-72FB-4A3E-B680-64FE227054EB}" dt="2023-05-14T18:43:31.150" v="1168"/>
          <ac:spMkLst>
            <pc:docMk/>
            <pc:sldMk cId="3898845803" sldId="271"/>
            <ac:spMk id="7" creationId="{8818F685-6AE0-37F5-84D2-8B6C359D0B8F}"/>
          </ac:spMkLst>
        </pc:spChg>
        <pc:spChg chg="del">
          <ac:chgData name="Padmaja Kishore" userId="71e196b71ab20ee6" providerId="LiveId" clId="{6F1C348B-72FB-4A3E-B680-64FE227054EB}" dt="2023-05-14T18:52:42.671" v="1208" actId="478"/>
          <ac:spMkLst>
            <pc:docMk/>
            <pc:sldMk cId="3898845803" sldId="271"/>
            <ac:spMk id="8" creationId="{3E72EE5A-DEA8-9F10-BF8C-70ADA613F012}"/>
          </ac:spMkLst>
        </pc:spChg>
        <pc:spChg chg="add del mod">
          <ac:chgData name="Padmaja Kishore" userId="71e196b71ab20ee6" providerId="LiveId" clId="{6F1C348B-72FB-4A3E-B680-64FE227054EB}" dt="2023-05-14T18:52:03.070" v="1197"/>
          <ac:spMkLst>
            <pc:docMk/>
            <pc:sldMk cId="3898845803" sldId="271"/>
            <ac:spMk id="9" creationId="{0CAAA420-A2F9-93B4-A199-C1D62A7FC307}"/>
          </ac:spMkLst>
        </pc:spChg>
        <pc:spChg chg="add del mod">
          <ac:chgData name="Padmaja Kishore" userId="71e196b71ab20ee6" providerId="LiveId" clId="{6F1C348B-72FB-4A3E-B680-64FE227054EB}" dt="2023-05-14T18:48:47.401" v="1194" actId="478"/>
          <ac:spMkLst>
            <pc:docMk/>
            <pc:sldMk cId="3898845803" sldId="271"/>
            <ac:spMk id="10" creationId="{95DB8539-7DC4-41FE-372A-EFE6C7FC9F7F}"/>
          </ac:spMkLst>
        </pc:spChg>
        <pc:spChg chg="add del mod">
          <ac:chgData name="Padmaja Kishore" userId="71e196b71ab20ee6" providerId="LiveId" clId="{6F1C348B-72FB-4A3E-B680-64FE227054EB}" dt="2023-05-21T12:49:36.599" v="3538" actId="478"/>
          <ac:spMkLst>
            <pc:docMk/>
            <pc:sldMk cId="3898845803" sldId="271"/>
            <ac:spMk id="12" creationId="{F52D9122-7BD9-41FB-E1BD-E777E7507211}"/>
          </ac:spMkLst>
        </pc:spChg>
        <pc:spChg chg="add del mod">
          <ac:chgData name="Padmaja Kishore" userId="71e196b71ab20ee6" providerId="LiveId" clId="{6F1C348B-72FB-4A3E-B680-64FE227054EB}" dt="2023-05-14T19:14:44.778" v="1273" actId="478"/>
          <ac:spMkLst>
            <pc:docMk/>
            <pc:sldMk cId="3898845803" sldId="271"/>
            <ac:spMk id="13" creationId="{503AC199-DEB0-63BD-8BD1-AD2DB32DF1BA}"/>
          </ac:spMkLst>
        </pc:spChg>
        <pc:spChg chg="add mod">
          <ac:chgData name="Padmaja Kishore" userId="71e196b71ab20ee6" providerId="LiveId" clId="{6F1C348B-72FB-4A3E-B680-64FE227054EB}" dt="2023-05-14T19:11:13.346" v="1243" actId="21"/>
          <ac:spMkLst>
            <pc:docMk/>
            <pc:sldMk cId="3898845803" sldId="271"/>
            <ac:spMk id="14" creationId="{1E5EDD5B-3612-8BE9-BCF0-7159F7BB34FC}"/>
          </ac:spMkLst>
        </pc:spChg>
        <pc:spChg chg="del mod">
          <ac:chgData name="Padmaja Kishore" userId="71e196b71ab20ee6" providerId="LiveId" clId="{6F1C348B-72FB-4A3E-B680-64FE227054EB}" dt="2023-05-14T18:52:32.336" v="1207" actId="478"/>
          <ac:spMkLst>
            <pc:docMk/>
            <pc:sldMk cId="3898845803" sldId="271"/>
            <ac:spMk id="16" creationId="{8116CB9D-693B-C97F-7C25-140102E01B78}"/>
          </ac:spMkLst>
        </pc:spChg>
        <pc:spChg chg="add del mod">
          <ac:chgData name="Padmaja Kishore" userId="71e196b71ab20ee6" providerId="LiveId" clId="{6F1C348B-72FB-4A3E-B680-64FE227054EB}" dt="2023-05-21T12:49:44.808" v="3541" actId="478"/>
          <ac:spMkLst>
            <pc:docMk/>
            <pc:sldMk cId="3898845803" sldId="271"/>
            <ac:spMk id="17" creationId="{0C9A957F-4C20-CB0B-64CE-25664A989735}"/>
          </ac:spMkLst>
        </pc:spChg>
        <pc:spChg chg="add mod">
          <ac:chgData name="Padmaja Kishore" userId="71e196b71ab20ee6" providerId="LiveId" clId="{6F1C348B-72FB-4A3E-B680-64FE227054EB}" dt="2023-05-14T19:11:57.054" v="1251" actId="21"/>
          <ac:spMkLst>
            <pc:docMk/>
            <pc:sldMk cId="3898845803" sldId="271"/>
            <ac:spMk id="18" creationId="{6599EE2B-D72D-5DC6-9995-5317497722FF}"/>
          </ac:spMkLst>
        </pc:spChg>
        <pc:spChg chg="add del mod">
          <ac:chgData name="Padmaja Kishore" userId="71e196b71ab20ee6" providerId="LiveId" clId="{6F1C348B-72FB-4A3E-B680-64FE227054EB}" dt="2023-05-21T12:49:41.330" v="3540" actId="478"/>
          <ac:spMkLst>
            <pc:docMk/>
            <pc:sldMk cId="3898845803" sldId="271"/>
            <ac:spMk id="19" creationId="{2C47D9F1-7553-D38F-90DB-026611CAE945}"/>
          </ac:spMkLst>
        </pc:spChg>
        <pc:spChg chg="del mod">
          <ac:chgData name="Padmaja Kishore" userId="71e196b71ab20ee6" providerId="LiveId" clId="{6F1C348B-72FB-4A3E-B680-64FE227054EB}" dt="2023-05-14T18:52:47.693" v="1210" actId="478"/>
          <ac:spMkLst>
            <pc:docMk/>
            <pc:sldMk cId="3898845803" sldId="271"/>
            <ac:spMk id="20" creationId="{09349B6E-B6EC-ED29-ED47-68CA4456CAAE}"/>
          </ac:spMkLst>
        </pc:spChg>
        <pc:graphicFrameChg chg="add mod modGraphic">
          <ac:chgData name="Padmaja Kishore" userId="71e196b71ab20ee6" providerId="LiveId" clId="{6F1C348B-72FB-4A3E-B680-64FE227054EB}" dt="2023-05-21T12:59:49.055" v="3573" actId="14100"/>
          <ac:graphicFrameMkLst>
            <pc:docMk/>
            <pc:sldMk cId="3898845803" sldId="271"/>
            <ac:graphicFrameMk id="3" creationId="{EF31C376-0260-13F0-096B-830779D5BAFF}"/>
          </ac:graphicFrameMkLst>
        </pc:graphicFrameChg>
        <pc:picChg chg="add del mod">
          <ac:chgData name="Padmaja Kishore" userId="71e196b71ab20ee6" providerId="LiveId" clId="{6F1C348B-72FB-4A3E-B680-64FE227054EB}" dt="2023-05-21T13:03:56.069" v="3604" actId="478"/>
          <ac:picMkLst>
            <pc:docMk/>
            <pc:sldMk cId="3898845803" sldId="271"/>
            <ac:picMk id="6" creationId="{CF8DEED1-BE3C-DAED-80B1-7FE02FD36309}"/>
          </ac:picMkLst>
        </pc:picChg>
        <pc:picChg chg="add del mod">
          <ac:chgData name="Padmaja Kishore" userId="71e196b71ab20ee6" providerId="LiveId" clId="{6F1C348B-72FB-4A3E-B680-64FE227054EB}" dt="2023-05-21T13:04:00.210" v="3605" actId="478"/>
          <ac:picMkLst>
            <pc:docMk/>
            <pc:sldMk cId="3898845803" sldId="271"/>
            <ac:picMk id="8" creationId="{9CC20720-5327-C792-C315-F5EBD5881C39}"/>
          </ac:picMkLst>
        </pc:picChg>
        <pc:picChg chg="add del mod">
          <ac:chgData name="Padmaja Kishore" userId="71e196b71ab20ee6" providerId="LiveId" clId="{6F1C348B-72FB-4A3E-B680-64FE227054EB}" dt="2023-05-21T12:58:58.024" v="3568" actId="21"/>
          <ac:picMkLst>
            <pc:docMk/>
            <pc:sldMk cId="3898845803" sldId="271"/>
            <ac:picMk id="10" creationId="{ED7CDB89-9639-B38B-DA5E-566A6B0EAA45}"/>
          </ac:picMkLst>
        </pc:picChg>
        <pc:picChg chg="add mod">
          <ac:chgData name="Padmaja Kishore" userId="71e196b71ab20ee6" providerId="LiveId" clId="{6F1C348B-72FB-4A3E-B680-64FE227054EB}" dt="2023-05-21T13:08:05.692" v="3624" actId="1035"/>
          <ac:picMkLst>
            <pc:docMk/>
            <pc:sldMk cId="3898845803" sldId="271"/>
            <ac:picMk id="13" creationId="{1112CDC8-2CF7-E410-AF5B-70002FA9CCFA}"/>
          </ac:picMkLst>
        </pc:picChg>
        <pc:picChg chg="add mod">
          <ac:chgData name="Padmaja Kishore" userId="71e196b71ab20ee6" providerId="LiveId" clId="{6F1C348B-72FB-4A3E-B680-64FE227054EB}" dt="2023-05-21T13:06:38.825" v="3613" actId="14100"/>
          <ac:picMkLst>
            <pc:docMk/>
            <pc:sldMk cId="3898845803" sldId="271"/>
            <ac:picMk id="16" creationId="{29D891E9-69D6-AA16-BF39-22FA125F692D}"/>
          </ac:picMkLst>
        </pc:picChg>
      </pc:sldChg>
      <pc:sldChg chg="addSp delSp modSp add del mod">
        <pc:chgData name="Padmaja Kishore" userId="71e196b71ab20ee6" providerId="LiveId" clId="{6F1C348B-72FB-4A3E-B680-64FE227054EB}" dt="2023-05-21T13:08:42.473" v="3625" actId="2696"/>
        <pc:sldMkLst>
          <pc:docMk/>
          <pc:sldMk cId="1949093520" sldId="272"/>
        </pc:sldMkLst>
        <pc:spChg chg="add del mod">
          <ac:chgData name="Padmaja Kishore" userId="71e196b71ab20ee6" providerId="LiveId" clId="{6F1C348B-72FB-4A3E-B680-64FE227054EB}" dt="2023-05-14T19:14:32.335" v="1271"/>
          <ac:spMkLst>
            <pc:docMk/>
            <pc:sldMk cId="1949093520" sldId="272"/>
            <ac:spMk id="3" creationId="{7B0590FA-ACDB-322A-BB36-725C80D12DBE}"/>
          </ac:spMkLst>
        </pc:spChg>
        <pc:spChg chg="mod">
          <ac:chgData name="Padmaja Kishore" userId="71e196b71ab20ee6" providerId="LiveId" clId="{6F1C348B-72FB-4A3E-B680-64FE227054EB}" dt="2023-05-14T19:14:17.720" v="1267" actId="1076"/>
          <ac:spMkLst>
            <pc:docMk/>
            <pc:sldMk cId="1949093520" sldId="272"/>
            <ac:spMk id="12" creationId="{F52D9122-7BD9-41FB-E1BD-E777E7507211}"/>
          </ac:spMkLst>
        </pc:spChg>
      </pc:sldChg>
      <pc:sldChg chg="addSp delSp modSp add mod">
        <pc:chgData name="Padmaja Kishore" userId="71e196b71ab20ee6" providerId="LiveId" clId="{6F1C348B-72FB-4A3E-B680-64FE227054EB}" dt="2023-05-18T10:03:53.393" v="2384" actId="13926"/>
        <pc:sldMkLst>
          <pc:docMk/>
          <pc:sldMk cId="199532537" sldId="273"/>
        </pc:sldMkLst>
        <pc:spChg chg="mod">
          <ac:chgData name="Padmaja Kishore" userId="71e196b71ab20ee6" providerId="LiveId" clId="{6F1C348B-72FB-4A3E-B680-64FE227054EB}" dt="2023-05-17T09:50:51.432" v="1352" actId="20577"/>
          <ac:spMkLst>
            <pc:docMk/>
            <pc:sldMk cId="199532537" sldId="273"/>
            <ac:spMk id="2" creationId="{9E067BAF-58CD-F592-636A-5F41243903D4}"/>
          </ac:spMkLst>
        </pc:spChg>
        <pc:spChg chg="add del">
          <ac:chgData name="Padmaja Kishore" userId="71e196b71ab20ee6" providerId="LiveId" clId="{6F1C348B-72FB-4A3E-B680-64FE227054EB}" dt="2023-05-17T09:54:34.725" v="1457"/>
          <ac:spMkLst>
            <pc:docMk/>
            <pc:sldMk cId="199532537" sldId="273"/>
            <ac:spMk id="3" creationId="{B844BD52-B6C9-224D-9FBB-AA2B385F1105}"/>
          </ac:spMkLst>
        </pc:spChg>
        <pc:spChg chg="mod">
          <ac:chgData name="Padmaja Kishore" userId="71e196b71ab20ee6" providerId="LiveId" clId="{6F1C348B-72FB-4A3E-B680-64FE227054EB}" dt="2023-05-18T10:03:53.393" v="2384" actId="13926"/>
          <ac:spMkLst>
            <pc:docMk/>
            <pc:sldMk cId="199532537" sldId="273"/>
            <ac:spMk id="4" creationId="{1098784D-2126-187F-AFDD-3729375E7320}"/>
          </ac:spMkLst>
        </pc:spChg>
        <pc:spChg chg="del mod">
          <ac:chgData name="Padmaja Kishore" userId="71e196b71ab20ee6" providerId="LiveId" clId="{6F1C348B-72FB-4A3E-B680-64FE227054EB}" dt="2023-05-17T10:20:58.245" v="1539" actId="478"/>
          <ac:spMkLst>
            <pc:docMk/>
            <pc:sldMk cId="199532537" sldId="273"/>
            <ac:spMk id="5" creationId="{A0D35833-0131-79DA-22B9-B81B3FA4DC2C}"/>
          </ac:spMkLst>
        </pc:spChg>
        <pc:spChg chg="add del mod">
          <ac:chgData name="Padmaja Kishore" userId="71e196b71ab20ee6" providerId="LiveId" clId="{6F1C348B-72FB-4A3E-B680-64FE227054EB}" dt="2023-05-17T09:56:38.384" v="1479"/>
          <ac:spMkLst>
            <pc:docMk/>
            <pc:sldMk cId="199532537" sldId="273"/>
            <ac:spMk id="6" creationId="{390DD8CD-28E1-BBA4-DB81-F87FCBEA2905}"/>
          </ac:spMkLst>
        </pc:spChg>
        <pc:spChg chg="add del">
          <ac:chgData name="Padmaja Kishore" userId="71e196b71ab20ee6" providerId="LiveId" clId="{6F1C348B-72FB-4A3E-B680-64FE227054EB}" dt="2023-05-17T10:20:03.907" v="1533"/>
          <ac:spMkLst>
            <pc:docMk/>
            <pc:sldMk cId="199532537" sldId="273"/>
            <ac:spMk id="7" creationId="{2AFC4D27-3F44-FAF2-6862-D2E41208ABE0}"/>
          </ac:spMkLst>
        </pc:spChg>
        <pc:spChg chg="add del mod">
          <ac:chgData name="Padmaja Kishore" userId="71e196b71ab20ee6" providerId="LiveId" clId="{6F1C348B-72FB-4A3E-B680-64FE227054EB}" dt="2023-05-17T10:20:54.226" v="1538"/>
          <ac:spMkLst>
            <pc:docMk/>
            <pc:sldMk cId="199532537" sldId="273"/>
            <ac:spMk id="8" creationId="{0E9FF79E-CA43-80B2-3858-AFDFB51883F7}"/>
          </ac:spMkLst>
        </pc:spChg>
      </pc:sldChg>
      <pc:sldChg chg="addSp delSp modSp add mod">
        <pc:chgData name="Padmaja Kishore" userId="71e196b71ab20ee6" providerId="LiveId" clId="{6F1C348B-72FB-4A3E-B680-64FE227054EB}" dt="2023-05-17T10:31:07.748" v="1631" actId="13926"/>
        <pc:sldMkLst>
          <pc:docMk/>
          <pc:sldMk cId="484667101" sldId="274"/>
        </pc:sldMkLst>
        <pc:spChg chg="mod">
          <ac:chgData name="Padmaja Kishore" userId="71e196b71ab20ee6" providerId="LiveId" clId="{6F1C348B-72FB-4A3E-B680-64FE227054EB}" dt="2023-05-17T10:18:28.060" v="1504" actId="1076"/>
          <ac:spMkLst>
            <pc:docMk/>
            <pc:sldMk cId="484667101" sldId="274"/>
            <ac:spMk id="2" creationId="{9E067BAF-58CD-F592-636A-5F41243903D4}"/>
          </ac:spMkLst>
        </pc:spChg>
        <pc:spChg chg="add mod">
          <ac:chgData name="Padmaja Kishore" userId="71e196b71ab20ee6" providerId="LiveId" clId="{6F1C348B-72FB-4A3E-B680-64FE227054EB}" dt="2023-05-17T10:21:58.409" v="1556" actId="21"/>
          <ac:spMkLst>
            <pc:docMk/>
            <pc:sldMk cId="484667101" sldId="274"/>
            <ac:spMk id="3" creationId="{CC0ED703-2630-9292-1EAA-2CAEDE15D7C9}"/>
          </ac:spMkLst>
        </pc:spChg>
        <pc:spChg chg="del">
          <ac:chgData name="Padmaja Kishore" userId="71e196b71ab20ee6" providerId="LiveId" clId="{6F1C348B-72FB-4A3E-B680-64FE227054EB}" dt="2023-05-17T10:18:19.019" v="1502" actId="478"/>
          <ac:spMkLst>
            <pc:docMk/>
            <pc:sldMk cId="484667101" sldId="274"/>
            <ac:spMk id="4" creationId="{1098784D-2126-187F-AFDD-3729375E7320}"/>
          </ac:spMkLst>
        </pc:spChg>
        <pc:spChg chg="mod">
          <ac:chgData name="Padmaja Kishore" userId="71e196b71ab20ee6" providerId="LiveId" clId="{6F1C348B-72FB-4A3E-B680-64FE227054EB}" dt="2023-05-17T10:31:07.748" v="1631" actId="13926"/>
          <ac:spMkLst>
            <pc:docMk/>
            <pc:sldMk cId="484667101" sldId="274"/>
            <ac:spMk id="5" creationId="{A0D35833-0131-79DA-22B9-B81B3FA4DC2C}"/>
          </ac:spMkLst>
        </pc:spChg>
        <pc:spChg chg="add del mod">
          <ac:chgData name="Padmaja Kishore" userId="71e196b71ab20ee6" providerId="LiveId" clId="{6F1C348B-72FB-4A3E-B680-64FE227054EB}" dt="2023-05-17T10:27:17.147" v="1603" actId="478"/>
          <ac:spMkLst>
            <pc:docMk/>
            <pc:sldMk cId="484667101" sldId="274"/>
            <ac:spMk id="6" creationId="{46206DAA-D8B4-F843-C747-010E808E905F}"/>
          </ac:spMkLst>
        </pc:spChg>
        <pc:spChg chg="add mod">
          <ac:chgData name="Padmaja Kishore" userId="71e196b71ab20ee6" providerId="LiveId" clId="{6F1C348B-72FB-4A3E-B680-64FE227054EB}" dt="2023-05-17T10:23:40.477" v="1573" actId="21"/>
          <ac:spMkLst>
            <pc:docMk/>
            <pc:sldMk cId="484667101" sldId="274"/>
            <ac:spMk id="7" creationId="{3DC60A28-B22F-C885-FDBE-B540BA56AEA9}"/>
          </ac:spMkLst>
        </pc:spChg>
      </pc:sldChg>
      <pc:sldChg chg="modSp add mod">
        <pc:chgData name="Padmaja Kishore" userId="71e196b71ab20ee6" providerId="LiveId" clId="{6F1C348B-72FB-4A3E-B680-64FE227054EB}" dt="2023-05-17T10:30:53.154" v="1629" actId="13926"/>
        <pc:sldMkLst>
          <pc:docMk/>
          <pc:sldMk cId="1324100217" sldId="275"/>
        </pc:sldMkLst>
        <pc:spChg chg="mod">
          <ac:chgData name="Padmaja Kishore" userId="71e196b71ab20ee6" providerId="LiveId" clId="{6F1C348B-72FB-4A3E-B680-64FE227054EB}" dt="2023-05-17T10:30:53.154" v="1629" actId="13926"/>
          <ac:spMkLst>
            <pc:docMk/>
            <pc:sldMk cId="1324100217" sldId="275"/>
            <ac:spMk id="5" creationId="{A0D35833-0131-79DA-22B9-B81B3FA4DC2C}"/>
          </ac:spMkLst>
        </pc:spChg>
      </pc:sldChg>
      <pc:sldChg chg="addSp delSp modSp add mod">
        <pc:chgData name="Padmaja Kishore" userId="71e196b71ab20ee6" providerId="LiveId" clId="{6F1C348B-72FB-4A3E-B680-64FE227054EB}" dt="2023-05-20T14:56:57.182" v="3450" actId="478"/>
        <pc:sldMkLst>
          <pc:docMk/>
          <pc:sldMk cId="1350101569" sldId="276"/>
        </pc:sldMkLst>
        <pc:spChg chg="add del mod">
          <ac:chgData name="Padmaja Kishore" userId="71e196b71ab20ee6" providerId="LiveId" clId="{6F1C348B-72FB-4A3E-B680-64FE227054EB}" dt="2023-05-20T14:56:57.182" v="3450" actId="478"/>
          <ac:spMkLst>
            <pc:docMk/>
            <pc:sldMk cId="1350101569" sldId="276"/>
            <ac:spMk id="4" creationId="{F5FACBDC-0CD9-42D1-767E-1DB4F19BEDA5}"/>
          </ac:spMkLst>
        </pc:spChg>
        <pc:spChg chg="mod">
          <ac:chgData name="Padmaja Kishore" userId="71e196b71ab20ee6" providerId="LiveId" clId="{6F1C348B-72FB-4A3E-B680-64FE227054EB}" dt="2023-05-18T10:04:39.674" v="2389" actId="20577"/>
          <ac:spMkLst>
            <pc:docMk/>
            <pc:sldMk cId="1350101569" sldId="276"/>
            <ac:spMk id="5" creationId="{A0D35833-0131-79DA-22B9-B81B3FA4DC2C}"/>
          </ac:spMkLst>
        </pc:spChg>
      </pc:sldChg>
      <pc:sldChg chg="addSp delSp modSp add mod">
        <pc:chgData name="Padmaja Kishore" userId="71e196b71ab20ee6" providerId="LiveId" clId="{6F1C348B-72FB-4A3E-B680-64FE227054EB}" dt="2023-05-20T14:57:05.816" v="3451" actId="478"/>
        <pc:sldMkLst>
          <pc:docMk/>
          <pc:sldMk cId="3542168244" sldId="277"/>
        </pc:sldMkLst>
        <pc:spChg chg="del">
          <ac:chgData name="Padmaja Kishore" userId="71e196b71ab20ee6" providerId="LiveId" clId="{6F1C348B-72FB-4A3E-B680-64FE227054EB}" dt="2023-05-20T14:57:05.816" v="3451" actId="478"/>
          <ac:spMkLst>
            <pc:docMk/>
            <pc:sldMk cId="3542168244" sldId="277"/>
            <ac:spMk id="4" creationId="{F5FACBDC-0CD9-42D1-767E-1DB4F19BEDA5}"/>
          </ac:spMkLst>
        </pc:spChg>
        <pc:spChg chg="add del mod">
          <ac:chgData name="Padmaja Kishore" userId="71e196b71ab20ee6" providerId="LiveId" clId="{6F1C348B-72FB-4A3E-B680-64FE227054EB}" dt="2023-05-18T10:06:05.249" v="2398" actId="20577"/>
          <ac:spMkLst>
            <pc:docMk/>
            <pc:sldMk cId="3542168244" sldId="277"/>
            <ac:spMk id="5" creationId="{A0D35833-0131-79DA-22B9-B81B3FA4DC2C}"/>
          </ac:spMkLst>
        </pc:spChg>
        <pc:spChg chg="add del mod">
          <ac:chgData name="Padmaja Kishore" userId="71e196b71ab20ee6" providerId="LiveId" clId="{6F1C348B-72FB-4A3E-B680-64FE227054EB}" dt="2023-05-17T10:49:19.848" v="1763" actId="21"/>
          <ac:spMkLst>
            <pc:docMk/>
            <pc:sldMk cId="3542168244" sldId="277"/>
            <ac:spMk id="6" creationId="{0521C463-0A25-6D95-9A35-286E723FC30C}"/>
          </ac:spMkLst>
        </pc:spChg>
      </pc:sldChg>
      <pc:sldChg chg="addSp delSp modSp add mod">
        <pc:chgData name="Padmaja Kishore" userId="71e196b71ab20ee6" providerId="LiveId" clId="{6F1C348B-72FB-4A3E-B680-64FE227054EB}" dt="2023-05-17T11:02:38.757" v="1868"/>
        <pc:sldMkLst>
          <pc:docMk/>
          <pc:sldMk cId="2954946422" sldId="278"/>
        </pc:sldMkLst>
        <pc:spChg chg="del mod">
          <ac:chgData name="Padmaja Kishore" userId="71e196b71ab20ee6" providerId="LiveId" clId="{6F1C348B-72FB-4A3E-B680-64FE227054EB}" dt="2023-05-17T11:02:38.757" v="1866"/>
          <ac:spMkLst>
            <pc:docMk/>
            <pc:sldMk cId="2954946422" sldId="278"/>
            <ac:spMk id="4" creationId="{F5FACBDC-0CD9-42D1-767E-1DB4F19BEDA5}"/>
          </ac:spMkLst>
        </pc:spChg>
        <pc:spChg chg="mod">
          <ac:chgData name="Padmaja Kishore" userId="71e196b71ab20ee6" providerId="LiveId" clId="{6F1C348B-72FB-4A3E-B680-64FE227054EB}" dt="2023-05-17T11:02:30.942" v="1862" actId="20577"/>
          <ac:spMkLst>
            <pc:docMk/>
            <pc:sldMk cId="2954946422" sldId="278"/>
            <ac:spMk id="5" creationId="{A0D35833-0131-79DA-22B9-B81B3FA4DC2C}"/>
          </ac:spMkLst>
        </pc:spChg>
        <pc:spChg chg="add del mod">
          <ac:chgData name="Padmaja Kishore" userId="71e196b71ab20ee6" providerId="LiveId" clId="{6F1C348B-72FB-4A3E-B680-64FE227054EB}" dt="2023-05-17T11:02:38.756" v="1864"/>
          <ac:spMkLst>
            <pc:docMk/>
            <pc:sldMk cId="2954946422" sldId="278"/>
            <ac:spMk id="8" creationId="{ABB63C07-58DD-C3F6-4DDC-73D9911508B2}"/>
          </ac:spMkLst>
        </pc:spChg>
        <pc:spChg chg="add del mod">
          <ac:chgData name="Padmaja Kishore" userId="71e196b71ab20ee6" providerId="LiveId" clId="{6F1C348B-72FB-4A3E-B680-64FE227054EB}" dt="2023-05-17T11:02:38.757" v="1868"/>
          <ac:spMkLst>
            <pc:docMk/>
            <pc:sldMk cId="2954946422" sldId="278"/>
            <ac:spMk id="9" creationId="{70A5F17A-37FA-5DEC-737C-ADE51F4E528D}"/>
          </ac:spMkLst>
        </pc:spChg>
      </pc:sldChg>
      <pc:sldChg chg="addSp modSp add mod">
        <pc:chgData name="Padmaja Kishore" userId="71e196b71ab20ee6" providerId="LiveId" clId="{6F1C348B-72FB-4A3E-B680-64FE227054EB}" dt="2023-05-18T10:06:50.187" v="2415" actId="20577"/>
        <pc:sldMkLst>
          <pc:docMk/>
          <pc:sldMk cId="931481152" sldId="279"/>
        </pc:sldMkLst>
        <pc:spChg chg="add mod">
          <ac:chgData name="Padmaja Kishore" userId="71e196b71ab20ee6" providerId="LiveId" clId="{6F1C348B-72FB-4A3E-B680-64FE227054EB}" dt="2023-05-17T11:03:32.013" v="1901" actId="21"/>
          <ac:spMkLst>
            <pc:docMk/>
            <pc:sldMk cId="931481152" sldId="279"/>
            <ac:spMk id="4" creationId="{3593B356-7708-66C2-4606-DC090F65E057}"/>
          </ac:spMkLst>
        </pc:spChg>
        <pc:spChg chg="mod">
          <ac:chgData name="Padmaja Kishore" userId="71e196b71ab20ee6" providerId="LiveId" clId="{6F1C348B-72FB-4A3E-B680-64FE227054EB}" dt="2023-05-18T10:06:50.187" v="2415" actId="20577"/>
          <ac:spMkLst>
            <pc:docMk/>
            <pc:sldMk cId="931481152" sldId="279"/>
            <ac:spMk id="5" creationId="{A0D35833-0131-79DA-22B9-B81B3FA4DC2C}"/>
          </ac:spMkLst>
        </pc:spChg>
      </pc:sldChg>
      <pc:sldChg chg="addSp delSp modSp add mod">
        <pc:chgData name="Padmaja Kishore" userId="71e196b71ab20ee6" providerId="LiveId" clId="{6F1C348B-72FB-4A3E-B680-64FE227054EB}" dt="2023-05-18T07:51:27.427" v="2020"/>
        <pc:sldMkLst>
          <pc:docMk/>
          <pc:sldMk cId="1717588261" sldId="280"/>
        </pc:sldMkLst>
        <pc:spChg chg="mod">
          <ac:chgData name="Padmaja Kishore" userId="71e196b71ab20ee6" providerId="LiveId" clId="{6F1C348B-72FB-4A3E-B680-64FE227054EB}" dt="2023-05-18T07:51:24.320" v="2018" actId="15"/>
          <ac:spMkLst>
            <pc:docMk/>
            <pc:sldMk cId="1717588261" sldId="280"/>
            <ac:spMk id="5" creationId="{A0D35833-0131-79DA-22B9-B81B3FA4DC2C}"/>
          </ac:spMkLst>
        </pc:spChg>
        <pc:spChg chg="add mod">
          <ac:chgData name="Padmaja Kishore" userId="71e196b71ab20ee6" providerId="LiveId" clId="{6F1C348B-72FB-4A3E-B680-64FE227054EB}" dt="2023-05-18T07:48:05.757" v="1954" actId="21"/>
          <ac:spMkLst>
            <pc:docMk/>
            <pc:sldMk cId="1717588261" sldId="280"/>
            <ac:spMk id="8" creationId="{BDDE9C76-34C3-B2E0-853E-DDEC520CEE7D}"/>
          </ac:spMkLst>
        </pc:spChg>
        <pc:spChg chg="add del mod">
          <ac:chgData name="Padmaja Kishore" userId="71e196b71ab20ee6" providerId="LiveId" clId="{6F1C348B-72FB-4A3E-B680-64FE227054EB}" dt="2023-05-18T07:51:27.427" v="2020"/>
          <ac:spMkLst>
            <pc:docMk/>
            <pc:sldMk cId="1717588261" sldId="280"/>
            <ac:spMk id="9" creationId="{FD7F4ED0-C08B-0156-D84E-A42067E8740F}"/>
          </ac:spMkLst>
        </pc:spChg>
      </pc:sldChg>
      <pc:sldChg chg="addSp delSp modSp add mod">
        <pc:chgData name="Padmaja Kishore" userId="71e196b71ab20ee6" providerId="LiveId" clId="{6F1C348B-72FB-4A3E-B680-64FE227054EB}" dt="2023-05-18T10:07:31.917" v="2416" actId="5793"/>
        <pc:sldMkLst>
          <pc:docMk/>
          <pc:sldMk cId="3939988753" sldId="281"/>
        </pc:sldMkLst>
        <pc:spChg chg="mod">
          <ac:chgData name="Padmaja Kishore" userId="71e196b71ab20ee6" providerId="LiveId" clId="{6F1C348B-72FB-4A3E-B680-64FE227054EB}" dt="2023-05-18T10:07:31.917" v="2416" actId="5793"/>
          <ac:spMkLst>
            <pc:docMk/>
            <pc:sldMk cId="3939988753" sldId="281"/>
            <ac:spMk id="5" creationId="{A0D35833-0131-79DA-22B9-B81B3FA4DC2C}"/>
          </ac:spMkLst>
        </pc:spChg>
        <pc:spChg chg="add del">
          <ac:chgData name="Padmaja Kishore" userId="71e196b71ab20ee6" providerId="LiveId" clId="{6F1C348B-72FB-4A3E-B680-64FE227054EB}" dt="2023-05-18T07:55:03.983" v="2023"/>
          <ac:spMkLst>
            <pc:docMk/>
            <pc:sldMk cId="3939988753" sldId="281"/>
            <ac:spMk id="9" creationId="{B90EA69B-785C-5A33-F8CB-E3505B04947B}"/>
          </ac:spMkLst>
        </pc:spChg>
        <pc:spChg chg="add del mod">
          <ac:chgData name="Padmaja Kishore" userId="71e196b71ab20ee6" providerId="LiveId" clId="{6F1C348B-72FB-4A3E-B680-64FE227054EB}" dt="2023-05-18T07:57:11.116" v="2057"/>
          <ac:spMkLst>
            <pc:docMk/>
            <pc:sldMk cId="3939988753" sldId="281"/>
            <ac:spMk id="10" creationId="{3EB0822A-531A-0837-A98B-CECAB90F4B5C}"/>
          </ac:spMkLst>
        </pc:spChg>
      </pc:sldChg>
      <pc:sldChg chg="addSp delSp modSp add mod">
        <pc:chgData name="Padmaja Kishore" userId="71e196b71ab20ee6" providerId="LiveId" clId="{6F1C348B-72FB-4A3E-B680-64FE227054EB}" dt="2023-05-18T09:51:23.904" v="2187"/>
        <pc:sldMkLst>
          <pc:docMk/>
          <pc:sldMk cId="1032480303" sldId="282"/>
        </pc:sldMkLst>
        <pc:spChg chg="mod">
          <ac:chgData name="Padmaja Kishore" userId="71e196b71ab20ee6" providerId="LiveId" clId="{6F1C348B-72FB-4A3E-B680-64FE227054EB}" dt="2023-05-18T07:59:06" v="2107" actId="12"/>
          <ac:spMkLst>
            <pc:docMk/>
            <pc:sldMk cId="1032480303" sldId="282"/>
            <ac:spMk id="2" creationId="{9E067BAF-58CD-F592-636A-5F41243903D4}"/>
          </ac:spMkLst>
        </pc:spChg>
        <pc:spChg chg="mod">
          <ac:chgData name="Padmaja Kishore" userId="71e196b71ab20ee6" providerId="LiveId" clId="{6F1C348B-72FB-4A3E-B680-64FE227054EB}" dt="2023-05-18T09:51:19.870" v="2183" actId="6549"/>
          <ac:spMkLst>
            <pc:docMk/>
            <pc:sldMk cId="1032480303" sldId="282"/>
            <ac:spMk id="5" creationId="{A0D35833-0131-79DA-22B9-B81B3FA4DC2C}"/>
          </ac:spMkLst>
        </pc:spChg>
        <pc:spChg chg="add del mod">
          <ac:chgData name="Padmaja Kishore" userId="71e196b71ab20ee6" providerId="LiveId" clId="{6F1C348B-72FB-4A3E-B680-64FE227054EB}" dt="2023-05-18T07:58:10.943" v="2100"/>
          <ac:spMkLst>
            <pc:docMk/>
            <pc:sldMk cId="1032480303" sldId="282"/>
            <ac:spMk id="9" creationId="{68680526-0A16-6889-8E86-E2B8C31CD931}"/>
          </ac:spMkLst>
        </pc:spChg>
        <pc:spChg chg="add mod">
          <ac:chgData name="Padmaja Kishore" userId="71e196b71ab20ee6" providerId="LiveId" clId="{6F1C348B-72FB-4A3E-B680-64FE227054EB}" dt="2023-05-18T09:48:01.563" v="2144" actId="21"/>
          <ac:spMkLst>
            <pc:docMk/>
            <pc:sldMk cId="1032480303" sldId="282"/>
            <ac:spMk id="10" creationId="{9B2EDBD6-FFD9-7CB7-7DFA-F47E0712A05A}"/>
          </ac:spMkLst>
        </pc:spChg>
        <pc:spChg chg="add del mod">
          <ac:chgData name="Padmaja Kishore" userId="71e196b71ab20ee6" providerId="LiveId" clId="{6F1C348B-72FB-4A3E-B680-64FE227054EB}" dt="2023-05-18T09:51:23.904" v="2185"/>
          <ac:spMkLst>
            <pc:docMk/>
            <pc:sldMk cId="1032480303" sldId="282"/>
            <ac:spMk id="11" creationId="{BF141A09-4774-AF9E-5589-8D9BE81ED349}"/>
          </ac:spMkLst>
        </pc:spChg>
        <pc:spChg chg="add del mod">
          <ac:chgData name="Padmaja Kishore" userId="71e196b71ab20ee6" providerId="LiveId" clId="{6F1C348B-72FB-4A3E-B680-64FE227054EB}" dt="2023-05-18T09:51:23.904" v="2187"/>
          <ac:spMkLst>
            <pc:docMk/>
            <pc:sldMk cId="1032480303" sldId="282"/>
            <ac:spMk id="12" creationId="{7008677B-F489-B668-72D7-655CD16E88C6}"/>
          </ac:spMkLst>
        </pc:spChg>
      </pc:sldChg>
      <pc:sldChg chg="addSp delSp modSp add mod">
        <pc:chgData name="Padmaja Kishore" userId="71e196b71ab20ee6" providerId="LiveId" clId="{6F1C348B-72FB-4A3E-B680-64FE227054EB}" dt="2023-05-18T09:53:47.146" v="2232"/>
        <pc:sldMkLst>
          <pc:docMk/>
          <pc:sldMk cId="3509297229" sldId="283"/>
        </pc:sldMkLst>
        <pc:spChg chg="mod">
          <ac:chgData name="Padmaja Kishore" userId="71e196b71ab20ee6" providerId="LiveId" clId="{6F1C348B-72FB-4A3E-B680-64FE227054EB}" dt="2023-05-18T09:53:21.407" v="2230" actId="20577"/>
          <ac:spMkLst>
            <pc:docMk/>
            <pc:sldMk cId="3509297229" sldId="283"/>
            <ac:spMk id="5" creationId="{A0D35833-0131-79DA-22B9-B81B3FA4DC2C}"/>
          </ac:spMkLst>
        </pc:spChg>
        <pc:spChg chg="add del mod">
          <ac:chgData name="Padmaja Kishore" userId="71e196b71ab20ee6" providerId="LiveId" clId="{6F1C348B-72FB-4A3E-B680-64FE227054EB}" dt="2023-05-18T09:53:47.146" v="2232"/>
          <ac:spMkLst>
            <pc:docMk/>
            <pc:sldMk cId="3509297229" sldId="283"/>
            <ac:spMk id="9" creationId="{F81BEF02-92B2-18D4-A8CE-0BEAD4ACD98D}"/>
          </ac:spMkLst>
        </pc:spChg>
      </pc:sldChg>
      <pc:sldChg chg="modSp add mod">
        <pc:chgData name="Padmaja Kishore" userId="71e196b71ab20ee6" providerId="LiveId" clId="{6F1C348B-72FB-4A3E-B680-64FE227054EB}" dt="2023-05-18T09:55:28.744" v="2271" actId="179"/>
        <pc:sldMkLst>
          <pc:docMk/>
          <pc:sldMk cId="1584200386" sldId="284"/>
        </pc:sldMkLst>
        <pc:spChg chg="mod">
          <ac:chgData name="Padmaja Kishore" userId="71e196b71ab20ee6" providerId="LiveId" clId="{6F1C348B-72FB-4A3E-B680-64FE227054EB}" dt="2023-05-18T09:54:11.229" v="2257" actId="5793"/>
          <ac:spMkLst>
            <pc:docMk/>
            <pc:sldMk cId="1584200386" sldId="284"/>
            <ac:spMk id="2" creationId="{9E067BAF-58CD-F592-636A-5F41243903D4}"/>
          </ac:spMkLst>
        </pc:spChg>
        <pc:spChg chg="mod">
          <ac:chgData name="Padmaja Kishore" userId="71e196b71ab20ee6" providerId="LiveId" clId="{6F1C348B-72FB-4A3E-B680-64FE227054EB}" dt="2023-05-18T09:55:28.744" v="2271" actId="179"/>
          <ac:spMkLst>
            <pc:docMk/>
            <pc:sldMk cId="1584200386" sldId="284"/>
            <ac:spMk id="5" creationId="{A0D35833-0131-79DA-22B9-B81B3FA4DC2C}"/>
          </ac:spMkLst>
        </pc:spChg>
      </pc:sldChg>
      <pc:sldChg chg="addSp delSp modSp add mod">
        <pc:chgData name="Padmaja Kishore" userId="71e196b71ab20ee6" providerId="LiveId" clId="{6F1C348B-72FB-4A3E-B680-64FE227054EB}" dt="2023-05-18T09:59:39.818" v="2321" actId="2710"/>
        <pc:sldMkLst>
          <pc:docMk/>
          <pc:sldMk cId="1096202713" sldId="285"/>
        </pc:sldMkLst>
        <pc:spChg chg="mod">
          <ac:chgData name="Padmaja Kishore" userId="71e196b71ab20ee6" providerId="LiveId" clId="{6F1C348B-72FB-4A3E-B680-64FE227054EB}" dt="2023-05-18T09:59:39.818" v="2321" actId="2710"/>
          <ac:spMkLst>
            <pc:docMk/>
            <pc:sldMk cId="1096202713" sldId="285"/>
            <ac:spMk id="5" creationId="{A0D35833-0131-79DA-22B9-B81B3FA4DC2C}"/>
          </ac:spMkLst>
        </pc:spChg>
        <pc:spChg chg="add del">
          <ac:chgData name="Padmaja Kishore" userId="71e196b71ab20ee6" providerId="LiveId" clId="{6F1C348B-72FB-4A3E-B680-64FE227054EB}" dt="2023-05-18T09:56:15.159" v="2275"/>
          <ac:spMkLst>
            <pc:docMk/>
            <pc:sldMk cId="1096202713" sldId="285"/>
            <ac:spMk id="9" creationId="{B5D0B3C5-8EE6-08DB-78AD-68B17DD0EEF4}"/>
          </ac:spMkLst>
        </pc:spChg>
        <pc:spChg chg="add del mod">
          <ac:chgData name="Padmaja Kishore" userId="71e196b71ab20ee6" providerId="LiveId" clId="{6F1C348B-72FB-4A3E-B680-64FE227054EB}" dt="2023-05-18T09:56:49.021" v="2283"/>
          <ac:spMkLst>
            <pc:docMk/>
            <pc:sldMk cId="1096202713" sldId="285"/>
            <ac:spMk id="11" creationId="{3F22C8DD-8B99-1994-4213-0B6A8B5CC71D}"/>
          </ac:spMkLst>
        </pc:spChg>
      </pc:sldChg>
      <pc:sldChg chg="addSp delSp modSp add mod">
        <pc:chgData name="Padmaja Kishore" userId="71e196b71ab20ee6" providerId="LiveId" clId="{6F1C348B-72FB-4A3E-B680-64FE227054EB}" dt="2023-05-18T10:03:08.565" v="2380"/>
        <pc:sldMkLst>
          <pc:docMk/>
          <pc:sldMk cId="2590261588" sldId="286"/>
        </pc:sldMkLst>
        <pc:spChg chg="mod">
          <ac:chgData name="Padmaja Kishore" userId="71e196b71ab20ee6" providerId="LiveId" clId="{6F1C348B-72FB-4A3E-B680-64FE227054EB}" dt="2023-05-18T10:02:56.682" v="2378" actId="113"/>
          <ac:spMkLst>
            <pc:docMk/>
            <pc:sldMk cId="2590261588" sldId="286"/>
            <ac:spMk id="5" creationId="{A0D35833-0131-79DA-22B9-B81B3FA4DC2C}"/>
          </ac:spMkLst>
        </pc:spChg>
        <pc:spChg chg="add del">
          <ac:chgData name="Padmaja Kishore" userId="71e196b71ab20ee6" providerId="LiveId" clId="{6F1C348B-72FB-4A3E-B680-64FE227054EB}" dt="2023-05-18T10:00:12.470" v="2325"/>
          <ac:spMkLst>
            <pc:docMk/>
            <pc:sldMk cId="2590261588" sldId="286"/>
            <ac:spMk id="9" creationId="{42578B96-FBB9-F423-38F7-C643331E7507}"/>
          </ac:spMkLst>
        </pc:spChg>
        <pc:spChg chg="add del mod">
          <ac:chgData name="Padmaja Kishore" userId="71e196b71ab20ee6" providerId="LiveId" clId="{6F1C348B-72FB-4A3E-B680-64FE227054EB}" dt="2023-05-18T10:03:08.565" v="2380"/>
          <ac:spMkLst>
            <pc:docMk/>
            <pc:sldMk cId="2590261588" sldId="286"/>
            <ac:spMk id="11" creationId="{BAED7BA7-2ED5-D95D-56AD-E63569BD995F}"/>
          </ac:spMkLst>
        </pc:spChg>
      </pc:sldChg>
      <pc:sldChg chg="modSp add mod">
        <pc:chgData name="Padmaja Kishore" userId="71e196b71ab20ee6" providerId="LiveId" clId="{6F1C348B-72FB-4A3E-B680-64FE227054EB}" dt="2023-05-18T10:55:43.660" v="2434" actId="179"/>
        <pc:sldMkLst>
          <pc:docMk/>
          <pc:sldMk cId="183328676" sldId="287"/>
        </pc:sldMkLst>
        <pc:spChg chg="mod">
          <ac:chgData name="Padmaja Kishore" userId="71e196b71ab20ee6" providerId="LiveId" clId="{6F1C348B-72FB-4A3E-B680-64FE227054EB}" dt="2023-05-18T10:52:28.647" v="2419" actId="6549"/>
          <ac:spMkLst>
            <pc:docMk/>
            <pc:sldMk cId="183328676" sldId="287"/>
            <ac:spMk id="2" creationId="{9E067BAF-58CD-F592-636A-5F41243903D4}"/>
          </ac:spMkLst>
        </pc:spChg>
        <pc:spChg chg="mod">
          <ac:chgData name="Padmaja Kishore" userId="71e196b71ab20ee6" providerId="LiveId" clId="{6F1C348B-72FB-4A3E-B680-64FE227054EB}" dt="2023-05-18T10:55:43.660" v="2434" actId="179"/>
          <ac:spMkLst>
            <pc:docMk/>
            <pc:sldMk cId="183328676" sldId="287"/>
            <ac:spMk id="5" creationId="{A0D35833-0131-79DA-22B9-B81B3FA4DC2C}"/>
          </ac:spMkLst>
        </pc:spChg>
      </pc:sldChg>
      <pc:sldChg chg="modSp add mod">
        <pc:chgData name="Padmaja Kishore" userId="71e196b71ab20ee6" providerId="LiveId" clId="{6F1C348B-72FB-4A3E-B680-64FE227054EB}" dt="2023-05-18T10:57:32.631" v="2454" actId="179"/>
        <pc:sldMkLst>
          <pc:docMk/>
          <pc:sldMk cId="221491182" sldId="288"/>
        </pc:sldMkLst>
        <pc:spChg chg="mod">
          <ac:chgData name="Padmaja Kishore" userId="71e196b71ab20ee6" providerId="LiveId" clId="{6F1C348B-72FB-4A3E-B680-64FE227054EB}" dt="2023-05-18T10:56:19.558" v="2443" actId="255"/>
          <ac:spMkLst>
            <pc:docMk/>
            <pc:sldMk cId="221491182" sldId="288"/>
            <ac:spMk id="2" creationId="{9E067BAF-58CD-F592-636A-5F41243903D4}"/>
          </ac:spMkLst>
        </pc:spChg>
        <pc:spChg chg="mod">
          <ac:chgData name="Padmaja Kishore" userId="71e196b71ab20ee6" providerId="LiveId" clId="{6F1C348B-72FB-4A3E-B680-64FE227054EB}" dt="2023-05-18T10:57:32.631" v="2454" actId="179"/>
          <ac:spMkLst>
            <pc:docMk/>
            <pc:sldMk cId="221491182" sldId="288"/>
            <ac:spMk id="5" creationId="{A0D35833-0131-79DA-22B9-B81B3FA4DC2C}"/>
          </ac:spMkLst>
        </pc:spChg>
      </pc:sldChg>
      <pc:sldChg chg="addSp delSp modSp add mod">
        <pc:chgData name="Padmaja Kishore" userId="71e196b71ab20ee6" providerId="LiveId" clId="{6F1C348B-72FB-4A3E-B680-64FE227054EB}" dt="2023-05-19T05:45:03.581" v="2536" actId="14100"/>
        <pc:sldMkLst>
          <pc:docMk/>
          <pc:sldMk cId="3781457771" sldId="289"/>
        </pc:sldMkLst>
        <pc:spChg chg="mod">
          <ac:chgData name="Padmaja Kishore" userId="71e196b71ab20ee6" providerId="LiveId" clId="{6F1C348B-72FB-4A3E-B680-64FE227054EB}" dt="2023-05-18T11:01:06.472" v="2493" actId="1076"/>
          <ac:spMkLst>
            <pc:docMk/>
            <pc:sldMk cId="3781457771" sldId="289"/>
            <ac:spMk id="2" creationId="{9E067BAF-58CD-F592-636A-5F41243903D4}"/>
          </ac:spMkLst>
        </pc:spChg>
        <pc:spChg chg="del mod">
          <ac:chgData name="Padmaja Kishore" userId="71e196b71ab20ee6" providerId="LiveId" clId="{6F1C348B-72FB-4A3E-B680-64FE227054EB}" dt="2023-05-18T10:57:56.234" v="2460"/>
          <ac:spMkLst>
            <pc:docMk/>
            <pc:sldMk cId="3781457771" sldId="289"/>
            <ac:spMk id="5" creationId="{A0D35833-0131-79DA-22B9-B81B3FA4DC2C}"/>
          </ac:spMkLst>
        </pc:spChg>
        <pc:spChg chg="add del">
          <ac:chgData name="Padmaja Kishore" userId="71e196b71ab20ee6" providerId="LiveId" clId="{6F1C348B-72FB-4A3E-B680-64FE227054EB}" dt="2023-05-18T10:57:55.588" v="2458"/>
          <ac:spMkLst>
            <pc:docMk/>
            <pc:sldMk cId="3781457771" sldId="289"/>
            <ac:spMk id="9" creationId="{86B9552D-2711-C5FC-9E86-41DF813C5139}"/>
          </ac:spMkLst>
        </pc:spChg>
        <pc:spChg chg="add del">
          <ac:chgData name="Padmaja Kishore" userId="71e196b71ab20ee6" providerId="LiveId" clId="{6F1C348B-72FB-4A3E-B680-64FE227054EB}" dt="2023-05-18T10:57:55.588" v="2458"/>
          <ac:spMkLst>
            <pc:docMk/>
            <pc:sldMk cId="3781457771" sldId="289"/>
            <ac:spMk id="11" creationId="{E10533DC-6762-C1DE-2B1C-A881EF5239DF}"/>
          </ac:spMkLst>
        </pc:spChg>
        <pc:spChg chg="add del">
          <ac:chgData name="Padmaja Kishore" userId="71e196b71ab20ee6" providerId="LiveId" clId="{6F1C348B-72FB-4A3E-B680-64FE227054EB}" dt="2023-05-18T10:57:55.588" v="2458"/>
          <ac:spMkLst>
            <pc:docMk/>
            <pc:sldMk cId="3781457771" sldId="289"/>
            <ac:spMk id="12" creationId="{2DA97C84-E97D-7915-5617-D9103C5907E6}"/>
          </ac:spMkLst>
        </pc:spChg>
        <pc:spChg chg="add del mod">
          <ac:chgData name="Padmaja Kishore" userId="71e196b71ab20ee6" providerId="LiveId" clId="{6F1C348B-72FB-4A3E-B680-64FE227054EB}" dt="2023-05-18T10:58:50.270" v="2466" actId="478"/>
          <ac:spMkLst>
            <pc:docMk/>
            <pc:sldMk cId="3781457771" sldId="289"/>
            <ac:spMk id="13" creationId="{AF279FD1-D109-DB04-2805-5B03BED1E674}"/>
          </ac:spMkLst>
        </pc:spChg>
        <pc:spChg chg="add del">
          <ac:chgData name="Padmaja Kishore" userId="71e196b71ab20ee6" providerId="LiveId" clId="{6F1C348B-72FB-4A3E-B680-64FE227054EB}" dt="2023-05-18T10:58:29.101" v="2463"/>
          <ac:spMkLst>
            <pc:docMk/>
            <pc:sldMk cId="3781457771" sldId="289"/>
            <ac:spMk id="14" creationId="{C7ED8610-B57F-6C9A-6A10-8D37251D5478}"/>
          </ac:spMkLst>
        </pc:spChg>
        <pc:spChg chg="add del">
          <ac:chgData name="Padmaja Kishore" userId="71e196b71ab20ee6" providerId="LiveId" clId="{6F1C348B-72FB-4A3E-B680-64FE227054EB}" dt="2023-05-18T10:58:29.101" v="2463"/>
          <ac:spMkLst>
            <pc:docMk/>
            <pc:sldMk cId="3781457771" sldId="289"/>
            <ac:spMk id="15" creationId="{9B7E06BB-9F1F-C16A-EE81-50224066EEF6}"/>
          </ac:spMkLst>
        </pc:spChg>
        <pc:spChg chg="add del">
          <ac:chgData name="Padmaja Kishore" userId="71e196b71ab20ee6" providerId="LiveId" clId="{6F1C348B-72FB-4A3E-B680-64FE227054EB}" dt="2023-05-18T10:58:29.101" v="2463"/>
          <ac:spMkLst>
            <pc:docMk/>
            <pc:sldMk cId="3781457771" sldId="289"/>
            <ac:spMk id="16" creationId="{D6B89310-81B9-F616-A2C4-A4B7D5D1AF03}"/>
          </ac:spMkLst>
        </pc:spChg>
        <pc:spChg chg="add del">
          <ac:chgData name="Padmaja Kishore" userId="71e196b71ab20ee6" providerId="LiveId" clId="{6F1C348B-72FB-4A3E-B680-64FE227054EB}" dt="2023-05-18T10:58:50.270" v="2466" actId="478"/>
          <ac:spMkLst>
            <pc:docMk/>
            <pc:sldMk cId="3781457771" sldId="289"/>
            <ac:spMk id="17" creationId="{443FB1B0-8A51-AF2F-48DF-4346DDA3B14F}"/>
          </ac:spMkLst>
        </pc:spChg>
        <pc:spChg chg="add del">
          <ac:chgData name="Padmaja Kishore" userId="71e196b71ab20ee6" providerId="LiveId" clId="{6F1C348B-72FB-4A3E-B680-64FE227054EB}" dt="2023-05-18T10:58:50.270" v="2466" actId="478"/>
          <ac:spMkLst>
            <pc:docMk/>
            <pc:sldMk cId="3781457771" sldId="289"/>
            <ac:spMk id="18" creationId="{E61E146D-C774-4603-6156-8618137C1B3F}"/>
          </ac:spMkLst>
        </pc:spChg>
        <pc:spChg chg="add del">
          <ac:chgData name="Padmaja Kishore" userId="71e196b71ab20ee6" providerId="LiveId" clId="{6F1C348B-72FB-4A3E-B680-64FE227054EB}" dt="2023-05-18T10:58:50.270" v="2466" actId="478"/>
          <ac:spMkLst>
            <pc:docMk/>
            <pc:sldMk cId="3781457771" sldId="289"/>
            <ac:spMk id="19" creationId="{2B71D3A8-679A-4544-6A1C-3597DA917A7F}"/>
          </ac:spMkLst>
        </pc:spChg>
        <pc:spChg chg="add del mod">
          <ac:chgData name="Padmaja Kishore" userId="71e196b71ab20ee6" providerId="LiveId" clId="{6F1C348B-72FB-4A3E-B680-64FE227054EB}" dt="2023-05-19T05:42:00.361" v="2524" actId="478"/>
          <ac:spMkLst>
            <pc:docMk/>
            <pc:sldMk cId="3781457771" sldId="289"/>
            <ac:spMk id="20" creationId="{CF16CB4A-A47B-B8AE-06CA-AADCE506019E}"/>
          </ac:spMkLst>
        </pc:spChg>
        <pc:spChg chg="add del mod">
          <ac:chgData name="Padmaja Kishore" userId="71e196b71ab20ee6" providerId="LiveId" clId="{6F1C348B-72FB-4A3E-B680-64FE227054EB}" dt="2023-05-18T10:59:46.613" v="2479"/>
          <ac:spMkLst>
            <pc:docMk/>
            <pc:sldMk cId="3781457771" sldId="289"/>
            <ac:spMk id="21" creationId="{B58DA21F-00EE-D134-4077-BF6071E27132}"/>
          </ac:spMkLst>
        </pc:spChg>
        <pc:spChg chg="add del mod">
          <ac:chgData name="Padmaja Kishore" userId="71e196b71ab20ee6" providerId="LiveId" clId="{6F1C348B-72FB-4A3E-B680-64FE227054EB}" dt="2023-05-18T10:59:46.613" v="2479"/>
          <ac:spMkLst>
            <pc:docMk/>
            <pc:sldMk cId="3781457771" sldId="289"/>
            <ac:spMk id="22" creationId="{88D90DA2-B55E-EEEE-A2EA-A02FA7272AC1}"/>
          </ac:spMkLst>
        </pc:spChg>
        <pc:spChg chg="add del">
          <ac:chgData name="Padmaja Kishore" userId="71e196b71ab20ee6" providerId="LiveId" clId="{6F1C348B-72FB-4A3E-B680-64FE227054EB}" dt="2023-05-18T10:59:46.613" v="2479"/>
          <ac:spMkLst>
            <pc:docMk/>
            <pc:sldMk cId="3781457771" sldId="289"/>
            <ac:spMk id="23" creationId="{132982F8-C028-A50B-9887-193F01D53D93}"/>
          </ac:spMkLst>
        </pc:spChg>
        <pc:spChg chg="add del">
          <ac:chgData name="Padmaja Kishore" userId="71e196b71ab20ee6" providerId="LiveId" clId="{6F1C348B-72FB-4A3E-B680-64FE227054EB}" dt="2023-05-18T11:00:00.652" v="2481"/>
          <ac:spMkLst>
            <pc:docMk/>
            <pc:sldMk cId="3781457771" sldId="289"/>
            <ac:spMk id="24" creationId="{DC3E8D94-BB0D-1111-2D69-2FF8452A0F41}"/>
          </ac:spMkLst>
        </pc:spChg>
        <pc:spChg chg="add del">
          <ac:chgData name="Padmaja Kishore" userId="71e196b71ab20ee6" providerId="LiveId" clId="{6F1C348B-72FB-4A3E-B680-64FE227054EB}" dt="2023-05-18T11:00:00.652" v="2481"/>
          <ac:spMkLst>
            <pc:docMk/>
            <pc:sldMk cId="3781457771" sldId="289"/>
            <ac:spMk id="25" creationId="{C86CC3A6-5593-32F6-1C31-274808651FB3}"/>
          </ac:spMkLst>
        </pc:spChg>
        <pc:spChg chg="add del">
          <ac:chgData name="Padmaja Kishore" userId="71e196b71ab20ee6" providerId="LiveId" clId="{6F1C348B-72FB-4A3E-B680-64FE227054EB}" dt="2023-05-18T11:00:20.665" v="2484"/>
          <ac:spMkLst>
            <pc:docMk/>
            <pc:sldMk cId="3781457771" sldId="289"/>
            <ac:spMk id="26" creationId="{0EB5AE2A-60E7-1166-27A5-B89CF1743500}"/>
          </ac:spMkLst>
        </pc:spChg>
        <pc:spChg chg="add del">
          <ac:chgData name="Padmaja Kishore" userId="71e196b71ab20ee6" providerId="LiveId" clId="{6F1C348B-72FB-4A3E-B680-64FE227054EB}" dt="2023-05-18T11:00:20.665" v="2484"/>
          <ac:spMkLst>
            <pc:docMk/>
            <pc:sldMk cId="3781457771" sldId="289"/>
            <ac:spMk id="27" creationId="{1B250F20-6B61-200A-A64A-D1A46F8CC41F}"/>
          </ac:spMkLst>
        </pc:spChg>
        <pc:spChg chg="add del">
          <ac:chgData name="Padmaja Kishore" userId="71e196b71ab20ee6" providerId="LiveId" clId="{6F1C348B-72FB-4A3E-B680-64FE227054EB}" dt="2023-05-18T11:00:43.199" v="2488"/>
          <ac:spMkLst>
            <pc:docMk/>
            <pc:sldMk cId="3781457771" sldId="289"/>
            <ac:spMk id="28" creationId="{6F021AB2-FECC-83C7-2645-C62A5F3ED4E9}"/>
          </ac:spMkLst>
        </pc:spChg>
        <pc:spChg chg="add del">
          <ac:chgData name="Padmaja Kishore" userId="71e196b71ab20ee6" providerId="LiveId" clId="{6F1C348B-72FB-4A3E-B680-64FE227054EB}" dt="2023-05-18T11:00:43.199" v="2488"/>
          <ac:spMkLst>
            <pc:docMk/>
            <pc:sldMk cId="3781457771" sldId="289"/>
            <ac:spMk id="29" creationId="{A27692D2-C7AE-F555-A8AA-B875156A7C5F}"/>
          </ac:spMkLst>
        </pc:spChg>
        <pc:spChg chg="add del mod">
          <ac:chgData name="Padmaja Kishore" userId="71e196b71ab20ee6" providerId="LiveId" clId="{6F1C348B-72FB-4A3E-B680-64FE227054EB}" dt="2023-05-18T11:01:24.101" v="2498"/>
          <ac:spMkLst>
            <pc:docMk/>
            <pc:sldMk cId="3781457771" sldId="289"/>
            <ac:spMk id="30" creationId="{F59E5949-DE0C-233B-E992-6ABB4B41C3EC}"/>
          </ac:spMkLst>
        </pc:spChg>
        <pc:spChg chg="add del mod">
          <ac:chgData name="Padmaja Kishore" userId="71e196b71ab20ee6" providerId="LiveId" clId="{6F1C348B-72FB-4A3E-B680-64FE227054EB}" dt="2023-05-19T05:42:03.828" v="2525" actId="478"/>
          <ac:spMkLst>
            <pc:docMk/>
            <pc:sldMk cId="3781457771" sldId="289"/>
            <ac:spMk id="31" creationId="{EB8B0BA5-CB97-8FF7-F81B-9E706DEBC229}"/>
          </ac:spMkLst>
        </pc:spChg>
        <pc:spChg chg="add del">
          <ac:chgData name="Padmaja Kishore" userId="71e196b71ab20ee6" providerId="LiveId" clId="{6F1C348B-72FB-4A3E-B680-64FE227054EB}" dt="2023-05-18T11:02:34.493" v="2515"/>
          <ac:spMkLst>
            <pc:docMk/>
            <pc:sldMk cId="3781457771" sldId="289"/>
            <ac:spMk id="33" creationId="{01F314D7-CFC0-69C8-DFFA-DB4C6346A2D3}"/>
          </ac:spMkLst>
        </pc:spChg>
        <pc:spChg chg="add del">
          <ac:chgData name="Padmaja Kishore" userId="71e196b71ab20ee6" providerId="LiveId" clId="{6F1C348B-72FB-4A3E-B680-64FE227054EB}" dt="2023-05-18T11:02:34.493" v="2515"/>
          <ac:spMkLst>
            <pc:docMk/>
            <pc:sldMk cId="3781457771" sldId="289"/>
            <ac:spMk id="34" creationId="{6CC7D948-E8EF-02CD-4FF0-D338B4ECE5DB}"/>
          </ac:spMkLst>
        </pc:spChg>
        <pc:spChg chg="add del mod">
          <ac:chgData name="Padmaja Kishore" userId="71e196b71ab20ee6" providerId="LiveId" clId="{6F1C348B-72FB-4A3E-B680-64FE227054EB}" dt="2023-05-18T11:03:07.889" v="2523"/>
          <ac:spMkLst>
            <pc:docMk/>
            <pc:sldMk cId="3781457771" sldId="289"/>
            <ac:spMk id="35" creationId="{BAB6D3BB-0516-8A39-620E-B666FDEDD2C1}"/>
          </ac:spMkLst>
        </pc:spChg>
        <pc:spChg chg="add del">
          <ac:chgData name="Padmaja Kishore" userId="71e196b71ab20ee6" providerId="LiveId" clId="{6F1C348B-72FB-4A3E-B680-64FE227054EB}" dt="2023-05-18T11:03:07.889" v="2523"/>
          <ac:spMkLst>
            <pc:docMk/>
            <pc:sldMk cId="3781457771" sldId="289"/>
            <ac:spMk id="36" creationId="{4A8EBE82-6DDF-94CF-A902-2620A6FB13E0}"/>
          </ac:spMkLst>
        </pc:spChg>
        <pc:picChg chg="add mod">
          <ac:chgData name="Padmaja Kishore" userId="71e196b71ab20ee6" providerId="LiveId" clId="{6F1C348B-72FB-4A3E-B680-64FE227054EB}" dt="2023-05-19T05:44:23.929" v="2531" actId="14100"/>
          <ac:picMkLst>
            <pc:docMk/>
            <pc:sldMk cId="3781457771" sldId="289"/>
            <ac:picMk id="9" creationId="{9B5B3201-0E2B-324D-93A3-3D692E354FB9}"/>
          </ac:picMkLst>
        </pc:picChg>
        <pc:picChg chg="add mod">
          <ac:chgData name="Padmaja Kishore" userId="71e196b71ab20ee6" providerId="LiveId" clId="{6F1C348B-72FB-4A3E-B680-64FE227054EB}" dt="2023-05-19T05:45:03.581" v="2536" actId="14100"/>
          <ac:picMkLst>
            <pc:docMk/>
            <pc:sldMk cId="3781457771" sldId="289"/>
            <ac:picMk id="12" creationId="{F422366A-17CA-AA45-3549-AAE70062E086}"/>
          </ac:picMkLst>
        </pc:picChg>
        <pc:picChg chg="add del mod">
          <ac:chgData name="Padmaja Kishore" userId="71e196b71ab20ee6" providerId="LiveId" clId="{6F1C348B-72FB-4A3E-B680-64FE227054EB}" dt="2023-05-19T05:43:04.289" v="2526" actId="478"/>
          <ac:picMkLst>
            <pc:docMk/>
            <pc:sldMk cId="3781457771" sldId="289"/>
            <ac:picMk id="32" creationId="{610A6808-BBA8-A74D-E67C-6FE55F96DD44}"/>
          </ac:picMkLst>
        </pc:picChg>
        <pc:picChg chg="add del">
          <ac:chgData name="Padmaja Kishore" userId="71e196b71ab20ee6" providerId="LiveId" clId="{6F1C348B-72FB-4A3E-B680-64FE227054EB}" dt="2023-05-18T10:57:55.588" v="2458"/>
          <ac:picMkLst>
            <pc:docMk/>
            <pc:sldMk cId="3781457771" sldId="289"/>
            <ac:picMk id="7169" creationId="{DFB9CC59-F279-9E61-4562-BAF0D3EB4A54}"/>
          </ac:picMkLst>
        </pc:picChg>
        <pc:picChg chg="add del">
          <ac:chgData name="Padmaja Kishore" userId="71e196b71ab20ee6" providerId="LiveId" clId="{6F1C348B-72FB-4A3E-B680-64FE227054EB}" dt="2023-05-18T10:57:55.588" v="2458"/>
          <ac:picMkLst>
            <pc:docMk/>
            <pc:sldMk cId="3781457771" sldId="289"/>
            <ac:picMk id="7170" creationId="{EA4AF581-78A8-053B-D55F-A3CB0FE9BBC1}"/>
          </ac:picMkLst>
        </pc:picChg>
        <pc:picChg chg="add del">
          <ac:chgData name="Padmaja Kishore" userId="71e196b71ab20ee6" providerId="LiveId" clId="{6F1C348B-72FB-4A3E-B680-64FE227054EB}" dt="2023-05-18T10:58:29.101" v="2463"/>
          <ac:picMkLst>
            <pc:docMk/>
            <pc:sldMk cId="3781457771" sldId="289"/>
            <ac:picMk id="7174" creationId="{B30A93FB-AE66-3272-7DB1-09A31A9CB77E}"/>
          </ac:picMkLst>
        </pc:picChg>
        <pc:picChg chg="add del">
          <ac:chgData name="Padmaja Kishore" userId="71e196b71ab20ee6" providerId="LiveId" clId="{6F1C348B-72FB-4A3E-B680-64FE227054EB}" dt="2023-05-18T10:58:29.101" v="2463"/>
          <ac:picMkLst>
            <pc:docMk/>
            <pc:sldMk cId="3781457771" sldId="289"/>
            <ac:picMk id="7175" creationId="{96662DBA-FB1C-9B67-A031-002F6D087034}"/>
          </ac:picMkLst>
        </pc:picChg>
        <pc:picChg chg="add del">
          <ac:chgData name="Padmaja Kishore" userId="71e196b71ab20ee6" providerId="LiveId" clId="{6F1C348B-72FB-4A3E-B680-64FE227054EB}" dt="2023-05-18T10:58:50.270" v="2466" actId="478"/>
          <ac:picMkLst>
            <pc:docMk/>
            <pc:sldMk cId="3781457771" sldId="289"/>
            <ac:picMk id="7179" creationId="{0AF2BC15-9F3E-61AC-D555-6F7D508A5553}"/>
          </ac:picMkLst>
        </pc:picChg>
        <pc:picChg chg="add del">
          <ac:chgData name="Padmaja Kishore" userId="71e196b71ab20ee6" providerId="LiveId" clId="{6F1C348B-72FB-4A3E-B680-64FE227054EB}" dt="2023-05-18T10:58:50.270" v="2466" actId="478"/>
          <ac:picMkLst>
            <pc:docMk/>
            <pc:sldMk cId="3781457771" sldId="289"/>
            <ac:picMk id="7180" creationId="{4A2AA433-D8C4-08B4-1B63-F2B578EE462F}"/>
          </ac:picMkLst>
        </pc:picChg>
        <pc:picChg chg="add del">
          <ac:chgData name="Padmaja Kishore" userId="71e196b71ab20ee6" providerId="LiveId" clId="{6F1C348B-72FB-4A3E-B680-64FE227054EB}" dt="2023-05-18T10:59:46.613" v="2479"/>
          <ac:picMkLst>
            <pc:docMk/>
            <pc:sldMk cId="3781457771" sldId="289"/>
            <ac:picMk id="7184" creationId="{82FFDF13-CCD3-8812-81AE-EC88780566FB}"/>
          </ac:picMkLst>
        </pc:picChg>
        <pc:picChg chg="add del">
          <ac:chgData name="Padmaja Kishore" userId="71e196b71ab20ee6" providerId="LiveId" clId="{6F1C348B-72FB-4A3E-B680-64FE227054EB}" dt="2023-05-18T10:59:46.613" v="2479"/>
          <ac:picMkLst>
            <pc:docMk/>
            <pc:sldMk cId="3781457771" sldId="289"/>
            <ac:picMk id="7185" creationId="{B661A983-01B5-88FD-EB6E-E4EB8100CC0F}"/>
          </ac:picMkLst>
        </pc:picChg>
        <pc:picChg chg="add del">
          <ac:chgData name="Padmaja Kishore" userId="71e196b71ab20ee6" providerId="LiveId" clId="{6F1C348B-72FB-4A3E-B680-64FE227054EB}" dt="2023-05-18T11:00:00.652" v="2481"/>
          <ac:picMkLst>
            <pc:docMk/>
            <pc:sldMk cId="3781457771" sldId="289"/>
            <ac:picMk id="7189" creationId="{E7B91C3D-ABC5-F0B7-ACBE-6C8B173DB155}"/>
          </ac:picMkLst>
        </pc:picChg>
        <pc:picChg chg="add del">
          <ac:chgData name="Padmaja Kishore" userId="71e196b71ab20ee6" providerId="LiveId" clId="{6F1C348B-72FB-4A3E-B680-64FE227054EB}" dt="2023-05-18T11:00:20.665" v="2484"/>
          <ac:picMkLst>
            <pc:docMk/>
            <pc:sldMk cId="3781457771" sldId="289"/>
            <ac:picMk id="7192" creationId="{F39F25C7-46E9-1B9A-E5F6-139635086B63}"/>
          </ac:picMkLst>
        </pc:picChg>
        <pc:picChg chg="add del">
          <ac:chgData name="Padmaja Kishore" userId="71e196b71ab20ee6" providerId="LiveId" clId="{6F1C348B-72FB-4A3E-B680-64FE227054EB}" dt="2023-05-18T11:00:43.199" v="2488"/>
          <ac:picMkLst>
            <pc:docMk/>
            <pc:sldMk cId="3781457771" sldId="289"/>
            <ac:picMk id="7195" creationId="{748C1A8B-3F0A-8C80-353A-2DD154F1E703}"/>
          </ac:picMkLst>
        </pc:picChg>
        <pc:picChg chg="add del">
          <ac:chgData name="Padmaja Kishore" userId="71e196b71ab20ee6" providerId="LiveId" clId="{6F1C348B-72FB-4A3E-B680-64FE227054EB}" dt="2023-05-18T11:01:24.090" v="2496" actId="21"/>
          <ac:picMkLst>
            <pc:docMk/>
            <pc:sldMk cId="3781457771" sldId="289"/>
            <ac:picMk id="7198" creationId="{14F10219-6F0A-AA01-B7C1-359783A5FE23}"/>
          </ac:picMkLst>
        </pc:picChg>
        <pc:picChg chg="add del">
          <ac:chgData name="Padmaja Kishore" userId="71e196b71ab20ee6" providerId="LiveId" clId="{6F1C348B-72FB-4A3E-B680-64FE227054EB}" dt="2023-05-18T11:02:34.493" v="2515"/>
          <ac:picMkLst>
            <pc:docMk/>
            <pc:sldMk cId="3781457771" sldId="289"/>
            <ac:picMk id="7201" creationId="{11C6532A-7D35-9695-3AD9-298D10643760}"/>
          </ac:picMkLst>
        </pc:picChg>
        <pc:picChg chg="add del">
          <ac:chgData name="Padmaja Kishore" userId="71e196b71ab20ee6" providerId="LiveId" clId="{6F1C348B-72FB-4A3E-B680-64FE227054EB}" dt="2023-05-18T11:03:07.889" v="2523"/>
          <ac:picMkLst>
            <pc:docMk/>
            <pc:sldMk cId="3781457771" sldId="289"/>
            <ac:picMk id="7204" creationId="{915911DD-485E-47A0-8D7C-99C7C97250CE}"/>
          </ac:picMkLst>
        </pc:picChg>
      </pc:sldChg>
      <pc:sldChg chg="addSp delSp modSp add mod">
        <pc:chgData name="Padmaja Kishore" userId="71e196b71ab20ee6" providerId="LiveId" clId="{6F1C348B-72FB-4A3E-B680-64FE227054EB}" dt="2023-05-19T05:49:21.020" v="2591" actId="20577"/>
        <pc:sldMkLst>
          <pc:docMk/>
          <pc:sldMk cId="2864692383" sldId="290"/>
        </pc:sldMkLst>
        <pc:spChg chg="mod">
          <ac:chgData name="Padmaja Kishore" userId="71e196b71ab20ee6" providerId="LiveId" clId="{6F1C348B-72FB-4A3E-B680-64FE227054EB}" dt="2023-05-19T05:49:21.020" v="2591" actId="20577"/>
          <ac:spMkLst>
            <pc:docMk/>
            <pc:sldMk cId="2864692383" sldId="290"/>
            <ac:spMk id="2" creationId="{9E067BAF-58CD-F592-636A-5F41243903D4}"/>
          </ac:spMkLst>
        </pc:spChg>
        <pc:picChg chg="del mod">
          <ac:chgData name="Padmaja Kishore" userId="71e196b71ab20ee6" providerId="LiveId" clId="{6F1C348B-72FB-4A3E-B680-64FE227054EB}" dt="2023-05-19T05:47:32.991" v="2539" actId="478"/>
          <ac:picMkLst>
            <pc:docMk/>
            <pc:sldMk cId="2864692383" sldId="290"/>
            <ac:picMk id="9" creationId="{9B5B3201-0E2B-324D-93A3-3D692E354FB9}"/>
          </ac:picMkLst>
        </pc:picChg>
        <pc:picChg chg="add mod">
          <ac:chgData name="Padmaja Kishore" userId="71e196b71ab20ee6" providerId="LiveId" clId="{6F1C348B-72FB-4A3E-B680-64FE227054EB}" dt="2023-05-19T05:48:43.979" v="2544" actId="14100"/>
          <ac:picMkLst>
            <pc:docMk/>
            <pc:sldMk cId="2864692383" sldId="290"/>
            <ac:picMk id="11" creationId="{F8595B1B-A44E-44BE-477B-11F890762891}"/>
          </ac:picMkLst>
        </pc:picChg>
        <pc:picChg chg="del">
          <ac:chgData name="Padmaja Kishore" userId="71e196b71ab20ee6" providerId="LiveId" clId="{6F1C348B-72FB-4A3E-B680-64FE227054EB}" dt="2023-05-19T05:47:34.560" v="2540" actId="478"/>
          <ac:picMkLst>
            <pc:docMk/>
            <pc:sldMk cId="2864692383" sldId="290"/>
            <ac:picMk id="12" creationId="{F422366A-17CA-AA45-3549-AAE70062E086}"/>
          </ac:picMkLst>
        </pc:picChg>
      </pc:sldChg>
      <pc:sldChg chg="addSp delSp modSp add mod">
        <pc:chgData name="Padmaja Kishore" userId="71e196b71ab20ee6" providerId="LiveId" clId="{6F1C348B-72FB-4A3E-B680-64FE227054EB}" dt="2023-05-19T06:11:26.993" v="2789" actId="6549"/>
        <pc:sldMkLst>
          <pc:docMk/>
          <pc:sldMk cId="2710290834" sldId="291"/>
        </pc:sldMkLst>
        <pc:spChg chg="mod">
          <ac:chgData name="Padmaja Kishore" userId="71e196b71ab20ee6" providerId="LiveId" clId="{6F1C348B-72FB-4A3E-B680-64FE227054EB}" dt="2023-05-19T05:49:37.238" v="2627" actId="20577"/>
          <ac:spMkLst>
            <pc:docMk/>
            <pc:sldMk cId="2710290834" sldId="291"/>
            <ac:spMk id="2" creationId="{9E067BAF-58CD-F592-636A-5F41243903D4}"/>
          </ac:spMkLst>
        </pc:spChg>
        <pc:spChg chg="add mod">
          <ac:chgData name="Padmaja Kishore" userId="71e196b71ab20ee6" providerId="LiveId" clId="{6F1C348B-72FB-4A3E-B680-64FE227054EB}" dt="2023-05-19T06:11:26.993" v="2789" actId="6549"/>
          <ac:spMkLst>
            <pc:docMk/>
            <pc:sldMk cId="2710290834" sldId="291"/>
            <ac:spMk id="9" creationId="{DBEF020E-C531-BA44-D0A6-92574E988418}"/>
          </ac:spMkLst>
        </pc:spChg>
        <pc:picChg chg="del mod">
          <ac:chgData name="Padmaja Kishore" userId="71e196b71ab20ee6" providerId="LiveId" clId="{6F1C348B-72FB-4A3E-B680-64FE227054EB}" dt="2023-05-19T05:50:30.841" v="2629" actId="478"/>
          <ac:picMkLst>
            <pc:docMk/>
            <pc:sldMk cId="2710290834" sldId="291"/>
            <ac:picMk id="11" creationId="{F8595B1B-A44E-44BE-477B-11F890762891}"/>
          </ac:picMkLst>
        </pc:picChg>
      </pc:sldChg>
      <pc:sldChg chg="addSp delSp modSp add del mod">
        <pc:chgData name="Padmaja Kishore" userId="71e196b71ab20ee6" providerId="LiveId" clId="{6F1C348B-72FB-4A3E-B680-64FE227054EB}" dt="2023-05-19T06:31:01.648" v="2976" actId="2696"/>
        <pc:sldMkLst>
          <pc:docMk/>
          <pc:sldMk cId="1341333719" sldId="292"/>
        </pc:sldMkLst>
        <pc:spChg chg="add del">
          <ac:chgData name="Padmaja Kishore" userId="71e196b71ab20ee6" providerId="LiveId" clId="{6F1C348B-72FB-4A3E-B680-64FE227054EB}" dt="2023-05-19T05:59:29.836" v="2709"/>
          <ac:spMkLst>
            <pc:docMk/>
            <pc:sldMk cId="1341333719" sldId="292"/>
            <ac:spMk id="5" creationId="{890118FF-BCD3-4D22-C631-3E2C8844F863}"/>
          </ac:spMkLst>
        </pc:spChg>
        <pc:spChg chg="del mod">
          <ac:chgData name="Padmaja Kishore" userId="71e196b71ab20ee6" providerId="LiveId" clId="{6F1C348B-72FB-4A3E-B680-64FE227054EB}" dt="2023-05-19T05:59:33.983" v="2711" actId="478"/>
          <ac:spMkLst>
            <pc:docMk/>
            <pc:sldMk cId="1341333719" sldId="292"/>
            <ac:spMk id="9" creationId="{DBEF020E-C531-BA44-D0A6-92574E988418}"/>
          </ac:spMkLst>
        </pc:spChg>
        <pc:spChg chg="add mod">
          <ac:chgData name="Padmaja Kishore" userId="71e196b71ab20ee6" providerId="LiveId" clId="{6F1C348B-72FB-4A3E-B680-64FE227054EB}" dt="2023-05-19T05:59:47.763" v="2713" actId="21"/>
          <ac:spMkLst>
            <pc:docMk/>
            <pc:sldMk cId="1341333719" sldId="292"/>
            <ac:spMk id="11" creationId="{0811F601-DF9C-CC51-3204-E59A92EB4EEF}"/>
          </ac:spMkLst>
        </pc:spChg>
        <pc:spChg chg="add mod">
          <ac:chgData name="Padmaja Kishore" userId="71e196b71ab20ee6" providerId="LiveId" clId="{6F1C348B-72FB-4A3E-B680-64FE227054EB}" dt="2023-05-19T06:06:11.849" v="2775" actId="6549"/>
          <ac:spMkLst>
            <pc:docMk/>
            <pc:sldMk cId="1341333719" sldId="292"/>
            <ac:spMk id="13" creationId="{8B3555BC-9916-065D-C316-2F324E487A52}"/>
          </ac:spMkLst>
        </pc:spChg>
      </pc:sldChg>
      <pc:sldChg chg="addSp modSp add mod">
        <pc:chgData name="Padmaja Kishore" userId="71e196b71ab20ee6" providerId="LiveId" clId="{6F1C348B-72FB-4A3E-B680-64FE227054EB}" dt="2023-05-19T06:48:18.037" v="3007" actId="207"/>
        <pc:sldMkLst>
          <pc:docMk/>
          <pc:sldMk cId="138383126" sldId="293"/>
        </pc:sldMkLst>
        <pc:spChg chg="mod">
          <ac:chgData name="Padmaja Kishore" userId="71e196b71ab20ee6" providerId="LiveId" clId="{6F1C348B-72FB-4A3E-B680-64FE227054EB}" dt="2023-05-19T06:48:18.037" v="3007" actId="207"/>
          <ac:spMkLst>
            <pc:docMk/>
            <pc:sldMk cId="138383126" sldId="293"/>
            <ac:spMk id="13" creationId="{8B3555BC-9916-065D-C316-2F324E487A52}"/>
          </ac:spMkLst>
        </pc:spChg>
        <pc:graphicFrameChg chg="add mod modGraphic">
          <ac:chgData name="Padmaja Kishore" userId="71e196b71ab20ee6" providerId="LiveId" clId="{6F1C348B-72FB-4A3E-B680-64FE227054EB}" dt="2023-05-19T06:47:49.598" v="3001" actId="14734"/>
          <ac:graphicFrameMkLst>
            <pc:docMk/>
            <pc:sldMk cId="138383126" sldId="293"/>
            <ac:graphicFrameMk id="5" creationId="{A741E2DB-4045-4E54-AB40-ADC5791F2894}"/>
          </ac:graphicFrameMkLst>
        </pc:graphicFrameChg>
      </pc:sldChg>
      <pc:sldChg chg="addSp delSp modSp add mod">
        <pc:chgData name="Padmaja Kishore" userId="71e196b71ab20ee6" providerId="LiveId" clId="{6F1C348B-72FB-4A3E-B680-64FE227054EB}" dt="2023-05-19T06:51:21.247" v="3037" actId="20577"/>
        <pc:sldMkLst>
          <pc:docMk/>
          <pc:sldMk cId="2468851987" sldId="294"/>
        </pc:sldMkLst>
        <pc:spChg chg="mod">
          <ac:chgData name="Padmaja Kishore" userId="71e196b71ab20ee6" providerId="LiveId" clId="{6F1C348B-72FB-4A3E-B680-64FE227054EB}" dt="2023-05-19T06:51:21.247" v="3037" actId="20577"/>
          <ac:spMkLst>
            <pc:docMk/>
            <pc:sldMk cId="2468851987" sldId="294"/>
            <ac:spMk id="13" creationId="{8B3555BC-9916-065D-C316-2F324E487A52}"/>
          </ac:spMkLst>
        </pc:spChg>
        <pc:graphicFrameChg chg="del">
          <ac:chgData name="Padmaja Kishore" userId="71e196b71ab20ee6" providerId="LiveId" clId="{6F1C348B-72FB-4A3E-B680-64FE227054EB}" dt="2023-05-19T06:47:17.743" v="2978" actId="478"/>
          <ac:graphicFrameMkLst>
            <pc:docMk/>
            <pc:sldMk cId="2468851987" sldId="294"/>
            <ac:graphicFrameMk id="5" creationId="{A741E2DB-4045-4E54-AB40-ADC5791F2894}"/>
          </ac:graphicFrameMkLst>
        </pc:graphicFrameChg>
        <pc:picChg chg="add mod">
          <ac:chgData name="Padmaja Kishore" userId="71e196b71ab20ee6" providerId="LiveId" clId="{6F1C348B-72FB-4A3E-B680-64FE227054EB}" dt="2023-05-19T06:50:33.716" v="3029" actId="14100"/>
          <ac:picMkLst>
            <pc:docMk/>
            <pc:sldMk cId="2468851987" sldId="294"/>
            <ac:picMk id="12" creationId="{534C5873-8DB9-C154-15DD-A3E67DEFC2D4}"/>
          </ac:picMkLst>
        </pc:picChg>
      </pc:sldChg>
      <pc:sldChg chg="addSp delSp modSp add mod">
        <pc:chgData name="Padmaja Kishore" userId="71e196b71ab20ee6" providerId="LiveId" clId="{6F1C348B-72FB-4A3E-B680-64FE227054EB}" dt="2023-05-19T06:54:33.600" v="3062" actId="6549"/>
        <pc:sldMkLst>
          <pc:docMk/>
          <pc:sldMk cId="1890861754" sldId="295"/>
        </pc:sldMkLst>
        <pc:spChg chg="add mod">
          <ac:chgData name="Padmaja Kishore" userId="71e196b71ab20ee6" providerId="LiveId" clId="{6F1C348B-72FB-4A3E-B680-64FE227054EB}" dt="2023-05-19T06:54:33.600" v="3062" actId="6549"/>
          <ac:spMkLst>
            <pc:docMk/>
            <pc:sldMk cId="1890861754" sldId="295"/>
            <ac:spMk id="9" creationId="{39C946D0-614A-93CA-12B3-5C5B96800DA3}"/>
          </ac:spMkLst>
        </pc:spChg>
        <pc:spChg chg="mod">
          <ac:chgData name="Padmaja Kishore" userId="71e196b71ab20ee6" providerId="LiveId" clId="{6F1C348B-72FB-4A3E-B680-64FE227054EB}" dt="2023-05-19T06:51:13.756" v="3035" actId="207"/>
          <ac:spMkLst>
            <pc:docMk/>
            <pc:sldMk cId="1890861754" sldId="295"/>
            <ac:spMk id="13" creationId="{8B3555BC-9916-065D-C316-2F324E487A52}"/>
          </ac:spMkLst>
        </pc:spChg>
        <pc:picChg chg="del">
          <ac:chgData name="Padmaja Kishore" userId="71e196b71ab20ee6" providerId="LiveId" clId="{6F1C348B-72FB-4A3E-B680-64FE227054EB}" dt="2023-05-19T06:51:26.548" v="3038" actId="478"/>
          <ac:picMkLst>
            <pc:docMk/>
            <pc:sldMk cId="1890861754" sldId="295"/>
            <ac:picMk id="12" creationId="{534C5873-8DB9-C154-15DD-A3E67DEFC2D4}"/>
          </ac:picMkLst>
        </pc:picChg>
      </pc:sldChg>
      <pc:sldChg chg="addSp delSp modSp add mod">
        <pc:chgData name="Padmaja Kishore" userId="71e196b71ab20ee6" providerId="LiveId" clId="{6F1C348B-72FB-4A3E-B680-64FE227054EB}" dt="2023-05-19T07:07:37.304" v="3220" actId="255"/>
        <pc:sldMkLst>
          <pc:docMk/>
          <pc:sldMk cId="1073871194" sldId="296"/>
        </pc:sldMkLst>
        <pc:spChg chg="mod">
          <ac:chgData name="Padmaja Kishore" userId="71e196b71ab20ee6" providerId="LiveId" clId="{6F1C348B-72FB-4A3E-B680-64FE227054EB}" dt="2023-05-19T06:55:24.027" v="3076" actId="20577"/>
          <ac:spMkLst>
            <pc:docMk/>
            <pc:sldMk cId="1073871194" sldId="296"/>
            <ac:spMk id="2" creationId="{9E067BAF-58CD-F592-636A-5F41243903D4}"/>
          </ac:spMkLst>
        </pc:spChg>
        <pc:spChg chg="add del mod">
          <ac:chgData name="Padmaja Kishore" userId="71e196b71ab20ee6" providerId="LiveId" clId="{6F1C348B-72FB-4A3E-B680-64FE227054EB}" dt="2023-05-19T07:00:40.142" v="3090" actId="478"/>
          <ac:spMkLst>
            <pc:docMk/>
            <pc:sldMk cId="1073871194" sldId="296"/>
            <ac:spMk id="5" creationId="{00BAC1E7-6EE3-6A7B-BF98-01DCC8E7861F}"/>
          </ac:spMkLst>
        </pc:spChg>
        <pc:spChg chg="del mod">
          <ac:chgData name="Padmaja Kishore" userId="71e196b71ab20ee6" providerId="LiveId" clId="{6F1C348B-72FB-4A3E-B680-64FE227054EB}" dt="2023-05-19T06:55:39.724" v="3084" actId="478"/>
          <ac:spMkLst>
            <pc:docMk/>
            <pc:sldMk cId="1073871194" sldId="296"/>
            <ac:spMk id="9" creationId="{39C946D0-614A-93CA-12B3-5C5B96800DA3}"/>
          </ac:spMkLst>
        </pc:spChg>
        <pc:spChg chg="add del">
          <ac:chgData name="Padmaja Kishore" userId="71e196b71ab20ee6" providerId="LiveId" clId="{6F1C348B-72FB-4A3E-B680-64FE227054EB}" dt="2023-05-19T07:00:35.766" v="3089"/>
          <ac:spMkLst>
            <pc:docMk/>
            <pc:sldMk cId="1073871194" sldId="296"/>
            <ac:spMk id="12" creationId="{08C612E3-4AC6-D3E5-579D-701364444181}"/>
          </ac:spMkLst>
        </pc:spChg>
        <pc:spChg chg="del mod">
          <ac:chgData name="Padmaja Kishore" userId="71e196b71ab20ee6" providerId="LiveId" clId="{6F1C348B-72FB-4A3E-B680-64FE227054EB}" dt="2023-05-19T06:55:39.725" v="3086"/>
          <ac:spMkLst>
            <pc:docMk/>
            <pc:sldMk cId="1073871194" sldId="296"/>
            <ac:spMk id="13" creationId="{8B3555BC-9916-065D-C316-2F324E487A52}"/>
          </ac:spMkLst>
        </pc:spChg>
        <pc:spChg chg="add del">
          <ac:chgData name="Padmaja Kishore" userId="71e196b71ab20ee6" providerId="LiveId" clId="{6F1C348B-72FB-4A3E-B680-64FE227054EB}" dt="2023-05-19T07:00:43.001" v="3092"/>
          <ac:spMkLst>
            <pc:docMk/>
            <pc:sldMk cId="1073871194" sldId="296"/>
            <ac:spMk id="14" creationId="{77AC5CD2-694B-6992-3FE8-70CD02D452BB}"/>
          </ac:spMkLst>
        </pc:spChg>
        <pc:spChg chg="add del mod">
          <ac:chgData name="Padmaja Kishore" userId="71e196b71ab20ee6" providerId="LiveId" clId="{6F1C348B-72FB-4A3E-B680-64FE227054EB}" dt="2023-05-19T07:01:13.751" v="3100" actId="478"/>
          <ac:spMkLst>
            <pc:docMk/>
            <pc:sldMk cId="1073871194" sldId="296"/>
            <ac:spMk id="15" creationId="{BE2A0573-36C0-B361-835B-C0A09F7CB564}"/>
          </ac:spMkLst>
        </pc:spChg>
        <pc:spChg chg="add mod">
          <ac:chgData name="Padmaja Kishore" userId="71e196b71ab20ee6" providerId="LiveId" clId="{6F1C348B-72FB-4A3E-B680-64FE227054EB}" dt="2023-05-19T07:03:11.945" v="3115" actId="2710"/>
          <ac:spMkLst>
            <pc:docMk/>
            <pc:sldMk cId="1073871194" sldId="296"/>
            <ac:spMk id="17" creationId="{190E3EF4-91F3-A300-83F5-3E87BBFF3C08}"/>
          </ac:spMkLst>
        </pc:spChg>
        <pc:spChg chg="add mod">
          <ac:chgData name="Padmaja Kishore" userId="71e196b71ab20ee6" providerId="LiveId" clId="{6F1C348B-72FB-4A3E-B680-64FE227054EB}" dt="2023-05-19T07:04:49.786" v="3137" actId="21"/>
          <ac:spMkLst>
            <pc:docMk/>
            <pc:sldMk cId="1073871194" sldId="296"/>
            <ac:spMk id="20" creationId="{20650C16-3F5F-B97B-C01F-985EF0A38F5C}"/>
          </ac:spMkLst>
        </pc:spChg>
        <pc:spChg chg="add mod">
          <ac:chgData name="Padmaja Kishore" userId="71e196b71ab20ee6" providerId="LiveId" clId="{6F1C348B-72FB-4A3E-B680-64FE227054EB}" dt="2023-05-19T07:07:37.304" v="3220" actId="255"/>
          <ac:spMkLst>
            <pc:docMk/>
            <pc:sldMk cId="1073871194" sldId="296"/>
            <ac:spMk id="22" creationId="{78744C23-C077-D0D7-1A46-76119036C81F}"/>
          </ac:spMkLst>
        </pc:spChg>
        <pc:picChg chg="add mod">
          <ac:chgData name="Padmaja Kishore" userId="71e196b71ab20ee6" providerId="LiveId" clId="{6F1C348B-72FB-4A3E-B680-64FE227054EB}" dt="2023-05-19T07:03:15.351" v="3116" actId="1076"/>
          <ac:picMkLst>
            <pc:docMk/>
            <pc:sldMk cId="1073871194" sldId="296"/>
            <ac:picMk id="19" creationId="{3CC00983-CF68-0A59-8621-EEAC01B924F5}"/>
          </ac:picMkLst>
        </pc:picChg>
      </pc:sldChg>
      <pc:sldChg chg="addSp delSp modSp add mod">
        <pc:chgData name="Padmaja Kishore" userId="71e196b71ab20ee6" providerId="LiveId" clId="{6F1C348B-72FB-4A3E-B680-64FE227054EB}" dt="2023-05-19T07:08:42.505" v="3233" actId="12"/>
        <pc:sldMkLst>
          <pc:docMk/>
          <pc:sldMk cId="994626482" sldId="297"/>
        </pc:sldMkLst>
        <pc:spChg chg="add del mod">
          <ac:chgData name="Padmaja Kishore" userId="71e196b71ab20ee6" providerId="LiveId" clId="{6F1C348B-72FB-4A3E-B680-64FE227054EB}" dt="2023-05-19T07:08:08.924" v="3226"/>
          <ac:spMkLst>
            <pc:docMk/>
            <pc:sldMk cId="994626482" sldId="297"/>
            <ac:spMk id="12" creationId="{03BFAF90-A8AA-AEF6-2187-25E36DE07835}"/>
          </ac:spMkLst>
        </pc:spChg>
        <pc:spChg chg="add mod">
          <ac:chgData name="Padmaja Kishore" userId="71e196b71ab20ee6" providerId="LiveId" clId="{6F1C348B-72FB-4A3E-B680-64FE227054EB}" dt="2023-05-19T07:08:42.505" v="3233" actId="12"/>
          <ac:spMkLst>
            <pc:docMk/>
            <pc:sldMk cId="994626482" sldId="297"/>
            <ac:spMk id="14" creationId="{043500D5-21F0-2E16-1E71-FD8D8C84EF0F}"/>
          </ac:spMkLst>
        </pc:spChg>
        <pc:spChg chg="del">
          <ac:chgData name="Padmaja Kishore" userId="71e196b71ab20ee6" providerId="LiveId" clId="{6F1C348B-72FB-4A3E-B680-64FE227054EB}" dt="2023-05-19T07:05:44.651" v="3142" actId="478"/>
          <ac:spMkLst>
            <pc:docMk/>
            <pc:sldMk cId="994626482" sldId="297"/>
            <ac:spMk id="17" creationId="{190E3EF4-91F3-A300-83F5-3E87BBFF3C08}"/>
          </ac:spMkLst>
        </pc:spChg>
        <pc:spChg chg="del">
          <ac:chgData name="Padmaja Kishore" userId="71e196b71ab20ee6" providerId="LiveId" clId="{6F1C348B-72FB-4A3E-B680-64FE227054EB}" dt="2023-05-19T07:05:50.371" v="3144" actId="478"/>
          <ac:spMkLst>
            <pc:docMk/>
            <pc:sldMk cId="994626482" sldId="297"/>
            <ac:spMk id="22" creationId="{78744C23-C077-D0D7-1A46-76119036C81F}"/>
          </ac:spMkLst>
        </pc:spChg>
        <pc:picChg chg="add mod">
          <ac:chgData name="Padmaja Kishore" userId="71e196b71ab20ee6" providerId="LiveId" clId="{6F1C348B-72FB-4A3E-B680-64FE227054EB}" dt="2023-05-19T07:07:48.522" v="3222" actId="14100"/>
          <ac:picMkLst>
            <pc:docMk/>
            <pc:sldMk cId="994626482" sldId="297"/>
            <ac:picMk id="9" creationId="{C447DA91-ACE2-9999-7D10-40D2B0350601}"/>
          </ac:picMkLst>
        </pc:picChg>
        <pc:picChg chg="del">
          <ac:chgData name="Padmaja Kishore" userId="71e196b71ab20ee6" providerId="LiveId" clId="{6F1C348B-72FB-4A3E-B680-64FE227054EB}" dt="2023-05-19T07:05:46.833" v="3143" actId="478"/>
          <ac:picMkLst>
            <pc:docMk/>
            <pc:sldMk cId="994626482" sldId="297"/>
            <ac:picMk id="19" creationId="{3CC00983-CF68-0A59-8621-EEAC01B924F5}"/>
          </ac:picMkLst>
        </pc:picChg>
      </pc:sldChg>
      <pc:sldChg chg="add">
        <pc:chgData name="Padmaja Kishore" userId="71e196b71ab20ee6" providerId="LiveId" clId="{6F1C348B-72FB-4A3E-B680-64FE227054EB}" dt="2023-05-19T07:09:05.841" v="3234" actId="2890"/>
        <pc:sldMkLst>
          <pc:docMk/>
          <pc:sldMk cId="3153251715" sldId="298"/>
        </pc:sldMkLst>
      </pc:sldChg>
      <pc:sldChg chg="addSp delSp modSp add mod">
        <pc:chgData name="Padmaja Kishore" userId="71e196b71ab20ee6" providerId="LiveId" clId="{6F1C348B-72FB-4A3E-B680-64FE227054EB}" dt="2023-05-19T07:54:45.230" v="3427" actId="115"/>
        <pc:sldMkLst>
          <pc:docMk/>
          <pc:sldMk cId="165609789" sldId="299"/>
        </pc:sldMkLst>
        <pc:spChg chg="mod">
          <ac:chgData name="Padmaja Kishore" userId="71e196b71ab20ee6" providerId="LiveId" clId="{6F1C348B-72FB-4A3E-B680-64FE227054EB}" dt="2023-05-19T07:11:03.832" v="3251" actId="255"/>
          <ac:spMkLst>
            <pc:docMk/>
            <pc:sldMk cId="165609789" sldId="299"/>
            <ac:spMk id="2" creationId="{9E067BAF-58CD-F592-636A-5F41243903D4}"/>
          </ac:spMkLst>
        </pc:spChg>
        <pc:spChg chg="del mod">
          <ac:chgData name="Padmaja Kishore" userId="71e196b71ab20ee6" providerId="LiveId" clId="{6F1C348B-72FB-4A3E-B680-64FE227054EB}" dt="2023-05-19T07:34:22.714" v="3258" actId="478"/>
          <ac:spMkLst>
            <pc:docMk/>
            <pc:sldMk cId="165609789" sldId="299"/>
            <ac:spMk id="11" creationId="{0811F601-DF9C-CC51-3204-E59A92EB4EEF}"/>
          </ac:spMkLst>
        </pc:spChg>
        <pc:spChg chg="add mod">
          <ac:chgData name="Padmaja Kishore" userId="71e196b71ab20ee6" providerId="LiveId" clId="{6F1C348B-72FB-4A3E-B680-64FE227054EB}" dt="2023-05-19T07:38:08.860" v="3310" actId="113"/>
          <ac:spMkLst>
            <pc:docMk/>
            <pc:sldMk cId="165609789" sldId="299"/>
            <ac:spMk id="13" creationId="{8C4C6DE4-B45F-9627-2922-864E4306DA67}"/>
          </ac:spMkLst>
        </pc:spChg>
        <pc:spChg chg="del">
          <ac:chgData name="Padmaja Kishore" userId="71e196b71ab20ee6" providerId="LiveId" clId="{6F1C348B-72FB-4A3E-B680-64FE227054EB}" dt="2023-05-19T07:11:15.024" v="3254" actId="478"/>
          <ac:spMkLst>
            <pc:docMk/>
            <pc:sldMk cId="165609789" sldId="299"/>
            <ac:spMk id="14" creationId="{043500D5-21F0-2E16-1E71-FD8D8C84EF0F}"/>
          </ac:spMkLst>
        </pc:spChg>
        <pc:spChg chg="add del">
          <ac:chgData name="Padmaja Kishore" userId="71e196b71ab20ee6" providerId="LiveId" clId="{6F1C348B-72FB-4A3E-B680-64FE227054EB}" dt="2023-05-19T07:40:25.845" v="3319" actId="478"/>
          <ac:spMkLst>
            <pc:docMk/>
            <pc:sldMk cId="165609789" sldId="299"/>
            <ac:spMk id="16" creationId="{A2CBF638-F0D0-7BEA-D8C1-FFE7BCDB0754}"/>
          </ac:spMkLst>
        </pc:spChg>
        <pc:spChg chg="add del">
          <ac:chgData name="Padmaja Kishore" userId="71e196b71ab20ee6" providerId="LiveId" clId="{6F1C348B-72FB-4A3E-B680-64FE227054EB}" dt="2023-05-19T07:40:40.491" v="3322" actId="22"/>
          <ac:spMkLst>
            <pc:docMk/>
            <pc:sldMk cId="165609789" sldId="299"/>
            <ac:spMk id="18" creationId="{192387C2-B97A-3865-1FB9-11D9F85EAC5A}"/>
          </ac:spMkLst>
        </pc:spChg>
        <pc:spChg chg="del">
          <ac:chgData name="Padmaja Kishore" userId="71e196b71ab20ee6" providerId="LiveId" clId="{6F1C348B-72FB-4A3E-B680-64FE227054EB}" dt="2023-05-19T07:34:20.722" v="3256" actId="478"/>
          <ac:spMkLst>
            <pc:docMk/>
            <pc:sldMk cId="165609789" sldId="299"/>
            <ac:spMk id="20" creationId="{20650C16-3F5F-B97B-C01F-985EF0A38F5C}"/>
          </ac:spMkLst>
        </pc:spChg>
        <pc:graphicFrameChg chg="add mod modGraphic">
          <ac:chgData name="Padmaja Kishore" userId="71e196b71ab20ee6" providerId="LiveId" clId="{6F1C348B-72FB-4A3E-B680-64FE227054EB}" dt="2023-05-19T07:54:45.230" v="3427" actId="115"/>
          <ac:graphicFrameMkLst>
            <pc:docMk/>
            <pc:sldMk cId="165609789" sldId="299"/>
            <ac:graphicFrameMk id="5" creationId="{5AB5FEBA-0125-7DEC-2E04-D450B0AAEC42}"/>
          </ac:graphicFrameMkLst>
        </pc:graphicFrameChg>
        <pc:picChg chg="del mod">
          <ac:chgData name="Padmaja Kishore" userId="71e196b71ab20ee6" providerId="LiveId" clId="{6F1C348B-72FB-4A3E-B680-64FE227054EB}" dt="2023-05-19T07:11:11.427" v="3253" actId="478"/>
          <ac:picMkLst>
            <pc:docMk/>
            <pc:sldMk cId="165609789" sldId="299"/>
            <ac:picMk id="9" creationId="{C447DA91-ACE2-9999-7D10-40D2B0350601}"/>
          </ac:picMkLst>
        </pc:picChg>
        <pc:picChg chg="add del">
          <ac:chgData name="Padmaja Kishore" userId="71e196b71ab20ee6" providerId="LiveId" clId="{6F1C348B-72FB-4A3E-B680-64FE227054EB}" dt="2023-05-19T07:41:27.550" v="3324" actId="21"/>
          <ac:picMkLst>
            <pc:docMk/>
            <pc:sldMk cId="165609789" sldId="299"/>
            <ac:picMk id="21" creationId="{AB1363CA-0928-C8C0-78BD-05A6EA8BD49E}"/>
          </ac:picMkLst>
        </pc:picChg>
        <pc:picChg chg="add mod">
          <ac:chgData name="Padmaja Kishore" userId="71e196b71ab20ee6" providerId="LiveId" clId="{6F1C348B-72FB-4A3E-B680-64FE227054EB}" dt="2023-05-19T07:53:18.383" v="3411" actId="1076"/>
          <ac:picMkLst>
            <pc:docMk/>
            <pc:sldMk cId="165609789" sldId="299"/>
            <ac:picMk id="22" creationId="{B5B1813C-C1CE-58BD-9CC9-3BC063A0E498}"/>
          </ac:picMkLst>
        </pc:picChg>
        <pc:picChg chg="add mod">
          <ac:chgData name="Padmaja Kishore" userId="71e196b71ab20ee6" providerId="LiveId" clId="{6F1C348B-72FB-4A3E-B680-64FE227054EB}" dt="2023-05-19T07:53:10.464" v="3410" actId="14100"/>
          <ac:picMkLst>
            <pc:docMk/>
            <pc:sldMk cId="165609789" sldId="299"/>
            <ac:picMk id="24" creationId="{24A9A70E-CC9F-F807-A6D9-7A9C992E02D4}"/>
          </ac:picMkLst>
        </pc:picChg>
      </pc:sldChg>
      <pc:sldChg chg="addSp delSp modSp add mod">
        <pc:chgData name="Padmaja Kishore" userId="71e196b71ab20ee6" providerId="LiveId" clId="{6F1C348B-72FB-4A3E-B680-64FE227054EB}" dt="2023-05-20T15:06:39.260" v="3482" actId="14100"/>
        <pc:sldMkLst>
          <pc:docMk/>
          <pc:sldMk cId="3214262827" sldId="300"/>
        </pc:sldMkLst>
        <pc:spChg chg="mod">
          <ac:chgData name="Padmaja Kishore" userId="71e196b71ab20ee6" providerId="LiveId" clId="{6F1C348B-72FB-4A3E-B680-64FE227054EB}" dt="2023-05-19T07:55:55.945" v="3435" actId="255"/>
          <ac:spMkLst>
            <pc:docMk/>
            <pc:sldMk cId="3214262827" sldId="300"/>
            <ac:spMk id="2" creationId="{9E067BAF-58CD-F592-636A-5F41243903D4}"/>
          </ac:spMkLst>
        </pc:spChg>
        <pc:spChg chg="add mod">
          <ac:chgData name="Padmaja Kishore" userId="71e196b71ab20ee6" providerId="LiveId" clId="{6F1C348B-72FB-4A3E-B680-64FE227054EB}" dt="2023-05-19T07:59:05.324" v="3448" actId="115"/>
          <ac:spMkLst>
            <pc:docMk/>
            <pc:sldMk cId="3214262827" sldId="300"/>
            <ac:spMk id="11" creationId="{FF13762B-4C52-5497-18B6-181087EA802B}"/>
          </ac:spMkLst>
        </pc:spChg>
        <pc:spChg chg="del">
          <ac:chgData name="Padmaja Kishore" userId="71e196b71ab20ee6" providerId="LiveId" clId="{6F1C348B-72FB-4A3E-B680-64FE227054EB}" dt="2023-05-19T07:56:08.554" v="3436" actId="478"/>
          <ac:spMkLst>
            <pc:docMk/>
            <pc:sldMk cId="3214262827" sldId="300"/>
            <ac:spMk id="13" creationId="{8C4C6DE4-B45F-9627-2922-864E4306DA67}"/>
          </ac:spMkLst>
        </pc:spChg>
        <pc:graphicFrameChg chg="del">
          <ac:chgData name="Padmaja Kishore" userId="71e196b71ab20ee6" providerId="LiveId" clId="{6F1C348B-72FB-4A3E-B680-64FE227054EB}" dt="2023-05-19T07:56:15.266" v="3437" actId="478"/>
          <ac:graphicFrameMkLst>
            <pc:docMk/>
            <pc:sldMk cId="3214262827" sldId="300"/>
            <ac:graphicFrameMk id="5" creationId="{5AB5FEBA-0125-7DEC-2E04-D450B0AAEC42}"/>
          </ac:graphicFrameMkLst>
        </pc:graphicFrameChg>
        <pc:picChg chg="add del mod">
          <ac:chgData name="Padmaja Kishore" userId="71e196b71ab20ee6" providerId="LiveId" clId="{6F1C348B-72FB-4A3E-B680-64FE227054EB}" dt="2023-05-20T15:04:15.807" v="3461" actId="22"/>
          <ac:picMkLst>
            <pc:docMk/>
            <pc:sldMk cId="3214262827" sldId="300"/>
            <ac:picMk id="9" creationId="{72875714-71D9-78B6-299E-A0EE1D2C49A4}"/>
          </ac:picMkLst>
        </pc:picChg>
        <pc:picChg chg="add del mod">
          <ac:chgData name="Padmaja Kishore" userId="71e196b71ab20ee6" providerId="LiveId" clId="{6F1C348B-72FB-4A3E-B680-64FE227054EB}" dt="2023-05-20T15:05:27.080" v="3468" actId="22"/>
          <ac:picMkLst>
            <pc:docMk/>
            <pc:sldMk cId="3214262827" sldId="300"/>
            <ac:picMk id="13" creationId="{A90662A5-B94E-12A6-EB69-77FD670F530B}"/>
          </ac:picMkLst>
        </pc:picChg>
        <pc:picChg chg="add del">
          <ac:chgData name="Padmaja Kishore" userId="71e196b71ab20ee6" providerId="LiveId" clId="{6F1C348B-72FB-4A3E-B680-64FE227054EB}" dt="2023-05-20T15:05:59.320" v="3473" actId="22"/>
          <ac:picMkLst>
            <pc:docMk/>
            <pc:sldMk cId="3214262827" sldId="300"/>
            <ac:picMk id="15" creationId="{D90B782A-37C4-E68D-5D91-48BF0ACF24D1}"/>
          </ac:picMkLst>
        </pc:picChg>
        <pc:picChg chg="add mod">
          <ac:chgData name="Padmaja Kishore" userId="71e196b71ab20ee6" providerId="LiveId" clId="{6F1C348B-72FB-4A3E-B680-64FE227054EB}" dt="2023-05-20T15:06:39.260" v="3482" actId="14100"/>
          <ac:picMkLst>
            <pc:docMk/>
            <pc:sldMk cId="3214262827" sldId="300"/>
            <ac:picMk id="17" creationId="{0439F6EE-D37B-B339-EC77-9787C3CDDBF0}"/>
          </ac:picMkLst>
        </pc:picChg>
        <pc:picChg chg="del">
          <ac:chgData name="Padmaja Kishore" userId="71e196b71ab20ee6" providerId="LiveId" clId="{6F1C348B-72FB-4A3E-B680-64FE227054EB}" dt="2023-05-19T07:56:17.278" v="3438" actId="478"/>
          <ac:picMkLst>
            <pc:docMk/>
            <pc:sldMk cId="3214262827" sldId="300"/>
            <ac:picMk id="22" creationId="{B5B1813C-C1CE-58BD-9CC9-3BC063A0E498}"/>
          </ac:picMkLst>
        </pc:picChg>
        <pc:picChg chg="del">
          <ac:chgData name="Padmaja Kishore" userId="71e196b71ab20ee6" providerId="LiveId" clId="{6F1C348B-72FB-4A3E-B680-64FE227054EB}" dt="2023-05-19T07:56:22.962" v="3439" actId="478"/>
          <ac:picMkLst>
            <pc:docMk/>
            <pc:sldMk cId="3214262827" sldId="300"/>
            <ac:picMk id="24" creationId="{24A9A70E-CC9F-F807-A6D9-7A9C992E02D4}"/>
          </ac:picMkLst>
        </pc:picChg>
        <pc:picChg chg="add del mod">
          <ac:chgData name="Padmaja Kishore" userId="71e196b71ab20ee6" providerId="LiveId" clId="{6F1C348B-72FB-4A3E-B680-64FE227054EB}" dt="2023-05-20T15:06:29.552" v="3478" actId="478"/>
          <ac:picMkLst>
            <pc:docMk/>
            <pc:sldMk cId="3214262827" sldId="300"/>
            <ac:picMk id="1026" creationId="{CC68E436-2057-7584-A986-43D24AE58A5A}"/>
          </ac:picMkLst>
        </pc:picChg>
      </pc:sldChg>
      <pc:sldChg chg="addSp delSp modSp add mod">
        <pc:chgData name="Padmaja Kishore" userId="71e196b71ab20ee6" providerId="LiveId" clId="{6F1C348B-72FB-4A3E-B680-64FE227054EB}" dt="2023-05-21T13:11:23.962" v="3631" actId="1076"/>
        <pc:sldMkLst>
          <pc:docMk/>
          <pc:sldMk cId="3317549720" sldId="301"/>
        </pc:sldMkLst>
        <pc:spChg chg="mod">
          <ac:chgData name="Padmaja Kishore" userId="71e196b71ab20ee6" providerId="LiveId" clId="{6F1C348B-72FB-4A3E-B680-64FE227054EB}" dt="2023-05-20T15:07:36.508" v="3536" actId="20577"/>
          <ac:spMkLst>
            <pc:docMk/>
            <pc:sldMk cId="3317549720" sldId="301"/>
            <ac:spMk id="11" creationId="{FF13762B-4C52-5497-18B6-181087EA802B}"/>
          </ac:spMkLst>
        </pc:spChg>
        <pc:picChg chg="del">
          <ac:chgData name="Padmaja Kishore" userId="71e196b71ab20ee6" providerId="LiveId" clId="{6F1C348B-72FB-4A3E-B680-64FE227054EB}" dt="2023-05-20T15:06:51.692" v="3484" actId="478"/>
          <ac:picMkLst>
            <pc:docMk/>
            <pc:sldMk cId="3317549720" sldId="301"/>
            <ac:picMk id="17" creationId="{0439F6EE-D37B-B339-EC77-9787C3CDDBF0}"/>
          </ac:picMkLst>
        </pc:picChg>
        <pc:picChg chg="add mod">
          <ac:chgData name="Padmaja Kishore" userId="71e196b71ab20ee6" providerId="LiveId" clId="{6F1C348B-72FB-4A3E-B680-64FE227054EB}" dt="2023-05-21T13:11:23.962" v="3631" actId="1076"/>
          <ac:picMkLst>
            <pc:docMk/>
            <pc:sldMk cId="3317549720" sldId="301"/>
            <ac:picMk id="1026" creationId="{BE7032A6-DDBD-6690-527A-3126C3583B53}"/>
          </ac:picMkLst>
        </pc:picChg>
      </pc:sldChg>
      <pc:sldChg chg="addSp delSp modSp add mod">
        <pc:chgData name="Padmaja Kishore" userId="71e196b71ab20ee6" providerId="LiveId" clId="{6F1C348B-72FB-4A3E-B680-64FE227054EB}" dt="2023-05-21T13:01:37.114" v="3585" actId="14100"/>
        <pc:sldMkLst>
          <pc:docMk/>
          <pc:sldMk cId="1073372034" sldId="302"/>
        </pc:sldMkLst>
        <pc:graphicFrameChg chg="modGraphic">
          <ac:chgData name="Padmaja Kishore" userId="71e196b71ab20ee6" providerId="LiveId" clId="{6F1C348B-72FB-4A3E-B680-64FE227054EB}" dt="2023-05-21T13:00:20.932" v="3578" actId="14100"/>
          <ac:graphicFrameMkLst>
            <pc:docMk/>
            <pc:sldMk cId="1073372034" sldId="302"/>
            <ac:graphicFrameMk id="3" creationId="{EF31C376-0260-13F0-096B-830779D5BAFF}"/>
          </ac:graphicFrameMkLst>
        </pc:graphicFrameChg>
        <pc:picChg chg="add mod">
          <ac:chgData name="Padmaja Kishore" userId="71e196b71ab20ee6" providerId="LiveId" clId="{6F1C348B-72FB-4A3E-B680-64FE227054EB}" dt="2023-05-21T13:01:37.114" v="3585" actId="14100"/>
          <ac:picMkLst>
            <pc:docMk/>
            <pc:sldMk cId="1073372034" sldId="302"/>
            <ac:picMk id="4" creationId="{2EB6F6B2-9F64-35DD-F72D-CD8203ECFFDD}"/>
          </ac:picMkLst>
        </pc:picChg>
        <pc:picChg chg="del">
          <ac:chgData name="Padmaja Kishore" userId="71e196b71ab20ee6" providerId="LiveId" clId="{6F1C348B-72FB-4A3E-B680-64FE227054EB}" dt="2023-05-21T12:59:05.576" v="3570" actId="478"/>
          <ac:picMkLst>
            <pc:docMk/>
            <pc:sldMk cId="1073372034" sldId="302"/>
            <ac:picMk id="6" creationId="{CF8DEED1-BE3C-DAED-80B1-7FE02FD36309}"/>
          </ac:picMkLst>
        </pc:picChg>
        <pc:picChg chg="del">
          <ac:chgData name="Padmaja Kishore" userId="71e196b71ab20ee6" providerId="LiveId" clId="{6F1C348B-72FB-4A3E-B680-64FE227054EB}" dt="2023-05-21T13:00:27.207" v="3580" actId="478"/>
          <ac:picMkLst>
            <pc:docMk/>
            <pc:sldMk cId="1073372034" sldId="302"/>
            <ac:picMk id="8" creationId="{9CC20720-5327-C792-C315-F5EBD5881C39}"/>
          </ac:picMkLst>
        </pc:picChg>
        <pc:picChg chg="add mod">
          <ac:chgData name="Padmaja Kishore" userId="71e196b71ab20ee6" providerId="LiveId" clId="{6F1C348B-72FB-4A3E-B680-64FE227054EB}" dt="2023-05-21T13:01:34.079" v="3584" actId="14100"/>
          <ac:picMkLst>
            <pc:docMk/>
            <pc:sldMk cId="1073372034" sldId="302"/>
            <ac:picMk id="9" creationId="{4CE6AC7E-2166-4CD4-55E9-0D8D2DDA6D6C}"/>
          </ac:picMkLst>
        </pc:picChg>
      </pc:sldChg>
      <pc:sldChg chg="addSp delSp modSp add mod">
        <pc:chgData name="Padmaja Kishore" userId="71e196b71ab20ee6" providerId="LiveId" clId="{6F1C348B-72FB-4A3E-B680-64FE227054EB}" dt="2023-05-21T13:03:13.076" v="3596" actId="14100"/>
        <pc:sldMkLst>
          <pc:docMk/>
          <pc:sldMk cId="3333370997" sldId="303"/>
        </pc:sldMkLst>
        <pc:picChg chg="del">
          <ac:chgData name="Padmaja Kishore" userId="71e196b71ab20ee6" providerId="LiveId" clId="{6F1C348B-72FB-4A3E-B680-64FE227054EB}" dt="2023-05-21T13:01:46.651" v="3587" actId="478"/>
          <ac:picMkLst>
            <pc:docMk/>
            <pc:sldMk cId="3333370997" sldId="303"/>
            <ac:picMk id="4" creationId="{2EB6F6B2-9F64-35DD-F72D-CD8203ECFFDD}"/>
          </ac:picMkLst>
        </pc:picChg>
        <pc:picChg chg="add mod">
          <ac:chgData name="Padmaja Kishore" userId="71e196b71ab20ee6" providerId="LiveId" clId="{6F1C348B-72FB-4A3E-B680-64FE227054EB}" dt="2023-05-21T13:02:27.302" v="3592" actId="14100"/>
          <ac:picMkLst>
            <pc:docMk/>
            <pc:sldMk cId="3333370997" sldId="303"/>
            <ac:picMk id="7" creationId="{8D477E88-65D9-9DB7-0353-61B307956F71}"/>
          </ac:picMkLst>
        </pc:picChg>
        <pc:picChg chg="del">
          <ac:chgData name="Padmaja Kishore" userId="71e196b71ab20ee6" providerId="LiveId" clId="{6F1C348B-72FB-4A3E-B680-64FE227054EB}" dt="2023-05-21T13:01:48.641" v="3588" actId="478"/>
          <ac:picMkLst>
            <pc:docMk/>
            <pc:sldMk cId="3333370997" sldId="303"/>
            <ac:picMk id="9" creationId="{4CE6AC7E-2166-4CD4-55E9-0D8D2DDA6D6C}"/>
          </ac:picMkLst>
        </pc:picChg>
        <pc:picChg chg="add mod">
          <ac:chgData name="Padmaja Kishore" userId="71e196b71ab20ee6" providerId="LiveId" clId="{6F1C348B-72FB-4A3E-B680-64FE227054EB}" dt="2023-05-21T13:03:13.076" v="3596" actId="14100"/>
          <ac:picMkLst>
            <pc:docMk/>
            <pc:sldMk cId="3333370997" sldId="303"/>
            <ac:picMk id="10" creationId="{37AA972F-6029-9850-998D-EA0EBE40B4D1}"/>
          </ac:picMkLst>
        </pc:picChg>
      </pc:sldChg>
      <pc:sldChg chg="add">
        <pc:chgData name="Padmaja Kishore" userId="71e196b71ab20ee6" providerId="LiveId" clId="{6F1C348B-72FB-4A3E-B680-64FE227054EB}" dt="2023-05-21T13:03:48.553" v="3602" actId="2890"/>
        <pc:sldMkLst>
          <pc:docMk/>
          <pc:sldMk cId="2672621705" sldId="304"/>
        </pc:sldMkLst>
      </pc:sldChg>
      <pc:sldChg chg="addSp delSp modSp add del mod">
        <pc:chgData name="Padmaja Kishore" userId="71e196b71ab20ee6" providerId="LiveId" clId="{6F1C348B-72FB-4A3E-B680-64FE227054EB}" dt="2023-05-21T13:07:39.852" v="3621" actId="2696"/>
        <pc:sldMkLst>
          <pc:docMk/>
          <pc:sldMk cId="144231858" sldId="305"/>
        </pc:sldMkLst>
        <pc:picChg chg="add mod">
          <ac:chgData name="Padmaja Kishore" userId="71e196b71ab20ee6" providerId="LiveId" clId="{6F1C348B-72FB-4A3E-B680-64FE227054EB}" dt="2023-05-21T13:07:27.417" v="3620" actId="14100"/>
          <ac:picMkLst>
            <pc:docMk/>
            <pc:sldMk cId="144231858" sldId="305"/>
            <ac:picMk id="6" creationId="{084A3BBF-B65F-BE42-5442-0D43ABE469A1}"/>
          </ac:picMkLst>
        </pc:picChg>
        <pc:picChg chg="del">
          <ac:chgData name="Padmaja Kishore" userId="71e196b71ab20ee6" providerId="LiveId" clId="{6F1C348B-72FB-4A3E-B680-64FE227054EB}" dt="2023-05-21T13:06:48.825" v="3615" actId="478"/>
          <ac:picMkLst>
            <pc:docMk/>
            <pc:sldMk cId="144231858" sldId="305"/>
            <ac:picMk id="13" creationId="{1112CDC8-2CF7-E410-AF5B-70002FA9CCFA}"/>
          </ac:picMkLst>
        </pc:picChg>
        <pc:picChg chg="del">
          <ac:chgData name="Padmaja Kishore" userId="71e196b71ab20ee6" providerId="LiveId" clId="{6F1C348B-72FB-4A3E-B680-64FE227054EB}" dt="2023-05-21T13:06:50.904" v="3616" actId="478"/>
          <ac:picMkLst>
            <pc:docMk/>
            <pc:sldMk cId="144231858" sldId="305"/>
            <ac:picMk id="16" creationId="{29D891E9-69D6-AA16-BF39-22FA125F692D}"/>
          </ac:picMkLst>
        </pc:picChg>
      </pc:sldChg>
      <pc:sldChg chg="addSp delSp modSp add del mod modTransition">
        <pc:chgData name="Padmaja Kishore" userId="71e196b71ab20ee6" providerId="LiveId" clId="{6F1C348B-72FB-4A3E-B680-64FE227054EB}" dt="2023-05-21T14:54:01.174" v="4647" actId="2696"/>
        <pc:sldMkLst>
          <pc:docMk/>
          <pc:sldMk cId="4012577128" sldId="305"/>
        </pc:sldMkLst>
        <pc:spChg chg="mod">
          <ac:chgData name="Padmaja Kishore" userId="71e196b71ab20ee6" providerId="LiveId" clId="{6F1C348B-72FB-4A3E-B680-64FE227054EB}" dt="2023-05-21T14:06:19.996" v="4356" actId="1076"/>
          <ac:spMkLst>
            <pc:docMk/>
            <pc:sldMk cId="4012577128" sldId="305"/>
            <ac:spMk id="7" creationId="{3DC60A28-B22F-C885-FDBE-B540BA56AEA9}"/>
          </ac:spMkLst>
        </pc:spChg>
        <pc:spChg chg="del mod">
          <ac:chgData name="Padmaja Kishore" userId="71e196b71ab20ee6" providerId="LiveId" clId="{6F1C348B-72FB-4A3E-B680-64FE227054EB}" dt="2023-05-21T13:27:25.523" v="3782" actId="478"/>
          <ac:spMkLst>
            <pc:docMk/>
            <pc:sldMk cId="4012577128" sldId="305"/>
            <ac:spMk id="11" creationId="{FF13762B-4C52-5497-18B6-181087EA802B}"/>
          </ac:spMkLst>
        </pc:spChg>
        <pc:spChg chg="add del mod">
          <ac:chgData name="Padmaja Kishore" userId="71e196b71ab20ee6" providerId="LiveId" clId="{6F1C348B-72FB-4A3E-B680-64FE227054EB}" dt="2023-05-21T13:59:02.708" v="4236" actId="21"/>
          <ac:spMkLst>
            <pc:docMk/>
            <pc:sldMk cId="4012577128" sldId="305"/>
            <ac:spMk id="18" creationId="{15C64F70-AF41-531C-980A-8E95A73C4696}"/>
          </ac:spMkLst>
        </pc:spChg>
        <pc:spChg chg="add del">
          <ac:chgData name="Padmaja Kishore" userId="71e196b71ab20ee6" providerId="LiveId" clId="{6F1C348B-72FB-4A3E-B680-64FE227054EB}" dt="2023-05-21T13:40:07.325" v="3983" actId="478"/>
          <ac:spMkLst>
            <pc:docMk/>
            <pc:sldMk cId="4012577128" sldId="305"/>
            <ac:spMk id="20" creationId="{6AF9FE4B-258C-8EB7-CBE3-CD6710C5F79A}"/>
          </ac:spMkLst>
        </pc:spChg>
        <pc:spChg chg="add mod">
          <ac:chgData name="Padmaja Kishore" userId="71e196b71ab20ee6" providerId="LiveId" clId="{6F1C348B-72FB-4A3E-B680-64FE227054EB}" dt="2023-05-21T14:51:17.276" v="4632" actId="14100"/>
          <ac:spMkLst>
            <pc:docMk/>
            <pc:sldMk cId="4012577128" sldId="305"/>
            <ac:spMk id="22" creationId="{5E0F6C9C-3D78-D229-A2A5-75A5F67E993A}"/>
          </ac:spMkLst>
        </pc:spChg>
        <pc:spChg chg="add mod ord">
          <ac:chgData name="Padmaja Kishore" userId="71e196b71ab20ee6" providerId="LiveId" clId="{6F1C348B-72FB-4A3E-B680-64FE227054EB}" dt="2023-05-21T14:47:40.592" v="4602" actId="1076"/>
          <ac:spMkLst>
            <pc:docMk/>
            <pc:sldMk cId="4012577128" sldId="305"/>
            <ac:spMk id="25" creationId="{2F56CAEF-B142-961B-EF06-6D12AF5FAB47}"/>
          </ac:spMkLst>
        </pc:spChg>
        <pc:spChg chg="add del mod">
          <ac:chgData name="Padmaja Kishore" userId="71e196b71ab20ee6" providerId="LiveId" clId="{6F1C348B-72FB-4A3E-B680-64FE227054EB}" dt="2023-05-21T14:08:33.202" v="4392" actId="478"/>
          <ac:spMkLst>
            <pc:docMk/>
            <pc:sldMk cId="4012577128" sldId="305"/>
            <ac:spMk id="26" creationId="{F412527C-146C-3AB0-AA6E-72E5E8A9D187}"/>
          </ac:spMkLst>
        </pc:spChg>
        <pc:spChg chg="add mod">
          <ac:chgData name="Padmaja Kishore" userId="71e196b71ab20ee6" providerId="LiveId" clId="{6F1C348B-72FB-4A3E-B680-64FE227054EB}" dt="2023-05-21T14:47:27.393" v="4600" actId="1076"/>
          <ac:spMkLst>
            <pc:docMk/>
            <pc:sldMk cId="4012577128" sldId="305"/>
            <ac:spMk id="27" creationId="{ADED06E2-B45D-F984-52DD-A1452D7CC3B6}"/>
          </ac:spMkLst>
        </pc:spChg>
        <pc:spChg chg="add mod ord">
          <ac:chgData name="Padmaja Kishore" userId="71e196b71ab20ee6" providerId="LiveId" clId="{6F1C348B-72FB-4A3E-B680-64FE227054EB}" dt="2023-05-21T14:51:43.605" v="4637" actId="14100"/>
          <ac:spMkLst>
            <pc:docMk/>
            <pc:sldMk cId="4012577128" sldId="305"/>
            <ac:spMk id="28" creationId="{42C8B6DB-64E4-5E29-2551-6877427D4009}"/>
          </ac:spMkLst>
        </pc:spChg>
        <pc:graphicFrameChg chg="add del mod modGraphic">
          <ac:chgData name="Padmaja Kishore" userId="71e196b71ab20ee6" providerId="LiveId" clId="{6F1C348B-72FB-4A3E-B680-64FE227054EB}" dt="2023-05-21T13:35:20.713" v="3912" actId="478"/>
          <ac:graphicFrameMkLst>
            <pc:docMk/>
            <pc:sldMk cId="4012577128" sldId="305"/>
            <ac:graphicFrameMk id="5" creationId="{3D7486D3-36AE-09F2-9558-2551D2CE3977}"/>
          </ac:graphicFrameMkLst>
        </pc:graphicFrameChg>
        <pc:graphicFrameChg chg="add del mod modGraphic">
          <ac:chgData name="Padmaja Kishore" userId="71e196b71ab20ee6" providerId="LiveId" clId="{6F1C348B-72FB-4A3E-B680-64FE227054EB}" dt="2023-05-21T13:42:46.686" v="4116" actId="478"/>
          <ac:graphicFrameMkLst>
            <pc:docMk/>
            <pc:sldMk cId="4012577128" sldId="305"/>
            <ac:graphicFrameMk id="17" creationId="{F09D304C-374C-4D63-B4EB-944E540ECA9E}"/>
          </ac:graphicFrameMkLst>
        </pc:graphicFrameChg>
        <pc:picChg chg="add del mod">
          <ac:chgData name="Padmaja Kishore" userId="71e196b71ab20ee6" providerId="LiveId" clId="{6F1C348B-72FB-4A3E-B680-64FE227054EB}" dt="2023-05-21T13:42:29.876" v="4113" actId="21"/>
          <ac:picMkLst>
            <pc:docMk/>
            <pc:sldMk cId="4012577128" sldId="305"/>
            <ac:picMk id="12" creationId="{F9FA12B9-EDB3-006F-F778-58DDD809B9D1}"/>
          </ac:picMkLst>
        </pc:picChg>
        <pc:picChg chg="add del mod">
          <ac:chgData name="Padmaja Kishore" userId="71e196b71ab20ee6" providerId="LiveId" clId="{6F1C348B-72FB-4A3E-B680-64FE227054EB}" dt="2023-05-21T13:32:44.987" v="3831" actId="478"/>
          <ac:picMkLst>
            <pc:docMk/>
            <pc:sldMk cId="4012577128" sldId="305"/>
            <ac:picMk id="14" creationId="{ECA4B896-B689-EF03-FE31-D37BCF991D81}"/>
          </ac:picMkLst>
        </pc:picChg>
        <pc:picChg chg="add mod">
          <ac:chgData name="Padmaja Kishore" userId="71e196b71ab20ee6" providerId="LiveId" clId="{6F1C348B-72FB-4A3E-B680-64FE227054EB}" dt="2023-05-21T14:05:39.711" v="4350" actId="1076"/>
          <ac:picMkLst>
            <pc:docMk/>
            <pc:sldMk cId="4012577128" sldId="305"/>
            <ac:picMk id="16" creationId="{738FB674-E44B-FA8E-9027-D2F7EC422B5E}"/>
          </ac:picMkLst>
        </pc:picChg>
        <pc:picChg chg="add mod">
          <ac:chgData name="Padmaja Kishore" userId="71e196b71ab20ee6" providerId="LiveId" clId="{6F1C348B-72FB-4A3E-B680-64FE227054EB}" dt="2023-05-21T14:47:23.965" v="4597" actId="1076"/>
          <ac:picMkLst>
            <pc:docMk/>
            <pc:sldMk cId="4012577128" sldId="305"/>
            <ac:picMk id="21" creationId="{2744E4BA-EC84-FA35-6345-541F0B469B50}"/>
          </ac:picMkLst>
        </pc:picChg>
        <pc:picChg chg="add mod">
          <ac:chgData name="Padmaja Kishore" userId="71e196b71ab20ee6" providerId="LiveId" clId="{6F1C348B-72FB-4A3E-B680-64FE227054EB}" dt="2023-05-21T14:51:49.807" v="4639" actId="14100"/>
          <ac:picMkLst>
            <pc:docMk/>
            <pc:sldMk cId="4012577128" sldId="305"/>
            <ac:picMk id="24" creationId="{08D6C01C-921C-5BB7-7375-E53890B6313A}"/>
          </ac:picMkLst>
        </pc:picChg>
        <pc:picChg chg="del">
          <ac:chgData name="Padmaja Kishore" userId="71e196b71ab20ee6" providerId="LiveId" clId="{6F1C348B-72FB-4A3E-B680-64FE227054EB}" dt="2023-05-21T13:11:37.213" v="3633" actId="478"/>
          <ac:picMkLst>
            <pc:docMk/>
            <pc:sldMk cId="4012577128" sldId="305"/>
            <ac:picMk id="1026" creationId="{BE7032A6-DDBD-6690-527A-3126C3583B53}"/>
          </ac:picMkLst>
        </pc:picChg>
      </pc:sldChg>
      <pc:sldChg chg="addSp delSp modSp add del mod">
        <pc:chgData name="Padmaja Kishore" userId="71e196b71ab20ee6" providerId="LiveId" clId="{6F1C348B-72FB-4A3E-B680-64FE227054EB}" dt="2023-05-21T14:56:50.769" v="4660" actId="2696"/>
        <pc:sldMkLst>
          <pc:docMk/>
          <pc:sldMk cId="962792801" sldId="306"/>
        </pc:sldMkLst>
        <pc:spChg chg="mod">
          <ac:chgData name="Padmaja Kishore" userId="71e196b71ab20ee6" providerId="LiveId" clId="{6F1C348B-72FB-4A3E-B680-64FE227054EB}" dt="2023-05-21T14:42:47.824" v="4559" actId="6549"/>
          <ac:spMkLst>
            <pc:docMk/>
            <pc:sldMk cId="962792801" sldId="306"/>
            <ac:spMk id="22" creationId="{5E0F6C9C-3D78-D229-A2A5-75A5F67E993A}"/>
          </ac:spMkLst>
        </pc:spChg>
        <pc:spChg chg="mod">
          <ac:chgData name="Padmaja Kishore" userId="71e196b71ab20ee6" providerId="LiveId" clId="{6F1C348B-72FB-4A3E-B680-64FE227054EB}" dt="2023-05-21T14:55:15.380" v="4652" actId="1076"/>
          <ac:spMkLst>
            <pc:docMk/>
            <pc:sldMk cId="962792801" sldId="306"/>
            <ac:spMk id="25" creationId="{2F56CAEF-B142-961B-EF06-6D12AF5FAB47}"/>
          </ac:spMkLst>
        </pc:spChg>
        <pc:spChg chg="mod">
          <ac:chgData name="Padmaja Kishore" userId="71e196b71ab20ee6" providerId="LiveId" clId="{6F1C348B-72FB-4A3E-B680-64FE227054EB}" dt="2023-05-21T14:54:55.859" v="4648" actId="1076"/>
          <ac:spMkLst>
            <pc:docMk/>
            <pc:sldMk cId="962792801" sldId="306"/>
            <ac:spMk id="27" creationId="{ADED06E2-B45D-F984-52DD-A1452D7CC3B6}"/>
          </ac:spMkLst>
        </pc:spChg>
        <pc:spChg chg="mod">
          <ac:chgData name="Padmaja Kishore" userId="71e196b71ab20ee6" providerId="LiveId" clId="{6F1C348B-72FB-4A3E-B680-64FE227054EB}" dt="2023-05-21T14:42:16.002" v="4554" actId="1076"/>
          <ac:spMkLst>
            <pc:docMk/>
            <pc:sldMk cId="962792801" sldId="306"/>
            <ac:spMk id="28" creationId="{42C8B6DB-64E4-5E29-2551-6877427D4009}"/>
          </ac:spMkLst>
        </pc:spChg>
        <pc:picChg chg="add mod">
          <ac:chgData name="Padmaja Kishore" userId="71e196b71ab20ee6" providerId="LiveId" clId="{6F1C348B-72FB-4A3E-B680-64FE227054EB}" dt="2023-05-21T14:41:40.255" v="4548" actId="14100"/>
          <ac:picMkLst>
            <pc:docMk/>
            <pc:sldMk cId="962792801" sldId="306"/>
            <ac:picMk id="9" creationId="{FA92A3CD-1A04-A83B-8A87-ED7D2D5CEA65}"/>
          </ac:picMkLst>
        </pc:picChg>
        <pc:picChg chg="add mod">
          <ac:chgData name="Padmaja Kishore" userId="71e196b71ab20ee6" providerId="LiveId" clId="{6F1C348B-72FB-4A3E-B680-64FE227054EB}" dt="2023-05-21T14:40:50.540" v="4537" actId="14100"/>
          <ac:picMkLst>
            <pc:docMk/>
            <pc:sldMk cId="962792801" sldId="306"/>
            <ac:picMk id="12" creationId="{9D5A3FFB-BA8D-BB1D-FBBD-B554541A2E3C}"/>
          </ac:picMkLst>
        </pc:picChg>
        <pc:picChg chg="del">
          <ac:chgData name="Padmaja Kishore" userId="71e196b71ab20ee6" providerId="LiveId" clId="{6F1C348B-72FB-4A3E-B680-64FE227054EB}" dt="2023-05-21T14:35:42.466" v="4487" actId="478"/>
          <ac:picMkLst>
            <pc:docMk/>
            <pc:sldMk cId="962792801" sldId="306"/>
            <ac:picMk id="16" creationId="{738FB674-E44B-FA8E-9027-D2F7EC422B5E}"/>
          </ac:picMkLst>
        </pc:picChg>
        <pc:picChg chg="del">
          <ac:chgData name="Padmaja Kishore" userId="71e196b71ab20ee6" providerId="LiveId" clId="{6F1C348B-72FB-4A3E-B680-64FE227054EB}" dt="2023-05-21T14:35:34.519" v="4486" actId="478"/>
          <ac:picMkLst>
            <pc:docMk/>
            <pc:sldMk cId="962792801" sldId="306"/>
            <ac:picMk id="21" creationId="{2744E4BA-EC84-FA35-6345-541F0B469B50}"/>
          </ac:picMkLst>
        </pc:picChg>
        <pc:picChg chg="del">
          <ac:chgData name="Padmaja Kishore" userId="71e196b71ab20ee6" providerId="LiveId" clId="{6F1C348B-72FB-4A3E-B680-64FE227054EB}" dt="2023-05-21T14:38:29.569" v="4499" actId="478"/>
          <ac:picMkLst>
            <pc:docMk/>
            <pc:sldMk cId="962792801" sldId="306"/>
            <ac:picMk id="24" creationId="{08D6C01C-921C-5BB7-7375-E53890B6313A}"/>
          </ac:picMkLst>
        </pc:picChg>
      </pc:sldChg>
      <pc:sldChg chg="addSp delSp modSp add del mod">
        <pc:chgData name="Padmaja Kishore" userId="71e196b71ab20ee6" providerId="LiveId" clId="{6F1C348B-72FB-4A3E-B680-64FE227054EB}" dt="2023-05-22T10:06:48.941" v="4927" actId="2696"/>
        <pc:sldMkLst>
          <pc:docMk/>
          <pc:sldMk cId="3512879571" sldId="307"/>
        </pc:sldMkLst>
        <pc:spChg chg="del mod">
          <ac:chgData name="Padmaja Kishore" userId="71e196b71ab20ee6" providerId="LiveId" clId="{6F1C348B-72FB-4A3E-B680-64FE227054EB}" dt="2023-05-21T14:45:22.009" v="4571" actId="478"/>
          <ac:spMkLst>
            <pc:docMk/>
            <pc:sldMk cId="3512879571" sldId="307"/>
            <ac:spMk id="22" creationId="{5E0F6C9C-3D78-D229-A2A5-75A5F67E993A}"/>
          </ac:spMkLst>
        </pc:spChg>
        <pc:spChg chg="mod">
          <ac:chgData name="Padmaja Kishore" userId="71e196b71ab20ee6" providerId="LiveId" clId="{6F1C348B-72FB-4A3E-B680-64FE227054EB}" dt="2023-05-21T14:57:18.460" v="4666" actId="1076"/>
          <ac:spMkLst>
            <pc:docMk/>
            <pc:sldMk cId="3512879571" sldId="307"/>
            <ac:spMk id="25" creationId="{2F56CAEF-B142-961B-EF06-6D12AF5FAB47}"/>
          </ac:spMkLst>
        </pc:spChg>
        <pc:spChg chg="mod">
          <ac:chgData name="Padmaja Kishore" userId="71e196b71ab20ee6" providerId="LiveId" clId="{6F1C348B-72FB-4A3E-B680-64FE227054EB}" dt="2023-05-21T14:57:27.703" v="4668" actId="14100"/>
          <ac:spMkLst>
            <pc:docMk/>
            <pc:sldMk cId="3512879571" sldId="307"/>
            <ac:spMk id="27" creationId="{ADED06E2-B45D-F984-52DD-A1452D7CC3B6}"/>
          </ac:spMkLst>
        </pc:spChg>
        <pc:spChg chg="del">
          <ac:chgData name="Padmaja Kishore" userId="71e196b71ab20ee6" providerId="LiveId" clId="{6F1C348B-72FB-4A3E-B680-64FE227054EB}" dt="2023-05-21T14:45:10.396" v="4568" actId="478"/>
          <ac:spMkLst>
            <pc:docMk/>
            <pc:sldMk cId="3512879571" sldId="307"/>
            <ac:spMk id="28" creationId="{42C8B6DB-64E4-5E29-2551-6877427D4009}"/>
          </ac:spMkLst>
        </pc:spChg>
        <pc:picChg chg="del">
          <ac:chgData name="Padmaja Kishore" userId="71e196b71ab20ee6" providerId="LiveId" clId="{6F1C348B-72FB-4A3E-B680-64FE227054EB}" dt="2023-05-21T14:43:08.269" v="4562" actId="478"/>
          <ac:picMkLst>
            <pc:docMk/>
            <pc:sldMk cId="3512879571" sldId="307"/>
            <ac:picMk id="9" creationId="{FA92A3CD-1A04-A83B-8A87-ED7D2D5CEA65}"/>
          </ac:picMkLst>
        </pc:picChg>
        <pc:picChg chg="add mod">
          <ac:chgData name="Padmaja Kishore" userId="71e196b71ab20ee6" providerId="LiveId" clId="{6F1C348B-72FB-4A3E-B680-64FE227054EB}" dt="2023-05-21T14:57:11.028" v="4665" actId="1076"/>
          <ac:picMkLst>
            <pc:docMk/>
            <pc:sldMk cId="3512879571" sldId="307"/>
            <ac:picMk id="11" creationId="{1B2BEC25-351A-6F73-29B6-880704373474}"/>
          </ac:picMkLst>
        </pc:picChg>
        <pc:picChg chg="del">
          <ac:chgData name="Padmaja Kishore" userId="71e196b71ab20ee6" providerId="LiveId" clId="{6F1C348B-72FB-4A3E-B680-64FE227054EB}" dt="2023-05-21T14:45:12.723" v="4569" actId="478"/>
          <ac:picMkLst>
            <pc:docMk/>
            <pc:sldMk cId="3512879571" sldId="307"/>
            <ac:picMk id="12" creationId="{9D5A3FFB-BA8D-BB1D-FBBD-B554541A2E3C}"/>
          </ac:picMkLst>
        </pc:picChg>
      </pc:sldChg>
      <pc:sldChg chg="addSp delSp modSp add del mod">
        <pc:chgData name="Padmaja Kishore" userId="71e196b71ab20ee6" providerId="LiveId" clId="{6F1C348B-72FB-4A3E-B680-64FE227054EB}" dt="2023-05-22T10:06:40.389" v="4925" actId="2696"/>
        <pc:sldMkLst>
          <pc:docMk/>
          <pc:sldMk cId="2937520220" sldId="308"/>
        </pc:sldMkLst>
        <pc:spChg chg="add mod">
          <ac:chgData name="Padmaja Kishore" userId="71e196b71ab20ee6" providerId="LiveId" clId="{6F1C348B-72FB-4A3E-B680-64FE227054EB}" dt="2023-05-21T15:01:31.232" v="4708" actId="13926"/>
          <ac:spMkLst>
            <pc:docMk/>
            <pc:sldMk cId="2937520220" sldId="308"/>
            <ac:spMk id="13" creationId="{6D187B9E-8DC2-CC30-873A-DB226539EF75}"/>
          </ac:spMkLst>
        </pc:spChg>
        <pc:spChg chg="del">
          <ac:chgData name="Padmaja Kishore" userId="71e196b71ab20ee6" providerId="LiveId" clId="{6F1C348B-72FB-4A3E-B680-64FE227054EB}" dt="2023-05-21T14:48:57.892" v="4612" actId="478"/>
          <ac:spMkLst>
            <pc:docMk/>
            <pc:sldMk cId="2937520220" sldId="308"/>
            <ac:spMk id="22" creationId="{5E0F6C9C-3D78-D229-A2A5-75A5F67E993A}"/>
          </ac:spMkLst>
        </pc:spChg>
        <pc:spChg chg="del">
          <ac:chgData name="Padmaja Kishore" userId="71e196b71ab20ee6" providerId="LiveId" clId="{6F1C348B-72FB-4A3E-B680-64FE227054EB}" dt="2023-05-21T14:49:00.226" v="4613" actId="478"/>
          <ac:spMkLst>
            <pc:docMk/>
            <pc:sldMk cId="2937520220" sldId="308"/>
            <ac:spMk id="25" creationId="{2F56CAEF-B142-961B-EF06-6D12AF5FAB47}"/>
          </ac:spMkLst>
        </pc:spChg>
        <pc:spChg chg="del mod">
          <ac:chgData name="Padmaja Kishore" userId="71e196b71ab20ee6" providerId="LiveId" clId="{6F1C348B-72FB-4A3E-B680-64FE227054EB}" dt="2023-05-21T14:48:53.972" v="4611" actId="478"/>
          <ac:spMkLst>
            <pc:docMk/>
            <pc:sldMk cId="2937520220" sldId="308"/>
            <ac:spMk id="27" creationId="{ADED06E2-B45D-F984-52DD-A1452D7CC3B6}"/>
          </ac:spMkLst>
        </pc:spChg>
        <pc:spChg chg="del">
          <ac:chgData name="Padmaja Kishore" userId="71e196b71ab20ee6" providerId="LiveId" clId="{6F1C348B-72FB-4A3E-B680-64FE227054EB}" dt="2023-05-21T14:49:02.911" v="4614" actId="478"/>
          <ac:spMkLst>
            <pc:docMk/>
            <pc:sldMk cId="2937520220" sldId="308"/>
            <ac:spMk id="28" creationId="{42C8B6DB-64E4-5E29-2551-6877427D4009}"/>
          </ac:spMkLst>
        </pc:spChg>
        <pc:picChg chg="add del mod">
          <ac:chgData name="Padmaja Kishore" userId="71e196b71ab20ee6" providerId="LiveId" clId="{6F1C348B-72FB-4A3E-B680-64FE227054EB}" dt="2023-05-21T14:53:19.206" v="4640" actId="478"/>
          <ac:picMkLst>
            <pc:docMk/>
            <pc:sldMk cId="2937520220" sldId="308"/>
            <ac:picMk id="9" creationId="{0410FBE1-6389-0C34-1F38-696FEE043F22}"/>
          </ac:picMkLst>
        </pc:picChg>
        <pc:picChg chg="add mod">
          <ac:chgData name="Padmaja Kishore" userId="71e196b71ab20ee6" providerId="LiveId" clId="{6F1C348B-72FB-4A3E-B680-64FE227054EB}" dt="2023-05-21T14:58:52.720" v="4669" actId="14100"/>
          <ac:picMkLst>
            <pc:docMk/>
            <pc:sldMk cId="2937520220" sldId="308"/>
            <ac:picMk id="12" creationId="{0807C3D8-B6EF-31CF-BC1A-64E0388C68E5}"/>
          </ac:picMkLst>
        </pc:picChg>
        <pc:picChg chg="del">
          <ac:chgData name="Padmaja Kishore" userId="71e196b71ab20ee6" providerId="LiveId" clId="{6F1C348B-72FB-4A3E-B680-64FE227054EB}" dt="2023-05-21T14:49:08.717" v="4617" actId="478"/>
          <ac:picMkLst>
            <pc:docMk/>
            <pc:sldMk cId="2937520220" sldId="308"/>
            <ac:picMk id="16" creationId="{738FB674-E44B-FA8E-9027-D2F7EC422B5E}"/>
          </ac:picMkLst>
        </pc:picChg>
        <pc:picChg chg="del">
          <ac:chgData name="Padmaja Kishore" userId="71e196b71ab20ee6" providerId="LiveId" clId="{6F1C348B-72FB-4A3E-B680-64FE227054EB}" dt="2023-05-21T14:49:06.911" v="4616" actId="478"/>
          <ac:picMkLst>
            <pc:docMk/>
            <pc:sldMk cId="2937520220" sldId="308"/>
            <ac:picMk id="21" creationId="{2744E4BA-EC84-FA35-6345-541F0B469B50}"/>
          </ac:picMkLst>
        </pc:picChg>
        <pc:picChg chg="del">
          <ac:chgData name="Padmaja Kishore" userId="71e196b71ab20ee6" providerId="LiveId" clId="{6F1C348B-72FB-4A3E-B680-64FE227054EB}" dt="2023-05-21T14:49:04.606" v="4615" actId="478"/>
          <ac:picMkLst>
            <pc:docMk/>
            <pc:sldMk cId="2937520220" sldId="308"/>
            <ac:picMk id="24" creationId="{08D6C01C-921C-5BB7-7375-E53890B6313A}"/>
          </ac:picMkLst>
        </pc:picChg>
      </pc:sldChg>
      <pc:sldChg chg="addSp delSp modSp add del mod">
        <pc:chgData name="Padmaja Kishore" userId="71e196b71ab20ee6" providerId="LiveId" clId="{6F1C348B-72FB-4A3E-B680-64FE227054EB}" dt="2023-05-22T10:06:45.603" v="4926" actId="2696"/>
        <pc:sldMkLst>
          <pc:docMk/>
          <pc:sldMk cId="2505719499" sldId="309"/>
        </pc:sldMkLst>
        <pc:spChg chg="add del mod">
          <ac:chgData name="Padmaja Kishore" userId="71e196b71ab20ee6" providerId="LiveId" clId="{6F1C348B-72FB-4A3E-B680-64FE227054EB}" dt="2023-05-21T15:01:56.179" v="4710" actId="108"/>
          <ac:spMkLst>
            <pc:docMk/>
            <pc:sldMk cId="2505719499" sldId="309"/>
            <ac:spMk id="11" creationId="{21237AC0-10D8-BB6A-4F23-1F0AE2CBEDF2}"/>
          </ac:spMkLst>
        </pc:spChg>
        <pc:picChg chg="add mod">
          <ac:chgData name="Padmaja Kishore" userId="71e196b71ab20ee6" providerId="LiveId" clId="{6F1C348B-72FB-4A3E-B680-64FE227054EB}" dt="2023-05-21T15:00:16.467" v="4688" actId="14100"/>
          <ac:picMkLst>
            <pc:docMk/>
            <pc:sldMk cId="2505719499" sldId="309"/>
            <ac:picMk id="9" creationId="{23B3ECCD-1B92-47D8-8185-BBB77CBC3342}"/>
          </ac:picMkLst>
        </pc:picChg>
        <pc:picChg chg="del">
          <ac:chgData name="Padmaja Kishore" userId="71e196b71ab20ee6" providerId="LiveId" clId="{6F1C348B-72FB-4A3E-B680-64FE227054EB}" dt="2023-05-21T14:55:52.499" v="4654" actId="478"/>
          <ac:picMkLst>
            <pc:docMk/>
            <pc:sldMk cId="2505719499" sldId="309"/>
            <ac:picMk id="12" creationId="{0807C3D8-B6EF-31CF-BC1A-64E0388C68E5}"/>
          </ac:picMkLst>
        </pc:picChg>
      </pc:sldChg>
      <pc:sldChg chg="addSp delSp modSp add mod">
        <pc:chgData name="Padmaja Kishore" userId="71e196b71ab20ee6" providerId="LiveId" clId="{6F1C348B-72FB-4A3E-B680-64FE227054EB}" dt="2023-05-22T10:12:12.389" v="5160" actId="113"/>
        <pc:sldMkLst>
          <pc:docMk/>
          <pc:sldMk cId="2038015340" sldId="310"/>
        </pc:sldMkLst>
        <pc:spChg chg="add del mod">
          <ac:chgData name="Padmaja Kishore" userId="71e196b71ab20ee6" providerId="LiveId" clId="{6F1C348B-72FB-4A3E-B680-64FE227054EB}" dt="2023-05-22T09:54:36.858" v="4749" actId="478"/>
          <ac:spMkLst>
            <pc:docMk/>
            <pc:sldMk cId="2038015340" sldId="310"/>
            <ac:spMk id="5" creationId="{48D3C978-E986-00F9-E138-D92D48327F36}"/>
          </ac:spMkLst>
        </pc:spChg>
        <pc:spChg chg="mod">
          <ac:chgData name="Padmaja Kishore" userId="71e196b71ab20ee6" providerId="LiveId" clId="{6F1C348B-72FB-4A3E-B680-64FE227054EB}" dt="2023-05-22T09:51:13.539" v="4718" actId="1076"/>
          <ac:spMkLst>
            <pc:docMk/>
            <pc:sldMk cId="2038015340" sldId="310"/>
            <ac:spMk id="12" creationId="{A8768192-CE3B-0D6D-2CB3-63815A545B5D}"/>
          </ac:spMkLst>
        </pc:spChg>
        <pc:spChg chg="mod">
          <ac:chgData name="Padmaja Kishore" userId="71e196b71ab20ee6" providerId="LiveId" clId="{6F1C348B-72FB-4A3E-B680-64FE227054EB}" dt="2023-05-22T09:51:13.539" v="4718" actId="1076"/>
          <ac:spMkLst>
            <pc:docMk/>
            <pc:sldMk cId="2038015340" sldId="310"/>
            <ac:spMk id="13" creationId="{2E5F5709-1C65-5790-0D17-64B26BA882AC}"/>
          </ac:spMkLst>
        </pc:spChg>
        <pc:spChg chg="mod">
          <ac:chgData name="Padmaja Kishore" userId="71e196b71ab20ee6" providerId="LiveId" clId="{6F1C348B-72FB-4A3E-B680-64FE227054EB}" dt="2023-05-22T09:51:13.539" v="4718" actId="1076"/>
          <ac:spMkLst>
            <pc:docMk/>
            <pc:sldMk cId="2038015340" sldId="310"/>
            <ac:spMk id="14" creationId="{3423EACF-DDD7-EEDE-F17F-F99672503564}"/>
          </ac:spMkLst>
        </pc:spChg>
        <pc:spChg chg="mod">
          <ac:chgData name="Padmaja Kishore" userId="71e196b71ab20ee6" providerId="LiveId" clId="{6F1C348B-72FB-4A3E-B680-64FE227054EB}" dt="2023-05-22T09:51:13.539" v="4718" actId="1076"/>
          <ac:spMkLst>
            <pc:docMk/>
            <pc:sldMk cId="2038015340" sldId="310"/>
            <ac:spMk id="15" creationId="{61A5E14F-EFAB-4260-312C-AA2DCAB90410}"/>
          </ac:spMkLst>
        </pc:spChg>
        <pc:spChg chg="mod">
          <ac:chgData name="Padmaja Kishore" userId="71e196b71ab20ee6" providerId="LiveId" clId="{6F1C348B-72FB-4A3E-B680-64FE227054EB}" dt="2023-05-22T09:51:13.539" v="4718" actId="1076"/>
          <ac:spMkLst>
            <pc:docMk/>
            <pc:sldMk cId="2038015340" sldId="310"/>
            <ac:spMk id="16" creationId="{BF7AD241-9A26-46BE-0042-678C80B89786}"/>
          </ac:spMkLst>
        </pc:spChg>
        <pc:spChg chg="mod">
          <ac:chgData name="Padmaja Kishore" userId="71e196b71ab20ee6" providerId="LiveId" clId="{6F1C348B-72FB-4A3E-B680-64FE227054EB}" dt="2023-05-22T09:51:13.539" v="4718" actId="1076"/>
          <ac:spMkLst>
            <pc:docMk/>
            <pc:sldMk cId="2038015340" sldId="310"/>
            <ac:spMk id="17" creationId="{C1878E4E-A077-9409-72C8-B9A7B02D43FE}"/>
          </ac:spMkLst>
        </pc:spChg>
        <pc:spChg chg="mod">
          <ac:chgData name="Padmaja Kishore" userId="71e196b71ab20ee6" providerId="LiveId" clId="{6F1C348B-72FB-4A3E-B680-64FE227054EB}" dt="2023-05-22T09:51:13.539" v="4718" actId="1076"/>
          <ac:spMkLst>
            <pc:docMk/>
            <pc:sldMk cId="2038015340" sldId="310"/>
            <ac:spMk id="18" creationId="{8CAA7622-49A6-721E-0239-B5FBCC84EFBF}"/>
          </ac:spMkLst>
        </pc:spChg>
        <pc:spChg chg="mod">
          <ac:chgData name="Padmaja Kishore" userId="71e196b71ab20ee6" providerId="LiveId" clId="{6F1C348B-72FB-4A3E-B680-64FE227054EB}" dt="2023-05-22T09:51:13.539" v="4718" actId="1076"/>
          <ac:spMkLst>
            <pc:docMk/>
            <pc:sldMk cId="2038015340" sldId="310"/>
            <ac:spMk id="19" creationId="{328212F1-E4E7-65FC-211C-FAE97A220AD6}"/>
          </ac:spMkLst>
        </pc:spChg>
        <pc:spChg chg="mod">
          <ac:chgData name="Padmaja Kishore" userId="71e196b71ab20ee6" providerId="LiveId" clId="{6F1C348B-72FB-4A3E-B680-64FE227054EB}" dt="2023-05-22T09:51:13.539" v="4718" actId="1076"/>
          <ac:spMkLst>
            <pc:docMk/>
            <pc:sldMk cId="2038015340" sldId="310"/>
            <ac:spMk id="20" creationId="{8ADDC3FA-33B8-EE0D-C390-330748348D22}"/>
          </ac:spMkLst>
        </pc:spChg>
        <pc:spChg chg="mod">
          <ac:chgData name="Padmaja Kishore" userId="71e196b71ab20ee6" providerId="LiveId" clId="{6F1C348B-72FB-4A3E-B680-64FE227054EB}" dt="2023-05-22T09:51:13.539" v="4718" actId="1076"/>
          <ac:spMkLst>
            <pc:docMk/>
            <pc:sldMk cId="2038015340" sldId="310"/>
            <ac:spMk id="21" creationId="{1F5C745A-B94B-7676-43C8-4E4681996D36}"/>
          </ac:spMkLst>
        </pc:spChg>
        <pc:spChg chg="mod">
          <ac:chgData name="Padmaja Kishore" userId="71e196b71ab20ee6" providerId="LiveId" clId="{6F1C348B-72FB-4A3E-B680-64FE227054EB}" dt="2023-05-22T09:51:13.539" v="4718" actId="1076"/>
          <ac:spMkLst>
            <pc:docMk/>
            <pc:sldMk cId="2038015340" sldId="310"/>
            <ac:spMk id="22" creationId="{8FB592B6-47A6-5101-845F-8893E15E3BCF}"/>
          </ac:spMkLst>
        </pc:spChg>
        <pc:spChg chg="mod">
          <ac:chgData name="Padmaja Kishore" userId="71e196b71ab20ee6" providerId="LiveId" clId="{6F1C348B-72FB-4A3E-B680-64FE227054EB}" dt="2023-05-22T09:51:13.539" v="4718" actId="1076"/>
          <ac:spMkLst>
            <pc:docMk/>
            <pc:sldMk cId="2038015340" sldId="310"/>
            <ac:spMk id="23" creationId="{B2CBBA35-FD73-5048-8D49-622AB27B65F7}"/>
          </ac:spMkLst>
        </pc:spChg>
        <pc:spChg chg="mod">
          <ac:chgData name="Padmaja Kishore" userId="71e196b71ab20ee6" providerId="LiveId" clId="{6F1C348B-72FB-4A3E-B680-64FE227054EB}" dt="2023-05-22T09:51:13.539" v="4718" actId="1076"/>
          <ac:spMkLst>
            <pc:docMk/>
            <pc:sldMk cId="2038015340" sldId="310"/>
            <ac:spMk id="24" creationId="{1208E0D5-3340-3D58-3518-2ADA305BA373}"/>
          </ac:spMkLst>
        </pc:spChg>
        <pc:spChg chg="del">
          <ac:chgData name="Padmaja Kishore" userId="71e196b71ab20ee6" providerId="LiveId" clId="{6F1C348B-72FB-4A3E-B680-64FE227054EB}" dt="2023-05-22T09:50:50.533" v="4712" actId="478"/>
          <ac:spMkLst>
            <pc:docMk/>
            <pc:sldMk cId="2038015340" sldId="310"/>
            <ac:spMk id="25" creationId="{2F56CAEF-B142-961B-EF06-6D12AF5FAB47}"/>
          </ac:spMkLst>
        </pc:spChg>
        <pc:spChg chg="mod">
          <ac:chgData name="Padmaja Kishore" userId="71e196b71ab20ee6" providerId="LiveId" clId="{6F1C348B-72FB-4A3E-B680-64FE227054EB}" dt="2023-05-22T09:51:13.539" v="4718" actId="1076"/>
          <ac:spMkLst>
            <pc:docMk/>
            <pc:sldMk cId="2038015340" sldId="310"/>
            <ac:spMk id="26" creationId="{2BCE2024-A6E8-E364-4289-D8559E52198D}"/>
          </ac:spMkLst>
        </pc:spChg>
        <pc:spChg chg="del">
          <ac:chgData name="Padmaja Kishore" userId="71e196b71ab20ee6" providerId="LiveId" clId="{6F1C348B-72FB-4A3E-B680-64FE227054EB}" dt="2023-05-22T09:50:55.518" v="4714" actId="478"/>
          <ac:spMkLst>
            <pc:docMk/>
            <pc:sldMk cId="2038015340" sldId="310"/>
            <ac:spMk id="27" creationId="{ADED06E2-B45D-F984-52DD-A1452D7CC3B6}"/>
          </ac:spMkLst>
        </pc:spChg>
        <pc:spChg chg="mod">
          <ac:chgData name="Padmaja Kishore" userId="71e196b71ab20ee6" providerId="LiveId" clId="{6F1C348B-72FB-4A3E-B680-64FE227054EB}" dt="2023-05-22T09:51:13.539" v="4718" actId="1076"/>
          <ac:spMkLst>
            <pc:docMk/>
            <pc:sldMk cId="2038015340" sldId="310"/>
            <ac:spMk id="28" creationId="{9956EAA0-DA3B-9EDD-F773-5CC9FDD41327}"/>
          </ac:spMkLst>
        </pc:spChg>
        <pc:spChg chg="mod">
          <ac:chgData name="Padmaja Kishore" userId="71e196b71ab20ee6" providerId="LiveId" clId="{6F1C348B-72FB-4A3E-B680-64FE227054EB}" dt="2023-05-22T09:51:13.539" v="4718" actId="1076"/>
          <ac:spMkLst>
            <pc:docMk/>
            <pc:sldMk cId="2038015340" sldId="310"/>
            <ac:spMk id="29" creationId="{EDD43F13-E2C9-4508-54DE-63E276510AA6}"/>
          </ac:spMkLst>
        </pc:spChg>
        <pc:spChg chg="mod">
          <ac:chgData name="Padmaja Kishore" userId="71e196b71ab20ee6" providerId="LiveId" clId="{6F1C348B-72FB-4A3E-B680-64FE227054EB}" dt="2023-05-22T09:51:13.539" v="4718" actId="1076"/>
          <ac:spMkLst>
            <pc:docMk/>
            <pc:sldMk cId="2038015340" sldId="310"/>
            <ac:spMk id="30" creationId="{79B3A4AB-7AB5-9574-B2F6-5B9112537DC6}"/>
          </ac:spMkLst>
        </pc:spChg>
        <pc:spChg chg="mod">
          <ac:chgData name="Padmaja Kishore" userId="71e196b71ab20ee6" providerId="LiveId" clId="{6F1C348B-72FB-4A3E-B680-64FE227054EB}" dt="2023-05-22T09:51:13.539" v="4718" actId="1076"/>
          <ac:spMkLst>
            <pc:docMk/>
            <pc:sldMk cId="2038015340" sldId="310"/>
            <ac:spMk id="31" creationId="{8BBB2E95-A0F2-3319-B44E-2D7B7E8B40A8}"/>
          </ac:spMkLst>
        </pc:spChg>
        <pc:spChg chg="mod">
          <ac:chgData name="Padmaja Kishore" userId="71e196b71ab20ee6" providerId="LiveId" clId="{6F1C348B-72FB-4A3E-B680-64FE227054EB}" dt="2023-05-22T09:51:13.539" v="4718" actId="1076"/>
          <ac:spMkLst>
            <pc:docMk/>
            <pc:sldMk cId="2038015340" sldId="310"/>
            <ac:spMk id="32" creationId="{5AB399F8-91C3-23A9-B6F2-47343365E103}"/>
          </ac:spMkLst>
        </pc:spChg>
        <pc:spChg chg="mod">
          <ac:chgData name="Padmaja Kishore" userId="71e196b71ab20ee6" providerId="LiveId" clId="{6F1C348B-72FB-4A3E-B680-64FE227054EB}" dt="2023-05-22T09:51:13.539" v="4718" actId="1076"/>
          <ac:spMkLst>
            <pc:docMk/>
            <pc:sldMk cId="2038015340" sldId="310"/>
            <ac:spMk id="33" creationId="{82C2FBFF-EB28-9344-290C-F5478B763439}"/>
          </ac:spMkLst>
        </pc:spChg>
        <pc:spChg chg="mod">
          <ac:chgData name="Padmaja Kishore" userId="71e196b71ab20ee6" providerId="LiveId" clId="{6F1C348B-72FB-4A3E-B680-64FE227054EB}" dt="2023-05-22T09:51:13.539" v="4718" actId="1076"/>
          <ac:spMkLst>
            <pc:docMk/>
            <pc:sldMk cId="2038015340" sldId="310"/>
            <ac:spMk id="34" creationId="{432B97D4-1470-9F75-D5DD-4165DCEB0B2B}"/>
          </ac:spMkLst>
        </pc:spChg>
        <pc:spChg chg="mod">
          <ac:chgData name="Padmaja Kishore" userId="71e196b71ab20ee6" providerId="LiveId" clId="{6F1C348B-72FB-4A3E-B680-64FE227054EB}" dt="2023-05-22T09:51:13.539" v="4718" actId="1076"/>
          <ac:spMkLst>
            <pc:docMk/>
            <pc:sldMk cId="2038015340" sldId="310"/>
            <ac:spMk id="35" creationId="{50B93CF3-1747-591E-1957-E5072F52932F}"/>
          </ac:spMkLst>
        </pc:spChg>
        <pc:spChg chg="mod">
          <ac:chgData name="Padmaja Kishore" userId="71e196b71ab20ee6" providerId="LiveId" clId="{6F1C348B-72FB-4A3E-B680-64FE227054EB}" dt="2023-05-22T09:51:13.539" v="4718" actId="1076"/>
          <ac:spMkLst>
            <pc:docMk/>
            <pc:sldMk cId="2038015340" sldId="310"/>
            <ac:spMk id="36" creationId="{3FE5CC1C-E3F7-3435-B0E7-85F62A1B5B73}"/>
          </ac:spMkLst>
        </pc:spChg>
        <pc:spChg chg="mod">
          <ac:chgData name="Padmaja Kishore" userId="71e196b71ab20ee6" providerId="LiveId" clId="{6F1C348B-72FB-4A3E-B680-64FE227054EB}" dt="2023-05-22T09:51:13.539" v="4718" actId="1076"/>
          <ac:spMkLst>
            <pc:docMk/>
            <pc:sldMk cId="2038015340" sldId="310"/>
            <ac:spMk id="37" creationId="{A6FB0BC2-7527-C237-D6BE-0208FA22C001}"/>
          </ac:spMkLst>
        </pc:spChg>
        <pc:spChg chg="mod">
          <ac:chgData name="Padmaja Kishore" userId="71e196b71ab20ee6" providerId="LiveId" clId="{6F1C348B-72FB-4A3E-B680-64FE227054EB}" dt="2023-05-22T09:51:13.539" v="4718" actId="1076"/>
          <ac:spMkLst>
            <pc:docMk/>
            <pc:sldMk cId="2038015340" sldId="310"/>
            <ac:spMk id="38" creationId="{EDC99C6F-C350-7A93-E7E7-7135B59FAE42}"/>
          </ac:spMkLst>
        </pc:spChg>
        <pc:spChg chg="mod">
          <ac:chgData name="Padmaja Kishore" userId="71e196b71ab20ee6" providerId="LiveId" clId="{6F1C348B-72FB-4A3E-B680-64FE227054EB}" dt="2023-05-22T09:51:13.539" v="4718" actId="1076"/>
          <ac:spMkLst>
            <pc:docMk/>
            <pc:sldMk cId="2038015340" sldId="310"/>
            <ac:spMk id="39" creationId="{A6484D9C-6992-4FB9-4E2F-A778AA9B9BE2}"/>
          </ac:spMkLst>
        </pc:spChg>
        <pc:spChg chg="mod">
          <ac:chgData name="Padmaja Kishore" userId="71e196b71ab20ee6" providerId="LiveId" clId="{6F1C348B-72FB-4A3E-B680-64FE227054EB}" dt="2023-05-22T09:51:13.539" v="4718" actId="1076"/>
          <ac:spMkLst>
            <pc:docMk/>
            <pc:sldMk cId="2038015340" sldId="310"/>
            <ac:spMk id="41" creationId="{613B693D-5559-A4F3-DFE3-5DAFBD2B261D}"/>
          </ac:spMkLst>
        </pc:spChg>
        <pc:spChg chg="mod">
          <ac:chgData name="Padmaja Kishore" userId="71e196b71ab20ee6" providerId="LiveId" clId="{6F1C348B-72FB-4A3E-B680-64FE227054EB}" dt="2023-05-22T09:51:13.539" v="4718" actId="1076"/>
          <ac:spMkLst>
            <pc:docMk/>
            <pc:sldMk cId="2038015340" sldId="310"/>
            <ac:spMk id="42" creationId="{23C0FB2F-0896-DE6A-B605-9C0E1AF6AF3C}"/>
          </ac:spMkLst>
        </pc:spChg>
        <pc:spChg chg="add del mod">
          <ac:chgData name="Padmaja Kishore" userId="71e196b71ab20ee6" providerId="LiveId" clId="{6F1C348B-72FB-4A3E-B680-64FE227054EB}" dt="2023-05-22T09:54:43.279" v="4751" actId="478"/>
          <ac:spMkLst>
            <pc:docMk/>
            <pc:sldMk cId="2038015340" sldId="310"/>
            <ac:spMk id="43" creationId="{6543DF2D-C79D-7D79-F776-9FB8DEEEFE1A}"/>
          </ac:spMkLst>
        </pc:spChg>
        <pc:spChg chg="add mod">
          <ac:chgData name="Padmaja Kishore" userId="71e196b71ab20ee6" providerId="LiveId" clId="{6F1C348B-72FB-4A3E-B680-64FE227054EB}" dt="2023-05-22T10:12:12.389" v="5160" actId="113"/>
          <ac:spMkLst>
            <pc:docMk/>
            <pc:sldMk cId="2038015340" sldId="310"/>
            <ac:spMk id="54" creationId="{2521D926-0D6C-26D2-4484-2BF1AE469139}"/>
          </ac:spMkLst>
        </pc:spChg>
        <pc:spChg chg="add del mod">
          <ac:chgData name="Padmaja Kishore" userId="71e196b71ab20ee6" providerId="LiveId" clId="{6F1C348B-72FB-4A3E-B680-64FE227054EB}" dt="2023-05-22T09:59:59.426" v="4799" actId="478"/>
          <ac:spMkLst>
            <pc:docMk/>
            <pc:sldMk cId="2038015340" sldId="310"/>
            <ac:spMk id="55" creationId="{684F01FA-1B5B-C6EC-F338-2F4B3673113B}"/>
          </ac:spMkLst>
        </pc:spChg>
        <pc:spChg chg="mod">
          <ac:chgData name="Padmaja Kishore" userId="71e196b71ab20ee6" providerId="LiveId" clId="{6F1C348B-72FB-4A3E-B680-64FE227054EB}" dt="2023-05-22T10:03:46.522" v="4913" actId="14100"/>
          <ac:spMkLst>
            <pc:docMk/>
            <pc:sldMk cId="2038015340" sldId="310"/>
            <ac:spMk id="57" creationId="{4658D997-F766-6972-38EB-DD2555A7ADC6}"/>
          </ac:spMkLst>
        </pc:spChg>
        <pc:spChg chg="mod">
          <ac:chgData name="Padmaja Kishore" userId="71e196b71ab20ee6" providerId="LiveId" clId="{6F1C348B-72FB-4A3E-B680-64FE227054EB}" dt="2023-05-22T10:03:46.522" v="4913" actId="14100"/>
          <ac:spMkLst>
            <pc:docMk/>
            <pc:sldMk cId="2038015340" sldId="310"/>
            <ac:spMk id="58" creationId="{60848F16-E907-845F-1A97-3E25DDC44157}"/>
          </ac:spMkLst>
        </pc:spChg>
        <pc:spChg chg="mod">
          <ac:chgData name="Padmaja Kishore" userId="71e196b71ab20ee6" providerId="LiveId" clId="{6F1C348B-72FB-4A3E-B680-64FE227054EB}" dt="2023-05-22T10:03:46.522" v="4913" actId="14100"/>
          <ac:spMkLst>
            <pc:docMk/>
            <pc:sldMk cId="2038015340" sldId="310"/>
            <ac:spMk id="59" creationId="{311DAD31-2103-FBA8-EED8-1E891F38E118}"/>
          </ac:spMkLst>
        </pc:spChg>
        <pc:spChg chg="mod">
          <ac:chgData name="Padmaja Kishore" userId="71e196b71ab20ee6" providerId="LiveId" clId="{6F1C348B-72FB-4A3E-B680-64FE227054EB}" dt="2023-05-22T10:03:46.522" v="4913" actId="14100"/>
          <ac:spMkLst>
            <pc:docMk/>
            <pc:sldMk cId="2038015340" sldId="310"/>
            <ac:spMk id="60" creationId="{98716249-91BE-228F-9337-138AA54FCBBE}"/>
          </ac:spMkLst>
        </pc:spChg>
        <pc:spChg chg="mod">
          <ac:chgData name="Padmaja Kishore" userId="71e196b71ab20ee6" providerId="LiveId" clId="{6F1C348B-72FB-4A3E-B680-64FE227054EB}" dt="2023-05-22T10:03:46.522" v="4913" actId="14100"/>
          <ac:spMkLst>
            <pc:docMk/>
            <pc:sldMk cId="2038015340" sldId="310"/>
            <ac:spMk id="61" creationId="{6DF372A7-00B1-80D0-1F7D-8126F8B11475}"/>
          </ac:spMkLst>
        </pc:spChg>
        <pc:spChg chg="mod">
          <ac:chgData name="Padmaja Kishore" userId="71e196b71ab20ee6" providerId="LiveId" clId="{6F1C348B-72FB-4A3E-B680-64FE227054EB}" dt="2023-05-22T10:03:46.522" v="4913" actId="14100"/>
          <ac:spMkLst>
            <pc:docMk/>
            <pc:sldMk cId="2038015340" sldId="310"/>
            <ac:spMk id="62" creationId="{B64B010B-49AA-D416-A532-9397317CE9C5}"/>
          </ac:spMkLst>
        </pc:spChg>
        <pc:spChg chg="mod">
          <ac:chgData name="Padmaja Kishore" userId="71e196b71ab20ee6" providerId="LiveId" clId="{6F1C348B-72FB-4A3E-B680-64FE227054EB}" dt="2023-05-22T10:03:46.522" v="4913" actId="14100"/>
          <ac:spMkLst>
            <pc:docMk/>
            <pc:sldMk cId="2038015340" sldId="310"/>
            <ac:spMk id="63" creationId="{BD187F54-FE9E-272E-20C4-D6A0EBB9E4D7}"/>
          </ac:spMkLst>
        </pc:spChg>
        <pc:spChg chg="mod">
          <ac:chgData name="Padmaja Kishore" userId="71e196b71ab20ee6" providerId="LiveId" clId="{6F1C348B-72FB-4A3E-B680-64FE227054EB}" dt="2023-05-22T10:03:46.522" v="4913" actId="14100"/>
          <ac:spMkLst>
            <pc:docMk/>
            <pc:sldMk cId="2038015340" sldId="310"/>
            <ac:spMk id="2048" creationId="{436D6EDE-FE74-8575-0613-C98151244302}"/>
          </ac:spMkLst>
        </pc:spChg>
        <pc:spChg chg="mod">
          <ac:chgData name="Padmaja Kishore" userId="71e196b71ab20ee6" providerId="LiveId" clId="{6F1C348B-72FB-4A3E-B680-64FE227054EB}" dt="2023-05-22T10:03:46.522" v="4913" actId="14100"/>
          <ac:spMkLst>
            <pc:docMk/>
            <pc:sldMk cId="2038015340" sldId="310"/>
            <ac:spMk id="2049" creationId="{F5A3F87D-35DF-AF58-3844-F4E6319A1CA9}"/>
          </ac:spMkLst>
        </pc:spChg>
        <pc:spChg chg="del mod">
          <ac:chgData name="Padmaja Kishore" userId="71e196b71ab20ee6" providerId="LiveId" clId="{6F1C348B-72FB-4A3E-B680-64FE227054EB}" dt="2023-05-22T09:56:59.489" v="4772" actId="478"/>
          <ac:spMkLst>
            <pc:docMk/>
            <pc:sldMk cId="2038015340" sldId="310"/>
            <ac:spMk id="2050" creationId="{58055FF1-3077-C008-CFBB-4AA664A89C30}"/>
          </ac:spMkLst>
        </pc:spChg>
        <pc:spChg chg="del mod">
          <ac:chgData name="Padmaja Kishore" userId="71e196b71ab20ee6" providerId="LiveId" clId="{6F1C348B-72FB-4A3E-B680-64FE227054EB}" dt="2023-05-22T09:57:10.871" v="4776" actId="478"/>
          <ac:spMkLst>
            <pc:docMk/>
            <pc:sldMk cId="2038015340" sldId="310"/>
            <ac:spMk id="2051" creationId="{BDFE03A7-B6A1-F826-AECB-198BBC51ECE9}"/>
          </ac:spMkLst>
        </pc:spChg>
        <pc:spChg chg="mod">
          <ac:chgData name="Padmaja Kishore" userId="71e196b71ab20ee6" providerId="LiveId" clId="{6F1C348B-72FB-4A3E-B680-64FE227054EB}" dt="2023-05-22T10:03:46.522" v="4913" actId="14100"/>
          <ac:spMkLst>
            <pc:docMk/>
            <pc:sldMk cId="2038015340" sldId="310"/>
            <ac:spMk id="2052" creationId="{2C149A2C-3A4F-821B-665C-B5AAA732946F}"/>
          </ac:spMkLst>
        </pc:spChg>
        <pc:spChg chg="mod">
          <ac:chgData name="Padmaja Kishore" userId="71e196b71ab20ee6" providerId="LiveId" clId="{6F1C348B-72FB-4A3E-B680-64FE227054EB}" dt="2023-05-22T10:03:46.522" v="4913" actId="14100"/>
          <ac:spMkLst>
            <pc:docMk/>
            <pc:sldMk cId="2038015340" sldId="310"/>
            <ac:spMk id="2053" creationId="{528213F8-C3EE-6E0A-97AA-8835B3A7FCBD}"/>
          </ac:spMkLst>
        </pc:spChg>
        <pc:spChg chg="del mod">
          <ac:chgData name="Padmaja Kishore" userId="71e196b71ab20ee6" providerId="LiveId" clId="{6F1C348B-72FB-4A3E-B680-64FE227054EB}" dt="2023-05-22T09:56:27.507" v="4768" actId="478"/>
          <ac:spMkLst>
            <pc:docMk/>
            <pc:sldMk cId="2038015340" sldId="310"/>
            <ac:spMk id="2054" creationId="{FADAE95D-8366-03B9-1AAC-9DB4D89841B3}"/>
          </ac:spMkLst>
        </pc:spChg>
        <pc:spChg chg="mod">
          <ac:chgData name="Padmaja Kishore" userId="71e196b71ab20ee6" providerId="LiveId" clId="{6F1C348B-72FB-4A3E-B680-64FE227054EB}" dt="2023-05-22T10:03:46.522" v="4913" actId="14100"/>
          <ac:spMkLst>
            <pc:docMk/>
            <pc:sldMk cId="2038015340" sldId="310"/>
            <ac:spMk id="2055" creationId="{421303C1-0EAE-92AC-31E8-70BD2F881758}"/>
          </ac:spMkLst>
        </pc:spChg>
        <pc:spChg chg="mod">
          <ac:chgData name="Padmaja Kishore" userId="71e196b71ab20ee6" providerId="LiveId" clId="{6F1C348B-72FB-4A3E-B680-64FE227054EB}" dt="2023-05-22T10:03:46.522" v="4913" actId="14100"/>
          <ac:spMkLst>
            <pc:docMk/>
            <pc:sldMk cId="2038015340" sldId="310"/>
            <ac:spMk id="2056" creationId="{F00EB510-463B-8680-B077-814CE84D6581}"/>
          </ac:spMkLst>
        </pc:spChg>
        <pc:spChg chg="mod">
          <ac:chgData name="Padmaja Kishore" userId="71e196b71ab20ee6" providerId="LiveId" clId="{6F1C348B-72FB-4A3E-B680-64FE227054EB}" dt="2023-05-22T10:03:46.522" v="4913" actId="14100"/>
          <ac:spMkLst>
            <pc:docMk/>
            <pc:sldMk cId="2038015340" sldId="310"/>
            <ac:spMk id="2057" creationId="{8FFDE7F1-1546-4A02-D157-E307A82E2EBE}"/>
          </ac:spMkLst>
        </pc:spChg>
        <pc:spChg chg="mod">
          <ac:chgData name="Padmaja Kishore" userId="71e196b71ab20ee6" providerId="LiveId" clId="{6F1C348B-72FB-4A3E-B680-64FE227054EB}" dt="2023-05-22T10:03:46.522" v="4913" actId="14100"/>
          <ac:spMkLst>
            <pc:docMk/>
            <pc:sldMk cId="2038015340" sldId="310"/>
            <ac:spMk id="2058" creationId="{434B21F6-1CCA-0A08-8FEE-5F36B69E6C7B}"/>
          </ac:spMkLst>
        </pc:spChg>
        <pc:spChg chg="mod">
          <ac:chgData name="Padmaja Kishore" userId="71e196b71ab20ee6" providerId="LiveId" clId="{6F1C348B-72FB-4A3E-B680-64FE227054EB}" dt="2023-05-22T10:03:46.522" v="4913" actId="14100"/>
          <ac:spMkLst>
            <pc:docMk/>
            <pc:sldMk cId="2038015340" sldId="310"/>
            <ac:spMk id="2059" creationId="{6FA6A4B4-A710-6C74-117B-06C136F6FBE5}"/>
          </ac:spMkLst>
        </pc:spChg>
        <pc:spChg chg="mod">
          <ac:chgData name="Padmaja Kishore" userId="71e196b71ab20ee6" providerId="LiveId" clId="{6F1C348B-72FB-4A3E-B680-64FE227054EB}" dt="2023-05-22T10:03:46.522" v="4913" actId="14100"/>
          <ac:spMkLst>
            <pc:docMk/>
            <pc:sldMk cId="2038015340" sldId="310"/>
            <ac:spMk id="2060" creationId="{19F0F53E-0A31-CD6A-1B78-2A94B7D9A1D4}"/>
          </ac:spMkLst>
        </pc:spChg>
        <pc:spChg chg="mod">
          <ac:chgData name="Padmaja Kishore" userId="71e196b71ab20ee6" providerId="LiveId" clId="{6F1C348B-72FB-4A3E-B680-64FE227054EB}" dt="2023-05-22T10:03:46.522" v="4913" actId="14100"/>
          <ac:spMkLst>
            <pc:docMk/>
            <pc:sldMk cId="2038015340" sldId="310"/>
            <ac:spMk id="2061" creationId="{457FBAD2-6AA2-1D99-7820-E116A175805C}"/>
          </ac:spMkLst>
        </pc:spChg>
        <pc:spChg chg="mod">
          <ac:chgData name="Padmaja Kishore" userId="71e196b71ab20ee6" providerId="LiveId" clId="{6F1C348B-72FB-4A3E-B680-64FE227054EB}" dt="2023-05-22T10:03:46.522" v="4913" actId="14100"/>
          <ac:spMkLst>
            <pc:docMk/>
            <pc:sldMk cId="2038015340" sldId="310"/>
            <ac:spMk id="2062" creationId="{F13328D4-3FEC-D8F6-8EA2-037B6B614FD4}"/>
          </ac:spMkLst>
        </pc:spChg>
        <pc:spChg chg="mod">
          <ac:chgData name="Padmaja Kishore" userId="71e196b71ab20ee6" providerId="LiveId" clId="{6F1C348B-72FB-4A3E-B680-64FE227054EB}" dt="2023-05-22T10:03:46.522" v="4913" actId="14100"/>
          <ac:spMkLst>
            <pc:docMk/>
            <pc:sldMk cId="2038015340" sldId="310"/>
            <ac:spMk id="2063" creationId="{39B97CE8-8882-1A79-0C2A-7BC8009DB8DA}"/>
          </ac:spMkLst>
        </pc:spChg>
        <pc:spChg chg="del mod">
          <ac:chgData name="Padmaja Kishore" userId="71e196b71ab20ee6" providerId="LiveId" clId="{6F1C348B-72FB-4A3E-B680-64FE227054EB}" dt="2023-05-22T09:59:51.646" v="4797" actId="478"/>
          <ac:spMkLst>
            <pc:docMk/>
            <pc:sldMk cId="2038015340" sldId="310"/>
            <ac:spMk id="2064" creationId="{18515A38-961E-547B-F2F3-34058DF6BA4A}"/>
          </ac:spMkLst>
        </pc:spChg>
        <pc:spChg chg="del mod">
          <ac:chgData name="Padmaja Kishore" userId="71e196b71ab20ee6" providerId="LiveId" clId="{6F1C348B-72FB-4A3E-B680-64FE227054EB}" dt="2023-05-22T10:01:14.377" v="4809" actId="21"/>
          <ac:spMkLst>
            <pc:docMk/>
            <pc:sldMk cId="2038015340" sldId="310"/>
            <ac:spMk id="2065" creationId="{8FC0858F-D021-7DA7-CC6D-2664519588C7}"/>
          </ac:spMkLst>
        </pc:spChg>
        <pc:spChg chg="mod">
          <ac:chgData name="Padmaja Kishore" userId="71e196b71ab20ee6" providerId="LiveId" clId="{6F1C348B-72FB-4A3E-B680-64FE227054EB}" dt="2023-05-22T10:03:46.522" v="4913" actId="14100"/>
          <ac:spMkLst>
            <pc:docMk/>
            <pc:sldMk cId="2038015340" sldId="310"/>
            <ac:spMk id="2066" creationId="{C672D94A-A8F5-2EB9-E8C9-4D1DF1C26A8F}"/>
          </ac:spMkLst>
        </pc:spChg>
        <pc:spChg chg="del mod">
          <ac:chgData name="Padmaja Kishore" userId="71e196b71ab20ee6" providerId="LiveId" clId="{6F1C348B-72FB-4A3E-B680-64FE227054EB}" dt="2023-05-22T10:00:31.200" v="4804" actId="478"/>
          <ac:spMkLst>
            <pc:docMk/>
            <pc:sldMk cId="2038015340" sldId="310"/>
            <ac:spMk id="2068" creationId="{7E283B21-C761-7F87-5945-E0E1EE8FF3C0}"/>
          </ac:spMkLst>
        </pc:spChg>
        <pc:spChg chg="mod">
          <ac:chgData name="Padmaja Kishore" userId="71e196b71ab20ee6" providerId="LiveId" clId="{6F1C348B-72FB-4A3E-B680-64FE227054EB}" dt="2023-05-22T10:03:46.522" v="4913" actId="14100"/>
          <ac:spMkLst>
            <pc:docMk/>
            <pc:sldMk cId="2038015340" sldId="310"/>
            <ac:spMk id="2069" creationId="{CB963485-8981-1C86-4D1C-71AE7E90A65A}"/>
          </ac:spMkLst>
        </pc:spChg>
        <pc:spChg chg="add mod">
          <ac:chgData name="Padmaja Kishore" userId="71e196b71ab20ee6" providerId="LiveId" clId="{6F1C348B-72FB-4A3E-B680-64FE227054EB}" dt="2023-05-22T10:03:42.431" v="4912" actId="1076"/>
          <ac:spMkLst>
            <pc:docMk/>
            <pc:sldMk cId="2038015340" sldId="310"/>
            <ac:spMk id="2072" creationId="{56CEC33F-21F9-F678-E9C7-81F0A73DC1F1}"/>
          </ac:spMkLst>
        </pc:spChg>
        <pc:spChg chg="add del mod">
          <ac:chgData name="Padmaja Kishore" userId="71e196b71ab20ee6" providerId="LiveId" clId="{6F1C348B-72FB-4A3E-B680-64FE227054EB}" dt="2023-05-22T10:05:02.979" v="4920" actId="47"/>
          <ac:spMkLst>
            <pc:docMk/>
            <pc:sldMk cId="2038015340" sldId="310"/>
            <ac:spMk id="2074" creationId="{32C4388E-FC2E-96C3-3E8B-B0F17261E6AA}"/>
          </ac:spMkLst>
        </pc:spChg>
        <pc:grpChg chg="add del mod">
          <ac:chgData name="Padmaja Kishore" userId="71e196b71ab20ee6" providerId="LiveId" clId="{6F1C348B-72FB-4A3E-B680-64FE227054EB}" dt="2023-05-22T09:54:39.852" v="4750" actId="478"/>
          <ac:grpSpMkLst>
            <pc:docMk/>
            <pc:sldMk cId="2038015340" sldId="310"/>
            <ac:grpSpMk id="9" creationId="{7E711612-31FD-7382-F37F-FCC83437A194}"/>
          </ac:grpSpMkLst>
        </pc:grpChg>
        <pc:grpChg chg="add del">
          <ac:chgData name="Padmaja Kishore" userId="71e196b71ab20ee6" providerId="LiveId" clId="{6F1C348B-72FB-4A3E-B680-64FE227054EB}" dt="2023-05-22T09:54:54.699" v="4753" actId="478"/>
          <ac:grpSpMkLst>
            <pc:docMk/>
            <pc:sldMk cId="2038015340" sldId="310"/>
            <ac:grpSpMk id="44" creationId="{F8E0B1A1-0B74-C08E-EE81-C644F9008AB5}"/>
          </ac:grpSpMkLst>
        </pc:grpChg>
        <pc:grpChg chg="add mod ord">
          <ac:chgData name="Padmaja Kishore" userId="71e196b71ab20ee6" providerId="LiveId" clId="{6F1C348B-72FB-4A3E-B680-64FE227054EB}" dt="2023-05-22T10:03:46.522" v="4913" actId="14100"/>
          <ac:grpSpMkLst>
            <pc:docMk/>
            <pc:sldMk cId="2038015340" sldId="310"/>
            <ac:grpSpMk id="56" creationId="{934495CD-50E0-1D1F-BE21-5F4CD67ACB86}"/>
          </ac:grpSpMkLst>
        </pc:grpChg>
        <pc:grpChg chg="add mod">
          <ac:chgData name="Padmaja Kishore" userId="71e196b71ab20ee6" providerId="LiveId" clId="{6F1C348B-72FB-4A3E-B680-64FE227054EB}" dt="2023-05-22T10:03:46.522" v="4913" actId="14100"/>
          <ac:grpSpMkLst>
            <pc:docMk/>
            <pc:sldMk cId="2038015340" sldId="310"/>
            <ac:grpSpMk id="2071" creationId="{DC386528-6652-1833-4546-76C890ADF56F}"/>
          </ac:grpSpMkLst>
        </pc:grpChg>
        <pc:picChg chg="del">
          <ac:chgData name="Padmaja Kishore" userId="71e196b71ab20ee6" providerId="LiveId" clId="{6F1C348B-72FB-4A3E-B680-64FE227054EB}" dt="2023-05-22T09:50:52.419" v="4713" actId="478"/>
          <ac:picMkLst>
            <pc:docMk/>
            <pc:sldMk cId="2038015340" sldId="310"/>
            <ac:picMk id="11" creationId="{1B2BEC25-351A-6F73-29B6-880704373474}"/>
          </ac:picMkLst>
        </pc:picChg>
        <pc:picChg chg="mod">
          <ac:chgData name="Padmaja Kishore" userId="71e196b71ab20ee6" providerId="LiveId" clId="{6F1C348B-72FB-4A3E-B680-64FE227054EB}" dt="2023-05-22T09:51:13.539" v="4718" actId="1076"/>
          <ac:picMkLst>
            <pc:docMk/>
            <pc:sldMk cId="2038015340" sldId="310"/>
            <ac:picMk id="40" creationId="{AAFFCBF6-9557-2DFE-111E-7AF0541ECD83}"/>
          </ac:picMkLst>
        </pc:picChg>
        <pc:picChg chg="add del mod">
          <ac:chgData name="Padmaja Kishore" userId="71e196b71ab20ee6" providerId="LiveId" clId="{6F1C348B-72FB-4A3E-B680-64FE227054EB}" dt="2023-05-22T09:59:35.962" v="4795" actId="478"/>
          <ac:picMkLst>
            <pc:docMk/>
            <pc:sldMk cId="2038015340" sldId="310"/>
            <ac:picMk id="2067" creationId="{5AE9BE0E-0F7F-5616-5D08-87EEDEEE33EB}"/>
          </ac:picMkLst>
        </pc:picChg>
        <pc:picChg chg="add del mod">
          <ac:chgData name="Padmaja Kishore" userId="71e196b71ab20ee6" providerId="LiveId" clId="{6F1C348B-72FB-4A3E-B680-64FE227054EB}" dt="2023-05-22T09:58:34.742" v="4786"/>
          <ac:picMkLst>
            <pc:docMk/>
            <pc:sldMk cId="2038015340" sldId="310"/>
            <ac:picMk id="2070" creationId="{428C91D2-6AAD-D741-987C-F2C155E5A817}"/>
          </ac:picMkLst>
        </pc:picChg>
        <pc:picChg chg="add del mod">
          <ac:chgData name="Padmaja Kishore" userId="71e196b71ab20ee6" providerId="LiveId" clId="{6F1C348B-72FB-4A3E-B680-64FE227054EB}" dt="2023-05-22T10:04:21.230" v="4915"/>
          <ac:picMkLst>
            <pc:docMk/>
            <pc:sldMk cId="2038015340" sldId="310"/>
            <ac:picMk id="2073" creationId="{C432DD4B-9611-E87F-1417-27A2179241DD}"/>
          </ac:picMkLst>
        </pc:picChg>
        <pc:picChg chg="add mod">
          <ac:chgData name="Padmaja Kishore" userId="71e196b71ab20ee6" providerId="LiveId" clId="{6F1C348B-72FB-4A3E-B680-64FE227054EB}" dt="2023-05-22T10:06:14.088" v="4924" actId="1076"/>
          <ac:picMkLst>
            <pc:docMk/>
            <pc:sldMk cId="2038015340" sldId="310"/>
            <ac:picMk id="2076" creationId="{0C5088B5-6861-CBFF-7DF4-6FB4BB6EF26C}"/>
          </ac:picMkLst>
        </pc:picChg>
        <pc:picChg chg="add mod">
          <ac:chgData name="Padmaja Kishore" userId="71e196b71ab20ee6" providerId="LiveId" clId="{6F1C348B-72FB-4A3E-B680-64FE227054EB}" dt="2023-05-22T10:03:46.522" v="4913" actId="14100"/>
          <ac:picMkLst>
            <pc:docMk/>
            <pc:sldMk cId="2038015340" sldId="310"/>
            <ac:picMk id="2105" creationId="{44AD98B2-AA5B-B3AE-CBC5-72642FD1BD5D}"/>
          </ac:picMkLst>
        </pc:picChg>
      </pc:sldChg>
      <pc:sldChg chg="addSp modSp add mod">
        <pc:chgData name="Padmaja Kishore" userId="71e196b71ab20ee6" providerId="LiveId" clId="{6F1C348B-72FB-4A3E-B680-64FE227054EB}" dt="2023-05-22T10:11:56.221" v="5157" actId="207"/>
        <pc:sldMkLst>
          <pc:docMk/>
          <pc:sldMk cId="1412603549" sldId="311"/>
        </pc:sldMkLst>
        <pc:spChg chg="mod">
          <ac:chgData name="Padmaja Kishore" userId="71e196b71ab20ee6" providerId="LiveId" clId="{6F1C348B-72FB-4A3E-B680-64FE227054EB}" dt="2023-05-22T10:11:56.221" v="5157" actId="207"/>
          <ac:spMkLst>
            <pc:docMk/>
            <pc:sldMk cId="1412603549" sldId="311"/>
            <ac:spMk id="5" creationId="{48D3C978-E986-00F9-E138-D92D48327F36}"/>
          </ac:spMkLst>
        </pc:spChg>
        <pc:spChg chg="add mod">
          <ac:chgData name="Padmaja Kishore" userId="71e196b71ab20ee6" providerId="LiveId" clId="{6F1C348B-72FB-4A3E-B680-64FE227054EB}" dt="2023-05-22T10:09:20.683" v="5092" actId="2710"/>
          <ac:spMkLst>
            <pc:docMk/>
            <pc:sldMk cId="1412603549" sldId="311"/>
            <ac:spMk id="11" creationId="{DAA66192-3E28-8C7D-3A71-C92D9A5BF53E}"/>
          </ac:spMkLst>
        </pc:spChg>
        <pc:spChg chg="mod">
          <ac:chgData name="Padmaja Kishore" userId="71e196b71ab20ee6" providerId="LiveId" clId="{6F1C348B-72FB-4A3E-B680-64FE227054EB}" dt="2023-05-22T10:10:01.053" v="5150" actId="6549"/>
          <ac:spMkLst>
            <pc:docMk/>
            <pc:sldMk cId="1412603549" sldId="311"/>
            <ac:spMk id="43" creationId="{6543DF2D-C79D-7D79-F776-9FB8DEEEFE1A}"/>
          </ac:spMkLst>
        </pc:spChg>
        <pc:grpChg chg="mod">
          <ac:chgData name="Padmaja Kishore" userId="71e196b71ab20ee6" providerId="LiveId" clId="{6F1C348B-72FB-4A3E-B680-64FE227054EB}" dt="2023-05-22T10:10:11.044" v="5151" actId="14100"/>
          <ac:grpSpMkLst>
            <pc:docMk/>
            <pc:sldMk cId="1412603549" sldId="311"/>
            <ac:grpSpMk id="9" creationId="{7E711612-31FD-7382-F37F-FCC83437A194}"/>
          </ac:grpSpMkLst>
        </pc:grpChg>
        <pc:picChg chg="add mod">
          <ac:chgData name="Padmaja Kishore" userId="71e196b71ab20ee6" providerId="LiveId" clId="{6F1C348B-72FB-4A3E-B680-64FE227054EB}" dt="2023-05-22T10:11:27.826" v="5156" actId="14100"/>
          <ac:picMkLst>
            <pc:docMk/>
            <pc:sldMk cId="1412603549" sldId="311"/>
            <ac:picMk id="27" creationId="{4D1D2211-D54A-C3B3-556D-9EDFAD3DE1CD}"/>
          </ac:picMkLst>
        </pc:picChg>
      </pc:sldChg>
      <pc:sldChg chg="add del">
        <pc:chgData name="Padmaja Kishore" userId="71e196b71ab20ee6" providerId="LiveId" clId="{6F1C348B-72FB-4A3E-B680-64FE227054EB}" dt="2023-05-22T10:05:05.306" v="4921"/>
        <pc:sldMkLst>
          <pc:docMk/>
          <pc:sldMk cId="1604709425" sldId="312"/>
        </pc:sldMkLst>
      </pc:sldChg>
      <pc:sldChg chg="addSp delSp modSp add mod">
        <pc:chgData name="Padmaja Kishore" userId="71e196b71ab20ee6" providerId="LiveId" clId="{6F1C348B-72FB-4A3E-B680-64FE227054EB}" dt="2023-05-22T10:28:27.806" v="5288" actId="207"/>
        <pc:sldMkLst>
          <pc:docMk/>
          <pc:sldMk cId="2303939406" sldId="312"/>
        </pc:sldMkLst>
        <pc:spChg chg="del">
          <ac:chgData name="Padmaja Kishore" userId="71e196b71ab20ee6" providerId="LiveId" clId="{6F1C348B-72FB-4A3E-B680-64FE227054EB}" dt="2023-05-22T10:13:12.751" v="5162" actId="478"/>
          <ac:spMkLst>
            <pc:docMk/>
            <pc:sldMk cId="2303939406" sldId="312"/>
            <ac:spMk id="5" creationId="{48D3C978-E986-00F9-E138-D92D48327F36}"/>
          </ac:spMkLst>
        </pc:spChg>
        <pc:spChg chg="del mod">
          <ac:chgData name="Padmaja Kishore" userId="71e196b71ab20ee6" providerId="LiveId" clId="{6F1C348B-72FB-4A3E-B680-64FE227054EB}" dt="2023-05-22T10:13:20.999" v="5166" actId="478"/>
          <ac:spMkLst>
            <pc:docMk/>
            <pc:sldMk cId="2303939406" sldId="312"/>
            <ac:spMk id="11" creationId="{DAA66192-3E28-8C7D-3A71-C92D9A5BF53E}"/>
          </ac:spMkLst>
        </pc:spChg>
        <pc:spChg chg="add mod">
          <ac:chgData name="Padmaja Kishore" userId="71e196b71ab20ee6" providerId="LiveId" clId="{6F1C348B-72FB-4A3E-B680-64FE227054EB}" dt="2023-05-22T10:28:27.806" v="5288" actId="207"/>
          <ac:spMkLst>
            <pc:docMk/>
            <pc:sldMk cId="2303939406" sldId="312"/>
            <ac:spMk id="25" creationId="{2B9673BF-20B4-91FA-E681-A85D6E071338}"/>
          </ac:spMkLst>
        </pc:spChg>
        <pc:spChg chg="del">
          <ac:chgData name="Padmaja Kishore" userId="71e196b71ab20ee6" providerId="LiveId" clId="{6F1C348B-72FB-4A3E-B680-64FE227054EB}" dt="2023-05-22T10:13:24.464" v="5167" actId="478"/>
          <ac:spMkLst>
            <pc:docMk/>
            <pc:sldMk cId="2303939406" sldId="312"/>
            <ac:spMk id="43" creationId="{6543DF2D-C79D-7D79-F776-9FB8DEEEFE1A}"/>
          </ac:spMkLst>
        </pc:spChg>
        <pc:spChg chg="add mod">
          <ac:chgData name="Padmaja Kishore" userId="71e196b71ab20ee6" providerId="LiveId" clId="{6F1C348B-72FB-4A3E-B680-64FE227054EB}" dt="2023-05-22T10:26:07.119" v="5232" actId="20577"/>
          <ac:spMkLst>
            <pc:docMk/>
            <pc:sldMk cId="2303939406" sldId="312"/>
            <ac:spMk id="48" creationId="{F61BD63E-37FB-6127-5CAD-3436595763D4}"/>
          </ac:spMkLst>
        </pc:spChg>
        <pc:spChg chg="add del">
          <ac:chgData name="Padmaja Kishore" userId="71e196b71ab20ee6" providerId="LiveId" clId="{6F1C348B-72FB-4A3E-B680-64FE227054EB}" dt="2023-05-22T10:23:58.306" v="5209" actId="478"/>
          <ac:spMkLst>
            <pc:docMk/>
            <pc:sldMk cId="2303939406" sldId="312"/>
            <ac:spMk id="50" creationId="{B5365D27-846C-A13C-DA9C-46FD9A2EFEA5}"/>
          </ac:spMkLst>
        </pc:spChg>
        <pc:spChg chg="add del">
          <ac:chgData name="Padmaja Kishore" userId="71e196b71ab20ee6" providerId="LiveId" clId="{6F1C348B-72FB-4A3E-B680-64FE227054EB}" dt="2023-05-22T10:24:03.134" v="5211" actId="478"/>
          <ac:spMkLst>
            <pc:docMk/>
            <pc:sldMk cId="2303939406" sldId="312"/>
            <ac:spMk id="52" creationId="{86385CDE-7FF9-A8C3-EC9B-4932AC43879B}"/>
          </ac:spMkLst>
        </pc:spChg>
        <pc:spChg chg="add del">
          <ac:chgData name="Padmaja Kishore" userId="71e196b71ab20ee6" providerId="LiveId" clId="{6F1C348B-72FB-4A3E-B680-64FE227054EB}" dt="2023-05-22T10:24:09.940" v="5213" actId="478"/>
          <ac:spMkLst>
            <pc:docMk/>
            <pc:sldMk cId="2303939406" sldId="312"/>
            <ac:spMk id="54" creationId="{59063812-6D5D-06B6-000D-40F2DACDEA77}"/>
          </ac:spMkLst>
        </pc:spChg>
        <pc:spChg chg="add del">
          <ac:chgData name="Padmaja Kishore" userId="71e196b71ab20ee6" providerId="LiveId" clId="{6F1C348B-72FB-4A3E-B680-64FE227054EB}" dt="2023-05-22T10:24:40.746" v="5215" actId="478"/>
          <ac:spMkLst>
            <pc:docMk/>
            <pc:sldMk cId="2303939406" sldId="312"/>
            <ac:spMk id="56" creationId="{A29C210A-0AC5-1528-EA78-1BC25705743C}"/>
          </ac:spMkLst>
        </pc:spChg>
        <pc:spChg chg="add mod">
          <ac:chgData name="Padmaja Kishore" userId="71e196b71ab20ee6" providerId="LiveId" clId="{6F1C348B-72FB-4A3E-B680-64FE227054EB}" dt="2023-05-22T10:26:52.489" v="5247" actId="14100"/>
          <ac:spMkLst>
            <pc:docMk/>
            <pc:sldMk cId="2303939406" sldId="312"/>
            <ac:spMk id="59" creationId="{28292041-13F1-EEBB-FB4B-CBB2C9567A68}"/>
          </ac:spMkLst>
        </pc:spChg>
        <pc:spChg chg="add mod">
          <ac:chgData name="Padmaja Kishore" userId="71e196b71ab20ee6" providerId="LiveId" clId="{6F1C348B-72FB-4A3E-B680-64FE227054EB}" dt="2023-05-22T10:27:18.260" v="5267" actId="20577"/>
          <ac:spMkLst>
            <pc:docMk/>
            <pc:sldMk cId="2303939406" sldId="312"/>
            <ac:spMk id="60" creationId="{75F6597C-D75F-4B20-584A-65D4F25C378E}"/>
          </ac:spMkLst>
        </pc:spChg>
        <pc:spChg chg="add mod">
          <ac:chgData name="Padmaja Kishore" userId="71e196b71ab20ee6" providerId="LiveId" clId="{6F1C348B-72FB-4A3E-B680-64FE227054EB}" dt="2023-05-22T10:27:55.156" v="5287" actId="6549"/>
          <ac:spMkLst>
            <pc:docMk/>
            <pc:sldMk cId="2303939406" sldId="312"/>
            <ac:spMk id="61" creationId="{7693F7C1-D651-4296-5CCB-5B44DAE85533}"/>
          </ac:spMkLst>
        </pc:spChg>
        <pc:grpChg chg="del">
          <ac:chgData name="Padmaja Kishore" userId="71e196b71ab20ee6" providerId="LiveId" clId="{6F1C348B-72FB-4A3E-B680-64FE227054EB}" dt="2023-05-22T10:13:15.069" v="5163" actId="478"/>
          <ac:grpSpMkLst>
            <pc:docMk/>
            <pc:sldMk cId="2303939406" sldId="312"/>
            <ac:grpSpMk id="9" creationId="{7E711612-31FD-7382-F37F-FCC83437A194}"/>
          </ac:grpSpMkLst>
        </pc:grpChg>
        <pc:grpChg chg="add mod">
          <ac:chgData name="Padmaja Kishore" userId="71e196b71ab20ee6" providerId="LiveId" clId="{6F1C348B-72FB-4A3E-B680-64FE227054EB}" dt="2023-05-22T10:25:56.755" v="5224" actId="1076"/>
          <ac:grpSpMkLst>
            <pc:docMk/>
            <pc:sldMk cId="2303939406" sldId="312"/>
            <ac:grpSpMk id="44" creationId="{1E76053A-0A5E-17DA-CD06-C36995DC7971}"/>
          </ac:grpSpMkLst>
        </pc:grpChg>
        <pc:picChg chg="del">
          <ac:chgData name="Padmaja Kishore" userId="71e196b71ab20ee6" providerId="LiveId" clId="{6F1C348B-72FB-4A3E-B680-64FE227054EB}" dt="2023-05-22T10:13:16.719" v="5164" actId="478"/>
          <ac:picMkLst>
            <pc:docMk/>
            <pc:sldMk cId="2303939406" sldId="312"/>
            <ac:picMk id="27" creationId="{4D1D2211-D54A-C3B3-556D-9EDFAD3DE1CD}"/>
          </ac:picMkLst>
        </pc:picChg>
        <pc:picChg chg="add mod">
          <ac:chgData name="Padmaja Kishore" userId="71e196b71ab20ee6" providerId="LiveId" clId="{6F1C348B-72FB-4A3E-B680-64FE227054EB}" dt="2023-05-22T10:27:50.104" v="5286" actId="14100"/>
          <ac:picMkLst>
            <pc:docMk/>
            <pc:sldMk cId="2303939406" sldId="312"/>
            <ac:picMk id="58" creationId="{C0E000FF-DE81-9A3C-283F-90FC15F630CD}"/>
          </ac:picMkLst>
        </pc:picChg>
      </pc:sldChg>
      <pc:sldChg chg="addSp delSp modSp add mod">
        <pc:chgData name="Padmaja Kishore" userId="71e196b71ab20ee6" providerId="LiveId" clId="{6F1C348B-72FB-4A3E-B680-64FE227054EB}" dt="2023-05-22T10:42:38.718" v="5361" actId="21"/>
        <pc:sldMkLst>
          <pc:docMk/>
          <pc:sldMk cId="2313444975" sldId="313"/>
        </pc:sldMkLst>
        <pc:spChg chg="del">
          <ac:chgData name="Padmaja Kishore" userId="71e196b71ab20ee6" providerId="LiveId" clId="{6F1C348B-72FB-4A3E-B680-64FE227054EB}" dt="2023-05-22T10:31:07.537" v="5290" actId="478"/>
          <ac:spMkLst>
            <pc:docMk/>
            <pc:sldMk cId="2313444975" sldId="313"/>
            <ac:spMk id="25" creationId="{2B9673BF-20B4-91FA-E681-A85D6E071338}"/>
          </ac:spMkLst>
        </pc:spChg>
        <pc:spChg chg="del">
          <ac:chgData name="Padmaja Kishore" userId="71e196b71ab20ee6" providerId="LiveId" clId="{6F1C348B-72FB-4A3E-B680-64FE227054EB}" dt="2023-05-22T10:31:11.100" v="5291" actId="478"/>
          <ac:spMkLst>
            <pc:docMk/>
            <pc:sldMk cId="2313444975" sldId="313"/>
            <ac:spMk id="48" creationId="{F61BD63E-37FB-6127-5CAD-3436595763D4}"/>
          </ac:spMkLst>
        </pc:spChg>
        <pc:spChg chg="del">
          <ac:chgData name="Padmaja Kishore" userId="71e196b71ab20ee6" providerId="LiveId" clId="{6F1C348B-72FB-4A3E-B680-64FE227054EB}" dt="2023-05-22T10:42:33.914" v="5360" actId="478"/>
          <ac:spMkLst>
            <pc:docMk/>
            <pc:sldMk cId="2313444975" sldId="313"/>
            <ac:spMk id="49" creationId="{686933F7-639D-3AF7-EBD8-7043C4FE7722}"/>
          </ac:spMkLst>
        </pc:spChg>
        <pc:spChg chg="del">
          <ac:chgData name="Padmaja Kishore" userId="71e196b71ab20ee6" providerId="LiveId" clId="{6F1C348B-72FB-4A3E-B680-64FE227054EB}" dt="2023-05-22T10:31:30.866" v="5297" actId="478"/>
          <ac:spMkLst>
            <pc:docMk/>
            <pc:sldMk cId="2313444975" sldId="313"/>
            <ac:spMk id="59" creationId="{28292041-13F1-EEBB-FB4B-CBB2C9567A68}"/>
          </ac:spMkLst>
        </pc:spChg>
        <pc:spChg chg="del">
          <ac:chgData name="Padmaja Kishore" userId="71e196b71ab20ee6" providerId="LiveId" clId="{6F1C348B-72FB-4A3E-B680-64FE227054EB}" dt="2023-05-22T10:31:27.113" v="5296" actId="478"/>
          <ac:spMkLst>
            <pc:docMk/>
            <pc:sldMk cId="2313444975" sldId="313"/>
            <ac:spMk id="60" creationId="{75F6597C-D75F-4B20-584A-65D4F25C378E}"/>
          </ac:spMkLst>
        </pc:spChg>
        <pc:spChg chg="del mod">
          <ac:chgData name="Padmaja Kishore" userId="71e196b71ab20ee6" providerId="LiveId" clId="{6F1C348B-72FB-4A3E-B680-64FE227054EB}" dt="2023-05-22T10:31:22.350" v="5295" actId="478"/>
          <ac:spMkLst>
            <pc:docMk/>
            <pc:sldMk cId="2313444975" sldId="313"/>
            <ac:spMk id="61" creationId="{7693F7C1-D651-4296-5CCB-5B44DAE85533}"/>
          </ac:spMkLst>
        </pc:spChg>
        <pc:spChg chg="add mod">
          <ac:chgData name="Padmaja Kishore" userId="71e196b71ab20ee6" providerId="LiveId" clId="{6F1C348B-72FB-4A3E-B680-64FE227054EB}" dt="2023-05-22T10:34:06.529" v="5322" actId="207"/>
          <ac:spMkLst>
            <pc:docMk/>
            <pc:sldMk cId="2313444975" sldId="313"/>
            <ac:spMk id="62" creationId="{26280DA7-ECC6-DFF7-3B03-E2E6B183C86E}"/>
          </ac:spMkLst>
        </pc:spChg>
        <pc:spChg chg="add del mod">
          <ac:chgData name="Padmaja Kishore" userId="71e196b71ab20ee6" providerId="LiveId" clId="{6F1C348B-72FB-4A3E-B680-64FE227054EB}" dt="2023-05-22T10:32:50.946" v="5301" actId="478"/>
          <ac:spMkLst>
            <pc:docMk/>
            <pc:sldMk cId="2313444975" sldId="313"/>
            <ac:spMk id="63" creationId="{5F215CAA-BCED-CDD3-2B01-7CF9D94DCD55}"/>
          </ac:spMkLst>
        </pc:spChg>
        <pc:spChg chg="add del mod">
          <ac:chgData name="Padmaja Kishore" userId="71e196b71ab20ee6" providerId="LiveId" clId="{6F1C348B-72FB-4A3E-B680-64FE227054EB}" dt="2023-05-22T10:42:38.718" v="5361" actId="21"/>
          <ac:spMkLst>
            <pc:docMk/>
            <pc:sldMk cId="2313444975" sldId="313"/>
            <ac:spMk id="65" creationId="{8FF0E8FB-26EF-8D6E-EACD-6E64599B6ADA}"/>
          </ac:spMkLst>
        </pc:spChg>
        <pc:grpChg chg="add mod">
          <ac:chgData name="Padmaja Kishore" userId="71e196b71ab20ee6" providerId="LiveId" clId="{6F1C348B-72FB-4A3E-B680-64FE227054EB}" dt="2023-05-22T10:42:28.648" v="5359" actId="14100"/>
          <ac:grpSpMkLst>
            <pc:docMk/>
            <pc:sldMk cId="2313444975" sldId="313"/>
            <ac:grpSpMk id="5" creationId="{93661393-9149-5C23-F291-D0137FF13133}"/>
          </ac:grpSpMkLst>
        </pc:grpChg>
        <pc:grpChg chg="del">
          <ac:chgData name="Padmaja Kishore" userId="71e196b71ab20ee6" providerId="LiveId" clId="{6F1C348B-72FB-4A3E-B680-64FE227054EB}" dt="2023-05-22T10:31:13.810" v="5292" actId="478"/>
          <ac:grpSpMkLst>
            <pc:docMk/>
            <pc:sldMk cId="2313444975" sldId="313"/>
            <ac:grpSpMk id="44" creationId="{1E76053A-0A5E-17DA-CD06-C36995DC7971}"/>
          </ac:grpSpMkLst>
        </pc:grpChg>
        <pc:grpChg chg="add">
          <ac:chgData name="Padmaja Kishore" userId="71e196b71ab20ee6" providerId="LiveId" clId="{6F1C348B-72FB-4A3E-B680-64FE227054EB}" dt="2023-05-22T10:32:31.920" v="5298"/>
          <ac:grpSpMkLst>
            <pc:docMk/>
            <pc:sldMk cId="2313444975" sldId="313"/>
            <ac:grpSpMk id="54" creationId="{ABF732AA-4B38-83AC-23A2-3D0273A9946C}"/>
          </ac:grpSpMkLst>
        </pc:grpChg>
        <pc:grpChg chg="add">
          <ac:chgData name="Padmaja Kishore" userId="71e196b71ab20ee6" providerId="LiveId" clId="{6F1C348B-72FB-4A3E-B680-64FE227054EB}" dt="2023-05-22T10:32:31.920" v="5298"/>
          <ac:grpSpMkLst>
            <pc:docMk/>
            <pc:sldMk cId="2313444975" sldId="313"/>
            <ac:grpSpMk id="56" creationId="{BD9399A3-8776-A431-6255-40B149BDBB51}"/>
          </ac:grpSpMkLst>
        </pc:grpChg>
        <pc:picChg chg="del">
          <ac:chgData name="Padmaja Kishore" userId="71e196b71ab20ee6" providerId="LiveId" clId="{6F1C348B-72FB-4A3E-B680-64FE227054EB}" dt="2023-05-22T10:31:18.339" v="5293" actId="478"/>
          <ac:picMkLst>
            <pc:docMk/>
            <pc:sldMk cId="2313444975" sldId="313"/>
            <ac:picMk id="58" creationId="{C0E000FF-DE81-9A3C-283F-90FC15F630CD}"/>
          </ac:picMkLst>
        </pc:picChg>
      </pc:sldChg>
      <pc:sldChg chg="addSp delSp modSp add mod">
        <pc:chgData name="Padmaja Kishore" userId="71e196b71ab20ee6" providerId="LiveId" clId="{6F1C348B-72FB-4A3E-B680-64FE227054EB}" dt="2023-05-23T05:58:39.368" v="5464" actId="20577"/>
        <pc:sldMkLst>
          <pc:docMk/>
          <pc:sldMk cId="1916531344" sldId="314"/>
        </pc:sldMkLst>
        <pc:spChg chg="add mod">
          <ac:chgData name="Padmaja Kishore" userId="71e196b71ab20ee6" providerId="LiveId" clId="{6F1C348B-72FB-4A3E-B680-64FE227054EB}" dt="2023-05-23T05:58:39.368" v="5464" actId="20577"/>
          <ac:spMkLst>
            <pc:docMk/>
            <pc:sldMk cId="1916531344" sldId="314"/>
            <ac:spMk id="25" creationId="{4B7AFBB1-1C85-7D9F-6D42-D0621EFBDD63}"/>
          </ac:spMkLst>
        </pc:spChg>
        <pc:spChg chg="del">
          <ac:chgData name="Padmaja Kishore" userId="71e196b71ab20ee6" providerId="LiveId" clId="{6F1C348B-72FB-4A3E-B680-64FE227054EB}" dt="2023-05-22T10:42:53.533" v="5364" actId="478"/>
          <ac:spMkLst>
            <pc:docMk/>
            <pc:sldMk cId="1916531344" sldId="314"/>
            <ac:spMk id="62" creationId="{26280DA7-ECC6-DFF7-3B03-E2E6B183C86E}"/>
          </ac:spMkLst>
        </pc:spChg>
        <pc:grpChg chg="del">
          <ac:chgData name="Padmaja Kishore" userId="71e196b71ab20ee6" providerId="LiveId" clId="{6F1C348B-72FB-4A3E-B680-64FE227054EB}" dt="2023-05-22T10:42:45.795" v="5363" actId="478"/>
          <ac:grpSpMkLst>
            <pc:docMk/>
            <pc:sldMk cId="1916531344" sldId="314"/>
            <ac:grpSpMk id="5" creationId="{93661393-9149-5C23-F291-D0137FF13133}"/>
          </ac:grpSpMkLst>
        </pc:grpChg>
        <pc:grpChg chg="del">
          <ac:chgData name="Padmaja Kishore" userId="71e196b71ab20ee6" providerId="LiveId" clId="{6F1C348B-72FB-4A3E-B680-64FE227054EB}" dt="2023-05-22T10:42:57.865" v="5365" actId="478"/>
          <ac:grpSpMkLst>
            <pc:docMk/>
            <pc:sldMk cId="1916531344" sldId="314"/>
            <ac:grpSpMk id="54" creationId="{ABF732AA-4B38-83AC-23A2-3D0273A9946C}"/>
          </ac:grpSpMkLst>
        </pc:grpChg>
        <pc:grpChg chg="del">
          <ac:chgData name="Padmaja Kishore" userId="71e196b71ab20ee6" providerId="LiveId" clId="{6F1C348B-72FB-4A3E-B680-64FE227054EB}" dt="2023-05-22T10:43:00.709" v="5366" actId="478"/>
          <ac:grpSpMkLst>
            <pc:docMk/>
            <pc:sldMk cId="1916531344" sldId="314"/>
            <ac:grpSpMk id="56" creationId="{BD9399A3-8776-A431-6255-40B149BDBB51}"/>
          </ac:grpSpMkLst>
        </pc:grpChg>
      </pc:sldChg>
      <pc:sldChg chg="addSp delSp modSp add mod">
        <pc:chgData name="Padmaja Kishore" userId="71e196b71ab20ee6" providerId="LiveId" clId="{6F1C348B-72FB-4A3E-B680-64FE227054EB}" dt="2023-05-23T06:08:30.871" v="5549" actId="207"/>
        <pc:sldMkLst>
          <pc:docMk/>
          <pc:sldMk cId="2758991624" sldId="315"/>
        </pc:sldMkLst>
        <pc:spChg chg="add del">
          <ac:chgData name="Padmaja Kishore" userId="71e196b71ab20ee6" providerId="LiveId" clId="{6F1C348B-72FB-4A3E-B680-64FE227054EB}" dt="2023-05-23T05:58:54.164" v="5467" actId="478"/>
          <ac:spMkLst>
            <pc:docMk/>
            <pc:sldMk cId="2758991624" sldId="315"/>
            <ac:spMk id="2" creationId="{9E067BAF-58CD-F592-636A-5F41243903D4}"/>
          </ac:spMkLst>
        </pc:spChg>
        <pc:spChg chg="add del">
          <ac:chgData name="Padmaja Kishore" userId="71e196b71ab20ee6" providerId="LiveId" clId="{6F1C348B-72FB-4A3E-B680-64FE227054EB}" dt="2023-05-23T05:58:54.164" v="5467" actId="478"/>
          <ac:spMkLst>
            <pc:docMk/>
            <pc:sldMk cId="2758991624" sldId="315"/>
            <ac:spMk id="3" creationId="{CC0ED703-2630-9292-1EAA-2CAEDE15D7C9}"/>
          </ac:spMkLst>
        </pc:spChg>
        <pc:spChg chg="add del">
          <ac:chgData name="Padmaja Kishore" userId="71e196b71ab20ee6" providerId="LiveId" clId="{6F1C348B-72FB-4A3E-B680-64FE227054EB}" dt="2023-05-23T05:58:54.164" v="5467" actId="478"/>
          <ac:spMkLst>
            <pc:docMk/>
            <pc:sldMk cId="2758991624" sldId="315"/>
            <ac:spMk id="4" creationId="{3593B356-7708-66C2-4606-DC090F65E057}"/>
          </ac:spMkLst>
        </pc:spChg>
        <pc:spChg chg="add del">
          <ac:chgData name="Padmaja Kishore" userId="71e196b71ab20ee6" providerId="LiveId" clId="{6F1C348B-72FB-4A3E-B680-64FE227054EB}" dt="2023-05-23T05:58:54.164" v="5467" actId="478"/>
          <ac:spMkLst>
            <pc:docMk/>
            <pc:sldMk cId="2758991624" sldId="315"/>
            <ac:spMk id="6" creationId="{0521C463-0A25-6D95-9A35-286E723FC30C}"/>
          </ac:spMkLst>
        </pc:spChg>
        <pc:spChg chg="add del">
          <ac:chgData name="Padmaja Kishore" userId="71e196b71ab20ee6" providerId="LiveId" clId="{6F1C348B-72FB-4A3E-B680-64FE227054EB}" dt="2023-05-23T05:58:54.164" v="5467" actId="478"/>
          <ac:spMkLst>
            <pc:docMk/>
            <pc:sldMk cId="2758991624" sldId="315"/>
            <ac:spMk id="7" creationId="{3DC60A28-B22F-C885-FDBE-B540BA56AEA9}"/>
          </ac:spMkLst>
        </pc:spChg>
        <pc:spChg chg="add del">
          <ac:chgData name="Padmaja Kishore" userId="71e196b71ab20ee6" providerId="LiveId" clId="{6F1C348B-72FB-4A3E-B680-64FE227054EB}" dt="2023-05-23T05:58:54.164" v="5467" actId="478"/>
          <ac:spMkLst>
            <pc:docMk/>
            <pc:sldMk cId="2758991624" sldId="315"/>
            <ac:spMk id="8" creationId="{BDDE9C76-34C3-B2E0-853E-DDEC520CEE7D}"/>
          </ac:spMkLst>
        </pc:spChg>
        <pc:spChg chg="add del">
          <ac:chgData name="Padmaja Kishore" userId="71e196b71ab20ee6" providerId="LiveId" clId="{6F1C348B-72FB-4A3E-B680-64FE227054EB}" dt="2023-05-23T05:58:54.164" v="5467" actId="478"/>
          <ac:spMkLst>
            <pc:docMk/>
            <pc:sldMk cId="2758991624" sldId="315"/>
            <ac:spMk id="10" creationId="{9B2EDBD6-FFD9-7CB7-7DFA-F47E0712A05A}"/>
          </ac:spMkLst>
        </pc:spChg>
        <pc:spChg chg="add del mod">
          <ac:chgData name="Padmaja Kishore" userId="71e196b71ab20ee6" providerId="LiveId" clId="{6F1C348B-72FB-4A3E-B680-64FE227054EB}" dt="2023-05-23T06:08:30.871" v="5549" actId="207"/>
          <ac:spMkLst>
            <pc:docMk/>
            <pc:sldMk cId="2758991624" sldId="315"/>
            <ac:spMk id="12" creationId="{AA5CC05C-51C4-CE15-A75E-2165B6D1F309}"/>
          </ac:spMkLst>
        </pc:spChg>
        <pc:spChg chg="del">
          <ac:chgData name="Padmaja Kishore" userId="71e196b71ab20ee6" providerId="LiveId" clId="{6F1C348B-72FB-4A3E-B680-64FE227054EB}" dt="2023-05-22T10:44:24.600" v="5440" actId="478"/>
          <ac:spMkLst>
            <pc:docMk/>
            <pc:sldMk cId="2758991624" sldId="315"/>
            <ac:spMk id="25" creationId="{4B7AFBB1-1C85-7D9F-6D42-D0621EFBDD63}"/>
          </ac:spMkLst>
        </pc:spChg>
        <pc:picChg chg="add mod">
          <ac:chgData name="Padmaja Kishore" userId="71e196b71ab20ee6" providerId="LiveId" clId="{6F1C348B-72FB-4A3E-B680-64FE227054EB}" dt="2023-05-23T06:06:39.518" v="5531" actId="14100"/>
          <ac:picMkLst>
            <pc:docMk/>
            <pc:sldMk cId="2758991624" sldId="315"/>
            <ac:picMk id="5" creationId="{6340A040-3837-4060-07D5-4457A045AC36}"/>
          </ac:picMkLst>
        </pc:picChg>
        <pc:picChg chg="add del mod">
          <ac:chgData name="Padmaja Kishore" userId="71e196b71ab20ee6" providerId="LiveId" clId="{6F1C348B-72FB-4A3E-B680-64FE227054EB}" dt="2023-05-22T11:04:53.422" v="5459" actId="478"/>
          <ac:picMkLst>
            <pc:docMk/>
            <pc:sldMk cId="2758991624" sldId="315"/>
            <ac:picMk id="9" creationId="{8BC17554-85BC-C9C4-3850-8F0A39B50329}"/>
          </ac:picMkLst>
        </pc:picChg>
      </pc:sldChg>
      <pc:sldChg chg="addSp delSp modSp add mod">
        <pc:chgData name="Padmaja Kishore" userId="71e196b71ab20ee6" providerId="LiveId" clId="{6F1C348B-72FB-4A3E-B680-64FE227054EB}" dt="2023-05-23T06:08:53.836" v="5552" actId="14100"/>
        <pc:sldMkLst>
          <pc:docMk/>
          <pc:sldMk cId="358882301" sldId="316"/>
        </pc:sldMkLst>
        <pc:spChg chg="add">
          <ac:chgData name="Padmaja Kishore" userId="71e196b71ab20ee6" providerId="LiveId" clId="{6F1C348B-72FB-4A3E-B680-64FE227054EB}" dt="2023-05-22T10:59:38.362" v="5449"/>
          <ac:spMkLst>
            <pc:docMk/>
            <pc:sldMk cId="358882301" sldId="316"/>
            <ac:spMk id="5" creationId="{EF72F31F-F2C4-1376-1EB8-1BAD82A97926}"/>
          </ac:spMkLst>
        </pc:spChg>
        <pc:spChg chg="add del">
          <ac:chgData name="Padmaja Kishore" userId="71e196b71ab20ee6" providerId="LiveId" clId="{6F1C348B-72FB-4A3E-B680-64FE227054EB}" dt="2023-05-22T11:03:12.251" v="5456" actId="21"/>
          <ac:spMkLst>
            <pc:docMk/>
            <pc:sldMk cId="358882301" sldId="316"/>
            <ac:spMk id="11" creationId="{9E47D2CA-D6B4-9713-7FAE-586D5410991B}"/>
          </ac:spMkLst>
        </pc:spChg>
        <pc:spChg chg="add mod">
          <ac:chgData name="Padmaja Kishore" userId="71e196b71ab20ee6" providerId="LiveId" clId="{6F1C348B-72FB-4A3E-B680-64FE227054EB}" dt="2023-05-23T06:04:50.026" v="5528" actId="14100"/>
          <ac:spMkLst>
            <pc:docMk/>
            <pc:sldMk cId="358882301" sldId="316"/>
            <ac:spMk id="12" creationId="{4E8D50C1-611B-C44E-CD3E-0816EA0F39D5}"/>
          </ac:spMkLst>
        </pc:spChg>
        <pc:spChg chg="del">
          <ac:chgData name="Padmaja Kishore" userId="71e196b71ab20ee6" providerId="LiveId" clId="{6F1C348B-72FB-4A3E-B680-64FE227054EB}" dt="2023-05-22T10:59:16.022" v="5448" actId="478"/>
          <ac:spMkLst>
            <pc:docMk/>
            <pc:sldMk cId="358882301" sldId="316"/>
            <ac:spMk id="12" creationId="{AA5CC05C-51C4-CE15-A75E-2165B6D1F309}"/>
          </ac:spMkLst>
        </pc:spChg>
        <pc:spChg chg="add del">
          <ac:chgData name="Padmaja Kishore" userId="71e196b71ab20ee6" providerId="LiveId" clId="{6F1C348B-72FB-4A3E-B680-64FE227054EB}" dt="2023-05-23T06:03:39.640" v="5514" actId="22"/>
          <ac:spMkLst>
            <pc:docMk/>
            <pc:sldMk cId="358882301" sldId="316"/>
            <ac:spMk id="15" creationId="{B90FC200-C174-17D1-8188-1E1871DAE793}"/>
          </ac:spMkLst>
        </pc:spChg>
        <pc:picChg chg="del">
          <ac:chgData name="Padmaja Kishore" userId="71e196b71ab20ee6" providerId="LiveId" clId="{6F1C348B-72FB-4A3E-B680-64FE227054EB}" dt="2023-05-23T06:01:00.073" v="5482" actId="478"/>
          <ac:picMkLst>
            <pc:docMk/>
            <pc:sldMk cId="358882301" sldId="316"/>
            <ac:picMk id="9" creationId="{8BC17554-85BC-C9C4-3850-8F0A39B50329}"/>
          </ac:picMkLst>
        </pc:picChg>
        <pc:picChg chg="add del mod">
          <ac:chgData name="Padmaja Kishore" userId="71e196b71ab20ee6" providerId="LiveId" clId="{6F1C348B-72FB-4A3E-B680-64FE227054EB}" dt="2023-05-23T06:00:55.626" v="5481" actId="478"/>
          <ac:picMkLst>
            <pc:docMk/>
            <pc:sldMk cId="358882301" sldId="316"/>
            <ac:picMk id="14" creationId="{92F8A17E-60B4-9C6F-2F56-810BC01A17A8}"/>
          </ac:picMkLst>
        </pc:picChg>
        <pc:picChg chg="add mod">
          <ac:chgData name="Padmaja Kishore" userId="71e196b71ab20ee6" providerId="LiveId" clId="{6F1C348B-72FB-4A3E-B680-64FE227054EB}" dt="2023-05-23T06:08:53.836" v="5552" actId="14100"/>
          <ac:picMkLst>
            <pc:docMk/>
            <pc:sldMk cId="358882301" sldId="316"/>
            <ac:picMk id="16" creationId="{2CA7E5C5-B5ED-15B4-622A-D12F938CF8DC}"/>
          </ac:picMkLst>
        </pc:picChg>
        <pc:picChg chg="add mod">
          <ac:chgData name="Padmaja Kishore" userId="71e196b71ab20ee6" providerId="LiveId" clId="{6F1C348B-72FB-4A3E-B680-64FE227054EB}" dt="2023-05-23T06:04:38.163" v="5526" actId="14100"/>
          <ac:picMkLst>
            <pc:docMk/>
            <pc:sldMk cId="358882301" sldId="316"/>
            <ac:picMk id="17" creationId="{54BA49D7-A4B8-F4B8-D7A9-F804A967B6E4}"/>
          </ac:picMkLst>
        </pc:picChg>
        <pc:picChg chg="add del mod">
          <ac:chgData name="Padmaja Kishore" userId="71e196b71ab20ee6" providerId="LiveId" clId="{6F1C348B-72FB-4A3E-B680-64FE227054EB}" dt="2023-05-23T06:01:40.825" v="5488" actId="21"/>
          <ac:picMkLst>
            <pc:docMk/>
            <pc:sldMk cId="358882301" sldId="316"/>
            <ac:picMk id="5124" creationId="{17E1F2E8-EC9C-E702-1E2C-999A48880EC5}"/>
          </ac:picMkLst>
        </pc:picChg>
      </pc:sldChg>
      <pc:sldChg chg="addSp delSp modSp add mod">
        <pc:chgData name="Padmaja Kishore" userId="71e196b71ab20ee6" providerId="LiveId" clId="{6F1C348B-72FB-4A3E-B680-64FE227054EB}" dt="2023-05-23T06:10:12.045" v="5596" actId="478"/>
        <pc:sldMkLst>
          <pc:docMk/>
          <pc:sldMk cId="2027599206" sldId="317"/>
        </pc:sldMkLst>
        <pc:spChg chg="add del mod">
          <ac:chgData name="Padmaja Kishore" userId="71e196b71ab20ee6" providerId="LiveId" clId="{6F1C348B-72FB-4A3E-B680-64FE227054EB}" dt="2023-05-23T06:10:05.586" v="5594" actId="478"/>
          <ac:spMkLst>
            <pc:docMk/>
            <pc:sldMk cId="2027599206" sldId="317"/>
            <ac:spMk id="2" creationId="{9E067BAF-58CD-F592-636A-5F41243903D4}"/>
          </ac:spMkLst>
        </pc:spChg>
        <pc:spChg chg="del">
          <ac:chgData name="Padmaja Kishore" userId="71e196b71ab20ee6" providerId="LiveId" clId="{6F1C348B-72FB-4A3E-B680-64FE227054EB}" dt="2023-05-23T06:10:09.784" v="5595" actId="478"/>
          <ac:spMkLst>
            <pc:docMk/>
            <pc:sldMk cId="2027599206" sldId="317"/>
            <ac:spMk id="12" creationId="{4E8D50C1-611B-C44E-CD3E-0816EA0F39D5}"/>
          </ac:spMkLst>
        </pc:spChg>
        <pc:picChg chg="del mod">
          <ac:chgData name="Padmaja Kishore" userId="71e196b71ab20ee6" providerId="LiveId" clId="{6F1C348B-72FB-4A3E-B680-64FE227054EB}" dt="2023-05-23T06:09:58.047" v="5592" actId="478"/>
          <ac:picMkLst>
            <pc:docMk/>
            <pc:sldMk cId="2027599206" sldId="317"/>
            <ac:picMk id="16" creationId="{2CA7E5C5-B5ED-15B4-622A-D12F938CF8DC}"/>
          </ac:picMkLst>
        </pc:picChg>
        <pc:picChg chg="del">
          <ac:chgData name="Padmaja Kishore" userId="71e196b71ab20ee6" providerId="LiveId" clId="{6F1C348B-72FB-4A3E-B680-64FE227054EB}" dt="2023-05-23T06:10:12.045" v="5596" actId="478"/>
          <ac:picMkLst>
            <pc:docMk/>
            <pc:sldMk cId="2027599206" sldId="317"/>
            <ac:picMk id="17" creationId="{54BA49D7-A4B8-F4B8-D7A9-F804A967B6E4}"/>
          </ac:picMkLst>
        </pc:picChg>
      </pc:sldChg>
      <pc:sldChg chg="delSp modSp add del mod">
        <pc:chgData name="Padmaja Kishore" userId="71e196b71ab20ee6" providerId="LiveId" clId="{6F1C348B-72FB-4A3E-B680-64FE227054EB}" dt="2023-05-23T06:06:20.283" v="5529" actId="2696"/>
        <pc:sldMkLst>
          <pc:docMk/>
          <pc:sldMk cId="2820284922" sldId="317"/>
        </pc:sldMkLst>
        <pc:picChg chg="del">
          <ac:chgData name="Padmaja Kishore" userId="71e196b71ab20ee6" providerId="LiveId" clId="{6F1C348B-72FB-4A3E-B680-64FE227054EB}" dt="2023-05-23T06:04:18.016" v="5521" actId="21"/>
          <ac:picMkLst>
            <pc:docMk/>
            <pc:sldMk cId="2820284922" sldId="317"/>
            <ac:picMk id="9" creationId="{8BC17554-85BC-C9C4-3850-8F0A39B50329}"/>
          </ac:picMkLst>
        </pc:picChg>
        <pc:picChg chg="mod">
          <ac:chgData name="Padmaja Kishore" userId="71e196b71ab20ee6" providerId="LiveId" clId="{6F1C348B-72FB-4A3E-B680-64FE227054EB}" dt="2023-05-23T06:03:31.350" v="5512" actId="14100"/>
          <ac:picMkLst>
            <pc:docMk/>
            <pc:sldMk cId="2820284922" sldId="317"/>
            <ac:picMk id="14" creationId="{92F8A17E-60B4-9C6F-2F56-810BC01A17A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E7078-A9ED-431D-98FD-945F1987F3D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6243D13-D4BB-4143-8427-B1347381BECB}">
      <dgm:prSet/>
      <dgm:spPr/>
      <dgm:t>
        <a:bodyPr/>
        <a:lstStyle/>
        <a:p>
          <a:r>
            <a:rPr lang="en-US" b="1"/>
            <a:t>The Python Programming Language</a:t>
          </a:r>
          <a:endParaRPr lang="en-US"/>
        </a:p>
      </dgm:t>
    </dgm:pt>
    <dgm:pt modelId="{AB2B1194-E2DC-4580-B1C1-2D990C23D15B}" type="parTrans" cxnId="{4E9FB6D7-35C4-4BA8-834B-43EF787741B9}">
      <dgm:prSet/>
      <dgm:spPr/>
      <dgm:t>
        <a:bodyPr/>
        <a:lstStyle/>
        <a:p>
          <a:endParaRPr lang="en-US"/>
        </a:p>
      </dgm:t>
    </dgm:pt>
    <dgm:pt modelId="{B309F50B-9718-4D16-AEF3-549C79F5E7B7}" type="sibTrans" cxnId="{4E9FB6D7-35C4-4BA8-834B-43EF787741B9}">
      <dgm:prSet/>
      <dgm:spPr/>
      <dgm:t>
        <a:bodyPr/>
        <a:lstStyle/>
        <a:p>
          <a:endParaRPr lang="en-US"/>
        </a:p>
      </dgm:t>
    </dgm:pt>
    <dgm:pt modelId="{B6727569-641F-482E-A9C7-808610F1E699}">
      <dgm:prSet/>
      <dgm:spPr/>
      <dgm:t>
        <a:bodyPr/>
        <a:lstStyle/>
        <a:p>
          <a:r>
            <a:rPr lang="en-US" b="1"/>
            <a:t>What is a Program</a:t>
          </a:r>
          <a:endParaRPr lang="en-US"/>
        </a:p>
      </dgm:t>
    </dgm:pt>
    <dgm:pt modelId="{72A8836E-8A7B-4A1E-9D4C-6DA832683882}" type="parTrans" cxnId="{3586E5CE-124C-4E4E-AF33-0F98D997BFA3}">
      <dgm:prSet/>
      <dgm:spPr/>
      <dgm:t>
        <a:bodyPr/>
        <a:lstStyle/>
        <a:p>
          <a:endParaRPr lang="en-US"/>
        </a:p>
      </dgm:t>
    </dgm:pt>
    <dgm:pt modelId="{91E204C0-A01A-404E-9B6D-8068447C3214}" type="sibTrans" cxnId="{3586E5CE-124C-4E4E-AF33-0F98D997BFA3}">
      <dgm:prSet/>
      <dgm:spPr/>
      <dgm:t>
        <a:bodyPr/>
        <a:lstStyle/>
        <a:p>
          <a:endParaRPr lang="en-US"/>
        </a:p>
      </dgm:t>
    </dgm:pt>
    <dgm:pt modelId="{F2720890-9BDD-44CD-97ED-8C61D551363B}">
      <dgm:prSet/>
      <dgm:spPr/>
      <dgm:t>
        <a:bodyPr/>
        <a:lstStyle/>
        <a:p>
          <a:r>
            <a:rPr lang="en-US" b="1"/>
            <a:t>Debugging</a:t>
          </a:r>
          <a:endParaRPr lang="en-US"/>
        </a:p>
      </dgm:t>
    </dgm:pt>
    <dgm:pt modelId="{23D7A843-7931-4126-9948-FF13DFF73C49}" type="parTrans" cxnId="{1DD62FC9-A613-4B43-BEF7-C01491E6977E}">
      <dgm:prSet/>
      <dgm:spPr/>
      <dgm:t>
        <a:bodyPr/>
        <a:lstStyle/>
        <a:p>
          <a:endParaRPr lang="en-US"/>
        </a:p>
      </dgm:t>
    </dgm:pt>
    <dgm:pt modelId="{583C302D-0C71-434B-9EB1-64B9B22AD7E9}" type="sibTrans" cxnId="{1DD62FC9-A613-4B43-BEF7-C01491E6977E}">
      <dgm:prSet/>
      <dgm:spPr/>
      <dgm:t>
        <a:bodyPr/>
        <a:lstStyle/>
        <a:p>
          <a:endParaRPr lang="en-US"/>
        </a:p>
      </dgm:t>
    </dgm:pt>
    <dgm:pt modelId="{DDDB1267-BBB8-43E1-B6AE-CA7E13347846}">
      <dgm:prSet/>
      <dgm:spPr/>
      <dgm:t>
        <a:bodyPr/>
        <a:lstStyle/>
        <a:p>
          <a:r>
            <a:rPr lang="en-US" b="1"/>
            <a:t>Types of Errors</a:t>
          </a:r>
          <a:endParaRPr lang="en-US"/>
        </a:p>
      </dgm:t>
    </dgm:pt>
    <dgm:pt modelId="{6B922D6A-0F05-4BDB-9130-D9B942FEAF31}" type="parTrans" cxnId="{AE66C3C1-3CBF-4B99-95A1-47C396F96EE6}">
      <dgm:prSet/>
      <dgm:spPr/>
      <dgm:t>
        <a:bodyPr/>
        <a:lstStyle/>
        <a:p>
          <a:endParaRPr lang="en-US"/>
        </a:p>
      </dgm:t>
    </dgm:pt>
    <dgm:pt modelId="{3116984C-03A8-474F-AA4E-AB275D89328D}" type="sibTrans" cxnId="{AE66C3C1-3CBF-4B99-95A1-47C396F96EE6}">
      <dgm:prSet/>
      <dgm:spPr/>
      <dgm:t>
        <a:bodyPr/>
        <a:lstStyle/>
        <a:p>
          <a:endParaRPr lang="en-US"/>
        </a:p>
      </dgm:t>
    </dgm:pt>
    <dgm:pt modelId="{4A2C8CAF-2A70-4D27-B608-C0F1316F89A9}">
      <dgm:prSet/>
      <dgm:spPr/>
      <dgm:t>
        <a:bodyPr/>
        <a:lstStyle/>
        <a:p>
          <a:r>
            <a:rPr lang="en-US" b="1"/>
            <a:t>Experimental Debugging</a:t>
          </a:r>
          <a:endParaRPr lang="en-US"/>
        </a:p>
      </dgm:t>
    </dgm:pt>
    <dgm:pt modelId="{B7D9D990-1019-43BC-888D-0462DFC490C9}" type="parTrans" cxnId="{FC2B918A-55DA-448C-B18D-374A9A640651}">
      <dgm:prSet/>
      <dgm:spPr/>
      <dgm:t>
        <a:bodyPr/>
        <a:lstStyle/>
        <a:p>
          <a:endParaRPr lang="en-US"/>
        </a:p>
      </dgm:t>
    </dgm:pt>
    <dgm:pt modelId="{4ABB0E83-89AA-4DE7-A313-33ADEB621272}" type="sibTrans" cxnId="{FC2B918A-55DA-448C-B18D-374A9A640651}">
      <dgm:prSet/>
      <dgm:spPr/>
      <dgm:t>
        <a:bodyPr/>
        <a:lstStyle/>
        <a:p>
          <a:endParaRPr lang="en-US"/>
        </a:p>
      </dgm:t>
    </dgm:pt>
    <dgm:pt modelId="{1EC9F13E-3D04-4210-85E4-AFDE51C29C42}">
      <dgm:prSet/>
      <dgm:spPr/>
      <dgm:t>
        <a:bodyPr/>
        <a:lstStyle/>
        <a:p>
          <a:r>
            <a:rPr lang="en-US" b="1"/>
            <a:t>Formal and Normal Languages</a:t>
          </a:r>
          <a:endParaRPr lang="en-US"/>
        </a:p>
      </dgm:t>
    </dgm:pt>
    <dgm:pt modelId="{50A87311-4CD1-4B15-A9C1-4167D3044E9F}" type="parTrans" cxnId="{F46C6BBE-D96E-41BB-AF23-A250C820FBC5}">
      <dgm:prSet/>
      <dgm:spPr/>
      <dgm:t>
        <a:bodyPr/>
        <a:lstStyle/>
        <a:p>
          <a:endParaRPr lang="en-US"/>
        </a:p>
      </dgm:t>
    </dgm:pt>
    <dgm:pt modelId="{E44686BA-DCC2-4464-AED6-5CF25EB108B9}" type="sibTrans" cxnId="{F46C6BBE-D96E-41BB-AF23-A250C820FBC5}">
      <dgm:prSet/>
      <dgm:spPr/>
      <dgm:t>
        <a:bodyPr/>
        <a:lstStyle/>
        <a:p>
          <a:endParaRPr lang="en-US"/>
        </a:p>
      </dgm:t>
    </dgm:pt>
    <dgm:pt modelId="{1E3C7FBF-190D-4E09-B348-0930C0B38B05}">
      <dgm:prSet/>
      <dgm:spPr/>
      <dgm:t>
        <a:bodyPr/>
        <a:lstStyle/>
        <a:p>
          <a:r>
            <a:rPr lang="en-US" b="1"/>
            <a:t>The First Python Program</a:t>
          </a:r>
          <a:endParaRPr lang="en-US"/>
        </a:p>
      </dgm:t>
    </dgm:pt>
    <dgm:pt modelId="{DB2B9B4A-EC63-4278-90A9-8DE8562FF906}" type="parTrans" cxnId="{EE4BF2D5-6A1C-4FE2-908C-44B30D4E20FA}">
      <dgm:prSet/>
      <dgm:spPr/>
      <dgm:t>
        <a:bodyPr/>
        <a:lstStyle/>
        <a:p>
          <a:endParaRPr lang="en-US"/>
        </a:p>
      </dgm:t>
    </dgm:pt>
    <dgm:pt modelId="{7963F8A2-1FB8-4784-9233-7DA304AE22E0}" type="sibTrans" cxnId="{EE4BF2D5-6A1C-4FE2-908C-44B30D4E20FA}">
      <dgm:prSet/>
      <dgm:spPr/>
      <dgm:t>
        <a:bodyPr/>
        <a:lstStyle/>
        <a:p>
          <a:endParaRPr lang="en-US"/>
        </a:p>
      </dgm:t>
    </dgm:pt>
    <dgm:pt modelId="{5184BDDE-0249-4648-82C4-FA763CDA8ED9}">
      <dgm:prSet/>
      <dgm:spPr/>
      <dgm:t>
        <a:bodyPr/>
        <a:lstStyle/>
        <a:p>
          <a:r>
            <a:rPr lang="en-US" b="1"/>
            <a:t>Comments</a:t>
          </a:r>
          <a:endParaRPr lang="en-US"/>
        </a:p>
      </dgm:t>
    </dgm:pt>
    <dgm:pt modelId="{9C3F837F-5BE5-455A-8C15-F5333FBE1C4E}" type="parTrans" cxnId="{9CF06AAB-E7BE-46D0-A12C-ADCA832A3AC7}">
      <dgm:prSet/>
      <dgm:spPr/>
      <dgm:t>
        <a:bodyPr/>
        <a:lstStyle/>
        <a:p>
          <a:endParaRPr lang="en-US"/>
        </a:p>
      </dgm:t>
    </dgm:pt>
    <dgm:pt modelId="{F91CC207-D842-4E18-AB33-9691399D982B}" type="sibTrans" cxnId="{9CF06AAB-E7BE-46D0-A12C-ADCA832A3AC7}">
      <dgm:prSet/>
      <dgm:spPr/>
      <dgm:t>
        <a:bodyPr/>
        <a:lstStyle/>
        <a:p>
          <a:endParaRPr lang="en-US"/>
        </a:p>
      </dgm:t>
    </dgm:pt>
    <dgm:pt modelId="{5BA7E4BF-EC46-4687-A6EE-805DA149CC96}">
      <dgm:prSet/>
      <dgm:spPr/>
      <dgm:t>
        <a:bodyPr/>
        <a:lstStyle/>
        <a:p>
          <a:r>
            <a:rPr lang="en-US" b="1"/>
            <a:t>Variables</a:t>
          </a:r>
          <a:endParaRPr lang="en-US"/>
        </a:p>
      </dgm:t>
    </dgm:pt>
    <dgm:pt modelId="{A94EDC7E-B094-427E-8153-8F864FD7AB30}" type="parTrans" cxnId="{D7C90DA9-9B9C-409F-98ED-5D8B1C214DF1}">
      <dgm:prSet/>
      <dgm:spPr/>
      <dgm:t>
        <a:bodyPr/>
        <a:lstStyle/>
        <a:p>
          <a:endParaRPr lang="en-US"/>
        </a:p>
      </dgm:t>
    </dgm:pt>
    <dgm:pt modelId="{0716FD10-D472-4DC5-B56E-9AAB1BCB04FE}" type="sibTrans" cxnId="{D7C90DA9-9B9C-409F-98ED-5D8B1C214DF1}">
      <dgm:prSet/>
      <dgm:spPr/>
      <dgm:t>
        <a:bodyPr/>
        <a:lstStyle/>
        <a:p>
          <a:endParaRPr lang="en-US"/>
        </a:p>
      </dgm:t>
    </dgm:pt>
    <dgm:pt modelId="{D97FBD8E-92D1-4C5E-80A4-2EF2DF81B9DB}">
      <dgm:prSet/>
      <dgm:spPr/>
      <dgm:t>
        <a:bodyPr/>
        <a:lstStyle/>
        <a:p>
          <a:r>
            <a:rPr lang="en-US" b="1"/>
            <a:t>Expressions and Statements</a:t>
          </a:r>
          <a:endParaRPr lang="en-US"/>
        </a:p>
      </dgm:t>
    </dgm:pt>
    <dgm:pt modelId="{050A57E0-FF54-4930-8B0A-797A62D52B2E}" type="parTrans" cxnId="{D255A47D-B622-4598-81AB-A05F3F0D6F15}">
      <dgm:prSet/>
      <dgm:spPr/>
      <dgm:t>
        <a:bodyPr/>
        <a:lstStyle/>
        <a:p>
          <a:endParaRPr lang="en-US"/>
        </a:p>
      </dgm:t>
    </dgm:pt>
    <dgm:pt modelId="{6E0BB310-011C-4FB4-82F4-48DB66101A72}" type="sibTrans" cxnId="{D255A47D-B622-4598-81AB-A05F3F0D6F15}">
      <dgm:prSet/>
      <dgm:spPr/>
      <dgm:t>
        <a:bodyPr/>
        <a:lstStyle/>
        <a:p>
          <a:endParaRPr lang="en-US"/>
        </a:p>
      </dgm:t>
    </dgm:pt>
    <dgm:pt modelId="{F6B3C423-3052-4A82-A336-AADDDD787DD1}">
      <dgm:prSet/>
      <dgm:spPr/>
      <dgm:t>
        <a:bodyPr/>
        <a:lstStyle/>
        <a:p>
          <a:r>
            <a:rPr lang="en-US" b="1"/>
            <a:t>Program Flow Conditionals</a:t>
          </a:r>
          <a:endParaRPr lang="en-US"/>
        </a:p>
      </dgm:t>
    </dgm:pt>
    <dgm:pt modelId="{A11703F3-7724-4431-8BEE-CB474E983427}" type="parTrans" cxnId="{E55AEC5F-874B-42CD-BE29-62AEF5A814EB}">
      <dgm:prSet/>
      <dgm:spPr/>
      <dgm:t>
        <a:bodyPr/>
        <a:lstStyle/>
        <a:p>
          <a:endParaRPr lang="en-US"/>
        </a:p>
      </dgm:t>
    </dgm:pt>
    <dgm:pt modelId="{5E2CA1D9-9169-4C52-8247-6531D60202F5}" type="sibTrans" cxnId="{E55AEC5F-874B-42CD-BE29-62AEF5A814EB}">
      <dgm:prSet/>
      <dgm:spPr/>
      <dgm:t>
        <a:bodyPr/>
        <a:lstStyle/>
        <a:p>
          <a:endParaRPr lang="en-US"/>
        </a:p>
      </dgm:t>
    </dgm:pt>
    <dgm:pt modelId="{0169AD30-D2C4-41D8-9D56-F3E762696F5C}">
      <dgm:prSet/>
      <dgm:spPr/>
      <dgm:t>
        <a:bodyPr/>
        <a:lstStyle/>
        <a:p>
          <a:r>
            <a:rPr lang="en-US" b="1"/>
            <a:t>Iterations.</a:t>
          </a:r>
          <a:endParaRPr lang="en-US"/>
        </a:p>
      </dgm:t>
    </dgm:pt>
    <dgm:pt modelId="{E85008E7-3AA3-4665-A608-D5D52DA2325E}" type="parTrans" cxnId="{0433B2F3-EAA9-465A-A6A5-B750EAE249F5}">
      <dgm:prSet/>
      <dgm:spPr/>
      <dgm:t>
        <a:bodyPr/>
        <a:lstStyle/>
        <a:p>
          <a:endParaRPr lang="en-US"/>
        </a:p>
      </dgm:t>
    </dgm:pt>
    <dgm:pt modelId="{978E0560-AB3C-41AC-A008-B94D2F9A0F2D}" type="sibTrans" cxnId="{0433B2F3-EAA9-465A-A6A5-B750EAE249F5}">
      <dgm:prSet/>
      <dgm:spPr/>
      <dgm:t>
        <a:bodyPr/>
        <a:lstStyle/>
        <a:p>
          <a:endParaRPr lang="en-US"/>
        </a:p>
      </dgm:t>
    </dgm:pt>
    <dgm:pt modelId="{5F946381-B6F6-45E7-AF25-D701140CC10E}" type="pres">
      <dgm:prSet presAssocID="{C98E7078-A9ED-431D-98FD-945F1987F3D9}" presName="vert0" presStyleCnt="0">
        <dgm:presLayoutVars>
          <dgm:dir/>
          <dgm:animOne val="branch"/>
          <dgm:animLvl val="lvl"/>
        </dgm:presLayoutVars>
      </dgm:prSet>
      <dgm:spPr/>
    </dgm:pt>
    <dgm:pt modelId="{256C47A8-2821-441F-9F7A-F3CD4642698E}" type="pres">
      <dgm:prSet presAssocID="{46243D13-D4BB-4143-8427-B1347381BECB}" presName="thickLine" presStyleLbl="alignNode1" presStyleIdx="0" presStyleCnt="12"/>
      <dgm:spPr/>
    </dgm:pt>
    <dgm:pt modelId="{D6A4C738-1690-4A1C-850C-E268E3570D1A}" type="pres">
      <dgm:prSet presAssocID="{46243D13-D4BB-4143-8427-B1347381BECB}" presName="horz1" presStyleCnt="0"/>
      <dgm:spPr/>
    </dgm:pt>
    <dgm:pt modelId="{B966C4D9-9CC1-4D82-9A1E-BD618A33278D}" type="pres">
      <dgm:prSet presAssocID="{46243D13-D4BB-4143-8427-B1347381BECB}" presName="tx1" presStyleLbl="revTx" presStyleIdx="0" presStyleCnt="12"/>
      <dgm:spPr/>
    </dgm:pt>
    <dgm:pt modelId="{18A06F1F-FE04-4ACF-96D1-D27B5338507F}" type="pres">
      <dgm:prSet presAssocID="{46243D13-D4BB-4143-8427-B1347381BECB}" presName="vert1" presStyleCnt="0"/>
      <dgm:spPr/>
    </dgm:pt>
    <dgm:pt modelId="{9F3CD96D-CFAA-42F7-91BF-C7880F6EAE55}" type="pres">
      <dgm:prSet presAssocID="{B6727569-641F-482E-A9C7-808610F1E699}" presName="thickLine" presStyleLbl="alignNode1" presStyleIdx="1" presStyleCnt="12"/>
      <dgm:spPr/>
    </dgm:pt>
    <dgm:pt modelId="{7BA06EBA-470F-4E78-85E4-D1AB243C79DD}" type="pres">
      <dgm:prSet presAssocID="{B6727569-641F-482E-A9C7-808610F1E699}" presName="horz1" presStyleCnt="0"/>
      <dgm:spPr/>
    </dgm:pt>
    <dgm:pt modelId="{01719706-8C1B-4947-BF62-D158191FEADA}" type="pres">
      <dgm:prSet presAssocID="{B6727569-641F-482E-A9C7-808610F1E699}" presName="tx1" presStyleLbl="revTx" presStyleIdx="1" presStyleCnt="12"/>
      <dgm:spPr/>
    </dgm:pt>
    <dgm:pt modelId="{CAF8D349-8D36-4F73-93E8-3CEA75F70E93}" type="pres">
      <dgm:prSet presAssocID="{B6727569-641F-482E-A9C7-808610F1E699}" presName="vert1" presStyleCnt="0"/>
      <dgm:spPr/>
    </dgm:pt>
    <dgm:pt modelId="{935FC71D-3C72-44A6-A11F-E99DBC718D59}" type="pres">
      <dgm:prSet presAssocID="{F2720890-9BDD-44CD-97ED-8C61D551363B}" presName="thickLine" presStyleLbl="alignNode1" presStyleIdx="2" presStyleCnt="12"/>
      <dgm:spPr/>
    </dgm:pt>
    <dgm:pt modelId="{C9653847-988B-4DF6-B9C6-75048F7B90ED}" type="pres">
      <dgm:prSet presAssocID="{F2720890-9BDD-44CD-97ED-8C61D551363B}" presName="horz1" presStyleCnt="0"/>
      <dgm:spPr/>
    </dgm:pt>
    <dgm:pt modelId="{F301DC26-DF80-4893-9CCC-27857AFCDF26}" type="pres">
      <dgm:prSet presAssocID="{F2720890-9BDD-44CD-97ED-8C61D551363B}" presName="tx1" presStyleLbl="revTx" presStyleIdx="2" presStyleCnt="12"/>
      <dgm:spPr/>
    </dgm:pt>
    <dgm:pt modelId="{31708418-1F3C-43BC-993D-4FD9524F7184}" type="pres">
      <dgm:prSet presAssocID="{F2720890-9BDD-44CD-97ED-8C61D551363B}" presName="vert1" presStyleCnt="0"/>
      <dgm:spPr/>
    </dgm:pt>
    <dgm:pt modelId="{018EE7C8-CB52-414D-AE80-F6033626F63C}" type="pres">
      <dgm:prSet presAssocID="{DDDB1267-BBB8-43E1-B6AE-CA7E13347846}" presName="thickLine" presStyleLbl="alignNode1" presStyleIdx="3" presStyleCnt="12"/>
      <dgm:spPr/>
    </dgm:pt>
    <dgm:pt modelId="{BD9B969B-DB70-4BDF-B93B-191CED989D18}" type="pres">
      <dgm:prSet presAssocID="{DDDB1267-BBB8-43E1-B6AE-CA7E13347846}" presName="horz1" presStyleCnt="0"/>
      <dgm:spPr/>
    </dgm:pt>
    <dgm:pt modelId="{854813E5-25DE-4610-A103-F2FFAB657875}" type="pres">
      <dgm:prSet presAssocID="{DDDB1267-BBB8-43E1-B6AE-CA7E13347846}" presName="tx1" presStyleLbl="revTx" presStyleIdx="3" presStyleCnt="12"/>
      <dgm:spPr/>
    </dgm:pt>
    <dgm:pt modelId="{A3D30059-86E8-462A-B3B9-4D4EDF2700BC}" type="pres">
      <dgm:prSet presAssocID="{DDDB1267-BBB8-43E1-B6AE-CA7E13347846}" presName="vert1" presStyleCnt="0"/>
      <dgm:spPr/>
    </dgm:pt>
    <dgm:pt modelId="{3F6590EF-ED67-48FB-80C4-E440CD41B89D}" type="pres">
      <dgm:prSet presAssocID="{4A2C8CAF-2A70-4D27-B608-C0F1316F89A9}" presName="thickLine" presStyleLbl="alignNode1" presStyleIdx="4" presStyleCnt="12"/>
      <dgm:spPr/>
    </dgm:pt>
    <dgm:pt modelId="{B764C84C-BDB6-4975-A42B-998F96ED5E1F}" type="pres">
      <dgm:prSet presAssocID="{4A2C8CAF-2A70-4D27-B608-C0F1316F89A9}" presName="horz1" presStyleCnt="0"/>
      <dgm:spPr/>
    </dgm:pt>
    <dgm:pt modelId="{199EA10C-1AE8-4462-95F1-AF43BEC0551B}" type="pres">
      <dgm:prSet presAssocID="{4A2C8CAF-2A70-4D27-B608-C0F1316F89A9}" presName="tx1" presStyleLbl="revTx" presStyleIdx="4" presStyleCnt="12"/>
      <dgm:spPr/>
    </dgm:pt>
    <dgm:pt modelId="{061D8245-7999-4E6A-B424-5113AE55D339}" type="pres">
      <dgm:prSet presAssocID="{4A2C8CAF-2A70-4D27-B608-C0F1316F89A9}" presName="vert1" presStyleCnt="0"/>
      <dgm:spPr/>
    </dgm:pt>
    <dgm:pt modelId="{FD642613-8072-4000-BCFD-E6E483B147BF}" type="pres">
      <dgm:prSet presAssocID="{1EC9F13E-3D04-4210-85E4-AFDE51C29C42}" presName="thickLine" presStyleLbl="alignNode1" presStyleIdx="5" presStyleCnt="12"/>
      <dgm:spPr/>
    </dgm:pt>
    <dgm:pt modelId="{0915307D-A330-4748-B132-774394A51F81}" type="pres">
      <dgm:prSet presAssocID="{1EC9F13E-3D04-4210-85E4-AFDE51C29C42}" presName="horz1" presStyleCnt="0"/>
      <dgm:spPr/>
    </dgm:pt>
    <dgm:pt modelId="{7CC26101-8BDB-407E-A161-AA712AADE384}" type="pres">
      <dgm:prSet presAssocID="{1EC9F13E-3D04-4210-85E4-AFDE51C29C42}" presName="tx1" presStyleLbl="revTx" presStyleIdx="5" presStyleCnt="12"/>
      <dgm:spPr/>
    </dgm:pt>
    <dgm:pt modelId="{05D1FA74-A0B0-4FF7-B30C-981FF860322D}" type="pres">
      <dgm:prSet presAssocID="{1EC9F13E-3D04-4210-85E4-AFDE51C29C42}" presName="vert1" presStyleCnt="0"/>
      <dgm:spPr/>
    </dgm:pt>
    <dgm:pt modelId="{711F2396-97F1-447F-96EC-62B8FAEA974D}" type="pres">
      <dgm:prSet presAssocID="{1E3C7FBF-190D-4E09-B348-0930C0B38B05}" presName="thickLine" presStyleLbl="alignNode1" presStyleIdx="6" presStyleCnt="12"/>
      <dgm:spPr/>
    </dgm:pt>
    <dgm:pt modelId="{DEA520BE-3837-45B0-86A1-6EDD1730F6E6}" type="pres">
      <dgm:prSet presAssocID="{1E3C7FBF-190D-4E09-B348-0930C0B38B05}" presName="horz1" presStyleCnt="0"/>
      <dgm:spPr/>
    </dgm:pt>
    <dgm:pt modelId="{AEF7F021-08F5-411B-AA5A-5DE7EC62B7AD}" type="pres">
      <dgm:prSet presAssocID="{1E3C7FBF-190D-4E09-B348-0930C0B38B05}" presName="tx1" presStyleLbl="revTx" presStyleIdx="6" presStyleCnt="12"/>
      <dgm:spPr/>
    </dgm:pt>
    <dgm:pt modelId="{D6230EC4-C9C5-4207-8C89-79C9ACD51403}" type="pres">
      <dgm:prSet presAssocID="{1E3C7FBF-190D-4E09-B348-0930C0B38B05}" presName="vert1" presStyleCnt="0"/>
      <dgm:spPr/>
    </dgm:pt>
    <dgm:pt modelId="{4BAB15CB-7AAF-49F7-9A14-959A18ABADC2}" type="pres">
      <dgm:prSet presAssocID="{5184BDDE-0249-4648-82C4-FA763CDA8ED9}" presName="thickLine" presStyleLbl="alignNode1" presStyleIdx="7" presStyleCnt="12"/>
      <dgm:spPr/>
    </dgm:pt>
    <dgm:pt modelId="{28353019-9BD7-46DB-A5B7-A1DD2CAC0ABE}" type="pres">
      <dgm:prSet presAssocID="{5184BDDE-0249-4648-82C4-FA763CDA8ED9}" presName="horz1" presStyleCnt="0"/>
      <dgm:spPr/>
    </dgm:pt>
    <dgm:pt modelId="{DC61B529-D981-4677-A5AD-3E5CF5A43D37}" type="pres">
      <dgm:prSet presAssocID="{5184BDDE-0249-4648-82C4-FA763CDA8ED9}" presName="tx1" presStyleLbl="revTx" presStyleIdx="7" presStyleCnt="12"/>
      <dgm:spPr/>
    </dgm:pt>
    <dgm:pt modelId="{FC6BE531-07D4-43BF-B769-A579FA1FC673}" type="pres">
      <dgm:prSet presAssocID="{5184BDDE-0249-4648-82C4-FA763CDA8ED9}" presName="vert1" presStyleCnt="0"/>
      <dgm:spPr/>
    </dgm:pt>
    <dgm:pt modelId="{467869D1-A450-474A-92D1-D84D4E308956}" type="pres">
      <dgm:prSet presAssocID="{5BA7E4BF-EC46-4687-A6EE-805DA149CC96}" presName="thickLine" presStyleLbl="alignNode1" presStyleIdx="8" presStyleCnt="12"/>
      <dgm:spPr/>
    </dgm:pt>
    <dgm:pt modelId="{0BE13C19-A007-481D-831E-666688174511}" type="pres">
      <dgm:prSet presAssocID="{5BA7E4BF-EC46-4687-A6EE-805DA149CC96}" presName="horz1" presStyleCnt="0"/>
      <dgm:spPr/>
    </dgm:pt>
    <dgm:pt modelId="{3CD5CE15-C180-4A7C-BDE9-A7778D78EF49}" type="pres">
      <dgm:prSet presAssocID="{5BA7E4BF-EC46-4687-A6EE-805DA149CC96}" presName="tx1" presStyleLbl="revTx" presStyleIdx="8" presStyleCnt="12"/>
      <dgm:spPr/>
    </dgm:pt>
    <dgm:pt modelId="{75B242DA-C865-4590-88B0-C160CAA5855A}" type="pres">
      <dgm:prSet presAssocID="{5BA7E4BF-EC46-4687-A6EE-805DA149CC96}" presName="vert1" presStyleCnt="0"/>
      <dgm:spPr/>
    </dgm:pt>
    <dgm:pt modelId="{E8579E71-AECC-4815-AFC1-CA56B835B315}" type="pres">
      <dgm:prSet presAssocID="{D97FBD8E-92D1-4C5E-80A4-2EF2DF81B9DB}" presName="thickLine" presStyleLbl="alignNode1" presStyleIdx="9" presStyleCnt="12"/>
      <dgm:spPr/>
    </dgm:pt>
    <dgm:pt modelId="{ADEB2D2A-07ED-4B88-BE9B-3D2440ADA183}" type="pres">
      <dgm:prSet presAssocID="{D97FBD8E-92D1-4C5E-80A4-2EF2DF81B9DB}" presName="horz1" presStyleCnt="0"/>
      <dgm:spPr/>
    </dgm:pt>
    <dgm:pt modelId="{BC81B1FC-90CE-4275-908E-A5E19109336A}" type="pres">
      <dgm:prSet presAssocID="{D97FBD8E-92D1-4C5E-80A4-2EF2DF81B9DB}" presName="tx1" presStyleLbl="revTx" presStyleIdx="9" presStyleCnt="12"/>
      <dgm:spPr/>
    </dgm:pt>
    <dgm:pt modelId="{85642E3A-9F1A-4B36-B649-505E6FAF9AD3}" type="pres">
      <dgm:prSet presAssocID="{D97FBD8E-92D1-4C5E-80A4-2EF2DF81B9DB}" presName="vert1" presStyleCnt="0"/>
      <dgm:spPr/>
    </dgm:pt>
    <dgm:pt modelId="{9725F443-9D04-4121-8E72-128769CA9465}" type="pres">
      <dgm:prSet presAssocID="{F6B3C423-3052-4A82-A336-AADDDD787DD1}" presName="thickLine" presStyleLbl="alignNode1" presStyleIdx="10" presStyleCnt="12"/>
      <dgm:spPr/>
    </dgm:pt>
    <dgm:pt modelId="{657327FB-2640-4A68-AE81-98675059E11B}" type="pres">
      <dgm:prSet presAssocID="{F6B3C423-3052-4A82-A336-AADDDD787DD1}" presName="horz1" presStyleCnt="0"/>
      <dgm:spPr/>
    </dgm:pt>
    <dgm:pt modelId="{84E88766-9794-4F9E-9D68-DB16CE55D533}" type="pres">
      <dgm:prSet presAssocID="{F6B3C423-3052-4A82-A336-AADDDD787DD1}" presName="tx1" presStyleLbl="revTx" presStyleIdx="10" presStyleCnt="12"/>
      <dgm:spPr/>
    </dgm:pt>
    <dgm:pt modelId="{92D7268A-62A9-4510-9B31-3D70D8849C83}" type="pres">
      <dgm:prSet presAssocID="{F6B3C423-3052-4A82-A336-AADDDD787DD1}" presName="vert1" presStyleCnt="0"/>
      <dgm:spPr/>
    </dgm:pt>
    <dgm:pt modelId="{543A044A-C319-4ABC-9E4F-2081A15E4F4F}" type="pres">
      <dgm:prSet presAssocID="{0169AD30-D2C4-41D8-9D56-F3E762696F5C}" presName="thickLine" presStyleLbl="alignNode1" presStyleIdx="11" presStyleCnt="12"/>
      <dgm:spPr/>
    </dgm:pt>
    <dgm:pt modelId="{4E368728-A0B1-4588-AE8F-537E482331B7}" type="pres">
      <dgm:prSet presAssocID="{0169AD30-D2C4-41D8-9D56-F3E762696F5C}" presName="horz1" presStyleCnt="0"/>
      <dgm:spPr/>
    </dgm:pt>
    <dgm:pt modelId="{BB0E925E-511F-4D40-B937-83E6F16A40DD}" type="pres">
      <dgm:prSet presAssocID="{0169AD30-D2C4-41D8-9D56-F3E762696F5C}" presName="tx1" presStyleLbl="revTx" presStyleIdx="11" presStyleCnt="12"/>
      <dgm:spPr/>
    </dgm:pt>
    <dgm:pt modelId="{53584684-8FA6-4EA1-9C7D-0C8F2D5365AE}" type="pres">
      <dgm:prSet presAssocID="{0169AD30-D2C4-41D8-9D56-F3E762696F5C}" presName="vert1" presStyleCnt="0"/>
      <dgm:spPr/>
    </dgm:pt>
  </dgm:ptLst>
  <dgm:cxnLst>
    <dgm:cxn modelId="{D3EDED0C-68C3-4C19-8C04-88A76B9BE2E3}" type="presOf" srcId="{D97FBD8E-92D1-4C5E-80A4-2EF2DF81B9DB}" destId="{BC81B1FC-90CE-4275-908E-A5E19109336A}" srcOrd="0" destOrd="0" presId="urn:microsoft.com/office/officeart/2008/layout/LinedList"/>
    <dgm:cxn modelId="{72D7C82E-F666-4CAC-A992-FEDC43E1E2F9}" type="presOf" srcId="{DDDB1267-BBB8-43E1-B6AE-CA7E13347846}" destId="{854813E5-25DE-4610-A103-F2FFAB657875}" srcOrd="0" destOrd="0" presId="urn:microsoft.com/office/officeart/2008/layout/LinedList"/>
    <dgm:cxn modelId="{E0BCC25D-3499-4B6A-BB62-1FFE173DCC02}" type="presOf" srcId="{1E3C7FBF-190D-4E09-B348-0930C0B38B05}" destId="{AEF7F021-08F5-411B-AA5A-5DE7EC62B7AD}" srcOrd="0" destOrd="0" presId="urn:microsoft.com/office/officeart/2008/layout/LinedList"/>
    <dgm:cxn modelId="{E55AEC5F-874B-42CD-BE29-62AEF5A814EB}" srcId="{C98E7078-A9ED-431D-98FD-945F1987F3D9}" destId="{F6B3C423-3052-4A82-A336-AADDDD787DD1}" srcOrd="10" destOrd="0" parTransId="{A11703F3-7724-4431-8BEE-CB474E983427}" sibTransId="{5E2CA1D9-9169-4C52-8247-6531D60202F5}"/>
    <dgm:cxn modelId="{F398A964-947F-47BD-A3AD-8B7C45A5390E}" type="presOf" srcId="{F6B3C423-3052-4A82-A336-AADDDD787DD1}" destId="{84E88766-9794-4F9E-9D68-DB16CE55D533}" srcOrd="0" destOrd="0" presId="urn:microsoft.com/office/officeart/2008/layout/LinedList"/>
    <dgm:cxn modelId="{904FEF46-D75E-4AB5-A360-95300A9B9EF9}" type="presOf" srcId="{F2720890-9BDD-44CD-97ED-8C61D551363B}" destId="{F301DC26-DF80-4893-9CCC-27857AFCDF26}" srcOrd="0" destOrd="0" presId="urn:microsoft.com/office/officeart/2008/layout/LinedList"/>
    <dgm:cxn modelId="{145A6D67-615A-46CF-A71B-4C8756B4893B}" type="presOf" srcId="{C98E7078-A9ED-431D-98FD-945F1987F3D9}" destId="{5F946381-B6F6-45E7-AF25-D701140CC10E}" srcOrd="0" destOrd="0" presId="urn:microsoft.com/office/officeart/2008/layout/LinedList"/>
    <dgm:cxn modelId="{D255A47D-B622-4598-81AB-A05F3F0D6F15}" srcId="{C98E7078-A9ED-431D-98FD-945F1987F3D9}" destId="{D97FBD8E-92D1-4C5E-80A4-2EF2DF81B9DB}" srcOrd="9" destOrd="0" parTransId="{050A57E0-FF54-4930-8B0A-797A62D52B2E}" sibTransId="{6E0BB310-011C-4FB4-82F4-48DB66101A72}"/>
    <dgm:cxn modelId="{FC2B918A-55DA-448C-B18D-374A9A640651}" srcId="{C98E7078-A9ED-431D-98FD-945F1987F3D9}" destId="{4A2C8CAF-2A70-4D27-B608-C0F1316F89A9}" srcOrd="4" destOrd="0" parTransId="{B7D9D990-1019-43BC-888D-0462DFC490C9}" sibTransId="{4ABB0E83-89AA-4DE7-A313-33ADEB621272}"/>
    <dgm:cxn modelId="{2477BC8C-D8F3-4E45-8EC2-D64E2E8FCD5E}" type="presOf" srcId="{5184BDDE-0249-4648-82C4-FA763CDA8ED9}" destId="{DC61B529-D981-4677-A5AD-3E5CF5A43D37}" srcOrd="0" destOrd="0" presId="urn:microsoft.com/office/officeart/2008/layout/LinedList"/>
    <dgm:cxn modelId="{87F98794-BD6F-41CD-8C66-1C95B52E7489}" type="presOf" srcId="{46243D13-D4BB-4143-8427-B1347381BECB}" destId="{B966C4D9-9CC1-4D82-9A1E-BD618A33278D}" srcOrd="0" destOrd="0" presId="urn:microsoft.com/office/officeart/2008/layout/LinedList"/>
    <dgm:cxn modelId="{EEE81C99-34BD-4E2B-A45E-BF0A3EDE1C3C}" type="presOf" srcId="{1EC9F13E-3D04-4210-85E4-AFDE51C29C42}" destId="{7CC26101-8BDB-407E-A161-AA712AADE384}" srcOrd="0" destOrd="0" presId="urn:microsoft.com/office/officeart/2008/layout/LinedList"/>
    <dgm:cxn modelId="{A0E405A8-210A-4907-9A44-4276CABC5FEA}" type="presOf" srcId="{0169AD30-D2C4-41D8-9D56-F3E762696F5C}" destId="{BB0E925E-511F-4D40-B937-83E6F16A40DD}" srcOrd="0" destOrd="0" presId="urn:microsoft.com/office/officeart/2008/layout/LinedList"/>
    <dgm:cxn modelId="{D7C90DA9-9B9C-409F-98ED-5D8B1C214DF1}" srcId="{C98E7078-A9ED-431D-98FD-945F1987F3D9}" destId="{5BA7E4BF-EC46-4687-A6EE-805DA149CC96}" srcOrd="8" destOrd="0" parTransId="{A94EDC7E-B094-427E-8153-8F864FD7AB30}" sibTransId="{0716FD10-D472-4DC5-B56E-9AAB1BCB04FE}"/>
    <dgm:cxn modelId="{9CF06AAB-E7BE-46D0-A12C-ADCA832A3AC7}" srcId="{C98E7078-A9ED-431D-98FD-945F1987F3D9}" destId="{5184BDDE-0249-4648-82C4-FA763CDA8ED9}" srcOrd="7" destOrd="0" parTransId="{9C3F837F-5BE5-455A-8C15-F5333FBE1C4E}" sibTransId="{F91CC207-D842-4E18-AB33-9691399D982B}"/>
    <dgm:cxn modelId="{F46C6BBE-D96E-41BB-AF23-A250C820FBC5}" srcId="{C98E7078-A9ED-431D-98FD-945F1987F3D9}" destId="{1EC9F13E-3D04-4210-85E4-AFDE51C29C42}" srcOrd="5" destOrd="0" parTransId="{50A87311-4CD1-4B15-A9C1-4167D3044E9F}" sibTransId="{E44686BA-DCC2-4464-AED6-5CF25EB108B9}"/>
    <dgm:cxn modelId="{AE66C3C1-3CBF-4B99-95A1-47C396F96EE6}" srcId="{C98E7078-A9ED-431D-98FD-945F1987F3D9}" destId="{DDDB1267-BBB8-43E1-B6AE-CA7E13347846}" srcOrd="3" destOrd="0" parTransId="{6B922D6A-0F05-4BDB-9130-D9B942FEAF31}" sibTransId="{3116984C-03A8-474F-AA4E-AB275D89328D}"/>
    <dgm:cxn modelId="{1DD62FC9-A613-4B43-BEF7-C01491E6977E}" srcId="{C98E7078-A9ED-431D-98FD-945F1987F3D9}" destId="{F2720890-9BDD-44CD-97ED-8C61D551363B}" srcOrd="2" destOrd="0" parTransId="{23D7A843-7931-4126-9948-FF13DFF73C49}" sibTransId="{583C302D-0C71-434B-9EB1-64B9B22AD7E9}"/>
    <dgm:cxn modelId="{3586E5CE-124C-4E4E-AF33-0F98D997BFA3}" srcId="{C98E7078-A9ED-431D-98FD-945F1987F3D9}" destId="{B6727569-641F-482E-A9C7-808610F1E699}" srcOrd="1" destOrd="0" parTransId="{72A8836E-8A7B-4A1E-9D4C-6DA832683882}" sibTransId="{91E204C0-A01A-404E-9B6D-8068447C3214}"/>
    <dgm:cxn modelId="{EE4BF2D5-6A1C-4FE2-908C-44B30D4E20FA}" srcId="{C98E7078-A9ED-431D-98FD-945F1987F3D9}" destId="{1E3C7FBF-190D-4E09-B348-0930C0B38B05}" srcOrd="6" destOrd="0" parTransId="{DB2B9B4A-EC63-4278-90A9-8DE8562FF906}" sibTransId="{7963F8A2-1FB8-4784-9233-7DA304AE22E0}"/>
    <dgm:cxn modelId="{4E9FB6D7-35C4-4BA8-834B-43EF787741B9}" srcId="{C98E7078-A9ED-431D-98FD-945F1987F3D9}" destId="{46243D13-D4BB-4143-8427-B1347381BECB}" srcOrd="0" destOrd="0" parTransId="{AB2B1194-E2DC-4580-B1C1-2D990C23D15B}" sibTransId="{B309F50B-9718-4D16-AEF3-549C79F5E7B7}"/>
    <dgm:cxn modelId="{0433B2F3-EAA9-465A-A6A5-B750EAE249F5}" srcId="{C98E7078-A9ED-431D-98FD-945F1987F3D9}" destId="{0169AD30-D2C4-41D8-9D56-F3E762696F5C}" srcOrd="11" destOrd="0" parTransId="{E85008E7-3AA3-4665-A608-D5D52DA2325E}" sibTransId="{978E0560-AB3C-41AC-A008-B94D2F9A0F2D}"/>
    <dgm:cxn modelId="{55F905F8-D15D-4FD4-BCB0-537CC66290DA}" type="presOf" srcId="{5BA7E4BF-EC46-4687-A6EE-805DA149CC96}" destId="{3CD5CE15-C180-4A7C-BDE9-A7778D78EF49}" srcOrd="0" destOrd="0" presId="urn:microsoft.com/office/officeart/2008/layout/LinedList"/>
    <dgm:cxn modelId="{C1AE44FB-CFFF-4E89-A3EC-0865FFA75A79}" type="presOf" srcId="{B6727569-641F-482E-A9C7-808610F1E699}" destId="{01719706-8C1B-4947-BF62-D158191FEADA}" srcOrd="0" destOrd="0" presId="urn:microsoft.com/office/officeart/2008/layout/LinedList"/>
    <dgm:cxn modelId="{2A8124FF-27DE-44B8-B293-ADD9FC11997C}" type="presOf" srcId="{4A2C8CAF-2A70-4D27-B608-C0F1316F89A9}" destId="{199EA10C-1AE8-4462-95F1-AF43BEC0551B}" srcOrd="0" destOrd="0" presId="urn:microsoft.com/office/officeart/2008/layout/LinedList"/>
    <dgm:cxn modelId="{C3B27839-A707-43B0-BF98-6AAD96DB6519}" type="presParOf" srcId="{5F946381-B6F6-45E7-AF25-D701140CC10E}" destId="{256C47A8-2821-441F-9F7A-F3CD4642698E}" srcOrd="0" destOrd="0" presId="urn:microsoft.com/office/officeart/2008/layout/LinedList"/>
    <dgm:cxn modelId="{8B8CAF5E-7AD4-403E-9CF8-BD4877903106}" type="presParOf" srcId="{5F946381-B6F6-45E7-AF25-D701140CC10E}" destId="{D6A4C738-1690-4A1C-850C-E268E3570D1A}" srcOrd="1" destOrd="0" presId="urn:microsoft.com/office/officeart/2008/layout/LinedList"/>
    <dgm:cxn modelId="{A4E385D8-1A1D-4435-AA76-6632C37BD5AF}" type="presParOf" srcId="{D6A4C738-1690-4A1C-850C-E268E3570D1A}" destId="{B966C4D9-9CC1-4D82-9A1E-BD618A33278D}" srcOrd="0" destOrd="0" presId="urn:microsoft.com/office/officeart/2008/layout/LinedList"/>
    <dgm:cxn modelId="{1D213789-8096-4E2C-835A-10D20DF50A77}" type="presParOf" srcId="{D6A4C738-1690-4A1C-850C-E268E3570D1A}" destId="{18A06F1F-FE04-4ACF-96D1-D27B5338507F}" srcOrd="1" destOrd="0" presId="urn:microsoft.com/office/officeart/2008/layout/LinedList"/>
    <dgm:cxn modelId="{4EAF6378-EB8E-45AD-8660-22CA8271238A}" type="presParOf" srcId="{5F946381-B6F6-45E7-AF25-D701140CC10E}" destId="{9F3CD96D-CFAA-42F7-91BF-C7880F6EAE55}" srcOrd="2" destOrd="0" presId="urn:microsoft.com/office/officeart/2008/layout/LinedList"/>
    <dgm:cxn modelId="{F8279788-160E-436E-A01F-E271FCABCEBF}" type="presParOf" srcId="{5F946381-B6F6-45E7-AF25-D701140CC10E}" destId="{7BA06EBA-470F-4E78-85E4-D1AB243C79DD}" srcOrd="3" destOrd="0" presId="urn:microsoft.com/office/officeart/2008/layout/LinedList"/>
    <dgm:cxn modelId="{AC7EB057-040E-46E5-9FC9-17B8A9F83323}" type="presParOf" srcId="{7BA06EBA-470F-4E78-85E4-D1AB243C79DD}" destId="{01719706-8C1B-4947-BF62-D158191FEADA}" srcOrd="0" destOrd="0" presId="urn:microsoft.com/office/officeart/2008/layout/LinedList"/>
    <dgm:cxn modelId="{8DC1CCDA-467F-4179-AD46-4D552DC8D7D4}" type="presParOf" srcId="{7BA06EBA-470F-4E78-85E4-D1AB243C79DD}" destId="{CAF8D349-8D36-4F73-93E8-3CEA75F70E93}" srcOrd="1" destOrd="0" presId="urn:microsoft.com/office/officeart/2008/layout/LinedList"/>
    <dgm:cxn modelId="{4A3BFEE4-1320-47FC-A235-2C772A77749C}" type="presParOf" srcId="{5F946381-B6F6-45E7-AF25-D701140CC10E}" destId="{935FC71D-3C72-44A6-A11F-E99DBC718D59}" srcOrd="4" destOrd="0" presId="urn:microsoft.com/office/officeart/2008/layout/LinedList"/>
    <dgm:cxn modelId="{BD1612FF-6AE3-40BB-BE76-B286049F9986}" type="presParOf" srcId="{5F946381-B6F6-45E7-AF25-D701140CC10E}" destId="{C9653847-988B-4DF6-B9C6-75048F7B90ED}" srcOrd="5" destOrd="0" presId="urn:microsoft.com/office/officeart/2008/layout/LinedList"/>
    <dgm:cxn modelId="{4CF3FFAA-D691-49FA-8A09-5EC87228214B}" type="presParOf" srcId="{C9653847-988B-4DF6-B9C6-75048F7B90ED}" destId="{F301DC26-DF80-4893-9CCC-27857AFCDF26}" srcOrd="0" destOrd="0" presId="urn:microsoft.com/office/officeart/2008/layout/LinedList"/>
    <dgm:cxn modelId="{C5236775-11BB-4035-AF46-ACE1FD1695FC}" type="presParOf" srcId="{C9653847-988B-4DF6-B9C6-75048F7B90ED}" destId="{31708418-1F3C-43BC-993D-4FD9524F7184}" srcOrd="1" destOrd="0" presId="urn:microsoft.com/office/officeart/2008/layout/LinedList"/>
    <dgm:cxn modelId="{900D3CCA-4A10-4D39-9E1B-4E188FA9AC12}" type="presParOf" srcId="{5F946381-B6F6-45E7-AF25-D701140CC10E}" destId="{018EE7C8-CB52-414D-AE80-F6033626F63C}" srcOrd="6" destOrd="0" presId="urn:microsoft.com/office/officeart/2008/layout/LinedList"/>
    <dgm:cxn modelId="{B36D0944-DCB3-41B4-B181-E90F4C18ED56}" type="presParOf" srcId="{5F946381-B6F6-45E7-AF25-D701140CC10E}" destId="{BD9B969B-DB70-4BDF-B93B-191CED989D18}" srcOrd="7" destOrd="0" presId="urn:microsoft.com/office/officeart/2008/layout/LinedList"/>
    <dgm:cxn modelId="{B28F57DB-BBCC-42D5-B08A-35C8C87BE057}" type="presParOf" srcId="{BD9B969B-DB70-4BDF-B93B-191CED989D18}" destId="{854813E5-25DE-4610-A103-F2FFAB657875}" srcOrd="0" destOrd="0" presId="urn:microsoft.com/office/officeart/2008/layout/LinedList"/>
    <dgm:cxn modelId="{0BBF74C9-BE16-4B5F-80AA-34410FD83DE5}" type="presParOf" srcId="{BD9B969B-DB70-4BDF-B93B-191CED989D18}" destId="{A3D30059-86E8-462A-B3B9-4D4EDF2700BC}" srcOrd="1" destOrd="0" presId="urn:microsoft.com/office/officeart/2008/layout/LinedList"/>
    <dgm:cxn modelId="{B0F34675-749A-4CB5-B353-0A2B26ECD275}" type="presParOf" srcId="{5F946381-B6F6-45E7-AF25-D701140CC10E}" destId="{3F6590EF-ED67-48FB-80C4-E440CD41B89D}" srcOrd="8" destOrd="0" presId="urn:microsoft.com/office/officeart/2008/layout/LinedList"/>
    <dgm:cxn modelId="{8A6340A6-30FD-4479-A46C-45E96C2E17A8}" type="presParOf" srcId="{5F946381-B6F6-45E7-AF25-D701140CC10E}" destId="{B764C84C-BDB6-4975-A42B-998F96ED5E1F}" srcOrd="9" destOrd="0" presId="urn:microsoft.com/office/officeart/2008/layout/LinedList"/>
    <dgm:cxn modelId="{E544381B-9753-4412-BD62-84D22AF30F91}" type="presParOf" srcId="{B764C84C-BDB6-4975-A42B-998F96ED5E1F}" destId="{199EA10C-1AE8-4462-95F1-AF43BEC0551B}" srcOrd="0" destOrd="0" presId="urn:microsoft.com/office/officeart/2008/layout/LinedList"/>
    <dgm:cxn modelId="{F0521551-AFBA-4DF8-A651-927516DB4DA4}" type="presParOf" srcId="{B764C84C-BDB6-4975-A42B-998F96ED5E1F}" destId="{061D8245-7999-4E6A-B424-5113AE55D339}" srcOrd="1" destOrd="0" presId="urn:microsoft.com/office/officeart/2008/layout/LinedList"/>
    <dgm:cxn modelId="{4211707F-F496-4FA5-A781-683885B8DA84}" type="presParOf" srcId="{5F946381-B6F6-45E7-AF25-D701140CC10E}" destId="{FD642613-8072-4000-BCFD-E6E483B147BF}" srcOrd="10" destOrd="0" presId="urn:microsoft.com/office/officeart/2008/layout/LinedList"/>
    <dgm:cxn modelId="{771D4BEB-D5F2-4EEE-9106-AD4387641686}" type="presParOf" srcId="{5F946381-B6F6-45E7-AF25-D701140CC10E}" destId="{0915307D-A330-4748-B132-774394A51F81}" srcOrd="11" destOrd="0" presId="urn:microsoft.com/office/officeart/2008/layout/LinedList"/>
    <dgm:cxn modelId="{A3B92DB0-F37A-4CCC-B306-A5B59B9AEBEA}" type="presParOf" srcId="{0915307D-A330-4748-B132-774394A51F81}" destId="{7CC26101-8BDB-407E-A161-AA712AADE384}" srcOrd="0" destOrd="0" presId="urn:microsoft.com/office/officeart/2008/layout/LinedList"/>
    <dgm:cxn modelId="{C6880D51-C87D-4B1C-BCF5-AC683BBFAE78}" type="presParOf" srcId="{0915307D-A330-4748-B132-774394A51F81}" destId="{05D1FA74-A0B0-4FF7-B30C-981FF860322D}" srcOrd="1" destOrd="0" presId="urn:microsoft.com/office/officeart/2008/layout/LinedList"/>
    <dgm:cxn modelId="{7AE7901A-25A7-4704-93E2-3608E44B0392}" type="presParOf" srcId="{5F946381-B6F6-45E7-AF25-D701140CC10E}" destId="{711F2396-97F1-447F-96EC-62B8FAEA974D}" srcOrd="12" destOrd="0" presId="urn:microsoft.com/office/officeart/2008/layout/LinedList"/>
    <dgm:cxn modelId="{54AB41AA-3430-4BA5-9182-D084EFB3EB39}" type="presParOf" srcId="{5F946381-B6F6-45E7-AF25-D701140CC10E}" destId="{DEA520BE-3837-45B0-86A1-6EDD1730F6E6}" srcOrd="13" destOrd="0" presId="urn:microsoft.com/office/officeart/2008/layout/LinedList"/>
    <dgm:cxn modelId="{270B0E12-47BB-42FC-8068-C160C11AF529}" type="presParOf" srcId="{DEA520BE-3837-45B0-86A1-6EDD1730F6E6}" destId="{AEF7F021-08F5-411B-AA5A-5DE7EC62B7AD}" srcOrd="0" destOrd="0" presId="urn:microsoft.com/office/officeart/2008/layout/LinedList"/>
    <dgm:cxn modelId="{1715EC11-53DC-4741-A9D8-FBD36E5A9465}" type="presParOf" srcId="{DEA520BE-3837-45B0-86A1-6EDD1730F6E6}" destId="{D6230EC4-C9C5-4207-8C89-79C9ACD51403}" srcOrd="1" destOrd="0" presId="urn:microsoft.com/office/officeart/2008/layout/LinedList"/>
    <dgm:cxn modelId="{FDED307E-39D8-40E8-880C-66EF10362AAC}" type="presParOf" srcId="{5F946381-B6F6-45E7-AF25-D701140CC10E}" destId="{4BAB15CB-7AAF-49F7-9A14-959A18ABADC2}" srcOrd="14" destOrd="0" presId="urn:microsoft.com/office/officeart/2008/layout/LinedList"/>
    <dgm:cxn modelId="{78E9DB39-2434-4697-822A-4C640C3102AC}" type="presParOf" srcId="{5F946381-B6F6-45E7-AF25-D701140CC10E}" destId="{28353019-9BD7-46DB-A5B7-A1DD2CAC0ABE}" srcOrd="15" destOrd="0" presId="urn:microsoft.com/office/officeart/2008/layout/LinedList"/>
    <dgm:cxn modelId="{24ADC7D0-79D1-4E05-BFBB-477203358111}" type="presParOf" srcId="{28353019-9BD7-46DB-A5B7-A1DD2CAC0ABE}" destId="{DC61B529-D981-4677-A5AD-3E5CF5A43D37}" srcOrd="0" destOrd="0" presId="urn:microsoft.com/office/officeart/2008/layout/LinedList"/>
    <dgm:cxn modelId="{EF278DD6-BA27-439F-A9FC-31342D01ECE1}" type="presParOf" srcId="{28353019-9BD7-46DB-A5B7-A1DD2CAC0ABE}" destId="{FC6BE531-07D4-43BF-B769-A579FA1FC673}" srcOrd="1" destOrd="0" presId="urn:microsoft.com/office/officeart/2008/layout/LinedList"/>
    <dgm:cxn modelId="{12C1BEB5-3EEA-4006-B01B-DF1004B93235}" type="presParOf" srcId="{5F946381-B6F6-45E7-AF25-D701140CC10E}" destId="{467869D1-A450-474A-92D1-D84D4E308956}" srcOrd="16" destOrd="0" presId="urn:microsoft.com/office/officeart/2008/layout/LinedList"/>
    <dgm:cxn modelId="{609F4515-E0A7-4ECF-B858-C6C51661F2DF}" type="presParOf" srcId="{5F946381-B6F6-45E7-AF25-D701140CC10E}" destId="{0BE13C19-A007-481D-831E-666688174511}" srcOrd="17" destOrd="0" presId="urn:microsoft.com/office/officeart/2008/layout/LinedList"/>
    <dgm:cxn modelId="{82435994-2C6E-49F5-912C-29808DBF1158}" type="presParOf" srcId="{0BE13C19-A007-481D-831E-666688174511}" destId="{3CD5CE15-C180-4A7C-BDE9-A7778D78EF49}" srcOrd="0" destOrd="0" presId="urn:microsoft.com/office/officeart/2008/layout/LinedList"/>
    <dgm:cxn modelId="{A2B0D25F-F1CA-46DA-A74A-234260148C95}" type="presParOf" srcId="{0BE13C19-A007-481D-831E-666688174511}" destId="{75B242DA-C865-4590-88B0-C160CAA5855A}" srcOrd="1" destOrd="0" presId="urn:microsoft.com/office/officeart/2008/layout/LinedList"/>
    <dgm:cxn modelId="{9D0A3814-6298-443E-A382-FBCE852C4ECC}" type="presParOf" srcId="{5F946381-B6F6-45E7-AF25-D701140CC10E}" destId="{E8579E71-AECC-4815-AFC1-CA56B835B315}" srcOrd="18" destOrd="0" presId="urn:microsoft.com/office/officeart/2008/layout/LinedList"/>
    <dgm:cxn modelId="{67411E06-C2BA-4D2A-89F0-C0592056F62D}" type="presParOf" srcId="{5F946381-B6F6-45E7-AF25-D701140CC10E}" destId="{ADEB2D2A-07ED-4B88-BE9B-3D2440ADA183}" srcOrd="19" destOrd="0" presId="urn:microsoft.com/office/officeart/2008/layout/LinedList"/>
    <dgm:cxn modelId="{DB5281E9-32E9-44ED-B0C0-06909E13756A}" type="presParOf" srcId="{ADEB2D2A-07ED-4B88-BE9B-3D2440ADA183}" destId="{BC81B1FC-90CE-4275-908E-A5E19109336A}" srcOrd="0" destOrd="0" presId="urn:microsoft.com/office/officeart/2008/layout/LinedList"/>
    <dgm:cxn modelId="{726AF844-F307-4AD2-B5ED-DD62EDF67952}" type="presParOf" srcId="{ADEB2D2A-07ED-4B88-BE9B-3D2440ADA183}" destId="{85642E3A-9F1A-4B36-B649-505E6FAF9AD3}" srcOrd="1" destOrd="0" presId="urn:microsoft.com/office/officeart/2008/layout/LinedList"/>
    <dgm:cxn modelId="{EE0B6CA0-D07B-4650-9D3E-5D94CFA3770A}" type="presParOf" srcId="{5F946381-B6F6-45E7-AF25-D701140CC10E}" destId="{9725F443-9D04-4121-8E72-128769CA9465}" srcOrd="20" destOrd="0" presId="urn:microsoft.com/office/officeart/2008/layout/LinedList"/>
    <dgm:cxn modelId="{C4C77E71-FF1B-459A-9C31-2C48846C99BB}" type="presParOf" srcId="{5F946381-B6F6-45E7-AF25-D701140CC10E}" destId="{657327FB-2640-4A68-AE81-98675059E11B}" srcOrd="21" destOrd="0" presId="urn:microsoft.com/office/officeart/2008/layout/LinedList"/>
    <dgm:cxn modelId="{275BB221-3483-4F11-A581-201FBD105C44}" type="presParOf" srcId="{657327FB-2640-4A68-AE81-98675059E11B}" destId="{84E88766-9794-4F9E-9D68-DB16CE55D533}" srcOrd="0" destOrd="0" presId="urn:microsoft.com/office/officeart/2008/layout/LinedList"/>
    <dgm:cxn modelId="{FF0D9580-864A-4E61-8C6F-7F4B81185B78}" type="presParOf" srcId="{657327FB-2640-4A68-AE81-98675059E11B}" destId="{92D7268A-62A9-4510-9B31-3D70D8849C83}" srcOrd="1" destOrd="0" presId="urn:microsoft.com/office/officeart/2008/layout/LinedList"/>
    <dgm:cxn modelId="{954CD6B8-3BAC-47A0-815F-E99EF54A19F2}" type="presParOf" srcId="{5F946381-B6F6-45E7-AF25-D701140CC10E}" destId="{543A044A-C319-4ABC-9E4F-2081A15E4F4F}" srcOrd="22" destOrd="0" presId="urn:microsoft.com/office/officeart/2008/layout/LinedList"/>
    <dgm:cxn modelId="{476D04A9-CCFA-414C-B3F6-FECDF2F1EF6D}" type="presParOf" srcId="{5F946381-B6F6-45E7-AF25-D701140CC10E}" destId="{4E368728-A0B1-4588-AE8F-537E482331B7}" srcOrd="23" destOrd="0" presId="urn:microsoft.com/office/officeart/2008/layout/LinedList"/>
    <dgm:cxn modelId="{221638BA-1B9E-40AE-972A-42589B41D688}" type="presParOf" srcId="{4E368728-A0B1-4588-AE8F-537E482331B7}" destId="{BB0E925E-511F-4D40-B937-83E6F16A40DD}" srcOrd="0" destOrd="0" presId="urn:microsoft.com/office/officeart/2008/layout/LinedList"/>
    <dgm:cxn modelId="{04444849-26C7-4507-A379-B38716CBEDEC}" type="presParOf" srcId="{4E368728-A0B1-4588-AE8F-537E482331B7}" destId="{53584684-8FA6-4EA1-9C7D-0C8F2D5365A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C47A8-2821-441F-9F7A-F3CD4642698E}">
      <dsp:nvSpPr>
        <dsp:cNvPr id="0" name=""/>
        <dsp:cNvSpPr/>
      </dsp:nvSpPr>
      <dsp:spPr>
        <a:xfrm>
          <a:off x="0" y="2871"/>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6C4D9-9CC1-4D82-9A1E-BD618A33278D}">
      <dsp:nvSpPr>
        <dsp:cNvPr id="0" name=""/>
        <dsp:cNvSpPr/>
      </dsp:nvSpPr>
      <dsp:spPr>
        <a:xfrm>
          <a:off x="0" y="2871"/>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The Python Programming Language</a:t>
          </a:r>
          <a:endParaRPr lang="en-US" sz="2200" kern="1200"/>
        </a:p>
      </dsp:txBody>
      <dsp:txXfrm>
        <a:off x="0" y="2871"/>
        <a:ext cx="11235447" cy="489516"/>
      </dsp:txXfrm>
    </dsp:sp>
    <dsp:sp modelId="{9F3CD96D-CFAA-42F7-91BF-C7880F6EAE55}">
      <dsp:nvSpPr>
        <dsp:cNvPr id="0" name=""/>
        <dsp:cNvSpPr/>
      </dsp:nvSpPr>
      <dsp:spPr>
        <a:xfrm>
          <a:off x="0" y="492387"/>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19706-8C1B-4947-BF62-D158191FEADA}">
      <dsp:nvSpPr>
        <dsp:cNvPr id="0" name=""/>
        <dsp:cNvSpPr/>
      </dsp:nvSpPr>
      <dsp:spPr>
        <a:xfrm>
          <a:off x="0" y="492387"/>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What is a Program</a:t>
          </a:r>
          <a:endParaRPr lang="en-US" sz="2200" kern="1200"/>
        </a:p>
      </dsp:txBody>
      <dsp:txXfrm>
        <a:off x="0" y="492387"/>
        <a:ext cx="11235447" cy="489516"/>
      </dsp:txXfrm>
    </dsp:sp>
    <dsp:sp modelId="{935FC71D-3C72-44A6-A11F-E99DBC718D59}">
      <dsp:nvSpPr>
        <dsp:cNvPr id="0" name=""/>
        <dsp:cNvSpPr/>
      </dsp:nvSpPr>
      <dsp:spPr>
        <a:xfrm>
          <a:off x="0" y="981904"/>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1DC26-DF80-4893-9CCC-27857AFCDF26}">
      <dsp:nvSpPr>
        <dsp:cNvPr id="0" name=""/>
        <dsp:cNvSpPr/>
      </dsp:nvSpPr>
      <dsp:spPr>
        <a:xfrm>
          <a:off x="0" y="981904"/>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Debugging</a:t>
          </a:r>
          <a:endParaRPr lang="en-US" sz="2200" kern="1200"/>
        </a:p>
      </dsp:txBody>
      <dsp:txXfrm>
        <a:off x="0" y="981904"/>
        <a:ext cx="11235447" cy="489516"/>
      </dsp:txXfrm>
    </dsp:sp>
    <dsp:sp modelId="{018EE7C8-CB52-414D-AE80-F6033626F63C}">
      <dsp:nvSpPr>
        <dsp:cNvPr id="0" name=""/>
        <dsp:cNvSpPr/>
      </dsp:nvSpPr>
      <dsp:spPr>
        <a:xfrm>
          <a:off x="0" y="1471421"/>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813E5-25DE-4610-A103-F2FFAB657875}">
      <dsp:nvSpPr>
        <dsp:cNvPr id="0" name=""/>
        <dsp:cNvSpPr/>
      </dsp:nvSpPr>
      <dsp:spPr>
        <a:xfrm>
          <a:off x="0" y="1471421"/>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Types of Errors</a:t>
          </a:r>
          <a:endParaRPr lang="en-US" sz="2200" kern="1200"/>
        </a:p>
      </dsp:txBody>
      <dsp:txXfrm>
        <a:off x="0" y="1471421"/>
        <a:ext cx="11235447" cy="489516"/>
      </dsp:txXfrm>
    </dsp:sp>
    <dsp:sp modelId="{3F6590EF-ED67-48FB-80C4-E440CD41B89D}">
      <dsp:nvSpPr>
        <dsp:cNvPr id="0" name=""/>
        <dsp:cNvSpPr/>
      </dsp:nvSpPr>
      <dsp:spPr>
        <a:xfrm>
          <a:off x="0" y="1960938"/>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EA10C-1AE8-4462-95F1-AF43BEC0551B}">
      <dsp:nvSpPr>
        <dsp:cNvPr id="0" name=""/>
        <dsp:cNvSpPr/>
      </dsp:nvSpPr>
      <dsp:spPr>
        <a:xfrm>
          <a:off x="0" y="1960938"/>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Experimental Debugging</a:t>
          </a:r>
          <a:endParaRPr lang="en-US" sz="2200" kern="1200"/>
        </a:p>
      </dsp:txBody>
      <dsp:txXfrm>
        <a:off x="0" y="1960938"/>
        <a:ext cx="11235447" cy="489516"/>
      </dsp:txXfrm>
    </dsp:sp>
    <dsp:sp modelId="{FD642613-8072-4000-BCFD-E6E483B147BF}">
      <dsp:nvSpPr>
        <dsp:cNvPr id="0" name=""/>
        <dsp:cNvSpPr/>
      </dsp:nvSpPr>
      <dsp:spPr>
        <a:xfrm>
          <a:off x="0" y="2450454"/>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26101-8BDB-407E-A161-AA712AADE384}">
      <dsp:nvSpPr>
        <dsp:cNvPr id="0" name=""/>
        <dsp:cNvSpPr/>
      </dsp:nvSpPr>
      <dsp:spPr>
        <a:xfrm>
          <a:off x="0" y="2450454"/>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Formal and Normal Languages</a:t>
          </a:r>
          <a:endParaRPr lang="en-US" sz="2200" kern="1200"/>
        </a:p>
      </dsp:txBody>
      <dsp:txXfrm>
        <a:off x="0" y="2450454"/>
        <a:ext cx="11235447" cy="489516"/>
      </dsp:txXfrm>
    </dsp:sp>
    <dsp:sp modelId="{711F2396-97F1-447F-96EC-62B8FAEA974D}">
      <dsp:nvSpPr>
        <dsp:cNvPr id="0" name=""/>
        <dsp:cNvSpPr/>
      </dsp:nvSpPr>
      <dsp:spPr>
        <a:xfrm>
          <a:off x="0" y="2939971"/>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7F021-08F5-411B-AA5A-5DE7EC62B7AD}">
      <dsp:nvSpPr>
        <dsp:cNvPr id="0" name=""/>
        <dsp:cNvSpPr/>
      </dsp:nvSpPr>
      <dsp:spPr>
        <a:xfrm>
          <a:off x="0" y="2939971"/>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The First Python Program</a:t>
          </a:r>
          <a:endParaRPr lang="en-US" sz="2200" kern="1200"/>
        </a:p>
      </dsp:txBody>
      <dsp:txXfrm>
        <a:off x="0" y="2939971"/>
        <a:ext cx="11235447" cy="489516"/>
      </dsp:txXfrm>
    </dsp:sp>
    <dsp:sp modelId="{4BAB15CB-7AAF-49F7-9A14-959A18ABADC2}">
      <dsp:nvSpPr>
        <dsp:cNvPr id="0" name=""/>
        <dsp:cNvSpPr/>
      </dsp:nvSpPr>
      <dsp:spPr>
        <a:xfrm>
          <a:off x="0" y="3429488"/>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1B529-D981-4677-A5AD-3E5CF5A43D37}">
      <dsp:nvSpPr>
        <dsp:cNvPr id="0" name=""/>
        <dsp:cNvSpPr/>
      </dsp:nvSpPr>
      <dsp:spPr>
        <a:xfrm>
          <a:off x="0" y="3429488"/>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Comments</a:t>
          </a:r>
          <a:endParaRPr lang="en-US" sz="2200" kern="1200"/>
        </a:p>
      </dsp:txBody>
      <dsp:txXfrm>
        <a:off x="0" y="3429488"/>
        <a:ext cx="11235447" cy="489516"/>
      </dsp:txXfrm>
    </dsp:sp>
    <dsp:sp modelId="{467869D1-A450-474A-92D1-D84D4E308956}">
      <dsp:nvSpPr>
        <dsp:cNvPr id="0" name=""/>
        <dsp:cNvSpPr/>
      </dsp:nvSpPr>
      <dsp:spPr>
        <a:xfrm>
          <a:off x="0" y="3919004"/>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5CE15-C180-4A7C-BDE9-A7778D78EF49}">
      <dsp:nvSpPr>
        <dsp:cNvPr id="0" name=""/>
        <dsp:cNvSpPr/>
      </dsp:nvSpPr>
      <dsp:spPr>
        <a:xfrm>
          <a:off x="0" y="3919004"/>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Variables</a:t>
          </a:r>
          <a:endParaRPr lang="en-US" sz="2200" kern="1200"/>
        </a:p>
      </dsp:txBody>
      <dsp:txXfrm>
        <a:off x="0" y="3919004"/>
        <a:ext cx="11235447" cy="489516"/>
      </dsp:txXfrm>
    </dsp:sp>
    <dsp:sp modelId="{E8579E71-AECC-4815-AFC1-CA56B835B315}">
      <dsp:nvSpPr>
        <dsp:cNvPr id="0" name=""/>
        <dsp:cNvSpPr/>
      </dsp:nvSpPr>
      <dsp:spPr>
        <a:xfrm>
          <a:off x="0" y="4408521"/>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1B1FC-90CE-4275-908E-A5E19109336A}">
      <dsp:nvSpPr>
        <dsp:cNvPr id="0" name=""/>
        <dsp:cNvSpPr/>
      </dsp:nvSpPr>
      <dsp:spPr>
        <a:xfrm>
          <a:off x="0" y="4408521"/>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Expressions and Statements</a:t>
          </a:r>
          <a:endParaRPr lang="en-US" sz="2200" kern="1200"/>
        </a:p>
      </dsp:txBody>
      <dsp:txXfrm>
        <a:off x="0" y="4408521"/>
        <a:ext cx="11235447" cy="489516"/>
      </dsp:txXfrm>
    </dsp:sp>
    <dsp:sp modelId="{9725F443-9D04-4121-8E72-128769CA9465}">
      <dsp:nvSpPr>
        <dsp:cNvPr id="0" name=""/>
        <dsp:cNvSpPr/>
      </dsp:nvSpPr>
      <dsp:spPr>
        <a:xfrm>
          <a:off x="0" y="4898038"/>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88766-9794-4F9E-9D68-DB16CE55D533}">
      <dsp:nvSpPr>
        <dsp:cNvPr id="0" name=""/>
        <dsp:cNvSpPr/>
      </dsp:nvSpPr>
      <dsp:spPr>
        <a:xfrm>
          <a:off x="0" y="4898038"/>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Program Flow Conditionals</a:t>
          </a:r>
          <a:endParaRPr lang="en-US" sz="2200" kern="1200"/>
        </a:p>
      </dsp:txBody>
      <dsp:txXfrm>
        <a:off x="0" y="4898038"/>
        <a:ext cx="11235447" cy="489516"/>
      </dsp:txXfrm>
    </dsp:sp>
    <dsp:sp modelId="{543A044A-C319-4ABC-9E4F-2081A15E4F4F}">
      <dsp:nvSpPr>
        <dsp:cNvPr id="0" name=""/>
        <dsp:cNvSpPr/>
      </dsp:nvSpPr>
      <dsp:spPr>
        <a:xfrm>
          <a:off x="0" y="5387555"/>
          <a:ext cx="112354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E925E-511F-4D40-B937-83E6F16A40DD}">
      <dsp:nvSpPr>
        <dsp:cNvPr id="0" name=""/>
        <dsp:cNvSpPr/>
      </dsp:nvSpPr>
      <dsp:spPr>
        <a:xfrm>
          <a:off x="0" y="5387555"/>
          <a:ext cx="11235447" cy="4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Iterations.</a:t>
          </a:r>
          <a:endParaRPr lang="en-US" sz="2200" kern="1200"/>
        </a:p>
      </dsp:txBody>
      <dsp:txXfrm>
        <a:off x="0" y="5387555"/>
        <a:ext cx="11235447" cy="4895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445B-3D74-5C1C-DD10-E83798A5A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BF28027-2E6F-B608-5DD6-C443AE66C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2E9A643-8A54-1FE7-820A-1773589A14A8}"/>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5" name="Footer Placeholder 4">
            <a:extLst>
              <a:ext uri="{FF2B5EF4-FFF2-40B4-BE49-F238E27FC236}">
                <a16:creationId xmlns:a16="http://schemas.microsoft.com/office/drawing/2014/main" id="{7D3DEB41-E26A-831A-CDA3-55030CBFFA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932FC42-53C9-439C-1F86-A68FFBC4FC34}"/>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210653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3B06-8FB7-4761-1D1F-B611B98499A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4C581E4-06B7-6BF2-57C6-4655CC78F7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BCB86F-2EEA-9DB4-A1C7-76ED298E4DC7}"/>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5" name="Footer Placeholder 4">
            <a:extLst>
              <a:ext uri="{FF2B5EF4-FFF2-40B4-BE49-F238E27FC236}">
                <a16:creationId xmlns:a16="http://schemas.microsoft.com/office/drawing/2014/main" id="{9A7C970E-CAEA-DB30-706B-4222D51806C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A2FBEE-8A5A-DBF9-0AE0-9A286351D8EC}"/>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351650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9B4CE-E861-7B10-E237-106E2336E6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CA4D048-0D66-63D1-EAE3-568FEECA5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BDFB119-0E1D-0671-AB70-76A412CB2FD0}"/>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5" name="Footer Placeholder 4">
            <a:extLst>
              <a:ext uri="{FF2B5EF4-FFF2-40B4-BE49-F238E27FC236}">
                <a16:creationId xmlns:a16="http://schemas.microsoft.com/office/drawing/2014/main" id="{61705417-DF03-7A13-0672-8AA93E2C31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2DE982-1202-BD7D-7508-099521927ABA}"/>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1393084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9/14/2023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314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9/14/2023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9387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9/14/2023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8393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9/14/2023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754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9/14/2023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206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9/14/2023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156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9/14/2023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571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9/14/2023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370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2DD5-E025-FC04-61CD-13193D5F97C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60AB-6341-4ADE-2925-78CDEE39C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34441B-DF85-5893-8DA3-848179959E2E}"/>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5" name="Footer Placeholder 4">
            <a:extLst>
              <a:ext uri="{FF2B5EF4-FFF2-40B4-BE49-F238E27FC236}">
                <a16:creationId xmlns:a16="http://schemas.microsoft.com/office/drawing/2014/main" id="{A17B933B-CFCD-78C8-0404-AF8E7FD7FD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F433FC-5809-521E-B3D2-C8EC0E992D02}"/>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1846489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9/14/2023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3269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00145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5690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9698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75161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6458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99937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14318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20333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5218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924B-C2E5-2F98-5C4D-502C5E2BF0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98F9C42-B5F7-EAF5-7A8B-1FF9C076EE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32110-1ACD-FB1E-DA9F-B2E19B7DD6E0}"/>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5" name="Footer Placeholder 4">
            <a:extLst>
              <a:ext uri="{FF2B5EF4-FFF2-40B4-BE49-F238E27FC236}">
                <a16:creationId xmlns:a16="http://schemas.microsoft.com/office/drawing/2014/main" id="{46CEEA33-5553-E3FE-4B35-08C882AA16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E3FB20-E411-AB89-E70D-8768E8808152}"/>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428785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4146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8758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1452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57337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90103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67789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6688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9/14/2023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267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2790-FC97-DFB4-6258-7B75E451AAA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6A4044E-4DF9-01D9-2D8B-3B49F0856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32A2CBA-9DDB-3905-7E47-10DEB5814F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B38CF1B-2D3B-2C32-420C-A34FB93746DE}"/>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6" name="Footer Placeholder 5">
            <a:extLst>
              <a:ext uri="{FF2B5EF4-FFF2-40B4-BE49-F238E27FC236}">
                <a16:creationId xmlns:a16="http://schemas.microsoft.com/office/drawing/2014/main" id="{385E91F3-625F-4CAC-CA63-6681A144336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2CB9FF1-E555-6FE7-B5E8-AC57F13D2F16}"/>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134427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F7B9-21FE-5B9B-EEF7-26860772E97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D56AE87-1B78-14FF-2A8B-B70C4D352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B6A8E2-854B-07DC-5FFF-00E2C4CF48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0EA135E-9BC0-B2D4-AEE4-FC449AC85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B980EA-787C-B2F3-D144-3CF9F803BF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1716C3A-BFF8-C310-9BC9-935DEA273790}"/>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8" name="Footer Placeholder 7">
            <a:extLst>
              <a:ext uri="{FF2B5EF4-FFF2-40B4-BE49-F238E27FC236}">
                <a16:creationId xmlns:a16="http://schemas.microsoft.com/office/drawing/2014/main" id="{5A95EA31-C194-0E48-E1C4-149B9EAF8E1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ABCACD0-80E3-EA6C-D12C-B175EB310D3F}"/>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48345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212D-0C74-72FC-9313-D7E8C2FF58D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79AB556-E01F-1C5E-D908-BD8ABB8490FD}"/>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4" name="Footer Placeholder 3">
            <a:extLst>
              <a:ext uri="{FF2B5EF4-FFF2-40B4-BE49-F238E27FC236}">
                <a16:creationId xmlns:a16="http://schemas.microsoft.com/office/drawing/2014/main" id="{0165AFB8-DBED-F55E-1361-9EE2AA6479B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F944C23-7BA7-73C3-4F15-63269EC2C378}"/>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157688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60B70-64A7-6AE5-7993-5A60C73E1571}"/>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3" name="Footer Placeholder 2">
            <a:extLst>
              <a:ext uri="{FF2B5EF4-FFF2-40B4-BE49-F238E27FC236}">
                <a16:creationId xmlns:a16="http://schemas.microsoft.com/office/drawing/2014/main" id="{37AD6B2A-77D1-D91A-04DB-D7F693B792A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1F2AA48-F4BF-1F8C-8ECE-8F2A40D3F716}"/>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380037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0DDE-893F-0BD6-CAF4-311954412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AF1449B-BDE9-F8FA-7698-543C8A98D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1993558-2297-C236-3452-AC074F2FC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471E3-FD2D-354B-7E53-661A87502103}"/>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6" name="Footer Placeholder 5">
            <a:extLst>
              <a:ext uri="{FF2B5EF4-FFF2-40B4-BE49-F238E27FC236}">
                <a16:creationId xmlns:a16="http://schemas.microsoft.com/office/drawing/2014/main" id="{B51651DB-5B9F-0D30-A8C5-74C6C32AA87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D6B85A8-52FA-07BB-7D86-AB062A87E2F9}"/>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21071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7781-9AE5-FD9D-7E72-140F12A52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B0919B8-E9FC-5407-27E4-E3344337D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82152C5-8925-D340-6DA7-0897A92B4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CC184-1B7F-DB90-BD79-768F5E3627ED}"/>
              </a:ext>
            </a:extLst>
          </p:cNvPr>
          <p:cNvSpPr>
            <a:spLocks noGrp="1"/>
          </p:cNvSpPr>
          <p:nvPr>
            <p:ph type="dt" sz="half" idx="10"/>
          </p:nvPr>
        </p:nvSpPr>
        <p:spPr/>
        <p:txBody>
          <a:bodyPr/>
          <a:lstStyle/>
          <a:p>
            <a:fld id="{BD52B7D5-C41B-431D-892E-4D8DBAE53F31}" type="datetimeFigureOut">
              <a:rPr lang="en-IN" smtClean="0"/>
              <a:t>14-09-2023</a:t>
            </a:fld>
            <a:endParaRPr lang="en-IN"/>
          </a:p>
        </p:txBody>
      </p:sp>
      <p:sp>
        <p:nvSpPr>
          <p:cNvPr id="6" name="Footer Placeholder 5">
            <a:extLst>
              <a:ext uri="{FF2B5EF4-FFF2-40B4-BE49-F238E27FC236}">
                <a16:creationId xmlns:a16="http://schemas.microsoft.com/office/drawing/2014/main" id="{1FF77603-5DF6-5E95-8444-B90CCB22F79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7445C1-1A0B-0FB1-F574-23E56FBF93B1}"/>
              </a:ext>
            </a:extLst>
          </p:cNvPr>
          <p:cNvSpPr>
            <a:spLocks noGrp="1"/>
          </p:cNvSpPr>
          <p:nvPr>
            <p:ph type="sldNum" sz="quarter" idx="12"/>
          </p:nvPr>
        </p:nvSpPr>
        <p:spPr/>
        <p:txBody>
          <a:bodyPr/>
          <a:lstStyle/>
          <a:p>
            <a:fld id="{31F04091-56F5-497A-BAF3-3A970EBA2546}" type="slidenum">
              <a:rPr lang="en-IN" smtClean="0"/>
              <a:t>‹#›</a:t>
            </a:fld>
            <a:endParaRPr lang="en-IN"/>
          </a:p>
        </p:txBody>
      </p:sp>
    </p:spTree>
    <p:extLst>
      <p:ext uri="{BB962C8B-B14F-4D97-AF65-F5344CB8AC3E}">
        <p14:creationId xmlns:p14="http://schemas.microsoft.com/office/powerpoint/2010/main" val="399054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839AA-681D-0AF6-1026-BA486EBB2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0FC3D71-24CE-C03F-CD8C-52DF6530D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64380A-8C63-2FD1-F4FC-C348067733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2B7D5-C41B-431D-892E-4D8DBAE53F31}" type="datetimeFigureOut">
              <a:rPr lang="en-IN" smtClean="0"/>
              <a:t>14-09-2023</a:t>
            </a:fld>
            <a:endParaRPr lang="en-IN"/>
          </a:p>
        </p:txBody>
      </p:sp>
      <p:sp>
        <p:nvSpPr>
          <p:cNvPr id="5" name="Footer Placeholder 4">
            <a:extLst>
              <a:ext uri="{FF2B5EF4-FFF2-40B4-BE49-F238E27FC236}">
                <a16:creationId xmlns:a16="http://schemas.microsoft.com/office/drawing/2014/main" id="{F91B9E64-8321-23EC-FEE6-477BEFF9C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23CD839-8CC5-4743-A126-A6354D00B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04091-56F5-497A-BAF3-3A970EBA2546}" type="slidenum">
              <a:rPr lang="en-IN" smtClean="0"/>
              <a:t>‹#›</a:t>
            </a:fld>
            <a:endParaRPr lang="en-IN"/>
          </a:p>
        </p:txBody>
      </p:sp>
    </p:spTree>
    <p:extLst>
      <p:ext uri="{BB962C8B-B14F-4D97-AF65-F5344CB8AC3E}">
        <p14:creationId xmlns:p14="http://schemas.microsoft.com/office/powerpoint/2010/main" val="2312740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9/14/2023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09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9/14/2023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6997947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rollbar.com/blog/python-runtime-error/"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rollbar.com/blog/python-typeerror/"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rollbar.com/blog/python-indexerror/"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rollbar.com/blog/python-attributeerror/"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rollbar.com/blog/python-memoryerror/" TargetMode="External"/><Relationship Id="rId2" Type="http://schemas.openxmlformats.org/officeDocument/2006/relationships/hyperlink" Target="https://rollbar.com/blog/python-keyerror/" TargetMode="External"/><Relationship Id="rId1" Type="http://schemas.openxmlformats.org/officeDocument/2006/relationships/slideLayout" Target="../slideLayouts/slideLayout1.xml"/><Relationship Id="rId4" Type="http://schemas.openxmlformats.org/officeDocument/2006/relationships/hyperlink" Target="https://rollbar.com/blog/python-importerror-cannot-import-nam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www.geeksforgeeks.org/python-programming-language/learn-python-tutorial/"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implilearn.com/how-to-become-programmer-article" TargetMode="External"/><Relationship Id="rId2" Type="http://schemas.openxmlformats.org/officeDocument/2006/relationships/hyperlink" Target="https://www.python.org/downloads/"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simplilearn.com/what-is-a-software-developer-article"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73" y="0"/>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821851"/>
          </a:xfrm>
          <a:ln>
            <a:solidFill>
              <a:schemeClr val="accent1"/>
            </a:solidFill>
          </a:ln>
        </p:spPr>
        <p:txBody>
          <a:bodyPr anchor="b">
            <a:normAutofit/>
          </a:bodyPr>
          <a:lstStyle/>
          <a:p>
            <a:pPr algn="ctr"/>
            <a:br>
              <a:rPr lang="en-US" sz="3200" dirty="0">
                <a:solidFill>
                  <a:schemeClr val="tx1"/>
                </a:solidFill>
              </a:rPr>
            </a:br>
            <a:r>
              <a:rPr lang="en-US" sz="2700" dirty="0">
                <a:solidFill>
                  <a:schemeClr val="tx1"/>
                </a:solidFill>
              </a:rPr>
              <a:t>Subject Code : </a:t>
            </a:r>
            <a:r>
              <a:rPr lang="en-US" sz="2700" dirty="0">
                <a:solidFill>
                  <a:schemeClr val="accent1"/>
                </a:solidFill>
              </a:rPr>
              <a:t>20MCA124</a:t>
            </a:r>
            <a:br>
              <a:rPr lang="en-US" sz="2700" dirty="0">
                <a:solidFill>
                  <a:schemeClr val="tx1"/>
                </a:solidFill>
              </a:rPr>
            </a:br>
            <a:r>
              <a:rPr lang="en-US" sz="2700" dirty="0">
                <a:solidFill>
                  <a:schemeClr val="tx1"/>
                </a:solidFill>
              </a:rPr>
              <a:t>Subject Name : </a:t>
            </a:r>
            <a:r>
              <a:rPr lang="en-US" sz="2700" dirty="0">
                <a:solidFill>
                  <a:schemeClr val="accent1"/>
                </a:solidFill>
              </a:rPr>
              <a:t>Programming Using Python </a:t>
            </a:r>
            <a:br>
              <a:rPr lang="en-US" sz="2700" dirty="0">
                <a:solidFill>
                  <a:schemeClr val="accent1"/>
                </a:solidFill>
              </a:rPr>
            </a:br>
            <a:endParaRPr lang="en-US" sz="27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038437" y="4533877"/>
            <a:ext cx="3246613" cy="889391"/>
          </a:xfrm>
        </p:spPr>
        <p:txBody>
          <a:bodyPr anchor="t">
            <a:noAutofit/>
          </a:bodyPr>
          <a:lstStyle/>
          <a:p>
            <a:pPr algn="ctr">
              <a:lnSpc>
                <a:spcPct val="100000"/>
              </a:lnSpc>
              <a:spcBef>
                <a:spcPts val="0"/>
              </a:spcBef>
              <a:spcAft>
                <a:spcPts val="0"/>
              </a:spcAft>
            </a:pPr>
            <a:r>
              <a:rPr lang="en-US" sz="1200" b="1" dirty="0">
                <a:solidFill>
                  <a:srgbClr val="00FFFF"/>
                </a:solidFill>
                <a:latin typeface="Cambria" panose="02040503050406030204" pitchFamily="18" charset="0"/>
                <a:ea typeface="Cambria" panose="02040503050406030204" pitchFamily="18" charset="0"/>
              </a:rPr>
              <a:t>BY</a:t>
            </a:r>
          </a:p>
          <a:p>
            <a:pPr algn="ctr">
              <a:lnSpc>
                <a:spcPct val="100000"/>
              </a:lnSpc>
              <a:spcBef>
                <a:spcPts val="0"/>
              </a:spcBef>
              <a:spcAft>
                <a:spcPts val="0"/>
              </a:spcAft>
            </a:pPr>
            <a:r>
              <a:rPr lang="en-US" sz="1200" b="1" dirty="0">
                <a:solidFill>
                  <a:srgbClr val="00FFFF"/>
                </a:solidFill>
                <a:latin typeface="Cambria" panose="02040503050406030204" pitchFamily="18" charset="0"/>
                <a:ea typeface="Cambria" panose="02040503050406030204" pitchFamily="18" charset="0"/>
              </a:rPr>
              <a:t>   R.PADMAJA,  </a:t>
            </a:r>
          </a:p>
          <a:p>
            <a:pPr algn="ctr">
              <a:lnSpc>
                <a:spcPct val="100000"/>
              </a:lnSpc>
              <a:spcBef>
                <a:spcPts val="0"/>
              </a:spcBef>
              <a:spcAft>
                <a:spcPts val="0"/>
              </a:spcAft>
            </a:pPr>
            <a:r>
              <a:rPr lang="en-US" sz="1200" b="1" dirty="0">
                <a:solidFill>
                  <a:srgbClr val="00FFFF"/>
                </a:solidFill>
                <a:latin typeface="Cambria" panose="02040503050406030204" pitchFamily="18" charset="0"/>
                <a:ea typeface="Cambria" panose="02040503050406030204" pitchFamily="18" charset="0"/>
              </a:rPr>
              <a:t>       ASSISTANT PROFESSOR,   </a:t>
            </a:r>
          </a:p>
          <a:p>
            <a:pPr algn="ctr">
              <a:lnSpc>
                <a:spcPct val="100000"/>
              </a:lnSpc>
              <a:spcBef>
                <a:spcPts val="0"/>
              </a:spcBef>
              <a:spcAft>
                <a:spcPts val="0"/>
              </a:spcAft>
            </a:pPr>
            <a:r>
              <a:rPr lang="en-US" sz="1200" b="1" dirty="0">
                <a:solidFill>
                  <a:srgbClr val="00FFFF"/>
                </a:solidFill>
                <a:latin typeface="Cambria" panose="02040503050406030204" pitchFamily="18" charset="0"/>
                <a:ea typeface="Cambria" panose="02040503050406030204" pitchFamily="18" charset="0"/>
              </a:rPr>
              <a:t>        MCA DEPARTMENT,                   SITAMS</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grpSp>
        <p:nvGrpSpPr>
          <p:cNvPr id="7" name="Group 6">
            <a:extLst>
              <a:ext uri="{FF2B5EF4-FFF2-40B4-BE49-F238E27FC236}">
                <a16:creationId xmlns:a16="http://schemas.microsoft.com/office/drawing/2014/main" id="{AB0A27A1-FD68-1E80-D385-AB7F6461D53B}"/>
              </a:ext>
            </a:extLst>
          </p:cNvPr>
          <p:cNvGrpSpPr/>
          <p:nvPr/>
        </p:nvGrpSpPr>
        <p:grpSpPr>
          <a:xfrm>
            <a:off x="0" y="4994123"/>
            <a:ext cx="4829656" cy="1449421"/>
            <a:chOff x="0" y="4994123"/>
            <a:chExt cx="4829656" cy="1449421"/>
          </a:xfrm>
        </p:grpSpPr>
        <p:sp>
          <p:nvSpPr>
            <p:cNvPr id="5" name="TextBox 4">
              <a:extLst>
                <a:ext uri="{FF2B5EF4-FFF2-40B4-BE49-F238E27FC236}">
                  <a16:creationId xmlns:a16="http://schemas.microsoft.com/office/drawing/2014/main" id="{9C846B19-8814-96BD-AF74-F115B6C35863}"/>
                </a:ext>
              </a:extLst>
            </p:cNvPr>
            <p:cNvSpPr txBox="1"/>
            <p:nvPr/>
          </p:nvSpPr>
          <p:spPr>
            <a:xfrm>
              <a:off x="0" y="4994123"/>
              <a:ext cx="4829656" cy="1449421"/>
            </a:xfrm>
            <a:prstGeom prst="rect">
              <a:avLst/>
            </a:prstGeom>
            <a:solidFill>
              <a:schemeClr val="bg1"/>
            </a:solidFill>
          </p:spPr>
          <p:txBody>
            <a:bodyPr wrap="square" rtlCol="0">
              <a:spAutoFit/>
            </a:bodyPr>
            <a:lstStyle/>
            <a:p>
              <a:endParaRPr lang="en-IN" dirty="0"/>
            </a:p>
          </p:txBody>
        </p:sp>
        <p:sp>
          <p:nvSpPr>
            <p:cNvPr id="6" name="TextBox 5">
              <a:extLst>
                <a:ext uri="{FF2B5EF4-FFF2-40B4-BE49-F238E27FC236}">
                  <a16:creationId xmlns:a16="http://schemas.microsoft.com/office/drawing/2014/main" id="{7A753F05-6051-4065-D5E0-891836D5F086}"/>
                </a:ext>
              </a:extLst>
            </p:cNvPr>
            <p:cNvSpPr txBox="1"/>
            <p:nvPr/>
          </p:nvSpPr>
          <p:spPr>
            <a:xfrm>
              <a:off x="508207" y="5443821"/>
              <a:ext cx="3813242" cy="461665"/>
            </a:xfrm>
            <a:prstGeom prst="rect">
              <a:avLst/>
            </a:prstGeom>
            <a:noFill/>
            <a:ln>
              <a:solidFill>
                <a:schemeClr val="accent1"/>
              </a:solidFill>
            </a:ln>
          </p:spPr>
          <p:txBody>
            <a:bodyPr wrap="square" rtlCol="0">
              <a:spAutoFit/>
            </a:bodyPr>
            <a:lstStyle/>
            <a:p>
              <a:pPr algn="ctr"/>
              <a:r>
                <a:rPr lang="en-IN" sz="2400" dirty="0">
                  <a:solidFill>
                    <a:schemeClr val="accent1"/>
                  </a:solidFill>
                  <a:latin typeface="Algerian" panose="04020705040A02060702" pitchFamily="82" charset="0"/>
                </a:rPr>
                <a:t>UNIT – I </a:t>
              </a:r>
            </a:p>
          </p:txBody>
        </p:sp>
      </p:gr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067BAF-58CD-F592-636A-5F41243903D4}"/>
              </a:ext>
            </a:extLst>
          </p:cNvPr>
          <p:cNvSpPr txBox="1"/>
          <p:nvPr/>
        </p:nvSpPr>
        <p:spPr>
          <a:xfrm>
            <a:off x="883494" y="2277181"/>
            <a:ext cx="2628900" cy="1855704"/>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rgbClr val="FFFFFF"/>
                </a:solidFill>
                <a:effectLst/>
                <a:latin typeface="Algerian" panose="04020705040A02060702" pitchFamily="82" charset="0"/>
                <a:ea typeface="+mj-ea"/>
                <a:cs typeface="+mj-cs"/>
              </a:rPr>
              <a:t>List of Python IDE’s</a:t>
            </a:r>
            <a:endParaRPr lang="en-US" sz="3600" kern="1200" dirty="0">
              <a:solidFill>
                <a:srgbClr val="FFFFFF"/>
              </a:solidFill>
              <a:latin typeface="Algerian" panose="04020705040A02060702" pitchFamily="82" charset="0"/>
              <a:ea typeface="+mj-ea"/>
              <a:cs typeface="+mj-cs"/>
            </a:endParaRPr>
          </a:p>
        </p:txBody>
      </p:sp>
      <p:sp>
        <p:nvSpPr>
          <p:cNvPr id="5" name="TextBox 4">
            <a:extLst>
              <a:ext uri="{FF2B5EF4-FFF2-40B4-BE49-F238E27FC236}">
                <a16:creationId xmlns:a16="http://schemas.microsoft.com/office/drawing/2014/main" id="{A0D35833-0131-79DA-22B9-B81B3FA4DC2C}"/>
              </a:ext>
            </a:extLst>
          </p:cNvPr>
          <p:cNvSpPr txBox="1"/>
          <p:nvPr/>
        </p:nvSpPr>
        <p:spPr>
          <a:xfrm>
            <a:off x="301557" y="1126335"/>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839DB5D-BF8F-7D87-00AC-D28ABDB72C30}"/>
              </a:ext>
            </a:extLst>
          </p:cNvPr>
          <p:cNvGraphicFramePr>
            <a:graphicFrameLocks noGrp="1"/>
          </p:cNvGraphicFramePr>
          <p:nvPr>
            <p:extLst>
              <p:ext uri="{D42A27DB-BD31-4B8C-83A1-F6EECF244321}">
                <p14:modId xmlns:p14="http://schemas.microsoft.com/office/powerpoint/2010/main" val="2504216281"/>
              </p:ext>
            </p:extLst>
          </p:nvPr>
        </p:nvGraphicFramePr>
        <p:xfrm>
          <a:off x="4382598" y="2010394"/>
          <a:ext cx="7470842" cy="2120629"/>
        </p:xfrm>
        <a:graphic>
          <a:graphicData uri="http://schemas.openxmlformats.org/drawingml/2006/table">
            <a:tbl>
              <a:tblPr firstRow="1" firstCol="1" bandRow="1"/>
              <a:tblGrid>
                <a:gridCol w="1429493">
                  <a:extLst>
                    <a:ext uri="{9D8B030D-6E8A-4147-A177-3AD203B41FA5}">
                      <a16:colId xmlns:a16="http://schemas.microsoft.com/office/drawing/2014/main" val="3391220945"/>
                    </a:ext>
                  </a:extLst>
                </a:gridCol>
                <a:gridCol w="1790363">
                  <a:extLst>
                    <a:ext uri="{9D8B030D-6E8A-4147-A177-3AD203B41FA5}">
                      <a16:colId xmlns:a16="http://schemas.microsoft.com/office/drawing/2014/main" val="800786326"/>
                    </a:ext>
                  </a:extLst>
                </a:gridCol>
                <a:gridCol w="2004598">
                  <a:extLst>
                    <a:ext uri="{9D8B030D-6E8A-4147-A177-3AD203B41FA5}">
                      <a16:colId xmlns:a16="http://schemas.microsoft.com/office/drawing/2014/main" val="2760618186"/>
                    </a:ext>
                  </a:extLst>
                </a:gridCol>
                <a:gridCol w="2246388">
                  <a:extLst>
                    <a:ext uri="{9D8B030D-6E8A-4147-A177-3AD203B41FA5}">
                      <a16:colId xmlns:a16="http://schemas.microsoft.com/office/drawing/2014/main" val="2517124978"/>
                    </a:ext>
                  </a:extLst>
                </a:gridCol>
              </a:tblGrid>
              <a:tr h="614192">
                <a:tc>
                  <a:txBody>
                    <a:bodyPr/>
                    <a:lstStyle/>
                    <a:p>
                      <a:pPr algn="l" fontAlgn="t">
                        <a:lnSpc>
                          <a:spcPct val="150000"/>
                        </a:lnSpc>
                        <a:spcBef>
                          <a:spcPts val="0"/>
                        </a:spcBef>
                        <a:spcAft>
                          <a:spcPts val="1050"/>
                        </a:spcAft>
                      </a:pPr>
                      <a:r>
                        <a:rPr lang="en-US" sz="2400" b="1" i="0" u="none" strike="noStrike" dirty="0">
                          <a:effectLst/>
                          <a:latin typeface="Cambria" panose="02040503050406030204" pitchFamily="18" charset="0"/>
                          <a:ea typeface="Calibri" panose="020F0502020204030204" pitchFamily="34" charset="0"/>
                          <a:cs typeface="Times New Roman" panose="02020603050405020304" pitchFamily="18" charset="0"/>
                        </a:rPr>
                        <a:t>IDLE</a:t>
                      </a:r>
                      <a:endParaRPr lang="en-US" sz="2400" b="0" i="0" u="none" strike="noStrike" dirty="0">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50000"/>
                        </a:lnSpc>
                        <a:spcBef>
                          <a:spcPts val="0"/>
                        </a:spcBef>
                        <a:spcAft>
                          <a:spcPts val="1050"/>
                        </a:spcAft>
                      </a:pPr>
                      <a:r>
                        <a:rPr lang="en-US" sz="2400" b="1" i="0" u="none" strike="noStrike">
                          <a:effectLst/>
                          <a:latin typeface="Cambria" panose="02040503050406030204" pitchFamily="18" charset="0"/>
                          <a:ea typeface="Calibri" panose="020F0502020204030204" pitchFamily="34" charset="0"/>
                          <a:cs typeface="Times New Roman" panose="02020603050405020304" pitchFamily="18" charset="0"/>
                        </a:rPr>
                        <a:t>PyCharm</a:t>
                      </a:r>
                      <a:endParaRPr lang="en-US" sz="2400" b="0" i="0" u="none" strike="noStrike">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50000"/>
                        </a:lnSpc>
                        <a:spcBef>
                          <a:spcPts val="0"/>
                        </a:spcBef>
                        <a:spcAft>
                          <a:spcPts val="1050"/>
                        </a:spcAft>
                      </a:pPr>
                      <a:r>
                        <a:rPr lang="en-US" sz="2400" b="1" i="0" u="none" strike="noStrike">
                          <a:effectLst/>
                          <a:latin typeface="Cambria" panose="02040503050406030204" pitchFamily="18" charset="0"/>
                          <a:ea typeface="Calibri" panose="020F0502020204030204" pitchFamily="34" charset="0"/>
                          <a:cs typeface="Times New Roman" panose="02020603050405020304" pitchFamily="18" charset="0"/>
                        </a:rPr>
                        <a:t>Spyder</a:t>
                      </a:r>
                      <a:endParaRPr lang="en-US" sz="2400" b="0" i="0" u="none" strike="noStrike">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50000"/>
                        </a:lnSpc>
                        <a:spcBef>
                          <a:spcPts val="0"/>
                        </a:spcBef>
                        <a:spcAft>
                          <a:spcPts val="1050"/>
                        </a:spcAft>
                      </a:pPr>
                      <a:r>
                        <a:rPr lang="en-US" sz="2400" b="1" i="0" u="none" strike="noStrike">
                          <a:effectLst/>
                          <a:latin typeface="Cambria" panose="02040503050406030204" pitchFamily="18" charset="0"/>
                          <a:ea typeface="Calibri" panose="020F0502020204030204" pitchFamily="34" charset="0"/>
                          <a:cs typeface="Times New Roman" panose="02020603050405020304" pitchFamily="18" charset="0"/>
                        </a:rPr>
                        <a:t>Thonny</a:t>
                      </a:r>
                      <a:endParaRPr lang="en-US" sz="2400" b="0" i="0" u="none" strike="noStrike">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02760377"/>
                  </a:ext>
                </a:extLst>
              </a:tr>
              <a:tr h="799210">
                <a:tc>
                  <a:txBody>
                    <a:bodyPr/>
                    <a:lstStyle/>
                    <a:p>
                      <a:pPr algn="l" fontAlgn="t">
                        <a:lnSpc>
                          <a:spcPct val="150000"/>
                        </a:lnSpc>
                        <a:spcBef>
                          <a:spcPts val="0"/>
                        </a:spcBef>
                        <a:spcAft>
                          <a:spcPts val="1050"/>
                        </a:spcAft>
                      </a:pPr>
                      <a:r>
                        <a:rPr lang="en-US" sz="2400" b="1" i="0" u="none" strike="noStrike"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Jupyter</a:t>
                      </a:r>
                      <a:endParaRPr lang="en-US" sz="2400" b="0" i="0" u="none" strike="noStrike" dirty="0">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t">
                        <a:lnSpc>
                          <a:spcPct val="150000"/>
                        </a:lnSpc>
                        <a:spcBef>
                          <a:spcPts val="0"/>
                        </a:spcBef>
                        <a:spcAft>
                          <a:spcPts val="1050"/>
                        </a:spcAft>
                      </a:pPr>
                      <a:r>
                        <a:rPr lang="en-US" sz="2400" b="0" i="0" u="none" strike="noStrike"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PyDev</a:t>
                      </a:r>
                      <a:endParaRPr lang="en-US" sz="2400" b="0" i="0" u="none" strike="noStrike" dirty="0">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t">
                        <a:lnSpc>
                          <a:spcPct val="150000"/>
                        </a:lnSpc>
                        <a:spcBef>
                          <a:spcPts val="0"/>
                        </a:spcBef>
                        <a:spcAft>
                          <a:spcPts val="1050"/>
                        </a:spcAft>
                      </a:pPr>
                      <a:r>
                        <a:rPr lang="en-US" sz="2400" b="0" i="0" u="none" strike="noStrike"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Vim</a:t>
                      </a:r>
                      <a:endParaRPr lang="en-US" sz="2400" b="0" i="0" u="none" strike="noStrike" dirty="0">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t">
                        <a:lnSpc>
                          <a:spcPct val="150000"/>
                        </a:lnSpc>
                        <a:spcBef>
                          <a:spcPts val="0"/>
                        </a:spcBef>
                        <a:spcAft>
                          <a:spcPts val="1050"/>
                        </a:spcAft>
                      </a:pPr>
                      <a:r>
                        <a:rPr lang="en-US" sz="2400" b="0" i="0" u="none" strike="noStrike">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GNU Emacs</a:t>
                      </a:r>
                      <a:endParaRPr lang="en-US" sz="2400" b="0" i="0" u="none" strike="noStrike">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722275903"/>
                  </a:ext>
                </a:extLst>
              </a:tr>
              <a:tr h="707227">
                <a:tc>
                  <a:txBody>
                    <a:bodyPr/>
                    <a:lstStyle/>
                    <a:p>
                      <a:pPr algn="l" fontAlgn="t">
                        <a:lnSpc>
                          <a:spcPct val="150000"/>
                        </a:lnSpc>
                        <a:spcBef>
                          <a:spcPts val="0"/>
                        </a:spcBef>
                        <a:spcAft>
                          <a:spcPts val="1050"/>
                        </a:spcAft>
                      </a:pPr>
                      <a:r>
                        <a:rPr lang="en-US" sz="2400" b="1" i="0" u="none" strike="noStrike">
                          <a:effectLst/>
                          <a:latin typeface="Cambria" panose="02040503050406030204" pitchFamily="18" charset="0"/>
                          <a:ea typeface="Calibri" panose="020F0502020204030204" pitchFamily="34" charset="0"/>
                          <a:cs typeface="Times New Roman" panose="02020603050405020304" pitchFamily="18" charset="0"/>
                        </a:rPr>
                        <a:t>Wing</a:t>
                      </a:r>
                      <a:endParaRPr lang="en-US" sz="2400" b="0" i="0" u="none" strike="noStrike">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50000"/>
                        </a:lnSpc>
                        <a:spcBef>
                          <a:spcPts val="0"/>
                        </a:spcBef>
                        <a:spcAft>
                          <a:spcPts val="1050"/>
                        </a:spcAft>
                      </a:pPr>
                      <a:r>
                        <a:rPr lang="en-US" sz="2400" b="0" i="0" u="none" strike="noStrike" dirty="0" err="1">
                          <a:effectLst/>
                          <a:latin typeface="Cambria" panose="02040503050406030204" pitchFamily="18" charset="0"/>
                          <a:ea typeface="Calibri" panose="020F0502020204030204" pitchFamily="34" charset="0"/>
                          <a:cs typeface="Times New Roman" panose="02020603050405020304" pitchFamily="18" charset="0"/>
                        </a:rPr>
                        <a:t>Geany</a:t>
                      </a:r>
                      <a:endParaRPr lang="en-US" sz="2400" b="0" i="0" u="none" strike="noStrike" dirty="0">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50000"/>
                        </a:lnSpc>
                        <a:spcBef>
                          <a:spcPts val="0"/>
                        </a:spcBef>
                        <a:spcAft>
                          <a:spcPts val="1050"/>
                        </a:spcAft>
                      </a:pPr>
                      <a:r>
                        <a:rPr lang="en-US" sz="2400" b="0" i="0" u="none" strike="noStrike" dirty="0">
                          <a:effectLst/>
                          <a:latin typeface="Cambria" panose="02040503050406030204" pitchFamily="18" charset="0"/>
                          <a:ea typeface="Calibri" panose="020F0502020204030204" pitchFamily="34" charset="0"/>
                          <a:cs typeface="Times New Roman" panose="02020603050405020304" pitchFamily="18" charset="0"/>
                        </a:rPr>
                        <a:t>Sublime Text</a:t>
                      </a:r>
                      <a:endParaRPr lang="en-US" sz="2400" b="0" i="0" u="none" strike="noStrike" dirty="0">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50000"/>
                        </a:lnSpc>
                        <a:spcBef>
                          <a:spcPts val="0"/>
                        </a:spcBef>
                        <a:spcAft>
                          <a:spcPts val="1050"/>
                        </a:spcAft>
                      </a:pPr>
                      <a:r>
                        <a:rPr lang="en-US" sz="2400" b="0" i="0" u="none" strike="noStrike" dirty="0">
                          <a:effectLst/>
                          <a:latin typeface="Cambria" panose="02040503050406030204" pitchFamily="18" charset="0"/>
                          <a:ea typeface="Calibri" panose="020F0502020204030204" pitchFamily="34" charset="0"/>
                          <a:cs typeface="Times New Roman" panose="02020603050405020304" pitchFamily="18" charset="0"/>
                        </a:rPr>
                        <a:t>Eric Python</a:t>
                      </a:r>
                      <a:endParaRPr lang="en-US" sz="2400" b="0" i="0" u="none" strike="noStrike" dirty="0">
                        <a:effectLst/>
                        <a:latin typeface="Arial" panose="020B0604020202020204" pitchFamily="34" charset="0"/>
                      </a:endParaRPr>
                    </a:p>
                  </a:txBody>
                  <a:tcPr marL="128680" marR="128680" marT="1787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40972735"/>
                  </a:ext>
                </a:extLst>
              </a:tr>
            </a:tbl>
          </a:graphicData>
        </a:graphic>
      </p:graphicFrame>
    </p:spTree>
    <p:extLst>
      <p:ext uri="{BB962C8B-B14F-4D97-AF65-F5344CB8AC3E}">
        <p14:creationId xmlns:p14="http://schemas.microsoft.com/office/powerpoint/2010/main" val="342849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IDLE</a:t>
            </a:r>
            <a:endParaRPr lang="en-IN" sz="2800" dirty="0">
              <a:latin typeface="Algerian" panose="04020705040A02060702" pitchFamily="82" charset="0"/>
            </a:endParaRPr>
          </a:p>
        </p:txBody>
      </p:sp>
      <p:sp>
        <p:nvSpPr>
          <p:cNvPr id="5" name="TextBox 4">
            <a:extLst>
              <a:ext uri="{FF2B5EF4-FFF2-40B4-BE49-F238E27FC236}">
                <a16:creationId xmlns:a16="http://schemas.microsoft.com/office/drawing/2014/main" id="{A0D35833-0131-79DA-22B9-B81B3FA4DC2C}"/>
              </a:ext>
            </a:extLst>
          </p:cNvPr>
          <p:cNvSpPr txBox="1"/>
          <p:nvPr/>
        </p:nvSpPr>
        <p:spPr>
          <a:xfrm>
            <a:off x="301557" y="1126335"/>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DEA7889F-83A3-0010-009D-347969EB8E5E}"/>
              </a:ext>
            </a:extLst>
          </p:cNvPr>
          <p:cNvSpPr>
            <a:spLocks noChangeArrowheads="1"/>
          </p:cNvSpPr>
          <p:nvPr/>
        </p:nvSpPr>
        <p:spPr bwMode="auto">
          <a:xfrm>
            <a:off x="301557" y="720713"/>
            <a:ext cx="11430000" cy="449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8038" indent="-534988" algn="just">
              <a:lnSpc>
                <a:spcPct val="150000"/>
              </a:lnSpc>
              <a:buFont typeface="Wingdings" panose="05000000000000000000" pitchFamily="2" charset="2"/>
              <a:buChar char="v"/>
            </a:pPr>
            <a:r>
              <a:rPr lang="en-US" sz="2000" b="0" i="0" dirty="0">
                <a:solidFill>
                  <a:srgbClr val="2359F1"/>
                </a:solidFill>
                <a:effectLst/>
                <a:latin typeface="Cambria" panose="02040503050406030204" pitchFamily="18" charset="0"/>
                <a:ea typeface="Cambria" panose="02040503050406030204" pitchFamily="18" charset="0"/>
              </a:rPr>
              <a:t>Python IDLE </a:t>
            </a:r>
            <a:r>
              <a:rPr lang="en-US" sz="2000" b="0" i="0" dirty="0">
                <a:solidFill>
                  <a:srgbClr val="374151"/>
                </a:solidFill>
                <a:effectLst/>
                <a:latin typeface="Cambria" panose="02040503050406030204" pitchFamily="18" charset="0"/>
                <a:ea typeface="Cambria" panose="02040503050406030204" pitchFamily="18" charset="0"/>
              </a:rPr>
              <a:t>is an integrated development environment </a:t>
            </a:r>
            <a:r>
              <a:rPr lang="en-US" sz="2000" b="1" i="0" dirty="0">
                <a:solidFill>
                  <a:srgbClr val="FF0000"/>
                </a:solidFill>
                <a:effectLst/>
                <a:latin typeface="Cambria" panose="02040503050406030204" pitchFamily="18" charset="0"/>
                <a:ea typeface="Cambria" panose="02040503050406030204" pitchFamily="18" charset="0"/>
              </a:rPr>
              <a:t>(IDE) for Python</a:t>
            </a:r>
            <a:r>
              <a:rPr lang="en-US" sz="2000" b="0" i="0" dirty="0">
                <a:solidFill>
                  <a:srgbClr val="374151"/>
                </a:solidFill>
                <a:effectLst/>
                <a:latin typeface="Cambria" panose="02040503050406030204" pitchFamily="18" charset="0"/>
                <a:ea typeface="Cambria" panose="02040503050406030204" pitchFamily="18" charset="0"/>
              </a:rPr>
              <a:t> that provides an </a:t>
            </a:r>
            <a:r>
              <a:rPr lang="en-US" sz="2000" b="1" i="0" dirty="0">
                <a:solidFill>
                  <a:srgbClr val="2359F1"/>
                </a:solidFill>
                <a:effectLst/>
                <a:latin typeface="Cambria" panose="02040503050406030204" pitchFamily="18" charset="0"/>
                <a:ea typeface="Cambria" panose="02040503050406030204" pitchFamily="18" charset="0"/>
              </a:rPr>
              <a:t>interactive mode and a script mode </a:t>
            </a:r>
            <a:r>
              <a:rPr lang="en-US" sz="2000" b="0" i="0" dirty="0">
                <a:solidFill>
                  <a:srgbClr val="374151"/>
                </a:solidFill>
                <a:effectLst/>
                <a:latin typeface="Cambria" panose="02040503050406030204" pitchFamily="18" charset="0"/>
                <a:ea typeface="Cambria" panose="02040503050406030204" pitchFamily="18" charset="0"/>
              </a:rPr>
              <a:t>for writing and running Python code. </a:t>
            </a:r>
          </a:p>
          <a:p>
            <a:pPr marL="808038" indent="-534988" algn="just">
              <a:lnSpc>
                <a:spcPct val="150000"/>
              </a:lnSpc>
              <a:buFont typeface="Wingdings" panose="05000000000000000000" pitchFamily="2" charset="2"/>
              <a:buChar char="v"/>
            </a:pPr>
            <a:r>
              <a:rPr lang="en-US" sz="2000" b="0" i="0" dirty="0">
                <a:solidFill>
                  <a:srgbClr val="374151"/>
                </a:solidFill>
                <a:effectLst/>
                <a:latin typeface="Cambria" panose="02040503050406030204" pitchFamily="18" charset="0"/>
                <a:ea typeface="Cambria" panose="02040503050406030204" pitchFamily="18" charset="0"/>
              </a:rPr>
              <a:t>Here are the differences between </a:t>
            </a:r>
            <a:r>
              <a:rPr lang="en-US" sz="2000" b="1" i="0" dirty="0">
                <a:solidFill>
                  <a:srgbClr val="2359F1"/>
                </a:solidFill>
                <a:effectLst/>
                <a:latin typeface="Cambria" panose="02040503050406030204" pitchFamily="18" charset="0"/>
                <a:ea typeface="Cambria" panose="02040503050406030204" pitchFamily="18" charset="0"/>
              </a:rPr>
              <a:t>interactive mode and script mode in Python IDLE</a:t>
            </a:r>
            <a:r>
              <a:rPr lang="en-US" sz="2000" b="0" i="0" dirty="0">
                <a:solidFill>
                  <a:srgbClr val="374151"/>
                </a:solidFill>
                <a:effectLst/>
                <a:latin typeface="Cambria" panose="02040503050406030204" pitchFamily="18" charset="0"/>
                <a:ea typeface="Cambria" panose="02040503050406030204" pitchFamily="18" charset="0"/>
              </a:rPr>
              <a:t>:</a:t>
            </a:r>
          </a:p>
          <a:p>
            <a:pPr marL="1439863" indent="-631825" algn="just">
              <a:lnSpc>
                <a:spcPct val="150000"/>
              </a:lnSpc>
              <a:buFont typeface="+mj-lt"/>
              <a:buAutoNum type="arabicParenR"/>
            </a:pPr>
            <a:r>
              <a:rPr lang="en-US" sz="2000" b="1" i="0" dirty="0">
                <a:solidFill>
                  <a:srgbClr val="FF0000"/>
                </a:solidFill>
                <a:effectLst/>
                <a:latin typeface="Cambria" panose="02040503050406030204" pitchFamily="18" charset="0"/>
                <a:ea typeface="Cambria" panose="02040503050406030204" pitchFamily="18" charset="0"/>
              </a:rPr>
              <a:t>Interactive mode</a:t>
            </a:r>
            <a:r>
              <a:rPr lang="en-US" sz="2000" b="0" i="0" dirty="0">
                <a:solidFill>
                  <a:srgbClr val="374151"/>
                </a:solidFill>
                <a:effectLst/>
                <a:latin typeface="Cambria" panose="02040503050406030204" pitchFamily="18" charset="0"/>
                <a:ea typeface="Cambria" panose="02040503050406030204" pitchFamily="18" charset="0"/>
              </a:rPr>
              <a:t>: In interactive mode, you can type Python code directly into the IDLE shell, and the code is executed immediately after you press the Enter key. This allows you to experiment with Python code, test out ideas, and get immediate feedback.</a:t>
            </a:r>
          </a:p>
          <a:p>
            <a:pPr marL="1439863" indent="-631825" algn="just">
              <a:lnSpc>
                <a:spcPct val="150000"/>
              </a:lnSpc>
              <a:buFont typeface="+mj-lt"/>
              <a:buAutoNum type="arabicParenR"/>
            </a:pPr>
            <a:r>
              <a:rPr lang="en-US" sz="2000" b="1" dirty="0">
                <a:solidFill>
                  <a:srgbClr val="FF0000"/>
                </a:solidFill>
                <a:latin typeface="Cambria" panose="02040503050406030204" pitchFamily="18" charset="0"/>
                <a:ea typeface="Cambria" panose="02040503050406030204" pitchFamily="18" charset="0"/>
              </a:rPr>
              <a:t>Script mode: </a:t>
            </a:r>
            <a:r>
              <a:rPr lang="en-US" sz="2000" b="0" i="0" dirty="0">
                <a:solidFill>
                  <a:srgbClr val="374151"/>
                </a:solidFill>
                <a:effectLst/>
                <a:latin typeface="Cambria" panose="02040503050406030204" pitchFamily="18" charset="0"/>
                <a:ea typeface="Cambria" panose="02040503050406030204" pitchFamily="18" charset="0"/>
              </a:rPr>
              <a:t>In script mode, you write Python code in a file with a .</a:t>
            </a:r>
            <a:r>
              <a:rPr lang="en-US" sz="2000" b="0" i="0" dirty="0" err="1">
                <a:solidFill>
                  <a:srgbClr val="374151"/>
                </a:solidFill>
                <a:effectLst/>
                <a:latin typeface="Cambria" panose="02040503050406030204" pitchFamily="18" charset="0"/>
                <a:ea typeface="Cambria" panose="02040503050406030204" pitchFamily="18" charset="0"/>
              </a:rPr>
              <a:t>py</a:t>
            </a:r>
            <a:r>
              <a:rPr lang="en-US" sz="2000" b="0" i="0" dirty="0">
                <a:solidFill>
                  <a:srgbClr val="374151"/>
                </a:solidFill>
                <a:effectLst/>
                <a:latin typeface="Cambria" panose="02040503050406030204" pitchFamily="18" charset="0"/>
                <a:ea typeface="Cambria" panose="02040503050406030204" pitchFamily="18" charset="0"/>
              </a:rPr>
              <a:t> extension, and then run the file from within IDLE or from the command line. This mode is used for writing larger programs that require multiple lines of code and need to be saved for later use.</a:t>
            </a:r>
          </a:p>
        </p:txBody>
      </p:sp>
    </p:spTree>
    <p:extLst>
      <p:ext uri="{BB962C8B-B14F-4D97-AF65-F5344CB8AC3E}">
        <p14:creationId xmlns:p14="http://schemas.microsoft.com/office/powerpoint/2010/main" val="78198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2. What is a Program</a:t>
            </a:r>
          </a:p>
        </p:txBody>
      </p:sp>
      <p:sp>
        <p:nvSpPr>
          <p:cNvPr id="5" name="TextBox 4">
            <a:extLst>
              <a:ext uri="{FF2B5EF4-FFF2-40B4-BE49-F238E27FC236}">
                <a16:creationId xmlns:a16="http://schemas.microsoft.com/office/drawing/2014/main" id="{A0D35833-0131-79DA-22B9-B81B3FA4DC2C}"/>
              </a:ext>
            </a:extLst>
          </p:cNvPr>
          <p:cNvSpPr txBox="1"/>
          <p:nvPr/>
        </p:nvSpPr>
        <p:spPr>
          <a:xfrm>
            <a:off x="301557" y="1126335"/>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DEA7889F-83A3-0010-009D-347969EB8E5E}"/>
              </a:ext>
            </a:extLst>
          </p:cNvPr>
          <p:cNvSpPr>
            <a:spLocks noChangeArrowheads="1"/>
          </p:cNvSpPr>
          <p:nvPr/>
        </p:nvSpPr>
        <p:spPr bwMode="auto">
          <a:xfrm>
            <a:off x="184825" y="718064"/>
            <a:ext cx="11705617" cy="542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8038" indent="-534988" algn="just">
              <a:lnSpc>
                <a:spcPct val="150000"/>
              </a:lnSpc>
              <a:buFont typeface="Wingdings" panose="05000000000000000000" pitchFamily="2" charset="2"/>
              <a:buChar char="v"/>
            </a:pPr>
            <a:r>
              <a:rPr lang="en-US" sz="2000" b="0" i="0" dirty="0">
                <a:solidFill>
                  <a:srgbClr val="374151"/>
                </a:solidFill>
                <a:effectLst/>
                <a:latin typeface="Cambria" panose="02040503050406030204" pitchFamily="18" charset="0"/>
                <a:ea typeface="Cambria" panose="02040503050406030204" pitchFamily="18" charset="0"/>
              </a:rPr>
              <a:t>A </a:t>
            </a:r>
            <a:r>
              <a:rPr lang="en-US" sz="2000" b="1" i="0" dirty="0">
                <a:solidFill>
                  <a:srgbClr val="FF0000"/>
                </a:solidFill>
                <a:effectLst/>
                <a:latin typeface="Cambria" panose="02040503050406030204" pitchFamily="18" charset="0"/>
                <a:ea typeface="Cambria" panose="02040503050406030204" pitchFamily="18" charset="0"/>
              </a:rPr>
              <a:t>program</a:t>
            </a:r>
            <a:r>
              <a:rPr lang="en-US" sz="2000" b="0" i="0" dirty="0">
                <a:solidFill>
                  <a:srgbClr val="374151"/>
                </a:solidFill>
                <a:effectLst/>
                <a:latin typeface="Cambria" panose="02040503050406030204" pitchFamily="18" charset="0"/>
                <a:ea typeface="Cambria" panose="02040503050406030204" pitchFamily="18" charset="0"/>
              </a:rPr>
              <a:t> is a </a:t>
            </a:r>
            <a:r>
              <a:rPr lang="en-US" sz="2000" b="1" i="0" dirty="0">
                <a:solidFill>
                  <a:srgbClr val="2359F1"/>
                </a:solidFill>
                <a:effectLst/>
                <a:latin typeface="Cambria" panose="02040503050406030204" pitchFamily="18" charset="0"/>
                <a:ea typeface="Cambria" panose="02040503050406030204" pitchFamily="18" charset="0"/>
              </a:rPr>
              <a:t>set of instructions </a:t>
            </a:r>
            <a:r>
              <a:rPr lang="en-US" sz="2000" b="0" i="0" dirty="0">
                <a:solidFill>
                  <a:srgbClr val="374151"/>
                </a:solidFill>
                <a:effectLst/>
                <a:latin typeface="Cambria" panose="02040503050406030204" pitchFamily="18" charset="0"/>
                <a:ea typeface="Cambria" panose="02040503050406030204" pitchFamily="18" charset="0"/>
              </a:rPr>
              <a:t>that tell a computer what to do. </a:t>
            </a:r>
          </a:p>
          <a:p>
            <a:pPr marL="808038" indent="-534988" algn="just">
              <a:lnSpc>
                <a:spcPct val="150000"/>
              </a:lnSpc>
              <a:buFont typeface="Wingdings" panose="05000000000000000000" pitchFamily="2" charset="2"/>
              <a:buChar char="v"/>
            </a:pPr>
            <a:r>
              <a:rPr lang="en-US" sz="2000" b="0" i="0" dirty="0">
                <a:solidFill>
                  <a:srgbClr val="374151"/>
                </a:solidFill>
                <a:effectLst/>
                <a:latin typeface="Cambria" panose="02040503050406030204" pitchFamily="18" charset="0"/>
                <a:ea typeface="Cambria" panose="02040503050406030204" pitchFamily="18" charset="0"/>
              </a:rPr>
              <a:t>These instructions are written in a </a:t>
            </a:r>
            <a:r>
              <a:rPr lang="en-US" sz="2000" b="0" i="0" dirty="0">
                <a:solidFill>
                  <a:srgbClr val="2359F1"/>
                </a:solidFill>
                <a:effectLst/>
                <a:latin typeface="Cambria" panose="02040503050406030204" pitchFamily="18" charset="0"/>
                <a:ea typeface="Cambria" panose="02040503050406030204" pitchFamily="18" charset="0"/>
              </a:rPr>
              <a:t>programming language</a:t>
            </a:r>
            <a:r>
              <a:rPr lang="en-US" sz="2000" b="0" i="0" dirty="0">
                <a:solidFill>
                  <a:srgbClr val="374151"/>
                </a:solidFill>
                <a:effectLst/>
                <a:latin typeface="Cambria" panose="02040503050406030204" pitchFamily="18" charset="0"/>
                <a:ea typeface="Cambria" panose="02040503050406030204" pitchFamily="18" charset="0"/>
              </a:rPr>
              <a:t>, which is a special type of language that humans use to communicate with computers. </a:t>
            </a:r>
          </a:p>
          <a:p>
            <a:pPr marL="808038" indent="-534988" algn="just">
              <a:lnSpc>
                <a:spcPct val="150000"/>
              </a:lnSpc>
              <a:buFont typeface="Wingdings" panose="05000000000000000000" pitchFamily="2" charset="2"/>
              <a:buChar char="v"/>
            </a:pPr>
            <a:r>
              <a:rPr lang="en-US" sz="2000" b="0" i="0" dirty="0">
                <a:solidFill>
                  <a:srgbClr val="374151"/>
                </a:solidFill>
                <a:effectLst/>
                <a:latin typeface="Cambria" panose="02040503050406030204" pitchFamily="18" charset="0"/>
                <a:ea typeface="Cambria" panose="02040503050406030204" pitchFamily="18" charset="0"/>
              </a:rPr>
              <a:t>Programs can be used to perform a wide range of tasks, </a:t>
            </a:r>
            <a:r>
              <a:rPr lang="en-US" sz="2000" b="1" i="0" dirty="0">
                <a:solidFill>
                  <a:srgbClr val="2359F1"/>
                </a:solidFill>
                <a:effectLst/>
                <a:latin typeface="Cambria" panose="02040503050406030204" pitchFamily="18" charset="0"/>
                <a:ea typeface="Cambria" panose="02040503050406030204" pitchFamily="18" charset="0"/>
              </a:rPr>
              <a:t>from simple calculations to complex data analysis, web development, and artificial intelligence.</a:t>
            </a:r>
          </a:p>
          <a:p>
            <a:pPr marL="808038" indent="-534988" algn="just">
              <a:lnSpc>
                <a:spcPct val="150000"/>
              </a:lnSpc>
              <a:buFont typeface="Wingdings" panose="05000000000000000000" pitchFamily="2" charset="2"/>
              <a:buChar char="v"/>
            </a:pPr>
            <a:r>
              <a:rPr lang="en-US" sz="2000" b="0" i="0" dirty="0">
                <a:solidFill>
                  <a:srgbClr val="374151"/>
                </a:solidFill>
                <a:effectLst/>
                <a:latin typeface="Cambria" panose="02040503050406030204" pitchFamily="18" charset="0"/>
                <a:ea typeface="Cambria" panose="02040503050406030204" pitchFamily="18" charset="0"/>
              </a:rPr>
              <a:t>Once a program has been written, it needs to be </a:t>
            </a:r>
            <a:r>
              <a:rPr lang="en-US" sz="2000" b="1" i="0" dirty="0">
                <a:solidFill>
                  <a:srgbClr val="FF0000"/>
                </a:solidFill>
                <a:effectLst/>
                <a:latin typeface="Cambria" panose="02040503050406030204" pitchFamily="18" charset="0"/>
                <a:ea typeface="Cambria" panose="02040503050406030204" pitchFamily="18" charset="0"/>
              </a:rPr>
              <a:t>translated into machine code</a:t>
            </a:r>
            <a:r>
              <a:rPr lang="en-US" sz="2000" b="0" i="0" dirty="0">
                <a:solidFill>
                  <a:srgbClr val="374151"/>
                </a:solidFill>
                <a:effectLst/>
                <a:latin typeface="Cambria" panose="02040503050406030204" pitchFamily="18" charset="0"/>
                <a:ea typeface="Cambria" panose="02040503050406030204" pitchFamily="18" charset="0"/>
              </a:rPr>
              <a:t>, which is the language that the computer can understand and execute. </a:t>
            </a:r>
          </a:p>
          <a:p>
            <a:pPr marL="808038" indent="-534988" algn="just">
              <a:lnSpc>
                <a:spcPct val="150000"/>
              </a:lnSpc>
              <a:buFont typeface="Wingdings" panose="05000000000000000000" pitchFamily="2" charset="2"/>
              <a:buChar char="v"/>
            </a:pPr>
            <a:r>
              <a:rPr lang="en-US" sz="2000" b="0" i="0" dirty="0">
                <a:solidFill>
                  <a:srgbClr val="374151"/>
                </a:solidFill>
                <a:effectLst/>
                <a:latin typeface="Cambria" panose="02040503050406030204" pitchFamily="18" charset="0"/>
                <a:ea typeface="Cambria" panose="02040503050406030204" pitchFamily="18" charset="0"/>
              </a:rPr>
              <a:t>This translation process is typically done by a special program called a </a:t>
            </a:r>
            <a:r>
              <a:rPr lang="en-US" sz="2000" b="1" i="0" dirty="0">
                <a:solidFill>
                  <a:srgbClr val="FF0000"/>
                </a:solidFill>
                <a:effectLst/>
                <a:latin typeface="Cambria" panose="02040503050406030204" pitchFamily="18" charset="0"/>
                <a:ea typeface="Cambria" panose="02040503050406030204" pitchFamily="18" charset="0"/>
              </a:rPr>
              <a:t>compiler or interpreter</a:t>
            </a:r>
            <a:r>
              <a:rPr lang="en-US" sz="2000" b="0" i="0" dirty="0">
                <a:solidFill>
                  <a:srgbClr val="374151"/>
                </a:solidFill>
                <a:effectLst/>
                <a:latin typeface="Cambria" panose="02040503050406030204" pitchFamily="18" charset="0"/>
                <a:ea typeface="Cambria" panose="02040503050406030204" pitchFamily="18" charset="0"/>
              </a:rPr>
              <a:t>.</a:t>
            </a:r>
          </a:p>
          <a:p>
            <a:pPr marL="808038" indent="-534988" algn="just">
              <a:lnSpc>
                <a:spcPct val="150000"/>
              </a:lnSpc>
              <a:buFont typeface="Wingdings" panose="05000000000000000000" pitchFamily="2" charset="2"/>
              <a:buChar char="v"/>
            </a:pPr>
            <a:r>
              <a:rPr lang="en-US" sz="2000" b="1" i="1" dirty="0">
                <a:solidFill>
                  <a:srgbClr val="374151"/>
                </a:solidFill>
                <a:effectLst/>
                <a:latin typeface="Cambria" panose="02040503050406030204" pitchFamily="18" charset="0"/>
                <a:ea typeface="Cambria" panose="02040503050406030204" pitchFamily="18" charset="0"/>
              </a:rPr>
              <a:t>Overall, programs are an essential part of modern computing, and they allow us to automate tasks, process data, and build complex systems that can perform a wide range of functions.</a:t>
            </a:r>
          </a:p>
          <a:p>
            <a:pPr marL="273050" algn="just">
              <a:lnSpc>
                <a:spcPct val="150000"/>
              </a:lnSpc>
            </a:pPr>
            <a:endParaRPr lang="en-US" sz="2000" b="0" i="0" dirty="0">
              <a:solidFill>
                <a:srgbClr val="37415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751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68094"/>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3.   What is DEBUGGING</a:t>
            </a:r>
          </a:p>
        </p:txBody>
      </p:sp>
      <p:sp>
        <p:nvSpPr>
          <p:cNvPr id="5" name="TextBox 4">
            <a:extLst>
              <a:ext uri="{FF2B5EF4-FFF2-40B4-BE49-F238E27FC236}">
                <a16:creationId xmlns:a16="http://schemas.microsoft.com/office/drawing/2014/main" id="{A0D35833-0131-79DA-22B9-B81B3FA4DC2C}"/>
              </a:ext>
            </a:extLst>
          </p:cNvPr>
          <p:cNvSpPr txBox="1"/>
          <p:nvPr/>
        </p:nvSpPr>
        <p:spPr>
          <a:xfrm>
            <a:off x="603114" y="2855785"/>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194F1AF4-550F-EF14-2C18-2C849C45FB57}"/>
              </a:ext>
            </a:extLst>
          </p:cNvPr>
          <p:cNvSpPr>
            <a:spLocks noChangeArrowheads="1"/>
          </p:cNvSpPr>
          <p:nvPr/>
        </p:nvSpPr>
        <p:spPr bwMode="auto">
          <a:xfrm>
            <a:off x="223738" y="279130"/>
            <a:ext cx="11887198" cy="672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 </a:t>
            </a:r>
            <a:r>
              <a:rPr kumimoji="0" lang="en-US" altLang="en-US" sz="16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debugger</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is a </a:t>
            </a:r>
            <a:r>
              <a:rPr kumimoji="0" lang="en-US" altLang="en-US" sz="1600" b="1" i="1" u="sng" strike="noStrike" cap="none" normalizeH="0" baseline="0" dirty="0">
                <a:ln>
                  <a:noFill/>
                </a:ln>
                <a:solidFill>
                  <a:srgbClr val="000000"/>
                </a:solidFill>
                <a:effectLst/>
                <a:latin typeface="Cambria" panose="02040503050406030204" pitchFamily="18" charset="0"/>
                <a:ea typeface="Cambria" panose="02040503050406030204" pitchFamily="18" charset="0"/>
              </a:rPr>
              <a:t>software tool that helps developers identify and fix errors in their code</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p>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Debuggers are typically integrated into integrated development environments (IDEs) or can be standalone applications.</a:t>
            </a:r>
          </a:p>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main purpose of a debugger is to allow developers to </a:t>
            </a:r>
            <a:r>
              <a:rPr kumimoji="0" lang="en-US" altLang="en-US" sz="16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step through their code line by line and inspect the state of the program at each step.</a:t>
            </a:r>
            <a:r>
              <a:rPr kumimoji="0" lang="en-US" altLang="en-US" sz="16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p>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This can help identify </a:t>
            </a:r>
            <a:r>
              <a:rPr kumimoji="0" lang="en-US" altLang="en-US" sz="16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logic errors, syntax errors, and other types of bugs</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that can cause a program to behave incorrectly or crash.</a:t>
            </a:r>
          </a:p>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Debuggers typically provide a range of features to help developers diagnose and fix bugs, including:</a:t>
            </a:r>
          </a:p>
          <a:p>
            <a:pPr marL="1079500" marR="0" lvl="0" indent="-457200" algn="just" defTabSz="914400" rtl="0" eaLnBrk="0" fontAlgn="base" latinLnBrk="0" hangingPunct="0">
              <a:lnSpc>
                <a:spcPct val="150000"/>
              </a:lnSpc>
              <a:spcBef>
                <a:spcPct val="0"/>
              </a:spcBef>
              <a:spcAft>
                <a:spcPct val="0"/>
              </a:spcAft>
              <a:buClrTx/>
              <a:buSzTx/>
              <a:buFontTx/>
              <a:buAutoNum type="arabicPeriod"/>
              <a:tabLst/>
            </a:pPr>
            <a:r>
              <a:rPr kumimoji="0" lang="en-US" altLang="en-US" sz="1600" b="1" i="0" u="none" strike="noStrike" cap="none" normalizeH="0" baseline="0" dirty="0">
                <a:ln>
                  <a:noFill/>
                </a:ln>
                <a:solidFill>
                  <a:srgbClr val="33CC33"/>
                </a:solidFill>
                <a:effectLst/>
                <a:latin typeface="Cambria" panose="02040503050406030204" pitchFamily="18" charset="0"/>
                <a:ea typeface="Cambria" panose="02040503050406030204" pitchFamily="18" charset="0"/>
              </a:rPr>
              <a:t>Breakpoints:</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 breakpoint is a point in the code where the debugger will pause the program's execution, allowing the developer to inspect the program's state at that point.</a:t>
            </a:r>
          </a:p>
          <a:p>
            <a:pPr marL="1079500" marR="0" lvl="0" indent="-457200" algn="just" defTabSz="914400" rtl="0" eaLnBrk="0" fontAlgn="base" latinLnBrk="0" hangingPunct="0">
              <a:lnSpc>
                <a:spcPct val="150000"/>
              </a:lnSpc>
              <a:spcBef>
                <a:spcPct val="0"/>
              </a:spcBef>
              <a:spcAft>
                <a:spcPct val="0"/>
              </a:spcAft>
              <a:buClrTx/>
              <a:buSzTx/>
              <a:buFontTx/>
              <a:buAutoNum type="arabicPeriod" startAt="2"/>
              <a:tabLst/>
            </a:pPr>
            <a:r>
              <a:rPr lang="en-US" altLang="en-US" sz="1600" b="1" dirty="0">
                <a:solidFill>
                  <a:srgbClr val="33CC33"/>
                </a:solidFill>
                <a:latin typeface="Cambria" panose="02040503050406030204" pitchFamily="18" charset="0"/>
                <a:ea typeface="Cambria" panose="02040503050406030204" pitchFamily="18" charset="0"/>
              </a:rPr>
              <a:t>Step-through execution</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Debuggers allow developers to step through the code line by line, executing each line and inspecting the program's state at each step.</a:t>
            </a:r>
          </a:p>
          <a:p>
            <a:pPr marL="1079500" marR="0" lvl="0" indent="-457200" algn="just" defTabSz="914400" rtl="0" eaLnBrk="0" fontAlgn="base" latinLnBrk="0" hangingPunct="0">
              <a:lnSpc>
                <a:spcPct val="150000"/>
              </a:lnSpc>
              <a:spcBef>
                <a:spcPct val="0"/>
              </a:spcBef>
              <a:spcAft>
                <a:spcPct val="0"/>
              </a:spcAft>
              <a:buClrTx/>
              <a:buSzTx/>
              <a:buFontTx/>
              <a:buAutoNum type="arabicPeriod" startAt="3"/>
              <a:tabLst/>
            </a:pPr>
            <a:r>
              <a:rPr lang="en-US" altLang="en-US" sz="1600" b="1" dirty="0">
                <a:solidFill>
                  <a:srgbClr val="33CC33"/>
                </a:solidFill>
                <a:latin typeface="Cambria" panose="02040503050406030204" pitchFamily="18" charset="0"/>
                <a:ea typeface="Cambria" panose="02040503050406030204" pitchFamily="18" charset="0"/>
              </a:rPr>
              <a:t>Variable inspection</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Debuggers allow developers to inspect the values of variables at any point in the program's execution, helping to identify logic errors or incorrect values.</a:t>
            </a:r>
          </a:p>
          <a:p>
            <a:pPr marL="1079500" marR="0" lvl="0" indent="-457200" algn="just" defTabSz="914400" rtl="0" eaLnBrk="0" fontAlgn="base" latinLnBrk="0" hangingPunct="0">
              <a:lnSpc>
                <a:spcPct val="150000"/>
              </a:lnSpc>
              <a:spcBef>
                <a:spcPct val="0"/>
              </a:spcBef>
              <a:spcAft>
                <a:spcPct val="0"/>
              </a:spcAft>
              <a:buClrTx/>
              <a:buSzTx/>
              <a:buFontTx/>
              <a:buAutoNum type="arabicPeriod" startAt="4"/>
              <a:tabLst/>
            </a:pPr>
            <a:r>
              <a:rPr lang="en-US" altLang="en-US" sz="1600" b="1" dirty="0">
                <a:solidFill>
                  <a:srgbClr val="33CC33"/>
                </a:solidFill>
                <a:latin typeface="Cambria" panose="02040503050406030204" pitchFamily="18" charset="0"/>
                <a:ea typeface="Cambria" panose="02040503050406030204" pitchFamily="18" charset="0"/>
              </a:rPr>
              <a:t>Call stack inspection</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Debuggers allow developers to inspect the call stack, which is a list of functions that have been called up to the current point in the program's execution.</a:t>
            </a:r>
          </a:p>
          <a:p>
            <a:pPr marL="457200" marR="0" lvl="0" indent="-457200" algn="ctr" defTabSz="914400" rtl="0" eaLnBrk="0" fontAlgn="base" latinLnBrk="0" hangingPunct="0">
              <a:lnSpc>
                <a:spcPct val="150000"/>
              </a:lnSpc>
              <a:spcBef>
                <a:spcPct val="0"/>
              </a:spcBef>
              <a:spcAft>
                <a:spcPct val="0"/>
              </a:spcAft>
              <a:buClrTx/>
              <a:buSzTx/>
              <a:buFontTx/>
              <a:buNone/>
              <a:tabLst/>
            </a:pPr>
            <a:r>
              <a:rPr kumimoji="0" lang="en-US" altLang="en-US" b="1" i="1" u="none" strike="noStrike" cap="none" normalizeH="0" baseline="0" dirty="0">
                <a:ln>
                  <a:noFill/>
                </a:ln>
                <a:solidFill>
                  <a:srgbClr val="000000"/>
                </a:solidFill>
                <a:effectLst/>
                <a:latin typeface="Cambria" panose="02040503050406030204" pitchFamily="18" charset="0"/>
                <a:ea typeface="Cambria" panose="02040503050406030204" pitchFamily="18" charset="0"/>
              </a:rPr>
              <a:t>Overall, debuggers are an essential tool for any developer, as they can help identify and fix errors in code, saving time and reducing frustration.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8282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68094"/>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3.   What is DEBUGGING</a:t>
            </a:r>
          </a:p>
        </p:txBody>
      </p:sp>
      <p:sp>
        <p:nvSpPr>
          <p:cNvPr id="5" name="TextBox 4">
            <a:extLst>
              <a:ext uri="{FF2B5EF4-FFF2-40B4-BE49-F238E27FC236}">
                <a16:creationId xmlns:a16="http://schemas.microsoft.com/office/drawing/2014/main" id="{A0D35833-0131-79DA-22B9-B81B3FA4DC2C}"/>
              </a:ext>
            </a:extLst>
          </p:cNvPr>
          <p:cNvSpPr txBox="1"/>
          <p:nvPr/>
        </p:nvSpPr>
        <p:spPr>
          <a:xfrm>
            <a:off x="603114" y="2855785"/>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194F1AF4-550F-EF14-2C18-2C849C45FB57}"/>
              </a:ext>
            </a:extLst>
          </p:cNvPr>
          <p:cNvSpPr>
            <a:spLocks noChangeArrowheads="1"/>
          </p:cNvSpPr>
          <p:nvPr/>
        </p:nvSpPr>
        <p:spPr bwMode="auto">
          <a:xfrm>
            <a:off x="223738" y="279130"/>
            <a:ext cx="11887198" cy="672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 </a:t>
            </a:r>
            <a:r>
              <a:rPr kumimoji="0" lang="en-US" altLang="en-US" sz="16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debugger</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is a </a:t>
            </a:r>
            <a:r>
              <a:rPr kumimoji="0" lang="en-US" altLang="en-US" sz="1600" b="1" i="1" u="sng" strike="noStrike" cap="none" normalizeH="0" baseline="0" dirty="0">
                <a:ln>
                  <a:noFill/>
                </a:ln>
                <a:solidFill>
                  <a:srgbClr val="000000"/>
                </a:solidFill>
                <a:effectLst/>
                <a:latin typeface="Cambria" panose="02040503050406030204" pitchFamily="18" charset="0"/>
                <a:ea typeface="Cambria" panose="02040503050406030204" pitchFamily="18" charset="0"/>
              </a:rPr>
              <a:t>software tool that helps developers identify and fix errors in their code</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p>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Debuggers are typically integrated into integrated development environments (IDEs) or can be standalone applications.</a:t>
            </a:r>
          </a:p>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main purpose of a debugger is to allow developers to </a:t>
            </a:r>
            <a:r>
              <a:rPr kumimoji="0" lang="en-US" altLang="en-US" sz="16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step through their code line by line and inspect the state of the program at each step.</a:t>
            </a:r>
            <a:r>
              <a:rPr kumimoji="0" lang="en-US" altLang="en-US" sz="16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p>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This can help identify </a:t>
            </a:r>
            <a:r>
              <a:rPr kumimoji="0" lang="en-US" altLang="en-US" sz="16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logic errors, syntax errors, and other types of bugs</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that can cause a program to behave incorrectly or crash.</a:t>
            </a:r>
          </a:p>
          <a:p>
            <a:pPr marL="622300" marR="0" lvl="0" indent="-534988"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Debuggers typically provide a range of features to help developers diagnose and fix bugs, including:</a:t>
            </a:r>
          </a:p>
          <a:p>
            <a:pPr marL="1079500" marR="0" lvl="0" indent="-457200" algn="just" defTabSz="914400" rtl="0" eaLnBrk="0" fontAlgn="base" latinLnBrk="0" hangingPunct="0">
              <a:lnSpc>
                <a:spcPct val="150000"/>
              </a:lnSpc>
              <a:spcBef>
                <a:spcPct val="0"/>
              </a:spcBef>
              <a:spcAft>
                <a:spcPct val="0"/>
              </a:spcAft>
              <a:buClrTx/>
              <a:buSzTx/>
              <a:buFontTx/>
              <a:buAutoNum type="arabicPeriod"/>
              <a:tabLst/>
            </a:pPr>
            <a:r>
              <a:rPr kumimoji="0" lang="en-US" altLang="en-US" sz="1600" b="1" i="0" u="none" strike="noStrike" cap="none" normalizeH="0" baseline="0" dirty="0">
                <a:ln>
                  <a:noFill/>
                </a:ln>
                <a:solidFill>
                  <a:srgbClr val="33CC33"/>
                </a:solidFill>
                <a:effectLst/>
                <a:latin typeface="Cambria" panose="02040503050406030204" pitchFamily="18" charset="0"/>
                <a:ea typeface="Cambria" panose="02040503050406030204" pitchFamily="18" charset="0"/>
              </a:rPr>
              <a:t>Breakpoints:</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 breakpoint is a point in the code where the debugger will pause the program's execution, allowing the developer to inspect the program's state at that point.</a:t>
            </a:r>
          </a:p>
          <a:p>
            <a:pPr marL="1079500" marR="0" lvl="0" indent="-457200" algn="just" defTabSz="914400" rtl="0" eaLnBrk="0" fontAlgn="base" latinLnBrk="0" hangingPunct="0">
              <a:lnSpc>
                <a:spcPct val="150000"/>
              </a:lnSpc>
              <a:spcBef>
                <a:spcPct val="0"/>
              </a:spcBef>
              <a:spcAft>
                <a:spcPct val="0"/>
              </a:spcAft>
              <a:buClrTx/>
              <a:buSzTx/>
              <a:buFontTx/>
              <a:buAutoNum type="arabicPeriod" startAt="2"/>
              <a:tabLst/>
            </a:pPr>
            <a:r>
              <a:rPr lang="en-US" altLang="en-US" sz="1600" b="1" dirty="0">
                <a:solidFill>
                  <a:srgbClr val="33CC33"/>
                </a:solidFill>
                <a:latin typeface="Cambria" panose="02040503050406030204" pitchFamily="18" charset="0"/>
                <a:ea typeface="Cambria" panose="02040503050406030204" pitchFamily="18" charset="0"/>
              </a:rPr>
              <a:t>Step-through execution</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Debuggers allow developers to step through the code line by line, executing each line and inspecting the program's state at each step.</a:t>
            </a:r>
          </a:p>
          <a:p>
            <a:pPr marL="1079500" marR="0" lvl="0" indent="-457200" algn="just" defTabSz="914400" rtl="0" eaLnBrk="0" fontAlgn="base" latinLnBrk="0" hangingPunct="0">
              <a:lnSpc>
                <a:spcPct val="150000"/>
              </a:lnSpc>
              <a:spcBef>
                <a:spcPct val="0"/>
              </a:spcBef>
              <a:spcAft>
                <a:spcPct val="0"/>
              </a:spcAft>
              <a:buClrTx/>
              <a:buSzTx/>
              <a:buFontTx/>
              <a:buAutoNum type="arabicPeriod" startAt="3"/>
              <a:tabLst/>
            </a:pPr>
            <a:r>
              <a:rPr lang="en-US" altLang="en-US" sz="1600" b="1" dirty="0">
                <a:solidFill>
                  <a:srgbClr val="33CC33"/>
                </a:solidFill>
                <a:latin typeface="Cambria" panose="02040503050406030204" pitchFamily="18" charset="0"/>
                <a:ea typeface="Cambria" panose="02040503050406030204" pitchFamily="18" charset="0"/>
              </a:rPr>
              <a:t>Variable inspection</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Debuggers allow developers to inspect the values of variables at any point in the program's execution, helping to identify logic errors or incorrect values.</a:t>
            </a:r>
          </a:p>
          <a:p>
            <a:pPr marL="1079500" marR="0" lvl="0" indent="-457200" algn="just" defTabSz="914400" rtl="0" eaLnBrk="0" fontAlgn="base" latinLnBrk="0" hangingPunct="0">
              <a:lnSpc>
                <a:spcPct val="150000"/>
              </a:lnSpc>
              <a:spcBef>
                <a:spcPct val="0"/>
              </a:spcBef>
              <a:spcAft>
                <a:spcPct val="0"/>
              </a:spcAft>
              <a:buClrTx/>
              <a:buSzTx/>
              <a:buFontTx/>
              <a:buAutoNum type="arabicPeriod" startAt="4"/>
              <a:tabLst/>
            </a:pPr>
            <a:r>
              <a:rPr lang="en-US" altLang="en-US" sz="1600" b="1" dirty="0">
                <a:solidFill>
                  <a:srgbClr val="33CC33"/>
                </a:solidFill>
                <a:latin typeface="Cambria" panose="02040503050406030204" pitchFamily="18" charset="0"/>
                <a:ea typeface="Cambria" panose="02040503050406030204" pitchFamily="18" charset="0"/>
              </a:rPr>
              <a:t>Call stack inspection</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Debuggers allow developers to inspect the call stack, which is a list of functions that have been called up to the current point in the program's execution.</a:t>
            </a:r>
          </a:p>
          <a:p>
            <a:pPr marL="457200" marR="0" lvl="0" indent="-457200" algn="ctr" defTabSz="914400" rtl="0" eaLnBrk="0" fontAlgn="base" latinLnBrk="0" hangingPunct="0">
              <a:lnSpc>
                <a:spcPct val="150000"/>
              </a:lnSpc>
              <a:spcBef>
                <a:spcPct val="0"/>
              </a:spcBef>
              <a:spcAft>
                <a:spcPct val="0"/>
              </a:spcAft>
              <a:buClrTx/>
              <a:buSzTx/>
              <a:buFontTx/>
              <a:buNone/>
              <a:tabLst/>
            </a:pPr>
            <a:r>
              <a:rPr kumimoji="0" lang="en-US" altLang="en-US" b="1" i="1" u="none" strike="noStrike" cap="none" normalizeH="0" baseline="0" dirty="0">
                <a:ln>
                  <a:noFill/>
                </a:ln>
                <a:solidFill>
                  <a:srgbClr val="000000"/>
                </a:solidFill>
                <a:effectLst/>
                <a:latin typeface="Cambria" panose="02040503050406030204" pitchFamily="18" charset="0"/>
                <a:ea typeface="Cambria" panose="02040503050406030204" pitchFamily="18" charset="0"/>
              </a:rPr>
              <a:t>Overall, debuggers are an essential tool for any developer, as they can help identify and fix errors in code, saving time and reducing frustration.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797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23266"/>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3.   What is DEBUGGING</a:t>
            </a:r>
          </a:p>
        </p:txBody>
      </p:sp>
      <p:sp>
        <p:nvSpPr>
          <p:cNvPr id="5" name="TextBox 4">
            <a:extLst>
              <a:ext uri="{FF2B5EF4-FFF2-40B4-BE49-F238E27FC236}">
                <a16:creationId xmlns:a16="http://schemas.microsoft.com/office/drawing/2014/main" id="{A0D35833-0131-79DA-22B9-B81B3FA4DC2C}"/>
              </a:ext>
            </a:extLst>
          </p:cNvPr>
          <p:cNvSpPr txBox="1"/>
          <p:nvPr/>
        </p:nvSpPr>
        <p:spPr>
          <a:xfrm>
            <a:off x="603114" y="2895541"/>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Rectangle 12">
            <a:extLst>
              <a:ext uri="{FF2B5EF4-FFF2-40B4-BE49-F238E27FC236}">
                <a16:creationId xmlns:a16="http://schemas.microsoft.com/office/drawing/2014/main" id="{169EE2FE-6FAC-C668-F5CD-7C20D23B7447}"/>
              </a:ext>
            </a:extLst>
          </p:cNvPr>
          <p:cNvSpPr>
            <a:spLocks noChangeArrowheads="1"/>
          </p:cNvSpPr>
          <p:nvPr/>
        </p:nvSpPr>
        <p:spPr bwMode="auto">
          <a:xfrm>
            <a:off x="0" y="-68547"/>
            <a:ext cx="184731" cy="594294"/>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9484" rIns="91440" bIns="10474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1E5EDD5B-3612-8BE9-BCF0-7159F7BB34FC}"/>
              </a:ext>
            </a:extLst>
          </p:cNvPr>
          <p:cNvSpPr>
            <a:spLocks noChangeArrowheads="1"/>
          </p:cNvSpPr>
          <p:nvPr/>
        </p:nvSpPr>
        <p:spPr bwMode="auto">
          <a:xfrm>
            <a:off x="5979622" y="-37769"/>
            <a:ext cx="232756" cy="53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9484" rIns="91440" bIns="10474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3">
            <a:extLst>
              <a:ext uri="{FF2B5EF4-FFF2-40B4-BE49-F238E27FC236}">
                <a16:creationId xmlns:a16="http://schemas.microsoft.com/office/drawing/2014/main" id="{EF31C376-0260-13F0-096B-830779D5BAFF}"/>
              </a:ext>
            </a:extLst>
          </p:cNvPr>
          <p:cNvGraphicFramePr>
            <a:graphicFrameLocks noGrp="1"/>
          </p:cNvGraphicFramePr>
          <p:nvPr>
            <p:extLst>
              <p:ext uri="{D42A27DB-BD31-4B8C-83A1-F6EECF244321}">
                <p14:modId xmlns:p14="http://schemas.microsoft.com/office/powerpoint/2010/main" val="1116356341"/>
              </p:ext>
            </p:extLst>
          </p:nvPr>
        </p:nvGraphicFramePr>
        <p:xfrm>
          <a:off x="256162" y="1533978"/>
          <a:ext cx="11332724" cy="5181782"/>
        </p:xfrm>
        <a:graphic>
          <a:graphicData uri="http://schemas.openxmlformats.org/drawingml/2006/table">
            <a:tbl>
              <a:tblPr firstRow="1" bandRow="1">
                <a:tableStyleId>{5940675A-B579-460E-94D1-54222C63F5DA}</a:tableStyleId>
              </a:tblPr>
              <a:tblGrid>
                <a:gridCol w="5666362">
                  <a:extLst>
                    <a:ext uri="{9D8B030D-6E8A-4147-A177-3AD203B41FA5}">
                      <a16:colId xmlns:a16="http://schemas.microsoft.com/office/drawing/2014/main" val="4016319119"/>
                    </a:ext>
                  </a:extLst>
                </a:gridCol>
                <a:gridCol w="5666362">
                  <a:extLst>
                    <a:ext uri="{9D8B030D-6E8A-4147-A177-3AD203B41FA5}">
                      <a16:colId xmlns:a16="http://schemas.microsoft.com/office/drawing/2014/main" val="3913790507"/>
                    </a:ext>
                  </a:extLst>
                </a:gridCol>
              </a:tblGrid>
              <a:tr h="5181782">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915800438"/>
                  </a:ext>
                </a:extLst>
              </a:tr>
            </a:tbl>
          </a:graphicData>
        </a:graphic>
      </p:graphicFrame>
      <p:pic>
        <p:nvPicPr>
          <p:cNvPr id="13" name="Picture 12">
            <a:extLst>
              <a:ext uri="{FF2B5EF4-FFF2-40B4-BE49-F238E27FC236}">
                <a16:creationId xmlns:a16="http://schemas.microsoft.com/office/drawing/2014/main" id="{1112CDC8-2CF7-E410-AF5B-70002FA9CCFA}"/>
              </a:ext>
            </a:extLst>
          </p:cNvPr>
          <p:cNvPicPr>
            <a:picLocks noChangeAspect="1"/>
          </p:cNvPicPr>
          <p:nvPr/>
        </p:nvPicPr>
        <p:blipFill>
          <a:blip r:embed="rId2"/>
          <a:stretch>
            <a:fillRect/>
          </a:stretch>
        </p:blipFill>
        <p:spPr>
          <a:xfrm>
            <a:off x="358193" y="1674145"/>
            <a:ext cx="5136205" cy="4901447"/>
          </a:xfrm>
          <a:prstGeom prst="rect">
            <a:avLst/>
          </a:prstGeom>
        </p:spPr>
      </p:pic>
      <p:pic>
        <p:nvPicPr>
          <p:cNvPr id="16" name="Picture 15">
            <a:extLst>
              <a:ext uri="{FF2B5EF4-FFF2-40B4-BE49-F238E27FC236}">
                <a16:creationId xmlns:a16="http://schemas.microsoft.com/office/drawing/2014/main" id="{29D891E9-69D6-AA16-BF39-22FA125F692D}"/>
              </a:ext>
            </a:extLst>
          </p:cNvPr>
          <p:cNvPicPr>
            <a:picLocks noChangeAspect="1"/>
          </p:cNvPicPr>
          <p:nvPr/>
        </p:nvPicPr>
        <p:blipFill>
          <a:blip r:embed="rId3"/>
          <a:stretch>
            <a:fillRect/>
          </a:stretch>
        </p:blipFill>
        <p:spPr>
          <a:xfrm>
            <a:off x="5973540" y="1766648"/>
            <a:ext cx="5136203" cy="4716440"/>
          </a:xfrm>
          <a:prstGeom prst="rect">
            <a:avLst/>
          </a:prstGeom>
        </p:spPr>
      </p:pic>
      <p:sp>
        <p:nvSpPr>
          <p:cNvPr id="4" name="TextBox 3">
            <a:extLst>
              <a:ext uri="{FF2B5EF4-FFF2-40B4-BE49-F238E27FC236}">
                <a16:creationId xmlns:a16="http://schemas.microsoft.com/office/drawing/2014/main" id="{733DBB83-6279-2337-0619-01C49438614F}"/>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Continue……</a:t>
            </a:r>
          </a:p>
        </p:txBody>
      </p:sp>
    </p:spTree>
    <p:extLst>
      <p:ext uri="{BB962C8B-B14F-4D97-AF65-F5344CB8AC3E}">
        <p14:creationId xmlns:p14="http://schemas.microsoft.com/office/powerpoint/2010/main" val="389884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23266"/>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3.   What is DEBUGGING</a:t>
            </a:r>
          </a:p>
        </p:txBody>
      </p:sp>
      <p:sp>
        <p:nvSpPr>
          <p:cNvPr id="5" name="TextBox 4">
            <a:extLst>
              <a:ext uri="{FF2B5EF4-FFF2-40B4-BE49-F238E27FC236}">
                <a16:creationId xmlns:a16="http://schemas.microsoft.com/office/drawing/2014/main" id="{A0D35833-0131-79DA-22B9-B81B3FA4DC2C}"/>
              </a:ext>
            </a:extLst>
          </p:cNvPr>
          <p:cNvSpPr txBox="1"/>
          <p:nvPr/>
        </p:nvSpPr>
        <p:spPr>
          <a:xfrm>
            <a:off x="603114" y="2895541"/>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Rectangle 12">
            <a:extLst>
              <a:ext uri="{FF2B5EF4-FFF2-40B4-BE49-F238E27FC236}">
                <a16:creationId xmlns:a16="http://schemas.microsoft.com/office/drawing/2014/main" id="{169EE2FE-6FAC-C668-F5CD-7C20D23B7447}"/>
              </a:ext>
            </a:extLst>
          </p:cNvPr>
          <p:cNvSpPr>
            <a:spLocks noChangeArrowheads="1"/>
          </p:cNvSpPr>
          <p:nvPr/>
        </p:nvSpPr>
        <p:spPr bwMode="auto">
          <a:xfrm>
            <a:off x="0" y="-68547"/>
            <a:ext cx="184731" cy="594294"/>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9484" rIns="91440" bIns="10474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1E5EDD5B-3612-8BE9-BCF0-7159F7BB34FC}"/>
              </a:ext>
            </a:extLst>
          </p:cNvPr>
          <p:cNvSpPr>
            <a:spLocks noChangeArrowheads="1"/>
          </p:cNvSpPr>
          <p:nvPr/>
        </p:nvSpPr>
        <p:spPr bwMode="auto">
          <a:xfrm>
            <a:off x="5979622" y="-37769"/>
            <a:ext cx="232756" cy="53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9484" rIns="91440" bIns="10474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8">
            <a:extLst>
              <a:ext uri="{FF2B5EF4-FFF2-40B4-BE49-F238E27FC236}">
                <a16:creationId xmlns:a16="http://schemas.microsoft.com/office/drawing/2014/main" id="{6599EE2B-D72D-5DC6-9995-5317497722FF}"/>
              </a:ext>
            </a:extLst>
          </p:cNvPr>
          <p:cNvSpPr>
            <a:spLocks noChangeArrowheads="1"/>
          </p:cNvSpPr>
          <p:nvPr/>
        </p:nvSpPr>
        <p:spPr bwMode="auto">
          <a:xfrm>
            <a:off x="6003634" y="14135"/>
            <a:ext cx="184731" cy="4289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474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3">
            <a:extLst>
              <a:ext uri="{FF2B5EF4-FFF2-40B4-BE49-F238E27FC236}">
                <a16:creationId xmlns:a16="http://schemas.microsoft.com/office/drawing/2014/main" id="{EF31C376-0260-13F0-096B-830779D5BAFF}"/>
              </a:ext>
            </a:extLst>
          </p:cNvPr>
          <p:cNvGraphicFramePr>
            <a:graphicFrameLocks noGrp="1"/>
          </p:cNvGraphicFramePr>
          <p:nvPr>
            <p:extLst>
              <p:ext uri="{D42A27DB-BD31-4B8C-83A1-F6EECF244321}">
                <p14:modId xmlns:p14="http://schemas.microsoft.com/office/powerpoint/2010/main" val="1274446058"/>
              </p:ext>
            </p:extLst>
          </p:nvPr>
        </p:nvGraphicFramePr>
        <p:xfrm>
          <a:off x="505838" y="1561164"/>
          <a:ext cx="11332724" cy="5164755"/>
        </p:xfrm>
        <a:graphic>
          <a:graphicData uri="http://schemas.openxmlformats.org/drawingml/2006/table">
            <a:tbl>
              <a:tblPr firstRow="1" bandRow="1">
                <a:tableStyleId>{5940675A-B579-460E-94D1-54222C63F5DA}</a:tableStyleId>
              </a:tblPr>
              <a:tblGrid>
                <a:gridCol w="5666362">
                  <a:extLst>
                    <a:ext uri="{9D8B030D-6E8A-4147-A177-3AD203B41FA5}">
                      <a16:colId xmlns:a16="http://schemas.microsoft.com/office/drawing/2014/main" val="4016319119"/>
                    </a:ext>
                  </a:extLst>
                </a:gridCol>
                <a:gridCol w="5666362">
                  <a:extLst>
                    <a:ext uri="{9D8B030D-6E8A-4147-A177-3AD203B41FA5}">
                      <a16:colId xmlns:a16="http://schemas.microsoft.com/office/drawing/2014/main" val="3913790507"/>
                    </a:ext>
                  </a:extLst>
                </a:gridCol>
              </a:tblGrid>
              <a:tr h="5164755">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915800438"/>
                  </a:ext>
                </a:extLst>
              </a:tr>
            </a:tbl>
          </a:graphicData>
        </a:graphic>
      </p:graphicFrame>
      <p:pic>
        <p:nvPicPr>
          <p:cNvPr id="6" name="Picture 5">
            <a:extLst>
              <a:ext uri="{FF2B5EF4-FFF2-40B4-BE49-F238E27FC236}">
                <a16:creationId xmlns:a16="http://schemas.microsoft.com/office/drawing/2014/main" id="{CF8DEED1-BE3C-DAED-80B1-7FE02FD36309}"/>
              </a:ext>
            </a:extLst>
          </p:cNvPr>
          <p:cNvPicPr>
            <a:picLocks noChangeAspect="1"/>
          </p:cNvPicPr>
          <p:nvPr/>
        </p:nvPicPr>
        <p:blipFill>
          <a:blip r:embed="rId2"/>
          <a:stretch>
            <a:fillRect/>
          </a:stretch>
        </p:blipFill>
        <p:spPr>
          <a:xfrm>
            <a:off x="625446" y="1825144"/>
            <a:ext cx="5470553" cy="4900776"/>
          </a:xfrm>
          <a:prstGeom prst="rect">
            <a:avLst/>
          </a:prstGeom>
        </p:spPr>
      </p:pic>
      <p:pic>
        <p:nvPicPr>
          <p:cNvPr id="8" name="Picture 7">
            <a:extLst>
              <a:ext uri="{FF2B5EF4-FFF2-40B4-BE49-F238E27FC236}">
                <a16:creationId xmlns:a16="http://schemas.microsoft.com/office/drawing/2014/main" id="{9CC20720-5327-C792-C315-F5EBD5881C39}"/>
              </a:ext>
            </a:extLst>
          </p:cNvPr>
          <p:cNvPicPr>
            <a:picLocks noChangeAspect="1"/>
          </p:cNvPicPr>
          <p:nvPr/>
        </p:nvPicPr>
        <p:blipFill>
          <a:blip r:embed="rId3"/>
          <a:stretch>
            <a:fillRect/>
          </a:stretch>
        </p:blipFill>
        <p:spPr>
          <a:xfrm>
            <a:off x="6293962" y="1561165"/>
            <a:ext cx="5346637" cy="4900776"/>
          </a:xfrm>
          <a:prstGeom prst="rect">
            <a:avLst/>
          </a:prstGeom>
        </p:spPr>
      </p:pic>
      <p:sp>
        <p:nvSpPr>
          <p:cNvPr id="4" name="TextBox 3">
            <a:extLst>
              <a:ext uri="{FF2B5EF4-FFF2-40B4-BE49-F238E27FC236}">
                <a16:creationId xmlns:a16="http://schemas.microsoft.com/office/drawing/2014/main" id="{986E5E87-6727-73B6-8766-79AB99E159E8}"/>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Continue……</a:t>
            </a:r>
          </a:p>
        </p:txBody>
      </p:sp>
    </p:spTree>
    <p:extLst>
      <p:ext uri="{BB962C8B-B14F-4D97-AF65-F5344CB8AC3E}">
        <p14:creationId xmlns:p14="http://schemas.microsoft.com/office/powerpoint/2010/main" val="267262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23266"/>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3.   What is DEBUGGING</a:t>
            </a:r>
          </a:p>
        </p:txBody>
      </p:sp>
      <p:sp>
        <p:nvSpPr>
          <p:cNvPr id="5" name="TextBox 4">
            <a:extLst>
              <a:ext uri="{FF2B5EF4-FFF2-40B4-BE49-F238E27FC236}">
                <a16:creationId xmlns:a16="http://schemas.microsoft.com/office/drawing/2014/main" id="{A0D35833-0131-79DA-22B9-B81B3FA4DC2C}"/>
              </a:ext>
            </a:extLst>
          </p:cNvPr>
          <p:cNvSpPr txBox="1"/>
          <p:nvPr/>
        </p:nvSpPr>
        <p:spPr>
          <a:xfrm>
            <a:off x="603114" y="2895541"/>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Rectangle 12">
            <a:extLst>
              <a:ext uri="{FF2B5EF4-FFF2-40B4-BE49-F238E27FC236}">
                <a16:creationId xmlns:a16="http://schemas.microsoft.com/office/drawing/2014/main" id="{169EE2FE-6FAC-C668-F5CD-7C20D23B7447}"/>
              </a:ext>
            </a:extLst>
          </p:cNvPr>
          <p:cNvSpPr>
            <a:spLocks noChangeArrowheads="1"/>
          </p:cNvSpPr>
          <p:nvPr/>
        </p:nvSpPr>
        <p:spPr bwMode="auto">
          <a:xfrm>
            <a:off x="0" y="-68547"/>
            <a:ext cx="184731" cy="594294"/>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9484" rIns="91440" bIns="10474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1E5EDD5B-3612-8BE9-BCF0-7159F7BB34FC}"/>
              </a:ext>
            </a:extLst>
          </p:cNvPr>
          <p:cNvSpPr>
            <a:spLocks noChangeArrowheads="1"/>
          </p:cNvSpPr>
          <p:nvPr/>
        </p:nvSpPr>
        <p:spPr bwMode="auto">
          <a:xfrm>
            <a:off x="5979622" y="-37769"/>
            <a:ext cx="232756" cy="53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9484" rIns="91440" bIns="10474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8">
            <a:extLst>
              <a:ext uri="{FF2B5EF4-FFF2-40B4-BE49-F238E27FC236}">
                <a16:creationId xmlns:a16="http://schemas.microsoft.com/office/drawing/2014/main" id="{6599EE2B-D72D-5DC6-9995-5317497722FF}"/>
              </a:ext>
            </a:extLst>
          </p:cNvPr>
          <p:cNvSpPr>
            <a:spLocks noChangeArrowheads="1"/>
          </p:cNvSpPr>
          <p:nvPr/>
        </p:nvSpPr>
        <p:spPr bwMode="auto">
          <a:xfrm>
            <a:off x="6003634" y="14135"/>
            <a:ext cx="184731" cy="4289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474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3">
            <a:extLst>
              <a:ext uri="{FF2B5EF4-FFF2-40B4-BE49-F238E27FC236}">
                <a16:creationId xmlns:a16="http://schemas.microsoft.com/office/drawing/2014/main" id="{EF31C376-0260-13F0-096B-830779D5BAFF}"/>
              </a:ext>
            </a:extLst>
          </p:cNvPr>
          <p:cNvGraphicFramePr>
            <a:graphicFrameLocks noGrp="1"/>
          </p:cNvGraphicFramePr>
          <p:nvPr>
            <p:extLst>
              <p:ext uri="{D42A27DB-BD31-4B8C-83A1-F6EECF244321}">
                <p14:modId xmlns:p14="http://schemas.microsoft.com/office/powerpoint/2010/main" val="819233542"/>
              </p:ext>
            </p:extLst>
          </p:nvPr>
        </p:nvGraphicFramePr>
        <p:xfrm>
          <a:off x="505838" y="1442720"/>
          <a:ext cx="10820402" cy="5123450"/>
        </p:xfrm>
        <a:graphic>
          <a:graphicData uri="http://schemas.openxmlformats.org/drawingml/2006/table">
            <a:tbl>
              <a:tblPr firstRow="1" bandRow="1">
                <a:tableStyleId>{5940675A-B579-460E-94D1-54222C63F5DA}</a:tableStyleId>
              </a:tblPr>
              <a:tblGrid>
                <a:gridCol w="5410201">
                  <a:extLst>
                    <a:ext uri="{9D8B030D-6E8A-4147-A177-3AD203B41FA5}">
                      <a16:colId xmlns:a16="http://schemas.microsoft.com/office/drawing/2014/main" val="4016319119"/>
                    </a:ext>
                  </a:extLst>
                </a:gridCol>
                <a:gridCol w="5410201">
                  <a:extLst>
                    <a:ext uri="{9D8B030D-6E8A-4147-A177-3AD203B41FA5}">
                      <a16:colId xmlns:a16="http://schemas.microsoft.com/office/drawing/2014/main" val="3913790507"/>
                    </a:ext>
                  </a:extLst>
                </a:gridCol>
              </a:tblGrid>
              <a:tr h="5123450">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915800438"/>
                  </a:ext>
                </a:extLst>
              </a:tr>
            </a:tbl>
          </a:graphicData>
        </a:graphic>
      </p:graphicFrame>
      <p:pic>
        <p:nvPicPr>
          <p:cNvPr id="4" name="Picture 3">
            <a:extLst>
              <a:ext uri="{FF2B5EF4-FFF2-40B4-BE49-F238E27FC236}">
                <a16:creationId xmlns:a16="http://schemas.microsoft.com/office/drawing/2014/main" id="{2EB6F6B2-9F64-35DD-F72D-CD8203ECFFDD}"/>
              </a:ext>
            </a:extLst>
          </p:cNvPr>
          <p:cNvPicPr>
            <a:picLocks noChangeAspect="1"/>
          </p:cNvPicPr>
          <p:nvPr/>
        </p:nvPicPr>
        <p:blipFill>
          <a:blip r:embed="rId2"/>
          <a:stretch>
            <a:fillRect/>
          </a:stretch>
        </p:blipFill>
        <p:spPr>
          <a:xfrm>
            <a:off x="865761" y="2021839"/>
            <a:ext cx="4902741" cy="4301139"/>
          </a:xfrm>
          <a:prstGeom prst="rect">
            <a:avLst/>
          </a:prstGeom>
        </p:spPr>
      </p:pic>
      <p:pic>
        <p:nvPicPr>
          <p:cNvPr id="9" name="Picture 8">
            <a:extLst>
              <a:ext uri="{FF2B5EF4-FFF2-40B4-BE49-F238E27FC236}">
                <a16:creationId xmlns:a16="http://schemas.microsoft.com/office/drawing/2014/main" id="{4CE6AC7E-2166-4CD4-55E9-0D8D2DDA6D6C}"/>
              </a:ext>
            </a:extLst>
          </p:cNvPr>
          <p:cNvPicPr>
            <a:picLocks noChangeAspect="1"/>
          </p:cNvPicPr>
          <p:nvPr/>
        </p:nvPicPr>
        <p:blipFill>
          <a:blip r:embed="rId3"/>
          <a:stretch>
            <a:fillRect/>
          </a:stretch>
        </p:blipFill>
        <p:spPr>
          <a:xfrm>
            <a:off x="5928026" y="1554480"/>
            <a:ext cx="5238687" cy="5011690"/>
          </a:xfrm>
          <a:prstGeom prst="rect">
            <a:avLst/>
          </a:prstGeom>
        </p:spPr>
      </p:pic>
      <p:sp>
        <p:nvSpPr>
          <p:cNvPr id="6" name="TextBox 5">
            <a:extLst>
              <a:ext uri="{FF2B5EF4-FFF2-40B4-BE49-F238E27FC236}">
                <a16:creationId xmlns:a16="http://schemas.microsoft.com/office/drawing/2014/main" id="{5E236688-DE7A-E529-F65B-0FE36585D697}"/>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Continue……</a:t>
            </a:r>
          </a:p>
        </p:txBody>
      </p:sp>
    </p:spTree>
    <p:extLst>
      <p:ext uri="{BB962C8B-B14F-4D97-AF65-F5344CB8AC3E}">
        <p14:creationId xmlns:p14="http://schemas.microsoft.com/office/powerpoint/2010/main" val="107337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23266"/>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3.   What is DEBUGGING</a:t>
            </a:r>
          </a:p>
        </p:txBody>
      </p:sp>
      <p:sp>
        <p:nvSpPr>
          <p:cNvPr id="5" name="TextBox 4">
            <a:extLst>
              <a:ext uri="{FF2B5EF4-FFF2-40B4-BE49-F238E27FC236}">
                <a16:creationId xmlns:a16="http://schemas.microsoft.com/office/drawing/2014/main" id="{A0D35833-0131-79DA-22B9-B81B3FA4DC2C}"/>
              </a:ext>
            </a:extLst>
          </p:cNvPr>
          <p:cNvSpPr txBox="1"/>
          <p:nvPr/>
        </p:nvSpPr>
        <p:spPr>
          <a:xfrm>
            <a:off x="603114" y="2895541"/>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Rectangle 12">
            <a:extLst>
              <a:ext uri="{FF2B5EF4-FFF2-40B4-BE49-F238E27FC236}">
                <a16:creationId xmlns:a16="http://schemas.microsoft.com/office/drawing/2014/main" id="{169EE2FE-6FAC-C668-F5CD-7C20D23B7447}"/>
              </a:ext>
            </a:extLst>
          </p:cNvPr>
          <p:cNvSpPr>
            <a:spLocks noChangeArrowheads="1"/>
          </p:cNvSpPr>
          <p:nvPr/>
        </p:nvSpPr>
        <p:spPr bwMode="auto">
          <a:xfrm>
            <a:off x="0" y="-68547"/>
            <a:ext cx="184731" cy="594294"/>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9484" rIns="91440" bIns="10474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1E5EDD5B-3612-8BE9-BCF0-7159F7BB34FC}"/>
              </a:ext>
            </a:extLst>
          </p:cNvPr>
          <p:cNvSpPr>
            <a:spLocks noChangeArrowheads="1"/>
          </p:cNvSpPr>
          <p:nvPr/>
        </p:nvSpPr>
        <p:spPr bwMode="auto">
          <a:xfrm>
            <a:off x="5979622" y="-37769"/>
            <a:ext cx="232756" cy="53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09484" rIns="91440" bIns="10474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8">
            <a:extLst>
              <a:ext uri="{FF2B5EF4-FFF2-40B4-BE49-F238E27FC236}">
                <a16:creationId xmlns:a16="http://schemas.microsoft.com/office/drawing/2014/main" id="{6599EE2B-D72D-5DC6-9995-5317497722FF}"/>
              </a:ext>
            </a:extLst>
          </p:cNvPr>
          <p:cNvSpPr>
            <a:spLocks noChangeArrowheads="1"/>
          </p:cNvSpPr>
          <p:nvPr/>
        </p:nvSpPr>
        <p:spPr bwMode="auto">
          <a:xfrm>
            <a:off x="6003634" y="14135"/>
            <a:ext cx="184731" cy="4289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474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3">
            <a:extLst>
              <a:ext uri="{FF2B5EF4-FFF2-40B4-BE49-F238E27FC236}">
                <a16:creationId xmlns:a16="http://schemas.microsoft.com/office/drawing/2014/main" id="{EF31C376-0260-13F0-096B-830779D5BAFF}"/>
              </a:ext>
            </a:extLst>
          </p:cNvPr>
          <p:cNvGraphicFramePr>
            <a:graphicFrameLocks noGrp="1"/>
          </p:cNvGraphicFramePr>
          <p:nvPr>
            <p:extLst>
              <p:ext uri="{D42A27DB-BD31-4B8C-83A1-F6EECF244321}">
                <p14:modId xmlns:p14="http://schemas.microsoft.com/office/powerpoint/2010/main" val="3175603157"/>
              </p:ext>
            </p:extLst>
          </p:nvPr>
        </p:nvGraphicFramePr>
        <p:xfrm>
          <a:off x="505838" y="1656080"/>
          <a:ext cx="11332724" cy="4910090"/>
        </p:xfrm>
        <a:graphic>
          <a:graphicData uri="http://schemas.openxmlformats.org/drawingml/2006/table">
            <a:tbl>
              <a:tblPr firstRow="1" bandRow="1">
                <a:tableStyleId>{5940675A-B579-460E-94D1-54222C63F5DA}</a:tableStyleId>
              </a:tblPr>
              <a:tblGrid>
                <a:gridCol w="5666362">
                  <a:extLst>
                    <a:ext uri="{9D8B030D-6E8A-4147-A177-3AD203B41FA5}">
                      <a16:colId xmlns:a16="http://schemas.microsoft.com/office/drawing/2014/main" val="4016319119"/>
                    </a:ext>
                  </a:extLst>
                </a:gridCol>
                <a:gridCol w="5666362">
                  <a:extLst>
                    <a:ext uri="{9D8B030D-6E8A-4147-A177-3AD203B41FA5}">
                      <a16:colId xmlns:a16="http://schemas.microsoft.com/office/drawing/2014/main" val="3913790507"/>
                    </a:ext>
                  </a:extLst>
                </a:gridCol>
              </a:tblGrid>
              <a:tr h="4910090">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915800438"/>
                  </a:ext>
                </a:extLst>
              </a:tr>
            </a:tbl>
          </a:graphicData>
        </a:graphic>
      </p:graphicFrame>
      <p:pic>
        <p:nvPicPr>
          <p:cNvPr id="7" name="Picture 6">
            <a:extLst>
              <a:ext uri="{FF2B5EF4-FFF2-40B4-BE49-F238E27FC236}">
                <a16:creationId xmlns:a16="http://schemas.microsoft.com/office/drawing/2014/main" id="{8D477E88-65D9-9DB7-0353-61B307956F71}"/>
              </a:ext>
            </a:extLst>
          </p:cNvPr>
          <p:cNvPicPr>
            <a:picLocks noChangeAspect="1"/>
          </p:cNvPicPr>
          <p:nvPr/>
        </p:nvPicPr>
        <p:blipFill>
          <a:blip r:embed="rId2"/>
          <a:stretch>
            <a:fillRect/>
          </a:stretch>
        </p:blipFill>
        <p:spPr>
          <a:xfrm>
            <a:off x="755064" y="1802040"/>
            <a:ext cx="4875522" cy="4764130"/>
          </a:xfrm>
          <a:prstGeom prst="rect">
            <a:avLst/>
          </a:prstGeom>
        </p:spPr>
      </p:pic>
      <p:pic>
        <p:nvPicPr>
          <p:cNvPr id="10" name="Picture 9">
            <a:extLst>
              <a:ext uri="{FF2B5EF4-FFF2-40B4-BE49-F238E27FC236}">
                <a16:creationId xmlns:a16="http://schemas.microsoft.com/office/drawing/2014/main" id="{37AA972F-6029-9850-998D-EA0EBE40B4D1}"/>
              </a:ext>
            </a:extLst>
          </p:cNvPr>
          <p:cNvPicPr>
            <a:picLocks noChangeAspect="1"/>
          </p:cNvPicPr>
          <p:nvPr/>
        </p:nvPicPr>
        <p:blipFill>
          <a:blip r:embed="rId3"/>
          <a:stretch>
            <a:fillRect/>
          </a:stretch>
        </p:blipFill>
        <p:spPr>
          <a:xfrm>
            <a:off x="6359480" y="1923726"/>
            <a:ext cx="5229406" cy="4520758"/>
          </a:xfrm>
          <a:prstGeom prst="rect">
            <a:avLst/>
          </a:prstGeom>
        </p:spPr>
      </p:pic>
      <p:sp>
        <p:nvSpPr>
          <p:cNvPr id="4" name="TextBox 3">
            <a:extLst>
              <a:ext uri="{FF2B5EF4-FFF2-40B4-BE49-F238E27FC236}">
                <a16:creationId xmlns:a16="http://schemas.microsoft.com/office/drawing/2014/main" id="{FBDADFF3-8AF1-470A-1D28-57675DC3685E}"/>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Continue……</a:t>
            </a:r>
          </a:p>
        </p:txBody>
      </p:sp>
    </p:spTree>
    <p:extLst>
      <p:ext uri="{BB962C8B-B14F-4D97-AF65-F5344CB8AC3E}">
        <p14:creationId xmlns:p14="http://schemas.microsoft.com/office/powerpoint/2010/main" val="333337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68094"/>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4  types of errors </a:t>
            </a:r>
          </a:p>
        </p:txBody>
      </p:sp>
      <p:sp>
        <p:nvSpPr>
          <p:cNvPr id="4" name="TextBox 3">
            <a:extLst>
              <a:ext uri="{FF2B5EF4-FFF2-40B4-BE49-F238E27FC236}">
                <a16:creationId xmlns:a16="http://schemas.microsoft.com/office/drawing/2014/main" id="{1098784D-2126-187F-AFDD-3729375E7320}"/>
              </a:ext>
            </a:extLst>
          </p:cNvPr>
          <p:cNvSpPr txBox="1"/>
          <p:nvPr/>
        </p:nvSpPr>
        <p:spPr>
          <a:xfrm>
            <a:off x="989515" y="953570"/>
            <a:ext cx="9333045" cy="3266920"/>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Arial" panose="020B0604020202020204" pitchFamily="34" charset="0"/>
              </a:rPr>
              <a:t>5.1</a:t>
            </a:r>
            <a:r>
              <a:rPr kumimoji="0" lang="en-US" altLang="en-US" sz="20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Synta</a:t>
            </a:r>
            <a:r>
              <a:rPr lang="en-US" altLang="en-US" sz="2000" b="1" dirty="0">
                <a:solidFill>
                  <a:srgbClr val="C00000"/>
                </a:solidFill>
                <a:latin typeface="Cambria" panose="02040503050406030204" pitchFamily="18" charset="0"/>
                <a:ea typeface="Cambria" panose="02040503050406030204" pitchFamily="18" charset="0"/>
              </a:rPr>
              <a:t>x Errors</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0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5.2) Runtime Errors</a:t>
            </a:r>
          </a:p>
          <a:p>
            <a:pPr marL="0" marR="0" lvl="0" indent="0" algn="just" defTabSz="914400" rtl="0" eaLnBrk="0" fontAlgn="base" latinLnBrk="0" hangingPunct="0">
              <a:lnSpc>
                <a:spcPct val="150000"/>
              </a:lnSpc>
              <a:spcBef>
                <a:spcPct val="0"/>
              </a:spcBef>
              <a:spcAft>
                <a:spcPct val="0"/>
              </a:spcAft>
              <a:buClrTx/>
              <a:buSzTx/>
              <a:buFontTx/>
              <a:buNone/>
              <a:tabLst/>
            </a:pPr>
            <a:r>
              <a:rPr lang="en-US" altLang="en-US" sz="2000" dirty="0">
                <a:latin typeface="Cambria" panose="02040503050406030204" pitchFamily="18" charset="0"/>
                <a:ea typeface="Cambria" panose="02040503050406030204" pitchFamily="18" charset="0"/>
              </a:rPr>
              <a:t>	</a:t>
            </a:r>
            <a:r>
              <a:rPr lang="en-US" altLang="en-US" sz="2000" b="1" dirty="0">
                <a:solidFill>
                  <a:srgbClr val="C00000"/>
                </a:solidFill>
                <a:latin typeface="Cambria" panose="02040503050406030204" pitchFamily="18" charset="0"/>
                <a:ea typeface="Cambria" panose="02040503050406030204" pitchFamily="18" charset="0"/>
              </a:rPr>
              <a:t>5.2.1)	Name Error</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lang="en-US" altLang="en-US" sz="2000" b="1" dirty="0">
                <a:solidFill>
                  <a:srgbClr val="2359F1"/>
                </a:solidFill>
                <a:latin typeface="Cambria" panose="02040503050406030204" pitchFamily="18" charset="0"/>
                <a:ea typeface="Cambria" panose="02040503050406030204" pitchFamily="18" charset="0"/>
              </a:rPr>
              <a:t>5.2.2)	Type Error</a:t>
            </a:r>
          </a:p>
          <a:p>
            <a:pPr marL="0" marR="0" lvl="0" indent="0" algn="just" defTabSz="914400" rtl="0" eaLnBrk="0" fontAlgn="base" latinLnBrk="0" hangingPunct="0">
              <a:lnSpc>
                <a:spcPct val="150000"/>
              </a:lnSpc>
              <a:spcBef>
                <a:spcPct val="0"/>
              </a:spcBef>
              <a:spcAft>
                <a:spcPct val="0"/>
              </a:spcAft>
              <a:buClrTx/>
              <a:buSzTx/>
              <a:buFontTx/>
              <a:buNone/>
              <a:tabLst/>
            </a:pPr>
            <a:r>
              <a:rPr lang="en-US" altLang="en-US" sz="2000" dirty="0">
                <a:latin typeface="Cambria" panose="02040503050406030204" pitchFamily="18" charset="0"/>
                <a:ea typeface="Cambria" panose="02040503050406030204" pitchFamily="18" charset="0"/>
              </a:rPr>
              <a:t>	</a:t>
            </a:r>
            <a:r>
              <a:rPr lang="en-US" altLang="en-US" sz="2000" b="1" dirty="0">
                <a:solidFill>
                  <a:srgbClr val="C00000"/>
                </a:solidFill>
                <a:latin typeface="Cambria" panose="02040503050406030204" pitchFamily="18" charset="0"/>
                <a:ea typeface="Cambria" panose="02040503050406030204" pitchFamily="18" charset="0"/>
              </a:rPr>
              <a:t>5.2.3)	Index Error</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lang="en-US" altLang="en-US" sz="2000" b="1" dirty="0">
                <a:solidFill>
                  <a:srgbClr val="2359F1"/>
                </a:solidFill>
                <a:latin typeface="Cambria" panose="02040503050406030204" pitchFamily="18" charset="0"/>
                <a:ea typeface="Cambria" panose="02040503050406030204" pitchFamily="18" charset="0"/>
              </a:rPr>
              <a:t>5.2.4)	Attribute Error</a:t>
            </a:r>
          </a:p>
          <a:p>
            <a:pPr marL="0" marR="0" lvl="0" indent="0" algn="just" defTabSz="914400" rtl="0" eaLnBrk="0" fontAlgn="base" latinLnBrk="0" hangingPunct="0">
              <a:lnSpc>
                <a:spcPct val="150000"/>
              </a:lnSpc>
              <a:spcBef>
                <a:spcPct val="0"/>
              </a:spcBef>
              <a:spcAft>
                <a:spcPct val="0"/>
              </a:spcAft>
              <a:buClrTx/>
              <a:buSzTx/>
              <a:buFontTx/>
              <a:buNone/>
              <a:tabLst/>
            </a:pPr>
            <a:r>
              <a:rPr lang="en-US" altLang="en-US" sz="2000" b="1" dirty="0">
                <a:solidFill>
                  <a:srgbClr val="C00000"/>
                </a:solidFill>
                <a:latin typeface="Cambria" panose="02040503050406030204" pitchFamily="18" charset="0"/>
                <a:ea typeface="Cambria" panose="02040503050406030204" pitchFamily="18" charset="0"/>
              </a:rPr>
              <a:t>5.3) Logical Errors</a:t>
            </a:r>
            <a:endParaRPr kumimoji="0" lang="en-US" altLang="en-US" sz="2000" b="1" i="0" u="none" strike="noStrike" cap="none" normalizeH="0" baseline="0" dirty="0">
              <a:ln>
                <a:noFill/>
              </a:ln>
              <a:solidFill>
                <a:srgbClr val="C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53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8C5B68-0933-C2BB-D891-B864644FAD33}"/>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defPPr>
              <a:defRPr lang="en-US"/>
            </a:defPPr>
            <a:lvl1pPr algn="ctr">
              <a:defRPr sz="2800" b="1">
                <a:solidFill>
                  <a:srgbClr val="222222"/>
                </a:solidFill>
                <a:effectLst/>
                <a:latin typeface="Cambria" panose="02040503050406030204" pitchFamily="18" charset="0"/>
                <a:ea typeface="Calibri" panose="020F0502020204030204" pitchFamily="34" charset="0"/>
                <a:cs typeface="Arial" panose="020B0604020202020204" pitchFamily="34" charset="0"/>
              </a:defRPr>
            </a:lvl1pPr>
          </a:lstStyle>
          <a:p>
            <a:r>
              <a:rPr lang="en-IN"/>
              <a:t>UNIT - I</a:t>
            </a:r>
            <a:endParaRPr lang="en-IN" dirty="0"/>
          </a:p>
        </p:txBody>
      </p:sp>
      <p:graphicFrame>
        <p:nvGraphicFramePr>
          <p:cNvPr id="9" name="TextBox 5">
            <a:extLst>
              <a:ext uri="{FF2B5EF4-FFF2-40B4-BE49-F238E27FC236}">
                <a16:creationId xmlns:a16="http://schemas.microsoft.com/office/drawing/2014/main" id="{61501E5D-E7DD-6C63-02B3-CE4C434DAEE3}"/>
              </a:ext>
            </a:extLst>
          </p:cNvPr>
          <p:cNvGraphicFramePr/>
          <p:nvPr/>
        </p:nvGraphicFramePr>
        <p:xfrm>
          <a:off x="381000" y="822414"/>
          <a:ext cx="11235447" cy="587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909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4  types of errors </a:t>
            </a:r>
          </a:p>
        </p:txBody>
      </p:sp>
      <p:sp>
        <p:nvSpPr>
          <p:cNvPr id="5" name="TextBox 4">
            <a:extLst>
              <a:ext uri="{FF2B5EF4-FFF2-40B4-BE49-F238E27FC236}">
                <a16:creationId xmlns:a16="http://schemas.microsoft.com/office/drawing/2014/main" id="{A0D35833-0131-79DA-22B9-B81B3FA4DC2C}"/>
              </a:ext>
            </a:extLst>
          </p:cNvPr>
          <p:cNvSpPr txBox="1"/>
          <p:nvPr/>
        </p:nvSpPr>
        <p:spPr>
          <a:xfrm>
            <a:off x="337131" y="1088886"/>
            <a:ext cx="11651670" cy="1483548"/>
          </a:xfrm>
          <a:prstGeom prst="rect">
            <a:avLst/>
          </a:prstGeom>
          <a:noFill/>
        </p:spPr>
        <p:txBody>
          <a:bodyPr wrap="square">
            <a:spAutoFit/>
          </a:bodyPr>
          <a:lstStyle/>
          <a:p>
            <a:pPr lvl="0" algn="just">
              <a:lnSpc>
                <a:spcPct val="150000"/>
              </a:lnSpc>
              <a:buSzPts val="1000"/>
              <a:tabLst>
                <a:tab pos="304800" algn="l"/>
              </a:tabLst>
            </a:pPr>
            <a:r>
              <a:rPr lang="en-IN" sz="2000" b="1" dirty="0">
                <a:solidFill>
                  <a:srgbClr val="2359F1"/>
                </a:solidFill>
                <a:latin typeface="Cambria" panose="02040503050406030204" pitchFamily="18" charset="0"/>
                <a:ea typeface="Cambria" panose="02040503050406030204" pitchFamily="18" charset="0"/>
                <a:cs typeface="Times New Roman" panose="02020603050405020304" pitchFamily="18" charset="0"/>
              </a:rPr>
              <a:t>5.1)	Syntax </a:t>
            </a:r>
            <a:r>
              <a:rPr lang="en-IN" sz="2000" b="1" dirty="0">
                <a:solidFill>
                  <a:srgbClr val="2359F1"/>
                </a:solidFill>
                <a:effectLst/>
                <a:latin typeface="Cambria" panose="02040503050406030204" pitchFamily="18" charset="0"/>
                <a:ea typeface="Cambria" panose="02040503050406030204" pitchFamily="18" charset="0"/>
                <a:cs typeface="Times New Roman" panose="02020603050405020304" pitchFamily="18" charset="0"/>
              </a:rPr>
              <a:t> Errors</a:t>
            </a:r>
          </a:p>
          <a:p>
            <a:pPr marL="1439863" lvl="1" indent="-544513" algn="just"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A syntax error occurs when the code given does not follow the syntax rules of the programming language.</a:t>
            </a:r>
            <a:endParaRPr kumimoji="0" lang="en-US" altLang="en-US" sz="1400" b="0" i="0" u="none" strike="noStrike" cap="none" normalizeH="0" baseline="0" dirty="0">
              <a:ln>
                <a:noFill/>
              </a:ln>
              <a:solidFill>
                <a:schemeClr val="tx1"/>
              </a:solidFill>
              <a:effectLst/>
              <a:ea typeface="Times New Roman" panose="02020603050405020304" pitchFamily="18" charset="0"/>
            </a:endParaRPr>
          </a:p>
          <a:p>
            <a:pPr marL="1439863" lvl="1" indent="-544513" algn="just"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Syntax errors prohibit the code from running, and the interpreter displays an error message that specifies the problem and where it occurred in the code. </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4B345104-2B87-30EE-F4B7-FF5E72794D1E}"/>
              </a:ext>
            </a:extLst>
          </p:cNvPr>
          <p:cNvSpPr txBox="1"/>
          <p:nvPr/>
        </p:nvSpPr>
        <p:spPr>
          <a:xfrm>
            <a:off x="7091680" y="3111625"/>
            <a:ext cx="4734560" cy="2966005"/>
          </a:xfrm>
          <a:prstGeom prst="rect">
            <a:avLst/>
          </a:prstGeom>
          <a:noFill/>
        </p:spPr>
        <p:txBody>
          <a:bodyPr wrap="square" rtlCol="0">
            <a:spAutoFit/>
          </a:bodyPr>
          <a:lstStyle/>
          <a:p>
            <a:pPr marR="0" lvl="0" algn="just" defTabSz="914400" rtl="0" eaLnBrk="0" fontAlgn="base" latinLnBrk="0" hangingPunct="0">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2359F1"/>
                </a:solidFill>
                <a:effectLst/>
                <a:highlight>
                  <a:srgbClr val="FFFF00"/>
                </a:highlight>
                <a:latin typeface="Cambria" panose="02040503050406030204" pitchFamily="18" charset="0"/>
                <a:ea typeface="Times New Roman" panose="02020603050405020304" pitchFamily="18" charset="0"/>
                <a:cs typeface="Poppins" panose="00000500000000000000" pitchFamily="2" charset="0"/>
              </a:rPr>
              <a:t>Solution</a:t>
            </a:r>
            <a:endParaRPr kumimoji="0" lang="en-US" altLang="en-US" sz="1400" b="1" i="0" u="none" strike="noStrike" cap="none" normalizeH="0" baseline="0" dirty="0">
              <a:ln>
                <a:noFill/>
              </a:ln>
              <a:solidFill>
                <a:srgbClr val="2359F1"/>
              </a:solidFill>
              <a:effectLst/>
              <a:highlight>
                <a:srgbClr val="FFFF00"/>
              </a:highlight>
              <a:ea typeface="Times New Roman" panose="02020603050405020304" pitchFamily="18" charset="0"/>
            </a:endParaRPr>
          </a:p>
          <a:p>
            <a:pPr marL="355600"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The </a:t>
            </a:r>
            <a:r>
              <a:rPr kumimoji="0" lang="en-US" altLang="en-US" sz="1400" b="0" i="0" u="none" strike="noStrike" cap="none" normalizeH="0" baseline="0" dirty="0" err="1">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SyntaxError</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occurs on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line 2</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because the </a:t>
            </a:r>
            <a:r>
              <a:rPr kumimoji="0" lang="en-US" altLang="en-US" sz="1400" b="0" i="1"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if</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statement is missing a colon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at the end of the line. The correct code should be:</a:t>
            </a:r>
          </a:p>
          <a:p>
            <a:pPr marL="1270000" lvl="4" indent="-355600" algn="just" eaLnBrk="0" fontAlgn="base" hangingPunct="0">
              <a:lnSpc>
                <a:spcPct val="150000"/>
              </a:lnSpc>
              <a:spcBef>
                <a:spcPct val="0"/>
              </a:spcBef>
              <a:spcAft>
                <a:spcPct val="0"/>
              </a:spcAft>
            </a:pPr>
            <a:r>
              <a:rPr lang="en-US" altLang="en-US" sz="1400" b="1" dirty="0">
                <a:solidFill>
                  <a:srgbClr val="C00000"/>
                </a:solidFill>
                <a:latin typeface="Cambria" panose="02040503050406030204" pitchFamily="18" charset="0"/>
                <a:cs typeface="Poppins" panose="00000500000000000000" pitchFamily="2" charset="0"/>
              </a:rPr>
              <a:t>x = 10</a:t>
            </a:r>
          </a:p>
          <a:p>
            <a:pPr marL="1270000" lvl="6" indent="-355600"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if x == 10:   </a:t>
            </a:r>
          </a:p>
          <a:p>
            <a:pPr marL="1270000" lvl="6" indent="-355600"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print("x is 10")</a:t>
            </a:r>
            <a:r>
              <a:rPr kumimoji="0" lang="en-US" altLang="en-US" sz="1400" b="1" i="0" u="none" strike="noStrike" cap="none" normalizeH="0" baseline="0" dirty="0">
                <a:ln>
                  <a:noFill/>
                </a:ln>
                <a:solidFill>
                  <a:srgbClr val="C00000"/>
                </a:solidFill>
                <a:effectLst/>
              </a:rPr>
              <a:t> </a:t>
            </a:r>
            <a:endParaRPr kumimoji="0" lang="en-US" altLang="en-US" sz="14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endParaRP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This code will execute correctly and print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x is 10</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to the console because the </a:t>
            </a:r>
            <a:r>
              <a:rPr kumimoji="0" lang="en-US" altLang="en-US" sz="1400" b="0" i="0" u="none" strike="noStrike" cap="none" normalizeH="0" baseline="0" dirty="0" err="1">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SyntaxError</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has been fixed.</a:t>
            </a:r>
            <a:endParaRPr kumimoji="0" lang="en-US" altLang="en-US" sz="1400" b="0" i="0" u="none" strike="noStrike" cap="none" normalizeH="0" baseline="0" dirty="0">
              <a:ln>
                <a:noFill/>
              </a:ln>
              <a:solidFill>
                <a:schemeClr val="tx1"/>
              </a:solidFill>
              <a:effectLst/>
            </a:endParaRPr>
          </a:p>
        </p:txBody>
      </p:sp>
      <p:graphicFrame>
        <p:nvGraphicFramePr>
          <p:cNvPr id="10" name="Table 10">
            <a:extLst>
              <a:ext uri="{FF2B5EF4-FFF2-40B4-BE49-F238E27FC236}">
                <a16:creationId xmlns:a16="http://schemas.microsoft.com/office/drawing/2014/main" id="{2374AB15-1DE9-FD8C-2580-B66CE130F7A2}"/>
              </a:ext>
            </a:extLst>
          </p:cNvPr>
          <p:cNvGraphicFramePr>
            <a:graphicFrameLocks noGrp="1"/>
          </p:cNvGraphicFramePr>
          <p:nvPr>
            <p:extLst>
              <p:ext uri="{D42A27DB-BD31-4B8C-83A1-F6EECF244321}">
                <p14:modId xmlns:p14="http://schemas.microsoft.com/office/powerpoint/2010/main" val="2600418572"/>
              </p:ext>
            </p:extLst>
          </p:nvPr>
        </p:nvGraphicFramePr>
        <p:xfrm>
          <a:off x="456274" y="2974532"/>
          <a:ext cx="11532526" cy="3720908"/>
        </p:xfrm>
        <a:graphic>
          <a:graphicData uri="http://schemas.openxmlformats.org/drawingml/2006/table">
            <a:tbl>
              <a:tblPr firstRow="1" bandRow="1">
                <a:tableStyleId>{5940675A-B579-460E-94D1-54222C63F5DA}</a:tableStyleId>
              </a:tblPr>
              <a:tblGrid>
                <a:gridCol w="6321220">
                  <a:extLst>
                    <a:ext uri="{9D8B030D-6E8A-4147-A177-3AD203B41FA5}">
                      <a16:colId xmlns:a16="http://schemas.microsoft.com/office/drawing/2014/main" val="751409464"/>
                    </a:ext>
                  </a:extLst>
                </a:gridCol>
                <a:gridCol w="5211306">
                  <a:extLst>
                    <a:ext uri="{9D8B030D-6E8A-4147-A177-3AD203B41FA5}">
                      <a16:colId xmlns:a16="http://schemas.microsoft.com/office/drawing/2014/main" val="2598558268"/>
                    </a:ext>
                  </a:extLst>
                </a:gridCol>
              </a:tblGrid>
              <a:tr h="3720908">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237663411"/>
                  </a:ext>
                </a:extLst>
              </a:tr>
            </a:tbl>
          </a:graphicData>
        </a:graphic>
      </p:graphicFrame>
      <p:sp>
        <p:nvSpPr>
          <p:cNvPr id="12" name="TextBox 11">
            <a:extLst>
              <a:ext uri="{FF2B5EF4-FFF2-40B4-BE49-F238E27FC236}">
                <a16:creationId xmlns:a16="http://schemas.microsoft.com/office/drawing/2014/main" id="{67CBBA77-B2A3-A3CC-57AD-AA8C5446F7CD}"/>
              </a:ext>
            </a:extLst>
          </p:cNvPr>
          <p:cNvSpPr txBox="1"/>
          <p:nvPr/>
        </p:nvSpPr>
        <p:spPr>
          <a:xfrm>
            <a:off x="914400" y="3029768"/>
            <a:ext cx="5466080" cy="3504614"/>
          </a:xfrm>
          <a:prstGeom prst="rect">
            <a:avLst/>
          </a:prstGeom>
          <a:noFill/>
        </p:spPr>
        <p:txBody>
          <a:bodyPr wrap="square" rtlCol="0">
            <a:spAutoFit/>
          </a:bodyPr>
          <a:lstStyle/>
          <a:p>
            <a:pPr marL="0" lvl="1" algn="just"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highlight>
                  <a:srgbClr val="FFFF00"/>
                </a:highlight>
                <a:latin typeface="Cambria" panose="02040503050406030204" pitchFamily="18" charset="0"/>
                <a:ea typeface="Times New Roman" panose="02020603050405020304" pitchFamily="18" charset="0"/>
                <a:cs typeface="Poppins" panose="00000500000000000000" pitchFamily="2" charset="0"/>
              </a:rPr>
              <a:t>Error</a:t>
            </a:r>
            <a:endParaRPr kumimoji="0" lang="en-US" altLang="en-US" sz="1400" b="1" i="0" u="none" strike="noStrike" cap="none" normalizeH="0" baseline="0" dirty="0">
              <a:ln>
                <a:noFill/>
              </a:ln>
              <a:solidFill>
                <a:srgbClr val="2359F1"/>
              </a:solidFill>
              <a:effectLst/>
              <a:highlight>
                <a:srgbClr val="FFFF00"/>
              </a:highlight>
              <a:ea typeface="Times New Roman" panose="02020603050405020304" pitchFamily="18" charset="0"/>
            </a:endParaRPr>
          </a:p>
          <a:p>
            <a:pPr marL="355600" lvl="1" indent="-355600" algn="just"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Here's an example of a Python syntax error:</a:t>
            </a:r>
            <a:endPar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endParaRPr>
          </a:p>
          <a:p>
            <a:pPr marL="812800" lvl="4" indent="-355600" algn="just" eaLnBrk="0" fontAlgn="base" hangingPunct="0">
              <a:spcBef>
                <a:spcPct val="0"/>
              </a:spcBef>
              <a:spcAft>
                <a:spcPct val="0"/>
              </a:spcAft>
            </a:pPr>
            <a:r>
              <a:rPr kumimoji="0" lang="en-US" altLang="en-US" sz="1400" b="1" i="0" u="none" strike="noStrike" cap="none" normalizeH="0" baseline="0" dirty="0">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x = 10</a:t>
            </a:r>
          </a:p>
          <a:p>
            <a:pPr marL="812800" lvl="4" indent="-355600" algn="just" eaLnBrk="0" fontAlgn="base" hangingPunct="0">
              <a:spcBef>
                <a:spcPct val="0"/>
              </a:spcBef>
              <a:spcAft>
                <a:spcPct val="0"/>
              </a:spcAft>
            </a:pPr>
            <a:r>
              <a:rPr kumimoji="0" lang="en-US" altLang="en-US" sz="1400" b="1" i="0" u="none" strike="noStrike" cap="none" normalizeH="0" baseline="0" dirty="0">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if x == 10</a:t>
            </a:r>
          </a:p>
          <a:p>
            <a:pPr marL="812800" lvl="4" indent="-355600" algn="just" eaLnBrk="0" fontAlgn="base" hangingPunct="0">
              <a:spcBef>
                <a:spcPct val="0"/>
              </a:spcBef>
              <a:spcAft>
                <a:spcPct val="0"/>
              </a:spcAft>
            </a:pPr>
            <a:r>
              <a:rPr kumimoji="0" lang="en-US" altLang="en-US" sz="1400" b="1" i="0" u="none" strike="noStrike" cap="none" normalizeH="0" baseline="0" dirty="0">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print("x is 10")</a:t>
            </a:r>
            <a:r>
              <a:rPr kumimoji="0" lang="en-US" altLang="en-US" sz="1400" b="1" i="0" u="none" strike="noStrike" cap="none" normalizeH="0" baseline="0" dirty="0">
                <a:ln>
                  <a:noFill/>
                </a:ln>
                <a:solidFill>
                  <a:srgbClr val="C00000"/>
                </a:solidFill>
                <a:effectLst/>
              </a:rPr>
              <a:t> </a:t>
            </a:r>
            <a:endParaRPr kumimoji="0" lang="en-US" altLang="en-US" sz="14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endParaRPr>
          </a:p>
          <a:p>
            <a:pPr marL="355600" lvl="1" indent="-355600" algn="just"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When the above code is executed in an IDE, we get the following output message that describes the error and the location in the code where it occurred:</a:t>
            </a:r>
            <a:endParaRPr lang="en-US" altLang="en-US" sz="1400" dirty="0"/>
          </a:p>
          <a:p>
            <a:pPr marL="812800" lvl="4" indent="-355600" algn="just" eaLnBrk="0" fontAlgn="base" hangingPunct="0">
              <a:spcBef>
                <a:spcPct val="0"/>
              </a:spcBef>
              <a:spcAft>
                <a:spcPct val="0"/>
              </a:spcAft>
            </a:pPr>
            <a:r>
              <a:rPr kumimoji="0" lang="en-US" altLang="en-US" sz="1400" b="1" i="0" u="none" strike="noStrike" cap="none" normalizeH="0" baseline="0" dirty="0">
                <a:ln>
                  <a:noFill/>
                </a:ln>
                <a:solidFill>
                  <a:srgbClr val="FF0000"/>
                </a:solidFill>
                <a:effectLst/>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400" b="1" i="0" u="none" strike="noStrike" cap="none" normalizeH="0" baseline="0" dirty="0">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File "c:\Users\name\OneDrive\Desktop\demo.py", line 2   </a:t>
            </a:r>
          </a:p>
          <a:p>
            <a:pPr marL="812800" lvl="4" indent="-355600" algn="just" eaLnBrk="0" fontAlgn="base" hangingPunct="0">
              <a:spcBef>
                <a:spcPct val="0"/>
              </a:spcBef>
              <a:spcAft>
                <a:spcPct val="0"/>
              </a:spcAft>
            </a:pPr>
            <a:r>
              <a:rPr kumimoji="0" lang="en-US" altLang="en-US" sz="1400" b="1" i="0" u="none" strike="noStrike" cap="none" normalizeH="0" baseline="0" dirty="0">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 If x == 10              </a:t>
            </a:r>
          </a:p>
          <a:p>
            <a:pPr marL="812800" lvl="4" indent="-355600" algn="just" eaLnBrk="0" fontAlgn="base" hangingPunct="0">
              <a:spcBef>
                <a:spcPct val="0"/>
              </a:spcBef>
              <a:spcAft>
                <a:spcPct val="0"/>
              </a:spcAft>
            </a:pPr>
            <a:r>
              <a:rPr kumimoji="0" lang="en-US" altLang="en-US" sz="1400" b="1" i="0" u="none" strike="noStrike" cap="none" normalizeH="0" baseline="0" dirty="0">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a:t>
            </a:r>
          </a:p>
          <a:p>
            <a:pPr marL="812800" lvl="4" indent="-355600" algn="just" eaLnBrk="0" fontAlgn="base" hangingPunct="0">
              <a:spcBef>
                <a:spcPct val="0"/>
              </a:spcBef>
              <a:spcAft>
                <a:spcPct val="0"/>
              </a:spcAft>
            </a:pPr>
            <a:r>
              <a:rPr kumimoji="0" lang="en-US" altLang="en-US" sz="1400" b="1" i="0" u="none" strike="noStrike" cap="none" normalizeH="0" baseline="0" dirty="0" err="1">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SyntaxError</a:t>
            </a:r>
            <a:r>
              <a:rPr kumimoji="0" lang="en-US" altLang="en-US" sz="1400" b="1" i="0" u="none" strike="noStrike" cap="none" normalizeH="0" baseline="0" dirty="0">
                <a:ln>
                  <a:noFill/>
                </a:ln>
                <a:solidFill>
                  <a:srgbClr val="C00000"/>
                </a:solidFill>
                <a:effectLst/>
                <a:latin typeface="Cambria" panose="02040503050406030204" pitchFamily="18" charset="0"/>
                <a:ea typeface="Times New Roman" panose="02020603050405020304" pitchFamily="18" charset="0"/>
                <a:cs typeface="Courier New" panose="02070309020205020404" pitchFamily="49" charset="0"/>
              </a:rPr>
              <a:t>: expected ':'</a:t>
            </a:r>
            <a:r>
              <a:rPr kumimoji="0" lang="en-US" altLang="en-US" sz="1400" b="1" i="0" u="none" strike="noStrike" cap="none" normalizeH="0" baseline="0" dirty="0">
                <a:ln>
                  <a:noFill/>
                </a:ln>
                <a:solidFill>
                  <a:srgbClr val="C00000"/>
                </a:solidFill>
                <a:effectLst/>
              </a:rPr>
              <a:t> </a:t>
            </a:r>
            <a:endParaRPr kumimoji="0" lang="en-US" altLang="en-US" sz="14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endParaRPr>
          </a:p>
          <a:p>
            <a:pPr marL="355600" lvl="1" indent="-355600" algn="just"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It shows that there is a </a:t>
            </a:r>
            <a:r>
              <a:rPr kumimoji="0" lang="en-US" altLang="en-US" sz="1400" b="0" i="0" u="none" strike="noStrike" cap="none" normalizeH="0" baseline="0" dirty="0" err="1">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SyntaxError</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on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line 2</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of the file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demo.py</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a:t>
            </a:r>
            <a:endParaRPr lang="en-IN" sz="1400" dirty="0"/>
          </a:p>
        </p:txBody>
      </p:sp>
      <p:sp>
        <p:nvSpPr>
          <p:cNvPr id="13" name="TextBox 12">
            <a:extLst>
              <a:ext uri="{FF2B5EF4-FFF2-40B4-BE49-F238E27FC236}">
                <a16:creationId xmlns:a16="http://schemas.microsoft.com/office/drawing/2014/main" id="{016B8774-71FA-2F23-3865-BCE57A896543}"/>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Continuation……</a:t>
            </a:r>
          </a:p>
        </p:txBody>
      </p:sp>
    </p:spTree>
    <p:extLst>
      <p:ext uri="{BB962C8B-B14F-4D97-AF65-F5344CB8AC3E}">
        <p14:creationId xmlns:p14="http://schemas.microsoft.com/office/powerpoint/2010/main" val="484667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4  types of errors </a:t>
            </a:r>
          </a:p>
        </p:txBody>
      </p:sp>
      <p:sp>
        <p:nvSpPr>
          <p:cNvPr id="5" name="TextBox 4">
            <a:extLst>
              <a:ext uri="{FF2B5EF4-FFF2-40B4-BE49-F238E27FC236}">
                <a16:creationId xmlns:a16="http://schemas.microsoft.com/office/drawing/2014/main" id="{A0D35833-0131-79DA-22B9-B81B3FA4DC2C}"/>
              </a:ext>
            </a:extLst>
          </p:cNvPr>
          <p:cNvSpPr txBox="1"/>
          <p:nvPr/>
        </p:nvSpPr>
        <p:spPr>
          <a:xfrm>
            <a:off x="184731" y="1161634"/>
            <a:ext cx="11419840" cy="5500032"/>
          </a:xfrm>
          <a:prstGeom prst="rect">
            <a:avLst/>
          </a:prstGeom>
          <a:noFill/>
        </p:spPr>
        <p:txBody>
          <a:bodyPr wrap="square">
            <a:spAutoFit/>
          </a:bodyPr>
          <a:lstStyle/>
          <a:p>
            <a:pPr marL="433388" lvl="0" algn="just">
              <a:lnSpc>
                <a:spcPct val="150000"/>
              </a:lnSpc>
              <a:buSzPts val="1000"/>
              <a:tabLst>
                <a:tab pos="304800" algn="l"/>
              </a:tabLst>
            </a:pPr>
            <a:r>
              <a:rPr lang="en-IN" sz="2000" b="1" dirty="0">
                <a:solidFill>
                  <a:srgbClr val="2359F1"/>
                </a:solidFill>
                <a:latin typeface="Cambria" panose="02040503050406030204" pitchFamily="18" charset="0"/>
                <a:ea typeface="Cambria" panose="02040503050406030204" pitchFamily="18" charset="0"/>
                <a:cs typeface="Times New Roman" panose="02020603050405020304" pitchFamily="18" charset="0"/>
              </a:rPr>
              <a:t>5.2)	Runtime   Errors</a:t>
            </a:r>
          </a:p>
          <a:p>
            <a:pPr marL="1527175" lvl="0" indent="-631825">
              <a:lnSpc>
                <a:spcPct val="150000"/>
              </a:lnSpc>
              <a:spcAft>
                <a:spcPts val="1200"/>
              </a:spcAft>
              <a:buFont typeface="Wingdings" panose="05000000000000000000" pitchFamily="2" charset="2"/>
              <a:buChar char="v"/>
            </a:pPr>
            <a:r>
              <a:rPr lang="en-US" sz="1400" dirty="0">
                <a:solidFill>
                  <a:srgbClr val="000000"/>
                </a:solidFill>
                <a:effectLst/>
                <a:latin typeface="Cambria" panose="02040503050406030204" pitchFamily="18" charset="0"/>
                <a:ea typeface="Times New Roman" panose="02020603050405020304" pitchFamily="18" charset="0"/>
              </a:rPr>
              <a:t>A runtime error is an error that takes place during the running of a program.</a:t>
            </a:r>
          </a:p>
          <a:p>
            <a:pPr marL="1527175" lvl="0" indent="-631825">
              <a:lnSpc>
                <a:spcPct val="150000"/>
              </a:lnSpc>
              <a:spcAft>
                <a:spcPts val="1200"/>
              </a:spcAft>
              <a:buFont typeface="Wingdings" panose="05000000000000000000" pitchFamily="2" charset="2"/>
              <a:buChar char="v"/>
            </a:pPr>
            <a:r>
              <a:rPr lang="en-US" sz="1400" dirty="0">
                <a:solidFill>
                  <a:srgbClr val="000000"/>
                </a:solidFill>
                <a:effectLst/>
                <a:latin typeface="Cambria" panose="02040503050406030204" pitchFamily="18" charset="0"/>
                <a:ea typeface="Times New Roman" panose="02020603050405020304" pitchFamily="18" charset="0"/>
              </a:rPr>
              <a:t>An example is writing a program that tries to access the sixth item in an array that only contains five items. </a:t>
            </a:r>
            <a:endParaRPr lang="en-IN" sz="1400" dirty="0">
              <a:effectLst/>
              <a:latin typeface="Times New Roman" panose="02020603050405020304" pitchFamily="18" charset="0"/>
              <a:ea typeface="Times New Roman" panose="02020603050405020304" pitchFamily="18" charset="0"/>
            </a:endParaRPr>
          </a:p>
          <a:p>
            <a:pPr marL="1527175" lvl="0" indent="-631825" algn="just">
              <a:lnSpc>
                <a:spcPct val="150000"/>
              </a:lnSpc>
              <a:buFont typeface="Wingdings" panose="05000000000000000000" pitchFamily="2" charset="2"/>
              <a:buChar char="v"/>
            </a:pPr>
            <a:r>
              <a:rPr lang="en-US" sz="1400" dirty="0">
                <a:solidFill>
                  <a:srgbClr val="000000"/>
                </a:solidFill>
                <a:effectLst/>
                <a:latin typeface="Cambria" panose="02040503050406030204" pitchFamily="18" charset="0"/>
                <a:ea typeface="Times New Roman" panose="02020603050405020304" pitchFamily="18" charset="0"/>
              </a:rPr>
              <a:t>In Python, a </a:t>
            </a:r>
            <a:r>
              <a:rPr lang="en-US" sz="1400" u="sng" dirty="0">
                <a:solidFill>
                  <a:srgbClr val="3569F3"/>
                </a:solidFill>
                <a:effectLst/>
                <a:latin typeface="Cambria" panose="02040503050406030204" pitchFamily="18" charset="0"/>
                <a:ea typeface="Times New Roman" panose="02020603050405020304" pitchFamily="18" charset="0"/>
                <a:hlinkClick r:id="rId2"/>
              </a:rPr>
              <a:t>runtime error</a:t>
            </a:r>
            <a:r>
              <a:rPr lang="en-US" sz="1400" dirty="0">
                <a:solidFill>
                  <a:srgbClr val="000000"/>
                </a:solidFill>
                <a:effectLst/>
                <a:latin typeface="Cambria" panose="02040503050406030204" pitchFamily="18" charset="0"/>
                <a:ea typeface="Times New Roman" panose="02020603050405020304" pitchFamily="18" charset="0"/>
              </a:rPr>
              <a:t> occurs when the program is executing and encounters an unexpected condition that prevents it from continuing. </a:t>
            </a:r>
            <a:endParaRPr lang="en-IN" sz="1400" dirty="0">
              <a:effectLst/>
              <a:latin typeface="Times New Roman" panose="02020603050405020304" pitchFamily="18" charset="0"/>
              <a:ea typeface="Times New Roman" panose="02020603050405020304" pitchFamily="18" charset="0"/>
            </a:endParaRPr>
          </a:p>
          <a:p>
            <a:pPr marL="1527175" lvl="0" indent="-631825" algn="just">
              <a:lnSpc>
                <a:spcPct val="150000"/>
              </a:lnSpc>
              <a:buFont typeface="Wingdings" panose="05000000000000000000" pitchFamily="2" charset="2"/>
              <a:buChar char="v"/>
            </a:pPr>
            <a:r>
              <a:rPr lang="en-US" sz="1400" dirty="0">
                <a:solidFill>
                  <a:srgbClr val="000000"/>
                </a:solidFill>
                <a:effectLst/>
                <a:latin typeface="Cambria" panose="02040503050406030204" pitchFamily="18" charset="0"/>
                <a:ea typeface="Times New Roman" panose="02020603050405020304" pitchFamily="18" charset="0"/>
              </a:rPr>
              <a:t>Runtime errors are also known as exceptions and can occur for various reasons such as division by zero, attempting to access an index that is out of range, or calling a function that does not exist.</a:t>
            </a:r>
          </a:p>
          <a:p>
            <a:pPr marL="360363" algn="just">
              <a:lnSpc>
                <a:spcPct val="150000"/>
              </a:lnSpc>
              <a:spcAft>
                <a:spcPts val="1200"/>
              </a:spcAft>
            </a:pPr>
            <a:r>
              <a:rPr lang="en-US" sz="1400" b="1" dirty="0">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Types of runtime errors</a:t>
            </a:r>
            <a:endParaRPr lang="en-IN" sz="1400" b="1" dirty="0">
              <a:effectLst/>
              <a:latin typeface="Times New Roman" panose="02020603050405020304" pitchFamily="18" charset="0"/>
              <a:ea typeface="Times New Roman" panose="02020603050405020304" pitchFamily="18" charset="0"/>
            </a:endParaRPr>
          </a:p>
          <a:p>
            <a:pPr marL="1527175" lvl="1" indent="-631825" algn="just">
              <a:lnSpc>
                <a:spcPct val="150000"/>
              </a:lnSpc>
              <a:buFont typeface="Wingdings" panose="05000000000000000000" pitchFamily="2" charset="2"/>
              <a:buChar char="v"/>
            </a:pPr>
            <a:r>
              <a:rPr lang="en-US" sz="1400" dirty="0">
                <a:solidFill>
                  <a:srgbClr val="000000"/>
                </a:solidFill>
                <a:effectLst/>
                <a:latin typeface="Cambria" panose="02040503050406030204" pitchFamily="18" charset="0"/>
                <a:ea typeface="Times New Roman" panose="02020603050405020304" pitchFamily="18" charset="0"/>
              </a:rPr>
              <a:t>Runtime errors can be challenging to debug because they occur at runtime and can be difficult to reproduce. </a:t>
            </a:r>
            <a:endParaRPr lang="en-IN" sz="1400" dirty="0">
              <a:effectLst/>
              <a:latin typeface="Times New Roman" panose="02020603050405020304" pitchFamily="18" charset="0"/>
              <a:ea typeface="Times New Roman" panose="02020603050405020304" pitchFamily="18" charset="0"/>
            </a:endParaRPr>
          </a:p>
          <a:p>
            <a:pPr marL="1527175" lvl="1" indent="-631825" algn="just">
              <a:lnSpc>
                <a:spcPct val="150000"/>
              </a:lnSpc>
              <a:buFont typeface="Wingdings" panose="05000000000000000000" pitchFamily="2" charset="2"/>
              <a:buChar char="v"/>
            </a:pPr>
            <a:r>
              <a:rPr lang="en-US" sz="1400" dirty="0">
                <a:solidFill>
                  <a:srgbClr val="000000"/>
                </a:solidFill>
                <a:effectLst/>
                <a:latin typeface="Cambria" panose="02040503050406030204" pitchFamily="18" charset="0"/>
                <a:ea typeface="Times New Roman" panose="02020603050405020304" pitchFamily="18" charset="0"/>
              </a:rPr>
              <a:t>To fix a runtime error, we need to identify the cause of the error and modify the code to handle the error or avoid it altogether. </a:t>
            </a:r>
            <a:endParaRPr lang="en-IN" sz="1400" dirty="0">
              <a:effectLst/>
              <a:latin typeface="Times New Roman" panose="02020603050405020304" pitchFamily="18" charset="0"/>
              <a:ea typeface="Times New Roman" panose="02020603050405020304" pitchFamily="18" charset="0"/>
            </a:endParaRPr>
          </a:p>
          <a:p>
            <a:pPr marL="1527175" lvl="1" indent="-631825" algn="just">
              <a:lnSpc>
                <a:spcPct val="150000"/>
              </a:lnSpc>
              <a:buFont typeface="Wingdings" panose="05000000000000000000" pitchFamily="2" charset="2"/>
              <a:buChar char="v"/>
            </a:pPr>
            <a:r>
              <a:rPr lang="en-US" sz="1400" dirty="0">
                <a:solidFill>
                  <a:srgbClr val="000000"/>
                </a:solidFill>
                <a:effectLst/>
                <a:latin typeface="Cambria" panose="02040503050406030204" pitchFamily="18" charset="0"/>
                <a:ea typeface="Times New Roman" panose="02020603050405020304" pitchFamily="18" charset="0"/>
              </a:rPr>
              <a:t>Below are some specific types of runtime errors.</a:t>
            </a:r>
          </a:p>
          <a:p>
            <a:pPr marL="895350" lvl="1" algn="just">
              <a:lnSpc>
                <a:spcPct val="150000"/>
              </a:lnSpc>
            </a:pPr>
            <a:r>
              <a:rPr lang="en-US" sz="1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5.2.1) Name Error</a:t>
            </a:r>
          </a:p>
          <a:p>
            <a:pPr marL="895350" lvl="1" algn="just">
              <a:lnSpc>
                <a:spcPct val="150000"/>
              </a:lnSpc>
            </a:pPr>
            <a:r>
              <a:rPr lang="en-US" sz="1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5.2.2) Type </a:t>
            </a:r>
            <a:r>
              <a:rPr lang="en-US" sz="1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Error</a:t>
            </a:r>
            <a:endParaRPr lang="en-US" sz="1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895350" lvl="1" algn="just">
              <a:lnSpc>
                <a:spcPct val="150000"/>
              </a:lnSpc>
            </a:pPr>
            <a:r>
              <a:rPr lang="en-US" sz="1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5.2.3) Index Error</a:t>
            </a:r>
          </a:p>
          <a:p>
            <a:pPr marL="895350" lvl="1" algn="just">
              <a:lnSpc>
                <a:spcPct val="150000"/>
              </a:lnSpc>
            </a:pPr>
            <a:r>
              <a:rPr lang="en-US" sz="1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5.</a:t>
            </a:r>
            <a:r>
              <a:rPr lang="en-US" sz="1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2.4) Attribute Error</a:t>
            </a:r>
            <a:endParaRPr lang="en-IN"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2A25A1F9-810C-7655-F46C-2154A3A8F3BB}"/>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Continuation……</a:t>
            </a:r>
          </a:p>
        </p:txBody>
      </p:sp>
    </p:spTree>
    <p:extLst>
      <p:ext uri="{BB962C8B-B14F-4D97-AF65-F5344CB8AC3E}">
        <p14:creationId xmlns:p14="http://schemas.microsoft.com/office/powerpoint/2010/main" val="132410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4  types of errors </a:t>
            </a:r>
          </a:p>
        </p:txBody>
      </p:sp>
      <p:sp>
        <p:nvSpPr>
          <p:cNvPr id="5" name="TextBox 4">
            <a:extLst>
              <a:ext uri="{FF2B5EF4-FFF2-40B4-BE49-F238E27FC236}">
                <a16:creationId xmlns:a16="http://schemas.microsoft.com/office/drawing/2014/main" id="{A0D35833-0131-79DA-22B9-B81B3FA4DC2C}"/>
              </a:ext>
            </a:extLst>
          </p:cNvPr>
          <p:cNvSpPr txBox="1"/>
          <p:nvPr/>
        </p:nvSpPr>
        <p:spPr>
          <a:xfrm>
            <a:off x="337131" y="1096637"/>
            <a:ext cx="11458629" cy="1345048"/>
          </a:xfrm>
          <a:prstGeom prst="rect">
            <a:avLst/>
          </a:prstGeom>
          <a:noFill/>
        </p:spPr>
        <p:txBody>
          <a:bodyPr wrap="square">
            <a:spAutoFit/>
          </a:bodyPr>
          <a:lstStyle/>
          <a:p>
            <a:pPr lvl="0" indent="92075" algn="just">
              <a:lnSpc>
                <a:spcPct val="150000"/>
              </a:lnSpc>
              <a:buSzPts val="1000"/>
              <a:tabLst>
                <a:tab pos="304800" algn="l"/>
                <a:tab pos="720725" algn="l"/>
              </a:tabLst>
            </a:pPr>
            <a:r>
              <a:rPr lang="en-IN" sz="1400" dirty="0">
                <a:latin typeface="Cambria" panose="02040503050406030204" pitchFamily="18" charset="0"/>
                <a:ea typeface="Cambria" panose="02040503050406030204" pitchFamily="18" charset="0"/>
                <a:cs typeface="Times New Roman" panose="02020603050405020304" pitchFamily="18" charset="0"/>
              </a:rPr>
              <a:t>5.2.1)	Name  </a:t>
            </a:r>
            <a:r>
              <a:rPr lang="en-IN" sz="1400" dirty="0">
                <a:effectLst/>
                <a:latin typeface="Cambria" panose="02040503050406030204" pitchFamily="18" charset="0"/>
                <a:ea typeface="Cambria" panose="02040503050406030204" pitchFamily="18" charset="0"/>
                <a:cs typeface="Times New Roman" panose="02020603050405020304" pitchFamily="18" charset="0"/>
              </a:rPr>
              <a:t> Error</a:t>
            </a:r>
          </a:p>
          <a:p>
            <a:pPr marL="1076325"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NameError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in Python is raised when the interpreter encounters a variable or function name that it cannot find in the current scope. </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1076325"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This can happen for a variety of reasons, such as misspelling a variable or function name, using a variable or function before it is defined, or referencing a variable or function that is outside the current scope. </a:t>
            </a:r>
            <a:endParaRPr lang="en-IN"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FF54CC02-E8C7-FC5F-4089-0B2C88040550}"/>
              </a:ext>
            </a:extLst>
          </p:cNvPr>
          <p:cNvSpPr txBox="1"/>
          <p:nvPr/>
        </p:nvSpPr>
        <p:spPr>
          <a:xfrm>
            <a:off x="6494085" y="2865482"/>
            <a:ext cx="5586155" cy="3755387"/>
          </a:xfrm>
          <a:prstGeom prst="rect">
            <a:avLst/>
          </a:prstGeom>
          <a:noFill/>
        </p:spPr>
        <p:txBody>
          <a:bodyPr wrap="square">
            <a:spAutoFit/>
          </a:bodyPr>
          <a:lstStyle/>
          <a:p>
            <a:pPr marL="0" lvl="1" eaLnBrk="0" fontAlgn="base" hangingPunct="0">
              <a:spcBef>
                <a:spcPct val="0"/>
              </a:spcBef>
              <a:spcAft>
                <a:spcPct val="0"/>
              </a:spcAft>
            </a:pPr>
            <a:r>
              <a:rPr kumimoji="0" lang="en-US" altLang="en-US" sz="1400" b="0" i="0" u="none" strike="noStrike" cap="none" normalizeH="0" baseline="0" dirty="0">
                <a:ln>
                  <a:noFill/>
                </a:ln>
                <a:solidFill>
                  <a:srgbClr val="343F55"/>
                </a:solidFill>
                <a:effectLst/>
                <a:highlight>
                  <a:srgbClr val="FFFF00"/>
                </a:highlight>
                <a:latin typeface="Cambria" panose="02040503050406030204" pitchFamily="18" charset="0"/>
                <a:ea typeface="Times New Roman" panose="02020603050405020304" pitchFamily="18" charset="0"/>
                <a:cs typeface="Poppins" panose="00000500000000000000" pitchFamily="2" charset="0"/>
              </a:rPr>
              <a:t>Solution:</a:t>
            </a:r>
            <a:endParaRPr kumimoji="0" lang="en-US" altLang="en-US" sz="1400" b="0" i="0" u="none" strike="noStrike" cap="none" normalizeH="0" baseline="0" dirty="0">
              <a:ln>
                <a:noFill/>
              </a:ln>
              <a:solidFill>
                <a:srgbClr val="365F91"/>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endParaRPr>
          </a:p>
          <a:p>
            <a:pPr marL="342900" lvl="3" indent="-342900"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This error message indicates that the interpreter could not find the variable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w</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in the current scope. </a:t>
            </a:r>
          </a:p>
          <a:p>
            <a:pPr marL="342900" lvl="3" indent="-342900"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To fix this error, we need to correct the misspelling of the variable name to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y</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 like so:</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800100" lvl="5" indent="-342900"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def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calculate_sum</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(a, b):   </a:t>
            </a:r>
          </a:p>
          <a:p>
            <a:pPr marL="800100" lvl="5" indent="-342900"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total = a + b    </a:t>
            </a:r>
          </a:p>
          <a:p>
            <a:pPr marL="800100" lvl="5" indent="-342900"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return total</a:t>
            </a:r>
          </a:p>
          <a:p>
            <a:pPr marL="800100" lvl="5" indent="-342900"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x = 5</a:t>
            </a:r>
          </a:p>
          <a:p>
            <a:pPr marL="800100" lvl="5" indent="-342900"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y = 10</a:t>
            </a:r>
          </a:p>
          <a:p>
            <a:pPr marL="800100" lvl="5" indent="-342900"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z =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calculate_sum</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(x, y)</a:t>
            </a:r>
          </a:p>
          <a:p>
            <a:pPr marL="800100" lvl="5" indent="-342900"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print(z)</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342900" lvl="3" indent="-342900"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Now the code will run without any errors, and the output will be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15</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 which is the correct result of adding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x</a:t>
            </a:r>
            <a:r>
              <a:rPr kumimoji="0" lang="en-US" altLang="en-US" sz="1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and</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en-US" altLang="en-US" sz="16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y</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t>
            </a:r>
            <a:endParaRPr lang="en-IN" sz="2000" dirty="0">
              <a:effectLst/>
              <a:highlight>
                <a:srgbClr val="00FF00"/>
              </a:highligh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9" name="Table 9">
            <a:extLst>
              <a:ext uri="{FF2B5EF4-FFF2-40B4-BE49-F238E27FC236}">
                <a16:creationId xmlns:a16="http://schemas.microsoft.com/office/drawing/2014/main" id="{84921A6D-49DA-4DEC-A607-BD721E3F8AAE}"/>
              </a:ext>
            </a:extLst>
          </p:cNvPr>
          <p:cNvGraphicFramePr>
            <a:graphicFrameLocks noGrp="1"/>
          </p:cNvGraphicFramePr>
          <p:nvPr>
            <p:extLst>
              <p:ext uri="{D42A27DB-BD31-4B8C-83A1-F6EECF244321}">
                <p14:modId xmlns:p14="http://schemas.microsoft.com/office/powerpoint/2010/main" val="2763167469"/>
              </p:ext>
            </p:extLst>
          </p:nvPr>
        </p:nvGraphicFramePr>
        <p:xfrm>
          <a:off x="410096" y="2608198"/>
          <a:ext cx="11670144" cy="4003235"/>
        </p:xfrm>
        <a:graphic>
          <a:graphicData uri="http://schemas.openxmlformats.org/drawingml/2006/table">
            <a:tbl>
              <a:tblPr firstRow="1" bandRow="1">
                <a:tableStyleId>{5940675A-B579-460E-94D1-54222C63F5DA}</a:tableStyleId>
              </a:tblPr>
              <a:tblGrid>
                <a:gridCol w="5931589">
                  <a:extLst>
                    <a:ext uri="{9D8B030D-6E8A-4147-A177-3AD203B41FA5}">
                      <a16:colId xmlns:a16="http://schemas.microsoft.com/office/drawing/2014/main" val="3877827961"/>
                    </a:ext>
                  </a:extLst>
                </a:gridCol>
                <a:gridCol w="5738555">
                  <a:extLst>
                    <a:ext uri="{9D8B030D-6E8A-4147-A177-3AD203B41FA5}">
                      <a16:colId xmlns:a16="http://schemas.microsoft.com/office/drawing/2014/main" val="3639880387"/>
                    </a:ext>
                  </a:extLst>
                </a:gridCol>
              </a:tblGrid>
              <a:tr h="4003235">
                <a:tc>
                  <a:txBody>
                    <a:bodyPr/>
                    <a:lstStyle/>
                    <a:p>
                      <a:endParaRPr lang="en-IN" dirty="0"/>
                    </a:p>
                  </a:txBody>
                  <a:tcPr/>
                </a:tc>
                <a:tc>
                  <a:txBody>
                    <a:bodyPr/>
                    <a:lstStyle/>
                    <a:p>
                      <a:endParaRPr lang="en-IN" dirty="0"/>
                    </a:p>
                  </a:txBody>
                  <a:tcPr/>
                </a:tc>
                <a:extLst>
                  <a:ext uri="{0D108BD9-81ED-4DB2-BD59-A6C34878D82A}">
                    <a16:rowId xmlns:a16="http://schemas.microsoft.com/office/drawing/2014/main" val="945870911"/>
                  </a:ext>
                </a:extLst>
              </a:tr>
            </a:tbl>
          </a:graphicData>
        </a:graphic>
      </p:graphicFrame>
      <p:sp>
        <p:nvSpPr>
          <p:cNvPr id="11" name="TextBox 10">
            <a:extLst>
              <a:ext uri="{FF2B5EF4-FFF2-40B4-BE49-F238E27FC236}">
                <a16:creationId xmlns:a16="http://schemas.microsoft.com/office/drawing/2014/main" id="{B2B6AB04-E9FC-1765-3125-0F7484829E41}"/>
              </a:ext>
            </a:extLst>
          </p:cNvPr>
          <p:cNvSpPr txBox="1"/>
          <p:nvPr/>
        </p:nvSpPr>
        <p:spPr>
          <a:xfrm>
            <a:off x="658100" y="2608198"/>
            <a:ext cx="5514103" cy="3970318"/>
          </a:xfrm>
          <a:prstGeom prst="rect">
            <a:avLst/>
          </a:prstGeom>
          <a:noFill/>
        </p:spPr>
        <p:txBody>
          <a:bodyPr wrap="square" rtlCol="0">
            <a:spAutoFit/>
          </a:bodyPr>
          <a:lstStyle/>
          <a:p>
            <a:pPr algn="just" eaLnBrk="0" fontAlgn="base" hangingPunct="0">
              <a:lnSpc>
                <a:spcPct val="150000"/>
              </a:lnSpc>
              <a:spcBef>
                <a:spcPct val="0"/>
              </a:spcBef>
              <a:spcAft>
                <a:spcPct val="0"/>
              </a:spcAft>
              <a:tabLst>
                <a:tab pos="355600" algn="l"/>
              </a:tabLst>
            </a:pPr>
            <a:r>
              <a:rPr kumimoji="0" lang="en-US" altLang="en-US" sz="1400" b="0" i="0" u="none" strike="noStrike" cap="none" normalizeH="0" baseline="0" dirty="0">
                <a:ln>
                  <a:noFill/>
                </a:ln>
                <a:solidFill>
                  <a:srgbClr val="343F55"/>
                </a:solidFill>
                <a:effectLst/>
                <a:highlight>
                  <a:srgbClr val="FFFF00"/>
                </a:highlight>
                <a:latin typeface="Cambria" panose="02040503050406030204" pitchFamily="18" charset="0"/>
                <a:ea typeface="Times New Roman" panose="02020603050405020304" pitchFamily="18" charset="0"/>
                <a:cs typeface="Poppins" panose="00000500000000000000" pitchFamily="2" charset="0"/>
              </a:rPr>
              <a:t>Error:</a:t>
            </a:r>
            <a:endParaRPr kumimoji="0" lang="en-US" altLang="en-US" sz="1400" b="0" i="0" u="none" strike="noStrike" cap="none" normalizeH="0" baseline="0" dirty="0">
              <a:ln>
                <a:noFill/>
              </a:ln>
              <a:solidFill>
                <a:srgbClr val="365F91"/>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endParaRPr>
          </a:p>
          <a:p>
            <a:pPr marL="447675" marR="0" lvl="0" indent="-447675"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355600"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Here's an example of a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NameError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in Python:</a:t>
            </a:r>
            <a:endParaRPr kumimoji="0" lang="en-US" altLang="en-US" sz="1400" b="0" i="0" u="none" strike="noStrike" cap="none" normalizeH="0" baseline="0" dirty="0">
              <a:ln>
                <a:noFill/>
              </a:ln>
              <a:solidFill>
                <a:srgbClr val="C678DD"/>
              </a:solidFill>
              <a:effectLst/>
              <a:latin typeface="Cambria" panose="02040503050406030204" pitchFamily="18" charset="0"/>
              <a:ea typeface="Cambria" panose="02040503050406030204" pitchFamily="18" charset="0"/>
              <a:cs typeface="Courier New" panose="02070309020205020404" pitchFamily="49" charset="0"/>
            </a:endParaRPr>
          </a:p>
          <a:p>
            <a:pPr marL="904875" lvl="4" indent="-447675" algn="just" eaLnBrk="0" fontAlgn="base" hangingPunct="0">
              <a:spcBef>
                <a:spcPct val="0"/>
              </a:spcBef>
              <a:spcAft>
                <a:spcPct val="0"/>
              </a:spcAft>
              <a:tabLst>
                <a:tab pos="355600" algn="l"/>
              </a:tabLst>
            </a:pP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def </a:t>
            </a:r>
            <a:r>
              <a:rPr kumimoji="0" lang="en-US" altLang="en-US" sz="14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calculate_sum</a:t>
            </a: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(a, b):    </a:t>
            </a:r>
          </a:p>
          <a:p>
            <a:pPr marL="904875" lvl="4" indent="-447675" algn="just" eaLnBrk="0" fontAlgn="base" hangingPunct="0">
              <a:spcBef>
                <a:spcPct val="0"/>
              </a:spcBef>
              <a:spcAft>
                <a:spcPct val="0"/>
              </a:spcAft>
              <a:tabLst>
                <a:tab pos="355600" algn="l"/>
              </a:tabLst>
            </a:pP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	total = a + b    </a:t>
            </a:r>
          </a:p>
          <a:p>
            <a:pPr marL="904875" lvl="4" indent="-447675" algn="just" eaLnBrk="0" fontAlgn="base" hangingPunct="0">
              <a:spcBef>
                <a:spcPct val="0"/>
              </a:spcBef>
              <a:spcAft>
                <a:spcPct val="0"/>
              </a:spcAft>
              <a:tabLst>
                <a:tab pos="355600" algn="l"/>
              </a:tabLst>
            </a:pP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	return total</a:t>
            </a:r>
          </a:p>
          <a:p>
            <a:pPr marL="904875" lvl="4" indent="-447675" algn="just" eaLnBrk="0" fontAlgn="base" hangingPunct="0">
              <a:spcBef>
                <a:spcPct val="0"/>
              </a:spcBef>
              <a:spcAft>
                <a:spcPct val="0"/>
              </a:spcAft>
              <a:tabLst>
                <a:tab pos="355600" algn="l"/>
              </a:tabLst>
            </a:pP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x = 5</a:t>
            </a:r>
          </a:p>
          <a:p>
            <a:pPr marL="904875" lvl="4" indent="-447675" algn="just" eaLnBrk="0" fontAlgn="base" hangingPunct="0">
              <a:spcBef>
                <a:spcPct val="0"/>
              </a:spcBef>
              <a:spcAft>
                <a:spcPct val="0"/>
              </a:spcAft>
              <a:tabLst>
                <a:tab pos="355600" algn="l"/>
              </a:tabLst>
            </a:pP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y = 10</a:t>
            </a:r>
          </a:p>
          <a:p>
            <a:pPr marL="904875" lvl="4" indent="-447675" algn="just" eaLnBrk="0" fontAlgn="base" hangingPunct="0">
              <a:spcBef>
                <a:spcPct val="0"/>
              </a:spcBef>
              <a:spcAft>
                <a:spcPct val="0"/>
              </a:spcAft>
              <a:tabLst>
                <a:tab pos="355600" algn="l"/>
              </a:tabLst>
            </a:pP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z = </a:t>
            </a:r>
            <a:r>
              <a:rPr kumimoji="0" lang="en-US" altLang="en-US" sz="14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calculate_sum</a:t>
            </a: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(x, w)</a:t>
            </a:r>
          </a:p>
          <a:p>
            <a:pPr marL="904875" lvl="4" indent="-447675" algn="just" eaLnBrk="0" fontAlgn="base" hangingPunct="0">
              <a:spcBef>
                <a:spcPct val="0"/>
              </a:spcBef>
              <a:spcAft>
                <a:spcPct val="0"/>
              </a:spcAft>
              <a:tabLst>
                <a:tab pos="355600" algn="l"/>
              </a:tabLst>
            </a:pP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cs typeface="Courier New" panose="02070309020205020404" pitchFamily="49" charset="0"/>
              </a:rPr>
              <a:t>print(z)</a:t>
            </a:r>
            <a:r>
              <a:rPr kumimoji="0" lang="en-US" altLang="en-US" sz="14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p>
          <a:p>
            <a:pPr marL="447675" marR="0" lvl="0" indent="-447675"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355600"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When the above code is run in an IDE, we get the following output:</a:t>
            </a:r>
          </a:p>
          <a:p>
            <a:pPr marL="904875" lvl="5" indent="-447675"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Traceback (most recent call last):    </a:t>
            </a:r>
          </a:p>
          <a:p>
            <a:pPr marL="904875" lvl="5" indent="-447675"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File "c:\Users\name\OneDrive\Desktop\demo.py", line 7, in &lt;module&gt;    Z =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calculate_sum</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(x, w)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NameError</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a:t>
            </a:r>
          </a:p>
          <a:p>
            <a:pPr marL="904875" lvl="5" indent="-447675"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name 'w' is not defined</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E84BAB3-BF53-A383-946F-B45FC155F534}"/>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Continuation……</a:t>
            </a:r>
          </a:p>
        </p:txBody>
      </p:sp>
    </p:spTree>
    <p:extLst>
      <p:ext uri="{BB962C8B-B14F-4D97-AF65-F5344CB8AC3E}">
        <p14:creationId xmlns:p14="http://schemas.microsoft.com/office/powerpoint/2010/main" val="135010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4  types of errors </a:t>
            </a:r>
          </a:p>
        </p:txBody>
      </p:sp>
      <p:sp>
        <p:nvSpPr>
          <p:cNvPr id="5" name="TextBox 4">
            <a:extLst>
              <a:ext uri="{FF2B5EF4-FFF2-40B4-BE49-F238E27FC236}">
                <a16:creationId xmlns:a16="http://schemas.microsoft.com/office/drawing/2014/main" id="{A0D35833-0131-79DA-22B9-B81B3FA4DC2C}"/>
              </a:ext>
            </a:extLst>
          </p:cNvPr>
          <p:cNvSpPr txBox="1"/>
          <p:nvPr/>
        </p:nvSpPr>
        <p:spPr>
          <a:xfrm>
            <a:off x="192114" y="1218161"/>
            <a:ext cx="11623040" cy="1345048"/>
          </a:xfrm>
          <a:prstGeom prst="rect">
            <a:avLst/>
          </a:prstGeom>
          <a:noFill/>
        </p:spPr>
        <p:txBody>
          <a:bodyPr wrap="square">
            <a:spAutoFit/>
          </a:bodyPr>
          <a:lstStyle/>
          <a:p>
            <a:pPr lvl="0" algn="just">
              <a:lnSpc>
                <a:spcPct val="150000"/>
              </a:lnSpc>
              <a:buSzPts val="1000"/>
              <a:tabLst>
                <a:tab pos="304800" algn="l"/>
                <a:tab pos="538163" algn="l"/>
              </a:tabLst>
            </a:pPr>
            <a:r>
              <a:rPr lang="en-IN" sz="1400" dirty="0">
                <a:latin typeface="Cambria" panose="02040503050406030204" pitchFamily="18" charset="0"/>
                <a:ea typeface="Cambria" panose="02040503050406030204" pitchFamily="18" charset="0"/>
                <a:cs typeface="Times New Roman" panose="02020603050405020304" pitchFamily="18" charset="0"/>
              </a:rPr>
              <a:t>5.2.1)	Type  </a:t>
            </a:r>
            <a:r>
              <a:rPr lang="en-IN" sz="1400" dirty="0">
                <a:effectLst/>
                <a:latin typeface="Cambria" panose="02040503050406030204" pitchFamily="18" charset="0"/>
                <a:ea typeface="Cambria" panose="02040503050406030204" pitchFamily="18" charset="0"/>
                <a:cs typeface="Times New Roman" panose="02020603050405020304" pitchFamily="18" charset="0"/>
              </a:rPr>
              <a:t> Error</a:t>
            </a:r>
          </a:p>
          <a:p>
            <a:pPr marL="893763"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In Python, a </a:t>
            </a:r>
            <a:r>
              <a:rPr kumimoji="0" lang="en-US" altLang="en-US" sz="1400" b="0" i="0" u="none" strike="noStrike" cap="none" normalizeH="0" baseline="0" dirty="0" err="1">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hlinkClick r:id="rId2"/>
              </a:rPr>
              <a:t>TypeError</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is raised when an operation or function is applied to an object of an inappropriate type. </a:t>
            </a:r>
            <a:endParaRPr kumimoji="0" lang="en-US" altLang="en-US" sz="1400" b="0" i="0" u="none" strike="noStrike" cap="none" normalizeH="0" baseline="0" dirty="0">
              <a:ln>
                <a:noFill/>
              </a:ln>
              <a:solidFill>
                <a:schemeClr val="tx1"/>
              </a:solidFill>
              <a:effectLst/>
              <a:ea typeface="Times New Roman" panose="02020603050405020304" pitchFamily="18" charset="0"/>
            </a:endParaRPr>
          </a:p>
          <a:p>
            <a:pPr marL="893763"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This can happen when trying to perform arithmetic or logical operations on incompatible data types or when passing arguments of the wrong type to a function. </a:t>
            </a:r>
            <a:endParaRPr lang="en-IN" sz="2000" dirty="0">
              <a:effectLst/>
              <a:highlight>
                <a:srgbClr val="00FF00"/>
              </a:highlight>
              <a:latin typeface="Cambria" panose="02040503050406030204" pitchFamily="18"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B933DF6-6158-C14C-2706-87D05E023F2F}"/>
              </a:ext>
            </a:extLst>
          </p:cNvPr>
          <p:cNvSpPr txBox="1"/>
          <p:nvPr/>
        </p:nvSpPr>
        <p:spPr>
          <a:xfrm>
            <a:off x="853438" y="2805062"/>
            <a:ext cx="5484299" cy="4185761"/>
          </a:xfrm>
          <a:prstGeom prst="rect">
            <a:avLst/>
          </a:prstGeom>
          <a:noFill/>
        </p:spPr>
        <p:txBody>
          <a:bodyPr wrap="square">
            <a:spAutoFit/>
          </a:bodyPr>
          <a:lstStyle/>
          <a:p>
            <a:pPr marL="273050" marR="0" lvl="0" indent="-273050" algn="just"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rgbClr val="000000"/>
                </a:solidFill>
                <a:effectLst/>
                <a:highlight>
                  <a:srgbClr val="FFFF00"/>
                </a:highlight>
                <a:latin typeface="Cambria" panose="02040503050406030204" pitchFamily="18" charset="0"/>
                <a:ea typeface="Times New Roman" panose="02020603050405020304" pitchFamily="18" charset="0"/>
              </a:rPr>
              <a:t>Error</a:t>
            </a:r>
          </a:p>
          <a:p>
            <a:pPr marL="273050" marR="0" lvl="0" indent="-27305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Here's an example of a </a:t>
            </a:r>
            <a:r>
              <a:rPr kumimoji="0" lang="en-US" altLang="en-US" sz="1400" b="0" i="0" u="none" strike="noStrike" cap="none" normalizeH="0" baseline="0" dirty="0" err="1">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TypeError</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in Python:</a:t>
            </a:r>
            <a:endPar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endParaRPr>
          </a:p>
          <a:p>
            <a:pPr marL="273050" marR="0" lvl="0" indent="-273050" algn="just" defTabSz="914400" rtl="0" eaLnBrk="0" fontAlgn="base" latinLnBrk="0" hangingPunct="0">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		x = "10“</a:t>
            </a:r>
          </a:p>
          <a:p>
            <a:pPr marL="273050" marR="0" lvl="0" indent="-273050" algn="just" defTabSz="914400" rtl="0" eaLnBrk="0" fontAlgn="base" latinLnBrk="0" hangingPunct="0">
              <a:lnSpc>
                <a:spcPct val="150000"/>
              </a:lnSpc>
              <a:spcBef>
                <a:spcPct val="0"/>
              </a:spcBef>
              <a:spcAft>
                <a:spcPct val="0"/>
              </a:spcAft>
              <a:buClrTx/>
              <a:buSzTx/>
              <a:buFontTx/>
              <a:buNone/>
              <a:tabLst/>
            </a:pPr>
            <a:r>
              <a:rPr lang="en-US" altLang="en-US" sz="1400" b="1" dirty="0">
                <a:solidFill>
                  <a:srgbClr val="2359F1"/>
                </a:solidFill>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y = 5</a:t>
            </a:r>
          </a:p>
          <a:p>
            <a:pPr marL="273050" marR="0" lvl="0" indent="-273050" algn="just" defTabSz="914400" rtl="0" eaLnBrk="0" fontAlgn="base" latinLnBrk="0" hangingPunct="0">
              <a:lnSpc>
                <a:spcPct val="150000"/>
              </a:lnSpc>
              <a:spcBef>
                <a:spcPct val="0"/>
              </a:spcBef>
              <a:spcAft>
                <a:spcPct val="0"/>
              </a:spcAft>
              <a:buClrTx/>
              <a:buSzTx/>
              <a:buFontTx/>
              <a:buNone/>
              <a:tabLst/>
            </a:pPr>
            <a:r>
              <a:rPr lang="en-US" altLang="en-US" sz="1400" b="1" dirty="0">
                <a:solidFill>
                  <a:srgbClr val="2359F1"/>
                </a:solidFill>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Z = x + y</a:t>
            </a:r>
          </a:p>
          <a:p>
            <a:pPr marL="273050" marR="0" lvl="0" indent="-273050" algn="just" defTabSz="914400" rtl="0" eaLnBrk="0" fontAlgn="base" latinLnBrk="0" hangingPunct="0">
              <a:lnSpc>
                <a:spcPct val="150000"/>
              </a:lnSpc>
              <a:spcBef>
                <a:spcPct val="0"/>
              </a:spcBef>
              <a:spcAft>
                <a:spcPct val="0"/>
              </a:spcAft>
              <a:buClrTx/>
              <a:buSzTx/>
              <a:buFontTx/>
              <a:buNone/>
              <a:tabLst/>
            </a:pPr>
            <a:r>
              <a:rPr lang="en-US" altLang="en-US" sz="1400" b="1" dirty="0">
                <a:solidFill>
                  <a:srgbClr val="2359F1"/>
                </a:solidFill>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print(z)</a:t>
            </a:r>
            <a:r>
              <a:rPr kumimoji="0" lang="en-US" altLang="en-US" sz="1400" b="1" i="0" u="none" strike="noStrike" cap="none" normalizeH="0" baseline="0" dirty="0">
                <a:ln>
                  <a:noFill/>
                </a:ln>
                <a:solidFill>
                  <a:srgbClr val="2359F1"/>
                </a:solidFill>
                <a:effectLst/>
              </a:rPr>
              <a:t> </a:t>
            </a:r>
          </a:p>
          <a:p>
            <a:pPr marL="273050" indent="-273050" algn="just" eaLnBrk="0" fontAlgn="base" hangingPunct="0">
              <a:lnSpc>
                <a:spcPct val="150000"/>
              </a:lnSpc>
              <a:spcBef>
                <a:spcPct val="0"/>
              </a:spcBef>
              <a:spcAft>
                <a:spcPct val="0"/>
              </a:spcAft>
              <a:buFont typeface="Wingdings" panose="05000000000000000000" pitchFamily="2" charset="2"/>
              <a:buChar char="v"/>
            </a:pPr>
            <a:r>
              <a:rPr lang="en-US" sz="1400" dirty="0">
                <a:solidFill>
                  <a:srgbClr val="000000"/>
                </a:solidFill>
                <a:effectLst/>
                <a:latin typeface="Cambria" panose="02040503050406030204" pitchFamily="18" charset="0"/>
                <a:ea typeface="Times New Roman" panose="02020603050405020304" pitchFamily="18" charset="0"/>
              </a:rPr>
              <a:t>Whether above code is executed in an IDE, we get the following error message:</a:t>
            </a:r>
            <a:endParaRPr lang="en-IN" sz="1400" dirty="0">
              <a:effectLst/>
              <a:latin typeface="Times New Roman" panose="02020603050405020304" pitchFamily="18" charset="0"/>
              <a:ea typeface="Times New Roman" panose="02020603050405020304" pitchFamily="18" charset="0"/>
            </a:endParaRPr>
          </a:p>
          <a:p>
            <a:pPr marL="730250" lvl="6" indent="-273050" algn="just"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Traceback (most recent call last):      </a:t>
            </a:r>
          </a:p>
          <a:p>
            <a:pPr marL="730250" lvl="6" indent="-273050" algn="just"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File "c:\Users\name\OneDrive\Desktop\demo.py", line 3, in &lt;module&gt;   Z = x + y            </a:t>
            </a:r>
          </a:p>
          <a:p>
            <a:pPr marL="730250" lvl="6" indent="-273050" algn="just"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400" b="1" i="0" u="none" strike="noStrike" cap="none" normalizeH="0" baseline="0" dirty="0" err="1">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TypeError</a:t>
            </a: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 can only concatenate str (not "int") to str</a:t>
            </a:r>
            <a:r>
              <a:rPr kumimoji="0" lang="en-US" altLang="en-US" sz="1400" b="1" i="0" u="none" strike="noStrike" cap="none" normalizeH="0" baseline="0" dirty="0">
                <a:ln>
                  <a:noFill/>
                </a:ln>
                <a:solidFill>
                  <a:srgbClr val="2359F1"/>
                </a:solidFill>
                <a:effectLst/>
              </a:rPr>
              <a:t> </a:t>
            </a:r>
            <a:endParaRPr kumimoji="0" lang="en-US" altLang="en-US" sz="1400" b="1" i="0" u="none" strike="noStrike" cap="none" normalizeH="0" baseline="0" dirty="0">
              <a:ln>
                <a:noFill/>
              </a:ln>
              <a:solidFill>
                <a:srgbClr val="2359F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2359F1"/>
              </a:solidFill>
              <a:effectLst/>
              <a:latin typeface="Arial" panose="020B0604020202020204" pitchFamily="34" charset="0"/>
            </a:endParaRPr>
          </a:p>
        </p:txBody>
      </p:sp>
      <p:sp>
        <p:nvSpPr>
          <p:cNvPr id="9" name="TextBox 8">
            <a:extLst>
              <a:ext uri="{FF2B5EF4-FFF2-40B4-BE49-F238E27FC236}">
                <a16:creationId xmlns:a16="http://schemas.microsoft.com/office/drawing/2014/main" id="{92867254-B9C3-39BB-20CB-23BC2B4F99D3}"/>
              </a:ext>
            </a:extLst>
          </p:cNvPr>
          <p:cNvSpPr txBox="1"/>
          <p:nvPr/>
        </p:nvSpPr>
        <p:spPr>
          <a:xfrm>
            <a:off x="6450674" y="2862833"/>
            <a:ext cx="5324766" cy="3822650"/>
          </a:xfrm>
          <a:prstGeom prst="rect">
            <a:avLst/>
          </a:prstGeom>
          <a:noFill/>
        </p:spPr>
        <p:txBody>
          <a:bodyPr wrap="square">
            <a:spAutoFit/>
          </a:bodyPr>
          <a:lstStyle/>
          <a:p>
            <a:pPr marL="355600" lvl="0" indent="-355600" algn="just">
              <a:lnSpc>
                <a:spcPct val="150000"/>
              </a:lnSpc>
              <a:buSzPts val="1000"/>
              <a:tabLst>
                <a:tab pos="355600" algn="l"/>
              </a:tabLst>
            </a:pPr>
            <a:r>
              <a:rPr lang="en-IN" sz="1400" dirty="0">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Solution </a:t>
            </a:r>
          </a:p>
          <a:p>
            <a:pPr marL="355600" lvl="1" indent="-355600" algn="just" eaLnBrk="0" fontAlgn="base" hangingPunct="0">
              <a:lnSpc>
                <a:spcPct val="150000"/>
              </a:lnSpc>
              <a:spcBef>
                <a:spcPct val="0"/>
              </a:spcBef>
              <a:spcAft>
                <a:spcPct val="0"/>
              </a:spcAft>
              <a:buFont typeface="Wingdings" panose="05000000000000000000" pitchFamily="2" charset="2"/>
              <a:buChar char="v"/>
              <a:tabLst>
                <a:tab pos="355600"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This error message indicates that we cannot </a:t>
            </a:r>
            <a:r>
              <a:rPr kumimoji="0" lang="en-US" altLang="en-US" sz="1400" b="0" i="0" u="none" strike="noStrike" cap="none" normalizeH="0" baseline="0" dirty="0" err="1">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concatenate</a:t>
            </a:r>
            <a:r>
              <a:rPr kumimoji="0" lang="en-US" altLang="en-US" sz="1400" b="0" i="0" u="none" strike="noStrike" cap="none" normalizeH="0" baseline="0" dirty="0" err="1">
                <a:ln>
                  <a:noFill/>
                </a:ln>
                <a:solidFill>
                  <a:srgbClr val="000000"/>
                </a:solidFill>
                <a:effectLst/>
                <a:latin typeface="Cambria" panose="02040503050406030204" pitchFamily="18" charset="0"/>
                <a:ea typeface="Times New Roman" panose="02020603050405020304" pitchFamily="18" charset="0"/>
              </a:rPr>
              <a:t>a</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string</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and an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integer</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using the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operator. </a:t>
            </a:r>
          </a:p>
          <a:p>
            <a:pPr marL="355600" lvl="1" indent="-355600" algn="just" eaLnBrk="0" fontAlgn="base" hangingPunct="0">
              <a:lnSpc>
                <a:spcPct val="150000"/>
              </a:lnSpc>
              <a:spcBef>
                <a:spcPct val="0"/>
              </a:spcBef>
              <a:spcAft>
                <a:spcPct val="0"/>
              </a:spcAft>
              <a:buFont typeface="Wingdings" panose="05000000000000000000" pitchFamily="2" charset="2"/>
              <a:buChar char="v"/>
              <a:tabLst>
                <a:tab pos="355600"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To fix this error, we need to convert the integer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y</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to a string before concatenating it with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x</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 like so:</a:t>
            </a:r>
            <a:endPar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endParaRPr>
          </a:p>
          <a:p>
            <a:pPr marL="812800" lvl="2" indent="-355600" algn="just" eaLnBrk="0" fontAlgn="base" hangingPunct="0">
              <a:spcBef>
                <a:spcPct val="0"/>
              </a:spcBef>
              <a:spcAft>
                <a:spcPct val="0"/>
              </a:spcAft>
              <a:tabLst>
                <a:tab pos="355600" algn="l"/>
              </a:tabLst>
            </a:pP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	x = "10“</a:t>
            </a:r>
          </a:p>
          <a:p>
            <a:pPr marL="812800" lvl="2" indent="-355600" algn="just" eaLnBrk="0" fontAlgn="base" hangingPunct="0">
              <a:spcBef>
                <a:spcPct val="0"/>
              </a:spcBef>
              <a:spcAft>
                <a:spcPct val="0"/>
              </a:spcAft>
              <a:tabLst>
                <a:tab pos="355600" algn="l"/>
              </a:tabLst>
            </a:pPr>
            <a:r>
              <a:rPr lang="en-US" altLang="en-US" sz="1400" b="1" dirty="0">
                <a:solidFill>
                  <a:srgbClr val="2359F1"/>
                </a:solidFill>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y = 5</a:t>
            </a:r>
          </a:p>
          <a:p>
            <a:pPr marL="812800" lvl="2" indent="-355600" algn="just" eaLnBrk="0" fontAlgn="base" hangingPunct="0">
              <a:spcBef>
                <a:spcPct val="0"/>
              </a:spcBef>
              <a:spcAft>
                <a:spcPct val="0"/>
              </a:spcAft>
              <a:tabLst>
                <a:tab pos="355600" algn="l"/>
              </a:tabLst>
            </a:pPr>
            <a:r>
              <a:rPr lang="en-US" altLang="en-US" sz="1400" b="1" dirty="0">
                <a:solidFill>
                  <a:srgbClr val="2359F1"/>
                </a:solidFill>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Z = x + str(y)</a:t>
            </a:r>
          </a:p>
          <a:p>
            <a:pPr marL="812800" lvl="2" indent="-355600" algn="just" eaLnBrk="0" fontAlgn="base" hangingPunct="0">
              <a:spcBef>
                <a:spcPct val="0"/>
              </a:spcBef>
              <a:spcAft>
                <a:spcPct val="0"/>
              </a:spcAft>
              <a:tabLst>
                <a:tab pos="355600" algn="l"/>
              </a:tabLst>
            </a:pPr>
            <a:r>
              <a:rPr lang="en-US" altLang="en-US" sz="1400" b="1" dirty="0">
                <a:solidFill>
                  <a:srgbClr val="2359F1"/>
                </a:solidFill>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Courier New" panose="02070309020205020404" pitchFamily="49" charset="0"/>
              </a:rPr>
              <a:t>print(z)</a:t>
            </a:r>
            <a:r>
              <a:rPr kumimoji="0" lang="en-US" altLang="en-US" sz="1400" b="1" i="0" u="none" strike="noStrike" cap="none" normalizeH="0" baseline="0" dirty="0">
                <a:ln>
                  <a:noFill/>
                </a:ln>
                <a:solidFill>
                  <a:srgbClr val="2359F1"/>
                </a:solidFill>
                <a:effectLst/>
              </a:rPr>
              <a:t> </a:t>
            </a:r>
            <a:endParaRPr kumimoji="0" lang="en-US" altLang="en-US" sz="1400" b="1" i="0" u="none" strike="noStrike" cap="none" normalizeH="0" baseline="0" dirty="0">
              <a:ln>
                <a:noFill/>
              </a:ln>
              <a:solidFill>
                <a:srgbClr val="2359F1"/>
              </a:solidFill>
              <a:effectLst/>
              <a:latin typeface="Arial" panose="020B0604020202020204" pitchFamily="34" charset="0"/>
              <a:ea typeface="Times New Roman" panose="02020603050405020304" pitchFamily="18" charset="0"/>
            </a:endParaRPr>
          </a:p>
          <a:p>
            <a:pPr marL="355600" lvl="1" indent="-355600" algn="just" eaLnBrk="0" fontAlgn="base" hangingPunct="0">
              <a:lnSpc>
                <a:spcPct val="150000"/>
              </a:lnSpc>
              <a:spcBef>
                <a:spcPct val="0"/>
              </a:spcBef>
              <a:spcAft>
                <a:spcPct val="0"/>
              </a:spcAft>
              <a:buFont typeface="Wingdings" panose="05000000000000000000" pitchFamily="2" charset="2"/>
              <a:buChar char="v"/>
              <a:tabLst>
                <a:tab pos="355600"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Here, we have used the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str()</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method to convert our integer to a string. </a:t>
            </a:r>
          </a:p>
          <a:p>
            <a:pPr marL="355600" lvl="1" indent="-355600" algn="just" eaLnBrk="0" fontAlgn="base" hangingPunct="0">
              <a:lnSpc>
                <a:spcPct val="150000"/>
              </a:lnSpc>
              <a:spcBef>
                <a:spcPct val="0"/>
              </a:spcBef>
              <a:spcAft>
                <a:spcPct val="0"/>
              </a:spcAft>
              <a:buFont typeface="Wingdings" panose="05000000000000000000" pitchFamily="2" charset="2"/>
              <a:buChar char="v"/>
              <a:tabLst>
                <a:tab pos="355600"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Now the code will run without any errors, and the output will be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105</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 which is the result of concatenating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x</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and </a:t>
            </a:r>
            <a:r>
              <a:rPr kumimoji="0" lang="en-US" altLang="en-US" sz="1400" b="0" i="0" u="none" strike="noStrike" cap="none" normalizeH="0" baseline="0" dirty="0">
                <a:ln>
                  <a:noFill/>
                </a:ln>
                <a:solidFill>
                  <a:srgbClr val="3569F3"/>
                </a:solidFill>
                <a:effectLst/>
                <a:latin typeface="Cambria" panose="02040503050406030204" pitchFamily="18" charset="0"/>
                <a:ea typeface="Times New Roman" panose="02020603050405020304" pitchFamily="18" charset="0"/>
                <a:cs typeface="Courier New" panose="02070309020205020404" pitchFamily="49" charset="0"/>
              </a:rPr>
              <a:t>y</a:t>
            </a:r>
            <a:r>
              <a:rPr kumimoji="0" lang="en-US" altLang="en-US" sz="14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as strings.</a:t>
            </a:r>
            <a:endParaRPr lang="en-IN" sz="2000" dirty="0">
              <a:effectLst/>
              <a:highlight>
                <a:srgbClr val="00FF00"/>
              </a:highligh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10" name="Table 10">
            <a:extLst>
              <a:ext uri="{FF2B5EF4-FFF2-40B4-BE49-F238E27FC236}">
                <a16:creationId xmlns:a16="http://schemas.microsoft.com/office/drawing/2014/main" id="{17425876-80C7-F91A-46E1-D04E203548CD}"/>
              </a:ext>
            </a:extLst>
          </p:cNvPr>
          <p:cNvGraphicFramePr>
            <a:graphicFrameLocks noGrp="1"/>
          </p:cNvGraphicFramePr>
          <p:nvPr>
            <p:extLst>
              <p:ext uri="{D42A27DB-BD31-4B8C-83A1-F6EECF244321}">
                <p14:modId xmlns:p14="http://schemas.microsoft.com/office/powerpoint/2010/main" val="758744483"/>
              </p:ext>
            </p:extLst>
          </p:nvPr>
        </p:nvGraphicFramePr>
        <p:xfrm>
          <a:off x="516982" y="2805062"/>
          <a:ext cx="11641510" cy="3970317"/>
        </p:xfrm>
        <a:graphic>
          <a:graphicData uri="http://schemas.openxmlformats.org/drawingml/2006/table">
            <a:tbl>
              <a:tblPr firstRow="1" bandRow="1">
                <a:tableStyleId>{5940675A-B579-460E-94D1-54222C63F5DA}</a:tableStyleId>
              </a:tblPr>
              <a:tblGrid>
                <a:gridCol w="5820755">
                  <a:extLst>
                    <a:ext uri="{9D8B030D-6E8A-4147-A177-3AD203B41FA5}">
                      <a16:colId xmlns:a16="http://schemas.microsoft.com/office/drawing/2014/main" val="2183722359"/>
                    </a:ext>
                  </a:extLst>
                </a:gridCol>
                <a:gridCol w="5820755">
                  <a:extLst>
                    <a:ext uri="{9D8B030D-6E8A-4147-A177-3AD203B41FA5}">
                      <a16:colId xmlns:a16="http://schemas.microsoft.com/office/drawing/2014/main" val="2166187108"/>
                    </a:ext>
                  </a:extLst>
                </a:gridCol>
              </a:tblGrid>
              <a:tr h="3970317">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105819465"/>
                  </a:ext>
                </a:extLst>
              </a:tr>
            </a:tbl>
          </a:graphicData>
        </a:graphic>
      </p:graphicFrame>
      <p:sp>
        <p:nvSpPr>
          <p:cNvPr id="11" name="TextBox 10">
            <a:extLst>
              <a:ext uri="{FF2B5EF4-FFF2-40B4-BE49-F238E27FC236}">
                <a16:creationId xmlns:a16="http://schemas.microsoft.com/office/drawing/2014/main" id="{DBAAE54F-928A-F566-7EBA-21809B2903CA}"/>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Continuation……</a:t>
            </a:r>
          </a:p>
        </p:txBody>
      </p:sp>
    </p:spTree>
    <p:extLst>
      <p:ext uri="{BB962C8B-B14F-4D97-AF65-F5344CB8AC3E}">
        <p14:creationId xmlns:p14="http://schemas.microsoft.com/office/powerpoint/2010/main" val="295494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4  types of errors </a:t>
            </a:r>
          </a:p>
        </p:txBody>
      </p:sp>
      <p:sp>
        <p:nvSpPr>
          <p:cNvPr id="5" name="TextBox 4">
            <a:extLst>
              <a:ext uri="{FF2B5EF4-FFF2-40B4-BE49-F238E27FC236}">
                <a16:creationId xmlns:a16="http://schemas.microsoft.com/office/drawing/2014/main" id="{A0D35833-0131-79DA-22B9-B81B3FA4DC2C}"/>
              </a:ext>
            </a:extLst>
          </p:cNvPr>
          <p:cNvSpPr txBox="1"/>
          <p:nvPr/>
        </p:nvSpPr>
        <p:spPr>
          <a:xfrm>
            <a:off x="80354" y="1149523"/>
            <a:ext cx="11846560" cy="1345048"/>
          </a:xfrm>
          <a:prstGeom prst="rect">
            <a:avLst/>
          </a:prstGeom>
          <a:noFill/>
        </p:spPr>
        <p:txBody>
          <a:bodyPr wrap="square">
            <a:spAutoFit/>
          </a:bodyPr>
          <a:lstStyle/>
          <a:p>
            <a:pPr marL="87313" lvl="0" algn="just">
              <a:lnSpc>
                <a:spcPct val="150000"/>
              </a:lnSpc>
              <a:buSzPts val="1000"/>
              <a:tabLst>
                <a:tab pos="304800" algn="l"/>
                <a:tab pos="982663"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5.2.3) Index Error </a:t>
            </a:r>
            <a:endParaRPr kumimoji="0" lang="en-US" altLang="en-US" sz="1400" b="0" i="1" u="none" strike="noStrike" cap="none" normalizeH="0" baseline="0" dirty="0">
              <a:ln>
                <a:noFill/>
              </a:ln>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p>
            <a:pPr marL="893763"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An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hlinkClick r:id="rId2"/>
              </a:rPr>
              <a:t>IndexError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is raised in Python when we try to access an index of a sequence (such as a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string, list, </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or</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 tuple</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that is out of range. </a:t>
            </a:r>
          </a:p>
          <a:p>
            <a:pPr marL="893763"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This can happen when we try to access an element that doesn't exist in the sequence or when we try to access an element at an index that is greater than or equal to the length of the sequence. </a:t>
            </a:r>
            <a:endParaRPr lang="en-IN" sz="2000" dirty="0">
              <a:effectLst/>
              <a:highlight>
                <a:srgbClr val="00FF00"/>
              </a:highlight>
              <a:latin typeface="Cambria" panose="02040503050406030204" pitchFamily="18"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09746C39-3CC3-73C1-075B-72913DC04EEA}"/>
              </a:ext>
            </a:extLst>
          </p:cNvPr>
          <p:cNvSpPr txBox="1"/>
          <p:nvPr/>
        </p:nvSpPr>
        <p:spPr>
          <a:xfrm>
            <a:off x="634003" y="3120874"/>
            <a:ext cx="5311140" cy="3607206"/>
          </a:xfrm>
          <a:prstGeom prst="rect">
            <a:avLst/>
          </a:prstGeom>
          <a:noFill/>
        </p:spPr>
        <p:txBody>
          <a:bodyPr wrap="square">
            <a:spAutoFit/>
          </a:bodyPr>
          <a:lstStyle/>
          <a:p>
            <a:pPr marR="0" lvl="0" algn="just"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rgbClr val="000000"/>
                </a:solidFill>
                <a:effectLst/>
                <a:highlight>
                  <a:srgbClr val="FFFF00"/>
                </a:highlight>
                <a:latin typeface="Cambria" panose="02040503050406030204" pitchFamily="18" charset="0"/>
                <a:ea typeface="Cambria" panose="02040503050406030204" pitchFamily="18" charset="0"/>
              </a:rPr>
              <a:t>Error</a:t>
            </a:r>
          </a:p>
          <a:p>
            <a:pPr marL="355600"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Here's an example of an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IndexError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in Python:</a:t>
            </a:r>
            <a:endParaRPr kumimoji="0" lang="en-US" altLang="en-US" sz="1400" b="0" i="0" u="none" strike="noStrike" cap="none" normalizeH="0" baseline="0" dirty="0">
              <a:ln>
                <a:noFill/>
              </a:ln>
              <a:solidFill>
                <a:srgbClr val="E8E6DC"/>
              </a:solidFill>
              <a:effectLst/>
              <a:latin typeface="Cambria" panose="02040503050406030204" pitchFamily="18" charset="0"/>
              <a:ea typeface="Cambria" panose="02040503050406030204" pitchFamily="18" charset="0"/>
              <a:cs typeface="Courier New" panose="02070309020205020404" pitchFamily="49" charset="0"/>
            </a:endParaRPr>
          </a:p>
          <a:p>
            <a:pPr marL="355600" marR="0" lvl="0" indent="-355600" algn="just"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my_list</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 [100, 200, 300, 400, 500]</a:t>
            </a:r>
          </a:p>
          <a:p>
            <a:pPr marL="355600" marR="0" lvl="0" indent="-355600" algn="just" defTabSz="914400" rtl="0" eaLnBrk="0" fontAlgn="base" latinLnBrk="0" hangingPunct="0">
              <a:lnSpc>
                <a:spcPct val="150000"/>
              </a:lnSpc>
              <a:spcBef>
                <a:spcPct val="0"/>
              </a:spcBef>
              <a:spcAft>
                <a:spcPct val="0"/>
              </a:spcAft>
              <a:buClrTx/>
              <a:buSzTx/>
              <a:buFontTx/>
              <a:buNone/>
              <a:tabLs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print(</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my_list</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[5])</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355600" lvl="2" indent="-355600" algn="just"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When the above code is executed in an IDE, we get the following error message:</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812800" lvl="3" indent="-355600" algn="just" eaLnBrk="0" fontAlgn="base" hangingPunct="0">
              <a:lnSpc>
                <a:spcPct val="150000"/>
              </a:lnSpc>
              <a:spcBef>
                <a:spcPct val="0"/>
              </a:spcBef>
              <a:spcAft>
                <a:spcPct val="0"/>
              </a:spcAft>
            </a:pPr>
            <a:r>
              <a:rPr kumimoji="0" lang="en-US" altLang="en-US" sz="1400" b="0" i="0" u="none" strike="noStrike" cap="none" normalizeH="0" baseline="0" dirty="0">
                <a:ln>
                  <a:noFill/>
                </a:ln>
                <a:solidFill>
                  <a:srgbClr val="E8E6DC"/>
                </a:solidFill>
                <a:effectLst/>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Traceback (most recent call last):      </a:t>
            </a:r>
          </a:p>
          <a:p>
            <a:pPr marL="812800" lvl="3" indent="-355600" algn="just"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File "c:\Users\name\OneDrive\Desktop\demo.py", line 2, in &lt;module&gt;        	print(</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my_list</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[p       </a:t>
            </a:r>
          </a:p>
          <a:p>
            <a:pPr marL="812800" lvl="3" indent="-355600" algn="just" eaLnBrk="0" fontAlgn="base" hangingPunct="0">
              <a:lnSpc>
                <a:spcPct val="150000"/>
              </a:lnSpc>
              <a:spcBef>
                <a:spcPct val="0"/>
              </a:spcBef>
              <a:spcAft>
                <a:spcPct val="0"/>
              </a:spcAf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812800" lvl="5" indent="-355600" algn="just"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IndexError</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list index out of range</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p:txBody>
      </p:sp>
      <p:sp>
        <p:nvSpPr>
          <p:cNvPr id="11" name="TextBox 10">
            <a:extLst>
              <a:ext uri="{FF2B5EF4-FFF2-40B4-BE49-F238E27FC236}">
                <a16:creationId xmlns:a16="http://schemas.microsoft.com/office/drawing/2014/main" id="{CF0D5011-D12B-983F-E3DD-DA59ACD7162E}"/>
              </a:ext>
            </a:extLst>
          </p:cNvPr>
          <p:cNvSpPr txBox="1"/>
          <p:nvPr/>
        </p:nvSpPr>
        <p:spPr>
          <a:xfrm>
            <a:off x="6543965" y="3120874"/>
            <a:ext cx="5382949" cy="3082254"/>
          </a:xfrm>
          <a:prstGeom prst="rect">
            <a:avLst/>
          </a:prstGeom>
          <a:noFill/>
        </p:spPr>
        <p:txBody>
          <a:bodyPr wrap="square">
            <a:spAutoFit/>
          </a:bodyPr>
          <a:lstStyle/>
          <a:p>
            <a:pPr lvl="0" algn="just">
              <a:lnSpc>
                <a:spcPct val="150000"/>
              </a:lnSpc>
              <a:buSzPts val="1000"/>
              <a:tabLst>
                <a:tab pos="304800" algn="l"/>
                <a:tab pos="982663" algn="l"/>
              </a:tabLst>
            </a:pPr>
            <a:r>
              <a:rPr lang="en-IN" sz="1400" dirty="0">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Solution</a:t>
            </a:r>
            <a:endParaRPr kumimoji="0" lang="en-US" altLang="en-US" sz="1400" b="0" i="0" u="none" strike="noStrike" cap="none" normalizeH="0" baseline="0" dirty="0">
              <a:ln>
                <a:noFill/>
              </a:ln>
              <a:solidFill>
                <a:srgbClr val="365F91"/>
              </a:solidFill>
              <a:effectLst/>
              <a:highlight>
                <a:srgbClr val="FFFF00"/>
              </a:highligh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This error message indicates that we are trying to access an index that is outside the range of valid indices for the list. </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To fix this error, we need to make sure that we are only accessing valid indices of the list, like so:</a:t>
            </a:r>
            <a:endParaRPr kumimoji="0" lang="en-US" altLang="en-US" sz="1400" b="0" i="0" u="none" strike="noStrike" cap="none" normalizeH="0" baseline="0" dirty="0">
              <a:ln>
                <a:noFill/>
              </a:ln>
              <a:solidFill>
                <a:srgbClr val="E8E6DC"/>
              </a:solidFill>
              <a:effectLst/>
              <a:latin typeface="Cambria" panose="02040503050406030204" pitchFamily="18" charset="0"/>
              <a:ea typeface="Cambria" panose="02040503050406030204" pitchFamily="18" charset="0"/>
              <a:cs typeface="Courier New" panose="02070309020205020404" pitchFamily="49" charset="0"/>
            </a:endParaRPr>
          </a:p>
          <a:p>
            <a:pPr lvl="1" eaLnBrk="0" fontAlgn="base" hangingPunct="0">
              <a:lnSpc>
                <a:spcPct val="150000"/>
              </a:lnSpc>
              <a:spcBef>
                <a:spcPct val="0"/>
              </a:spcBef>
              <a:spcAft>
                <a:spcPct val="0"/>
              </a:spcAft>
            </a:pP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my_list</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 [100, 200, 300, 400, 500]print(</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my_list</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[4])</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Now the code will run without any errors, and the output will be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500</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 which is the element at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index 4</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of the list.</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433388" lvl="0" algn="just">
              <a:lnSpc>
                <a:spcPct val="150000"/>
              </a:lnSpc>
              <a:buSzPts val="1000"/>
              <a:tabLst>
                <a:tab pos="304800" algn="l"/>
                <a:tab pos="1439863" algn="l"/>
              </a:tabLst>
            </a:pPr>
            <a:endParaRPr lang="en-IN" sz="2000" dirty="0">
              <a:effectLst/>
              <a:highlight>
                <a:srgbClr val="00FF00"/>
              </a:highligh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12" name="Table 10">
            <a:extLst>
              <a:ext uri="{FF2B5EF4-FFF2-40B4-BE49-F238E27FC236}">
                <a16:creationId xmlns:a16="http://schemas.microsoft.com/office/drawing/2014/main" id="{033CC28E-20EB-48DA-FBFD-51FFCCBA3603}"/>
              </a:ext>
            </a:extLst>
          </p:cNvPr>
          <p:cNvGraphicFramePr>
            <a:graphicFrameLocks noGrp="1"/>
          </p:cNvGraphicFramePr>
          <p:nvPr>
            <p:extLst>
              <p:ext uri="{D42A27DB-BD31-4B8C-83A1-F6EECF244321}">
                <p14:modId xmlns:p14="http://schemas.microsoft.com/office/powerpoint/2010/main" val="1671003769"/>
              </p:ext>
            </p:extLst>
          </p:nvPr>
        </p:nvGraphicFramePr>
        <p:xfrm>
          <a:off x="317001" y="3047040"/>
          <a:ext cx="11641510" cy="3754874"/>
        </p:xfrm>
        <a:graphic>
          <a:graphicData uri="http://schemas.openxmlformats.org/drawingml/2006/table">
            <a:tbl>
              <a:tblPr firstRow="1" bandRow="1">
                <a:tableStyleId>{5940675A-B579-460E-94D1-54222C63F5DA}</a:tableStyleId>
              </a:tblPr>
              <a:tblGrid>
                <a:gridCol w="5820755">
                  <a:extLst>
                    <a:ext uri="{9D8B030D-6E8A-4147-A177-3AD203B41FA5}">
                      <a16:colId xmlns:a16="http://schemas.microsoft.com/office/drawing/2014/main" val="2183722359"/>
                    </a:ext>
                  </a:extLst>
                </a:gridCol>
                <a:gridCol w="5820755">
                  <a:extLst>
                    <a:ext uri="{9D8B030D-6E8A-4147-A177-3AD203B41FA5}">
                      <a16:colId xmlns:a16="http://schemas.microsoft.com/office/drawing/2014/main" val="2166187108"/>
                    </a:ext>
                  </a:extLst>
                </a:gridCol>
              </a:tblGrid>
              <a:tr h="3754874">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105819465"/>
                  </a:ext>
                </a:extLst>
              </a:tr>
            </a:tbl>
          </a:graphicData>
        </a:graphic>
      </p:graphicFrame>
      <p:sp>
        <p:nvSpPr>
          <p:cNvPr id="14" name="TextBox 13">
            <a:extLst>
              <a:ext uri="{FF2B5EF4-FFF2-40B4-BE49-F238E27FC236}">
                <a16:creationId xmlns:a16="http://schemas.microsoft.com/office/drawing/2014/main" id="{4F3FD4B1-BC58-1D07-11BA-5032ACBFC00C}"/>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Continuation……</a:t>
            </a:r>
          </a:p>
        </p:txBody>
      </p:sp>
    </p:spTree>
    <p:extLst>
      <p:ext uri="{BB962C8B-B14F-4D97-AF65-F5344CB8AC3E}">
        <p14:creationId xmlns:p14="http://schemas.microsoft.com/office/powerpoint/2010/main" val="1717588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4  types of errors </a:t>
            </a:r>
          </a:p>
        </p:txBody>
      </p:sp>
      <p:sp>
        <p:nvSpPr>
          <p:cNvPr id="5" name="TextBox 4">
            <a:extLst>
              <a:ext uri="{FF2B5EF4-FFF2-40B4-BE49-F238E27FC236}">
                <a16:creationId xmlns:a16="http://schemas.microsoft.com/office/drawing/2014/main" id="{A0D35833-0131-79DA-22B9-B81B3FA4DC2C}"/>
              </a:ext>
            </a:extLst>
          </p:cNvPr>
          <p:cNvSpPr txBox="1"/>
          <p:nvPr/>
        </p:nvSpPr>
        <p:spPr>
          <a:xfrm>
            <a:off x="244765" y="997805"/>
            <a:ext cx="11634375" cy="1668214"/>
          </a:xfrm>
          <a:prstGeom prst="rect">
            <a:avLst/>
          </a:prstGeom>
          <a:noFill/>
        </p:spPr>
        <p:txBody>
          <a:bodyPr wrap="square">
            <a:spAutoFit/>
          </a:bodyPr>
          <a:lstStyle/>
          <a:p>
            <a:pPr marL="355600" lvl="0" indent="-355600" algn="just">
              <a:lnSpc>
                <a:spcPct val="150000"/>
              </a:lnSpc>
              <a:buSzPts val="1000"/>
              <a:tabLst>
                <a:tab pos="304800" algn="l"/>
                <a:tab pos="355600" algn="l"/>
              </a:tabLst>
            </a:pPr>
            <a:r>
              <a:rPr kumimoji="0" lang="en-IN" altLang="en-US" sz="1400" b="0" i="0" u="none" strike="noStrike" cap="none" normalizeH="0" baseline="0" dirty="0">
                <a:ln>
                  <a:noFill/>
                </a:ln>
                <a:solidFill>
                  <a:srgbClr val="365F91"/>
                </a:solidFill>
                <a:latin typeface="Cambria" panose="02040503050406030204" pitchFamily="18" charset="0"/>
                <a:ea typeface="Cambria" panose="02040503050406030204" pitchFamily="18" charset="0"/>
                <a:cs typeface="Times New Roman" panose="02020603050405020304" pitchFamily="18" charset="0"/>
              </a:rPr>
              <a:t>5.2.4) Attribute </a:t>
            </a:r>
            <a:r>
              <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Error</a:t>
            </a:r>
          </a:p>
          <a:p>
            <a:pPr marL="803275"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In Python, an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hlinkClick r:id="rId2"/>
              </a:rPr>
              <a:t>AttributeError</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 </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is raised when you try to access an attribute or method of an object that does not exist or is not defined for that object. </a:t>
            </a:r>
          </a:p>
          <a:p>
            <a:pPr marL="803275"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This can happen when you misspell the name of an attribute or method or when you try to access an attribute or method that is not defined for the type of object you are working with. </a:t>
            </a: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7325BDAF-63BA-747C-4DEC-DFFBF2F06537}"/>
              </a:ext>
            </a:extLst>
          </p:cNvPr>
          <p:cNvSpPr txBox="1"/>
          <p:nvPr/>
        </p:nvSpPr>
        <p:spPr>
          <a:xfrm>
            <a:off x="447040" y="2829834"/>
            <a:ext cx="6400800" cy="3930371"/>
          </a:xfrm>
          <a:prstGeom prst="rect">
            <a:avLst/>
          </a:prstGeom>
          <a:noFill/>
        </p:spPr>
        <p:txBody>
          <a:bodyPr wrap="square">
            <a:spAutoFit/>
          </a:bodyPr>
          <a:lstStyle/>
          <a:p>
            <a:pPr marR="0" lvl="0" algn="just"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rgbClr val="000000"/>
                </a:solidFill>
                <a:effectLst/>
                <a:highlight>
                  <a:srgbClr val="FFFF00"/>
                </a:highlight>
                <a:latin typeface="Cambria" panose="02040503050406030204" pitchFamily="18" charset="0"/>
                <a:ea typeface="Cambria" panose="02040503050406030204" pitchFamily="18" charset="0"/>
              </a:rPr>
              <a:t>Error</a:t>
            </a:r>
          </a:p>
          <a:p>
            <a:pPr marL="355600"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Here's an example of an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AttributeError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in Python:</a:t>
            </a:r>
            <a:endParaRPr kumimoji="0" lang="en-US" altLang="en-US" sz="1400" b="0" i="0" u="none" strike="noStrike" cap="none" normalizeH="0" baseline="0" dirty="0">
              <a:ln>
                <a:noFill/>
              </a:ln>
              <a:solidFill>
                <a:srgbClr val="E8E6DC"/>
              </a:solidFill>
              <a:effectLst/>
              <a:latin typeface="Cambria" panose="02040503050406030204" pitchFamily="18" charset="0"/>
              <a:ea typeface="Cambria" panose="02040503050406030204" pitchFamily="18" charset="0"/>
              <a:cs typeface="Courier New" panose="02070309020205020404" pitchFamily="49" charset="0"/>
            </a:endParaRPr>
          </a:p>
          <a:p>
            <a:pPr marL="812800" lvl="3" indent="-355600" eaLnBrk="0" fontAlgn="base" hangingPunct="0">
              <a:lnSpc>
                <a:spcPct val="150000"/>
              </a:lnSpc>
              <a:spcBef>
                <a:spcPct val="0"/>
              </a:spcBef>
              <a:spcAft>
                <a:spcPct val="0"/>
              </a:spcAft>
            </a:pP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my_string</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 "Hello, world!“</a:t>
            </a:r>
          </a:p>
          <a:p>
            <a:pPr marL="812800" lvl="3" indent="-355600" eaLnBrk="0" fontAlgn="base" hangingPunct="0">
              <a:lnSpc>
                <a:spcPct val="150000"/>
              </a:lnSpc>
              <a:spcBef>
                <a:spcPct val="0"/>
              </a:spcBef>
              <a:spcAft>
                <a:spcPct val="0"/>
              </a:spcAft>
            </a:pP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my_string.reverse</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Output for the above code:</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812800" lvl="3" indent="-355600"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Traceback (most recent call last):   </a:t>
            </a:r>
          </a:p>
          <a:p>
            <a:pPr marL="812800" lvl="3" indent="-355600"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File "c:\Users\name\OneDrive\Desktop\demo.py", line 2, in &lt;module&gt;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my_string.reverse</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a:t>
            </a:r>
          </a:p>
          <a:p>
            <a:pPr marL="812800" lvl="3" indent="-355600"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812800" lvl="3" indent="-355600" eaLnBrk="0" fontAlgn="base" hangingPunct="0">
              <a:lnSpc>
                <a:spcPct val="150000"/>
              </a:lnSpc>
              <a:spcBef>
                <a:spcPct val="0"/>
              </a:spcBef>
              <a:spcAft>
                <a:spcPct val="0"/>
              </a:spcAft>
            </a:pP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AttributeError</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'str' object has no attribute 'reverse’</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355600" lvl="2" indent="-355600" eaLnBrk="0" fontAlgn="base" hangingPunct="0">
              <a:lnSpc>
                <a:spcPct val="150000"/>
              </a:lnSpc>
              <a:spcBef>
                <a:spcPct val="0"/>
              </a:spcBef>
              <a:spcAft>
                <a:spcPct val="0"/>
              </a:spcAft>
              <a:buFont typeface="Wingdings" panose="05000000000000000000" pitchFamily="2" charset="2"/>
              <a:buChar char="v"/>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This error message indicates that we are trying to access an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attribute (reverse)</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that is not defined for the type of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object (str)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we are working with.</a:t>
            </a:r>
            <a:endParaRPr lang="en-IN" sz="1400" dirty="0">
              <a:effectLst/>
              <a:highlight>
                <a:srgbClr val="00FF00"/>
              </a:highligh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0A60BB3-934E-6F79-79A9-5B8FDB77DA2C}"/>
              </a:ext>
            </a:extLst>
          </p:cNvPr>
          <p:cNvSpPr txBox="1"/>
          <p:nvPr/>
        </p:nvSpPr>
        <p:spPr>
          <a:xfrm>
            <a:off x="7122160" y="3140604"/>
            <a:ext cx="4834309" cy="3284041"/>
          </a:xfrm>
          <a:prstGeom prst="rect">
            <a:avLst/>
          </a:prstGeom>
          <a:noFill/>
        </p:spPr>
        <p:txBody>
          <a:bodyPr wrap="square">
            <a:spAutoFit/>
          </a:bodyPr>
          <a:lstStyle/>
          <a:p>
            <a:pPr marL="355600" lvl="0" indent="-355600" algn="just">
              <a:lnSpc>
                <a:spcPct val="150000"/>
              </a:lnSpc>
              <a:buSzPts val="1000"/>
              <a:tabLst>
                <a:tab pos="304800" algn="l"/>
                <a:tab pos="982663" algn="l"/>
              </a:tabLst>
            </a:pPr>
            <a:r>
              <a:rPr kumimoji="0" lang="en-IN" altLang="en-US" sz="1400" b="0" i="0" u="none" strike="noStrike" cap="none" normalizeH="0" baseline="0" dirty="0">
                <a:ln>
                  <a:noFill/>
                </a:ln>
                <a:solidFill>
                  <a:srgbClr val="365F9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Solution</a:t>
            </a:r>
            <a:endParaRPr kumimoji="0" lang="en-US" altLang="en-US" sz="1400" b="0" i="0" u="none" strike="noStrike" cap="none" normalizeH="0" baseline="0" dirty="0">
              <a:ln>
                <a:noFill/>
              </a:ln>
              <a:solidFill>
                <a:srgbClr val="365F91"/>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endParaRP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622300" algn="l"/>
                <a:tab pos="982663"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To fix this error, we need to use a different method or attribute that is defined for strings, like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[::-1]</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to reverse the string:</a:t>
            </a:r>
            <a:endParaRPr kumimoji="0" lang="en-US" altLang="en-US" sz="1400" b="0" i="0" u="none" strike="noStrike" cap="none" normalizeH="0" baseline="0" dirty="0">
              <a:ln>
                <a:noFill/>
              </a:ln>
              <a:solidFill>
                <a:srgbClr val="E8E6DC"/>
              </a:solidFill>
              <a:effectLst/>
              <a:latin typeface="Cambria" panose="02040503050406030204" pitchFamily="18" charset="0"/>
              <a:ea typeface="Cambria" panose="02040503050406030204" pitchFamily="18" charset="0"/>
              <a:cs typeface="Courier New" panose="02070309020205020404" pitchFamily="49" charset="0"/>
            </a:endParaRPr>
          </a:p>
          <a:p>
            <a:pPr marL="355600" marR="0" lvl="0" indent="-355600" algn="l" defTabSz="914400" rtl="0" eaLnBrk="0" fontAlgn="base" latinLnBrk="0" hangingPunct="0">
              <a:lnSpc>
                <a:spcPct val="150000"/>
              </a:lnSpc>
              <a:spcBef>
                <a:spcPct val="0"/>
              </a:spcBef>
              <a:spcAft>
                <a:spcPct val="0"/>
              </a:spcAft>
              <a:buClrTx/>
              <a:buSzTx/>
              <a:tabLst>
                <a:tab pos="622300" algn="l"/>
                <a:tab pos="982663" algn="l"/>
              </a:tabLs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my_string</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 "Hello, world!“</a:t>
            </a:r>
          </a:p>
          <a:p>
            <a:pPr marL="355600" marR="0" lvl="0" indent="-355600" algn="l" defTabSz="914400" rtl="0" eaLnBrk="0" fontAlgn="base" latinLnBrk="0" hangingPunct="0">
              <a:lnSpc>
                <a:spcPct val="150000"/>
              </a:lnSpc>
              <a:spcBef>
                <a:spcPct val="0"/>
              </a:spcBef>
              <a:spcAft>
                <a:spcPct val="0"/>
              </a:spcAft>
              <a:buClrTx/>
              <a:buSzTx/>
              <a:tabLst>
                <a:tab pos="622300" algn="l"/>
                <a:tab pos="982663" algn="l"/>
              </a:tabLs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reversed_string</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my_string</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[::-1]</a:t>
            </a:r>
          </a:p>
          <a:p>
            <a:pPr marL="355600" marR="0" lvl="0" indent="-355600" algn="l" defTabSz="914400" rtl="0" eaLnBrk="0" fontAlgn="base" latinLnBrk="0" hangingPunct="0">
              <a:lnSpc>
                <a:spcPct val="150000"/>
              </a:lnSpc>
              <a:spcBef>
                <a:spcPct val="0"/>
              </a:spcBef>
              <a:spcAft>
                <a:spcPct val="0"/>
              </a:spcAft>
              <a:buClrTx/>
              <a:buSzTx/>
              <a:tabLst>
                <a:tab pos="622300" algn="l"/>
                <a:tab pos="982663" algn="l"/>
              </a:tabLs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print(</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reversed_string</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622300" algn="l"/>
                <a:tab pos="982663"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Now the code will run without any errors, and the output will be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dlrow</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olleH</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 which is the reversed string of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my_string</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t>
            </a:r>
            <a:endParaRPr kumimoji="0" lang="en-US" altLang="en-US" sz="1600" b="0" i="0" u="none" strike="noStrike" cap="none" normalizeH="0" baseline="0" dirty="0">
              <a:ln>
                <a:noFill/>
              </a:ln>
              <a:solidFill>
                <a:srgbClr val="365F91"/>
              </a:solidFill>
              <a:effectLst/>
              <a:highlight>
                <a:srgbClr val="00FF00"/>
              </a:highligh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13" name="Table 13">
            <a:extLst>
              <a:ext uri="{FF2B5EF4-FFF2-40B4-BE49-F238E27FC236}">
                <a16:creationId xmlns:a16="http://schemas.microsoft.com/office/drawing/2014/main" id="{1E176E26-1715-EA65-7441-A8079D583993}"/>
              </a:ext>
            </a:extLst>
          </p:cNvPr>
          <p:cNvGraphicFramePr>
            <a:graphicFrameLocks noGrp="1"/>
          </p:cNvGraphicFramePr>
          <p:nvPr>
            <p:extLst>
              <p:ext uri="{D42A27DB-BD31-4B8C-83A1-F6EECF244321}">
                <p14:modId xmlns:p14="http://schemas.microsoft.com/office/powerpoint/2010/main" val="3830135013"/>
              </p:ext>
            </p:extLst>
          </p:nvPr>
        </p:nvGraphicFramePr>
        <p:xfrm>
          <a:off x="205051" y="2829833"/>
          <a:ext cx="11726740" cy="3930371"/>
        </p:xfrm>
        <a:graphic>
          <a:graphicData uri="http://schemas.openxmlformats.org/drawingml/2006/table">
            <a:tbl>
              <a:tblPr firstRow="1" bandRow="1">
                <a:tableStyleId>{5940675A-B579-460E-94D1-54222C63F5DA}</a:tableStyleId>
              </a:tblPr>
              <a:tblGrid>
                <a:gridCol w="6510709">
                  <a:extLst>
                    <a:ext uri="{9D8B030D-6E8A-4147-A177-3AD203B41FA5}">
                      <a16:colId xmlns:a16="http://schemas.microsoft.com/office/drawing/2014/main" val="191034800"/>
                    </a:ext>
                  </a:extLst>
                </a:gridCol>
                <a:gridCol w="5216031">
                  <a:extLst>
                    <a:ext uri="{9D8B030D-6E8A-4147-A177-3AD203B41FA5}">
                      <a16:colId xmlns:a16="http://schemas.microsoft.com/office/drawing/2014/main" val="4177002992"/>
                    </a:ext>
                  </a:extLst>
                </a:gridCol>
              </a:tblGrid>
              <a:tr h="3930371">
                <a:tc>
                  <a:txBody>
                    <a:bodyPr/>
                    <a:lstStyle/>
                    <a:p>
                      <a:endParaRPr lang="en-IN" dirty="0"/>
                    </a:p>
                  </a:txBody>
                  <a:tcPr/>
                </a:tc>
                <a:tc>
                  <a:txBody>
                    <a:bodyPr/>
                    <a:lstStyle/>
                    <a:p>
                      <a:endParaRPr lang="en-IN" dirty="0"/>
                    </a:p>
                  </a:txBody>
                  <a:tcPr/>
                </a:tc>
                <a:extLst>
                  <a:ext uri="{0D108BD9-81ED-4DB2-BD59-A6C34878D82A}">
                    <a16:rowId xmlns:a16="http://schemas.microsoft.com/office/drawing/2014/main" val="737354196"/>
                  </a:ext>
                </a:extLst>
              </a:tr>
            </a:tbl>
          </a:graphicData>
        </a:graphic>
      </p:graphicFrame>
      <p:sp>
        <p:nvSpPr>
          <p:cNvPr id="14" name="TextBox 13">
            <a:extLst>
              <a:ext uri="{FF2B5EF4-FFF2-40B4-BE49-F238E27FC236}">
                <a16:creationId xmlns:a16="http://schemas.microsoft.com/office/drawing/2014/main" id="{2785932F-AD00-F209-64DF-59CD45DCA76B}"/>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Continuation……</a:t>
            </a:r>
          </a:p>
        </p:txBody>
      </p:sp>
    </p:spTree>
    <p:extLst>
      <p:ext uri="{BB962C8B-B14F-4D97-AF65-F5344CB8AC3E}">
        <p14:creationId xmlns:p14="http://schemas.microsoft.com/office/powerpoint/2010/main" val="1032480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4  types of errors </a:t>
            </a:r>
          </a:p>
        </p:txBody>
      </p:sp>
      <p:sp>
        <p:nvSpPr>
          <p:cNvPr id="5" name="TextBox 4">
            <a:extLst>
              <a:ext uri="{FF2B5EF4-FFF2-40B4-BE49-F238E27FC236}">
                <a16:creationId xmlns:a16="http://schemas.microsoft.com/office/drawing/2014/main" id="{A0D35833-0131-79DA-22B9-B81B3FA4DC2C}"/>
              </a:ext>
            </a:extLst>
          </p:cNvPr>
          <p:cNvSpPr txBox="1"/>
          <p:nvPr/>
        </p:nvSpPr>
        <p:spPr>
          <a:xfrm>
            <a:off x="152400" y="1173137"/>
            <a:ext cx="11634375" cy="5386603"/>
          </a:xfrm>
          <a:prstGeom prst="rect">
            <a:avLst/>
          </a:prstGeom>
          <a:noFill/>
        </p:spPr>
        <p:txBody>
          <a:bodyPr wrap="square">
            <a:spAutoFit/>
          </a:bodyPr>
          <a:lstStyle/>
          <a:p>
            <a:pPr marL="87313" lvl="0" algn="just">
              <a:lnSpc>
                <a:spcPct val="150000"/>
              </a:lnSpc>
              <a:buSzPts val="1000"/>
              <a:tabLst>
                <a:tab pos="304800" algn="l"/>
                <a:tab pos="982663" algn="l"/>
              </a:tabLst>
            </a:pPr>
            <a:r>
              <a:rPr kumimoji="0" lang="en-IN" altLang="en-US" b="0" i="0" u="none" strike="noStrike" cap="none" normalizeH="0" baseline="0" dirty="0">
                <a:ln>
                  <a:noFill/>
                </a:ln>
                <a:solidFill>
                  <a:srgbClr val="2359F1"/>
                </a:solidFill>
                <a:latin typeface="Cambria" panose="02040503050406030204" pitchFamily="18" charset="0"/>
                <a:ea typeface="Cambria" panose="02040503050406030204" pitchFamily="18" charset="0"/>
                <a:cs typeface="Times New Roman" panose="02020603050405020304" pitchFamily="18" charset="0"/>
              </a:rPr>
              <a:t>5.3) Logical Errors</a:t>
            </a:r>
            <a:endParaRPr kumimoji="0" lang="en-US" altLang="en-US" b="0" i="0" u="none" strike="noStrike" cap="none" normalizeH="0" baseline="0" dirty="0">
              <a:ln>
                <a:noFill/>
              </a:ln>
              <a:solidFill>
                <a:srgbClr val="2359F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895350" lvl="0" indent="-342900" algn="just">
              <a:lnSpc>
                <a:spcPct val="150000"/>
              </a:lnSpc>
              <a:buFont typeface="Wingdings" panose="05000000000000000000" pitchFamily="2" charset="2"/>
              <a:buChar char="v"/>
            </a:pPr>
            <a:r>
              <a:rPr lang="en-US" sz="1600" dirty="0">
                <a:solidFill>
                  <a:srgbClr val="000000"/>
                </a:solidFill>
                <a:effectLst/>
                <a:latin typeface="Cambria" panose="02040503050406030204" pitchFamily="18" charset="0"/>
                <a:ea typeface="Cambria" panose="02040503050406030204" pitchFamily="18" charset="0"/>
              </a:rPr>
              <a:t>A logical error occurs in Python when the code runs without any syntax or runtime errors but produces incorrect results due to flawed logic in the code. </a:t>
            </a:r>
            <a:endParaRPr lang="en-IN" sz="1600" dirty="0">
              <a:effectLst/>
              <a:latin typeface="Cambria" panose="02040503050406030204" pitchFamily="18" charset="0"/>
              <a:ea typeface="Cambria" panose="02040503050406030204" pitchFamily="18" charset="0"/>
            </a:endParaRPr>
          </a:p>
          <a:p>
            <a:pPr marL="895350" lvl="0" indent="-342900" algn="just">
              <a:lnSpc>
                <a:spcPct val="150000"/>
              </a:lnSpc>
              <a:buFont typeface="Wingdings" panose="05000000000000000000" pitchFamily="2" charset="2"/>
              <a:buChar char="v"/>
            </a:pPr>
            <a:r>
              <a:rPr lang="en-US" sz="1600" dirty="0">
                <a:solidFill>
                  <a:srgbClr val="000000"/>
                </a:solidFill>
                <a:effectLst/>
                <a:latin typeface="Cambria" panose="02040503050406030204" pitchFamily="18" charset="0"/>
                <a:ea typeface="Cambria" panose="02040503050406030204" pitchFamily="18" charset="0"/>
              </a:rPr>
              <a:t>Unlike syntax or runtime errors, logical errors can be challenging to detect and fix because the code runs without producing any error messages. The results may seem correct, but the code might produce incorrect output in certain situations. Here is an example of a logical error in Python:</a:t>
            </a:r>
            <a:endParaRPr lang="en-IN" sz="1600" dirty="0">
              <a:effectLst/>
              <a:latin typeface="Cambria" panose="02040503050406030204" pitchFamily="18" charset="0"/>
              <a:ea typeface="Cambria" panose="02040503050406030204" pitchFamily="18" charset="0"/>
            </a:endParaRPr>
          </a:p>
          <a:p>
            <a:pPr marL="895350" lvl="0" indent="-342900">
              <a:lnSpc>
                <a:spcPct val="150000"/>
              </a:lnSpc>
              <a:spcAft>
                <a:spcPts val="1200"/>
              </a:spcAft>
              <a:buFont typeface="Wingdings" panose="05000000000000000000" pitchFamily="2" charset="2"/>
              <a:buChar char="v"/>
            </a:pP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 program can run but does not do what it is expected to do.</a:t>
            </a:r>
            <a:endParaRPr lang="en-IN" sz="1600" dirty="0">
              <a:effectLst/>
              <a:latin typeface="Cambria" panose="02040503050406030204" pitchFamily="18" charset="0"/>
              <a:ea typeface="Cambria" panose="02040503050406030204" pitchFamily="18" charset="0"/>
              <a:cs typeface="Times New Roman" panose="02020603050405020304" pitchFamily="18" charset="0"/>
            </a:endParaRPr>
          </a:p>
          <a:p>
            <a:pPr marL="895350" lvl="0" indent="-342900">
              <a:lnSpc>
                <a:spcPct val="150000"/>
              </a:lnSpc>
              <a:spcAft>
                <a:spcPts val="1200"/>
              </a:spcAft>
              <a:buFont typeface="Wingdings" panose="05000000000000000000" pitchFamily="2" charset="2"/>
              <a:buChar char="v"/>
            </a:pP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Logic errors can be caused by the programmer:</a:t>
            </a:r>
            <a:endParaRPr lang="en-IN" sz="1600" dirty="0">
              <a:effectLst/>
              <a:latin typeface="Cambria" panose="02040503050406030204" pitchFamily="18" charset="0"/>
              <a:ea typeface="Cambria" panose="02040503050406030204" pitchFamily="18" charset="0"/>
              <a:cs typeface="Times New Roman" panose="02020603050405020304" pitchFamily="18" charset="0"/>
            </a:endParaRPr>
          </a:p>
          <a:p>
            <a:pPr marL="1439863" lvl="0" indent="-544513">
              <a:lnSpc>
                <a:spcPct val="150000"/>
              </a:lnSpc>
              <a:spcAft>
                <a:spcPts val="600"/>
              </a:spcAft>
              <a:buSzPts val="1000"/>
              <a:buFont typeface="Wingdings" panose="05000000000000000000" pitchFamily="2" charset="2"/>
              <a:buChar char="ü"/>
              <a:tabLst>
                <a:tab pos="457200" algn="l"/>
                <a:tab pos="895350" algn="l"/>
              </a:tabLst>
            </a:pP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incorrectly using logical operators,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eg</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expecting a program to stop when the value of a variable reaches 5, but using &lt;5 instead of &lt;=5</a:t>
            </a:r>
            <a:endParaRPr lang="en-IN" sz="1600" dirty="0">
              <a:effectLst/>
              <a:latin typeface="Cambria" panose="02040503050406030204" pitchFamily="18" charset="0"/>
              <a:ea typeface="Cambria" panose="02040503050406030204" pitchFamily="18" charset="0"/>
              <a:cs typeface="Times New Roman" panose="02020603050405020304" pitchFamily="18" charset="0"/>
            </a:endParaRPr>
          </a:p>
          <a:p>
            <a:pPr marL="1439863" lvl="0" indent="-544513">
              <a:lnSpc>
                <a:spcPct val="150000"/>
              </a:lnSpc>
              <a:spcAft>
                <a:spcPts val="600"/>
              </a:spcAft>
              <a:buSzPts val="1000"/>
              <a:buFont typeface="Wingdings" panose="05000000000000000000" pitchFamily="2" charset="2"/>
              <a:buChar char="ü"/>
              <a:tabLst>
                <a:tab pos="457200" algn="l"/>
                <a:tab pos="895350" algn="l"/>
              </a:tabLst>
            </a:pP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incorrectly using Boolean operators</a:t>
            </a:r>
            <a:endParaRPr lang="en-IN" sz="1600" dirty="0">
              <a:effectLst/>
              <a:latin typeface="Cambria" panose="02040503050406030204" pitchFamily="18" charset="0"/>
              <a:ea typeface="Cambria" panose="02040503050406030204" pitchFamily="18" charset="0"/>
              <a:cs typeface="Times New Roman" panose="02020603050405020304" pitchFamily="18" charset="0"/>
            </a:endParaRPr>
          </a:p>
          <a:p>
            <a:pPr marL="1439863" lvl="0" indent="-544513">
              <a:lnSpc>
                <a:spcPct val="150000"/>
              </a:lnSpc>
              <a:spcAft>
                <a:spcPts val="600"/>
              </a:spcAft>
              <a:buSzPts val="1000"/>
              <a:buFont typeface="Wingdings" panose="05000000000000000000" pitchFamily="2" charset="2"/>
              <a:buChar char="ü"/>
              <a:tabLst>
                <a:tab pos="457200" algn="l"/>
                <a:tab pos="895350" algn="l"/>
              </a:tabLst>
            </a:pP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unintentionally creating a situation where an infinite loop may occur</a:t>
            </a:r>
            <a:endParaRPr lang="en-IN" sz="1600" dirty="0">
              <a:effectLst/>
              <a:latin typeface="Cambria" panose="02040503050406030204" pitchFamily="18" charset="0"/>
              <a:ea typeface="Cambria" panose="02040503050406030204" pitchFamily="18" charset="0"/>
              <a:cs typeface="Times New Roman" panose="02020603050405020304" pitchFamily="18" charset="0"/>
            </a:endParaRPr>
          </a:p>
          <a:p>
            <a:pPr marL="1439863" lvl="0" indent="-544513">
              <a:lnSpc>
                <a:spcPct val="150000"/>
              </a:lnSpc>
              <a:spcAft>
                <a:spcPts val="600"/>
              </a:spcAft>
              <a:buSzPts val="1000"/>
              <a:buFont typeface="Wingdings" panose="05000000000000000000" pitchFamily="2" charset="2"/>
              <a:buChar char="ü"/>
              <a:tabLst>
                <a:tab pos="457200" algn="l"/>
                <a:tab pos="895350" algn="l"/>
              </a:tabLst>
            </a:pP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unintentionally using the same variable name at different points in the program for different purposes</a:t>
            </a:r>
            <a:endParaRPr kumimoji="0" lang="en-US" altLang="en-US" sz="1600" b="0" i="0" u="none" strike="noStrike" cap="none" normalizeH="0" baseline="0" dirty="0">
              <a:ln>
                <a:noFill/>
              </a:ln>
              <a:solidFill>
                <a:srgbClr val="365F91"/>
              </a:solidFill>
              <a:effectLst/>
              <a:highlight>
                <a:srgbClr val="00FF00"/>
              </a:highligh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AD4D9208-FE20-FC9E-3448-473E5A2C0D4D}"/>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Continuation……</a:t>
            </a:r>
          </a:p>
        </p:txBody>
      </p:sp>
    </p:spTree>
    <p:extLst>
      <p:ext uri="{BB962C8B-B14F-4D97-AF65-F5344CB8AC3E}">
        <p14:creationId xmlns:p14="http://schemas.microsoft.com/office/powerpoint/2010/main" val="1584200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4  types of errors </a:t>
            </a:r>
          </a:p>
        </p:txBody>
      </p:sp>
      <p:sp>
        <p:nvSpPr>
          <p:cNvPr id="5" name="TextBox 4">
            <a:extLst>
              <a:ext uri="{FF2B5EF4-FFF2-40B4-BE49-F238E27FC236}">
                <a16:creationId xmlns:a16="http://schemas.microsoft.com/office/drawing/2014/main" id="{A0D35833-0131-79DA-22B9-B81B3FA4DC2C}"/>
              </a:ext>
            </a:extLst>
          </p:cNvPr>
          <p:cNvSpPr txBox="1"/>
          <p:nvPr/>
        </p:nvSpPr>
        <p:spPr>
          <a:xfrm>
            <a:off x="92365" y="1330911"/>
            <a:ext cx="6613234" cy="5330755"/>
          </a:xfrm>
          <a:prstGeom prst="rect">
            <a:avLst/>
          </a:prstGeom>
          <a:noFill/>
        </p:spPr>
        <p:txBody>
          <a:bodyPr wrap="square">
            <a:spAutoFit/>
          </a:bodyPr>
          <a:lstStyle/>
          <a:p>
            <a:pPr marL="0" lvl="1" eaLnBrk="0" fontAlgn="base" hangingPunct="0">
              <a:spcBef>
                <a:spcPct val="0"/>
              </a:spcBef>
              <a:spcAft>
                <a:spcPct val="0"/>
              </a:spcAft>
            </a:pPr>
            <a:r>
              <a:rPr kumimoji="0" lang="en-US" altLang="en-US" sz="1400" b="1" i="0" u="none" strike="noStrike" cap="none" normalizeH="0" baseline="0" dirty="0">
                <a:ln>
                  <a:noFill/>
                </a:ln>
                <a:solidFill>
                  <a:srgbClr val="2359F1"/>
                </a:solidFill>
                <a:effectLst/>
                <a:highlight>
                  <a:srgbClr val="FFFF00"/>
                </a:highlight>
                <a:latin typeface="Cambria" panose="02040503050406030204" pitchFamily="18" charset="0"/>
                <a:ea typeface="Cambria" panose="02040503050406030204" pitchFamily="18" charset="0"/>
                <a:cs typeface="Courier New" panose="02070309020205020404" pitchFamily="49" charset="0"/>
              </a:rPr>
              <a:t>Error</a:t>
            </a:r>
          </a:p>
          <a:p>
            <a:pPr lvl="1"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def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calculate_factorial</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(n):    </a:t>
            </a:r>
          </a:p>
          <a:p>
            <a:pPr lvl="1" eaLnBrk="0" fontAlgn="base" hangingPunct="0">
              <a:spcBef>
                <a:spcPct val="0"/>
              </a:spcBef>
              <a:spcAft>
                <a:spcPct val="0"/>
              </a:spcAf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result = 1    </a:t>
            </a:r>
          </a:p>
          <a:p>
            <a:pPr lvl="1" eaLnBrk="0" fontAlgn="base" hangingPunct="0">
              <a:spcBef>
                <a:spcPct val="0"/>
              </a:spcBef>
              <a:spcAft>
                <a:spcPct val="0"/>
              </a:spcAf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for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i</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in range(1, n):          </a:t>
            </a:r>
          </a:p>
          <a:p>
            <a:pPr lvl="1" eaLnBrk="0" fontAlgn="base" hangingPunct="0">
              <a:spcBef>
                <a:spcPct val="0"/>
              </a:spcBef>
              <a:spcAft>
                <a:spcPct val="0"/>
              </a:spcAf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result = result *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i</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a:t>
            </a:r>
          </a:p>
          <a:p>
            <a:pPr lvl="1" eaLnBrk="0" fontAlgn="base" hangingPunct="0">
              <a:spcBef>
                <a:spcPct val="0"/>
              </a:spcBef>
              <a:spcAft>
                <a:spcPct val="0"/>
              </a:spcAf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return result</a:t>
            </a:r>
          </a:p>
          <a:p>
            <a:pPr lvl="1" eaLnBrk="0" fontAlgn="base" hangingPunct="0">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print(</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calculate_factorial</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(5))</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endParaRPr kumimoji="0" lang="en-US" altLang="en-US" sz="1400" b="1" i="1"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343F55"/>
              </a:solidFill>
              <a:effectLst/>
              <a:latin typeface="Cambria" panose="02040503050406030204" pitchFamily="18" charset="0"/>
              <a:ea typeface="Cambria" panose="02040503050406030204" pitchFamily="18" charset="0"/>
              <a:cs typeface="Poppins" panose="00000500000000000000" pitchFamily="2" charset="0"/>
            </a:endParaRPr>
          </a:p>
          <a:p>
            <a:pPr marL="87313" marR="0" lvl="0" algn="l" defTabSz="914400" rtl="0" eaLnBrk="0" fontAlgn="base" latinLnBrk="0" hangingPunct="0">
              <a:lnSpc>
                <a:spcPct val="15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Cambria" panose="02040503050406030204" pitchFamily="18" charset="0"/>
                <a:cs typeface="Poppins" panose="00000500000000000000" pitchFamily="2" charset="0"/>
              </a:rPr>
              <a:t>Output:</a:t>
            </a:r>
            <a:endParaRPr kumimoji="0" lang="en-US" altLang="en-US" sz="1400" b="0" i="1" u="none" strike="noStrike" cap="none" normalizeH="0" baseline="0" dirty="0">
              <a:ln>
                <a:noFill/>
              </a:ln>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p>
            <a:pPr lvl="1" eaLnBrk="0" fontAlgn="base" hangingPunct="0">
              <a:lnSpc>
                <a:spcPct val="150000"/>
              </a:lnSpc>
              <a:spcBef>
                <a:spcPct val="0"/>
              </a:spcBef>
              <a:spcAft>
                <a:spcPct val="0"/>
              </a:spcAf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24</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35560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In this example, the function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calculate_factorial</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is designed to calculate the factorial of a given number</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 n</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p>
          <a:p>
            <a:pPr marL="35560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So when we run it, let's say for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n = 5</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 it runs without any problem but gives an output of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24</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instead of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120</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p>
          <a:p>
            <a:pPr marL="35560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reason is a logical error in the code that causes it to produce incorrect results. </a:t>
            </a:r>
          </a:p>
          <a:p>
            <a:pPr marL="35560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for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loop is iterating from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1</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to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n-1</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instead of from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1</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to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n</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 causing the issue. </a:t>
            </a:r>
          </a:p>
          <a:p>
            <a:pPr marL="35560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This means that the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factorial</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is being calculated incorrectly, resulting in an incorrect output.</a:t>
            </a:r>
            <a:endParaRPr kumimoji="0" lang="en-US" altLang="en-US" sz="1600" b="0" i="0" u="none" strike="noStrike" cap="none" normalizeH="0" baseline="0" dirty="0">
              <a:ln>
                <a:noFill/>
              </a:ln>
              <a:solidFill>
                <a:srgbClr val="365F91"/>
              </a:solidFill>
              <a:effectLst/>
              <a:highlight>
                <a:srgbClr val="00FF00"/>
              </a:highligh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BBB82FAB-A748-CDFD-001E-0C278B27C7E3}"/>
              </a:ext>
            </a:extLst>
          </p:cNvPr>
          <p:cNvSpPr txBox="1"/>
          <p:nvPr/>
        </p:nvSpPr>
        <p:spPr>
          <a:xfrm>
            <a:off x="6980845" y="1188720"/>
            <a:ext cx="4946995" cy="5223033"/>
          </a:xfrm>
          <a:prstGeom prst="rect">
            <a:avLst/>
          </a:prstGeom>
          <a:noFill/>
        </p:spPr>
        <p:txBody>
          <a:bodyPr wrap="square">
            <a:spAutoFit/>
          </a:bodyPr>
          <a:lstStyle/>
          <a:p>
            <a:pPr marL="87313" lvl="0" algn="just">
              <a:lnSpc>
                <a:spcPct val="150000"/>
              </a:lnSpc>
              <a:buSzPts val="1000"/>
              <a:tabLst>
                <a:tab pos="304800" algn="l"/>
                <a:tab pos="982663" algn="l"/>
              </a:tabLst>
            </a:pPr>
            <a:r>
              <a:rPr kumimoji="0" lang="en-IN" altLang="en-US" sz="1400" b="0" i="0" u="none" strike="noStrike" cap="none" normalizeH="0" baseline="0" dirty="0">
                <a:ln>
                  <a:noFill/>
                </a:ln>
                <a:solidFill>
                  <a:srgbClr val="365F91"/>
                </a:solidFill>
                <a:highlight>
                  <a:srgbClr val="FFFF00"/>
                </a:highlight>
                <a:latin typeface="Cambria" panose="02040503050406030204" pitchFamily="18" charset="0"/>
                <a:ea typeface="Cambria" panose="02040503050406030204" pitchFamily="18" charset="0"/>
                <a:cs typeface="Times New Roman" panose="02020603050405020304" pitchFamily="18" charset="0"/>
              </a:rPr>
              <a:t>Solution</a:t>
            </a:r>
          </a:p>
          <a:p>
            <a:pPr marL="355600"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715963" algn="l"/>
                <a:tab pos="982663"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To fix this logical error, we need to change the range of the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for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loop to include the number </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n</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itself. Here's the corrected code:</a:t>
            </a:r>
            <a:endParaRPr kumimoji="0" lang="en-US" altLang="en-US" sz="1400" b="0" i="0" u="none" strike="noStrike" cap="none" normalizeH="0" baseline="0" dirty="0">
              <a:ln>
                <a:noFill/>
              </a:ln>
              <a:solidFill>
                <a:srgbClr val="C678DD"/>
              </a:solidFill>
              <a:effectLst/>
              <a:latin typeface="Cambria" panose="02040503050406030204" pitchFamily="18" charset="0"/>
              <a:ea typeface="Cambria" panose="02040503050406030204" pitchFamily="18" charset="0"/>
              <a:cs typeface="Courier New" panose="02070309020205020404" pitchFamily="49" charset="0"/>
            </a:endParaRPr>
          </a:p>
          <a:p>
            <a:pPr marL="812800" lvl="1" indent="-355600" algn="just" eaLnBrk="0" fontAlgn="base" hangingPunct="0">
              <a:lnSpc>
                <a:spcPct val="150000"/>
              </a:lnSpc>
              <a:spcBef>
                <a:spcPct val="0"/>
              </a:spcBef>
              <a:spcAft>
                <a:spcPct val="0"/>
              </a:spcAft>
              <a:tabLst>
                <a:tab pos="715963" algn="l"/>
                <a:tab pos="982663" algn="l"/>
              </a:tabLst>
            </a:pP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def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calculate_factorial</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(n):    </a:t>
            </a:r>
          </a:p>
          <a:p>
            <a:pPr marL="812800" lvl="1" indent="-355600" algn="just" eaLnBrk="0" fontAlgn="base" hangingPunct="0">
              <a:lnSpc>
                <a:spcPct val="150000"/>
              </a:lnSpc>
              <a:spcBef>
                <a:spcPct val="0"/>
              </a:spcBef>
              <a:spcAft>
                <a:spcPct val="0"/>
              </a:spcAft>
              <a:tabLst>
                <a:tab pos="715963" algn="l"/>
                <a:tab pos="982663" algn="l"/>
              </a:tabLs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result = 1    </a:t>
            </a:r>
          </a:p>
          <a:p>
            <a:pPr marL="812800" lvl="1" indent="-355600" algn="just" eaLnBrk="0" fontAlgn="base" hangingPunct="0">
              <a:lnSpc>
                <a:spcPct val="150000"/>
              </a:lnSpc>
              <a:spcBef>
                <a:spcPct val="0"/>
              </a:spcBef>
              <a:spcAft>
                <a:spcPct val="0"/>
              </a:spcAft>
              <a:tabLst>
                <a:tab pos="715963" algn="l"/>
                <a:tab pos="982663" algn="l"/>
              </a:tabLs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for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i</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in range(1, n+1):         </a:t>
            </a:r>
          </a:p>
          <a:p>
            <a:pPr marL="812800" lvl="1" indent="-355600" algn="just" eaLnBrk="0" fontAlgn="base" hangingPunct="0">
              <a:lnSpc>
                <a:spcPct val="150000"/>
              </a:lnSpc>
              <a:spcBef>
                <a:spcPct val="0"/>
              </a:spcBef>
              <a:spcAft>
                <a:spcPct val="0"/>
              </a:spcAft>
              <a:tabLst>
                <a:tab pos="715963" algn="l"/>
                <a:tab pos="982663" algn="l"/>
              </a:tabLs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result = result * </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i</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a:t>
            </a:r>
          </a:p>
          <a:p>
            <a:pPr marL="812800" lvl="1" indent="-355600" algn="just" eaLnBrk="0" fontAlgn="base" hangingPunct="0">
              <a:lnSpc>
                <a:spcPct val="150000"/>
              </a:lnSpc>
              <a:spcBef>
                <a:spcPct val="0"/>
              </a:spcBef>
              <a:spcAft>
                <a:spcPct val="0"/>
              </a:spcAft>
              <a:tabLst>
                <a:tab pos="715963" algn="l"/>
                <a:tab pos="982663" algn="l"/>
              </a:tabLs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 	return result</a:t>
            </a:r>
          </a:p>
          <a:p>
            <a:pPr marL="812800" lvl="1" indent="-355600" algn="just" eaLnBrk="0" fontAlgn="base" hangingPunct="0">
              <a:lnSpc>
                <a:spcPct val="150000"/>
              </a:lnSpc>
              <a:spcBef>
                <a:spcPct val="0"/>
              </a:spcBef>
              <a:spcAft>
                <a:spcPct val="0"/>
              </a:spcAft>
              <a:tabLst>
                <a:tab pos="715963" algn="l"/>
                <a:tab pos="982663" algn="l"/>
              </a:tabLst>
            </a:pPr>
            <a:r>
              <a:rPr lang="en-US" altLang="en-US" sz="1400" b="1" dirty="0">
                <a:solidFill>
                  <a:srgbClr val="2359F1"/>
                </a:solidFill>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print(</a:t>
            </a:r>
            <a:r>
              <a:rPr kumimoji="0" lang="en-US" altLang="en-US" sz="1400" b="1" i="0" u="none" strike="noStrike" cap="none" normalizeH="0" baseline="0" dirty="0" err="1">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calculate_factorial</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(5))</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endParaRPr kumimoji="0" lang="en-US" altLang="en-US" sz="1400" b="1" i="1"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Times New Roman" panose="02020603050405020304" pitchFamily="18" charset="0"/>
            </a:endParaRPr>
          </a:p>
          <a:p>
            <a:pPr marL="355600" marR="0" lvl="0" indent="-355600" algn="just" defTabSz="914400" rtl="0" eaLnBrk="0" fontAlgn="base" latinLnBrk="0" hangingPunct="0">
              <a:lnSpc>
                <a:spcPct val="150000"/>
              </a:lnSpc>
              <a:spcBef>
                <a:spcPct val="0"/>
              </a:spcBef>
              <a:spcAft>
                <a:spcPct val="0"/>
              </a:spcAft>
              <a:buClrTx/>
              <a:buSzTx/>
              <a:tabLst>
                <a:tab pos="715963" algn="l"/>
                <a:tab pos="982663" algn="l"/>
              </a:tabLst>
            </a:pPr>
            <a:r>
              <a:rPr kumimoji="0" lang="en-US" altLang="en-US" sz="1400" b="0" i="1" u="none" strike="noStrike" cap="none" normalizeH="0" baseline="0" dirty="0">
                <a:ln>
                  <a:noFill/>
                </a:ln>
                <a:solidFill>
                  <a:srgbClr val="343F55"/>
                </a:solidFill>
                <a:effectLst/>
                <a:latin typeface="Cambria" panose="02040503050406030204" pitchFamily="18" charset="0"/>
                <a:ea typeface="Cambria" panose="02040503050406030204" pitchFamily="18" charset="0"/>
                <a:cs typeface="Poppins" panose="00000500000000000000" pitchFamily="2" charset="0"/>
              </a:rPr>
              <a:t>Output:</a:t>
            </a:r>
            <a:endParaRPr kumimoji="0" lang="en-US" altLang="en-US" sz="1400" b="0" i="1" u="none" strike="noStrike" cap="none" normalizeH="0" baseline="0" dirty="0">
              <a:ln>
                <a:noFill/>
              </a:ln>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p>
            <a:pPr marL="355600" marR="0" lvl="0" indent="-355600" algn="just" defTabSz="914400" rtl="0" eaLnBrk="0" fontAlgn="base" latinLnBrk="0" hangingPunct="0">
              <a:lnSpc>
                <a:spcPct val="150000"/>
              </a:lnSpc>
              <a:spcBef>
                <a:spcPct val="0"/>
              </a:spcBef>
              <a:spcAft>
                <a:spcPct val="0"/>
              </a:spcAft>
              <a:buClrTx/>
              <a:buSzTx/>
              <a:tabLst>
                <a:tab pos="715963" algn="l"/>
                <a:tab pos="982663" algn="l"/>
              </a:tabLst>
            </a:pPr>
            <a:r>
              <a:rPr kumimoji="0" lang="en-US" altLang="en-US" sz="1400" b="0" i="0" u="none" strike="noStrike" cap="none" normalizeH="0" baseline="0" dirty="0">
                <a:ln>
                  <a:noFill/>
                </a:ln>
                <a:solidFill>
                  <a:srgbClr val="8FBC8F"/>
                </a:solidFill>
                <a:effectLst/>
                <a:latin typeface="Cambria" panose="02040503050406030204" pitchFamily="18" charset="0"/>
                <a:ea typeface="Cambria" panose="02040503050406030204" pitchFamily="18" charset="0"/>
                <a:cs typeface="Courier New" panose="02070309020205020404" pitchFamily="49" charset="0"/>
              </a:rPr>
              <a:t>	</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cs typeface="Courier New" panose="02070309020205020404" pitchFamily="49" charset="0"/>
              </a:rPr>
              <a:t>120</a:t>
            </a:r>
            <a:r>
              <a:rPr kumimoji="0" lang="en-US" altLang="en-US" sz="1400"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 </a:t>
            </a:r>
          </a:p>
          <a:p>
            <a:pPr marL="355600" marR="0" lvl="0" indent="-3556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715963" algn="l"/>
                <a:tab pos="982663" algn="l"/>
              </a:tabLst>
            </a:pP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Though we have discussed only 7 types of errors that are encountered frequently, the list doesn’t end here. There are many more built-in errors in Python, like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hlinkClick r:id="rId2"/>
              </a:rPr>
              <a:t>KeyError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hlinkClick r:id="rId3"/>
              </a:rPr>
              <a:t>MemoryError</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 </a:t>
            </a:r>
            <a:r>
              <a:rPr kumimoji="0" lang="en-US" altLang="en-US" sz="1400" b="0" i="0" u="none" strike="noStrike" cap="none" normalizeH="0" baseline="0" dirty="0" err="1">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hlinkClick r:id="rId4"/>
              </a:rPr>
              <a:t>ImportError</a:t>
            </a:r>
            <a:r>
              <a:rPr kumimoji="0" lang="en-US" altLang="en-US" sz="1400" b="0" i="0" u="none" strike="noStrike" cap="none" normalizeH="0" baseline="0" dirty="0">
                <a:ln>
                  <a:noFill/>
                </a:ln>
                <a:solidFill>
                  <a:srgbClr val="3569F3"/>
                </a:solidFill>
                <a:effectLst/>
                <a:latin typeface="Cambria" panose="02040503050406030204" pitchFamily="18" charset="0"/>
                <a:ea typeface="Cambria" panose="02040503050406030204" pitchFamily="18" charset="0"/>
                <a:cs typeface="Courier New" panose="02070309020205020404" pitchFamily="49" charset="0"/>
              </a:rPr>
              <a:t>,</a:t>
            </a:r>
            <a:r>
              <a:rPr kumimoji="0" lang="en-US" altLang="en-US" sz="1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etc.</a:t>
            </a:r>
            <a:endParaRPr kumimoji="0" lang="en-US" altLang="en-US" sz="1600" b="0" i="0" u="none" strike="noStrike" cap="none" normalizeH="0" baseline="0" dirty="0">
              <a:ln>
                <a:noFill/>
              </a:ln>
              <a:solidFill>
                <a:srgbClr val="365F91"/>
              </a:solidFill>
              <a:effectLst/>
              <a:highlight>
                <a:srgbClr val="00FF00"/>
              </a:highligh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11" name="Table 11">
            <a:extLst>
              <a:ext uri="{FF2B5EF4-FFF2-40B4-BE49-F238E27FC236}">
                <a16:creationId xmlns:a16="http://schemas.microsoft.com/office/drawing/2014/main" id="{A00FA618-2A4C-5C84-4373-4AB87132B50C}"/>
              </a:ext>
            </a:extLst>
          </p:cNvPr>
          <p:cNvGraphicFramePr>
            <a:graphicFrameLocks noGrp="1"/>
          </p:cNvGraphicFramePr>
          <p:nvPr>
            <p:extLst>
              <p:ext uri="{D42A27DB-BD31-4B8C-83A1-F6EECF244321}">
                <p14:modId xmlns:p14="http://schemas.microsoft.com/office/powerpoint/2010/main" val="202060788"/>
              </p:ext>
            </p:extLst>
          </p:nvPr>
        </p:nvGraphicFramePr>
        <p:xfrm>
          <a:off x="152400" y="1330911"/>
          <a:ext cx="11775440" cy="5330755"/>
        </p:xfrm>
        <a:graphic>
          <a:graphicData uri="http://schemas.openxmlformats.org/drawingml/2006/table">
            <a:tbl>
              <a:tblPr firstRow="1" bandRow="1">
                <a:tableStyleId>{5940675A-B579-460E-94D1-54222C63F5DA}</a:tableStyleId>
              </a:tblPr>
              <a:tblGrid>
                <a:gridCol w="6461760">
                  <a:extLst>
                    <a:ext uri="{9D8B030D-6E8A-4147-A177-3AD203B41FA5}">
                      <a16:colId xmlns:a16="http://schemas.microsoft.com/office/drawing/2014/main" val="4052647706"/>
                    </a:ext>
                  </a:extLst>
                </a:gridCol>
                <a:gridCol w="5313680">
                  <a:extLst>
                    <a:ext uri="{9D8B030D-6E8A-4147-A177-3AD203B41FA5}">
                      <a16:colId xmlns:a16="http://schemas.microsoft.com/office/drawing/2014/main" val="1623869949"/>
                    </a:ext>
                  </a:extLst>
                </a:gridCol>
              </a:tblGrid>
              <a:tr h="5330755">
                <a:tc>
                  <a:txBody>
                    <a:bodyPr/>
                    <a:lstStyle/>
                    <a:p>
                      <a:endParaRPr lang="en-IN"/>
                    </a:p>
                  </a:txBody>
                  <a:tcPr/>
                </a:tc>
                <a:tc>
                  <a:txBody>
                    <a:bodyPr/>
                    <a:lstStyle/>
                    <a:p>
                      <a:endParaRPr lang="en-IN" dirty="0"/>
                    </a:p>
                  </a:txBody>
                  <a:tcPr/>
                </a:tc>
                <a:extLst>
                  <a:ext uri="{0D108BD9-81ED-4DB2-BD59-A6C34878D82A}">
                    <a16:rowId xmlns:a16="http://schemas.microsoft.com/office/drawing/2014/main" val="1307481270"/>
                  </a:ext>
                </a:extLst>
              </a:tr>
            </a:tbl>
          </a:graphicData>
        </a:graphic>
      </p:graphicFrame>
      <p:sp>
        <p:nvSpPr>
          <p:cNvPr id="12" name="TextBox 11">
            <a:extLst>
              <a:ext uri="{FF2B5EF4-FFF2-40B4-BE49-F238E27FC236}">
                <a16:creationId xmlns:a16="http://schemas.microsoft.com/office/drawing/2014/main" id="{C2807A6F-10BC-1F3C-2A48-AFF8DA962107}"/>
              </a:ext>
            </a:extLst>
          </p:cNvPr>
          <p:cNvSpPr txBox="1"/>
          <p:nvPr/>
        </p:nvSpPr>
        <p:spPr>
          <a:xfrm>
            <a:off x="184731" y="668531"/>
            <a:ext cx="2538149" cy="307777"/>
          </a:xfrm>
          <a:prstGeom prst="rect">
            <a:avLst/>
          </a:prstGeom>
          <a:noFill/>
        </p:spPr>
        <p:txBody>
          <a:bodyPr wrap="square" rtlCol="0">
            <a:spAutoFit/>
          </a:bodyPr>
          <a:lstStyle/>
          <a:p>
            <a:r>
              <a:rPr lang="en-IN" sz="1400" b="1" dirty="0">
                <a:solidFill>
                  <a:srgbClr val="C00000"/>
                </a:solidFill>
              </a:rPr>
              <a:t>Continuation……</a:t>
            </a:r>
          </a:p>
        </p:txBody>
      </p:sp>
    </p:spTree>
    <p:extLst>
      <p:ext uri="{BB962C8B-B14F-4D97-AF65-F5344CB8AC3E}">
        <p14:creationId xmlns:p14="http://schemas.microsoft.com/office/powerpoint/2010/main" val="1096202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5  </a:t>
            </a:r>
            <a:r>
              <a:rPr lang="en-US" sz="28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Experimental Debugging</a:t>
            </a:r>
            <a:endParaRPr lang="en-IN" sz="2800" dirty="0">
              <a:latin typeface="Algerian" panose="04020705040A02060702" pitchFamily="82" charset="0"/>
            </a:endParaRPr>
          </a:p>
        </p:txBody>
      </p:sp>
      <p:sp>
        <p:nvSpPr>
          <p:cNvPr id="5" name="TextBox 4">
            <a:extLst>
              <a:ext uri="{FF2B5EF4-FFF2-40B4-BE49-F238E27FC236}">
                <a16:creationId xmlns:a16="http://schemas.microsoft.com/office/drawing/2014/main" id="{A0D35833-0131-79DA-22B9-B81B3FA4DC2C}"/>
              </a:ext>
            </a:extLst>
          </p:cNvPr>
          <p:cNvSpPr txBox="1"/>
          <p:nvPr/>
        </p:nvSpPr>
        <p:spPr>
          <a:xfrm>
            <a:off x="92365" y="698144"/>
            <a:ext cx="11634375" cy="5902129"/>
          </a:xfrm>
          <a:prstGeom prst="rect">
            <a:avLst/>
          </a:prstGeom>
          <a:noFill/>
        </p:spPr>
        <p:txBody>
          <a:bodyPr wrap="square">
            <a:spAutoFit/>
          </a:bodyPr>
          <a:lstStyle/>
          <a:p>
            <a:pPr marL="719138" lvl="0" indent="-358775" algn="just" fontAlgn="base">
              <a:lnSpc>
                <a:spcPct val="150000"/>
              </a:lnSpc>
              <a:spcBef>
                <a:spcPts val="900"/>
              </a:spcBef>
              <a:spcAft>
                <a:spcPts val="1500"/>
              </a:spcAft>
              <a:buFont typeface="Wingdings" panose="05000000000000000000" pitchFamily="2" charset="2"/>
              <a:buChar char=""/>
              <a:tabLst>
                <a:tab pos="457200" algn="l"/>
              </a:tabLst>
            </a:pPr>
            <a:r>
              <a:rPr lang="en-US" dirty="0">
                <a:solidFill>
                  <a:srgbClr val="333333"/>
                </a:solidFill>
                <a:effectLst/>
                <a:latin typeface="Cambria" panose="02040503050406030204" pitchFamily="18" charset="0"/>
                <a:ea typeface="Cambria" panose="02040503050406030204" pitchFamily="18" charset="0"/>
              </a:rPr>
              <a:t>one of the most important skills you will acquire is </a:t>
            </a:r>
            <a:r>
              <a:rPr lang="en-US" dirty="0">
                <a:solidFill>
                  <a:srgbClr val="FF0000"/>
                </a:solidFill>
                <a:effectLst/>
                <a:latin typeface="Cambria" panose="02040503050406030204" pitchFamily="18" charset="0"/>
                <a:ea typeface="Cambria" panose="02040503050406030204" pitchFamily="18" charset="0"/>
              </a:rPr>
              <a:t>debugging.</a:t>
            </a:r>
            <a:r>
              <a:rPr lang="en-US" dirty="0">
                <a:solidFill>
                  <a:srgbClr val="333333"/>
                </a:solidFill>
                <a:effectLst/>
                <a:latin typeface="Cambria" panose="02040503050406030204" pitchFamily="18" charset="0"/>
                <a:ea typeface="Cambria" panose="02040503050406030204" pitchFamily="18" charset="0"/>
              </a:rPr>
              <a:t> Although it can be frustrating, debugging is one of the </a:t>
            </a:r>
            <a:r>
              <a:rPr lang="en-US" dirty="0">
                <a:solidFill>
                  <a:srgbClr val="FF0000"/>
                </a:solidFill>
                <a:effectLst/>
                <a:latin typeface="Cambria" panose="02040503050406030204" pitchFamily="18" charset="0"/>
                <a:ea typeface="Cambria" panose="02040503050406030204" pitchFamily="18" charset="0"/>
              </a:rPr>
              <a:t>most intellectually rich, challenging, and interesting parts of programming</a:t>
            </a:r>
            <a:r>
              <a:rPr lang="en-US" dirty="0">
                <a:solidFill>
                  <a:srgbClr val="333333"/>
                </a:solidFill>
                <a:effectLst/>
                <a:latin typeface="Cambria" panose="02040503050406030204" pitchFamily="18" charset="0"/>
                <a:ea typeface="Cambria" panose="02040503050406030204" pitchFamily="18" charset="0"/>
              </a:rPr>
              <a:t>.</a:t>
            </a:r>
            <a:endParaRPr lang="en-IN" dirty="0">
              <a:effectLst/>
              <a:latin typeface="Cambria" panose="02040503050406030204" pitchFamily="18" charset="0"/>
              <a:ea typeface="Cambria" panose="02040503050406030204" pitchFamily="18" charset="0"/>
            </a:endParaRPr>
          </a:p>
          <a:p>
            <a:pPr marL="719138" lvl="0" indent="-358775" algn="just" fontAlgn="base">
              <a:lnSpc>
                <a:spcPct val="150000"/>
              </a:lnSpc>
              <a:spcBef>
                <a:spcPts val="900"/>
              </a:spcBef>
              <a:spcAft>
                <a:spcPts val="1500"/>
              </a:spcAft>
              <a:buFont typeface="Wingdings" panose="05000000000000000000" pitchFamily="2" charset="2"/>
              <a:buChar char=""/>
              <a:tabLst>
                <a:tab pos="457200" algn="l"/>
              </a:tabLst>
            </a:pPr>
            <a:r>
              <a:rPr lang="en-US" dirty="0">
                <a:solidFill>
                  <a:srgbClr val="333333"/>
                </a:solidFill>
                <a:effectLst/>
                <a:latin typeface="Cambria" panose="02040503050406030204" pitchFamily="18" charset="0"/>
                <a:ea typeface="Cambria" panose="02040503050406030204" pitchFamily="18" charset="0"/>
              </a:rPr>
              <a:t>In some ways, </a:t>
            </a:r>
            <a:r>
              <a:rPr lang="en-US" dirty="0">
                <a:solidFill>
                  <a:srgbClr val="FF0000"/>
                </a:solidFill>
                <a:effectLst/>
                <a:latin typeface="Cambria" panose="02040503050406030204" pitchFamily="18" charset="0"/>
                <a:ea typeface="Cambria" panose="02040503050406030204" pitchFamily="18" charset="0"/>
              </a:rPr>
              <a:t>debugging is like detective work.</a:t>
            </a:r>
            <a:r>
              <a:rPr lang="en-US" dirty="0">
                <a:solidFill>
                  <a:srgbClr val="333333"/>
                </a:solidFill>
                <a:effectLst/>
                <a:latin typeface="Cambria" panose="02040503050406030204" pitchFamily="18" charset="0"/>
                <a:ea typeface="Cambria" panose="02040503050406030204" pitchFamily="18" charset="0"/>
              </a:rPr>
              <a:t> You are confronted with clues, and you have to infer the processes and events that led to the results you see.</a:t>
            </a:r>
            <a:endParaRPr lang="en-IN" dirty="0">
              <a:effectLst/>
              <a:latin typeface="Cambria" panose="02040503050406030204" pitchFamily="18" charset="0"/>
              <a:ea typeface="Cambria" panose="02040503050406030204" pitchFamily="18" charset="0"/>
            </a:endParaRPr>
          </a:p>
          <a:p>
            <a:pPr marL="719138" indent="-358775" algn="just">
              <a:lnSpc>
                <a:spcPct val="150000"/>
              </a:lnSpc>
              <a:buFont typeface="Wingdings" panose="05000000000000000000" pitchFamily="2" charset="2"/>
              <a:buChar char="v"/>
            </a:pPr>
            <a:r>
              <a:rPr lang="en-US"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Debugging is also like an </a:t>
            </a:r>
            <a:r>
              <a:rPr lang="en-US"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experimental</a:t>
            </a:r>
            <a:r>
              <a:rPr lang="en-US"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science</a:t>
            </a:r>
            <a:r>
              <a:rPr lang="en-US"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a:t>
            </a:r>
          </a:p>
          <a:p>
            <a:pPr marL="719138" indent="-358775" algn="just">
              <a:lnSpc>
                <a:spcPct val="150000"/>
              </a:lnSpc>
              <a:buFont typeface="Wingdings" panose="05000000000000000000" pitchFamily="2" charset="2"/>
              <a:buChar char="v"/>
            </a:pPr>
            <a:r>
              <a:rPr lang="en-US"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 Once you have an idea about what is going wrong, you modify your program and try again. </a:t>
            </a:r>
          </a:p>
          <a:p>
            <a:pPr marL="719138" indent="-358775" algn="just">
              <a:lnSpc>
                <a:spcPct val="150000"/>
              </a:lnSpc>
              <a:buFont typeface="Wingdings" panose="05000000000000000000" pitchFamily="2" charset="2"/>
              <a:buChar char="v"/>
            </a:pPr>
            <a:r>
              <a:rPr lang="en-US"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If your hypothesis was correct, then you can predict the result of the modification, and you take a step closer to a working program. If your hypothesis was wrong, you have to come up with a new one. </a:t>
            </a:r>
          </a:p>
          <a:p>
            <a:pPr marL="719138" indent="-358775" algn="just">
              <a:lnSpc>
                <a:spcPct val="150000"/>
              </a:lnSpc>
              <a:buFont typeface="Wingdings" panose="05000000000000000000" pitchFamily="2" charset="2"/>
              <a:buChar char="v"/>
            </a:pPr>
            <a:r>
              <a:rPr lang="en-US"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As Sherlock Holmes pointed out, “When you have eliminated the impossible, whatever remains, however improbable, must be the truth.” </a:t>
            </a:r>
            <a:endParaRPr kumimoji="0" lang="en-IN" altLang="en-US" b="0" i="0" u="none" strike="noStrike" cap="none" normalizeH="0" baseline="0" dirty="0">
              <a:ln>
                <a:noFill/>
              </a:ln>
              <a:solidFill>
                <a:srgbClr val="365F91"/>
              </a:solidFill>
              <a:highlight>
                <a:srgbClr val="00FF00"/>
              </a:highlight>
              <a:latin typeface="Cambria" panose="02040503050406030204" pitchFamily="18" charset="0"/>
              <a:ea typeface="Cambria" panose="02040503050406030204" pitchFamily="18" charset="0"/>
              <a:cs typeface="Times New Roman" panose="02020603050405020304" pitchFamily="18" charset="0"/>
            </a:endParaRPr>
          </a:p>
          <a:p>
            <a:pPr marL="174625" lvl="0" algn="just">
              <a:lnSpc>
                <a:spcPct val="150000"/>
              </a:lnSpc>
              <a:buSzPts val="1000"/>
              <a:tabLst>
                <a:tab pos="304800" algn="l"/>
                <a:tab pos="982663" algn="l"/>
              </a:tabLst>
            </a:pPr>
            <a:endParaRPr kumimoji="0" lang="en-US" altLang="en-US" b="0" i="0" u="none" strike="noStrike" cap="none" normalizeH="0" baseline="0" dirty="0">
              <a:ln>
                <a:noFill/>
              </a:ln>
              <a:solidFill>
                <a:srgbClr val="365F91"/>
              </a:solidFill>
              <a:effectLst/>
              <a:latin typeface="Cambria" panose="02040503050406030204" pitchFamily="18" charset="0"/>
              <a:ea typeface="Cambria" panose="02040503050406030204" pitchFamily="18" charset="0"/>
              <a:cs typeface="Times New Roman" panose="02020603050405020304" pitchFamily="18" charset="0"/>
            </a:endParaRPr>
          </a:p>
          <a:p>
            <a:pPr marL="174625" lvl="0" algn="just">
              <a:lnSpc>
                <a:spcPct val="150000"/>
              </a:lnSpc>
              <a:buSzPts val="1000"/>
              <a:tabLst>
                <a:tab pos="304800" algn="l"/>
                <a:tab pos="982663" algn="l"/>
              </a:tabLst>
            </a:pPr>
            <a:endParaRPr kumimoji="0" lang="en-US" altLang="en-US" b="0" i="0" u="none" strike="noStrike" cap="none" normalizeH="0" baseline="0" dirty="0">
              <a:ln>
                <a:noFill/>
              </a:ln>
              <a:solidFill>
                <a:srgbClr val="365F91"/>
              </a:solidFill>
              <a:effectLst/>
              <a:highlight>
                <a:srgbClr val="00FF00"/>
              </a:highlight>
              <a:latin typeface="Cambria" panose="02040503050406030204" pitchFamily="18" charset="0"/>
              <a:ea typeface="Cambria" panose="02040503050406030204" pitchFamily="18" charset="0"/>
              <a:cs typeface="Times New Roman" panose="02020603050405020304" pitchFamily="18" charset="0"/>
            </a:endParaRPr>
          </a:p>
          <a:p>
            <a:pPr marL="87313" lvl="0" algn="just">
              <a:lnSpc>
                <a:spcPct val="150000"/>
              </a:lnSpc>
              <a:buSzPts val="1000"/>
              <a:tabLst>
                <a:tab pos="304800" algn="l"/>
                <a:tab pos="982663" algn="l"/>
              </a:tabLst>
            </a:pPr>
            <a:endParaRPr kumimoji="0" lang="en-US" altLang="en-US" sz="1600" b="0" i="0" u="none" strike="noStrike" cap="none" normalizeH="0" baseline="0" dirty="0">
              <a:ln>
                <a:noFill/>
              </a:ln>
              <a:solidFill>
                <a:srgbClr val="365F91"/>
              </a:solidFill>
              <a:effectLst/>
              <a:highlight>
                <a:srgbClr val="00FF00"/>
              </a:highligh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328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6 </a:t>
            </a:r>
            <a:r>
              <a:rPr lang="en-US" sz="20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Formal and Normal Languages</a:t>
            </a:r>
            <a:endParaRPr lang="en-IN" sz="2000" dirty="0">
              <a:latin typeface="Algerian" panose="04020705040A02060702" pitchFamily="82" charset="0"/>
            </a:endParaRPr>
          </a:p>
        </p:txBody>
      </p:sp>
      <p:sp>
        <p:nvSpPr>
          <p:cNvPr id="5" name="TextBox 4">
            <a:extLst>
              <a:ext uri="{FF2B5EF4-FFF2-40B4-BE49-F238E27FC236}">
                <a16:creationId xmlns:a16="http://schemas.microsoft.com/office/drawing/2014/main" id="{A0D35833-0131-79DA-22B9-B81B3FA4DC2C}"/>
              </a:ext>
            </a:extLst>
          </p:cNvPr>
          <p:cNvSpPr txBox="1"/>
          <p:nvPr/>
        </p:nvSpPr>
        <p:spPr>
          <a:xfrm>
            <a:off x="92365" y="698144"/>
            <a:ext cx="11634375" cy="4570995"/>
          </a:xfrm>
          <a:prstGeom prst="rect">
            <a:avLst/>
          </a:prstGeom>
          <a:noFill/>
        </p:spPr>
        <p:txBody>
          <a:bodyPr wrap="square">
            <a:spAutoFit/>
          </a:bodyPr>
          <a:lstStyle/>
          <a:p>
            <a:pPr marL="982663" indent="-622300" algn="just" fontAlgn="base">
              <a:lnSpc>
                <a:spcPct val="150000"/>
              </a:lnSpc>
            </a:pPr>
            <a:r>
              <a:rPr lang="en-US" dirty="0">
                <a:solidFill>
                  <a:srgbClr val="333333"/>
                </a:solidFill>
                <a:effectLst/>
                <a:latin typeface="Cambria" panose="02040503050406030204" pitchFamily="18" charset="0"/>
                <a:ea typeface="Cambria" panose="02040503050406030204" pitchFamily="18" charset="0"/>
              </a:rPr>
              <a:t>Natural Language</a:t>
            </a:r>
            <a:endParaRPr lang="en-IN" dirty="0">
              <a:effectLst/>
              <a:latin typeface="Cambria" panose="02040503050406030204" pitchFamily="18" charset="0"/>
              <a:ea typeface="Cambria" panose="02040503050406030204" pitchFamily="18" charset="0"/>
            </a:endParaRPr>
          </a:p>
          <a:p>
            <a:pPr marL="982663" lvl="0" indent="-622300" algn="just" fontAlgn="base">
              <a:lnSpc>
                <a:spcPct val="150000"/>
              </a:lnSpc>
              <a:buFont typeface="Wingdings" panose="05000000000000000000" pitchFamily="2" charset="2"/>
              <a:buChar char=""/>
            </a:pPr>
            <a:r>
              <a:rPr lang="en-US" dirty="0">
                <a:solidFill>
                  <a:srgbClr val="333333"/>
                </a:solidFill>
                <a:effectLst/>
                <a:latin typeface="Cambria" panose="02040503050406030204" pitchFamily="18" charset="0"/>
                <a:ea typeface="Cambria" panose="02040503050406030204" pitchFamily="18" charset="0"/>
              </a:rPr>
              <a:t>Natural language is the language that we use in our everyday conversations and interactions. </a:t>
            </a:r>
            <a:endParaRPr lang="en-IN" dirty="0">
              <a:effectLst/>
              <a:latin typeface="Cambria" panose="02040503050406030204" pitchFamily="18" charset="0"/>
              <a:ea typeface="Cambria" panose="02040503050406030204" pitchFamily="18" charset="0"/>
            </a:endParaRPr>
          </a:p>
          <a:p>
            <a:pPr marL="982663" lvl="0" indent="-622300" algn="just" fontAlgn="base">
              <a:lnSpc>
                <a:spcPct val="150000"/>
              </a:lnSpc>
              <a:buFont typeface="Wingdings" panose="05000000000000000000" pitchFamily="2" charset="2"/>
              <a:buChar char=""/>
            </a:pPr>
            <a:r>
              <a:rPr lang="en-US" dirty="0">
                <a:solidFill>
                  <a:srgbClr val="333333"/>
                </a:solidFill>
                <a:effectLst/>
                <a:latin typeface="Cambria" panose="02040503050406030204" pitchFamily="18" charset="0"/>
                <a:ea typeface="Cambria" panose="02040503050406030204" pitchFamily="18" charset="0"/>
              </a:rPr>
              <a:t>It is the language that we speak and write to communicate with each other in a social context.</a:t>
            </a:r>
            <a:endParaRPr lang="en-IN" dirty="0">
              <a:effectLst/>
              <a:latin typeface="Cambria" panose="02040503050406030204" pitchFamily="18" charset="0"/>
              <a:ea typeface="Cambria" panose="02040503050406030204" pitchFamily="18" charset="0"/>
            </a:endParaRPr>
          </a:p>
          <a:p>
            <a:pPr marL="982663" lvl="0" indent="-622300" algn="just" fontAlgn="base">
              <a:lnSpc>
                <a:spcPct val="150000"/>
              </a:lnSpc>
              <a:buFont typeface="Wingdings" panose="05000000000000000000" pitchFamily="2" charset="2"/>
              <a:buChar char=""/>
            </a:pPr>
            <a:r>
              <a:rPr lang="en-US" dirty="0">
                <a:solidFill>
                  <a:srgbClr val="333333"/>
                </a:solidFill>
                <a:effectLst/>
                <a:latin typeface="Cambria" panose="02040503050406030204" pitchFamily="18" charset="0"/>
                <a:ea typeface="Cambria" panose="02040503050406030204" pitchFamily="18" charset="0"/>
              </a:rPr>
              <a:t>it is often </a:t>
            </a:r>
            <a:r>
              <a:rPr lang="en-US" b="1" dirty="0">
                <a:solidFill>
                  <a:srgbClr val="FF0000"/>
                </a:solidFill>
                <a:effectLst/>
                <a:latin typeface="Cambria" panose="02040503050406030204" pitchFamily="18" charset="0"/>
                <a:ea typeface="Cambria" panose="02040503050406030204" pitchFamily="18" charset="0"/>
              </a:rPr>
              <a:t>less structured</a:t>
            </a:r>
            <a:r>
              <a:rPr lang="en-US" dirty="0">
                <a:solidFill>
                  <a:srgbClr val="333333"/>
                </a:solidFill>
                <a:effectLst/>
                <a:latin typeface="Cambria" panose="02040503050406030204" pitchFamily="18" charset="0"/>
                <a:ea typeface="Cambria" panose="02040503050406030204" pitchFamily="18" charset="0"/>
              </a:rPr>
              <a:t> and </a:t>
            </a:r>
            <a:r>
              <a:rPr lang="en-US" b="1" dirty="0">
                <a:solidFill>
                  <a:srgbClr val="FF0000"/>
                </a:solidFill>
                <a:effectLst/>
                <a:latin typeface="Cambria" panose="02040503050406030204" pitchFamily="18" charset="0"/>
                <a:ea typeface="Cambria" panose="02040503050406030204" pitchFamily="18" charset="0"/>
              </a:rPr>
              <a:t>more informal</a:t>
            </a:r>
            <a:r>
              <a:rPr lang="en-US" dirty="0">
                <a:solidFill>
                  <a:srgbClr val="333333"/>
                </a:solidFill>
                <a:effectLst/>
                <a:latin typeface="Cambria" panose="02040503050406030204" pitchFamily="18" charset="0"/>
                <a:ea typeface="Cambria" panose="02040503050406030204" pitchFamily="18" charset="0"/>
              </a:rPr>
              <a:t> than formal languages.</a:t>
            </a:r>
            <a:endParaRPr lang="en-IN" dirty="0">
              <a:effectLst/>
              <a:latin typeface="Cambria" panose="02040503050406030204" pitchFamily="18" charset="0"/>
              <a:ea typeface="Cambria" panose="02040503050406030204" pitchFamily="18" charset="0"/>
            </a:endParaRPr>
          </a:p>
          <a:p>
            <a:pPr marL="982663" indent="-622300" algn="just" fontAlgn="base">
              <a:lnSpc>
                <a:spcPct val="150000"/>
              </a:lnSpc>
            </a:pPr>
            <a:r>
              <a:rPr lang="en-US" dirty="0">
                <a:solidFill>
                  <a:srgbClr val="333333"/>
                </a:solidFill>
                <a:effectLst/>
                <a:latin typeface="Cambria" panose="02040503050406030204" pitchFamily="18" charset="0"/>
                <a:ea typeface="Cambria" panose="02040503050406030204" pitchFamily="18" charset="0"/>
              </a:rPr>
              <a:t>Formal Language</a:t>
            </a:r>
            <a:endParaRPr lang="en-IN" dirty="0">
              <a:effectLst/>
              <a:latin typeface="Cambria" panose="02040503050406030204" pitchFamily="18" charset="0"/>
              <a:ea typeface="Cambria" panose="02040503050406030204" pitchFamily="18" charset="0"/>
            </a:endParaRPr>
          </a:p>
          <a:p>
            <a:pPr marL="982663" lvl="0" indent="-622300" algn="just" fontAlgn="base">
              <a:lnSpc>
                <a:spcPct val="150000"/>
              </a:lnSpc>
              <a:buFont typeface="Wingdings" panose="05000000000000000000" pitchFamily="2" charset="2"/>
              <a:buChar char=""/>
            </a:pPr>
            <a:r>
              <a:rPr lang="en-US" b="1" dirty="0">
                <a:solidFill>
                  <a:srgbClr val="333333"/>
                </a:solidFill>
                <a:effectLst/>
                <a:latin typeface="Cambria" panose="02040503050406030204" pitchFamily="18" charset="0"/>
                <a:ea typeface="Cambria" panose="02040503050406030204" pitchFamily="18" charset="0"/>
              </a:rPr>
              <a:t>Formal languages</a:t>
            </a:r>
            <a:r>
              <a:rPr lang="en-US" dirty="0">
                <a:solidFill>
                  <a:srgbClr val="333333"/>
                </a:solidFill>
                <a:effectLst/>
                <a:latin typeface="Cambria" panose="02040503050406030204" pitchFamily="18" charset="0"/>
                <a:ea typeface="Cambria" panose="02040503050406030204" pitchFamily="18" charset="0"/>
              </a:rPr>
              <a:t> are languages that are designed by people for specific applications. </a:t>
            </a:r>
            <a:endParaRPr lang="en-IN" dirty="0">
              <a:effectLst/>
              <a:latin typeface="Cambria" panose="02040503050406030204" pitchFamily="18" charset="0"/>
              <a:ea typeface="Cambria" panose="02040503050406030204" pitchFamily="18" charset="0"/>
            </a:endParaRPr>
          </a:p>
          <a:p>
            <a:pPr marL="982663" lvl="0" indent="-622300" algn="just" fontAlgn="base">
              <a:lnSpc>
                <a:spcPct val="150000"/>
              </a:lnSpc>
              <a:buFont typeface="Wingdings" panose="05000000000000000000" pitchFamily="2" charset="2"/>
              <a:buChar char=""/>
            </a:pPr>
            <a:r>
              <a:rPr lang="en-US" dirty="0">
                <a:solidFill>
                  <a:srgbClr val="333333"/>
                </a:solidFill>
                <a:effectLst/>
                <a:latin typeface="Cambria" panose="02040503050406030204" pitchFamily="18" charset="0"/>
                <a:ea typeface="Cambria" panose="02040503050406030204" pitchFamily="18" charset="0"/>
              </a:rPr>
              <a:t>For example, </a:t>
            </a:r>
            <a:endParaRPr lang="en-IN" dirty="0">
              <a:effectLst/>
              <a:latin typeface="Cambria" panose="02040503050406030204" pitchFamily="18" charset="0"/>
              <a:ea typeface="Cambria" panose="02040503050406030204" pitchFamily="18" charset="0"/>
            </a:endParaRPr>
          </a:p>
          <a:p>
            <a:pPr marL="1527175" lvl="1" indent="-544513" algn="just" fontAlgn="base">
              <a:lnSpc>
                <a:spcPct val="150000"/>
              </a:lnSpc>
              <a:buFont typeface="Wingdings" panose="05000000000000000000" pitchFamily="2" charset="2"/>
              <a:buChar char=""/>
            </a:pPr>
            <a:r>
              <a:rPr lang="en-US" dirty="0">
                <a:solidFill>
                  <a:srgbClr val="333333"/>
                </a:solidFill>
                <a:effectLst/>
                <a:latin typeface="Cambria" panose="02040503050406030204" pitchFamily="18" charset="0"/>
                <a:ea typeface="Cambria" panose="02040503050406030204" pitchFamily="18" charset="0"/>
              </a:rPr>
              <a:t>the </a:t>
            </a:r>
            <a:r>
              <a:rPr lang="en-US" dirty="0">
                <a:solidFill>
                  <a:srgbClr val="FF0000"/>
                </a:solidFill>
                <a:effectLst/>
                <a:latin typeface="Cambria" panose="02040503050406030204" pitchFamily="18" charset="0"/>
                <a:ea typeface="Cambria" panose="02040503050406030204" pitchFamily="18" charset="0"/>
              </a:rPr>
              <a:t>notation that mathematicians use is a formal language</a:t>
            </a:r>
            <a:r>
              <a:rPr lang="en-US" dirty="0">
                <a:solidFill>
                  <a:srgbClr val="333333"/>
                </a:solidFill>
                <a:effectLst/>
                <a:latin typeface="Cambria" panose="02040503050406030204" pitchFamily="18" charset="0"/>
                <a:ea typeface="Cambria" panose="02040503050406030204" pitchFamily="18" charset="0"/>
              </a:rPr>
              <a:t> that is particularly good at denoting relationships among numbers and symbols. </a:t>
            </a:r>
            <a:endParaRPr lang="en-IN" dirty="0">
              <a:effectLst/>
              <a:latin typeface="Cambria" panose="02040503050406030204" pitchFamily="18" charset="0"/>
              <a:ea typeface="Cambria" panose="02040503050406030204" pitchFamily="18" charset="0"/>
            </a:endParaRPr>
          </a:p>
          <a:p>
            <a:pPr marL="1527175" lvl="1" indent="-544513" algn="just" fontAlgn="base">
              <a:lnSpc>
                <a:spcPct val="150000"/>
              </a:lnSpc>
              <a:buFont typeface="Wingdings" panose="05000000000000000000" pitchFamily="2" charset="2"/>
              <a:buChar char=""/>
            </a:pPr>
            <a:r>
              <a:rPr lang="en-US" dirty="0">
                <a:solidFill>
                  <a:srgbClr val="333333"/>
                </a:solidFill>
                <a:effectLst/>
                <a:latin typeface="Cambria" panose="02040503050406030204" pitchFamily="18" charset="0"/>
                <a:ea typeface="Cambria" panose="02040503050406030204" pitchFamily="18" charset="0"/>
              </a:rPr>
              <a:t>Chemists use a formal language to represent the chemical structure of molecules</a:t>
            </a:r>
            <a:endParaRPr lang="en-IN" dirty="0">
              <a:effectLst/>
              <a:latin typeface="Cambria" panose="02040503050406030204" pitchFamily="18" charset="0"/>
              <a:ea typeface="Cambria" panose="02040503050406030204" pitchFamily="18" charset="0"/>
            </a:endParaRPr>
          </a:p>
          <a:p>
            <a:pPr marL="87313" lvl="0" algn="just">
              <a:lnSpc>
                <a:spcPct val="150000"/>
              </a:lnSpc>
              <a:buSzPts val="1000"/>
              <a:tabLst>
                <a:tab pos="304800" algn="l"/>
                <a:tab pos="982663" algn="l"/>
              </a:tabLst>
            </a:pPr>
            <a:endParaRPr kumimoji="0" lang="en-US" altLang="en-US" sz="1600" b="0" i="0" u="none" strike="noStrike" cap="none" normalizeH="0" baseline="0" dirty="0">
              <a:ln>
                <a:noFill/>
              </a:ln>
              <a:solidFill>
                <a:srgbClr val="365F91"/>
              </a:solidFill>
              <a:effectLst/>
              <a:highlight>
                <a:srgbClr val="00FF00"/>
              </a:highligh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49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067BAF-58CD-F592-636A-5F41243903D4}"/>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kern="1200" dirty="0">
                <a:solidFill>
                  <a:schemeClr val="accent4">
                    <a:lumMod val="60000"/>
                    <a:lumOff val="40000"/>
                  </a:schemeClr>
                </a:solidFill>
                <a:effectLst/>
                <a:latin typeface="+mj-lt"/>
                <a:ea typeface="+mj-ea"/>
                <a:cs typeface="+mj-cs"/>
              </a:rPr>
              <a:t>1. </a:t>
            </a:r>
            <a:r>
              <a:rPr lang="en-US" sz="3200" b="1" kern="1200" dirty="0">
                <a:solidFill>
                  <a:schemeClr val="accent4">
                    <a:lumMod val="60000"/>
                    <a:lumOff val="40000"/>
                  </a:schemeClr>
                </a:solidFill>
                <a:effectLst/>
                <a:latin typeface="Cambria" panose="02040503050406030204" pitchFamily="18" charset="0"/>
                <a:ea typeface="Cambria" panose="02040503050406030204" pitchFamily="18" charset="0"/>
                <a:cs typeface="+mj-cs"/>
              </a:rPr>
              <a:t>The Python Programming Language</a:t>
            </a:r>
            <a:r>
              <a:rPr lang="en-US" sz="3200" kern="1200" dirty="0">
                <a:solidFill>
                  <a:schemeClr val="accent4">
                    <a:lumMod val="60000"/>
                    <a:lumOff val="40000"/>
                  </a:schemeClr>
                </a:solidFill>
                <a:latin typeface="Cambria" panose="02040503050406030204" pitchFamily="18" charset="0"/>
                <a:ea typeface="Cambria" panose="02040503050406030204" pitchFamily="18" charset="0"/>
                <a:cs typeface="+mj-cs"/>
              </a:rPr>
              <a:t> </a:t>
            </a:r>
          </a:p>
        </p:txBody>
      </p:sp>
      <p:sp>
        <p:nvSpPr>
          <p:cNvPr id="4" name="TextBox 3">
            <a:extLst>
              <a:ext uri="{FF2B5EF4-FFF2-40B4-BE49-F238E27FC236}">
                <a16:creationId xmlns:a16="http://schemas.microsoft.com/office/drawing/2014/main" id="{B501D957-B428-BD1E-684B-035B4ECC2DA8}"/>
              </a:ext>
            </a:extLst>
          </p:cNvPr>
          <p:cNvSpPr txBox="1"/>
          <p:nvPr/>
        </p:nvSpPr>
        <p:spPr>
          <a:xfrm>
            <a:off x="4367695" y="262647"/>
            <a:ext cx="7626509" cy="6498075"/>
          </a:xfrm>
          <a:prstGeom prst="rect">
            <a:avLst/>
          </a:prstGeom>
        </p:spPr>
        <p:txBody>
          <a:bodyPr vert="horz" lIns="91440" tIns="45720" rIns="91440" bIns="45720" rtlCol="0" anchor="ctr">
            <a:normAutofit/>
          </a:bodyPr>
          <a:lstStyle/>
          <a:p>
            <a:pPr marL="534988" indent="-228600" algn="just">
              <a:lnSpc>
                <a:spcPct val="150000"/>
              </a:lnSpc>
              <a:spcAft>
                <a:spcPts val="600"/>
              </a:spcAft>
              <a:buFont typeface="Arial" panose="020B0604020202020204" pitchFamily="34" charset="0"/>
              <a:buChar char="•"/>
            </a:pPr>
            <a:r>
              <a:rPr lang="en-US" sz="1600" b="0" i="0" dirty="0">
                <a:effectLst/>
                <a:latin typeface="Cambria" panose="02040503050406030204" pitchFamily="18" charset="0"/>
                <a:ea typeface="Cambria" panose="02040503050406030204" pitchFamily="18" charset="0"/>
              </a:rPr>
              <a:t>Python is a </a:t>
            </a:r>
            <a:r>
              <a:rPr lang="en-US" sz="1600" b="1" dirty="0">
                <a:latin typeface="Cambria" panose="02040503050406030204" pitchFamily="18" charset="0"/>
                <a:ea typeface="Cambria" panose="02040503050406030204" pitchFamily="18" charset="0"/>
              </a:rPr>
              <a:t>high-level, interpreted, and general-purpose programming language</a:t>
            </a:r>
            <a:r>
              <a:rPr lang="en-US" sz="1600" b="1" i="0" dirty="0">
                <a:effectLst/>
                <a:latin typeface="Cambria" panose="02040503050406030204" pitchFamily="18" charset="0"/>
                <a:ea typeface="Cambria" panose="02040503050406030204" pitchFamily="18" charset="0"/>
              </a:rPr>
              <a:t> </a:t>
            </a:r>
            <a:r>
              <a:rPr lang="en-US" sz="1600" b="0" i="0" dirty="0">
                <a:effectLst/>
                <a:latin typeface="Cambria" panose="02040503050406030204" pitchFamily="18" charset="0"/>
                <a:ea typeface="Cambria" panose="02040503050406030204" pitchFamily="18" charset="0"/>
              </a:rPr>
              <a:t>that was first released in 1991 by </a:t>
            </a:r>
            <a:r>
              <a:rPr lang="en-US" sz="1600" b="1" i="0" dirty="0">
                <a:effectLst/>
                <a:latin typeface="Cambria" panose="02040503050406030204" pitchFamily="18" charset="0"/>
                <a:ea typeface="Cambria" panose="02040503050406030204" pitchFamily="18" charset="0"/>
              </a:rPr>
              <a:t>Guido van Rossum. </a:t>
            </a:r>
          </a:p>
          <a:p>
            <a:pPr marL="534988" indent="-228600" algn="just">
              <a:lnSpc>
                <a:spcPct val="150000"/>
              </a:lnSpc>
              <a:spcAft>
                <a:spcPts val="600"/>
              </a:spcAft>
              <a:buFont typeface="Arial" panose="020B0604020202020204" pitchFamily="34" charset="0"/>
              <a:buChar char="•"/>
            </a:pPr>
            <a:r>
              <a:rPr lang="en-US" sz="1600" b="0" i="0" dirty="0">
                <a:effectLst/>
                <a:latin typeface="Cambria" panose="02040503050406030204" pitchFamily="18" charset="0"/>
                <a:ea typeface="Cambria" panose="02040503050406030204" pitchFamily="18" charset="0"/>
              </a:rPr>
              <a:t>It is designed to emphasize </a:t>
            </a:r>
            <a:r>
              <a:rPr lang="en-US" sz="1600" b="1" i="0" dirty="0">
                <a:effectLst/>
                <a:latin typeface="Cambria" panose="02040503050406030204" pitchFamily="18" charset="0"/>
                <a:ea typeface="Cambria" panose="02040503050406030204" pitchFamily="18" charset="0"/>
              </a:rPr>
              <a:t>code readability</a:t>
            </a:r>
            <a:r>
              <a:rPr lang="en-US" sz="1600" b="0" i="0" dirty="0">
                <a:effectLst/>
                <a:latin typeface="Cambria" panose="02040503050406030204" pitchFamily="18" charset="0"/>
                <a:ea typeface="Cambria" panose="02040503050406030204" pitchFamily="18" charset="0"/>
              </a:rPr>
              <a:t>, with a syntax that allows programmers to express concepts in fewer lines of code than would be possible in languages like C++ or Java.</a:t>
            </a:r>
          </a:p>
          <a:p>
            <a:pPr marL="534988" indent="-228600" algn="just">
              <a:lnSpc>
                <a:spcPct val="150000"/>
              </a:lnSpc>
              <a:spcAft>
                <a:spcPts val="600"/>
              </a:spcAft>
              <a:buFont typeface="Arial" panose="020B0604020202020204" pitchFamily="34" charset="0"/>
              <a:buChar char="•"/>
            </a:pPr>
            <a:r>
              <a:rPr lang="en-US" sz="1600" b="0" i="0" dirty="0">
                <a:effectLst/>
                <a:latin typeface="Cambria" panose="02040503050406030204" pitchFamily="18" charset="0"/>
                <a:ea typeface="Cambria" panose="02040503050406030204" pitchFamily="18" charset="0"/>
              </a:rPr>
              <a:t>Python is used for a </a:t>
            </a:r>
            <a:r>
              <a:rPr lang="en-US" sz="1600" b="1" dirty="0">
                <a:latin typeface="Cambria" panose="02040503050406030204" pitchFamily="18" charset="0"/>
                <a:ea typeface="Cambria" panose="02040503050406030204" pitchFamily="18" charset="0"/>
              </a:rPr>
              <a:t>wide range of applications, including web development, data analysis, artificial intelligence, machine learning, and scientific computing. </a:t>
            </a:r>
          </a:p>
          <a:p>
            <a:pPr marL="534988" indent="-228600" algn="just">
              <a:lnSpc>
                <a:spcPct val="150000"/>
              </a:lnSpc>
              <a:spcAft>
                <a:spcPts val="600"/>
              </a:spcAft>
              <a:buFont typeface="Arial" panose="020B0604020202020204" pitchFamily="34" charset="0"/>
              <a:buChar char="•"/>
            </a:pPr>
            <a:r>
              <a:rPr lang="en-US" sz="1600" b="0" i="0" dirty="0">
                <a:effectLst/>
                <a:latin typeface="Cambria" panose="02040503050406030204" pitchFamily="18" charset="0"/>
                <a:ea typeface="Cambria" panose="02040503050406030204" pitchFamily="18" charset="0"/>
              </a:rPr>
              <a:t>It is known for its </a:t>
            </a:r>
            <a:r>
              <a:rPr lang="en-US" sz="1600" b="1" dirty="0">
                <a:latin typeface="Cambria" panose="02040503050406030204" pitchFamily="18" charset="0"/>
                <a:ea typeface="Cambria" panose="02040503050406030204" pitchFamily="18" charset="0"/>
              </a:rPr>
              <a:t>simplicity, flexibility, and ease of use, making it a popular choice among developers of all skill levels</a:t>
            </a:r>
            <a:r>
              <a:rPr lang="en-US" sz="1600" b="1" i="0" dirty="0">
                <a:effectLst/>
                <a:latin typeface="Cambria" panose="02040503050406030204" pitchFamily="18" charset="0"/>
                <a:ea typeface="Cambria" panose="02040503050406030204" pitchFamily="18" charset="0"/>
              </a:rPr>
              <a:t>.</a:t>
            </a:r>
          </a:p>
          <a:p>
            <a:pPr marL="534988" indent="-228600" algn="just">
              <a:lnSpc>
                <a:spcPct val="150000"/>
              </a:lnSpc>
              <a:spcAft>
                <a:spcPts val="600"/>
              </a:spcAft>
              <a:buFont typeface="Arial" panose="020B0604020202020204" pitchFamily="34" charset="0"/>
              <a:buChar char="•"/>
            </a:pPr>
            <a:r>
              <a:rPr lang="en-US" sz="1600" b="0" i="0" dirty="0">
                <a:effectLst/>
                <a:latin typeface="Cambria" panose="02040503050406030204" pitchFamily="18" charset="0"/>
                <a:ea typeface="Cambria" panose="02040503050406030204" pitchFamily="18" charset="0"/>
              </a:rPr>
              <a:t>Python is an </a:t>
            </a:r>
            <a:r>
              <a:rPr lang="en-US" sz="1600" b="1" dirty="0">
                <a:latin typeface="Cambria" panose="02040503050406030204" pitchFamily="18" charset="0"/>
                <a:ea typeface="Cambria" panose="02040503050406030204" pitchFamily="18" charset="0"/>
              </a:rPr>
              <a:t>open-source language</a:t>
            </a:r>
            <a:r>
              <a:rPr lang="en-US" sz="1600" b="0" i="0" dirty="0">
                <a:effectLst/>
                <a:latin typeface="Cambria" panose="02040503050406030204" pitchFamily="18" charset="0"/>
                <a:ea typeface="Cambria" panose="02040503050406030204" pitchFamily="18" charset="0"/>
              </a:rPr>
              <a:t>, which means that the source code is available to the public, and anyone can contribute to its development. </a:t>
            </a:r>
          </a:p>
          <a:p>
            <a:pPr marL="534988" indent="-228600" algn="just">
              <a:lnSpc>
                <a:spcPct val="150000"/>
              </a:lnSpc>
              <a:spcAft>
                <a:spcPts val="600"/>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The creator of Python, </a:t>
            </a:r>
            <a:r>
              <a:rPr lang="en-US" sz="1600" b="1" dirty="0">
                <a:latin typeface="Cambria" panose="02040503050406030204" pitchFamily="18" charset="0"/>
                <a:ea typeface="Cambria" panose="02040503050406030204" pitchFamily="18" charset="0"/>
              </a:rPr>
              <a:t>Guido van Rossum, was a big fan of Monty Python's Flying Circus, a popular British television comedy show that aired in the 1970s. </a:t>
            </a:r>
          </a:p>
          <a:p>
            <a:pPr indent="-228600">
              <a:lnSpc>
                <a:spcPct val="90000"/>
              </a:lnSpc>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1720488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6 </a:t>
            </a:r>
            <a:r>
              <a:rPr lang="en-US" sz="20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Formal and Normal Languages</a:t>
            </a:r>
            <a:endParaRPr lang="en-IN" sz="2000" dirty="0">
              <a:latin typeface="Algerian" panose="04020705040A02060702" pitchFamily="82"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9B5B3201-0E2B-324D-93A3-3D692E354FB9}"/>
              </a:ext>
            </a:extLst>
          </p:cNvPr>
          <p:cNvPicPr>
            <a:picLocks noChangeAspect="1"/>
          </p:cNvPicPr>
          <p:nvPr/>
        </p:nvPicPr>
        <p:blipFill>
          <a:blip r:embed="rId2"/>
          <a:stretch>
            <a:fillRect/>
          </a:stretch>
        </p:blipFill>
        <p:spPr>
          <a:xfrm>
            <a:off x="244765" y="1030718"/>
            <a:ext cx="11447831" cy="2398282"/>
          </a:xfrm>
          <a:prstGeom prst="rect">
            <a:avLst/>
          </a:prstGeom>
        </p:spPr>
      </p:pic>
      <p:pic>
        <p:nvPicPr>
          <p:cNvPr id="12" name="Picture 11">
            <a:extLst>
              <a:ext uri="{FF2B5EF4-FFF2-40B4-BE49-F238E27FC236}">
                <a16:creationId xmlns:a16="http://schemas.microsoft.com/office/drawing/2014/main" id="{F422366A-17CA-AA45-3549-AAE70062E086}"/>
              </a:ext>
            </a:extLst>
          </p:cNvPr>
          <p:cNvPicPr>
            <a:picLocks noChangeAspect="1"/>
          </p:cNvPicPr>
          <p:nvPr/>
        </p:nvPicPr>
        <p:blipFill>
          <a:blip r:embed="rId3"/>
          <a:stretch>
            <a:fillRect/>
          </a:stretch>
        </p:blipFill>
        <p:spPr>
          <a:xfrm>
            <a:off x="499404" y="3165378"/>
            <a:ext cx="11011876" cy="2398282"/>
          </a:xfrm>
          <a:prstGeom prst="rect">
            <a:avLst/>
          </a:prstGeom>
        </p:spPr>
      </p:pic>
    </p:spTree>
    <p:extLst>
      <p:ext uri="{BB962C8B-B14F-4D97-AF65-F5344CB8AC3E}">
        <p14:creationId xmlns:p14="http://schemas.microsoft.com/office/powerpoint/2010/main" val="378145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7 The First Program </a:t>
            </a:r>
            <a:endParaRPr lang="en-IN" sz="2000" dirty="0">
              <a:latin typeface="Algerian" panose="04020705040A02060702" pitchFamily="82"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F8595B1B-A44E-44BE-477B-11F890762891}"/>
              </a:ext>
            </a:extLst>
          </p:cNvPr>
          <p:cNvPicPr>
            <a:picLocks noChangeAspect="1"/>
          </p:cNvPicPr>
          <p:nvPr/>
        </p:nvPicPr>
        <p:blipFill>
          <a:blip r:embed="rId2"/>
          <a:stretch>
            <a:fillRect/>
          </a:stretch>
        </p:blipFill>
        <p:spPr>
          <a:xfrm>
            <a:off x="337131" y="998855"/>
            <a:ext cx="11695984" cy="5304668"/>
          </a:xfrm>
          <a:prstGeom prst="rect">
            <a:avLst/>
          </a:prstGeom>
        </p:spPr>
      </p:pic>
    </p:spTree>
    <p:extLst>
      <p:ext uri="{BB962C8B-B14F-4D97-AF65-F5344CB8AC3E}">
        <p14:creationId xmlns:p14="http://schemas.microsoft.com/office/powerpoint/2010/main" val="2864692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8 Python Comments</a:t>
            </a:r>
            <a:endParaRPr lang="en-IN" sz="2000" dirty="0">
              <a:latin typeface="Algerian" panose="04020705040A02060702" pitchFamily="82"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DBEF020E-C531-BA44-D0A6-92574E988418}"/>
              </a:ext>
            </a:extLst>
          </p:cNvPr>
          <p:cNvSpPr txBox="1"/>
          <p:nvPr/>
        </p:nvSpPr>
        <p:spPr>
          <a:xfrm>
            <a:off x="440176" y="907543"/>
            <a:ext cx="11388658" cy="3760004"/>
          </a:xfrm>
          <a:prstGeom prst="rect">
            <a:avLst/>
          </a:prstGeom>
          <a:noFill/>
        </p:spPr>
        <p:txBody>
          <a:bodyPr wrap="square">
            <a:spAutoFit/>
          </a:bodyPr>
          <a:lstStyle/>
          <a:p>
            <a:pPr marL="342900" lvl="0" indent="-342900" fontAlgn="base">
              <a:lnSpc>
                <a:spcPct val="150000"/>
              </a:lnSpc>
              <a:buFont typeface="Wingdings" panose="05000000000000000000" pitchFamily="2" charset="2"/>
              <a:buChar char=""/>
            </a:pPr>
            <a:r>
              <a:rPr lang="en-US" sz="1600" b="1" spc="10" dirty="0">
                <a:solidFill>
                  <a:srgbClr val="273239"/>
                </a:solidFill>
                <a:effectLst/>
                <a:highlight>
                  <a:srgbClr val="00FF00"/>
                </a:highlight>
                <a:latin typeface="Cambria" panose="02040503050406030204" pitchFamily="18" charset="0"/>
                <a:ea typeface="Cambria" panose="02040503050406030204" pitchFamily="18" charset="0"/>
              </a:rPr>
              <a:t>Comments in Python</a:t>
            </a:r>
            <a:r>
              <a:rPr lang="en-US" sz="1600" spc="10" dirty="0">
                <a:solidFill>
                  <a:srgbClr val="273239"/>
                </a:solidFill>
                <a:effectLst/>
                <a:highlight>
                  <a:srgbClr val="00FF00"/>
                </a:highlight>
                <a:latin typeface="Cambria" panose="02040503050406030204" pitchFamily="18" charset="0"/>
                <a:ea typeface="Cambria" panose="02040503050406030204" pitchFamily="18" charset="0"/>
              </a:rPr>
              <a:t> are the lines in the code that are ignored by the interpreter during the execution of the program. </a:t>
            </a:r>
            <a:endParaRPr lang="en-IN" sz="1600" dirty="0">
              <a:effectLst/>
              <a:highlight>
                <a:srgbClr val="00FF00"/>
              </a:highlight>
              <a:latin typeface="Cambria" panose="02040503050406030204" pitchFamily="18" charset="0"/>
              <a:ea typeface="Cambria" panose="02040503050406030204" pitchFamily="18" charset="0"/>
            </a:endParaRPr>
          </a:p>
          <a:p>
            <a:pPr marL="808038" lvl="0" indent="-447675" fontAlgn="base">
              <a:lnSpc>
                <a:spcPct val="150000"/>
              </a:lnSpc>
              <a:buFont typeface="+mj-lt"/>
              <a:buAutoNum type="arabicParenR"/>
            </a:pPr>
            <a:r>
              <a:rPr lang="en-US" sz="1600" spc="10" dirty="0">
                <a:solidFill>
                  <a:srgbClr val="273239"/>
                </a:solidFill>
                <a:effectLst/>
                <a:latin typeface="Cambria" panose="02040503050406030204" pitchFamily="18" charset="0"/>
                <a:ea typeface="Cambria" panose="02040503050406030204" pitchFamily="18" charset="0"/>
              </a:rPr>
              <a:t>Comments enhance the readability of the code </a:t>
            </a:r>
            <a:r>
              <a:rPr lang="en-US" sz="1600" spc="10" dirty="0">
                <a:solidFill>
                  <a:srgbClr val="273239"/>
                </a:solidFill>
                <a:latin typeface="Cambria" panose="02040503050406030204" pitchFamily="18" charset="0"/>
                <a:ea typeface="Cambria" panose="02040503050406030204" pitchFamily="18" charset="0"/>
              </a:rPr>
              <a:t>and  helps</a:t>
            </a:r>
            <a:r>
              <a:rPr lang="en-US" sz="1600" spc="10" dirty="0">
                <a:solidFill>
                  <a:srgbClr val="273239"/>
                </a:solidFill>
                <a:effectLst/>
                <a:latin typeface="Cambria" panose="02040503050406030204" pitchFamily="18" charset="0"/>
                <a:ea typeface="Cambria" panose="02040503050406030204" pitchFamily="18" charset="0"/>
              </a:rPr>
              <a:t> the programmers to understand the code very carefully. </a:t>
            </a:r>
            <a:endParaRPr lang="en-IN" sz="1600" dirty="0">
              <a:effectLst/>
              <a:latin typeface="Cambria" panose="02040503050406030204" pitchFamily="18" charset="0"/>
              <a:ea typeface="Cambria" panose="02040503050406030204" pitchFamily="18" charset="0"/>
            </a:endParaRPr>
          </a:p>
          <a:p>
            <a:pPr marL="808038" lvl="0" indent="-447675">
              <a:lnSpc>
                <a:spcPct val="150000"/>
              </a:lnSpc>
              <a:buFont typeface="+mj-lt"/>
              <a:buAutoNum type="arabicParenR"/>
            </a:pPr>
            <a:r>
              <a:rPr lang="en-IN" sz="1600" dirty="0">
                <a:solidFill>
                  <a:srgbClr val="000000"/>
                </a:solidFill>
                <a:effectLst/>
                <a:latin typeface="Cambria" panose="02040503050406030204" pitchFamily="18" charset="0"/>
                <a:ea typeface="Cambria" panose="02040503050406030204" pitchFamily="18" charset="0"/>
              </a:rPr>
              <a:t>Comments can be used to explain Python code.</a:t>
            </a:r>
            <a:endParaRPr lang="en-IN" sz="1600" dirty="0">
              <a:effectLst/>
              <a:latin typeface="Cambria" panose="02040503050406030204" pitchFamily="18" charset="0"/>
              <a:ea typeface="Cambria" panose="02040503050406030204" pitchFamily="18" charset="0"/>
            </a:endParaRPr>
          </a:p>
          <a:p>
            <a:pPr marL="808038" lvl="0" indent="-447675">
              <a:lnSpc>
                <a:spcPct val="150000"/>
              </a:lnSpc>
              <a:buFont typeface="+mj-lt"/>
              <a:buAutoNum type="arabicParenR"/>
            </a:pPr>
            <a:r>
              <a:rPr lang="en-IN" sz="1600" dirty="0">
                <a:solidFill>
                  <a:srgbClr val="000000"/>
                </a:solidFill>
                <a:effectLst/>
                <a:latin typeface="Cambria" panose="02040503050406030204" pitchFamily="18" charset="0"/>
                <a:ea typeface="Cambria" panose="02040503050406030204" pitchFamily="18" charset="0"/>
              </a:rPr>
              <a:t>Comments can be used to prevent execution when testing code.</a:t>
            </a:r>
          </a:p>
          <a:p>
            <a:pPr marL="342900" lvl="0" indent="-342900" fontAlgn="base">
              <a:lnSpc>
                <a:spcPct val="150000"/>
              </a:lnSpc>
              <a:buFont typeface="Wingdings" panose="05000000000000000000" pitchFamily="2" charset="2"/>
              <a:buChar char=""/>
            </a:pPr>
            <a:r>
              <a:rPr lang="en-US" sz="1600" spc="10" dirty="0">
                <a:solidFill>
                  <a:srgbClr val="273239"/>
                </a:solidFill>
                <a:effectLst/>
                <a:latin typeface="Cambria" panose="02040503050406030204" pitchFamily="18" charset="0"/>
                <a:ea typeface="Cambria" panose="02040503050406030204" pitchFamily="18" charset="0"/>
              </a:rPr>
              <a:t>There are three types of comments in </a:t>
            </a:r>
            <a:r>
              <a:rPr lang="en-US" sz="1600" u="sng" spc="10" dirty="0">
                <a:solidFill>
                  <a:srgbClr val="000000"/>
                </a:solidFill>
                <a:effectLst/>
                <a:latin typeface="Cambria" panose="02040503050406030204" pitchFamily="18" charset="0"/>
                <a:ea typeface="Cambria" panose="02040503050406030204" pitchFamily="18" charset="0"/>
                <a:hlinkClick r:id="rId2"/>
              </a:rPr>
              <a:t>Python</a:t>
            </a:r>
            <a:r>
              <a:rPr lang="en-US" sz="1600" spc="10" dirty="0">
                <a:solidFill>
                  <a:srgbClr val="273239"/>
                </a:solidFill>
                <a:effectLst/>
                <a:latin typeface="Cambria" panose="02040503050406030204" pitchFamily="18" charset="0"/>
                <a:ea typeface="Cambria" panose="02040503050406030204" pitchFamily="18" charset="0"/>
              </a:rPr>
              <a:t>:</a:t>
            </a:r>
            <a:endParaRPr lang="en-IN" sz="1600" dirty="0">
              <a:effectLst/>
              <a:latin typeface="Cambria" panose="02040503050406030204" pitchFamily="18" charset="0"/>
              <a:ea typeface="Cambria" panose="02040503050406030204" pitchFamily="18" charset="0"/>
            </a:endParaRPr>
          </a:p>
          <a:p>
            <a:pPr lvl="1" fontAlgn="base">
              <a:lnSpc>
                <a:spcPct val="150000"/>
              </a:lnSpc>
            </a:pPr>
            <a:r>
              <a:rPr lang="en-US" sz="1600" spc="10" dirty="0">
                <a:solidFill>
                  <a:srgbClr val="273239"/>
                </a:solidFill>
                <a:effectLst/>
                <a:latin typeface="Cambria" panose="02040503050406030204" pitchFamily="18" charset="0"/>
                <a:ea typeface="Cambria" panose="02040503050406030204" pitchFamily="18" charset="0"/>
                <a:cs typeface="Times New Roman" panose="02020603050405020304" pitchFamily="18" charset="0"/>
              </a:rPr>
              <a:t>8.1)	</a:t>
            </a:r>
            <a:r>
              <a:rPr lang="en-US" sz="1600" b="1" spc="1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Single line Comments</a:t>
            </a:r>
            <a:endParaRPr lang="en-IN" sz="16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lvl="1" fontAlgn="base">
              <a:lnSpc>
                <a:spcPct val="150000"/>
              </a:lnSpc>
            </a:pPr>
            <a:r>
              <a:rPr lang="en-US" sz="1600" spc="10" dirty="0">
                <a:solidFill>
                  <a:srgbClr val="273239"/>
                </a:solidFill>
                <a:effectLst/>
                <a:latin typeface="Cambria" panose="02040503050406030204" pitchFamily="18" charset="0"/>
                <a:ea typeface="Cambria" panose="02040503050406030204" pitchFamily="18" charset="0"/>
                <a:cs typeface="Times New Roman" panose="02020603050405020304" pitchFamily="18" charset="0"/>
              </a:rPr>
              <a:t>8.2)	</a:t>
            </a:r>
            <a:r>
              <a:rPr lang="en-US" sz="1600" b="1" spc="10" dirty="0">
                <a:solidFill>
                  <a:srgbClr val="2359F1"/>
                </a:solidFill>
                <a:effectLst/>
                <a:latin typeface="Cambria" panose="02040503050406030204" pitchFamily="18" charset="0"/>
                <a:ea typeface="Cambria" panose="02040503050406030204" pitchFamily="18" charset="0"/>
                <a:cs typeface="Times New Roman" panose="02020603050405020304" pitchFamily="18" charset="0"/>
              </a:rPr>
              <a:t>Multiline Comments</a:t>
            </a:r>
            <a:endParaRPr lang="en-IN" sz="1600" dirty="0">
              <a:effectLst/>
              <a:latin typeface="Cambria" panose="02040503050406030204" pitchFamily="18" charset="0"/>
              <a:ea typeface="Cambria" panose="02040503050406030204" pitchFamily="18" charset="0"/>
              <a:cs typeface="Times New Roman" panose="02020603050405020304" pitchFamily="18" charset="0"/>
            </a:endParaRPr>
          </a:p>
          <a:p>
            <a:pPr lvl="1" fontAlgn="base">
              <a:lnSpc>
                <a:spcPct val="150000"/>
              </a:lnSpc>
              <a:spcAft>
                <a:spcPts val="1000"/>
              </a:spcAft>
            </a:pPr>
            <a:r>
              <a:rPr lang="en-US" sz="1600" spc="10" dirty="0">
                <a:solidFill>
                  <a:srgbClr val="273239"/>
                </a:solidFill>
                <a:effectLst/>
                <a:latin typeface="Cambria" panose="02040503050406030204" pitchFamily="18" charset="0"/>
                <a:ea typeface="Cambria" panose="02040503050406030204" pitchFamily="18" charset="0"/>
                <a:cs typeface="Times New Roman" panose="02020603050405020304" pitchFamily="18" charset="0"/>
              </a:rPr>
              <a:t>8.3)	</a:t>
            </a:r>
            <a:r>
              <a:rPr lang="en-US" sz="1600" b="1" spc="10" dirty="0">
                <a:solidFill>
                  <a:srgbClr val="FF0000"/>
                </a:solidFill>
                <a:latin typeface="Cambria" panose="02040503050406030204" pitchFamily="18" charset="0"/>
                <a:ea typeface="Cambria" panose="02040503050406030204" pitchFamily="18" charset="0"/>
                <a:cs typeface="Times New Roman" panose="02020603050405020304" pitchFamily="18" charset="0"/>
              </a:rPr>
              <a:t>Docstring Comments</a:t>
            </a:r>
            <a:endParaRPr lang="en-IN" sz="1600" b="1" spc="1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marL="360363" lvl="0"/>
            <a:endParaRPr lang="en-IN" sz="1800" dirty="0">
              <a:effectLst/>
              <a:latin typeface="Times New Roman" panose="02020603050405020304" pitchFamily="18" charset="0"/>
              <a:ea typeface="Times New Roman" panose="02020603050405020304" pitchFamily="18" charset="0"/>
            </a:endParaRPr>
          </a:p>
          <a:p>
            <a:pPr fontAlgn="base"/>
            <a:r>
              <a:rPr lang="en-US" sz="2000" spc="10" dirty="0">
                <a:solidFill>
                  <a:srgbClr val="273239"/>
                </a:solidFill>
                <a:effectLst/>
                <a:latin typeface="Nunito" pitchFamily="2"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0290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8 Python Comments</a:t>
            </a:r>
            <a:endParaRPr lang="en-IN" sz="2000" dirty="0">
              <a:latin typeface="Algerian" panose="04020705040A02060702" pitchFamily="82"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0811F601-DF9C-CC51-3204-E59A92EB4EEF}"/>
              </a:ext>
            </a:extLst>
          </p:cNvPr>
          <p:cNvSpPr>
            <a:spLocks noChangeArrowheads="1"/>
          </p:cNvSpPr>
          <p:nvPr/>
        </p:nvSpPr>
        <p:spPr bwMode="auto">
          <a:xfrm>
            <a:off x="0" y="43934"/>
            <a:ext cx="184731" cy="369332"/>
          </a:xfrm>
          <a:prstGeom prst="rect">
            <a:avLst/>
          </a:prstGeom>
          <a:solidFill>
            <a:srgbClr val="1C1D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8B3555BC-9916-065D-C316-2F324E487A52}"/>
              </a:ext>
            </a:extLst>
          </p:cNvPr>
          <p:cNvSpPr txBox="1"/>
          <p:nvPr/>
        </p:nvSpPr>
        <p:spPr>
          <a:xfrm>
            <a:off x="0" y="503765"/>
            <a:ext cx="11778622" cy="1154675"/>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a:ln>
                  <a:noFill/>
                </a:ln>
                <a:solidFill>
                  <a:schemeClr val="bg1"/>
                </a:solidFill>
                <a:effectLst/>
                <a:highlight>
                  <a:srgbClr val="1D0D7B"/>
                </a:highlight>
                <a:latin typeface="Cambria" panose="02040503050406030204" pitchFamily="18" charset="0"/>
                <a:ea typeface="Cambria" panose="02040503050406030204" pitchFamily="18" charset="0"/>
                <a:cs typeface="Segoe UI" panose="020B0502040204020203" pitchFamily="34" charset="0"/>
              </a:rPr>
              <a:t>8.1)	Single-line Commen</a:t>
            </a:r>
            <a:r>
              <a:rPr kumimoji="0" lang="en-US" altLang="en-US" sz="1600" b="0" i="0" u="none" strike="noStrike" cap="none" normalizeH="0" baseline="0" dirty="0">
                <a:ln>
                  <a:noFill/>
                </a:ln>
                <a:effectLst/>
                <a:highlight>
                  <a:srgbClr val="1D0D7B"/>
                </a:highlight>
                <a:latin typeface="Cambria" panose="02040503050406030204" pitchFamily="18" charset="0"/>
                <a:ea typeface="Cambria" panose="02040503050406030204" pitchFamily="18" charset="0"/>
                <a:cs typeface="Segoe UI" panose="020B0502040204020203" pitchFamily="34" charset="0"/>
              </a:rPr>
              <a:t>t </a:t>
            </a:r>
          </a:p>
          <a:p>
            <a:pPr marL="0" marR="0" lvl="0" indent="0" algn="l"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a:ln>
                  <a:noFill/>
                </a:ln>
                <a:effectLst/>
                <a:latin typeface="Cambria" panose="02040503050406030204" pitchFamily="18" charset="0"/>
                <a:ea typeface="Cambria" panose="02040503050406030204" pitchFamily="18" charset="0"/>
                <a:cs typeface="Segoe UI" panose="020B0502040204020203" pitchFamily="34" charset="0"/>
              </a:rPr>
              <a:t>	A single-line comment of Python is the one that has a hashtag # at the beginning of it and continues until the finish of the line. </a:t>
            </a:r>
            <a:endParaRPr kumimoji="0" lang="en-US" altLang="en-US" sz="1600" b="0" i="0" u="none" strike="noStrike" cap="none" normalizeH="0" baseline="0" dirty="0">
              <a:ln>
                <a:noFill/>
              </a:ln>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1" i="1" u="none" strike="noStrike" cap="none" normalizeH="0" baseline="0" dirty="0">
                <a:ln>
                  <a:noFill/>
                </a:ln>
                <a:effectLst/>
                <a:latin typeface="Cambria" panose="02040503050406030204" pitchFamily="18" charset="0"/>
                <a:ea typeface="Cambria" panose="02040503050406030204" pitchFamily="18" charset="0"/>
              </a:rPr>
              <a:t>	</a:t>
            </a:r>
            <a:endParaRPr kumimoji="0" lang="en-US" altLang="en-US" sz="1600" b="0" i="0" u="none" strike="noStrike" cap="none" normalizeH="0" baseline="0" dirty="0">
              <a:ln>
                <a:noFill/>
              </a:ln>
              <a:effectLst/>
              <a:latin typeface="Cambria" panose="02040503050406030204" pitchFamily="18" charset="0"/>
              <a:ea typeface="Cambria" panose="02040503050406030204" pitchFamily="18" charset="0"/>
            </a:endParaRPr>
          </a:p>
        </p:txBody>
      </p:sp>
      <p:graphicFrame>
        <p:nvGraphicFramePr>
          <p:cNvPr id="5" name="Table 8">
            <a:extLst>
              <a:ext uri="{FF2B5EF4-FFF2-40B4-BE49-F238E27FC236}">
                <a16:creationId xmlns:a16="http://schemas.microsoft.com/office/drawing/2014/main" id="{A741E2DB-4045-4E54-AB40-ADC5791F2894}"/>
              </a:ext>
            </a:extLst>
          </p:cNvPr>
          <p:cNvGraphicFramePr>
            <a:graphicFrameLocks noGrp="1"/>
          </p:cNvGraphicFramePr>
          <p:nvPr>
            <p:extLst>
              <p:ext uri="{D42A27DB-BD31-4B8C-83A1-F6EECF244321}">
                <p14:modId xmlns:p14="http://schemas.microsoft.com/office/powerpoint/2010/main" val="466645071"/>
              </p:ext>
            </p:extLst>
          </p:nvPr>
        </p:nvGraphicFramePr>
        <p:xfrm>
          <a:off x="252919" y="1992457"/>
          <a:ext cx="11721829" cy="3740087"/>
        </p:xfrm>
        <a:graphic>
          <a:graphicData uri="http://schemas.openxmlformats.org/drawingml/2006/table">
            <a:tbl>
              <a:tblPr firstRow="1" bandRow="1">
                <a:tableStyleId>{C4B1156A-380E-4F78-BDF5-A606A8083BF9}</a:tableStyleId>
              </a:tblPr>
              <a:tblGrid>
                <a:gridCol w="4134255">
                  <a:extLst>
                    <a:ext uri="{9D8B030D-6E8A-4147-A177-3AD203B41FA5}">
                      <a16:colId xmlns:a16="http://schemas.microsoft.com/office/drawing/2014/main" val="3953407131"/>
                    </a:ext>
                  </a:extLst>
                </a:gridCol>
                <a:gridCol w="4513635">
                  <a:extLst>
                    <a:ext uri="{9D8B030D-6E8A-4147-A177-3AD203B41FA5}">
                      <a16:colId xmlns:a16="http://schemas.microsoft.com/office/drawing/2014/main" val="4065924256"/>
                    </a:ext>
                  </a:extLst>
                </a:gridCol>
                <a:gridCol w="3073939">
                  <a:extLst>
                    <a:ext uri="{9D8B030D-6E8A-4147-A177-3AD203B41FA5}">
                      <a16:colId xmlns:a16="http://schemas.microsoft.com/office/drawing/2014/main" val="3856939770"/>
                    </a:ext>
                  </a:extLst>
                </a:gridCol>
              </a:tblGrid>
              <a:tr h="0">
                <a:tc>
                  <a:txBody>
                    <a:bodyPr/>
                    <a:lstStyle/>
                    <a:p>
                      <a:pPr algn="ctr">
                        <a:lnSpc>
                          <a:spcPct val="150000"/>
                        </a:lnSpc>
                      </a:pPr>
                      <a:r>
                        <a:rPr lang="en-US" sz="1600" spc="10" dirty="0">
                          <a:solidFill>
                            <a:srgbClr val="221474"/>
                          </a:solidFill>
                          <a:effectLst/>
                        </a:rPr>
                        <a:t>Comments enhance the readability of the code </a:t>
                      </a:r>
                      <a:endParaRPr lang="en-IN" sz="1600" dirty="0">
                        <a:solidFill>
                          <a:srgbClr val="221474"/>
                        </a:solidFill>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en-US" sz="1600" b="1" u="none" strike="noStrike" cap="none" normalizeH="0" baseline="0" dirty="0">
                          <a:ln>
                            <a:noFill/>
                          </a:ln>
                          <a:solidFill>
                            <a:srgbClr val="221474"/>
                          </a:solidFill>
                          <a:effectLst/>
                        </a:rPr>
                        <a:t>Comments can be used to explain Python code.</a:t>
                      </a:r>
                      <a:endParaRPr kumimoji="0" lang="en-US" altLang="en-US" sz="1600" b="0" u="none" strike="noStrike" cap="none" normalizeH="0" baseline="0" dirty="0">
                        <a:ln>
                          <a:noFill/>
                        </a:ln>
                        <a:solidFill>
                          <a:srgbClr val="221474"/>
                        </a:solidFill>
                        <a:effectLst/>
                      </a:endParaRPr>
                    </a:p>
                    <a:p>
                      <a:pPr algn="ctr">
                        <a:lnSpc>
                          <a:spcPct val="150000"/>
                        </a:lnSpc>
                      </a:pPr>
                      <a:endParaRPr lang="en-IN" sz="1600" dirty="0">
                        <a:solidFill>
                          <a:srgbClr val="221474"/>
                        </a:solidFill>
                        <a:latin typeface="Cambria" panose="02040503050406030204" pitchFamily="18" charset="0"/>
                        <a:ea typeface="Cambria" panose="02040503050406030204" pitchFamily="18" charset="0"/>
                      </a:endParaRPr>
                    </a:p>
                  </a:txBody>
                  <a:tcPr/>
                </a:tc>
                <a:tc>
                  <a:txBody>
                    <a:bodyPr/>
                    <a:lstStyle/>
                    <a:p>
                      <a:pPr algn="ctr">
                        <a:lnSpc>
                          <a:spcPct val="150000"/>
                        </a:lnSpc>
                      </a:pPr>
                      <a:r>
                        <a:rPr lang="en-IN" sz="1600" dirty="0">
                          <a:solidFill>
                            <a:srgbClr val="221474"/>
                          </a:solidFill>
                          <a:effectLst/>
                        </a:rPr>
                        <a:t>Comments can be used to prevent execution when testing code</a:t>
                      </a:r>
                      <a:endParaRPr lang="en-IN" sz="1600" dirty="0">
                        <a:solidFill>
                          <a:srgbClr val="221474"/>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8276530"/>
                  </a:ext>
                </a:extLst>
              </a:tr>
              <a:tr h="442674">
                <a:tc>
                  <a:txBody>
                    <a:bodyPr/>
                    <a:lstStyle/>
                    <a:p>
                      <a:pPr marL="0" lvl="3" indent="0" eaLnBrk="0" fontAlgn="base" hangingPunct="0">
                        <a:lnSpc>
                          <a:spcPct val="1500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400" b="0" u="none" strike="noStrike" cap="none" normalizeH="0" baseline="0" dirty="0">
                          <a:ln>
                            <a:noFill/>
                          </a:ln>
                          <a:solidFill>
                            <a:schemeClr val="bg1"/>
                          </a:solidFill>
                          <a:effectLst/>
                          <a:highlight>
                            <a:srgbClr val="1D0D7B"/>
                          </a:highlight>
                        </a:rPr>
                        <a:t>CODE:</a:t>
                      </a:r>
                    </a:p>
                    <a:p>
                      <a:pPr marL="0" lvl="3" indent="0" eaLnBrk="0" fontAlgn="base" hangingPunct="0">
                        <a:lnSpc>
                          <a:spcPct val="1500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400" b="0" u="none" strike="noStrike" cap="none" normalizeH="0" baseline="0" dirty="0">
                          <a:ln>
                            <a:noFill/>
                          </a:ln>
                          <a:effectLst/>
                        </a:rPr>
                        <a:t># This code is to show an example of a single-line comment  </a:t>
                      </a:r>
                    </a:p>
                    <a:p>
                      <a:pPr marL="0" lvl="3" indent="0" eaLnBrk="0" fontAlgn="base" hangingPunct="0">
                        <a:lnSpc>
                          <a:spcPct val="1500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400" b="1" u="none" strike="noStrike" cap="none" normalizeH="0" baseline="0" dirty="0">
                          <a:ln>
                            <a:noFill/>
                          </a:ln>
                          <a:effectLst/>
                        </a:rPr>
                        <a:t>print</a:t>
                      </a:r>
                      <a:r>
                        <a:rPr kumimoji="0" lang="en-US" altLang="en-US" sz="1400" b="0" u="none" strike="noStrike" cap="none" normalizeH="0" baseline="0" dirty="0">
                          <a:ln>
                            <a:noFill/>
                          </a:ln>
                          <a:effectLst/>
                        </a:rPr>
                        <a:t>( 'This statement does not have a hashtag before it' )  </a:t>
                      </a:r>
                    </a:p>
                    <a:p>
                      <a:endParaRPr lang="en-IN" sz="1400" dirty="0"/>
                    </a:p>
                  </a:txBody>
                  <a:tcPr/>
                </a:tc>
                <a:tc>
                  <a:txBody>
                    <a:bodyPr/>
                    <a:lstStyle/>
                    <a:p>
                      <a:pPr marL="0" lvl="3" indent="0" algn="l" defTabSz="914400" rtl="0" eaLnBrk="0" fontAlgn="base" latinLnBrk="0" hangingPunct="0">
                        <a:lnSpc>
                          <a:spcPct val="1500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400" b="0" u="none" strike="noStrike" kern="1200" cap="none" normalizeH="0" baseline="0" dirty="0">
                          <a:ln>
                            <a:noFill/>
                          </a:ln>
                          <a:solidFill>
                            <a:schemeClr val="bg1"/>
                          </a:solidFill>
                          <a:effectLst/>
                          <a:highlight>
                            <a:srgbClr val="1D0D7B"/>
                          </a:highlight>
                          <a:latin typeface="+mn-lt"/>
                          <a:ea typeface="+mn-ea"/>
                          <a:cs typeface="+mn-cs"/>
                        </a:rPr>
                        <a:t>CODE:</a:t>
                      </a:r>
                    </a:p>
                    <a:p>
                      <a:pPr>
                        <a:lnSpc>
                          <a:spcPct val="150000"/>
                        </a:lnSpc>
                      </a:pPr>
                      <a:endParaRPr kumimoji="0" lang="en-US" altLang="en-US" sz="1400" b="1" u="none" strike="noStrike" cap="none" normalizeH="0" baseline="0" dirty="0">
                        <a:ln>
                          <a:noFill/>
                        </a:ln>
                        <a:effectLst/>
                      </a:endParaRPr>
                    </a:p>
                    <a:p>
                      <a:pPr>
                        <a:lnSpc>
                          <a:spcPct val="150000"/>
                        </a:lnSpc>
                      </a:pPr>
                      <a:r>
                        <a:rPr kumimoji="0" lang="en-US" altLang="en-US" sz="1400" b="1" u="none" strike="noStrike" cap="none" normalizeH="0" baseline="0" dirty="0">
                          <a:ln>
                            <a:noFill/>
                          </a:ln>
                          <a:effectLst/>
                        </a:rPr>
                        <a:t>print</a:t>
                      </a:r>
                      <a:r>
                        <a:rPr kumimoji="0" lang="en-US" altLang="en-US" sz="1400" b="0" u="none" strike="noStrike" cap="none" normalizeH="0" baseline="0" dirty="0">
                          <a:ln>
                            <a:noFill/>
                          </a:ln>
                          <a:effectLst/>
                        </a:rPr>
                        <a:t>( 'This is an example of  a comment' ) # this code is to show an example of a single-line comment  </a:t>
                      </a:r>
                      <a:endParaRPr lang="en-IN" sz="1400" dirty="0"/>
                    </a:p>
                  </a:txBody>
                  <a:tcPr/>
                </a:tc>
                <a:tc>
                  <a:txBody>
                    <a:bodyPr/>
                    <a:lstStyle/>
                    <a:p>
                      <a:pPr marL="0" marR="0" lvl="3" indent="0" algn="l" defTabSz="914400" rtl="0" eaLnBrk="0" fontAlgn="base" latinLnBrk="0" hangingPunct="0">
                        <a:lnSpc>
                          <a:spcPct val="150000"/>
                        </a:lnSpc>
                        <a:spcBef>
                          <a:spcPts val="0"/>
                        </a:spcBef>
                        <a:spcAft>
                          <a:spcPts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400" b="0" u="none" strike="noStrike" kern="1200" cap="none" normalizeH="0" baseline="0" dirty="0">
                          <a:ln>
                            <a:noFill/>
                          </a:ln>
                          <a:solidFill>
                            <a:schemeClr val="bg1"/>
                          </a:solidFill>
                          <a:effectLst/>
                          <a:highlight>
                            <a:srgbClr val="1D0D7B"/>
                          </a:highlight>
                          <a:latin typeface="+mn-lt"/>
                          <a:ea typeface="+mn-ea"/>
                          <a:cs typeface="+mn-cs"/>
                        </a:rPr>
                        <a:t>CODE :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en-US" sz="1400" b="0" u="none" strike="noStrike" cap="none" normalizeH="0" baseline="0" dirty="0">
                        <a:ln>
                          <a:noFill/>
                        </a:ln>
                        <a:effectLs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400" b="0" u="none" strike="noStrike" cap="none" normalizeH="0" baseline="0" dirty="0">
                          <a:ln>
                            <a:noFill/>
                          </a:ln>
                          <a:effectLst/>
                        </a:rPr>
                        <a:t>#print("Hello, World!")</a:t>
                      </a:r>
                      <a:br>
                        <a:rPr kumimoji="0" lang="en-US" altLang="en-US" sz="1400" b="0" u="none" strike="noStrike" cap="none" normalizeH="0" baseline="0" dirty="0">
                          <a:ln>
                            <a:noFill/>
                          </a:ln>
                          <a:effectLst/>
                        </a:rPr>
                      </a:br>
                      <a:r>
                        <a:rPr kumimoji="0" lang="en-US" altLang="en-US" sz="1400" b="0" u="none" strike="noStrike" cap="none" normalizeH="0" baseline="0" dirty="0">
                          <a:ln>
                            <a:noFill/>
                          </a:ln>
                          <a:effectLst/>
                        </a:rPr>
                        <a:t>print("Cheers, Mate!")</a:t>
                      </a:r>
                    </a:p>
                    <a:p>
                      <a:pPr>
                        <a:lnSpc>
                          <a:spcPct val="150000"/>
                        </a:lnSpc>
                      </a:pPr>
                      <a:endParaRPr lang="en-IN" sz="1400" dirty="0"/>
                    </a:p>
                  </a:txBody>
                  <a:tcPr/>
                </a:tc>
                <a:extLst>
                  <a:ext uri="{0D108BD9-81ED-4DB2-BD59-A6C34878D82A}">
                    <a16:rowId xmlns:a16="http://schemas.microsoft.com/office/drawing/2014/main" val="4246065288"/>
                  </a:ext>
                </a:extLst>
              </a:tr>
              <a:tr h="442674">
                <a:tc>
                  <a:txBody>
                    <a:bodyPr/>
                    <a:lstStyle/>
                    <a:p>
                      <a:pPr marL="0" marR="0" lvl="3" indent="0" algn="l" defTabSz="914400" rtl="0" eaLnBrk="0" fontAlgn="base" latinLnBrk="0" hangingPunct="0">
                        <a:lnSpc>
                          <a:spcPct val="150000"/>
                        </a:lnSpc>
                        <a:spcBef>
                          <a:spcPts val="0"/>
                        </a:spcBef>
                        <a:spcAft>
                          <a:spcPts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400" b="0" u="none" strike="noStrike" kern="1200" cap="none" normalizeH="0" baseline="0" dirty="0">
                          <a:ln>
                            <a:noFill/>
                          </a:ln>
                          <a:solidFill>
                            <a:schemeClr val="bg1"/>
                          </a:solidFill>
                          <a:effectLst/>
                          <a:highlight>
                            <a:srgbClr val="1D0D7B"/>
                          </a:highlight>
                          <a:latin typeface="+mn-lt"/>
                          <a:ea typeface="+mn-ea"/>
                          <a:cs typeface="+mn-cs"/>
                        </a:rPr>
                        <a:t>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u="none" strike="noStrike" cap="none" normalizeH="0" baseline="0" dirty="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u="none" strike="noStrike" cap="none" normalizeH="0" baseline="0" dirty="0">
                          <a:ln>
                            <a:noFill/>
                          </a:ln>
                          <a:effectLst/>
                        </a:rPr>
                        <a:t>This statement does not have a hashtag before it</a:t>
                      </a:r>
                      <a:endParaRPr lang="en-US" altLang="en-US" sz="1400" dirty="0"/>
                    </a:p>
                    <a:p>
                      <a:endParaRPr lang="en-IN" sz="1400" dirty="0"/>
                    </a:p>
                  </a:txBody>
                  <a:tcPr/>
                </a:tc>
                <a:tc>
                  <a:txBody>
                    <a:bodyPr/>
                    <a:lstStyle/>
                    <a:p>
                      <a:pPr marL="0" marR="0" lvl="3" indent="0" algn="l" defTabSz="914400" rtl="0" eaLnBrk="0" fontAlgn="base" latinLnBrk="0" hangingPunct="0">
                        <a:lnSpc>
                          <a:spcPct val="150000"/>
                        </a:lnSpc>
                        <a:spcBef>
                          <a:spcPts val="0"/>
                        </a:spcBef>
                        <a:spcAft>
                          <a:spcPts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400" b="0" u="none" strike="noStrike" kern="1200" cap="none" normalizeH="0" baseline="0" dirty="0">
                          <a:ln>
                            <a:noFill/>
                          </a:ln>
                          <a:solidFill>
                            <a:schemeClr val="bg1"/>
                          </a:solidFill>
                          <a:effectLst/>
                          <a:highlight>
                            <a:srgbClr val="1D0D7B"/>
                          </a:highlight>
                          <a:latin typeface="+mn-lt"/>
                          <a:ea typeface="+mn-ea"/>
                          <a:cs typeface="+mn-cs"/>
                        </a:rPr>
                        <a:t>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u="none" strike="noStrike" cap="none" normalizeH="0" baseline="0" dirty="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u="none" strike="noStrike" cap="none" normalizeH="0" baseline="0" dirty="0">
                          <a:ln>
                            <a:noFill/>
                          </a:ln>
                          <a:effectLst/>
                        </a:rPr>
                        <a:t>This is an example of  a comment</a:t>
                      </a:r>
                      <a:endParaRPr lang="en-IN" sz="1400" dirty="0"/>
                    </a:p>
                  </a:txBody>
                  <a:tcPr/>
                </a:tc>
                <a:tc>
                  <a:txBody>
                    <a:bodyPr/>
                    <a:lstStyle/>
                    <a:p>
                      <a:pPr marL="0" marR="0" lvl="3" indent="0" algn="l" defTabSz="914400" rtl="0" eaLnBrk="0" fontAlgn="base" latinLnBrk="0" hangingPunct="0">
                        <a:lnSpc>
                          <a:spcPct val="150000"/>
                        </a:lnSpc>
                        <a:spcBef>
                          <a:spcPts val="0"/>
                        </a:spcBef>
                        <a:spcAft>
                          <a:spcPts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en-US" altLang="en-US" sz="1400" b="0" u="none" strike="noStrike" kern="1200" cap="none" normalizeH="0" baseline="0" dirty="0">
                          <a:ln>
                            <a:noFill/>
                          </a:ln>
                          <a:solidFill>
                            <a:schemeClr val="bg1"/>
                          </a:solidFill>
                          <a:effectLst/>
                          <a:highlight>
                            <a:srgbClr val="1D0D7B"/>
                          </a:highlight>
                          <a:latin typeface="+mn-lt"/>
                          <a:ea typeface="+mn-ea"/>
                          <a:cs typeface="+mn-cs"/>
                        </a:rPr>
                        <a:t>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u="none" strike="noStrike" cap="none" normalizeH="0" baseline="0" dirty="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u="none" strike="noStrike" cap="none" normalizeH="0" baseline="0" dirty="0">
                          <a:ln>
                            <a:noFill/>
                          </a:ln>
                          <a:effectLst/>
                        </a:rPr>
                        <a:t>Cheers, Mate!</a:t>
                      </a:r>
                      <a:endParaRPr lang="en-IN" sz="1400" dirty="0"/>
                    </a:p>
                  </a:txBody>
                  <a:tcPr/>
                </a:tc>
                <a:extLst>
                  <a:ext uri="{0D108BD9-81ED-4DB2-BD59-A6C34878D82A}">
                    <a16:rowId xmlns:a16="http://schemas.microsoft.com/office/drawing/2014/main" val="2913048515"/>
                  </a:ext>
                </a:extLst>
              </a:tr>
            </a:tbl>
          </a:graphicData>
        </a:graphic>
      </p:graphicFrame>
    </p:spTree>
    <p:extLst>
      <p:ext uri="{BB962C8B-B14F-4D97-AF65-F5344CB8AC3E}">
        <p14:creationId xmlns:p14="http://schemas.microsoft.com/office/powerpoint/2010/main" val="138383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8 Python Comments</a:t>
            </a:r>
            <a:endParaRPr lang="en-IN" sz="2000" dirty="0">
              <a:latin typeface="Algerian" panose="04020705040A02060702" pitchFamily="82"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0811F601-DF9C-CC51-3204-E59A92EB4EEF}"/>
              </a:ext>
            </a:extLst>
          </p:cNvPr>
          <p:cNvSpPr>
            <a:spLocks noChangeArrowheads="1"/>
          </p:cNvSpPr>
          <p:nvPr/>
        </p:nvSpPr>
        <p:spPr bwMode="auto">
          <a:xfrm>
            <a:off x="0" y="43934"/>
            <a:ext cx="184731" cy="369332"/>
          </a:xfrm>
          <a:prstGeom prst="rect">
            <a:avLst/>
          </a:prstGeom>
          <a:solidFill>
            <a:srgbClr val="1C1D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8B3555BC-9916-065D-C316-2F324E487A52}"/>
              </a:ext>
            </a:extLst>
          </p:cNvPr>
          <p:cNvSpPr txBox="1"/>
          <p:nvPr/>
        </p:nvSpPr>
        <p:spPr>
          <a:xfrm>
            <a:off x="0" y="503765"/>
            <a:ext cx="11778622" cy="785343"/>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a:ln>
                  <a:noFill/>
                </a:ln>
                <a:solidFill>
                  <a:schemeClr val="bg1"/>
                </a:solidFill>
                <a:effectLst/>
                <a:highlight>
                  <a:srgbClr val="1D0D7B"/>
                </a:highlight>
                <a:latin typeface="Cambria" panose="02040503050406030204" pitchFamily="18" charset="0"/>
                <a:ea typeface="Cambria" panose="02040503050406030204" pitchFamily="18" charset="0"/>
                <a:cs typeface="Segoe UI" panose="020B0502040204020203" pitchFamily="34" charset="0"/>
              </a:rPr>
              <a:t>8.2)	Multi-line </a:t>
            </a:r>
            <a:r>
              <a:rPr kumimoji="0" lang="en-US" altLang="en-US" sz="1600" b="0" i="0" u="none" strike="noStrike" cap="none" normalizeH="0" baseline="0" dirty="0" err="1">
                <a:ln>
                  <a:noFill/>
                </a:ln>
                <a:solidFill>
                  <a:schemeClr val="bg1"/>
                </a:solidFill>
                <a:effectLst/>
                <a:highlight>
                  <a:srgbClr val="1D0D7B"/>
                </a:highlight>
                <a:latin typeface="Cambria" panose="02040503050406030204" pitchFamily="18" charset="0"/>
                <a:ea typeface="Cambria" panose="02040503050406030204" pitchFamily="18" charset="0"/>
                <a:cs typeface="Segoe UI" panose="020B0502040204020203" pitchFamily="34" charset="0"/>
              </a:rPr>
              <a:t>Comments</a:t>
            </a:r>
            <a:r>
              <a:rPr kumimoji="0" lang="en-US" altLang="en-US" sz="1600" b="0" i="0" u="none" strike="noStrike" cap="none" normalizeH="0" baseline="0" dirty="0" err="1">
                <a:ln>
                  <a:noFill/>
                </a:ln>
                <a:effectLst/>
                <a:highlight>
                  <a:srgbClr val="1D0D7B"/>
                </a:highlight>
                <a:latin typeface="Cambria" panose="02040503050406030204" pitchFamily="18" charset="0"/>
                <a:ea typeface="Cambria" panose="02040503050406030204" pitchFamily="18" charset="0"/>
                <a:cs typeface="Segoe UI" panose="020B0502040204020203" pitchFamily="34" charset="0"/>
              </a:rPr>
              <a:t>t</a:t>
            </a:r>
            <a:r>
              <a:rPr kumimoji="0" lang="en-US" altLang="en-US" sz="1600" b="0" i="0" u="none" strike="noStrike" cap="none" normalizeH="0" baseline="0" dirty="0">
                <a:ln>
                  <a:noFill/>
                </a:ln>
                <a:effectLst/>
                <a:highlight>
                  <a:srgbClr val="1D0D7B"/>
                </a:highlight>
                <a:latin typeface="Cambria" panose="02040503050406030204" pitchFamily="18" charset="0"/>
                <a:ea typeface="Cambria" panose="02040503050406030204" pitchFamily="18" charset="0"/>
                <a:cs typeface="Segoe UI" panose="020B0502040204020203" pitchFamily="34" charset="0"/>
              </a:rPr>
              <a:t> </a:t>
            </a:r>
          </a:p>
          <a:p>
            <a:pPr marL="0" marR="0" lvl="0" indent="0" algn="l" defTabSz="914400" rtl="0" eaLnBrk="0" fontAlgn="base" latinLnBrk="0" hangingPunct="0">
              <a:lnSpc>
                <a:spcPct val="150000"/>
              </a:lnSpc>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1" i="1" u="none" strike="noStrike" cap="none" normalizeH="0" baseline="0" dirty="0">
                <a:ln>
                  <a:noFill/>
                </a:ln>
                <a:effectLst/>
                <a:latin typeface="Cambria" panose="02040503050406030204" pitchFamily="18" charset="0"/>
                <a:ea typeface="Cambria" panose="02040503050406030204" pitchFamily="18" charset="0"/>
              </a:rPr>
              <a:t>	</a:t>
            </a:r>
            <a:endParaRPr kumimoji="0" lang="en-US" altLang="en-US" sz="1600" b="0" i="0" u="none" strike="noStrike" cap="none" normalizeH="0" baseline="0" dirty="0">
              <a:ln>
                <a:noFill/>
              </a:ln>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34C5873-8DB9-C154-15DD-A3E67DEFC2D4}"/>
              </a:ext>
            </a:extLst>
          </p:cNvPr>
          <p:cNvPicPr>
            <a:picLocks noChangeAspect="1"/>
          </p:cNvPicPr>
          <p:nvPr/>
        </p:nvPicPr>
        <p:blipFill>
          <a:blip r:embed="rId2"/>
          <a:stretch>
            <a:fillRect/>
          </a:stretch>
        </p:blipFill>
        <p:spPr>
          <a:xfrm>
            <a:off x="634002" y="1206230"/>
            <a:ext cx="11243469" cy="5038927"/>
          </a:xfrm>
          <a:prstGeom prst="rect">
            <a:avLst/>
          </a:prstGeom>
        </p:spPr>
      </p:pic>
    </p:spTree>
    <p:extLst>
      <p:ext uri="{BB962C8B-B14F-4D97-AF65-F5344CB8AC3E}">
        <p14:creationId xmlns:p14="http://schemas.microsoft.com/office/powerpoint/2010/main" val="2468851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 8 Python Comments</a:t>
            </a:r>
            <a:endParaRPr lang="en-IN" sz="2000" dirty="0">
              <a:latin typeface="Algerian" panose="04020705040A02060702" pitchFamily="82"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0811F601-DF9C-CC51-3204-E59A92EB4EEF}"/>
              </a:ext>
            </a:extLst>
          </p:cNvPr>
          <p:cNvSpPr>
            <a:spLocks noChangeArrowheads="1"/>
          </p:cNvSpPr>
          <p:nvPr/>
        </p:nvSpPr>
        <p:spPr bwMode="auto">
          <a:xfrm>
            <a:off x="0" y="43934"/>
            <a:ext cx="184731" cy="369332"/>
          </a:xfrm>
          <a:prstGeom prst="rect">
            <a:avLst/>
          </a:prstGeom>
          <a:solidFill>
            <a:srgbClr val="1C1D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8B3555BC-9916-065D-C316-2F324E487A52}"/>
              </a:ext>
            </a:extLst>
          </p:cNvPr>
          <p:cNvSpPr txBox="1"/>
          <p:nvPr/>
        </p:nvSpPr>
        <p:spPr>
          <a:xfrm>
            <a:off x="0" y="503765"/>
            <a:ext cx="11778622" cy="1154675"/>
          </a:xfrm>
          <a:prstGeom prst="rect">
            <a:avLst/>
          </a:prstGeom>
          <a:noFill/>
        </p:spPr>
        <p:txBody>
          <a:bodyPr wrap="square">
            <a:spAutoFit/>
          </a:bodyPr>
          <a:lstStyle/>
          <a:p>
            <a:pPr eaLnBrk="0" fontAlgn="base" hangingPunct="0">
              <a:lnSpc>
                <a:spcPct val="150000"/>
              </a:lnSpc>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a:ln>
                  <a:noFill/>
                </a:ln>
                <a:solidFill>
                  <a:schemeClr val="bg1"/>
                </a:solidFill>
                <a:effectLst/>
                <a:highlight>
                  <a:srgbClr val="1D0D7B"/>
                </a:highlight>
                <a:latin typeface="Cambria" panose="02040503050406030204" pitchFamily="18" charset="0"/>
                <a:ea typeface="Cambria" panose="02040503050406030204" pitchFamily="18" charset="0"/>
                <a:cs typeface="Segoe UI" panose="020B0502040204020203" pitchFamily="34" charset="0"/>
              </a:rPr>
              <a:t>8.3)	</a:t>
            </a:r>
            <a:r>
              <a:rPr lang="en-US" sz="1600" b="1" spc="10" dirty="0">
                <a:solidFill>
                  <a:schemeClr val="bg1"/>
                </a:solidFill>
                <a:highlight>
                  <a:srgbClr val="1D0D7B"/>
                </a:highlight>
                <a:latin typeface="Cambria" panose="02040503050406030204" pitchFamily="18" charset="0"/>
                <a:ea typeface="Cambria" panose="02040503050406030204" pitchFamily="18" charset="0"/>
                <a:cs typeface="Times New Roman" panose="02020603050405020304" pitchFamily="18" charset="0"/>
              </a:rPr>
              <a:t>Docstring Comments</a:t>
            </a:r>
            <a:endParaRPr lang="en-IN" sz="1600" b="1" spc="10" dirty="0">
              <a:solidFill>
                <a:schemeClr val="bg1"/>
              </a:solidFill>
              <a:highlight>
                <a:srgbClr val="1D0D7B"/>
              </a:highlight>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600" b="0" i="0" u="none" strike="noStrike" cap="none" normalizeH="0" baseline="0" dirty="0">
              <a:ln>
                <a:noFill/>
              </a:ln>
              <a:effectLst/>
              <a:highlight>
                <a:srgbClr val="1D0D7B"/>
              </a:highlight>
              <a:latin typeface="Cambria" panose="02040503050406030204" pitchFamily="18" charset="0"/>
              <a:ea typeface="Cambria" panose="02040503050406030204" pitchFamily="18" charset="0"/>
              <a:cs typeface="Segoe UI" panose="020B0502040204020203" pitchFamily="34" charset="0"/>
            </a:endParaRPr>
          </a:p>
          <a:p>
            <a:pPr marL="0" marR="0" lvl="0" indent="0" algn="l" defTabSz="914400" rtl="0" eaLnBrk="0" fontAlgn="base" latinLnBrk="0" hangingPunct="0">
              <a:lnSpc>
                <a:spcPct val="150000"/>
              </a:lnSpc>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1" i="1" u="none" strike="noStrike" cap="none" normalizeH="0" baseline="0" dirty="0">
                <a:ln>
                  <a:noFill/>
                </a:ln>
                <a:effectLst/>
                <a:latin typeface="Cambria" panose="02040503050406030204" pitchFamily="18" charset="0"/>
                <a:ea typeface="Cambria" panose="02040503050406030204" pitchFamily="18" charset="0"/>
              </a:rPr>
              <a:t>	</a:t>
            </a:r>
            <a:endParaRPr kumimoji="0" lang="en-US" altLang="en-US" sz="1600" b="0" i="0" u="none" strike="noStrike" cap="none" normalizeH="0" baseline="0" dirty="0">
              <a:ln>
                <a:noFill/>
              </a:ln>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39C946D0-614A-93CA-12B3-5C5B96800DA3}"/>
              </a:ext>
            </a:extLst>
          </p:cNvPr>
          <p:cNvSpPr txBox="1"/>
          <p:nvPr/>
        </p:nvSpPr>
        <p:spPr>
          <a:xfrm>
            <a:off x="600446" y="1026985"/>
            <a:ext cx="11270352" cy="5084982"/>
          </a:xfrm>
          <a:prstGeom prst="rect">
            <a:avLst/>
          </a:prstGeom>
          <a:noFill/>
        </p:spPr>
        <p:txBody>
          <a:bodyPr wrap="square">
            <a:spAutoFit/>
          </a:bodyPr>
          <a:lstStyle/>
          <a:p>
            <a:pPr marL="719138" indent="-544513" algn="just">
              <a:lnSpc>
                <a:spcPct val="150000"/>
              </a:lnSpc>
              <a:spcAft>
                <a:spcPts val="1000"/>
              </a:spcAft>
              <a:buFont typeface="Wingdings" panose="05000000000000000000" pitchFamily="2" charset="2"/>
              <a:buChar char="v"/>
            </a:pPr>
            <a:r>
              <a:rPr lang="en-IN" sz="1800" dirty="0">
                <a:solidFill>
                  <a:srgbClr val="333333"/>
                </a:solidFill>
                <a:effectLst/>
                <a:latin typeface="Cambria" panose="02040503050406030204" pitchFamily="18" charset="0"/>
                <a:ea typeface="Times New Roman" panose="02020603050405020304" pitchFamily="18" charset="0"/>
                <a:cs typeface="Segoe UI" panose="020B0502040204020203" pitchFamily="34" charset="0"/>
              </a:rPr>
              <a:t>The strings enclosed in triple quotes that come immediately after the defined function are called Python docstring.</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719138" indent="-544513" algn="just">
              <a:lnSpc>
                <a:spcPct val="115000"/>
              </a:lnSpc>
              <a:spcAft>
                <a:spcPts val="1000"/>
              </a:spcAft>
              <a:buFont typeface="Wingdings" panose="05000000000000000000" pitchFamily="2" charset="2"/>
              <a:buChar char="v"/>
            </a:pPr>
            <a:r>
              <a:rPr lang="en-IN" sz="1800" b="1" dirty="0">
                <a:solidFill>
                  <a:srgbClr val="333333"/>
                </a:solidFill>
                <a:effectLst/>
                <a:latin typeface="Cambria" panose="02040503050406030204" pitchFamily="18" charset="0"/>
                <a:ea typeface="Times New Roman" panose="02020603050405020304" pitchFamily="18" charset="0"/>
                <a:cs typeface="Segoe UI" panose="020B0502040204020203" pitchFamily="34" charset="0"/>
              </a:rPr>
              <a:t>Code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1633538" lvl="3" indent="-544513" algn="just">
              <a:lnSpc>
                <a:spcPts val="1875"/>
              </a:lnSpc>
              <a:spcAft>
                <a:spcPts val="1000"/>
              </a:spcAft>
            </a:pPr>
            <a:r>
              <a:rPr lang="en-IN" dirty="0">
                <a:solidFill>
                  <a:srgbClr val="008200"/>
                </a:solidFill>
                <a:effectLst/>
                <a:latin typeface="Cambria" panose="02040503050406030204" pitchFamily="18" charset="0"/>
                <a:ea typeface="Times New Roman" panose="02020603050405020304" pitchFamily="18" charset="0"/>
                <a:cs typeface="Segoe UI" panose="020B0502040204020203" pitchFamily="34" charset="0"/>
              </a:rPr>
              <a:t># Code to show how we use docstrings in Python</a:t>
            </a: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1633538" lvl="3" indent="-544513" algn="just">
              <a:lnSpc>
                <a:spcPts val="1875"/>
              </a:lnSpc>
              <a:spcAft>
                <a:spcPts val="1000"/>
              </a:spcAft>
            </a:pP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r>
              <a:rPr lang="en-IN" b="1" dirty="0">
                <a:solidFill>
                  <a:srgbClr val="006699"/>
                </a:solidFill>
                <a:effectLst/>
                <a:latin typeface="Cambria" panose="02040503050406030204" pitchFamily="18" charset="0"/>
                <a:ea typeface="Times New Roman" panose="02020603050405020304" pitchFamily="18" charset="0"/>
                <a:cs typeface="Segoe UI" panose="020B0502040204020203" pitchFamily="34" charset="0"/>
              </a:rPr>
              <a:t>def</a:t>
            </a: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add(x, y):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1633538" lvl="3" indent="-544513" algn="just">
              <a:lnSpc>
                <a:spcPts val="1875"/>
              </a:lnSpc>
              <a:spcAft>
                <a:spcPts val="1000"/>
              </a:spcAft>
            </a:pP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r>
              <a:rPr lang="en-IN" dirty="0">
                <a:solidFill>
                  <a:srgbClr val="008200"/>
                </a:solidFill>
                <a:effectLst/>
                <a:latin typeface="Cambria" panose="02040503050406030204" pitchFamily="18" charset="0"/>
                <a:ea typeface="Times New Roman" panose="02020603050405020304" pitchFamily="18" charset="0"/>
                <a:cs typeface="Segoe UI" panose="020B0502040204020203" pitchFamily="34" charset="0"/>
              </a:rPr>
              <a:t>"""This function adds the values of x and y"""</a:t>
            </a: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1633538" lvl="3" indent="-544513" algn="just">
              <a:lnSpc>
                <a:spcPts val="1875"/>
              </a:lnSpc>
              <a:spcAft>
                <a:spcPts val="1000"/>
              </a:spcAft>
            </a:pP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r>
              <a:rPr lang="en-IN" b="1" dirty="0">
                <a:solidFill>
                  <a:srgbClr val="006699"/>
                </a:solidFill>
                <a:effectLst/>
                <a:latin typeface="Cambria" panose="02040503050406030204" pitchFamily="18" charset="0"/>
                <a:ea typeface="Times New Roman" panose="02020603050405020304" pitchFamily="18" charset="0"/>
                <a:cs typeface="Segoe UI" panose="020B0502040204020203" pitchFamily="34" charset="0"/>
              </a:rPr>
              <a:t>return</a:t>
            </a: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x + y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1633538" lvl="3" indent="-544513" algn="just">
              <a:lnSpc>
                <a:spcPts val="1875"/>
              </a:lnSpc>
              <a:spcAft>
                <a:spcPts val="1000"/>
              </a:spcAft>
            </a:pP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r>
              <a:rPr lang="en-IN" dirty="0">
                <a:solidFill>
                  <a:srgbClr val="008200"/>
                </a:solidFill>
                <a:effectLst/>
                <a:latin typeface="Cambria" panose="02040503050406030204" pitchFamily="18" charset="0"/>
                <a:ea typeface="Times New Roman" panose="02020603050405020304" pitchFamily="18" charset="0"/>
                <a:cs typeface="Segoe UI" panose="020B0502040204020203" pitchFamily="34" charset="0"/>
              </a:rPr>
              <a:t># Displaying the docstring of the add function</a:t>
            </a: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1633538" lvl="3" indent="-544513" algn="just">
              <a:lnSpc>
                <a:spcPts val="1875"/>
              </a:lnSpc>
              <a:spcAft>
                <a:spcPts val="600"/>
              </a:spcAft>
            </a:pPr>
            <a:r>
              <a:rPr lang="en-IN" b="1" dirty="0">
                <a:solidFill>
                  <a:srgbClr val="006699"/>
                </a:solidFill>
                <a:effectLst/>
                <a:latin typeface="Cambria" panose="02040503050406030204" pitchFamily="18" charset="0"/>
                <a:ea typeface="Times New Roman" panose="02020603050405020304" pitchFamily="18" charset="0"/>
                <a:cs typeface="Segoe UI" panose="020B0502040204020203" pitchFamily="34" charset="0"/>
              </a:rPr>
              <a:t>print</a:t>
            </a: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r>
              <a:rPr lang="en-IN" dirty="0" err="1">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add.__doc</a:t>
            </a:r>
            <a:r>
              <a:rPr lang="en-IN"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__ )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719138" indent="-544513" algn="just">
              <a:lnSpc>
                <a:spcPct val="115000"/>
              </a:lnSpc>
              <a:spcAft>
                <a:spcPts val="1000"/>
              </a:spcAft>
              <a:buFont typeface="Wingdings" panose="05000000000000000000" pitchFamily="2" charset="2"/>
              <a:buChar char="v"/>
            </a:pPr>
            <a:r>
              <a:rPr lang="en-IN" sz="1800" b="1" dirty="0">
                <a:solidFill>
                  <a:srgbClr val="333333"/>
                </a:solidFill>
                <a:effectLst/>
                <a:latin typeface="Cambria" panose="02040503050406030204" pitchFamily="18" charset="0"/>
                <a:ea typeface="Times New Roman" panose="02020603050405020304" pitchFamily="18" charset="0"/>
                <a:cs typeface="Segoe UI" panose="020B0502040204020203" pitchFamily="34" charset="0"/>
              </a:rPr>
              <a:t>Output: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719138" indent="-544513" algn="just">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1800" dirty="0">
                <a:solidFill>
                  <a:srgbClr val="F9F9F9"/>
                </a:solidFill>
                <a:effectLst/>
                <a:latin typeface="Cambria" panose="02040503050406030204" pitchFamily="18" charset="0"/>
                <a:ea typeface="Times New Roman" panose="02020603050405020304" pitchFamily="18" charset="0"/>
                <a:cs typeface="Courier New" panose="02070309020205020404" pitchFamily="49" charset="0"/>
              </a:rPr>
              <a:t>This </a:t>
            </a:r>
            <a:r>
              <a:rPr lang="en-IN" sz="1800" dirty="0" err="1">
                <a:solidFill>
                  <a:srgbClr val="F9F9F9"/>
                </a:solidFill>
                <a:effectLst/>
                <a:latin typeface="Cambria" panose="02040503050406030204" pitchFamily="18" charset="0"/>
                <a:ea typeface="Times New Roman" panose="02020603050405020304" pitchFamily="18" charset="0"/>
                <a:cs typeface="Courier New" panose="02070309020205020404" pitchFamily="49" charset="0"/>
              </a:rPr>
              <a:t>This</a:t>
            </a:r>
            <a:r>
              <a:rPr lang="en-IN" sz="1800" dirty="0" err="1">
                <a:solidFill>
                  <a:srgbClr val="F9F9F9"/>
                </a:solidFill>
                <a:effectLst/>
                <a:highlight>
                  <a:srgbClr val="1D0D7B"/>
                </a:highlight>
                <a:latin typeface="Cambria" panose="02040503050406030204" pitchFamily="18" charset="0"/>
                <a:ea typeface="Times New Roman" panose="02020603050405020304" pitchFamily="18" charset="0"/>
                <a:cs typeface="Courier New" panose="02070309020205020404" pitchFamily="49" charset="0"/>
              </a:rPr>
              <a:t>function</a:t>
            </a:r>
            <a:r>
              <a:rPr lang="en-IN" sz="1800" dirty="0">
                <a:solidFill>
                  <a:srgbClr val="F9F9F9"/>
                </a:solidFill>
                <a:effectLst/>
                <a:highlight>
                  <a:srgbClr val="1D0D7B"/>
                </a:highlight>
                <a:latin typeface="Cambria" panose="02040503050406030204" pitchFamily="18" charset="0"/>
                <a:ea typeface="Times New Roman" panose="02020603050405020304" pitchFamily="18" charset="0"/>
                <a:cs typeface="Courier New" panose="02070309020205020404" pitchFamily="49" charset="0"/>
              </a:rPr>
              <a:t> adds the values of x and y</a:t>
            </a:r>
            <a:endParaRPr lang="en-IN" sz="1600" dirty="0">
              <a:effectLst/>
              <a:highlight>
                <a:srgbClr val="1D0D7B"/>
              </a:highligh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980"/>
              </a:lnSpc>
            </a:pPr>
            <a:r>
              <a:rPr lang="en-US" sz="1800" b="1" i="1" dirty="0">
                <a:solidFill>
                  <a:srgbClr val="FFFFFF"/>
                </a:solidFill>
                <a:effectLst/>
                <a:latin typeface="Cambria" panose="02040503050406030204" pitchFamily="18" charset="0"/>
                <a:ea typeface="Times New Roman" panose="02020603050405020304" pitchFamily="18" charset="0"/>
                <a:cs typeface="Arial" panose="020B0604020202020204" pitchFamily="34" charset="0"/>
              </a:rPr>
              <a:t> </a:t>
            </a:r>
            <a:endParaRPr lang="en-IN" sz="1800" dirty="0">
              <a:effectLst/>
              <a:latin typeface="Times New Roman" panose="02020603050405020304" pitchFamily="18" charset="0"/>
              <a:ea typeface="Times New Roman" panose="02020603050405020304" pitchFamily="18" charset="0"/>
            </a:endParaRPr>
          </a:p>
          <a:p>
            <a:pPr algn="just" fontAlgn="base">
              <a:lnSpc>
                <a:spcPts val="1980"/>
              </a:lnSpc>
            </a:pPr>
            <a:r>
              <a:rPr lang="en-US" sz="1800" b="1" i="1" dirty="0">
                <a:solidFill>
                  <a:srgbClr val="FFFFFF"/>
                </a:solidFill>
                <a:effectLst/>
                <a:latin typeface="Cambria" panose="02040503050406030204" pitchFamily="18" charset="0"/>
                <a:ea typeface="Times New Roman" panose="02020603050405020304" pitchFamily="18" charset="0"/>
                <a:cs typeface="Arial" panose="020B0604020202020204" pitchFamily="34" charset="0"/>
              </a:rPr>
              <a:t> </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0861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9  variables</a:t>
            </a:r>
            <a:endParaRPr lang="en-IN" sz="2000" dirty="0">
              <a:latin typeface="Algerian" panose="04020705040A02060702" pitchFamily="82"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0811F601-DF9C-CC51-3204-E59A92EB4EEF}"/>
              </a:ext>
            </a:extLst>
          </p:cNvPr>
          <p:cNvSpPr>
            <a:spLocks noChangeArrowheads="1"/>
          </p:cNvSpPr>
          <p:nvPr/>
        </p:nvSpPr>
        <p:spPr bwMode="auto">
          <a:xfrm>
            <a:off x="0" y="43934"/>
            <a:ext cx="184731" cy="369332"/>
          </a:xfrm>
          <a:prstGeom prst="rect">
            <a:avLst/>
          </a:prstGeom>
          <a:solidFill>
            <a:srgbClr val="1C1D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190E3EF4-91F3-A300-83F5-3E87BBFF3C08}"/>
              </a:ext>
            </a:extLst>
          </p:cNvPr>
          <p:cNvSpPr txBox="1"/>
          <p:nvPr/>
        </p:nvSpPr>
        <p:spPr>
          <a:xfrm>
            <a:off x="244764" y="968780"/>
            <a:ext cx="11535431" cy="1524007"/>
          </a:xfrm>
          <a:prstGeom prst="rect">
            <a:avLst/>
          </a:prstGeom>
          <a:noFill/>
        </p:spPr>
        <p:txBody>
          <a:bodyPr wrap="square">
            <a:spAutoFit/>
          </a:bodyPr>
          <a:lstStyle/>
          <a:p>
            <a:pPr marL="534988" marR="0" lvl="0" indent="-4476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lang="en-US" altLang="en-US" sz="1600" dirty="0">
                <a:solidFill>
                  <a:srgbClr val="374151"/>
                </a:solidFill>
                <a:latin typeface="Cambria" panose="02040503050406030204" pitchFamily="18" charset="0"/>
                <a:ea typeface="Cambria" panose="02040503050406030204" pitchFamily="18" charset="0"/>
              </a:rPr>
              <a:t>A</a:t>
            </a:r>
            <a:r>
              <a:rPr kumimoji="0" lang="en-US" altLang="en-US" sz="1600" b="0" i="0" u="none" strike="noStrike" cap="none" normalizeH="0" baseline="0" dirty="0">
                <a:ln>
                  <a:noFill/>
                </a:ln>
                <a:solidFill>
                  <a:srgbClr val="374151"/>
                </a:solidFill>
                <a:effectLst/>
                <a:latin typeface="Cambria" panose="02040503050406030204" pitchFamily="18" charset="0"/>
                <a:ea typeface="Cambria" panose="02040503050406030204" pitchFamily="18" charset="0"/>
              </a:rPr>
              <a:t> variable is a named identifier that represents a memory location used to store a value. </a:t>
            </a:r>
          </a:p>
          <a:p>
            <a:pPr marL="534988" marR="0" lvl="0" indent="-4476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374151"/>
                </a:solidFill>
                <a:effectLst/>
                <a:latin typeface="Cambria" panose="02040503050406030204" pitchFamily="18" charset="0"/>
                <a:ea typeface="Cambria" panose="02040503050406030204" pitchFamily="18" charset="0"/>
              </a:rPr>
              <a:t>It is a fundamental concept in programming and allows you to store and manipulate data. </a:t>
            </a:r>
          </a:p>
          <a:p>
            <a:pPr marL="534988" marR="0" lvl="0" indent="-4476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374151"/>
                </a:solidFill>
                <a:effectLst/>
                <a:latin typeface="Cambria" panose="02040503050406030204" pitchFamily="18" charset="0"/>
                <a:ea typeface="Cambria" panose="02040503050406030204" pitchFamily="18" charset="0"/>
              </a:rPr>
              <a:t>Variables are used to store different types of values, such as numbers, text, or objects.</a:t>
            </a: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534988" marR="0" lvl="0" indent="-4476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374151"/>
                </a:solidFill>
                <a:effectLst/>
                <a:latin typeface="Cambria" panose="02040503050406030204" pitchFamily="18" charset="0"/>
                <a:ea typeface="Cambria" panose="02040503050406030204" pitchFamily="18" charset="0"/>
              </a:rPr>
              <a:t>To create a variable in Python, you simply assign a value to a name using the assignment operator (</a:t>
            </a:r>
            <a:r>
              <a:rPr kumimoji="0" lang="en-US" altLang="en-US" sz="1600" b="1" i="0" u="none" strike="noStrike" cap="none" normalizeH="0" baseline="0" dirty="0">
                <a:ln>
                  <a:noFill/>
                </a:ln>
                <a:solidFill>
                  <a:srgbClr val="374151"/>
                </a:solidFill>
                <a:effectLst/>
                <a:latin typeface="Cambria" panose="02040503050406030204" pitchFamily="18" charset="0"/>
                <a:ea typeface="Cambria" panose="02040503050406030204" pitchFamily="18" charset="0"/>
              </a:rPr>
              <a:t>=</a:t>
            </a:r>
            <a:r>
              <a:rPr kumimoji="0" lang="en-US" altLang="en-US" sz="1600" b="0" i="0" u="none" strike="noStrike" cap="none" normalizeH="0" baseline="0" dirty="0">
                <a:ln>
                  <a:noFill/>
                </a:ln>
                <a:solidFill>
                  <a:srgbClr val="374151"/>
                </a:solidFill>
                <a:effectLst/>
                <a:latin typeface="Cambria" panose="02040503050406030204" pitchFamily="18" charset="0"/>
                <a:ea typeface="Cambria" panose="02040503050406030204" pitchFamily="18" charset="0"/>
              </a:rPr>
              <a:t>). Here's an example:</a:t>
            </a: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3CC00983-CF68-0A59-8621-EEAC01B924F5}"/>
              </a:ext>
            </a:extLst>
          </p:cNvPr>
          <p:cNvPicPr>
            <a:picLocks noChangeAspect="1"/>
          </p:cNvPicPr>
          <p:nvPr/>
        </p:nvPicPr>
        <p:blipFill>
          <a:blip r:embed="rId2"/>
          <a:stretch>
            <a:fillRect/>
          </a:stretch>
        </p:blipFill>
        <p:spPr>
          <a:xfrm>
            <a:off x="1288781" y="2626498"/>
            <a:ext cx="6812870" cy="1196444"/>
          </a:xfrm>
          <a:prstGeom prst="rect">
            <a:avLst/>
          </a:prstGeom>
        </p:spPr>
      </p:pic>
      <p:sp>
        <p:nvSpPr>
          <p:cNvPr id="20" name="Rectangle 4">
            <a:extLst>
              <a:ext uri="{FF2B5EF4-FFF2-40B4-BE49-F238E27FC236}">
                <a16:creationId xmlns:a16="http://schemas.microsoft.com/office/drawing/2014/main" id="{20650C16-3F5F-B97B-C01F-985EF0A38F5C}"/>
              </a:ext>
            </a:extLst>
          </p:cNvPr>
          <p:cNvSpPr>
            <a:spLocks noChangeArrowheads="1"/>
          </p:cNvSpPr>
          <p:nvPr/>
        </p:nvSpPr>
        <p:spPr bwMode="auto">
          <a:xfrm>
            <a:off x="0" y="43934"/>
            <a:ext cx="184731" cy="369332"/>
          </a:xfrm>
          <a:prstGeom prst="rect">
            <a:avLst/>
          </a:prstGeom>
          <a:solidFill>
            <a:srgbClr val="F7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a16="http://schemas.microsoft.com/office/drawing/2014/main" id="{78744C23-C077-D0D7-1A46-76119036C81F}"/>
              </a:ext>
            </a:extLst>
          </p:cNvPr>
          <p:cNvSpPr txBox="1"/>
          <p:nvPr/>
        </p:nvSpPr>
        <p:spPr>
          <a:xfrm>
            <a:off x="317001" y="3695596"/>
            <a:ext cx="11104124" cy="2839239"/>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374151"/>
                </a:solidFill>
                <a:effectLst/>
                <a:latin typeface="Söhne"/>
              </a:rPr>
              <a:t>In the above example, the variable </a:t>
            </a:r>
            <a:r>
              <a:rPr kumimoji="0" lang="en-US" altLang="en-US" sz="1600" b="1" i="0" u="none" strike="noStrike" cap="none" normalizeH="0" baseline="0" dirty="0">
                <a:ln>
                  <a:noFill/>
                </a:ln>
                <a:solidFill>
                  <a:srgbClr val="374151"/>
                </a:solidFill>
                <a:effectLst/>
                <a:latin typeface="Söhne Mono"/>
              </a:rPr>
              <a:t>message</a:t>
            </a:r>
            <a:r>
              <a:rPr kumimoji="0" lang="en-US" altLang="en-US" sz="1600" b="0" i="0" u="none" strike="noStrike" cap="none" normalizeH="0" baseline="0" dirty="0">
                <a:ln>
                  <a:noFill/>
                </a:ln>
                <a:solidFill>
                  <a:srgbClr val="374151"/>
                </a:solidFill>
                <a:effectLst/>
                <a:latin typeface="Söhne"/>
              </a:rPr>
              <a:t> is created and assigned the value </a:t>
            </a:r>
            <a:r>
              <a:rPr kumimoji="0" lang="en-US" altLang="en-US" sz="1600" b="1" i="0" u="none" strike="noStrike" cap="none" normalizeH="0" baseline="0" dirty="0">
                <a:ln>
                  <a:noFill/>
                </a:ln>
                <a:solidFill>
                  <a:srgbClr val="374151"/>
                </a:solidFill>
                <a:effectLst/>
                <a:latin typeface="Söhne Mono"/>
              </a:rPr>
              <a:t>"Hello, World!"</a:t>
            </a:r>
            <a:r>
              <a:rPr kumimoji="0" lang="en-US" altLang="en-US" sz="1600" b="0" i="0" u="none" strike="noStrike" cap="none" normalizeH="0" baseline="0" dirty="0">
                <a:ln>
                  <a:noFill/>
                </a:ln>
                <a:solidFill>
                  <a:srgbClr val="374151"/>
                </a:solidFill>
                <a:effectLst/>
                <a:latin typeface="Söhne"/>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374151"/>
                </a:solidFill>
                <a:effectLst/>
                <a:latin typeface="Söhne"/>
              </a:rPr>
              <a:t>Now, you can use the variable </a:t>
            </a:r>
            <a:r>
              <a:rPr kumimoji="0" lang="en-US" altLang="en-US" sz="1600" b="1" i="0" u="none" strike="noStrike" cap="none" normalizeH="0" baseline="0" dirty="0">
                <a:ln>
                  <a:noFill/>
                </a:ln>
                <a:solidFill>
                  <a:srgbClr val="374151"/>
                </a:solidFill>
                <a:effectLst/>
                <a:latin typeface="Söhne Mono"/>
              </a:rPr>
              <a:t>message</a:t>
            </a:r>
            <a:r>
              <a:rPr kumimoji="0" lang="en-US" altLang="en-US" sz="1600" b="0" i="0" u="none" strike="noStrike" cap="none" normalizeH="0" baseline="0" dirty="0">
                <a:ln>
                  <a:noFill/>
                </a:ln>
                <a:solidFill>
                  <a:srgbClr val="374151"/>
                </a:solidFill>
                <a:effectLst/>
                <a:latin typeface="Söhne"/>
              </a:rPr>
              <a:t> to access or modify the stored value.</a:t>
            </a:r>
            <a:endParaRPr kumimoji="0" lang="en-US" altLang="en-US" sz="1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374151"/>
                </a:solidFill>
                <a:effectLst/>
                <a:latin typeface="Söhne"/>
              </a:rPr>
              <a:t>Python is a dynamically typed language, which means </a:t>
            </a:r>
            <a:r>
              <a:rPr lang="en-US" altLang="en-US" sz="1600" dirty="0">
                <a:solidFill>
                  <a:srgbClr val="374151"/>
                </a:solidFill>
                <a:latin typeface="Söhne"/>
              </a:rPr>
              <a:t>no</a:t>
            </a:r>
            <a:r>
              <a:rPr kumimoji="0" lang="en-US" altLang="en-US" sz="1600" b="0" i="0" u="none" strike="noStrike" cap="none" normalizeH="0" baseline="0" dirty="0">
                <a:ln>
                  <a:noFill/>
                </a:ln>
                <a:solidFill>
                  <a:srgbClr val="374151"/>
                </a:solidFill>
                <a:effectLst/>
                <a:latin typeface="Söhne"/>
              </a:rPr>
              <a:t> need to explicitly declare the type of a variable. </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374151"/>
                </a:solidFill>
                <a:effectLst/>
                <a:latin typeface="Söhne"/>
              </a:rPr>
              <a:t>The type of the variable is inferred based on the value assigned to it. </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374151"/>
                </a:solidFill>
                <a:effectLst/>
                <a:latin typeface="Söhne"/>
              </a:rPr>
              <a:t>For example, in the previous code snippet, the variable </a:t>
            </a:r>
            <a:r>
              <a:rPr kumimoji="0" lang="en-US" altLang="en-US" sz="1600" b="1" i="0" u="none" strike="noStrike" cap="none" normalizeH="0" baseline="0" dirty="0">
                <a:ln>
                  <a:noFill/>
                </a:ln>
                <a:solidFill>
                  <a:srgbClr val="374151"/>
                </a:solidFill>
                <a:effectLst/>
                <a:latin typeface="Söhne Mono"/>
              </a:rPr>
              <a:t>message</a:t>
            </a:r>
            <a:r>
              <a:rPr kumimoji="0" lang="en-US" altLang="en-US" sz="1600" b="0" i="0" u="none" strike="noStrike" cap="none" normalizeH="0" baseline="0" dirty="0">
                <a:ln>
                  <a:noFill/>
                </a:ln>
                <a:solidFill>
                  <a:srgbClr val="374151"/>
                </a:solidFill>
                <a:effectLst/>
                <a:latin typeface="Söhne"/>
              </a:rPr>
              <a:t> is inferred to be of type </a:t>
            </a:r>
            <a:r>
              <a:rPr kumimoji="0" lang="en-US" altLang="en-US" sz="1600" b="1" i="0" u="none" strike="noStrike" cap="none" normalizeH="0" baseline="0" dirty="0">
                <a:ln>
                  <a:noFill/>
                </a:ln>
                <a:solidFill>
                  <a:srgbClr val="374151"/>
                </a:solidFill>
                <a:effectLst/>
                <a:latin typeface="Söhne Mono"/>
              </a:rPr>
              <a:t>str</a:t>
            </a:r>
            <a:r>
              <a:rPr kumimoji="0" lang="en-US" altLang="en-US" sz="1600" b="0" i="0" u="none" strike="noStrike" cap="none" normalizeH="0" baseline="0" dirty="0">
                <a:ln>
                  <a:noFill/>
                </a:ln>
                <a:solidFill>
                  <a:srgbClr val="374151"/>
                </a:solidFill>
                <a:effectLst/>
                <a:latin typeface="Söhne"/>
              </a:rPr>
              <a:t> (string) because it was assigned a string value.</a:t>
            </a:r>
          </a:p>
          <a:p>
            <a:pPr marL="285750" indent="-285750" eaLnBrk="0" fontAlgn="base" hangingPunct="0">
              <a:lnSpc>
                <a:spcPct val="150000"/>
              </a:lnSpc>
              <a:spcBef>
                <a:spcPct val="0"/>
              </a:spcBef>
              <a:spcAft>
                <a:spcPct val="0"/>
              </a:spcAft>
              <a:buFont typeface="Wingdings" panose="05000000000000000000" pitchFamily="2" charset="2"/>
              <a:buChar char="v"/>
            </a:pPr>
            <a:r>
              <a:rPr lang="en-US" altLang="en-US" sz="1600" dirty="0">
                <a:solidFill>
                  <a:srgbClr val="374151"/>
                </a:solidFill>
                <a:latin typeface="Söhne"/>
              </a:rPr>
              <a:t>Variables can be reassigned with s a different value or change its type later in the code: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73871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9  variables</a:t>
            </a:r>
            <a:endParaRPr lang="en-IN" sz="2000" dirty="0">
              <a:latin typeface="Algerian" panose="04020705040A02060702" pitchFamily="82"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0811F601-DF9C-CC51-3204-E59A92EB4EEF}"/>
              </a:ext>
            </a:extLst>
          </p:cNvPr>
          <p:cNvSpPr>
            <a:spLocks noChangeArrowheads="1"/>
          </p:cNvSpPr>
          <p:nvPr/>
        </p:nvSpPr>
        <p:spPr bwMode="auto">
          <a:xfrm>
            <a:off x="0" y="43934"/>
            <a:ext cx="184731" cy="369332"/>
          </a:xfrm>
          <a:prstGeom prst="rect">
            <a:avLst/>
          </a:prstGeom>
          <a:solidFill>
            <a:srgbClr val="1C1D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20650C16-3F5F-B97B-C01F-985EF0A38F5C}"/>
              </a:ext>
            </a:extLst>
          </p:cNvPr>
          <p:cNvSpPr>
            <a:spLocks noChangeArrowheads="1"/>
          </p:cNvSpPr>
          <p:nvPr/>
        </p:nvSpPr>
        <p:spPr bwMode="auto">
          <a:xfrm>
            <a:off x="0" y="43934"/>
            <a:ext cx="184731" cy="369332"/>
          </a:xfrm>
          <a:prstGeom prst="rect">
            <a:avLst/>
          </a:prstGeom>
          <a:solidFill>
            <a:srgbClr val="F7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C447DA91-ACE2-9999-7D10-40D2B0350601}"/>
              </a:ext>
            </a:extLst>
          </p:cNvPr>
          <p:cNvPicPr>
            <a:picLocks noChangeAspect="1"/>
          </p:cNvPicPr>
          <p:nvPr/>
        </p:nvPicPr>
        <p:blipFill>
          <a:blip r:embed="rId2"/>
          <a:stretch>
            <a:fillRect/>
          </a:stretch>
        </p:blipFill>
        <p:spPr>
          <a:xfrm>
            <a:off x="2700077" y="708424"/>
            <a:ext cx="6607113" cy="2997814"/>
          </a:xfrm>
          <a:prstGeom prst="rect">
            <a:avLst/>
          </a:prstGeom>
        </p:spPr>
      </p:pic>
      <p:sp>
        <p:nvSpPr>
          <p:cNvPr id="14" name="TextBox 13">
            <a:extLst>
              <a:ext uri="{FF2B5EF4-FFF2-40B4-BE49-F238E27FC236}">
                <a16:creationId xmlns:a16="http://schemas.microsoft.com/office/drawing/2014/main" id="{043500D5-21F0-2E16-1E71-FD8D8C84EF0F}"/>
              </a:ext>
            </a:extLst>
          </p:cNvPr>
          <p:cNvSpPr txBox="1"/>
          <p:nvPr/>
        </p:nvSpPr>
        <p:spPr>
          <a:xfrm>
            <a:off x="508269" y="3910897"/>
            <a:ext cx="11476207" cy="1846659"/>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In this example, the variable </a:t>
            </a:r>
            <a:r>
              <a:rPr kumimoji="0" lang="en-US" altLang="en-US" sz="16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message</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is initially assigned a string value, then reassigned to a different string value, and finally reassigned to an integer value.</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Variables provide a way to store and manipulate data throughout your program, making your code more flexible and dynamic. They play a crucial role in programming and are widely used to store and retrieve information.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4626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23220"/>
          </a:xfrm>
          <a:prstGeom prst="rect">
            <a:avLst/>
          </a:prstGeom>
          <a:solidFill>
            <a:schemeClr val="accent2">
              <a:lumMod val="40000"/>
              <a:lumOff val="60000"/>
            </a:schemeClr>
          </a:solidFill>
        </p:spPr>
        <p:txBody>
          <a:bodyPr wrap="square" rtlCol="0">
            <a:spAutoFit/>
          </a:bodyPr>
          <a:lstStyle/>
          <a:p>
            <a:pPr algn="ctr"/>
            <a:r>
              <a:rPr lang="en-IN" sz="2800" dirty="0">
                <a:latin typeface="Algerian" panose="04020705040A02060702" pitchFamily="82" charset="0"/>
              </a:rPr>
              <a:t>9  variables</a:t>
            </a:r>
            <a:endParaRPr lang="en-IN" sz="2000" dirty="0">
              <a:latin typeface="Algerian" panose="04020705040A02060702" pitchFamily="82"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0811F601-DF9C-CC51-3204-E59A92EB4EEF}"/>
              </a:ext>
            </a:extLst>
          </p:cNvPr>
          <p:cNvSpPr>
            <a:spLocks noChangeArrowheads="1"/>
          </p:cNvSpPr>
          <p:nvPr/>
        </p:nvSpPr>
        <p:spPr bwMode="auto">
          <a:xfrm>
            <a:off x="0" y="43934"/>
            <a:ext cx="184731" cy="369332"/>
          </a:xfrm>
          <a:prstGeom prst="rect">
            <a:avLst/>
          </a:prstGeom>
          <a:solidFill>
            <a:srgbClr val="1C1D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4">
            <a:extLst>
              <a:ext uri="{FF2B5EF4-FFF2-40B4-BE49-F238E27FC236}">
                <a16:creationId xmlns:a16="http://schemas.microsoft.com/office/drawing/2014/main" id="{20650C16-3F5F-B97B-C01F-985EF0A38F5C}"/>
              </a:ext>
            </a:extLst>
          </p:cNvPr>
          <p:cNvSpPr>
            <a:spLocks noChangeArrowheads="1"/>
          </p:cNvSpPr>
          <p:nvPr/>
        </p:nvSpPr>
        <p:spPr bwMode="auto">
          <a:xfrm>
            <a:off x="0" y="43934"/>
            <a:ext cx="184731" cy="369332"/>
          </a:xfrm>
          <a:prstGeom prst="rect">
            <a:avLst/>
          </a:prstGeom>
          <a:solidFill>
            <a:srgbClr val="F7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C447DA91-ACE2-9999-7D10-40D2B0350601}"/>
              </a:ext>
            </a:extLst>
          </p:cNvPr>
          <p:cNvPicPr>
            <a:picLocks noChangeAspect="1"/>
          </p:cNvPicPr>
          <p:nvPr/>
        </p:nvPicPr>
        <p:blipFill>
          <a:blip r:embed="rId2"/>
          <a:stretch>
            <a:fillRect/>
          </a:stretch>
        </p:blipFill>
        <p:spPr>
          <a:xfrm>
            <a:off x="2700077" y="708424"/>
            <a:ext cx="6607113" cy="2997814"/>
          </a:xfrm>
          <a:prstGeom prst="rect">
            <a:avLst/>
          </a:prstGeom>
        </p:spPr>
      </p:pic>
      <p:sp>
        <p:nvSpPr>
          <p:cNvPr id="14" name="TextBox 13">
            <a:extLst>
              <a:ext uri="{FF2B5EF4-FFF2-40B4-BE49-F238E27FC236}">
                <a16:creationId xmlns:a16="http://schemas.microsoft.com/office/drawing/2014/main" id="{043500D5-21F0-2E16-1E71-FD8D8C84EF0F}"/>
              </a:ext>
            </a:extLst>
          </p:cNvPr>
          <p:cNvSpPr txBox="1"/>
          <p:nvPr/>
        </p:nvSpPr>
        <p:spPr>
          <a:xfrm>
            <a:off x="508269" y="3910897"/>
            <a:ext cx="11476207" cy="1846659"/>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In this example, the variable </a:t>
            </a:r>
            <a:r>
              <a:rPr kumimoji="0" lang="en-US" altLang="en-US" sz="16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message</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is initially assigned a string value, then reassigned to a different string value, and finally reassigned to an integer value.</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Variables provide a way to store and manipulate data throughout your program, making your code more flexible and dynamic. They play a crucial role in programming and are widely used to store and retrieve information.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3251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582082"/>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sz="2400" b="1" dirty="0">
                <a:solidFill>
                  <a:srgbClr val="222222"/>
                </a:solidFill>
                <a:effectLst/>
                <a:latin typeface="Algerian" panose="04020705040A02060702" pitchFamily="82" charset="0"/>
                <a:ea typeface="Cambria" panose="02040503050406030204" pitchFamily="18" charset="0"/>
                <a:cs typeface="Arial" panose="020B0604020202020204" pitchFamily="34" charset="0"/>
              </a:rPr>
              <a:t>10</a:t>
            </a:r>
            <a:r>
              <a:rPr lang="en-IN" sz="2400" b="1" dirty="0">
                <a:solidFill>
                  <a:srgbClr val="222222"/>
                </a:solidFill>
                <a:latin typeface="Algerian" panose="04020705040A02060702" pitchFamily="82" charset="0"/>
                <a:ea typeface="Cambria" panose="02040503050406030204" pitchFamily="18" charset="0"/>
                <a:cs typeface="Arial" panose="020B0604020202020204" pitchFamily="34" charset="0"/>
              </a:rPr>
              <a:t>.</a:t>
            </a:r>
            <a:r>
              <a:rPr lang="en-US" sz="2400" b="1" dirty="0">
                <a:solidFill>
                  <a:srgbClr val="222222"/>
                </a:solidFill>
                <a:effectLst/>
                <a:latin typeface="Algerian" panose="04020705040A02060702" pitchFamily="82" charset="0"/>
                <a:ea typeface="Cambria" panose="02040503050406030204" pitchFamily="18" charset="0"/>
                <a:cs typeface="Arial" panose="020B0604020202020204" pitchFamily="34" charset="0"/>
              </a:rPr>
              <a:t>Expressions and Statements</a:t>
            </a:r>
            <a:endParaRPr lang="en-IN" sz="2400"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11">
            <a:extLst>
              <a:ext uri="{FF2B5EF4-FFF2-40B4-BE49-F238E27FC236}">
                <a16:creationId xmlns:a16="http://schemas.microsoft.com/office/drawing/2014/main" id="{5AB5FEBA-0125-7DEC-2E04-D450B0AAEC42}"/>
              </a:ext>
            </a:extLst>
          </p:cNvPr>
          <p:cNvGraphicFramePr>
            <a:graphicFrameLocks noGrp="1"/>
          </p:cNvGraphicFramePr>
          <p:nvPr>
            <p:extLst>
              <p:ext uri="{D42A27DB-BD31-4B8C-83A1-F6EECF244321}">
                <p14:modId xmlns:p14="http://schemas.microsoft.com/office/powerpoint/2010/main" val="3266857251"/>
              </p:ext>
            </p:extLst>
          </p:nvPr>
        </p:nvGraphicFramePr>
        <p:xfrm>
          <a:off x="1010000" y="1696822"/>
          <a:ext cx="10451244" cy="4464497"/>
        </p:xfrm>
        <a:graphic>
          <a:graphicData uri="http://schemas.openxmlformats.org/drawingml/2006/table">
            <a:tbl>
              <a:tblPr firstRow="1" bandRow="1">
                <a:tableStyleId>{616DA210-FB5B-4158-B5E0-FEB733F419BA}</a:tableStyleId>
              </a:tblPr>
              <a:tblGrid>
                <a:gridCol w="5225622">
                  <a:extLst>
                    <a:ext uri="{9D8B030D-6E8A-4147-A177-3AD203B41FA5}">
                      <a16:colId xmlns:a16="http://schemas.microsoft.com/office/drawing/2014/main" val="1633852299"/>
                    </a:ext>
                  </a:extLst>
                </a:gridCol>
                <a:gridCol w="5225622">
                  <a:extLst>
                    <a:ext uri="{9D8B030D-6E8A-4147-A177-3AD203B41FA5}">
                      <a16:colId xmlns:a16="http://schemas.microsoft.com/office/drawing/2014/main" val="436741649"/>
                    </a:ext>
                  </a:extLst>
                </a:gridCol>
              </a:tblGrid>
              <a:tr h="405433">
                <a:tc>
                  <a:txBody>
                    <a:bodyPr/>
                    <a:lstStyle/>
                    <a:p>
                      <a:pPr algn="ctr"/>
                      <a:r>
                        <a:rPr lang="en-IN" sz="1600" dirty="0">
                          <a:latin typeface="Cambria" panose="02040503050406030204" pitchFamily="18" charset="0"/>
                          <a:ea typeface="Cambria" panose="02040503050406030204" pitchFamily="18" charset="0"/>
                        </a:rPr>
                        <a:t>EXPRESSONS</a:t>
                      </a:r>
                    </a:p>
                  </a:txBody>
                  <a:tcPr/>
                </a:tc>
                <a:tc>
                  <a:txBody>
                    <a:bodyPr/>
                    <a:lstStyle/>
                    <a:p>
                      <a:pPr algn="ctr"/>
                      <a:r>
                        <a:rPr lang="en-IN" sz="1600" dirty="0">
                          <a:latin typeface="Cambria" panose="02040503050406030204" pitchFamily="18" charset="0"/>
                          <a:ea typeface="Cambria" panose="02040503050406030204" pitchFamily="18" charset="0"/>
                        </a:rPr>
                        <a:t>STATEMENTS</a:t>
                      </a:r>
                    </a:p>
                  </a:txBody>
                  <a:tcPr/>
                </a:tc>
                <a:extLst>
                  <a:ext uri="{0D108BD9-81ED-4DB2-BD59-A6C34878D82A}">
                    <a16:rowId xmlns:a16="http://schemas.microsoft.com/office/drawing/2014/main" val="906853188"/>
                  </a:ext>
                </a:extLst>
              </a:tr>
              <a:tr h="614824">
                <a:tc>
                  <a:txBody>
                    <a:bodyPr/>
                    <a:lstStyle/>
                    <a:p>
                      <a:pPr algn="just"/>
                      <a:r>
                        <a:rPr lang="en-US" sz="1600" b="0" kern="1200" dirty="0">
                          <a:solidFill>
                            <a:schemeClr val="dk1"/>
                          </a:solidFill>
                          <a:effectLst/>
                          <a:latin typeface="Cambria" panose="02040503050406030204" pitchFamily="18" charset="0"/>
                          <a:ea typeface="Cambria" panose="02040503050406030204" pitchFamily="18" charset="0"/>
                        </a:rPr>
                        <a:t>An </a:t>
                      </a:r>
                      <a:r>
                        <a:rPr lang="en-US" sz="1600" b="1" u="sng" kern="1200" dirty="0">
                          <a:solidFill>
                            <a:schemeClr val="accent2">
                              <a:lumMod val="75000"/>
                            </a:schemeClr>
                          </a:solidFill>
                          <a:effectLst/>
                          <a:latin typeface="Cambria" panose="02040503050406030204" pitchFamily="18" charset="0"/>
                          <a:ea typeface="Cambria" panose="02040503050406030204" pitchFamily="18" charset="0"/>
                        </a:rPr>
                        <a:t>expression</a:t>
                      </a:r>
                      <a:r>
                        <a:rPr lang="en-US" sz="1600" b="0" u="sng" kern="1200" dirty="0">
                          <a:solidFill>
                            <a:schemeClr val="dk1"/>
                          </a:solidFill>
                          <a:effectLst/>
                          <a:latin typeface="Cambria" panose="02040503050406030204" pitchFamily="18" charset="0"/>
                          <a:ea typeface="Cambria" panose="02040503050406030204" pitchFamily="18" charset="0"/>
                        </a:rPr>
                        <a:t> </a:t>
                      </a:r>
                      <a:r>
                        <a:rPr lang="en-US" sz="1600" b="0" kern="1200" dirty="0">
                          <a:solidFill>
                            <a:schemeClr val="dk1"/>
                          </a:solidFill>
                          <a:effectLst/>
                          <a:latin typeface="Cambria" panose="02040503050406030204" pitchFamily="18" charset="0"/>
                          <a:ea typeface="Cambria" panose="02040503050406030204" pitchFamily="18" charset="0"/>
                        </a:rPr>
                        <a:t>is a combination of values, variables, operators, and function calls that evaluates to a single value</a:t>
                      </a:r>
                      <a:endParaRPr lang="en-IN" sz="1600" dirty="0">
                        <a:latin typeface="Cambria" panose="02040503050406030204" pitchFamily="18" charset="0"/>
                        <a:ea typeface="Cambria" panose="02040503050406030204" pitchFamily="18" charset="0"/>
                      </a:endParaRPr>
                    </a:p>
                  </a:txBody>
                  <a:tcPr/>
                </a:tc>
                <a:tc>
                  <a:txBody>
                    <a:bodyPr/>
                    <a:lstStyle/>
                    <a:p>
                      <a:pPr algn="just"/>
                      <a:r>
                        <a:rPr lang="en-US" sz="1600" b="0" kern="1200" dirty="0">
                          <a:solidFill>
                            <a:schemeClr val="dk1"/>
                          </a:solidFill>
                          <a:effectLst/>
                          <a:latin typeface="Cambria" panose="02040503050406030204" pitchFamily="18" charset="0"/>
                          <a:ea typeface="Cambria" panose="02040503050406030204" pitchFamily="18" charset="0"/>
                        </a:rPr>
                        <a:t>A </a:t>
                      </a:r>
                      <a:r>
                        <a:rPr lang="en-US" sz="1600" b="1" u="sng" kern="1200" dirty="0">
                          <a:solidFill>
                            <a:schemeClr val="accent2">
                              <a:lumMod val="75000"/>
                            </a:schemeClr>
                          </a:solidFill>
                          <a:effectLst/>
                          <a:latin typeface="Cambria" panose="02040503050406030204" pitchFamily="18" charset="0"/>
                          <a:ea typeface="Cambria" panose="02040503050406030204" pitchFamily="18" charset="0"/>
                        </a:rPr>
                        <a:t>statement </a:t>
                      </a:r>
                      <a:r>
                        <a:rPr lang="en-US" sz="1600" b="0" kern="1200" dirty="0">
                          <a:solidFill>
                            <a:schemeClr val="dk1"/>
                          </a:solidFill>
                          <a:effectLst/>
                          <a:latin typeface="Cambria" panose="02040503050406030204" pitchFamily="18" charset="0"/>
                          <a:ea typeface="Cambria" panose="02040503050406030204" pitchFamily="18" charset="0"/>
                        </a:rPr>
                        <a:t>is a complete line of code that performs an action or controls the execution flow of your program. </a:t>
                      </a:r>
                      <a:r>
                        <a:rPr lang="en-US" sz="1600" b="0" i="0" kern="1200" dirty="0">
                          <a:solidFill>
                            <a:schemeClr val="tx1"/>
                          </a:solidFill>
                          <a:effectLst/>
                          <a:latin typeface="Cambria" panose="02040503050406030204" pitchFamily="18" charset="0"/>
                          <a:ea typeface="Cambria" panose="02040503050406030204" pitchFamily="18" charset="0"/>
                          <a:cs typeface="+mn-cs"/>
                        </a:rPr>
                        <a:t>Unlike expressions, statements do not necessarily evaluate to a value</a:t>
                      </a:r>
                      <a:endParaRPr lang="en-IN" sz="1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717416217"/>
                  </a:ext>
                </a:extLst>
              </a:tr>
              <a:tr h="0">
                <a:tc>
                  <a:txBody>
                    <a:bodyPr/>
                    <a:lstStyle/>
                    <a:p>
                      <a:pPr algn="ctr"/>
                      <a:endParaRPr lang="en-IN" sz="1600" dirty="0">
                        <a:latin typeface="Cambria" panose="02040503050406030204" pitchFamily="18" charset="0"/>
                        <a:ea typeface="Cambria" panose="02040503050406030204" pitchFamily="18" charset="0"/>
                      </a:endParaRPr>
                    </a:p>
                    <a:p>
                      <a:pPr algn="ctr"/>
                      <a:endParaRPr lang="en-IN" sz="1600" dirty="0">
                        <a:latin typeface="Cambria" panose="02040503050406030204" pitchFamily="18" charset="0"/>
                        <a:ea typeface="Cambria" panose="02040503050406030204" pitchFamily="18" charset="0"/>
                      </a:endParaRPr>
                    </a:p>
                  </a:txBody>
                  <a:tcPr/>
                </a:tc>
                <a:tc>
                  <a:txBody>
                    <a:bodyPr/>
                    <a:lstStyle/>
                    <a:p>
                      <a:pPr algn="ctr"/>
                      <a:endParaRPr lang="en-IN" sz="1600" dirty="0">
                        <a:latin typeface="Cambria" panose="02040503050406030204" pitchFamily="18" charset="0"/>
                        <a:ea typeface="Cambria" panose="02040503050406030204" pitchFamily="18" charset="0"/>
                      </a:endParaRPr>
                    </a:p>
                    <a:p>
                      <a:pPr algn="ctr"/>
                      <a:endParaRPr lang="en-IN" sz="1600" dirty="0">
                        <a:latin typeface="Cambria" panose="02040503050406030204" pitchFamily="18" charset="0"/>
                        <a:ea typeface="Cambria" panose="02040503050406030204" pitchFamily="18" charset="0"/>
                      </a:endParaRPr>
                    </a:p>
                    <a:p>
                      <a:pPr algn="ctr"/>
                      <a:endParaRPr lang="en-IN" sz="1600" dirty="0">
                        <a:latin typeface="Cambria" panose="02040503050406030204" pitchFamily="18" charset="0"/>
                        <a:ea typeface="Cambria" panose="02040503050406030204" pitchFamily="18" charset="0"/>
                      </a:endParaRPr>
                    </a:p>
                    <a:p>
                      <a:pPr algn="ctr"/>
                      <a:endParaRPr lang="en-IN" sz="1600" dirty="0">
                        <a:latin typeface="Cambria" panose="02040503050406030204" pitchFamily="18" charset="0"/>
                        <a:ea typeface="Cambria" panose="02040503050406030204" pitchFamily="18" charset="0"/>
                      </a:endParaRPr>
                    </a:p>
                    <a:p>
                      <a:pPr algn="ctr"/>
                      <a:endParaRPr lang="en-IN" sz="1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094534946"/>
                  </a:ext>
                </a:extLst>
              </a:tr>
              <a:tr h="614824">
                <a:tc>
                  <a:txBody>
                    <a:bodyPr/>
                    <a:lstStyle/>
                    <a:p>
                      <a:pPr algn="just"/>
                      <a:r>
                        <a:rPr lang="en-US" sz="1600" b="0" kern="1200" dirty="0">
                          <a:solidFill>
                            <a:schemeClr val="dk1"/>
                          </a:solidFill>
                          <a:effectLst/>
                          <a:latin typeface="Cambria" panose="02040503050406030204" pitchFamily="18" charset="0"/>
                          <a:ea typeface="Cambria" panose="02040503050406030204" pitchFamily="18" charset="0"/>
                        </a:rPr>
                        <a:t>In these examples, the expressions perform addition, multiplication, function invocation, and string concatenation. The evaluated expressions produce a value as a result.</a:t>
                      </a:r>
                      <a:endParaRPr lang="en-IN" sz="1600" b="0" kern="1200" dirty="0">
                        <a:solidFill>
                          <a:schemeClr val="dk1"/>
                        </a:solidFill>
                        <a:effectLst/>
                        <a:latin typeface="Cambria" panose="02040503050406030204" pitchFamily="18" charset="0"/>
                        <a:ea typeface="Cambria" panose="02040503050406030204" pitchFamily="18" charset="0"/>
                        <a:cs typeface="+mn-cs"/>
                      </a:endParaRPr>
                    </a:p>
                  </a:txBody>
                  <a:tcPr/>
                </a:tc>
                <a:tc>
                  <a:txBody>
                    <a:bodyPr/>
                    <a:lstStyle/>
                    <a:p>
                      <a:pPr algn="just"/>
                      <a:r>
                        <a:rPr lang="en-US" sz="1600" b="0" kern="1200" dirty="0">
                          <a:solidFill>
                            <a:schemeClr val="dk1"/>
                          </a:solidFill>
                          <a:effectLst/>
                          <a:latin typeface="Cambria" panose="02040503050406030204" pitchFamily="18" charset="0"/>
                          <a:ea typeface="Cambria" panose="02040503050406030204" pitchFamily="18" charset="0"/>
                        </a:rPr>
                        <a:t>In these examples, the statements assign a value to a variable, print a message to the console, and control the flow of execution based on a condition.</a:t>
                      </a:r>
                      <a:endParaRPr lang="en-IN" sz="1600" b="0" kern="1200" dirty="0">
                        <a:solidFill>
                          <a:schemeClr val="dk1"/>
                        </a:solidFill>
                        <a:effectLst/>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2025147069"/>
                  </a:ext>
                </a:extLst>
              </a:tr>
              <a:tr h="614824">
                <a:tc>
                  <a:txBody>
                    <a:bodyPr/>
                    <a:lstStyle/>
                    <a:p>
                      <a:pPr algn="just"/>
                      <a:r>
                        <a:rPr lang="en-US" sz="1600" b="1" u="sng" kern="1200" dirty="0">
                          <a:solidFill>
                            <a:schemeClr val="accent2">
                              <a:lumMod val="75000"/>
                            </a:schemeClr>
                          </a:solidFill>
                          <a:effectLst/>
                          <a:latin typeface="Cambria" panose="02040503050406030204" pitchFamily="18" charset="0"/>
                          <a:ea typeface="Cambria" panose="02040503050406030204" pitchFamily="18" charset="0"/>
                        </a:rPr>
                        <a:t>expressions</a:t>
                      </a:r>
                      <a:r>
                        <a:rPr lang="en-US" sz="1600" b="0" kern="1200" dirty="0">
                          <a:solidFill>
                            <a:schemeClr val="tx1"/>
                          </a:solidFill>
                          <a:effectLst/>
                          <a:latin typeface="Cambria" panose="02040503050406030204" pitchFamily="18" charset="0"/>
                          <a:ea typeface="Cambria" panose="02040503050406030204" pitchFamily="18" charset="0"/>
                        </a:rPr>
                        <a:t> produce a value </a:t>
                      </a:r>
                      <a:endParaRPr lang="en-IN" sz="1600" dirty="0">
                        <a:latin typeface="Cambria" panose="02040503050406030204" pitchFamily="18" charset="0"/>
                        <a:ea typeface="Cambria" panose="02040503050406030204" pitchFamily="18" charset="0"/>
                      </a:endParaRPr>
                    </a:p>
                  </a:txBody>
                  <a:tcPr/>
                </a:tc>
                <a:tc>
                  <a:txBody>
                    <a:bodyPr/>
                    <a:lstStyle/>
                    <a:p>
                      <a:pPr algn="just"/>
                      <a:r>
                        <a:rPr lang="en-US" sz="1600" b="0" kern="1200" dirty="0">
                          <a:solidFill>
                            <a:schemeClr val="tx1"/>
                          </a:solidFill>
                          <a:effectLst/>
                          <a:latin typeface="Cambria" panose="02040503050406030204" pitchFamily="18" charset="0"/>
                          <a:ea typeface="Cambria" panose="02040503050406030204" pitchFamily="18" charset="0"/>
                        </a:rPr>
                        <a:t>while </a:t>
                      </a:r>
                      <a:r>
                        <a:rPr lang="en-US" sz="1600" b="1" u="none" kern="1200" dirty="0">
                          <a:solidFill>
                            <a:schemeClr val="tx1"/>
                          </a:solidFill>
                          <a:effectLst/>
                          <a:latin typeface="Cambria" panose="02040503050406030204" pitchFamily="18" charset="0"/>
                          <a:ea typeface="Cambria" panose="02040503050406030204" pitchFamily="18" charset="0"/>
                        </a:rPr>
                        <a:t>statements</a:t>
                      </a:r>
                      <a:r>
                        <a:rPr lang="en-US" sz="1600" b="0" kern="1200" dirty="0">
                          <a:solidFill>
                            <a:schemeClr val="tx1"/>
                          </a:solidFill>
                          <a:effectLst/>
                          <a:latin typeface="Cambria" panose="02040503050406030204" pitchFamily="18" charset="0"/>
                          <a:ea typeface="Cambria" panose="02040503050406030204" pitchFamily="18" charset="0"/>
                        </a:rPr>
                        <a:t> perform an action or control the flow of the program.</a:t>
                      </a:r>
                      <a:endParaRPr lang="en-IN" sz="1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83600335"/>
                  </a:ext>
                </a:extLst>
              </a:tr>
            </a:tbl>
          </a:graphicData>
        </a:graphic>
      </p:graphicFrame>
      <p:sp>
        <p:nvSpPr>
          <p:cNvPr id="13" name="TextBox 12">
            <a:extLst>
              <a:ext uri="{FF2B5EF4-FFF2-40B4-BE49-F238E27FC236}">
                <a16:creationId xmlns:a16="http://schemas.microsoft.com/office/drawing/2014/main" id="{8C4C6DE4-B45F-9627-2922-864E4306DA67}"/>
              </a:ext>
            </a:extLst>
          </p:cNvPr>
          <p:cNvSpPr txBox="1"/>
          <p:nvPr/>
        </p:nvSpPr>
        <p:spPr>
          <a:xfrm>
            <a:off x="337130" y="737551"/>
            <a:ext cx="11686257" cy="880369"/>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en-US" b="0" i="0" dirty="0">
                <a:solidFill>
                  <a:srgbClr val="374151"/>
                </a:solidFill>
                <a:effectLst/>
                <a:latin typeface="Söhne"/>
              </a:rPr>
              <a:t>In Python, </a:t>
            </a:r>
            <a:r>
              <a:rPr lang="en-US" b="1" i="0" dirty="0">
                <a:solidFill>
                  <a:schemeClr val="accent2">
                    <a:lumMod val="75000"/>
                  </a:schemeClr>
                </a:solidFill>
                <a:effectLst/>
                <a:latin typeface="Söhne"/>
              </a:rPr>
              <a:t>expressions and statements</a:t>
            </a:r>
            <a:r>
              <a:rPr lang="en-US" b="0" i="0" dirty="0">
                <a:solidFill>
                  <a:srgbClr val="374151"/>
                </a:solidFill>
                <a:effectLst/>
                <a:latin typeface="Söhne"/>
              </a:rPr>
              <a:t> are key components of the language that allow you to </a:t>
            </a:r>
            <a:r>
              <a:rPr lang="en-US" b="1" i="0" dirty="0">
                <a:solidFill>
                  <a:schemeClr val="accent2">
                    <a:lumMod val="75000"/>
                  </a:schemeClr>
                </a:solidFill>
                <a:effectLst/>
                <a:latin typeface="Söhne"/>
              </a:rPr>
              <a:t>perform operations and control the flow of your program</a:t>
            </a:r>
            <a:endParaRPr lang="en-IN" b="1" dirty="0">
              <a:solidFill>
                <a:schemeClr val="accent2">
                  <a:lumMod val="75000"/>
                </a:schemeClr>
              </a:solidFill>
            </a:endParaRPr>
          </a:p>
        </p:txBody>
      </p:sp>
      <p:pic>
        <p:nvPicPr>
          <p:cNvPr id="22" name="Picture 21">
            <a:extLst>
              <a:ext uri="{FF2B5EF4-FFF2-40B4-BE49-F238E27FC236}">
                <a16:creationId xmlns:a16="http://schemas.microsoft.com/office/drawing/2014/main" id="{B5B1813C-C1CE-58BD-9CC9-3BC063A0E498}"/>
              </a:ext>
            </a:extLst>
          </p:cNvPr>
          <p:cNvPicPr>
            <a:picLocks noChangeAspect="1"/>
          </p:cNvPicPr>
          <p:nvPr/>
        </p:nvPicPr>
        <p:blipFill>
          <a:blip r:embed="rId2"/>
          <a:stretch>
            <a:fillRect/>
          </a:stretch>
        </p:blipFill>
        <p:spPr>
          <a:xfrm>
            <a:off x="1010000" y="3132306"/>
            <a:ext cx="5178365" cy="1371600"/>
          </a:xfrm>
          <a:prstGeom prst="rect">
            <a:avLst/>
          </a:prstGeom>
        </p:spPr>
      </p:pic>
      <p:pic>
        <p:nvPicPr>
          <p:cNvPr id="24" name="Picture 23">
            <a:extLst>
              <a:ext uri="{FF2B5EF4-FFF2-40B4-BE49-F238E27FC236}">
                <a16:creationId xmlns:a16="http://schemas.microsoft.com/office/drawing/2014/main" id="{24A9A70E-CC9F-F807-A6D9-7A9C992E02D4}"/>
              </a:ext>
            </a:extLst>
          </p:cNvPr>
          <p:cNvPicPr>
            <a:picLocks noChangeAspect="1"/>
          </p:cNvPicPr>
          <p:nvPr/>
        </p:nvPicPr>
        <p:blipFill>
          <a:blip r:embed="rId3"/>
          <a:stretch>
            <a:fillRect/>
          </a:stretch>
        </p:blipFill>
        <p:spPr>
          <a:xfrm>
            <a:off x="6235622" y="3205656"/>
            <a:ext cx="5178365" cy="1298250"/>
          </a:xfrm>
          <a:prstGeom prst="rect">
            <a:avLst/>
          </a:prstGeom>
        </p:spPr>
      </p:pic>
    </p:spTree>
    <p:extLst>
      <p:ext uri="{BB962C8B-B14F-4D97-AF65-F5344CB8AC3E}">
        <p14:creationId xmlns:p14="http://schemas.microsoft.com/office/powerpoint/2010/main" val="16560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1D957-B428-BD1E-684B-035B4ECC2DA8}"/>
              </a:ext>
            </a:extLst>
          </p:cNvPr>
          <p:cNvSpPr txBox="1"/>
          <p:nvPr/>
        </p:nvSpPr>
        <p:spPr>
          <a:xfrm>
            <a:off x="97277" y="523220"/>
            <a:ext cx="11741285" cy="6401689"/>
          </a:xfrm>
          <a:prstGeom prst="rect">
            <a:avLst/>
          </a:prstGeom>
          <a:noFill/>
        </p:spPr>
        <p:txBody>
          <a:bodyPr wrap="square" rtlCol="0">
            <a:spAutoFit/>
          </a:bodyPr>
          <a:lstStyle/>
          <a:p>
            <a:pPr marL="342900" indent="-342900">
              <a:lnSpc>
                <a:spcPct val="150000"/>
              </a:lnSpc>
              <a:buFont typeface="+mj-lt"/>
              <a:buAutoNum type="arabicPeriod"/>
            </a:pP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Easy to Code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is a very high-level programming language, yet it is effortless to learn because Python syntax is very easy, as compared to other popular languages like C, C++, and Java. </a:t>
            </a:r>
            <a:endParaRPr lang="en-US" dirty="0">
              <a:solidFill>
                <a:srgbClr val="222222"/>
              </a:solidFill>
              <a:latin typeface="Cambria" panose="02040503050406030204" pitchFamily="18" charset="0"/>
              <a:ea typeface="Calibri" panose="020F0502020204030204" pitchFamily="34" charset="0"/>
              <a:cs typeface="Arial" panose="020B0604020202020204" pitchFamily="34" charset="0"/>
            </a:endParaRPr>
          </a:p>
          <a:p>
            <a:pPr marL="360363" indent="-360363">
              <a:lnSpc>
                <a:spcPct val="150000"/>
              </a:lnSpc>
              <a:buAutoNum type="arabicPeriod" startAt="2"/>
            </a:pP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Easy to Read</a:t>
            </a: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code looks like simple English words. </a:t>
            </a: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There is no use of semicolons or brackets, and the indentations define the code block. </a:t>
            </a:r>
          </a:p>
          <a:p>
            <a:pPr marL="360363" indent="-360363">
              <a:lnSpc>
                <a:spcPct val="150000"/>
              </a:lnSpc>
              <a:buAutoNum type="arabicPeriod" startAt="3"/>
            </a:pP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Free and Open-Source</a:t>
            </a: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is developed under an OSI-approved open source license. </a:t>
            </a: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Hence, it is completely free to use, even for commercial purposes. </a:t>
            </a: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It doesn't cost anything to download Python or to include it in your application. </a:t>
            </a: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It can also be freely modified and re-distributed. Python can be downloaded from the official </a:t>
            </a:r>
            <a:r>
              <a:rPr lang="en-US" sz="1800" u="none" strike="noStrike" dirty="0">
                <a:solidFill>
                  <a:srgbClr val="222222"/>
                </a:solidFill>
                <a:effectLst/>
                <a:latin typeface="Cambria" panose="02040503050406030204" pitchFamily="18" charset="0"/>
                <a:ea typeface="Calibri" panose="020F0502020204030204" pitchFamily="34" charset="0"/>
                <a:cs typeface="Arial" panose="020B0604020202020204" pitchFamily="34" charset="0"/>
                <a:hlinkClick r:id="rId2" tooltip="Python website"/>
              </a:rPr>
              <a:t>Python website</a:t>
            </a: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60363" indent="-360363">
              <a:lnSpc>
                <a:spcPct val="150000"/>
              </a:lnSpc>
            </a:pPr>
            <a:r>
              <a:rPr lang="en-US" b="1" dirty="0">
                <a:solidFill>
                  <a:srgbClr val="FF0000"/>
                </a:solidFill>
                <a:latin typeface="Cambria" panose="02040503050406030204" pitchFamily="18" charset="0"/>
                <a:ea typeface="Calibri" panose="020F0502020204030204" pitchFamily="34" charset="0"/>
                <a:cs typeface="Arial" panose="020B0604020202020204" pitchFamily="34" charset="0"/>
              </a:rPr>
              <a:t>4.	Robust Standard Library</a:t>
            </a:r>
            <a:endParaRPr lang="en-IN" b="1" dirty="0">
              <a:solidFill>
                <a:srgbClr val="FF0000"/>
              </a:solidFill>
              <a:latin typeface="Cambria" panose="02040503050406030204" pitchFamily="18" charset="0"/>
              <a:ea typeface="Calibri" panose="020F0502020204030204" pitchFamily="34" charset="0"/>
              <a:cs typeface="Arial" panose="020B0604020202020204" pitchFamily="34" charset="0"/>
            </a:endParaRPr>
          </a:p>
          <a:p>
            <a:pPr marL="719138" indent="-446088">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has an extensive standard library available for anyone to use. </a:t>
            </a:r>
          </a:p>
          <a:p>
            <a:pPr marL="719138" indent="-446088">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This means that </a:t>
            </a:r>
            <a:r>
              <a:rPr lang="en-US" sz="1800" u="none" strike="noStrike" dirty="0">
                <a:solidFill>
                  <a:srgbClr val="222222"/>
                </a:solidFill>
                <a:effectLst/>
                <a:latin typeface="Cambria" panose="02040503050406030204" pitchFamily="18" charset="0"/>
                <a:ea typeface="Calibri" panose="020F0502020204030204" pitchFamily="34" charset="0"/>
                <a:cs typeface="Arial" panose="020B0604020202020204" pitchFamily="34" charset="0"/>
                <a:hlinkClick r:id="rId3" tooltip="programmers"/>
              </a:rPr>
              <a:t>programmers</a:t>
            </a: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don’t have to write their code for every single thing unlike other programming languages. </a:t>
            </a:r>
            <a:endParaRPr lang="en-IN" sz="2000" b="1"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Features</a:t>
            </a:r>
            <a:endParaRPr lang="en-IN" sz="2800" dirty="0">
              <a:latin typeface="Algerian" panose="04020705040A02060702" pitchFamily="82" charset="0"/>
            </a:endParaRPr>
          </a:p>
        </p:txBody>
      </p:sp>
    </p:spTree>
    <p:extLst>
      <p:ext uri="{BB962C8B-B14F-4D97-AF65-F5344CB8AC3E}">
        <p14:creationId xmlns:p14="http://schemas.microsoft.com/office/powerpoint/2010/main" val="1787366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11.</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Program Flow Conditionals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FF13762B-4C52-5497-18B6-181087EA802B}"/>
              </a:ext>
            </a:extLst>
          </p:cNvPr>
          <p:cNvSpPr txBox="1"/>
          <p:nvPr/>
        </p:nvSpPr>
        <p:spPr>
          <a:xfrm>
            <a:off x="184731" y="642027"/>
            <a:ext cx="11099354" cy="338554"/>
          </a:xfrm>
          <a:prstGeom prst="rect">
            <a:avLst/>
          </a:prstGeom>
          <a:noFill/>
        </p:spPr>
        <p:txBody>
          <a:bodyPr wrap="square">
            <a:spAutoFit/>
          </a:bodyPr>
          <a:lstStyle/>
          <a:p>
            <a:pPr marL="285750" indent="-285750">
              <a:buFont typeface="Wingdings" panose="05000000000000000000" pitchFamily="2" charset="2"/>
              <a:buChar char="v"/>
            </a:pPr>
            <a:r>
              <a:rPr lang="en-US" sz="1600" b="0" i="0" dirty="0">
                <a:solidFill>
                  <a:srgbClr val="374151"/>
                </a:solidFill>
                <a:effectLst/>
                <a:latin typeface="Cambria" panose="02040503050406030204" pitchFamily="18" charset="0"/>
                <a:ea typeface="Cambria" panose="02040503050406030204" pitchFamily="18" charset="0"/>
              </a:rPr>
              <a:t>In Python, conditional statements are used to </a:t>
            </a:r>
            <a:r>
              <a:rPr lang="en-US" sz="1600" b="1" i="0" u="sng" dirty="0">
                <a:solidFill>
                  <a:schemeClr val="accent2">
                    <a:lumMod val="60000"/>
                    <a:lumOff val="40000"/>
                  </a:schemeClr>
                </a:solidFill>
                <a:effectLst/>
                <a:latin typeface="Cambria" panose="02040503050406030204" pitchFamily="18" charset="0"/>
                <a:ea typeface="Cambria" panose="02040503050406030204" pitchFamily="18" charset="0"/>
              </a:rPr>
              <a:t>control the flow of a program based on certain conditions</a:t>
            </a:r>
            <a:r>
              <a:rPr lang="en-US" sz="1600" b="0" i="0" dirty="0">
                <a:solidFill>
                  <a:srgbClr val="374151"/>
                </a:solidFill>
                <a:effectLst/>
                <a:latin typeface="Cambria" panose="02040503050406030204" pitchFamily="18" charset="0"/>
                <a:ea typeface="Cambria" panose="02040503050406030204" pitchFamily="18" charset="0"/>
              </a:rPr>
              <a:t>. </a:t>
            </a:r>
            <a:endParaRPr lang="en-IN" sz="1600" dirty="0">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0439F6EE-D37B-B339-EC77-9787C3CDDBF0}"/>
              </a:ext>
            </a:extLst>
          </p:cNvPr>
          <p:cNvPicPr>
            <a:picLocks noChangeAspect="1"/>
          </p:cNvPicPr>
          <p:nvPr/>
        </p:nvPicPr>
        <p:blipFill>
          <a:blip r:embed="rId2"/>
          <a:stretch>
            <a:fillRect/>
          </a:stretch>
        </p:blipFill>
        <p:spPr>
          <a:xfrm>
            <a:off x="1109479" y="1264732"/>
            <a:ext cx="10174606" cy="5262528"/>
          </a:xfrm>
          <a:prstGeom prst="rect">
            <a:avLst/>
          </a:prstGeom>
        </p:spPr>
      </p:pic>
    </p:spTree>
    <p:extLst>
      <p:ext uri="{BB962C8B-B14F-4D97-AF65-F5344CB8AC3E}">
        <p14:creationId xmlns:p14="http://schemas.microsoft.com/office/powerpoint/2010/main" val="3214262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11.</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Program Flow Conditionals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FF13762B-4C52-5497-18B6-181087EA802B}"/>
              </a:ext>
            </a:extLst>
          </p:cNvPr>
          <p:cNvSpPr txBox="1"/>
          <p:nvPr/>
        </p:nvSpPr>
        <p:spPr>
          <a:xfrm>
            <a:off x="184731" y="642027"/>
            <a:ext cx="11099354" cy="646331"/>
          </a:xfrm>
          <a:prstGeom prst="rect">
            <a:avLst/>
          </a:prstGeom>
          <a:noFill/>
        </p:spPr>
        <p:txBody>
          <a:bodyPr wrap="square">
            <a:spAutoFit/>
          </a:bodyPr>
          <a:lstStyle/>
          <a:p>
            <a:r>
              <a:rPr lang="en-IN" b="1" dirty="0">
                <a:solidFill>
                  <a:schemeClr val="accent1">
                    <a:lumMod val="60000"/>
                    <a:lumOff val="40000"/>
                  </a:schemeClr>
                </a:solidFill>
                <a:latin typeface="Cambria" panose="02040503050406030204" pitchFamily="18" charset="0"/>
                <a:ea typeface="Cambria" panose="02040503050406030204" pitchFamily="18" charset="0"/>
              </a:rPr>
              <a:t>Selection Statements (or) </a:t>
            </a:r>
            <a:r>
              <a:rPr lang="en-IN" b="1">
                <a:solidFill>
                  <a:schemeClr val="accent1">
                    <a:lumMod val="60000"/>
                    <a:lumOff val="40000"/>
                  </a:schemeClr>
                </a:solidFill>
                <a:latin typeface="Cambria" panose="02040503050406030204" pitchFamily="18" charset="0"/>
                <a:ea typeface="Cambria" panose="02040503050406030204" pitchFamily="18" charset="0"/>
              </a:rPr>
              <a:t>Branching Statements</a:t>
            </a:r>
          </a:p>
          <a:p>
            <a:endParaRPr lang="en-IN" b="1" dirty="0">
              <a:solidFill>
                <a:schemeClr val="accent1">
                  <a:lumMod val="60000"/>
                  <a:lumOff val="40000"/>
                </a:schemeClr>
              </a:solidFill>
              <a:latin typeface="Cambria" panose="02040503050406030204" pitchFamily="18" charset="0"/>
              <a:ea typeface="Cambria" panose="02040503050406030204" pitchFamily="18" charset="0"/>
            </a:endParaRPr>
          </a:p>
        </p:txBody>
      </p:sp>
      <p:pic>
        <p:nvPicPr>
          <p:cNvPr id="1026" name="Picture 2" descr="Flow Control Statements (Selenium 4 – Session 6) - QAFox">
            <a:extLst>
              <a:ext uri="{FF2B5EF4-FFF2-40B4-BE49-F238E27FC236}">
                <a16:creationId xmlns:a16="http://schemas.microsoft.com/office/drawing/2014/main" id="{BE7032A6-DDBD-6690-527A-3126C3583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8" y="1490162"/>
            <a:ext cx="8082065" cy="386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549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11.</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Program Flow Conditionals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68">
            <a:extLst>
              <a:ext uri="{FF2B5EF4-FFF2-40B4-BE49-F238E27FC236}">
                <a16:creationId xmlns:a16="http://schemas.microsoft.com/office/drawing/2014/main" id="{2521D926-0D6C-26D2-4484-2BF1AE469139}"/>
              </a:ext>
            </a:extLst>
          </p:cNvPr>
          <p:cNvSpPr>
            <a:spLocks noChangeArrowheads="1"/>
          </p:cNvSpPr>
          <p:nvPr/>
        </p:nvSpPr>
        <p:spPr bwMode="auto">
          <a:xfrm>
            <a:off x="137204" y="603030"/>
            <a:ext cx="11652775" cy="167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91440" bIns="88872" numCol="1" anchor="ctr" anchorCtr="0" compatLnSpc="1">
            <a:prstTxWarp prst="textNoShape">
              <a:avLst/>
            </a:prstTxWarp>
            <a:spAutoFit/>
          </a:bodyPr>
          <a:lstStyle>
            <a:lvl1pPr eaLnBrk="0" fontAlgn="base" hangingPunct="0">
              <a:spcBef>
                <a:spcPct val="0"/>
              </a:spcBef>
              <a:spcAft>
                <a:spcPct val="0"/>
              </a:spcAft>
              <a:tabLst>
                <a:tab pos="228600" algn="ctr"/>
                <a:tab pos="1387475" algn="ctr"/>
              </a:tabLst>
              <a:defRPr>
                <a:solidFill>
                  <a:schemeClr val="tx1"/>
                </a:solidFill>
                <a:latin typeface="Arial" panose="020B0604020202020204" pitchFamily="34" charset="0"/>
              </a:defRPr>
            </a:lvl1pPr>
            <a:lvl2pPr eaLnBrk="0" fontAlgn="base" hangingPunct="0">
              <a:spcBef>
                <a:spcPct val="0"/>
              </a:spcBef>
              <a:spcAft>
                <a:spcPct val="0"/>
              </a:spcAft>
              <a:tabLst>
                <a:tab pos="228600" algn="ctr"/>
                <a:tab pos="1387475" algn="ctr"/>
              </a:tabLst>
              <a:defRPr>
                <a:solidFill>
                  <a:schemeClr val="tx1"/>
                </a:solidFill>
                <a:latin typeface="Arial" panose="020B0604020202020204" pitchFamily="34" charset="0"/>
              </a:defRPr>
            </a:lvl2pPr>
            <a:lvl3pPr eaLnBrk="0" fontAlgn="base" hangingPunct="0">
              <a:spcBef>
                <a:spcPct val="0"/>
              </a:spcBef>
              <a:spcAft>
                <a:spcPct val="0"/>
              </a:spcAft>
              <a:tabLst>
                <a:tab pos="228600" algn="ctr"/>
                <a:tab pos="1387475" algn="ctr"/>
              </a:tabLst>
              <a:defRPr>
                <a:solidFill>
                  <a:schemeClr val="tx1"/>
                </a:solidFill>
                <a:latin typeface="Arial" panose="020B0604020202020204" pitchFamily="34" charset="0"/>
              </a:defRPr>
            </a:lvl3pPr>
            <a:lvl4pPr eaLnBrk="0" fontAlgn="base" hangingPunct="0">
              <a:spcBef>
                <a:spcPct val="0"/>
              </a:spcBef>
              <a:spcAft>
                <a:spcPct val="0"/>
              </a:spcAft>
              <a:tabLst>
                <a:tab pos="228600" algn="ctr"/>
                <a:tab pos="1387475" algn="ctr"/>
              </a:tabLst>
              <a:defRPr>
                <a:solidFill>
                  <a:schemeClr val="tx1"/>
                </a:solidFill>
                <a:latin typeface="Arial" panose="020B0604020202020204" pitchFamily="34" charset="0"/>
              </a:defRPr>
            </a:lvl4pPr>
            <a:lvl5pPr eaLnBrk="0" fontAlgn="base" hangingPunct="0">
              <a:spcBef>
                <a:spcPct val="0"/>
              </a:spcBef>
              <a:spcAft>
                <a:spcPct val="0"/>
              </a:spcAft>
              <a:tabLst>
                <a:tab pos="228600" algn="ctr"/>
                <a:tab pos="1387475" algn="ctr"/>
              </a:tabLst>
              <a:defRPr>
                <a:solidFill>
                  <a:schemeClr val="tx1"/>
                </a:solidFill>
                <a:latin typeface="Arial" panose="020B0604020202020204" pitchFamily="34" charset="0"/>
              </a:defRPr>
            </a:lvl5pPr>
            <a:lvl6pPr eaLnBrk="0" fontAlgn="base" hangingPunct="0">
              <a:spcBef>
                <a:spcPct val="0"/>
              </a:spcBef>
              <a:spcAft>
                <a:spcPct val="0"/>
              </a:spcAft>
              <a:tabLst>
                <a:tab pos="228600" algn="ctr"/>
                <a:tab pos="1387475" algn="ctr"/>
              </a:tabLst>
              <a:defRPr>
                <a:solidFill>
                  <a:schemeClr val="tx1"/>
                </a:solidFill>
                <a:latin typeface="Arial" panose="020B0604020202020204" pitchFamily="34" charset="0"/>
              </a:defRPr>
            </a:lvl6pPr>
            <a:lvl7pPr eaLnBrk="0" fontAlgn="base" hangingPunct="0">
              <a:spcBef>
                <a:spcPct val="0"/>
              </a:spcBef>
              <a:spcAft>
                <a:spcPct val="0"/>
              </a:spcAft>
              <a:tabLst>
                <a:tab pos="228600" algn="ctr"/>
                <a:tab pos="1387475" algn="ctr"/>
              </a:tabLst>
              <a:defRPr>
                <a:solidFill>
                  <a:schemeClr val="tx1"/>
                </a:solidFill>
                <a:latin typeface="Arial" panose="020B0604020202020204" pitchFamily="34" charset="0"/>
              </a:defRPr>
            </a:lvl7pPr>
            <a:lvl8pPr eaLnBrk="0" fontAlgn="base" hangingPunct="0">
              <a:spcBef>
                <a:spcPct val="0"/>
              </a:spcBef>
              <a:spcAft>
                <a:spcPct val="0"/>
              </a:spcAft>
              <a:tabLst>
                <a:tab pos="228600" algn="ctr"/>
                <a:tab pos="1387475" algn="ctr"/>
              </a:tabLst>
              <a:defRPr>
                <a:solidFill>
                  <a:schemeClr val="tx1"/>
                </a:solidFill>
                <a:latin typeface="Arial" panose="020B0604020202020204" pitchFamily="34" charset="0"/>
              </a:defRPr>
            </a:lvl8pPr>
            <a:lvl9pPr eaLnBrk="0" fontAlgn="base" hangingPunct="0">
              <a:spcBef>
                <a:spcPct val="0"/>
              </a:spcBef>
              <a:spcAft>
                <a:spcPct val="0"/>
              </a:spcAft>
              <a:tabLst>
                <a:tab pos="228600" algn="ctr"/>
                <a:tab pos="13874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ctr"/>
                <a:tab pos="1387475" algn="ctr"/>
              </a:tabLst>
            </a:pPr>
            <a:r>
              <a:rPr kumimoji="0" lang="en-US" altLang="en-US" sz="22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Python If statements</a:t>
            </a:r>
            <a:r>
              <a:rPr kumimoji="0" lang="en-US" altLang="en-US" sz="20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endParaRPr kumimoji="0" lang="en-US" altLang="en-US" sz="22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228600" algn="ctr"/>
                <a:tab pos="1387475" algn="ctr"/>
              </a:tabLst>
            </a:pPr>
            <a:r>
              <a:rPr kumimoji="0" lang="en-US" altLang="en-US" sz="20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This construct of python program consist of </a:t>
            </a:r>
            <a:r>
              <a:rPr kumimoji="0" lang="en-US" altLang="en-US" sz="2000" b="1" i="0" u="none" strike="noStrike" cap="none" normalizeH="0" baseline="0" dirty="0">
                <a:ln>
                  <a:noFill/>
                </a:ln>
                <a:solidFill>
                  <a:srgbClr val="2359F1"/>
                </a:solidFill>
                <a:effectLst/>
                <a:latin typeface="Arial" panose="020B0604020202020204" pitchFamily="34" charset="0"/>
                <a:ea typeface="Calibri" panose="020F0502020204030204" pitchFamily="34" charset="0"/>
              </a:rPr>
              <a:t>one if condition with one block of statements</a:t>
            </a:r>
            <a:r>
              <a:rPr kumimoji="0" lang="en-US" altLang="en-US" sz="20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en-US"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When condition becomes true then executes the block given below it.</a:t>
            </a:r>
            <a:r>
              <a:rPr kumimoji="0" lang="en-US" altLang="en-US" sz="20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387475" algn="ct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071" name="Group 2070">
            <a:extLst>
              <a:ext uri="{FF2B5EF4-FFF2-40B4-BE49-F238E27FC236}">
                <a16:creationId xmlns:a16="http://schemas.microsoft.com/office/drawing/2014/main" id="{DC386528-6652-1833-4546-76C890ADF56F}"/>
              </a:ext>
            </a:extLst>
          </p:cNvPr>
          <p:cNvGrpSpPr/>
          <p:nvPr/>
        </p:nvGrpSpPr>
        <p:grpSpPr>
          <a:xfrm>
            <a:off x="480263" y="2902909"/>
            <a:ext cx="5523371" cy="2904030"/>
            <a:chOff x="1238982" y="2647179"/>
            <a:chExt cx="6013304" cy="3345945"/>
          </a:xfrm>
        </p:grpSpPr>
        <p:pic>
          <p:nvPicPr>
            <p:cNvPr id="2105" name="Picture 157">
              <a:extLst>
                <a:ext uri="{FF2B5EF4-FFF2-40B4-BE49-F238E27FC236}">
                  <a16:creationId xmlns:a16="http://schemas.microsoft.com/office/drawing/2014/main" id="{44AD98B2-AA5B-B3AE-CBC5-72642FD1B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858" y="2852916"/>
              <a:ext cx="2257425" cy="2592387"/>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934495CD-50E0-1D1F-BE21-5F4CD67ACB86}"/>
                </a:ext>
              </a:extLst>
            </p:cNvPr>
            <p:cNvGrpSpPr/>
            <p:nvPr/>
          </p:nvGrpSpPr>
          <p:grpSpPr>
            <a:xfrm>
              <a:off x="1238982" y="2647179"/>
              <a:ext cx="6013304" cy="3345945"/>
              <a:chOff x="0" y="0"/>
              <a:chExt cx="5898571" cy="3346395"/>
            </a:xfrm>
          </p:grpSpPr>
          <p:sp>
            <p:nvSpPr>
              <p:cNvPr id="57" name="Rectangle 56">
                <a:extLst>
                  <a:ext uri="{FF2B5EF4-FFF2-40B4-BE49-F238E27FC236}">
                    <a16:creationId xmlns:a16="http://schemas.microsoft.com/office/drawing/2014/main" id="{4658D997-F766-6972-38EB-DD2555A7ADC6}"/>
                  </a:ext>
                </a:extLst>
              </p:cNvPr>
              <p:cNvSpPr/>
              <p:nvPr/>
            </p:nvSpPr>
            <p:spPr>
              <a:xfrm>
                <a:off x="0" y="0"/>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58" name="Rectangle 57">
                <a:extLst>
                  <a:ext uri="{FF2B5EF4-FFF2-40B4-BE49-F238E27FC236}">
                    <a16:creationId xmlns:a16="http://schemas.microsoft.com/office/drawing/2014/main" id="{60848F16-E907-845F-1A97-3E25DDC44157}"/>
                  </a:ext>
                </a:extLst>
              </p:cNvPr>
              <p:cNvSpPr/>
              <p:nvPr/>
            </p:nvSpPr>
            <p:spPr>
              <a:xfrm>
                <a:off x="0" y="268224"/>
                <a:ext cx="823838" cy="274582"/>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FF0000"/>
                    </a:solidFill>
                    <a:effectLst/>
                    <a:latin typeface="Calibri" panose="020F0502020204030204" pitchFamily="34" charset="0"/>
                    <a:ea typeface="Calibri" panose="020F0502020204030204" pitchFamily="34" charset="0"/>
                  </a:rPr>
                  <a:t>Syntax:</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59" name="Rectangle 58">
                <a:extLst>
                  <a:ext uri="{FF2B5EF4-FFF2-40B4-BE49-F238E27FC236}">
                    <a16:creationId xmlns:a16="http://schemas.microsoft.com/office/drawing/2014/main" id="{311DAD31-2103-FBA8-EED8-1E891F38E118}"/>
                  </a:ext>
                </a:extLst>
              </p:cNvPr>
              <p:cNvSpPr/>
              <p:nvPr/>
            </p:nvSpPr>
            <p:spPr>
              <a:xfrm>
                <a:off x="621741" y="268224"/>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60" name="Rectangle 59">
                <a:extLst>
                  <a:ext uri="{FF2B5EF4-FFF2-40B4-BE49-F238E27FC236}">
                    <a16:creationId xmlns:a16="http://schemas.microsoft.com/office/drawing/2014/main" id="{98716249-91BE-228F-9337-138AA54FCBBE}"/>
                  </a:ext>
                </a:extLst>
              </p:cNvPr>
              <p:cNvSpPr/>
              <p:nvPr/>
            </p:nvSpPr>
            <p:spPr>
              <a:xfrm>
                <a:off x="0" y="536702"/>
                <a:ext cx="1579202" cy="274582"/>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000000"/>
                    </a:solidFill>
                    <a:effectLst/>
                    <a:latin typeface="Calibri" panose="020F0502020204030204" pitchFamily="34" charset="0"/>
                    <a:ea typeface="Calibri" panose="020F0502020204030204" pitchFamily="34" charset="0"/>
                  </a:rPr>
                  <a:t>if ( condition):</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61" name="Rectangle 60">
                <a:extLst>
                  <a:ext uri="{FF2B5EF4-FFF2-40B4-BE49-F238E27FC236}">
                    <a16:creationId xmlns:a16="http://schemas.microsoft.com/office/drawing/2014/main" id="{6DF372A7-00B1-80D0-1F7D-8126F8B11475}"/>
                  </a:ext>
                </a:extLst>
              </p:cNvPr>
              <p:cNvSpPr/>
              <p:nvPr/>
            </p:nvSpPr>
            <p:spPr>
              <a:xfrm>
                <a:off x="1188669" y="536702"/>
                <a:ext cx="1953379"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62" name="Rectangle 61">
                <a:extLst>
                  <a:ext uri="{FF2B5EF4-FFF2-40B4-BE49-F238E27FC236}">
                    <a16:creationId xmlns:a16="http://schemas.microsoft.com/office/drawing/2014/main" id="{B64B010B-49AA-D416-A532-9397317CE9C5}"/>
                  </a:ext>
                </a:extLst>
              </p:cNvPr>
              <p:cNvSpPr/>
              <p:nvPr/>
            </p:nvSpPr>
            <p:spPr>
              <a:xfrm>
                <a:off x="2659710" y="536702"/>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63" name="Rectangle 62">
                <a:extLst>
                  <a:ext uri="{FF2B5EF4-FFF2-40B4-BE49-F238E27FC236}">
                    <a16:creationId xmlns:a16="http://schemas.microsoft.com/office/drawing/2014/main" id="{BD187F54-FE9E-272E-20C4-D6A0EBB9E4D7}"/>
                  </a:ext>
                </a:extLst>
              </p:cNvPr>
              <p:cNvSpPr/>
              <p:nvPr/>
            </p:nvSpPr>
            <p:spPr>
              <a:xfrm>
                <a:off x="0" y="803402"/>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48" name="Rectangle 2047">
                <a:extLst>
                  <a:ext uri="{FF2B5EF4-FFF2-40B4-BE49-F238E27FC236}">
                    <a16:creationId xmlns:a16="http://schemas.microsoft.com/office/drawing/2014/main" id="{436D6EDE-FE74-8575-0613-C98151244302}"/>
                  </a:ext>
                </a:extLst>
              </p:cNvPr>
              <p:cNvSpPr/>
              <p:nvPr/>
            </p:nvSpPr>
            <p:spPr>
              <a:xfrm>
                <a:off x="457149" y="803402"/>
                <a:ext cx="1490851" cy="274582"/>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000000"/>
                    </a:solidFill>
                    <a:effectLst/>
                    <a:latin typeface="Calibri" panose="020F0502020204030204" pitchFamily="34" charset="0"/>
                    <a:ea typeface="Calibri" panose="020F0502020204030204" pitchFamily="34" charset="0"/>
                  </a:rPr>
                  <a:t>…………………..</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2049" name="Rectangle 2048">
                <a:extLst>
                  <a:ext uri="{FF2B5EF4-FFF2-40B4-BE49-F238E27FC236}">
                    <a16:creationId xmlns:a16="http://schemas.microsoft.com/office/drawing/2014/main" id="{F5A3F87D-35DF-AF58-3844-F4E6319A1CA9}"/>
                  </a:ext>
                </a:extLst>
              </p:cNvPr>
              <p:cNvSpPr/>
              <p:nvPr/>
            </p:nvSpPr>
            <p:spPr>
              <a:xfrm>
                <a:off x="1577670" y="803402"/>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52" name="Rectangle 2051">
                <a:extLst>
                  <a:ext uri="{FF2B5EF4-FFF2-40B4-BE49-F238E27FC236}">
                    <a16:creationId xmlns:a16="http://schemas.microsoft.com/office/drawing/2014/main" id="{2C149A2C-3A4F-821B-665C-B5AAA732946F}"/>
                  </a:ext>
                </a:extLst>
              </p:cNvPr>
              <p:cNvSpPr/>
              <p:nvPr/>
            </p:nvSpPr>
            <p:spPr>
              <a:xfrm>
                <a:off x="391617" y="1071626"/>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53" name="Rectangle 2052">
                <a:extLst>
                  <a:ext uri="{FF2B5EF4-FFF2-40B4-BE49-F238E27FC236}">
                    <a16:creationId xmlns:a16="http://schemas.microsoft.com/office/drawing/2014/main" id="{528213F8-C3EE-6E0A-97AA-8835B3A7FCBD}"/>
                  </a:ext>
                </a:extLst>
              </p:cNvPr>
              <p:cNvSpPr/>
              <p:nvPr/>
            </p:nvSpPr>
            <p:spPr>
              <a:xfrm>
                <a:off x="0" y="1338326"/>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55" name="Rectangle 2054">
                <a:extLst>
                  <a:ext uri="{FF2B5EF4-FFF2-40B4-BE49-F238E27FC236}">
                    <a16:creationId xmlns:a16="http://schemas.microsoft.com/office/drawing/2014/main" id="{421303C1-0EAE-92AC-31E8-70BD2F881758}"/>
                  </a:ext>
                </a:extLst>
              </p:cNvPr>
              <p:cNvSpPr/>
              <p:nvPr/>
            </p:nvSpPr>
            <p:spPr>
              <a:xfrm>
                <a:off x="1577670" y="1338326"/>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56" name="Rectangle 2055">
                <a:extLst>
                  <a:ext uri="{FF2B5EF4-FFF2-40B4-BE49-F238E27FC236}">
                    <a16:creationId xmlns:a16="http://schemas.microsoft.com/office/drawing/2014/main" id="{F00EB510-463B-8680-B077-814CE84D6581}"/>
                  </a:ext>
                </a:extLst>
              </p:cNvPr>
              <p:cNvSpPr/>
              <p:nvPr/>
            </p:nvSpPr>
            <p:spPr>
              <a:xfrm>
                <a:off x="457149" y="1606550"/>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57" name="Rectangle 2056">
                <a:extLst>
                  <a:ext uri="{FF2B5EF4-FFF2-40B4-BE49-F238E27FC236}">
                    <a16:creationId xmlns:a16="http://schemas.microsoft.com/office/drawing/2014/main" id="{8FFDE7F1-1546-4A02-D157-E307A82E2EBE}"/>
                  </a:ext>
                </a:extLst>
              </p:cNvPr>
              <p:cNvSpPr/>
              <p:nvPr/>
            </p:nvSpPr>
            <p:spPr>
              <a:xfrm>
                <a:off x="0" y="1874774"/>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58" name="Rectangle 2057">
                <a:extLst>
                  <a:ext uri="{FF2B5EF4-FFF2-40B4-BE49-F238E27FC236}">
                    <a16:creationId xmlns:a16="http://schemas.microsoft.com/office/drawing/2014/main" id="{434B21F6-1CCA-0A08-8FEE-5F36B69E6C7B}"/>
                  </a:ext>
                </a:extLst>
              </p:cNvPr>
              <p:cNvSpPr/>
              <p:nvPr/>
            </p:nvSpPr>
            <p:spPr>
              <a:xfrm>
                <a:off x="0" y="2141474"/>
                <a:ext cx="1280851"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59" name="Rectangle 2058">
                <a:extLst>
                  <a:ext uri="{FF2B5EF4-FFF2-40B4-BE49-F238E27FC236}">
                    <a16:creationId xmlns:a16="http://schemas.microsoft.com/office/drawing/2014/main" id="{6FA6A4B4-A710-6C74-117B-06C136F6FBE5}"/>
                  </a:ext>
                </a:extLst>
              </p:cNvPr>
              <p:cNvSpPr/>
              <p:nvPr/>
            </p:nvSpPr>
            <p:spPr>
              <a:xfrm>
                <a:off x="963117" y="2141474"/>
                <a:ext cx="1179414" cy="274583"/>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FF0000"/>
                    </a:solidFill>
                    <a:effectLst/>
                    <a:latin typeface="Calibri" panose="020F0502020204030204" pitchFamily="34" charset="0"/>
                    <a:ea typeface="Calibri" panose="020F0502020204030204" pitchFamily="34" charset="0"/>
                  </a:rPr>
                  <a:t>Flowchart </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2060" name="Rectangle 2059">
                <a:extLst>
                  <a:ext uri="{FF2B5EF4-FFF2-40B4-BE49-F238E27FC236}">
                    <a16:creationId xmlns:a16="http://schemas.microsoft.com/office/drawing/2014/main" id="{19F0F53E-0A31-CD6A-1B78-2A94B7D9A1D4}"/>
                  </a:ext>
                </a:extLst>
              </p:cNvPr>
              <p:cNvSpPr/>
              <p:nvPr/>
            </p:nvSpPr>
            <p:spPr>
              <a:xfrm>
                <a:off x="1851990" y="2141474"/>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61" name="Rectangle 2060">
                <a:extLst>
                  <a:ext uri="{FF2B5EF4-FFF2-40B4-BE49-F238E27FC236}">
                    <a16:creationId xmlns:a16="http://schemas.microsoft.com/office/drawing/2014/main" id="{457FBAD2-6AA2-1D99-7820-E116A175805C}"/>
                  </a:ext>
                </a:extLst>
              </p:cNvPr>
              <p:cNvSpPr/>
              <p:nvPr/>
            </p:nvSpPr>
            <p:spPr>
              <a:xfrm>
                <a:off x="457149" y="2409698"/>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62" name="Rectangle 2061">
                <a:extLst>
                  <a:ext uri="{FF2B5EF4-FFF2-40B4-BE49-F238E27FC236}">
                    <a16:creationId xmlns:a16="http://schemas.microsoft.com/office/drawing/2014/main" id="{F13328D4-3FEC-D8F6-8EA2-037B6B614FD4}"/>
                  </a:ext>
                </a:extLst>
              </p:cNvPr>
              <p:cNvSpPr/>
              <p:nvPr/>
            </p:nvSpPr>
            <p:spPr>
              <a:xfrm>
                <a:off x="0" y="2664206"/>
                <a:ext cx="42144" cy="189937"/>
              </a:xfrm>
              <a:prstGeom prst="rect">
                <a:avLst/>
              </a:prstGeom>
              <a:ln>
                <a:noFill/>
              </a:ln>
            </p:spPr>
            <p:txBody>
              <a:bodyPr vert="horz" lIns="0" tIns="0" rIns="0" bIns="0" rtlCol="0">
                <a:noAutofit/>
              </a:bodyPr>
              <a:lstStyle/>
              <a:p>
                <a:pPr>
                  <a:lnSpc>
                    <a:spcPct val="107000"/>
                  </a:lnSpc>
                  <a:spcAft>
                    <a:spcPts val="800"/>
                  </a:spcAft>
                </a:pPr>
                <a:r>
                  <a:rPr lang="en-IN" sz="1100" kern="100">
                    <a:solidFill>
                      <a:srgbClr val="000000"/>
                    </a:solidFill>
                    <a:effectLst/>
                    <a:latin typeface="Calibri" panose="020F0502020204030204" pitchFamily="34" charset="0"/>
                    <a:ea typeface="Calibri" panose="020F0502020204030204" pitchFamily="34" charset="0"/>
                  </a:rPr>
                  <a:t> </a:t>
                </a:r>
              </a:p>
            </p:txBody>
          </p:sp>
          <p:sp>
            <p:nvSpPr>
              <p:cNvPr id="2063" name="Rectangle 2062">
                <a:extLst>
                  <a:ext uri="{FF2B5EF4-FFF2-40B4-BE49-F238E27FC236}">
                    <a16:creationId xmlns:a16="http://schemas.microsoft.com/office/drawing/2014/main" id="{39B97CE8-8882-1A79-0C2A-7BC8009DB8DA}"/>
                  </a:ext>
                </a:extLst>
              </p:cNvPr>
              <p:cNvSpPr/>
              <p:nvPr/>
            </p:nvSpPr>
            <p:spPr>
              <a:xfrm>
                <a:off x="0" y="2963291"/>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66" name="Rectangle 2065">
                <a:extLst>
                  <a:ext uri="{FF2B5EF4-FFF2-40B4-BE49-F238E27FC236}">
                    <a16:creationId xmlns:a16="http://schemas.microsoft.com/office/drawing/2014/main" id="{C672D94A-A8F5-2EB9-E8C9-4D1DF1C26A8F}"/>
                  </a:ext>
                </a:extLst>
              </p:cNvPr>
              <p:cNvSpPr/>
              <p:nvPr/>
            </p:nvSpPr>
            <p:spPr>
              <a:xfrm>
                <a:off x="5856427" y="3156458"/>
                <a:ext cx="42144" cy="189937"/>
              </a:xfrm>
              <a:prstGeom prst="rect">
                <a:avLst/>
              </a:prstGeom>
              <a:ln>
                <a:noFill/>
              </a:ln>
            </p:spPr>
            <p:txBody>
              <a:bodyPr vert="horz" lIns="0" tIns="0" rIns="0" bIns="0" rtlCol="0">
                <a:noAutofit/>
              </a:bodyPr>
              <a:lstStyle/>
              <a:p>
                <a:pPr>
                  <a:lnSpc>
                    <a:spcPct val="107000"/>
                  </a:lnSpc>
                  <a:spcAft>
                    <a:spcPts val="800"/>
                  </a:spcAft>
                </a:pPr>
                <a:r>
                  <a:rPr lang="en-IN" sz="1100" kern="100">
                    <a:solidFill>
                      <a:srgbClr val="FFFFFF"/>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69" name="Shape 251">
                <a:extLst>
                  <a:ext uri="{FF2B5EF4-FFF2-40B4-BE49-F238E27FC236}">
                    <a16:creationId xmlns:a16="http://schemas.microsoft.com/office/drawing/2014/main" id="{CB963485-8981-1C86-4D1C-71AE7E90A65A}"/>
                  </a:ext>
                </a:extLst>
              </p:cNvPr>
              <p:cNvSpPr/>
              <p:nvPr/>
            </p:nvSpPr>
            <p:spPr>
              <a:xfrm>
                <a:off x="1915490" y="2136648"/>
                <a:ext cx="619760" cy="198755"/>
              </a:xfrm>
              <a:custGeom>
                <a:avLst/>
                <a:gdLst/>
                <a:ahLst/>
                <a:cxnLst/>
                <a:rect l="0" t="0" r="0" b="0"/>
                <a:pathLst>
                  <a:path w="619760" h="198755">
                    <a:moveTo>
                      <a:pt x="0" y="49784"/>
                    </a:moveTo>
                    <a:lnTo>
                      <a:pt x="520446" y="49784"/>
                    </a:lnTo>
                    <a:lnTo>
                      <a:pt x="520446" y="0"/>
                    </a:lnTo>
                    <a:lnTo>
                      <a:pt x="619760" y="99441"/>
                    </a:lnTo>
                    <a:lnTo>
                      <a:pt x="520446" y="198755"/>
                    </a:lnTo>
                    <a:lnTo>
                      <a:pt x="520446" y="149098"/>
                    </a:lnTo>
                    <a:lnTo>
                      <a:pt x="0" y="149098"/>
                    </a:lnTo>
                    <a:close/>
                  </a:path>
                </a:pathLst>
              </a:custGeom>
              <a:ln w="12700" cap="flat">
                <a:miter lim="127000"/>
              </a:ln>
            </p:spPr>
            <p:style>
              <a:lnRef idx="1">
                <a:srgbClr val="41719C"/>
              </a:lnRef>
              <a:fillRef idx="0">
                <a:srgbClr val="000000">
                  <a:alpha val="0"/>
                </a:srgbClr>
              </a:fillRef>
              <a:effectRef idx="0">
                <a:scrgbClr r="0" g="0" b="0"/>
              </a:effectRef>
              <a:fontRef idx="none"/>
            </p:style>
            <p:txBody>
              <a:bodyPr/>
              <a:lstStyle/>
              <a:p>
                <a:endParaRPr lang="en-IN"/>
              </a:p>
            </p:txBody>
          </p:sp>
        </p:grpSp>
      </p:grpSp>
      <p:sp>
        <p:nvSpPr>
          <p:cNvPr id="2072" name="Rectangle 56">
            <a:extLst>
              <a:ext uri="{FF2B5EF4-FFF2-40B4-BE49-F238E27FC236}">
                <a16:creationId xmlns:a16="http://schemas.microsoft.com/office/drawing/2014/main" id="{56CEC33F-21F9-F678-E9C7-81F0A73DC1F1}"/>
              </a:ext>
            </a:extLst>
          </p:cNvPr>
          <p:cNvSpPr>
            <a:spLocks noChangeArrowheads="1"/>
          </p:cNvSpPr>
          <p:nvPr/>
        </p:nvSpPr>
        <p:spPr bwMode="auto">
          <a:xfrm>
            <a:off x="6185944" y="2125808"/>
            <a:ext cx="4814999" cy="189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2359F1"/>
                </a:solidFill>
                <a:effectLst/>
                <a:latin typeface="Arial" panose="020B0604020202020204" pitchFamily="34" charset="0"/>
                <a:ea typeface="Calibri" panose="020F0502020204030204" pitchFamily="34" charset="0"/>
              </a:rPr>
              <a:t>Find the Given Number is Even </a:t>
            </a: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Example-1:</a:t>
            </a:r>
            <a:r>
              <a:rPr kumimoji="0" lang="en-US" altLang="en-US" sz="11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endParaRPr kumimoji="0" lang="en-US" altLang="en-US" sz="800" b="1" i="0" u="none" strike="noStrike" cap="none" normalizeH="0" baseline="0" dirty="0">
              <a:ln>
                <a:noFill/>
              </a:ln>
              <a:solidFill>
                <a:srgbClr val="FF0000"/>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n=int(input(“Enter n Value: “))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if (n%2==0):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print(n,” is a Even Number”)</a:t>
            </a:r>
          </a:p>
        </p:txBody>
      </p:sp>
      <p:sp>
        <p:nvSpPr>
          <p:cNvPr id="2074" name="TextBox 2073">
            <a:extLst>
              <a:ext uri="{FF2B5EF4-FFF2-40B4-BE49-F238E27FC236}">
                <a16:creationId xmlns:a16="http://schemas.microsoft.com/office/drawing/2014/main" id="{32C4388E-FC2E-96C3-3E8B-B0F17261E6AA}"/>
              </a:ext>
            </a:extLst>
          </p:cNvPr>
          <p:cNvSpPr txBox="1"/>
          <p:nvPr/>
        </p:nvSpPr>
        <p:spPr>
          <a:xfrm>
            <a:off x="6185944" y="4354924"/>
            <a:ext cx="4760305" cy="2249998"/>
          </a:xfrm>
          <a:prstGeom prst="rect">
            <a:avLst/>
          </a:prstGeom>
          <a:noFill/>
        </p:spPr>
        <p:txBody>
          <a:bodyPr wrap="square" rtlCol="0">
            <a:spAutoFit/>
          </a:bodyPr>
          <a:lstStyle/>
          <a:p>
            <a:endParaRPr lang="en-IN" dirty="0"/>
          </a:p>
        </p:txBody>
      </p:sp>
      <p:pic>
        <p:nvPicPr>
          <p:cNvPr id="2076" name="Picture 2075">
            <a:extLst>
              <a:ext uri="{FF2B5EF4-FFF2-40B4-BE49-F238E27FC236}">
                <a16:creationId xmlns:a16="http://schemas.microsoft.com/office/drawing/2014/main" id="{0C5088B5-6861-CBFF-7DF4-6FB4BB6EF26C}"/>
              </a:ext>
            </a:extLst>
          </p:cNvPr>
          <p:cNvPicPr>
            <a:picLocks noChangeAspect="1"/>
          </p:cNvPicPr>
          <p:nvPr/>
        </p:nvPicPr>
        <p:blipFill>
          <a:blip r:embed="rId3"/>
          <a:stretch>
            <a:fillRect/>
          </a:stretch>
        </p:blipFill>
        <p:spPr>
          <a:xfrm>
            <a:off x="6168157" y="4235782"/>
            <a:ext cx="4884843" cy="2407526"/>
          </a:xfrm>
          <a:prstGeom prst="rect">
            <a:avLst/>
          </a:prstGeom>
        </p:spPr>
      </p:pic>
    </p:spTree>
    <p:extLst>
      <p:ext uri="{BB962C8B-B14F-4D97-AF65-F5344CB8AC3E}">
        <p14:creationId xmlns:p14="http://schemas.microsoft.com/office/powerpoint/2010/main" val="2038015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11.</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Program Flow Conditionals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1">
            <a:extLst>
              <a:ext uri="{FF2B5EF4-FFF2-40B4-BE49-F238E27FC236}">
                <a16:creationId xmlns:a16="http://schemas.microsoft.com/office/drawing/2014/main" id="{48D3C978-E986-00F9-E138-D92D48327F36}"/>
              </a:ext>
            </a:extLst>
          </p:cNvPr>
          <p:cNvSpPr>
            <a:spLocks noChangeArrowheads="1"/>
          </p:cNvSpPr>
          <p:nvPr/>
        </p:nvSpPr>
        <p:spPr bwMode="auto">
          <a:xfrm>
            <a:off x="184731" y="512489"/>
            <a:ext cx="11769554" cy="142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5354" tIns="45720" rIns="91440" bIns="8569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Python if - else statements</a:t>
            </a:r>
            <a:r>
              <a:rPr kumimoji="0" lang="en-US" altLang="en-US"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endParaRPr kumimoji="0" lang="en-US" altLang="en-US" sz="18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This construct of python program consist of </a:t>
            </a:r>
            <a:r>
              <a:rPr kumimoji="0" lang="en-US" altLang="en-US" sz="1600" b="1" i="0" u="none" strike="noStrike" cap="none" normalizeH="0" baseline="0" dirty="0">
                <a:ln>
                  <a:noFill/>
                </a:ln>
                <a:solidFill>
                  <a:srgbClr val="2359F1"/>
                </a:solidFill>
                <a:effectLst/>
                <a:latin typeface="Arial" panose="020B0604020202020204" pitchFamily="34" charset="0"/>
                <a:ea typeface="Calibri" panose="020F0502020204030204" pitchFamily="34" charset="0"/>
              </a:rPr>
              <a:t>one if condition with two blocks</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When condition becomes true then executes the block given below it. If condition evaluates result as false, it will executes the block given below else.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7E711612-31FD-7382-F37F-FCC83437A194}"/>
              </a:ext>
            </a:extLst>
          </p:cNvPr>
          <p:cNvGrpSpPr/>
          <p:nvPr/>
        </p:nvGrpSpPr>
        <p:grpSpPr>
          <a:xfrm>
            <a:off x="520556" y="1779588"/>
            <a:ext cx="4940123" cy="2371048"/>
            <a:chOff x="0" y="0"/>
            <a:chExt cx="5947106" cy="3299268"/>
          </a:xfrm>
        </p:grpSpPr>
        <p:sp>
          <p:nvSpPr>
            <p:cNvPr id="12" name="Rectangle 11">
              <a:extLst>
                <a:ext uri="{FF2B5EF4-FFF2-40B4-BE49-F238E27FC236}">
                  <a16:creationId xmlns:a16="http://schemas.microsoft.com/office/drawing/2014/main" id="{A8768192-CE3B-0D6D-2CB3-63815A545B5D}"/>
                </a:ext>
              </a:extLst>
            </p:cNvPr>
            <p:cNvSpPr/>
            <p:nvPr/>
          </p:nvSpPr>
          <p:spPr>
            <a:xfrm>
              <a:off x="0" y="0"/>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2E5F5709-1C65-5790-0D17-64B26BA882AC}"/>
                </a:ext>
              </a:extLst>
            </p:cNvPr>
            <p:cNvSpPr/>
            <p:nvPr/>
          </p:nvSpPr>
          <p:spPr>
            <a:xfrm>
              <a:off x="0" y="268224"/>
              <a:ext cx="823838" cy="274582"/>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FF0000"/>
                  </a:solidFill>
                  <a:effectLst/>
                  <a:latin typeface="Calibri" panose="020F0502020204030204" pitchFamily="34" charset="0"/>
                  <a:ea typeface="Calibri" panose="020F0502020204030204" pitchFamily="34" charset="0"/>
                </a:rPr>
                <a:t>Syntax:</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3423EACF-DDD7-EEDE-F17F-F99672503564}"/>
                </a:ext>
              </a:extLst>
            </p:cNvPr>
            <p:cNvSpPr/>
            <p:nvPr/>
          </p:nvSpPr>
          <p:spPr>
            <a:xfrm>
              <a:off x="621741" y="268224"/>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61A5E14F-EFAB-4260-312C-AA2DCAB90410}"/>
                </a:ext>
              </a:extLst>
            </p:cNvPr>
            <p:cNvSpPr/>
            <p:nvPr/>
          </p:nvSpPr>
          <p:spPr>
            <a:xfrm>
              <a:off x="0" y="536702"/>
              <a:ext cx="1579202" cy="274582"/>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000000"/>
                  </a:solidFill>
                  <a:effectLst/>
                  <a:latin typeface="Calibri" panose="020F0502020204030204" pitchFamily="34" charset="0"/>
                  <a:ea typeface="Calibri" panose="020F0502020204030204" pitchFamily="34" charset="0"/>
                </a:rPr>
                <a:t>if ( condition):</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BF7AD241-9A26-46BE-0042-678C80B89786}"/>
                </a:ext>
              </a:extLst>
            </p:cNvPr>
            <p:cNvSpPr/>
            <p:nvPr/>
          </p:nvSpPr>
          <p:spPr>
            <a:xfrm>
              <a:off x="1188669" y="536702"/>
              <a:ext cx="1953379"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C1878E4E-A077-9409-72C8-B9A7B02D43FE}"/>
                </a:ext>
              </a:extLst>
            </p:cNvPr>
            <p:cNvSpPr/>
            <p:nvPr/>
          </p:nvSpPr>
          <p:spPr>
            <a:xfrm>
              <a:off x="2659710" y="536702"/>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8CAA7622-49A6-721E-0239-B5FBCC84EFBF}"/>
                </a:ext>
              </a:extLst>
            </p:cNvPr>
            <p:cNvSpPr/>
            <p:nvPr/>
          </p:nvSpPr>
          <p:spPr>
            <a:xfrm>
              <a:off x="0" y="803402"/>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328212F1-E4E7-65FC-211C-FAE97A220AD6}"/>
                </a:ext>
              </a:extLst>
            </p:cNvPr>
            <p:cNvSpPr/>
            <p:nvPr/>
          </p:nvSpPr>
          <p:spPr>
            <a:xfrm>
              <a:off x="457149" y="803402"/>
              <a:ext cx="1490851" cy="274582"/>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000000"/>
                  </a:solidFill>
                  <a:effectLst/>
                  <a:latin typeface="Calibri" panose="020F0502020204030204" pitchFamily="34" charset="0"/>
                  <a:ea typeface="Calibri" panose="020F0502020204030204" pitchFamily="34" charset="0"/>
                </a:rPr>
                <a:t>…………………..</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8ADDC3FA-33B8-EE0D-C390-330748348D22}"/>
                </a:ext>
              </a:extLst>
            </p:cNvPr>
            <p:cNvSpPr/>
            <p:nvPr/>
          </p:nvSpPr>
          <p:spPr>
            <a:xfrm>
              <a:off x="1577670" y="803402"/>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1F5C745A-B94B-7676-43C8-4E4681996D36}"/>
                </a:ext>
              </a:extLst>
            </p:cNvPr>
            <p:cNvSpPr/>
            <p:nvPr/>
          </p:nvSpPr>
          <p:spPr>
            <a:xfrm>
              <a:off x="0" y="1071626"/>
              <a:ext cx="135599"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e</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8FB592B6-47A6-5101-845F-8893E15E3BCF}"/>
                </a:ext>
              </a:extLst>
            </p:cNvPr>
            <p:cNvSpPr/>
            <p:nvPr/>
          </p:nvSpPr>
          <p:spPr>
            <a:xfrm>
              <a:off x="102108" y="1071626"/>
              <a:ext cx="383883"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lse:</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B2CBBA35-FD73-5048-8D49-622AB27B65F7}"/>
                </a:ext>
              </a:extLst>
            </p:cNvPr>
            <p:cNvSpPr/>
            <p:nvPr/>
          </p:nvSpPr>
          <p:spPr>
            <a:xfrm>
              <a:off x="391617" y="1071626"/>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1208E0D5-3340-3D58-3518-2ADA305BA373}"/>
                </a:ext>
              </a:extLst>
            </p:cNvPr>
            <p:cNvSpPr/>
            <p:nvPr/>
          </p:nvSpPr>
          <p:spPr>
            <a:xfrm>
              <a:off x="0" y="1338326"/>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2BCE2024-A6E8-E364-4289-D8559E52198D}"/>
                </a:ext>
              </a:extLst>
            </p:cNvPr>
            <p:cNvSpPr/>
            <p:nvPr/>
          </p:nvSpPr>
          <p:spPr>
            <a:xfrm>
              <a:off x="457149" y="1338326"/>
              <a:ext cx="1490851" cy="274583"/>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000000"/>
                  </a:solidFill>
                  <a:effectLst/>
                  <a:latin typeface="Calibri" panose="020F0502020204030204" pitchFamily="34" charset="0"/>
                  <a:ea typeface="Calibri" panose="020F0502020204030204" pitchFamily="34" charset="0"/>
                </a:rPr>
                <a:t>…………………..</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9956EAA0-DA3B-9EDD-F773-5CC9FDD41327}"/>
                </a:ext>
              </a:extLst>
            </p:cNvPr>
            <p:cNvSpPr/>
            <p:nvPr/>
          </p:nvSpPr>
          <p:spPr>
            <a:xfrm>
              <a:off x="1577670" y="1338326"/>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EDD43F13-E2C9-4508-54DE-63E276510AA6}"/>
                </a:ext>
              </a:extLst>
            </p:cNvPr>
            <p:cNvSpPr/>
            <p:nvPr/>
          </p:nvSpPr>
          <p:spPr>
            <a:xfrm>
              <a:off x="457149" y="1606550"/>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79B3A4AB-7AB5-9574-B2F6-5B9112537DC6}"/>
                </a:ext>
              </a:extLst>
            </p:cNvPr>
            <p:cNvSpPr/>
            <p:nvPr/>
          </p:nvSpPr>
          <p:spPr>
            <a:xfrm>
              <a:off x="0" y="1874774"/>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8BBB2E95-A0F2-3319-B44E-2D7B7E8B40A8}"/>
                </a:ext>
              </a:extLst>
            </p:cNvPr>
            <p:cNvSpPr/>
            <p:nvPr/>
          </p:nvSpPr>
          <p:spPr>
            <a:xfrm>
              <a:off x="0" y="2141474"/>
              <a:ext cx="1280851"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5AB399F8-91C3-23A9-B6F2-47343365E103}"/>
                </a:ext>
              </a:extLst>
            </p:cNvPr>
            <p:cNvSpPr/>
            <p:nvPr/>
          </p:nvSpPr>
          <p:spPr>
            <a:xfrm>
              <a:off x="963117" y="2141474"/>
              <a:ext cx="1179414" cy="274583"/>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FF0000"/>
                  </a:solidFill>
                  <a:effectLst/>
                  <a:latin typeface="Calibri" panose="020F0502020204030204" pitchFamily="34" charset="0"/>
                  <a:ea typeface="Calibri" panose="020F0502020204030204" pitchFamily="34" charset="0"/>
                </a:rPr>
                <a:t>Flowchart </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33" name="Rectangle 32">
              <a:extLst>
                <a:ext uri="{FF2B5EF4-FFF2-40B4-BE49-F238E27FC236}">
                  <a16:creationId xmlns:a16="http://schemas.microsoft.com/office/drawing/2014/main" id="{82C2FBFF-EB28-9344-290C-F5478B763439}"/>
                </a:ext>
              </a:extLst>
            </p:cNvPr>
            <p:cNvSpPr/>
            <p:nvPr/>
          </p:nvSpPr>
          <p:spPr>
            <a:xfrm>
              <a:off x="1851990" y="2141474"/>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FF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432B97D4-1470-9F75-D5DD-4165DCEB0B2B}"/>
                </a:ext>
              </a:extLst>
            </p:cNvPr>
            <p:cNvSpPr/>
            <p:nvPr/>
          </p:nvSpPr>
          <p:spPr>
            <a:xfrm>
              <a:off x="457149" y="2409698"/>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50B93CF3-1747-591E-1957-E5072F52932F}"/>
                </a:ext>
              </a:extLst>
            </p:cNvPr>
            <p:cNvSpPr/>
            <p:nvPr/>
          </p:nvSpPr>
          <p:spPr>
            <a:xfrm>
              <a:off x="0" y="2664206"/>
              <a:ext cx="42144" cy="189937"/>
            </a:xfrm>
            <a:prstGeom prst="rect">
              <a:avLst/>
            </a:prstGeom>
            <a:ln>
              <a:noFill/>
            </a:ln>
          </p:spPr>
          <p:txBody>
            <a:bodyPr vert="horz" lIns="0" tIns="0" rIns="0" bIns="0" rtlCol="0">
              <a:noAutofit/>
            </a:bodyPr>
            <a:lstStyle/>
            <a:p>
              <a:pPr>
                <a:lnSpc>
                  <a:spcPct val="107000"/>
                </a:lnSpc>
                <a:spcAft>
                  <a:spcPts val="800"/>
                </a:spcAft>
              </a:pPr>
              <a:r>
                <a:rPr lang="en-IN" sz="1100" kern="100">
                  <a:solidFill>
                    <a:srgbClr val="000000"/>
                  </a:solidFill>
                  <a:effectLst/>
                  <a:latin typeface="Calibri" panose="020F0502020204030204" pitchFamily="34" charset="0"/>
                  <a:ea typeface="Calibri" panose="020F0502020204030204" pitchFamily="34" charset="0"/>
                </a:rPr>
                <a:t> </a:t>
              </a:r>
            </a:p>
          </p:txBody>
        </p:sp>
        <p:sp>
          <p:nvSpPr>
            <p:cNvPr id="36" name="Rectangle 35">
              <a:extLst>
                <a:ext uri="{FF2B5EF4-FFF2-40B4-BE49-F238E27FC236}">
                  <a16:creationId xmlns:a16="http://schemas.microsoft.com/office/drawing/2014/main" id="{3FE5CC1C-E3F7-3435-B0E7-85F62A1B5B73}"/>
                </a:ext>
              </a:extLst>
            </p:cNvPr>
            <p:cNvSpPr/>
            <p:nvPr/>
          </p:nvSpPr>
          <p:spPr>
            <a:xfrm>
              <a:off x="0" y="2963291"/>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7" name="Shape 7891">
              <a:extLst>
                <a:ext uri="{FF2B5EF4-FFF2-40B4-BE49-F238E27FC236}">
                  <a16:creationId xmlns:a16="http://schemas.microsoft.com/office/drawing/2014/main" id="{A6FB0BC2-7527-C237-D6BE-0208FA22C001}"/>
                </a:ext>
              </a:extLst>
            </p:cNvPr>
            <p:cNvSpPr/>
            <p:nvPr/>
          </p:nvSpPr>
          <p:spPr>
            <a:xfrm>
              <a:off x="2575890" y="8890"/>
              <a:ext cx="3371216" cy="3283585"/>
            </a:xfrm>
            <a:custGeom>
              <a:avLst/>
              <a:gdLst/>
              <a:ahLst/>
              <a:cxnLst/>
              <a:rect l="0" t="0" r="0" b="0"/>
              <a:pathLst>
                <a:path w="3371216" h="3283585">
                  <a:moveTo>
                    <a:pt x="0" y="0"/>
                  </a:moveTo>
                  <a:lnTo>
                    <a:pt x="3371216" y="0"/>
                  </a:lnTo>
                  <a:lnTo>
                    <a:pt x="3371216" y="3283585"/>
                  </a:lnTo>
                  <a:lnTo>
                    <a:pt x="0" y="3283585"/>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IN"/>
            </a:p>
          </p:txBody>
        </p:sp>
        <p:sp>
          <p:nvSpPr>
            <p:cNvPr id="38" name="Shape 246">
              <a:extLst>
                <a:ext uri="{FF2B5EF4-FFF2-40B4-BE49-F238E27FC236}">
                  <a16:creationId xmlns:a16="http://schemas.microsoft.com/office/drawing/2014/main" id="{EDC99C6F-C350-7A93-E7E7-7135B59FAE42}"/>
                </a:ext>
              </a:extLst>
            </p:cNvPr>
            <p:cNvSpPr/>
            <p:nvPr/>
          </p:nvSpPr>
          <p:spPr>
            <a:xfrm>
              <a:off x="2575890" y="8890"/>
              <a:ext cx="3371216" cy="3283585"/>
            </a:xfrm>
            <a:custGeom>
              <a:avLst/>
              <a:gdLst/>
              <a:ahLst/>
              <a:cxnLst/>
              <a:rect l="0" t="0" r="0" b="0"/>
              <a:pathLst>
                <a:path w="3371216" h="3283585">
                  <a:moveTo>
                    <a:pt x="0" y="3283585"/>
                  </a:moveTo>
                  <a:lnTo>
                    <a:pt x="3371216" y="3283585"/>
                  </a:lnTo>
                  <a:lnTo>
                    <a:pt x="3371216" y="0"/>
                  </a:lnTo>
                  <a:lnTo>
                    <a:pt x="0" y="0"/>
                  </a:lnTo>
                  <a:close/>
                </a:path>
              </a:pathLst>
            </a:custGeom>
            <a:ln w="12700" cap="flat">
              <a:miter lim="127000"/>
            </a:ln>
          </p:spPr>
          <p:style>
            <a:lnRef idx="1">
              <a:srgbClr val="41719C"/>
            </a:lnRef>
            <a:fillRef idx="0">
              <a:srgbClr val="000000">
                <a:alpha val="0"/>
              </a:srgbClr>
            </a:fillRef>
            <a:effectRef idx="0">
              <a:scrgbClr r="0" g="0" b="0"/>
            </a:effectRef>
            <a:fontRef idx="none"/>
          </p:style>
          <p:txBody>
            <a:bodyPr/>
            <a:lstStyle/>
            <a:p>
              <a:endParaRPr lang="en-IN"/>
            </a:p>
          </p:txBody>
        </p:sp>
        <p:sp>
          <p:nvSpPr>
            <p:cNvPr id="39" name="Rectangle 38">
              <a:extLst>
                <a:ext uri="{FF2B5EF4-FFF2-40B4-BE49-F238E27FC236}">
                  <a16:creationId xmlns:a16="http://schemas.microsoft.com/office/drawing/2014/main" id="{A6484D9C-6992-4FB9-4E2F-A778AA9B9BE2}"/>
                </a:ext>
              </a:extLst>
            </p:cNvPr>
            <p:cNvSpPr/>
            <p:nvPr/>
          </p:nvSpPr>
          <p:spPr>
            <a:xfrm>
              <a:off x="5856427" y="3156458"/>
              <a:ext cx="42144" cy="189937"/>
            </a:xfrm>
            <a:prstGeom prst="rect">
              <a:avLst/>
            </a:prstGeom>
            <a:ln>
              <a:noFill/>
            </a:ln>
          </p:spPr>
          <p:txBody>
            <a:bodyPr vert="horz" lIns="0" tIns="0" rIns="0" bIns="0" rtlCol="0">
              <a:noAutofit/>
            </a:bodyPr>
            <a:lstStyle/>
            <a:p>
              <a:pPr>
                <a:lnSpc>
                  <a:spcPct val="107000"/>
                </a:lnSpc>
                <a:spcAft>
                  <a:spcPts val="800"/>
                </a:spcAft>
              </a:pPr>
              <a:r>
                <a:rPr lang="en-IN" sz="1100" kern="100">
                  <a:solidFill>
                    <a:srgbClr val="FFFFFF"/>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pic>
          <p:nvPicPr>
            <p:cNvPr id="40" name="Picture 39">
              <a:extLst>
                <a:ext uri="{FF2B5EF4-FFF2-40B4-BE49-F238E27FC236}">
                  <a16:creationId xmlns:a16="http://schemas.microsoft.com/office/drawing/2014/main" id="{AAFFCBF6-9557-2DFE-111E-7AF0541ECD83}"/>
                </a:ext>
              </a:extLst>
            </p:cNvPr>
            <p:cNvPicPr/>
            <p:nvPr/>
          </p:nvPicPr>
          <p:blipFill>
            <a:blip r:embed="rId2"/>
            <a:stretch>
              <a:fillRect/>
            </a:stretch>
          </p:blipFill>
          <p:spPr>
            <a:xfrm>
              <a:off x="2671775" y="57404"/>
              <a:ext cx="3176016" cy="3182112"/>
            </a:xfrm>
            <a:prstGeom prst="rect">
              <a:avLst/>
            </a:prstGeom>
          </p:spPr>
        </p:pic>
        <p:sp>
          <p:nvSpPr>
            <p:cNvPr id="41" name="Shape 250">
              <a:extLst>
                <a:ext uri="{FF2B5EF4-FFF2-40B4-BE49-F238E27FC236}">
                  <a16:creationId xmlns:a16="http://schemas.microsoft.com/office/drawing/2014/main" id="{613B693D-5559-A4F3-DFE3-5DAFBD2B261D}"/>
                </a:ext>
              </a:extLst>
            </p:cNvPr>
            <p:cNvSpPr/>
            <p:nvPr/>
          </p:nvSpPr>
          <p:spPr>
            <a:xfrm>
              <a:off x="1915490" y="2136648"/>
              <a:ext cx="619760" cy="198755"/>
            </a:xfrm>
            <a:custGeom>
              <a:avLst/>
              <a:gdLst/>
              <a:ahLst/>
              <a:cxnLst/>
              <a:rect l="0" t="0" r="0" b="0"/>
              <a:pathLst>
                <a:path w="619760" h="198755">
                  <a:moveTo>
                    <a:pt x="520446" y="0"/>
                  </a:moveTo>
                  <a:lnTo>
                    <a:pt x="619760" y="99441"/>
                  </a:lnTo>
                  <a:lnTo>
                    <a:pt x="520446" y="198755"/>
                  </a:lnTo>
                  <a:lnTo>
                    <a:pt x="520446" y="149098"/>
                  </a:lnTo>
                  <a:lnTo>
                    <a:pt x="0" y="149098"/>
                  </a:lnTo>
                  <a:lnTo>
                    <a:pt x="0" y="49784"/>
                  </a:lnTo>
                  <a:lnTo>
                    <a:pt x="520446" y="49784"/>
                  </a:lnTo>
                  <a:lnTo>
                    <a:pt x="520446"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IN"/>
            </a:p>
          </p:txBody>
        </p:sp>
        <p:sp>
          <p:nvSpPr>
            <p:cNvPr id="42" name="Shape 251">
              <a:extLst>
                <a:ext uri="{FF2B5EF4-FFF2-40B4-BE49-F238E27FC236}">
                  <a16:creationId xmlns:a16="http://schemas.microsoft.com/office/drawing/2014/main" id="{23C0FB2F-0896-DE6A-B605-9C0E1AF6AF3C}"/>
                </a:ext>
              </a:extLst>
            </p:cNvPr>
            <p:cNvSpPr/>
            <p:nvPr/>
          </p:nvSpPr>
          <p:spPr>
            <a:xfrm>
              <a:off x="1915490" y="2136648"/>
              <a:ext cx="619760" cy="198755"/>
            </a:xfrm>
            <a:custGeom>
              <a:avLst/>
              <a:gdLst/>
              <a:ahLst/>
              <a:cxnLst/>
              <a:rect l="0" t="0" r="0" b="0"/>
              <a:pathLst>
                <a:path w="619760" h="198755">
                  <a:moveTo>
                    <a:pt x="0" y="49784"/>
                  </a:moveTo>
                  <a:lnTo>
                    <a:pt x="520446" y="49784"/>
                  </a:lnTo>
                  <a:lnTo>
                    <a:pt x="520446" y="0"/>
                  </a:lnTo>
                  <a:lnTo>
                    <a:pt x="619760" y="99441"/>
                  </a:lnTo>
                  <a:lnTo>
                    <a:pt x="520446" y="198755"/>
                  </a:lnTo>
                  <a:lnTo>
                    <a:pt x="520446" y="149098"/>
                  </a:lnTo>
                  <a:lnTo>
                    <a:pt x="0" y="149098"/>
                  </a:lnTo>
                  <a:close/>
                </a:path>
              </a:pathLst>
            </a:custGeom>
            <a:ln w="12700" cap="flat">
              <a:miter lim="127000"/>
            </a:ln>
          </p:spPr>
          <p:style>
            <a:lnRef idx="1">
              <a:srgbClr val="41719C"/>
            </a:lnRef>
            <a:fillRef idx="0">
              <a:srgbClr val="000000">
                <a:alpha val="0"/>
              </a:srgbClr>
            </a:fillRef>
            <a:effectRef idx="0">
              <a:scrgbClr r="0" g="0" b="0"/>
            </a:effectRef>
            <a:fontRef idx="none"/>
          </p:style>
          <p:txBody>
            <a:bodyPr/>
            <a:lstStyle/>
            <a:p>
              <a:endParaRPr lang="en-IN"/>
            </a:p>
          </p:txBody>
        </p:sp>
      </p:grpSp>
      <p:sp>
        <p:nvSpPr>
          <p:cNvPr id="43" name="Rectangle 56">
            <a:extLst>
              <a:ext uri="{FF2B5EF4-FFF2-40B4-BE49-F238E27FC236}">
                <a16:creationId xmlns:a16="http://schemas.microsoft.com/office/drawing/2014/main" id="{6543DF2D-C79D-7D79-F776-9FB8DEEEFE1A}"/>
              </a:ext>
            </a:extLst>
          </p:cNvPr>
          <p:cNvSpPr>
            <a:spLocks noChangeArrowheads="1"/>
          </p:cNvSpPr>
          <p:nvPr/>
        </p:nvSpPr>
        <p:spPr bwMode="auto">
          <a:xfrm>
            <a:off x="6288605" y="4150635"/>
            <a:ext cx="481499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kumimoji="0" lang="en-US" altLang="en-US" sz="1600" b="1" i="0" u="none" strike="noStrike" cap="none" normalizeH="0" baseline="0" dirty="0">
                <a:ln>
                  <a:noFill/>
                </a:ln>
                <a:solidFill>
                  <a:srgbClr val="2359F1"/>
                </a:solidFill>
                <a:effectLst/>
                <a:latin typeface="Arial" panose="020B0604020202020204" pitchFamily="34" charset="0"/>
                <a:ea typeface="Calibri" panose="020F0502020204030204" pitchFamily="34" charset="0"/>
              </a:rPr>
              <a:t>To Check Given age is eligible for voting or not</a:t>
            </a: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Example-2:</a:t>
            </a:r>
            <a:r>
              <a:rPr kumimoji="0" lang="en-US" altLang="en-US" sz="11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endParaRPr kumimoji="0" lang="en-US" altLang="en-US" sz="800" b="1" i="0" u="none" strike="noStrike" cap="none" normalizeH="0" baseline="0" dirty="0">
              <a:ln>
                <a:noFill/>
              </a:ln>
              <a:solidFill>
                <a:srgbClr val="FF0000"/>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Age=int(input(“Enter Age: “))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if ( age&gt;=18):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print(“You are eligible for vote”) </a:t>
            </a:r>
          </a:p>
          <a:p>
            <a:pPr marL="0" marR="0" lvl="0" indent="0" defTabSz="914400" rtl="0" eaLnBrk="0" fontAlgn="base" latinLnBrk="0" hangingPunct="0">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else: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print(“You are not eligible for vote”)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56">
            <a:extLst>
              <a:ext uri="{FF2B5EF4-FFF2-40B4-BE49-F238E27FC236}">
                <a16:creationId xmlns:a16="http://schemas.microsoft.com/office/drawing/2014/main" id="{DAA66192-3E28-8C7D-3A71-C92D9A5BF53E}"/>
              </a:ext>
            </a:extLst>
          </p:cNvPr>
          <p:cNvSpPr>
            <a:spLocks noChangeArrowheads="1"/>
          </p:cNvSpPr>
          <p:nvPr/>
        </p:nvSpPr>
        <p:spPr bwMode="auto">
          <a:xfrm>
            <a:off x="6299982" y="1961903"/>
            <a:ext cx="528664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2359F1"/>
                </a:solidFill>
                <a:effectLst/>
                <a:latin typeface="Arial" panose="020B0604020202020204" pitchFamily="34" charset="0"/>
                <a:ea typeface="Calibri" panose="020F0502020204030204" pitchFamily="34" charset="0"/>
              </a:rPr>
              <a:t>To Check Given Number is Even or Odd</a:t>
            </a: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Example-1:</a:t>
            </a:r>
            <a:r>
              <a:rPr kumimoji="0" lang="en-US" altLang="en-US" sz="11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endParaRPr kumimoji="0" lang="en-US" altLang="en-US" sz="800" b="1" i="0" u="none" strike="noStrike" cap="none" normalizeH="0" baseline="0" dirty="0">
              <a:ln>
                <a:noFill/>
              </a:ln>
              <a:solidFill>
                <a:srgbClr val="FF0000"/>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n=int(input(“Enter n Value: “))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if ( n%2==0):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print(n, “is Even”) </a:t>
            </a:r>
          </a:p>
          <a:p>
            <a:pPr marL="0" marR="0" lvl="0" indent="0" defTabSz="914400" rtl="0" eaLnBrk="0" fontAlgn="base" latinLnBrk="0" hangingPunct="0">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else: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print(n, ”is Odd”)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7" name="Picture 26">
            <a:extLst>
              <a:ext uri="{FF2B5EF4-FFF2-40B4-BE49-F238E27FC236}">
                <a16:creationId xmlns:a16="http://schemas.microsoft.com/office/drawing/2014/main" id="{4D1D2211-D54A-C3B3-556D-9EDFAD3DE1CD}"/>
              </a:ext>
            </a:extLst>
          </p:cNvPr>
          <p:cNvPicPr>
            <a:picLocks noChangeAspect="1"/>
          </p:cNvPicPr>
          <p:nvPr/>
        </p:nvPicPr>
        <p:blipFill>
          <a:blip r:embed="rId3"/>
          <a:stretch>
            <a:fillRect/>
          </a:stretch>
        </p:blipFill>
        <p:spPr>
          <a:xfrm>
            <a:off x="433007" y="4286030"/>
            <a:ext cx="5096206" cy="2292073"/>
          </a:xfrm>
          <a:prstGeom prst="rect">
            <a:avLst/>
          </a:prstGeom>
        </p:spPr>
      </p:pic>
    </p:spTree>
    <p:extLst>
      <p:ext uri="{BB962C8B-B14F-4D97-AF65-F5344CB8AC3E}">
        <p14:creationId xmlns:p14="http://schemas.microsoft.com/office/powerpoint/2010/main" val="14126035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11.</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Program Flow Conditionals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5">
            <a:extLst>
              <a:ext uri="{FF2B5EF4-FFF2-40B4-BE49-F238E27FC236}">
                <a16:creationId xmlns:a16="http://schemas.microsoft.com/office/drawing/2014/main" id="{2B9673BF-20B4-91FA-E681-A85D6E071338}"/>
              </a:ext>
            </a:extLst>
          </p:cNvPr>
          <p:cNvSpPr>
            <a:spLocks noChangeArrowheads="1"/>
          </p:cNvSpPr>
          <p:nvPr/>
        </p:nvSpPr>
        <p:spPr bwMode="auto">
          <a:xfrm>
            <a:off x="0" y="785458"/>
            <a:ext cx="12007269" cy="147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5354" tIns="45720" rIns="91440" bIns="8569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Python Ladder if else statements (if-</a:t>
            </a:r>
            <a:r>
              <a:rPr kumimoji="0" lang="en-US" altLang="en-US" sz="1800" b="1" i="0" u="sng"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elif</a:t>
            </a:r>
            <a:r>
              <a:rPr kumimoji="0" lang="en-US" altLang="en-US" sz="18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-else)</a:t>
            </a:r>
            <a:r>
              <a:rPr kumimoji="0" lang="en-US" altLang="en-US"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endParaRPr kumimoji="0" lang="en-US" altLang="en-US" sz="18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This construct of python program consist </a:t>
            </a:r>
            <a:r>
              <a:rPr kumimoji="0" lang="en-US" altLang="en-US" sz="1600" b="1" i="0" u="none" strike="noStrike" cap="none" normalizeH="0" baseline="0" dirty="0">
                <a:ln>
                  <a:noFill/>
                </a:ln>
                <a:solidFill>
                  <a:srgbClr val="2359F1"/>
                </a:solidFill>
                <a:effectLst/>
                <a:latin typeface="Arial" panose="020B0604020202020204" pitchFamily="34" charset="0"/>
                <a:ea typeface="Calibri" panose="020F0502020204030204" pitchFamily="34" charset="0"/>
              </a:rPr>
              <a:t>of more than one if condition. </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When first condition evaluates result as true then executes the block given below it. If condition evaluates result as false, it transfer the control at else part to test another condition.</a:t>
            </a:r>
            <a:r>
              <a:rPr kumimoji="0" lang="en-US" altLang="en-US"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So, it is multi-decision making construct.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4" name="Group 43">
            <a:extLst>
              <a:ext uri="{FF2B5EF4-FFF2-40B4-BE49-F238E27FC236}">
                <a16:creationId xmlns:a16="http://schemas.microsoft.com/office/drawing/2014/main" id="{1E76053A-0A5E-17DA-CD06-C36995DC7971}"/>
              </a:ext>
            </a:extLst>
          </p:cNvPr>
          <p:cNvGrpSpPr/>
          <p:nvPr/>
        </p:nvGrpSpPr>
        <p:grpSpPr>
          <a:xfrm>
            <a:off x="3052828" y="3272118"/>
            <a:ext cx="3832225" cy="3288165"/>
            <a:chOff x="0" y="0"/>
            <a:chExt cx="3832225" cy="4094480"/>
          </a:xfrm>
        </p:grpSpPr>
        <p:sp>
          <p:nvSpPr>
            <p:cNvPr id="45" name="Shape 400">
              <a:extLst>
                <a:ext uri="{FF2B5EF4-FFF2-40B4-BE49-F238E27FC236}">
                  <a16:creationId xmlns:a16="http://schemas.microsoft.com/office/drawing/2014/main" id="{CD76588F-6064-6EBB-8AB2-24CA81971752}"/>
                </a:ext>
              </a:extLst>
            </p:cNvPr>
            <p:cNvSpPr/>
            <p:nvPr/>
          </p:nvSpPr>
          <p:spPr>
            <a:xfrm>
              <a:off x="0" y="0"/>
              <a:ext cx="3832225" cy="4094480"/>
            </a:xfrm>
            <a:custGeom>
              <a:avLst/>
              <a:gdLst/>
              <a:ahLst/>
              <a:cxnLst/>
              <a:rect l="0" t="0" r="0" b="0"/>
              <a:pathLst>
                <a:path w="3832225" h="4094480">
                  <a:moveTo>
                    <a:pt x="0" y="4094480"/>
                  </a:moveTo>
                  <a:lnTo>
                    <a:pt x="3832225" y="4094480"/>
                  </a:lnTo>
                  <a:lnTo>
                    <a:pt x="3832225" y="0"/>
                  </a:lnTo>
                  <a:lnTo>
                    <a:pt x="0" y="0"/>
                  </a:lnTo>
                  <a:close/>
                </a:path>
              </a:pathLst>
            </a:custGeom>
            <a:ln w="12700" cap="flat">
              <a:miter lim="127000"/>
            </a:ln>
          </p:spPr>
          <p:style>
            <a:lnRef idx="1">
              <a:srgbClr val="41719C"/>
            </a:lnRef>
            <a:fillRef idx="0">
              <a:srgbClr val="000000">
                <a:alpha val="0"/>
              </a:srgbClr>
            </a:fillRef>
            <a:effectRef idx="0">
              <a:scrgbClr r="0" g="0" b="0"/>
            </a:effectRef>
            <a:fontRef idx="none"/>
          </p:style>
          <p:txBody>
            <a:bodyPr/>
            <a:lstStyle/>
            <a:p>
              <a:endParaRPr lang="en-IN"/>
            </a:p>
          </p:txBody>
        </p:sp>
        <p:sp>
          <p:nvSpPr>
            <p:cNvPr id="46" name="Rectangle 45">
              <a:extLst>
                <a:ext uri="{FF2B5EF4-FFF2-40B4-BE49-F238E27FC236}">
                  <a16:creationId xmlns:a16="http://schemas.microsoft.com/office/drawing/2014/main" id="{1FD6703C-E4F2-6E94-48EB-E4C1BE0C2784}"/>
                </a:ext>
              </a:extLst>
            </p:cNvPr>
            <p:cNvSpPr/>
            <p:nvPr/>
          </p:nvSpPr>
          <p:spPr>
            <a:xfrm>
              <a:off x="3479038" y="3946272"/>
              <a:ext cx="42144" cy="189936"/>
            </a:xfrm>
            <a:prstGeom prst="rect">
              <a:avLst/>
            </a:prstGeom>
            <a:ln>
              <a:noFill/>
            </a:ln>
          </p:spPr>
          <p:txBody>
            <a:bodyPr vert="horz" lIns="0" tIns="0" rIns="0" bIns="0" rtlCol="0">
              <a:noAutofit/>
            </a:bodyPr>
            <a:lstStyle/>
            <a:p>
              <a:pPr>
                <a:lnSpc>
                  <a:spcPct val="107000"/>
                </a:lnSpc>
                <a:spcAft>
                  <a:spcPts val="800"/>
                </a:spcAft>
              </a:pPr>
              <a:r>
                <a:rPr lang="en-IN" sz="1100" kern="100">
                  <a:solidFill>
                    <a:srgbClr val="FFFFFF"/>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pic>
          <p:nvPicPr>
            <p:cNvPr id="47" name="Picture 46">
              <a:extLst>
                <a:ext uri="{FF2B5EF4-FFF2-40B4-BE49-F238E27FC236}">
                  <a16:creationId xmlns:a16="http://schemas.microsoft.com/office/drawing/2014/main" id="{0C374E10-42FA-18ED-0334-D61B593E6C95}"/>
                </a:ext>
              </a:extLst>
            </p:cNvPr>
            <p:cNvPicPr/>
            <p:nvPr/>
          </p:nvPicPr>
          <p:blipFill>
            <a:blip r:embed="rId2"/>
            <a:stretch>
              <a:fillRect/>
            </a:stretch>
          </p:blipFill>
          <p:spPr>
            <a:xfrm>
              <a:off x="354076" y="51817"/>
              <a:ext cx="3116453" cy="3992245"/>
            </a:xfrm>
            <a:prstGeom prst="rect">
              <a:avLst/>
            </a:prstGeom>
          </p:spPr>
        </p:pic>
      </p:grpSp>
      <p:sp>
        <p:nvSpPr>
          <p:cNvPr id="48" name="Rectangle 7">
            <a:extLst>
              <a:ext uri="{FF2B5EF4-FFF2-40B4-BE49-F238E27FC236}">
                <a16:creationId xmlns:a16="http://schemas.microsoft.com/office/drawing/2014/main" id="{F61BD63E-37FB-6127-5CAD-3436595763D4}"/>
              </a:ext>
            </a:extLst>
          </p:cNvPr>
          <p:cNvSpPr>
            <a:spLocks noChangeArrowheads="1"/>
          </p:cNvSpPr>
          <p:nvPr/>
        </p:nvSpPr>
        <p:spPr bwMode="auto">
          <a:xfrm>
            <a:off x="248276" y="3094547"/>
            <a:ext cx="2763006"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ctr"/>
                <a:tab pos="1246188" algn="ctr"/>
              </a:tabLst>
              <a:defRPr>
                <a:solidFill>
                  <a:schemeClr val="tx1"/>
                </a:solidFill>
                <a:latin typeface="Arial" panose="020B0604020202020204" pitchFamily="34" charset="0"/>
              </a:defRPr>
            </a:lvl1pPr>
            <a:lvl2pPr eaLnBrk="0" fontAlgn="base" hangingPunct="0">
              <a:spcBef>
                <a:spcPct val="0"/>
              </a:spcBef>
              <a:spcAft>
                <a:spcPct val="0"/>
              </a:spcAft>
              <a:tabLst>
                <a:tab pos="228600" algn="ctr"/>
                <a:tab pos="1246188" algn="ctr"/>
              </a:tabLst>
              <a:defRPr>
                <a:solidFill>
                  <a:schemeClr val="tx1"/>
                </a:solidFill>
                <a:latin typeface="Arial" panose="020B0604020202020204" pitchFamily="34" charset="0"/>
              </a:defRPr>
            </a:lvl2pPr>
            <a:lvl3pPr eaLnBrk="0" fontAlgn="base" hangingPunct="0">
              <a:spcBef>
                <a:spcPct val="0"/>
              </a:spcBef>
              <a:spcAft>
                <a:spcPct val="0"/>
              </a:spcAft>
              <a:tabLst>
                <a:tab pos="228600" algn="ctr"/>
                <a:tab pos="1246188" algn="ctr"/>
              </a:tabLst>
              <a:defRPr>
                <a:solidFill>
                  <a:schemeClr val="tx1"/>
                </a:solidFill>
                <a:latin typeface="Arial" panose="020B0604020202020204" pitchFamily="34" charset="0"/>
              </a:defRPr>
            </a:lvl3pPr>
            <a:lvl4pPr eaLnBrk="0" fontAlgn="base" hangingPunct="0">
              <a:spcBef>
                <a:spcPct val="0"/>
              </a:spcBef>
              <a:spcAft>
                <a:spcPct val="0"/>
              </a:spcAft>
              <a:tabLst>
                <a:tab pos="228600" algn="ctr"/>
                <a:tab pos="1246188" algn="ctr"/>
              </a:tabLst>
              <a:defRPr>
                <a:solidFill>
                  <a:schemeClr val="tx1"/>
                </a:solidFill>
                <a:latin typeface="Arial" panose="020B0604020202020204" pitchFamily="34" charset="0"/>
              </a:defRPr>
            </a:lvl4pPr>
            <a:lvl5pPr eaLnBrk="0" fontAlgn="base" hangingPunct="0">
              <a:spcBef>
                <a:spcPct val="0"/>
              </a:spcBef>
              <a:spcAft>
                <a:spcPct val="0"/>
              </a:spcAft>
              <a:tabLst>
                <a:tab pos="228600" algn="ctr"/>
                <a:tab pos="1246188" algn="ctr"/>
              </a:tabLst>
              <a:defRPr>
                <a:solidFill>
                  <a:schemeClr val="tx1"/>
                </a:solidFill>
                <a:latin typeface="Arial" panose="020B0604020202020204" pitchFamily="34" charset="0"/>
              </a:defRPr>
            </a:lvl5pPr>
            <a:lvl6pPr eaLnBrk="0" fontAlgn="base" hangingPunct="0">
              <a:spcBef>
                <a:spcPct val="0"/>
              </a:spcBef>
              <a:spcAft>
                <a:spcPct val="0"/>
              </a:spcAft>
              <a:tabLst>
                <a:tab pos="228600" algn="ctr"/>
                <a:tab pos="1246188" algn="ctr"/>
              </a:tabLst>
              <a:defRPr>
                <a:solidFill>
                  <a:schemeClr val="tx1"/>
                </a:solidFill>
                <a:latin typeface="Arial" panose="020B0604020202020204" pitchFamily="34" charset="0"/>
              </a:defRPr>
            </a:lvl6pPr>
            <a:lvl7pPr eaLnBrk="0" fontAlgn="base" hangingPunct="0">
              <a:spcBef>
                <a:spcPct val="0"/>
              </a:spcBef>
              <a:spcAft>
                <a:spcPct val="0"/>
              </a:spcAft>
              <a:tabLst>
                <a:tab pos="228600" algn="ctr"/>
                <a:tab pos="1246188" algn="ctr"/>
              </a:tabLst>
              <a:defRPr>
                <a:solidFill>
                  <a:schemeClr val="tx1"/>
                </a:solidFill>
                <a:latin typeface="Arial" panose="020B0604020202020204" pitchFamily="34" charset="0"/>
              </a:defRPr>
            </a:lvl7pPr>
            <a:lvl8pPr eaLnBrk="0" fontAlgn="base" hangingPunct="0">
              <a:spcBef>
                <a:spcPct val="0"/>
              </a:spcBef>
              <a:spcAft>
                <a:spcPct val="0"/>
              </a:spcAft>
              <a:tabLst>
                <a:tab pos="228600" algn="ctr"/>
                <a:tab pos="1246188" algn="ctr"/>
              </a:tabLst>
              <a:defRPr>
                <a:solidFill>
                  <a:schemeClr val="tx1"/>
                </a:solidFill>
                <a:latin typeface="Arial" panose="020B0604020202020204" pitchFamily="34" charset="0"/>
              </a:defRPr>
            </a:lvl8pPr>
            <a:lvl9pPr eaLnBrk="0" fontAlgn="base" hangingPunct="0">
              <a:spcBef>
                <a:spcPct val="0"/>
              </a:spcBef>
              <a:spcAft>
                <a:spcPct val="0"/>
              </a:spcAft>
              <a:tabLst>
                <a:tab pos="228600" algn="ctr"/>
                <a:tab pos="1246188"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if ( condition-1):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elif</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(condition-2):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 </a:t>
            </a: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elif</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(condition-3):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else: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ctr"/>
                <a:tab pos="1246188" algn="ct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8" name="Picture 57">
            <a:extLst>
              <a:ext uri="{FF2B5EF4-FFF2-40B4-BE49-F238E27FC236}">
                <a16:creationId xmlns:a16="http://schemas.microsoft.com/office/drawing/2014/main" id="{C0E000FF-DE81-9A3C-283F-90FC15F630CD}"/>
              </a:ext>
            </a:extLst>
          </p:cNvPr>
          <p:cNvPicPr>
            <a:picLocks noChangeAspect="1"/>
          </p:cNvPicPr>
          <p:nvPr/>
        </p:nvPicPr>
        <p:blipFill>
          <a:blip r:embed="rId3"/>
          <a:stretch>
            <a:fillRect/>
          </a:stretch>
        </p:blipFill>
        <p:spPr>
          <a:xfrm>
            <a:off x="7239129" y="3094547"/>
            <a:ext cx="4542698" cy="3465736"/>
          </a:xfrm>
          <a:prstGeom prst="rect">
            <a:avLst/>
          </a:prstGeom>
        </p:spPr>
      </p:pic>
      <p:sp>
        <p:nvSpPr>
          <p:cNvPr id="59" name="TextBox 58">
            <a:extLst>
              <a:ext uri="{FF2B5EF4-FFF2-40B4-BE49-F238E27FC236}">
                <a16:creationId xmlns:a16="http://schemas.microsoft.com/office/drawing/2014/main" id="{28292041-13F1-EEBB-FB4B-CBB2C9567A68}"/>
              </a:ext>
            </a:extLst>
          </p:cNvPr>
          <p:cNvSpPr txBox="1"/>
          <p:nvPr/>
        </p:nvSpPr>
        <p:spPr>
          <a:xfrm>
            <a:off x="317001" y="2602735"/>
            <a:ext cx="1900905" cy="369332"/>
          </a:xfrm>
          <a:prstGeom prst="rect">
            <a:avLst/>
          </a:prstGeom>
          <a:noFill/>
        </p:spPr>
        <p:txBody>
          <a:bodyPr wrap="square" rtlCol="0">
            <a:spAutoFit/>
          </a:bodyPr>
          <a:lstStyle/>
          <a:p>
            <a:r>
              <a:rPr lang="en-IN" b="1" dirty="0">
                <a:solidFill>
                  <a:srgbClr val="FF0000"/>
                </a:solidFill>
              </a:rPr>
              <a:t>Syntax</a:t>
            </a:r>
          </a:p>
        </p:txBody>
      </p:sp>
      <p:sp>
        <p:nvSpPr>
          <p:cNvPr id="60" name="TextBox 59">
            <a:extLst>
              <a:ext uri="{FF2B5EF4-FFF2-40B4-BE49-F238E27FC236}">
                <a16:creationId xmlns:a16="http://schemas.microsoft.com/office/drawing/2014/main" id="{75F6597C-D75F-4B20-584A-65D4F25C378E}"/>
              </a:ext>
            </a:extLst>
          </p:cNvPr>
          <p:cNvSpPr txBox="1"/>
          <p:nvPr/>
        </p:nvSpPr>
        <p:spPr>
          <a:xfrm>
            <a:off x="3011282" y="2663975"/>
            <a:ext cx="1900905" cy="369332"/>
          </a:xfrm>
          <a:prstGeom prst="rect">
            <a:avLst/>
          </a:prstGeom>
          <a:noFill/>
        </p:spPr>
        <p:txBody>
          <a:bodyPr wrap="square" rtlCol="0">
            <a:spAutoFit/>
          </a:bodyPr>
          <a:lstStyle/>
          <a:p>
            <a:r>
              <a:rPr lang="en-IN" b="1" dirty="0">
                <a:solidFill>
                  <a:srgbClr val="FF0000"/>
                </a:solidFill>
              </a:rPr>
              <a:t>Flow Chart</a:t>
            </a:r>
          </a:p>
        </p:txBody>
      </p:sp>
      <p:sp>
        <p:nvSpPr>
          <p:cNvPr id="61" name="TextBox 60">
            <a:extLst>
              <a:ext uri="{FF2B5EF4-FFF2-40B4-BE49-F238E27FC236}">
                <a16:creationId xmlns:a16="http://schemas.microsoft.com/office/drawing/2014/main" id="{7693F7C1-D651-4296-5CCB-5B44DAE85533}"/>
              </a:ext>
            </a:extLst>
          </p:cNvPr>
          <p:cNvSpPr txBox="1"/>
          <p:nvPr/>
        </p:nvSpPr>
        <p:spPr>
          <a:xfrm>
            <a:off x="7949971" y="2725215"/>
            <a:ext cx="1900905" cy="369332"/>
          </a:xfrm>
          <a:prstGeom prst="rect">
            <a:avLst/>
          </a:prstGeom>
          <a:noFill/>
        </p:spPr>
        <p:txBody>
          <a:bodyPr wrap="square" rtlCol="0">
            <a:spAutoFit/>
          </a:bodyPr>
          <a:lstStyle/>
          <a:p>
            <a:r>
              <a:rPr lang="en-IN" b="1" dirty="0">
                <a:solidFill>
                  <a:srgbClr val="FF0000"/>
                </a:solidFill>
              </a:rPr>
              <a:t>Example</a:t>
            </a:r>
          </a:p>
        </p:txBody>
      </p:sp>
    </p:spTree>
    <p:extLst>
      <p:ext uri="{BB962C8B-B14F-4D97-AF65-F5344CB8AC3E}">
        <p14:creationId xmlns:p14="http://schemas.microsoft.com/office/powerpoint/2010/main" val="2303939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11.</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Program Flow Conditionals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93661393-9149-5C23-F291-D0137FF13133}"/>
              </a:ext>
            </a:extLst>
          </p:cNvPr>
          <p:cNvGrpSpPr/>
          <p:nvPr/>
        </p:nvGrpSpPr>
        <p:grpSpPr>
          <a:xfrm>
            <a:off x="340640" y="2179939"/>
            <a:ext cx="6390899" cy="3768211"/>
            <a:chOff x="0" y="0"/>
            <a:chExt cx="6129350" cy="3220157"/>
          </a:xfrm>
        </p:grpSpPr>
        <p:sp>
          <p:nvSpPr>
            <p:cNvPr id="9" name="Rectangle 8">
              <a:extLst>
                <a:ext uri="{FF2B5EF4-FFF2-40B4-BE49-F238E27FC236}">
                  <a16:creationId xmlns:a16="http://schemas.microsoft.com/office/drawing/2014/main" id="{DB19BB81-4DE2-41B2-91A2-A26293EE0A5F}"/>
                </a:ext>
              </a:extLst>
            </p:cNvPr>
            <p:cNvSpPr/>
            <p:nvPr/>
          </p:nvSpPr>
          <p:spPr>
            <a:xfrm>
              <a:off x="0" y="38735"/>
              <a:ext cx="1420958"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if ( condition</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224D3DC7-4DC9-5C59-1DFE-0325D8A12024}"/>
                </a:ext>
              </a:extLst>
            </p:cNvPr>
            <p:cNvSpPr/>
            <p:nvPr/>
          </p:nvSpPr>
          <p:spPr>
            <a:xfrm>
              <a:off x="1068273" y="38735"/>
              <a:ext cx="82492"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626923F0-030E-3FAB-D318-97405ABBC728}"/>
                </a:ext>
              </a:extLst>
            </p:cNvPr>
            <p:cNvSpPr/>
            <p:nvPr/>
          </p:nvSpPr>
          <p:spPr>
            <a:xfrm>
              <a:off x="1132281" y="38735"/>
              <a:ext cx="293444"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1):</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1972B65C-48FA-6273-309D-2FF6C45A9012}"/>
                </a:ext>
              </a:extLst>
            </p:cNvPr>
            <p:cNvSpPr/>
            <p:nvPr/>
          </p:nvSpPr>
          <p:spPr>
            <a:xfrm>
              <a:off x="1355166" y="38735"/>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48B8ECC7-AF0C-345F-B8AE-D691CB0E4428}"/>
                </a:ext>
              </a:extLst>
            </p:cNvPr>
            <p:cNvSpPr/>
            <p:nvPr/>
          </p:nvSpPr>
          <p:spPr>
            <a:xfrm>
              <a:off x="0" y="306959"/>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D0EE25B1-2911-49FA-142D-3EC2B68237C8}"/>
                </a:ext>
              </a:extLst>
            </p:cNvPr>
            <p:cNvSpPr/>
            <p:nvPr/>
          </p:nvSpPr>
          <p:spPr>
            <a:xfrm>
              <a:off x="457149" y="306959"/>
              <a:ext cx="1360033"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if (condition</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F1B7D930-EDC4-A3E0-3EF5-747BEF94FD12}"/>
                </a:ext>
              </a:extLst>
            </p:cNvPr>
            <p:cNvSpPr/>
            <p:nvPr/>
          </p:nvSpPr>
          <p:spPr>
            <a:xfrm>
              <a:off x="1480134" y="306959"/>
              <a:ext cx="82492"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7FF88E2C-6933-30EA-3F0C-DB5A8C8C4B51}"/>
                </a:ext>
              </a:extLst>
            </p:cNvPr>
            <p:cNvSpPr/>
            <p:nvPr/>
          </p:nvSpPr>
          <p:spPr>
            <a:xfrm>
              <a:off x="1544142" y="306959"/>
              <a:ext cx="293444"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2):</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118E7143-2E3F-D518-482D-F65614BBA5D8}"/>
                </a:ext>
              </a:extLst>
            </p:cNvPr>
            <p:cNvSpPr/>
            <p:nvPr/>
          </p:nvSpPr>
          <p:spPr>
            <a:xfrm>
              <a:off x="1766646" y="306959"/>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5AF6B8E0-AED5-A46C-B70A-79CF95D8F6D9}"/>
                </a:ext>
              </a:extLst>
            </p:cNvPr>
            <p:cNvSpPr/>
            <p:nvPr/>
          </p:nvSpPr>
          <p:spPr>
            <a:xfrm>
              <a:off x="0" y="573659"/>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2060A769-1D52-0822-877E-51A38C4BE05C}"/>
                </a:ext>
              </a:extLst>
            </p:cNvPr>
            <p:cNvSpPr/>
            <p:nvPr/>
          </p:nvSpPr>
          <p:spPr>
            <a:xfrm>
              <a:off x="457149" y="573659"/>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2C111BDB-5B25-B9DC-D48C-9930DA513D1C}"/>
                </a:ext>
              </a:extLst>
            </p:cNvPr>
            <p:cNvSpPr/>
            <p:nvPr/>
          </p:nvSpPr>
          <p:spPr>
            <a:xfrm>
              <a:off x="914349" y="573659"/>
              <a:ext cx="961899"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E0C73BB6-2F51-7F5F-990B-AF097D8DF092}"/>
                </a:ext>
              </a:extLst>
            </p:cNvPr>
            <p:cNvSpPr/>
            <p:nvPr/>
          </p:nvSpPr>
          <p:spPr>
            <a:xfrm>
              <a:off x="1637106" y="573659"/>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0A3933FB-BA2B-219A-AEC0-FFB64687D0B5}"/>
                </a:ext>
              </a:extLst>
            </p:cNvPr>
            <p:cNvSpPr/>
            <p:nvPr/>
          </p:nvSpPr>
          <p:spPr>
            <a:xfrm>
              <a:off x="0" y="841883"/>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C97F277D-7F1A-321B-1805-D407294C866A}"/>
                </a:ext>
              </a:extLst>
            </p:cNvPr>
            <p:cNvSpPr/>
            <p:nvPr/>
          </p:nvSpPr>
          <p:spPr>
            <a:xfrm>
              <a:off x="457149" y="841883"/>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CCC68FDD-66A0-CFE8-AA81-A8823E8F82AD}"/>
                </a:ext>
              </a:extLst>
            </p:cNvPr>
            <p:cNvSpPr/>
            <p:nvPr/>
          </p:nvSpPr>
          <p:spPr>
            <a:xfrm>
              <a:off x="914349" y="841883"/>
              <a:ext cx="961899"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2F31C2EA-9029-B0A8-5CB7-9E1753830B88}"/>
                </a:ext>
              </a:extLst>
            </p:cNvPr>
            <p:cNvSpPr/>
            <p:nvPr/>
          </p:nvSpPr>
          <p:spPr>
            <a:xfrm>
              <a:off x="1637106" y="841883"/>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C4F64A1B-178B-97DE-5DC2-065CB130E32B}"/>
                </a:ext>
              </a:extLst>
            </p:cNvPr>
            <p:cNvSpPr/>
            <p:nvPr/>
          </p:nvSpPr>
          <p:spPr>
            <a:xfrm>
              <a:off x="0" y="1110107"/>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97E48B02-77BD-6992-FDC0-D32580E40B6C}"/>
                </a:ext>
              </a:extLst>
            </p:cNvPr>
            <p:cNvSpPr/>
            <p:nvPr/>
          </p:nvSpPr>
          <p:spPr>
            <a:xfrm>
              <a:off x="457149" y="1110107"/>
              <a:ext cx="520021"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else:</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7EDC0CA1-ED1F-666A-CC1D-2FDD27AB4141}"/>
                </a:ext>
              </a:extLst>
            </p:cNvPr>
            <p:cNvSpPr/>
            <p:nvPr/>
          </p:nvSpPr>
          <p:spPr>
            <a:xfrm>
              <a:off x="848817" y="1110107"/>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E67C0D09-8C07-316F-3628-A8AE9C5E56A0}"/>
                </a:ext>
              </a:extLst>
            </p:cNvPr>
            <p:cNvSpPr/>
            <p:nvPr/>
          </p:nvSpPr>
          <p:spPr>
            <a:xfrm>
              <a:off x="0" y="1377061"/>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5B07C1F4-3288-AEAB-2635-34F3C9BF6A38}"/>
                </a:ext>
              </a:extLst>
            </p:cNvPr>
            <p:cNvSpPr/>
            <p:nvPr/>
          </p:nvSpPr>
          <p:spPr>
            <a:xfrm>
              <a:off x="457149" y="1377061"/>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3" name="Rectangle 32">
              <a:extLst>
                <a:ext uri="{FF2B5EF4-FFF2-40B4-BE49-F238E27FC236}">
                  <a16:creationId xmlns:a16="http://schemas.microsoft.com/office/drawing/2014/main" id="{88D96CEE-5BA9-F536-1BD6-F89C09914096}"/>
                </a:ext>
              </a:extLst>
            </p:cNvPr>
            <p:cNvSpPr/>
            <p:nvPr/>
          </p:nvSpPr>
          <p:spPr>
            <a:xfrm>
              <a:off x="914349" y="1377061"/>
              <a:ext cx="961899"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D9D191CB-11AF-4FE6-D581-50A4780A57D4}"/>
                </a:ext>
              </a:extLst>
            </p:cNvPr>
            <p:cNvSpPr/>
            <p:nvPr/>
          </p:nvSpPr>
          <p:spPr>
            <a:xfrm>
              <a:off x="1637106" y="1377061"/>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72630181-8E4B-7ECB-DD0C-89408D8DF465}"/>
                </a:ext>
              </a:extLst>
            </p:cNvPr>
            <p:cNvSpPr/>
            <p:nvPr/>
          </p:nvSpPr>
          <p:spPr>
            <a:xfrm>
              <a:off x="914349" y="1645285"/>
              <a:ext cx="961899"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BDEEC6C4-8FC4-8CB6-D633-9C498E9DA5FD}"/>
                </a:ext>
              </a:extLst>
            </p:cNvPr>
            <p:cNvSpPr/>
            <p:nvPr/>
          </p:nvSpPr>
          <p:spPr>
            <a:xfrm>
              <a:off x="1638630" y="1645285"/>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CA41DAF9-CF53-82E0-C72F-015F26D4A500}"/>
                </a:ext>
              </a:extLst>
            </p:cNvPr>
            <p:cNvSpPr/>
            <p:nvPr/>
          </p:nvSpPr>
          <p:spPr>
            <a:xfrm>
              <a:off x="0" y="1913509"/>
              <a:ext cx="520021"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else:</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6283D608-B8CB-A172-041F-B033F293F947}"/>
                </a:ext>
              </a:extLst>
            </p:cNvPr>
            <p:cNvSpPr/>
            <p:nvPr/>
          </p:nvSpPr>
          <p:spPr>
            <a:xfrm>
              <a:off x="391617" y="1913509"/>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39" name="Rectangle 38">
              <a:extLst>
                <a:ext uri="{FF2B5EF4-FFF2-40B4-BE49-F238E27FC236}">
                  <a16:creationId xmlns:a16="http://schemas.microsoft.com/office/drawing/2014/main" id="{08DFCDF8-C14C-254E-114E-D43BCEA1D575}"/>
                </a:ext>
              </a:extLst>
            </p:cNvPr>
            <p:cNvSpPr/>
            <p:nvPr/>
          </p:nvSpPr>
          <p:spPr>
            <a:xfrm>
              <a:off x="457149" y="2180209"/>
              <a:ext cx="1490851" cy="274582"/>
            </a:xfrm>
            <a:prstGeom prst="rect">
              <a:avLst/>
            </a:prstGeom>
            <a:ln>
              <a:noFill/>
            </a:ln>
          </p:spPr>
          <p:txBody>
            <a:bodyPr vert="horz" lIns="0" tIns="0" rIns="0" bIns="0" rtlCol="0">
              <a:noAutofit/>
            </a:bodyPr>
            <a:lstStyle/>
            <a:p>
              <a:pPr>
                <a:lnSpc>
                  <a:spcPct val="107000"/>
                </a:lnSpc>
                <a:spcAft>
                  <a:spcPts val="800"/>
                </a:spcAft>
              </a:pPr>
              <a:r>
                <a:rPr lang="en-IN" sz="1600" b="1" kern="100" dirty="0">
                  <a:solidFill>
                    <a:srgbClr val="000000"/>
                  </a:solidFill>
                  <a:effectLst/>
                  <a:latin typeface="Calibri" panose="020F0502020204030204" pitchFamily="34" charset="0"/>
                  <a:ea typeface="Calibri" panose="020F0502020204030204" pitchFamily="34" charset="0"/>
                </a:rPr>
                <a:t>…………………..</a:t>
              </a:r>
              <a:endParaRPr lang="en-IN" sz="1100" kern="100" dirty="0">
                <a:solidFill>
                  <a:srgbClr val="000000"/>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407BB2D5-C4F4-069A-6D47-5138526FAB69}"/>
                </a:ext>
              </a:extLst>
            </p:cNvPr>
            <p:cNvSpPr/>
            <p:nvPr/>
          </p:nvSpPr>
          <p:spPr>
            <a:xfrm>
              <a:off x="1579194" y="2180209"/>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a16="http://schemas.microsoft.com/office/drawing/2014/main" id="{4E846626-8E27-7723-1539-83D67645862E}"/>
                </a:ext>
              </a:extLst>
            </p:cNvPr>
            <p:cNvSpPr/>
            <p:nvPr/>
          </p:nvSpPr>
          <p:spPr>
            <a:xfrm>
              <a:off x="457149" y="2448433"/>
              <a:ext cx="1490851"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42" name="Rectangle 41">
              <a:extLst>
                <a:ext uri="{FF2B5EF4-FFF2-40B4-BE49-F238E27FC236}">
                  <a16:creationId xmlns:a16="http://schemas.microsoft.com/office/drawing/2014/main" id="{8493D397-7357-1E46-D297-390E2D24041D}"/>
                </a:ext>
              </a:extLst>
            </p:cNvPr>
            <p:cNvSpPr/>
            <p:nvPr/>
          </p:nvSpPr>
          <p:spPr>
            <a:xfrm>
              <a:off x="1579194" y="2448433"/>
              <a:ext cx="60925" cy="274583"/>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43" name="Rectangle 42">
              <a:extLst>
                <a:ext uri="{FF2B5EF4-FFF2-40B4-BE49-F238E27FC236}">
                  <a16:creationId xmlns:a16="http://schemas.microsoft.com/office/drawing/2014/main" id="{4026EE44-668F-0FB3-5BC3-7C4D69B51002}"/>
                </a:ext>
              </a:extLst>
            </p:cNvPr>
            <p:cNvSpPr/>
            <p:nvPr/>
          </p:nvSpPr>
          <p:spPr>
            <a:xfrm>
              <a:off x="0" y="2715133"/>
              <a:ext cx="60925" cy="274582"/>
            </a:xfrm>
            <a:prstGeom prst="rect">
              <a:avLst/>
            </a:prstGeom>
            <a:ln>
              <a:noFill/>
            </a:ln>
          </p:spPr>
          <p:txBody>
            <a:bodyPr vert="horz" lIns="0" tIns="0" rIns="0" bIns="0" rtlCol="0">
              <a:noAutofit/>
            </a:bodyPr>
            <a:lstStyle/>
            <a:p>
              <a:pPr>
                <a:lnSpc>
                  <a:spcPct val="107000"/>
                </a:lnSpc>
                <a:spcAft>
                  <a:spcPts val="800"/>
                </a:spcAft>
              </a:pPr>
              <a:r>
                <a:rPr lang="en-IN" sz="1600" b="1" kern="100">
                  <a:solidFill>
                    <a:srgbClr val="000000"/>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sp>
          <p:nvSpPr>
            <p:cNvPr id="50" name="Rectangle 49">
              <a:extLst>
                <a:ext uri="{FF2B5EF4-FFF2-40B4-BE49-F238E27FC236}">
                  <a16:creationId xmlns:a16="http://schemas.microsoft.com/office/drawing/2014/main" id="{D88A57D3-B3AB-54F4-D0A7-E7171D064E81}"/>
                </a:ext>
              </a:extLst>
            </p:cNvPr>
            <p:cNvSpPr/>
            <p:nvPr/>
          </p:nvSpPr>
          <p:spPr>
            <a:xfrm>
              <a:off x="774141" y="3030220"/>
              <a:ext cx="42144" cy="189937"/>
            </a:xfrm>
            <a:prstGeom prst="rect">
              <a:avLst/>
            </a:prstGeom>
            <a:ln>
              <a:noFill/>
            </a:ln>
          </p:spPr>
          <p:txBody>
            <a:bodyPr vert="horz" lIns="0" tIns="0" rIns="0" bIns="0" rtlCol="0">
              <a:noAutofit/>
            </a:bodyPr>
            <a:lstStyle/>
            <a:p>
              <a:pPr>
                <a:lnSpc>
                  <a:spcPct val="107000"/>
                </a:lnSpc>
                <a:spcAft>
                  <a:spcPts val="800"/>
                </a:spcAft>
              </a:pPr>
              <a:r>
                <a:rPr lang="en-IN" sz="1100" kern="100">
                  <a:solidFill>
                    <a:srgbClr val="000000"/>
                  </a:solidFill>
                  <a:effectLst/>
                  <a:latin typeface="Calibri" panose="020F0502020204030204" pitchFamily="34" charset="0"/>
                  <a:ea typeface="Calibri" panose="020F0502020204030204" pitchFamily="34" charset="0"/>
                </a:rPr>
                <a:t> </a:t>
              </a:r>
            </a:p>
          </p:txBody>
        </p:sp>
        <p:sp>
          <p:nvSpPr>
            <p:cNvPr id="51" name="Shape 503">
              <a:extLst>
                <a:ext uri="{FF2B5EF4-FFF2-40B4-BE49-F238E27FC236}">
                  <a16:creationId xmlns:a16="http://schemas.microsoft.com/office/drawing/2014/main" id="{78494317-9327-920A-6782-BDCFBB2F5B7E}"/>
                </a:ext>
              </a:extLst>
            </p:cNvPr>
            <p:cNvSpPr/>
            <p:nvPr/>
          </p:nvSpPr>
          <p:spPr>
            <a:xfrm>
              <a:off x="1994865" y="0"/>
              <a:ext cx="4134485" cy="3188335"/>
            </a:xfrm>
            <a:custGeom>
              <a:avLst/>
              <a:gdLst/>
              <a:ahLst/>
              <a:cxnLst/>
              <a:rect l="0" t="0" r="0" b="0"/>
              <a:pathLst>
                <a:path w="4134485" h="3188335">
                  <a:moveTo>
                    <a:pt x="0" y="3188335"/>
                  </a:moveTo>
                  <a:lnTo>
                    <a:pt x="4134485" y="3188335"/>
                  </a:lnTo>
                  <a:lnTo>
                    <a:pt x="4134485" y="0"/>
                  </a:lnTo>
                  <a:lnTo>
                    <a:pt x="0" y="0"/>
                  </a:lnTo>
                  <a:close/>
                </a:path>
              </a:pathLst>
            </a:custGeom>
            <a:ln w="12700" cap="flat">
              <a:miter lim="127000"/>
            </a:ln>
          </p:spPr>
          <p:style>
            <a:lnRef idx="1">
              <a:srgbClr val="41719C"/>
            </a:lnRef>
            <a:fillRef idx="0">
              <a:srgbClr val="000000">
                <a:alpha val="0"/>
              </a:srgbClr>
            </a:fillRef>
            <a:effectRef idx="0">
              <a:scrgbClr r="0" g="0" b="0"/>
            </a:effectRef>
            <a:fontRef idx="none"/>
          </p:style>
          <p:txBody>
            <a:bodyPr/>
            <a:lstStyle/>
            <a:p>
              <a:endParaRPr lang="en-IN"/>
            </a:p>
          </p:txBody>
        </p:sp>
        <p:sp>
          <p:nvSpPr>
            <p:cNvPr id="52" name="Rectangle 51">
              <a:extLst>
                <a:ext uri="{FF2B5EF4-FFF2-40B4-BE49-F238E27FC236}">
                  <a16:creationId xmlns:a16="http://schemas.microsoft.com/office/drawing/2014/main" id="{18D6335B-5E76-E625-108D-2BC6A2F2E477}"/>
                </a:ext>
              </a:extLst>
            </p:cNvPr>
            <p:cNvSpPr/>
            <p:nvPr/>
          </p:nvSpPr>
          <p:spPr>
            <a:xfrm>
              <a:off x="5900624" y="2976880"/>
              <a:ext cx="42144" cy="189937"/>
            </a:xfrm>
            <a:prstGeom prst="rect">
              <a:avLst/>
            </a:prstGeom>
            <a:ln>
              <a:noFill/>
            </a:ln>
          </p:spPr>
          <p:txBody>
            <a:bodyPr vert="horz" lIns="0" tIns="0" rIns="0" bIns="0" rtlCol="0">
              <a:noAutofit/>
            </a:bodyPr>
            <a:lstStyle/>
            <a:p>
              <a:pPr>
                <a:lnSpc>
                  <a:spcPct val="107000"/>
                </a:lnSpc>
                <a:spcAft>
                  <a:spcPts val="800"/>
                </a:spcAft>
              </a:pPr>
              <a:r>
                <a:rPr lang="en-IN" sz="1100" kern="100">
                  <a:solidFill>
                    <a:srgbClr val="FFFFFF"/>
                  </a:solidFill>
                  <a:effectLst/>
                  <a:latin typeface="Calibri" panose="020F0502020204030204" pitchFamily="34" charset="0"/>
                  <a:ea typeface="Calibri" panose="020F0502020204030204" pitchFamily="34" charset="0"/>
                </a:rPr>
                <a:t> </a:t>
              </a:r>
              <a:endParaRPr lang="en-IN" sz="1100" kern="100">
                <a:solidFill>
                  <a:srgbClr val="000000"/>
                </a:solidFill>
                <a:effectLst/>
                <a:latin typeface="Calibri" panose="020F0502020204030204" pitchFamily="34" charset="0"/>
                <a:ea typeface="Calibri" panose="020F0502020204030204" pitchFamily="34" charset="0"/>
              </a:endParaRPr>
            </a:p>
          </p:txBody>
        </p:sp>
        <p:pic>
          <p:nvPicPr>
            <p:cNvPr id="53" name="Picture 52">
              <a:extLst>
                <a:ext uri="{FF2B5EF4-FFF2-40B4-BE49-F238E27FC236}">
                  <a16:creationId xmlns:a16="http://schemas.microsoft.com/office/drawing/2014/main" id="{AD29EC76-586C-4563-6B09-16DE8ED4DA0F}"/>
                </a:ext>
              </a:extLst>
            </p:cNvPr>
            <p:cNvPicPr/>
            <p:nvPr/>
          </p:nvPicPr>
          <p:blipFill>
            <a:blip r:embed="rId2"/>
            <a:stretch>
              <a:fillRect/>
            </a:stretch>
          </p:blipFill>
          <p:spPr>
            <a:xfrm>
              <a:off x="2223846" y="52324"/>
              <a:ext cx="3672967" cy="3020695"/>
            </a:xfrm>
            <a:prstGeom prst="rect">
              <a:avLst/>
            </a:prstGeom>
          </p:spPr>
        </p:pic>
      </p:grpSp>
      <p:grpSp>
        <p:nvGrpSpPr>
          <p:cNvPr id="54" name="Group 53">
            <a:extLst>
              <a:ext uri="{FF2B5EF4-FFF2-40B4-BE49-F238E27FC236}">
                <a16:creationId xmlns:a16="http://schemas.microsoft.com/office/drawing/2014/main" id="{ABF732AA-4B38-83AC-23A2-3D0273A9946C}"/>
              </a:ext>
            </a:extLst>
          </p:cNvPr>
          <p:cNvGrpSpPr/>
          <p:nvPr/>
        </p:nvGrpSpPr>
        <p:grpSpPr>
          <a:xfrm>
            <a:off x="906780" y="4194810"/>
            <a:ext cx="15875" cy="1621790"/>
            <a:chOff x="0" y="0"/>
            <a:chExt cx="15875" cy="1621790"/>
          </a:xfrm>
        </p:grpSpPr>
        <p:sp>
          <p:nvSpPr>
            <p:cNvPr id="55" name="Shape 508">
              <a:extLst>
                <a:ext uri="{FF2B5EF4-FFF2-40B4-BE49-F238E27FC236}">
                  <a16:creationId xmlns:a16="http://schemas.microsoft.com/office/drawing/2014/main" id="{D037C6B9-4502-D80F-E2FA-838084EE7345}"/>
                </a:ext>
              </a:extLst>
            </p:cNvPr>
            <p:cNvSpPr/>
            <p:nvPr/>
          </p:nvSpPr>
          <p:spPr>
            <a:xfrm>
              <a:off x="0" y="0"/>
              <a:ext cx="15875" cy="1621790"/>
            </a:xfrm>
            <a:custGeom>
              <a:avLst/>
              <a:gdLst/>
              <a:ahLst/>
              <a:cxnLst/>
              <a:rect l="0" t="0" r="0" b="0"/>
              <a:pathLst>
                <a:path w="15875" h="1621790">
                  <a:moveTo>
                    <a:pt x="15875" y="0"/>
                  </a:moveTo>
                  <a:lnTo>
                    <a:pt x="0" y="1621790"/>
                  </a:lnTo>
                </a:path>
              </a:pathLst>
            </a:custGeom>
            <a:ln w="6350" cap="flat">
              <a:miter lim="127000"/>
            </a:ln>
          </p:spPr>
          <p:style>
            <a:lnRef idx="1">
              <a:srgbClr val="5B9BD5"/>
            </a:lnRef>
            <a:fillRef idx="0">
              <a:srgbClr val="000000">
                <a:alpha val="0"/>
              </a:srgbClr>
            </a:fillRef>
            <a:effectRef idx="0">
              <a:scrgbClr r="0" g="0" b="0"/>
            </a:effectRef>
            <a:fontRef idx="none"/>
          </p:style>
          <p:txBody>
            <a:bodyPr/>
            <a:lstStyle/>
            <a:p>
              <a:endParaRPr lang="en-IN"/>
            </a:p>
          </p:txBody>
        </p:sp>
      </p:grpSp>
      <p:grpSp>
        <p:nvGrpSpPr>
          <p:cNvPr id="56" name="Group 55">
            <a:extLst>
              <a:ext uri="{FF2B5EF4-FFF2-40B4-BE49-F238E27FC236}">
                <a16:creationId xmlns:a16="http://schemas.microsoft.com/office/drawing/2014/main" id="{BD9399A3-8776-A431-6255-40B149BDBB51}"/>
              </a:ext>
            </a:extLst>
          </p:cNvPr>
          <p:cNvGrpSpPr/>
          <p:nvPr/>
        </p:nvGrpSpPr>
        <p:grpSpPr>
          <a:xfrm>
            <a:off x="1414780" y="4465320"/>
            <a:ext cx="7620" cy="516255"/>
            <a:chOff x="0" y="0"/>
            <a:chExt cx="7620" cy="516255"/>
          </a:xfrm>
        </p:grpSpPr>
        <p:sp>
          <p:nvSpPr>
            <p:cNvPr id="57" name="Shape 507">
              <a:extLst>
                <a:ext uri="{FF2B5EF4-FFF2-40B4-BE49-F238E27FC236}">
                  <a16:creationId xmlns:a16="http://schemas.microsoft.com/office/drawing/2014/main" id="{A46E1CE2-2D30-3866-EBE6-E05A37E9F547}"/>
                </a:ext>
              </a:extLst>
            </p:cNvPr>
            <p:cNvSpPr/>
            <p:nvPr/>
          </p:nvSpPr>
          <p:spPr>
            <a:xfrm>
              <a:off x="0" y="0"/>
              <a:ext cx="7620" cy="516255"/>
            </a:xfrm>
            <a:custGeom>
              <a:avLst/>
              <a:gdLst/>
              <a:ahLst/>
              <a:cxnLst/>
              <a:rect l="0" t="0" r="0" b="0"/>
              <a:pathLst>
                <a:path w="7620" h="516255">
                  <a:moveTo>
                    <a:pt x="0" y="0"/>
                  </a:moveTo>
                  <a:lnTo>
                    <a:pt x="7620" y="516255"/>
                  </a:lnTo>
                </a:path>
              </a:pathLst>
            </a:custGeom>
            <a:ln w="6350" cap="flat">
              <a:miter lim="127000"/>
            </a:ln>
          </p:spPr>
          <p:style>
            <a:lnRef idx="1">
              <a:srgbClr val="5B9BD5"/>
            </a:lnRef>
            <a:fillRef idx="0">
              <a:srgbClr val="000000">
                <a:alpha val="0"/>
              </a:srgbClr>
            </a:fillRef>
            <a:effectRef idx="0">
              <a:scrgbClr r="0" g="0" b="0"/>
            </a:effectRef>
            <a:fontRef idx="none"/>
          </p:style>
          <p:txBody>
            <a:bodyPr/>
            <a:lstStyle/>
            <a:p>
              <a:endParaRPr lang="en-IN"/>
            </a:p>
          </p:txBody>
        </p:sp>
      </p:grpSp>
      <p:sp>
        <p:nvSpPr>
          <p:cNvPr id="62" name="Rectangle 44">
            <a:extLst>
              <a:ext uri="{FF2B5EF4-FFF2-40B4-BE49-F238E27FC236}">
                <a16:creationId xmlns:a16="http://schemas.microsoft.com/office/drawing/2014/main" id="{26280DA7-ECC6-DFF7-3B03-E2E6B183C86E}"/>
              </a:ext>
            </a:extLst>
          </p:cNvPr>
          <p:cNvSpPr>
            <a:spLocks noChangeArrowheads="1"/>
          </p:cNvSpPr>
          <p:nvPr/>
        </p:nvSpPr>
        <p:spPr bwMode="auto">
          <a:xfrm>
            <a:off x="0" y="364495"/>
            <a:ext cx="11983180" cy="164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5354" tIns="45720" rIns="34914" bIns="11902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Python Nested if statements</a:t>
            </a:r>
            <a:r>
              <a:rPr kumimoji="0" lang="en-US" altLang="en-US"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 </a:t>
            </a:r>
            <a:endParaRPr kumimoji="0" lang="en-US" altLang="en-US" sz="18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It is the construct where </a:t>
            </a:r>
            <a:r>
              <a:rPr kumimoji="0" lang="en-US" altLang="en-US" sz="1600" b="1" i="0" u="none" strike="noStrike" cap="none" normalizeH="0" baseline="0" dirty="0">
                <a:ln>
                  <a:noFill/>
                </a:ln>
                <a:solidFill>
                  <a:srgbClr val="2359F1"/>
                </a:solidFill>
                <a:effectLst/>
                <a:latin typeface="Arial" panose="020B0604020202020204" pitchFamily="34" charset="0"/>
                <a:ea typeface="Calibri" panose="020F0502020204030204" pitchFamily="34" charset="0"/>
              </a:rPr>
              <a:t>one if condition take part inside of other if condition. </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This construct consist of more than one if condition. Block executes when condition becomes false and next condition evaluates when first condition became true.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So, it is also </a:t>
            </a:r>
            <a:r>
              <a:rPr kumimoji="0" lang="en-US" altLang="en-US" sz="1600" b="1" i="0" u="none" strike="noStrike" cap="none" normalizeH="0" baseline="0" dirty="0">
                <a:ln>
                  <a:noFill/>
                </a:ln>
                <a:solidFill>
                  <a:srgbClr val="2359F1"/>
                </a:solidFill>
                <a:effectLst/>
                <a:latin typeface="Arial" panose="020B0604020202020204" pitchFamily="34" charset="0"/>
                <a:ea typeface="Calibri" panose="020F0502020204030204" pitchFamily="34" charset="0"/>
              </a:rPr>
              <a:t>multi-decision making construct</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3444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11.</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Program Flow Conditionals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Box 24">
            <a:extLst>
              <a:ext uri="{FF2B5EF4-FFF2-40B4-BE49-F238E27FC236}">
                <a16:creationId xmlns:a16="http://schemas.microsoft.com/office/drawing/2014/main" id="{4B7AFBB1-1C85-7D9F-6D42-D0621EFBDD63}"/>
              </a:ext>
            </a:extLst>
          </p:cNvPr>
          <p:cNvSpPr txBox="1"/>
          <p:nvPr/>
        </p:nvSpPr>
        <p:spPr>
          <a:xfrm>
            <a:off x="433006" y="1253164"/>
            <a:ext cx="11269367" cy="2616101"/>
          </a:xfrm>
          <a:prstGeom prst="rect">
            <a:avLst/>
          </a:prstGeom>
          <a:noFill/>
        </p:spPr>
        <p:txBody>
          <a:bodyPr wrap="square">
            <a:spAutoFit/>
          </a:bodyPr>
          <a:lstStyle/>
          <a:p>
            <a:pPr marL="225425" marR="3420745" indent="-6350" algn="just"/>
            <a:r>
              <a:rPr lang="en-IN" sz="1800" b="1" kern="100" dirty="0">
                <a:solidFill>
                  <a:srgbClr val="2359F1"/>
                </a:solidFill>
                <a:effectLst/>
                <a:latin typeface="Agency FB" panose="020B0503020202020204" pitchFamily="34" charset="0"/>
                <a:ea typeface="Calibri" panose="020F0502020204030204" pitchFamily="34" charset="0"/>
              </a:rPr>
              <a:t>Example: to check the given number is negative, zero or positive</a:t>
            </a:r>
          </a:p>
          <a:p>
            <a:pPr marL="225425" marR="3420745" indent="-6350" algn="just"/>
            <a:r>
              <a:rPr lang="en-IN" sz="1800" b="1" kern="100" dirty="0" err="1">
                <a:solidFill>
                  <a:srgbClr val="000000"/>
                </a:solidFill>
                <a:effectLst/>
                <a:latin typeface="Agency FB" panose="020B0503020202020204" pitchFamily="34" charset="0"/>
                <a:ea typeface="Calibri" panose="020F0502020204030204" pitchFamily="34" charset="0"/>
              </a:rPr>
              <a:t>num</a:t>
            </a:r>
            <a:r>
              <a:rPr lang="en-IN" sz="1800" b="1" kern="100" dirty="0">
                <a:solidFill>
                  <a:srgbClr val="000000"/>
                </a:solidFill>
                <a:effectLst/>
                <a:latin typeface="Agency FB" panose="020B0503020202020204" pitchFamily="34" charset="0"/>
                <a:ea typeface="Calibri" panose="020F0502020204030204" pitchFamily="34" charset="0"/>
              </a:rPr>
              <a:t>=int(input(“Enter Number:“)) </a:t>
            </a:r>
          </a:p>
          <a:p>
            <a:pPr marL="225425" marR="3420745" indent="-6350" algn="just"/>
            <a:r>
              <a:rPr lang="en-IN" sz="1800" b="1" kern="100" dirty="0">
                <a:solidFill>
                  <a:srgbClr val="000000"/>
                </a:solidFill>
                <a:effectLst/>
                <a:latin typeface="Agency FB" panose="020B0503020202020204" pitchFamily="34" charset="0"/>
                <a:ea typeface="Calibri" panose="020F0502020204030204" pitchFamily="34" charset="0"/>
              </a:rPr>
              <a:t>If ( </a:t>
            </a:r>
            <a:r>
              <a:rPr lang="en-IN" sz="1800" b="1" kern="100" dirty="0" err="1">
                <a:solidFill>
                  <a:srgbClr val="000000"/>
                </a:solidFill>
                <a:effectLst/>
                <a:latin typeface="Agency FB" panose="020B0503020202020204" pitchFamily="34" charset="0"/>
                <a:ea typeface="Calibri" panose="020F0502020204030204" pitchFamily="34" charset="0"/>
              </a:rPr>
              <a:t>num</a:t>
            </a:r>
            <a:r>
              <a:rPr lang="en-IN" sz="1800" b="1" kern="100" dirty="0">
                <a:solidFill>
                  <a:srgbClr val="000000"/>
                </a:solidFill>
                <a:effectLst/>
                <a:latin typeface="Agency FB" panose="020B0503020202020204" pitchFamily="34" charset="0"/>
                <a:ea typeface="Calibri" panose="020F0502020204030204" pitchFamily="34" charset="0"/>
              </a:rPr>
              <a:t>&lt;=0):  </a:t>
            </a:r>
          </a:p>
          <a:p>
            <a:pPr marL="225425" marR="3420745" indent="-6350" algn="just"/>
            <a:r>
              <a:rPr lang="en-IN" b="1" kern="100" dirty="0">
                <a:solidFill>
                  <a:srgbClr val="000000"/>
                </a:solidFill>
                <a:latin typeface="Agency FB" panose="020B0503020202020204" pitchFamily="34" charset="0"/>
                <a:ea typeface="Calibri" panose="020F0502020204030204" pitchFamily="34" charset="0"/>
              </a:rPr>
              <a:t>		</a:t>
            </a:r>
            <a:r>
              <a:rPr lang="en-IN" sz="1600" b="1" kern="100" dirty="0">
                <a:solidFill>
                  <a:srgbClr val="000000"/>
                </a:solidFill>
                <a:effectLst/>
                <a:latin typeface="Agency FB" panose="020B0503020202020204" pitchFamily="34" charset="0"/>
                <a:ea typeface="Calibri" panose="020F0502020204030204" pitchFamily="34" charset="0"/>
              </a:rPr>
              <a:t>if ( </a:t>
            </a:r>
            <a:r>
              <a:rPr lang="en-IN" sz="1600" b="1" kern="100" dirty="0" err="1">
                <a:solidFill>
                  <a:srgbClr val="000000"/>
                </a:solidFill>
                <a:effectLst/>
                <a:latin typeface="Agency FB" panose="020B0503020202020204" pitchFamily="34" charset="0"/>
                <a:ea typeface="Calibri" panose="020F0502020204030204" pitchFamily="34" charset="0"/>
              </a:rPr>
              <a:t>num</a:t>
            </a:r>
            <a:r>
              <a:rPr lang="en-IN" sz="1600" b="1" kern="100" dirty="0">
                <a:solidFill>
                  <a:srgbClr val="000000"/>
                </a:solidFill>
                <a:effectLst/>
                <a:latin typeface="Agency FB" panose="020B0503020202020204" pitchFamily="34" charset="0"/>
                <a:ea typeface="Calibri" panose="020F0502020204030204" pitchFamily="34" charset="0"/>
              </a:rPr>
              <a:t>&lt;0): </a:t>
            </a:r>
            <a:endParaRPr lang="en-IN" sz="1400" kern="100" dirty="0">
              <a:solidFill>
                <a:srgbClr val="000000"/>
              </a:solidFill>
              <a:effectLst/>
              <a:latin typeface="Agency FB" panose="020B0503020202020204" pitchFamily="34" charset="0"/>
              <a:ea typeface="Calibri" panose="020F0502020204030204" pitchFamily="34" charset="0"/>
            </a:endParaRPr>
          </a:p>
          <a:p>
            <a:pPr marL="225425" marR="1791970" indent="-6350"/>
            <a:r>
              <a:rPr lang="en-IN" sz="1800" b="1" kern="100" dirty="0">
                <a:solidFill>
                  <a:srgbClr val="000000"/>
                </a:solidFill>
                <a:effectLst/>
                <a:latin typeface="Agency FB" panose="020B0503020202020204" pitchFamily="34" charset="0"/>
                <a:ea typeface="Calibri" panose="020F0502020204030204" pitchFamily="34" charset="0"/>
              </a:rPr>
              <a:t> 	 	Print(“You entered Negative number”)  	</a:t>
            </a:r>
          </a:p>
          <a:p>
            <a:pPr marL="225425" marR="1791970" indent="-6350"/>
            <a:r>
              <a:rPr lang="en-IN" b="1" kern="100" dirty="0">
                <a:solidFill>
                  <a:srgbClr val="000000"/>
                </a:solidFill>
                <a:latin typeface="Agency FB" panose="020B0503020202020204" pitchFamily="34" charset="0"/>
                <a:ea typeface="Calibri" panose="020F0502020204030204" pitchFamily="34" charset="0"/>
              </a:rPr>
              <a:t>		</a:t>
            </a:r>
            <a:r>
              <a:rPr lang="en-IN" sz="1800" b="1" kern="100" dirty="0">
                <a:solidFill>
                  <a:srgbClr val="000000"/>
                </a:solidFill>
                <a:effectLst/>
                <a:latin typeface="Agency FB" panose="020B0503020202020204" pitchFamily="34" charset="0"/>
                <a:ea typeface="Calibri" panose="020F0502020204030204" pitchFamily="34" charset="0"/>
              </a:rPr>
              <a:t>else:</a:t>
            </a:r>
            <a:r>
              <a:rPr lang="en-IN" sz="1600" b="1" kern="100" dirty="0">
                <a:solidFill>
                  <a:srgbClr val="000000"/>
                </a:solidFill>
                <a:effectLst/>
                <a:latin typeface="Agency FB" panose="020B0503020202020204" pitchFamily="34" charset="0"/>
                <a:ea typeface="Calibri" panose="020F0502020204030204" pitchFamily="34" charset="0"/>
              </a:rPr>
              <a:t> </a:t>
            </a:r>
            <a:endParaRPr lang="en-IN" sz="1400" kern="100" dirty="0">
              <a:solidFill>
                <a:srgbClr val="000000"/>
              </a:solidFill>
              <a:effectLst/>
              <a:latin typeface="Agency FB" panose="020B0503020202020204" pitchFamily="34" charset="0"/>
              <a:ea typeface="Calibri" panose="020F0502020204030204" pitchFamily="34" charset="0"/>
            </a:endParaRPr>
          </a:p>
          <a:p>
            <a:pPr marL="1149350" marR="30480" indent="-6350" algn="just"/>
            <a:r>
              <a:rPr lang="en-IN" sz="1800" b="1" kern="100" dirty="0">
                <a:solidFill>
                  <a:srgbClr val="000000"/>
                </a:solidFill>
                <a:effectLst/>
                <a:latin typeface="Agency FB" panose="020B0503020202020204" pitchFamily="34" charset="0"/>
                <a:ea typeface="Calibri" panose="020F0502020204030204" pitchFamily="34" charset="0"/>
              </a:rPr>
              <a:t>		Print(“You entered Zero ”) </a:t>
            </a:r>
            <a:endParaRPr lang="en-IN" sz="1400" kern="100" dirty="0">
              <a:solidFill>
                <a:srgbClr val="000000"/>
              </a:solidFill>
              <a:effectLst/>
              <a:latin typeface="Agency FB" panose="020B0503020202020204" pitchFamily="34" charset="0"/>
              <a:ea typeface="Calibri" panose="020F0502020204030204" pitchFamily="34" charset="0"/>
            </a:endParaRPr>
          </a:p>
          <a:p>
            <a:pPr marL="225425" marR="30480" indent="-6350" algn="just"/>
            <a:r>
              <a:rPr lang="en-IN" sz="1800" b="1" kern="100" dirty="0">
                <a:solidFill>
                  <a:srgbClr val="000000"/>
                </a:solidFill>
                <a:effectLst/>
                <a:latin typeface="Agency FB" panose="020B0503020202020204" pitchFamily="34" charset="0"/>
                <a:ea typeface="Calibri" panose="020F0502020204030204" pitchFamily="34" charset="0"/>
              </a:rPr>
              <a:t>else: </a:t>
            </a:r>
            <a:endParaRPr lang="en-IN" sz="1400" kern="100" dirty="0">
              <a:solidFill>
                <a:srgbClr val="000000"/>
              </a:solidFill>
              <a:effectLst/>
              <a:latin typeface="Agency FB" panose="020B0503020202020204" pitchFamily="34" charset="0"/>
              <a:ea typeface="Calibri" panose="020F0502020204030204" pitchFamily="34" charset="0"/>
            </a:endParaRPr>
          </a:p>
          <a:p>
            <a:pPr>
              <a:tabLst>
                <a:tab pos="228600" algn="ctr"/>
                <a:tab pos="895350" algn="l"/>
                <a:tab pos="2076450" algn="ctr"/>
              </a:tabLst>
            </a:pPr>
            <a:r>
              <a:rPr lang="en-IN" sz="1400" kern="100" dirty="0">
                <a:solidFill>
                  <a:srgbClr val="000000"/>
                </a:solidFill>
                <a:effectLst/>
                <a:latin typeface="Agency FB" panose="020B0503020202020204" pitchFamily="34" charset="0"/>
                <a:ea typeface="Calibri" panose="020F0502020204030204" pitchFamily="34" charset="0"/>
              </a:rPr>
              <a:t>	</a:t>
            </a:r>
            <a:r>
              <a:rPr lang="en-IN" sz="1600" b="1" kern="100" dirty="0">
                <a:solidFill>
                  <a:srgbClr val="000000"/>
                </a:solidFill>
                <a:effectLst/>
                <a:latin typeface="Agency FB" panose="020B0503020202020204" pitchFamily="34" charset="0"/>
                <a:ea typeface="Calibri" panose="020F0502020204030204" pitchFamily="34" charset="0"/>
              </a:rPr>
              <a:t> 	</a:t>
            </a:r>
            <a:r>
              <a:rPr lang="en-IN" sz="1800" b="1" kern="100" dirty="0">
                <a:solidFill>
                  <a:srgbClr val="000000"/>
                </a:solidFill>
                <a:effectLst/>
                <a:latin typeface="Agency FB" panose="020B0503020202020204" pitchFamily="34" charset="0"/>
                <a:ea typeface="Calibri" panose="020F0502020204030204" pitchFamily="34" charset="0"/>
              </a:rPr>
              <a:t>Print(“You entered Positive number”)</a:t>
            </a:r>
            <a:r>
              <a:rPr lang="en-IN" sz="2000" b="1" kern="100" dirty="0">
                <a:solidFill>
                  <a:srgbClr val="000000"/>
                </a:solidFill>
                <a:effectLst/>
                <a:latin typeface="Agency FB" panose="020B0503020202020204" pitchFamily="34" charset="0"/>
                <a:ea typeface="Calibri" panose="020F0502020204030204" pitchFamily="34" charset="0"/>
              </a:rPr>
              <a:t> </a:t>
            </a:r>
            <a:endParaRPr lang="en-IN" sz="1400" kern="100" dirty="0">
              <a:solidFill>
                <a:srgbClr val="000000"/>
              </a:solidFill>
              <a:effectLst/>
              <a:latin typeface="Agency FB" panose="020B0503020202020204" pitchFamily="34" charset="0"/>
              <a:ea typeface="Calibri" panose="020F0502020204030204" pitchFamily="34" charset="0"/>
            </a:endParaRPr>
          </a:p>
        </p:txBody>
      </p:sp>
    </p:spTree>
    <p:extLst>
      <p:ext uri="{BB962C8B-B14F-4D97-AF65-F5344CB8AC3E}">
        <p14:creationId xmlns:p14="http://schemas.microsoft.com/office/powerpoint/2010/main" val="1916531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11.</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Program Flow Conditionals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AA5CC05C-51C4-CE15-A75E-2165B6D1F309}"/>
              </a:ext>
            </a:extLst>
          </p:cNvPr>
          <p:cNvSpPr txBox="1"/>
          <p:nvPr/>
        </p:nvSpPr>
        <p:spPr>
          <a:xfrm>
            <a:off x="184731" y="457198"/>
            <a:ext cx="8297521" cy="6280053"/>
          </a:xfrm>
          <a:prstGeom prst="rect">
            <a:avLst/>
          </a:prstGeom>
          <a:noFill/>
        </p:spPr>
        <p:txBody>
          <a:bodyPr wrap="square">
            <a:spAutoFit/>
          </a:bodyPr>
          <a:lstStyle/>
          <a:p>
            <a:pPr marL="622300" indent="-622300" algn="just">
              <a:lnSpc>
                <a:spcPct val="150000"/>
              </a:lnSpc>
              <a:buFont typeface="Wingdings" panose="05000000000000000000" pitchFamily="2" charset="2"/>
              <a:buChar char="v"/>
            </a:pPr>
            <a:r>
              <a:rPr lang="en-US" b="0" i="0" dirty="0">
                <a:effectLst/>
                <a:latin typeface="Cambria" panose="02040503050406030204" pitchFamily="18" charset="0"/>
                <a:ea typeface="Cambria" panose="02040503050406030204" pitchFamily="18" charset="0"/>
              </a:rPr>
              <a:t>Python Switch Case</a:t>
            </a:r>
            <a:r>
              <a:rPr lang="en-US" b="0" i="0" dirty="0">
                <a:solidFill>
                  <a:srgbClr val="61738E"/>
                </a:solidFill>
                <a:effectLst/>
                <a:latin typeface="Cambria" panose="02040503050406030204" pitchFamily="18" charset="0"/>
                <a:ea typeface="Cambria" panose="02040503050406030204" pitchFamily="18" charset="0"/>
              </a:rPr>
              <a:t> is a </a:t>
            </a:r>
            <a:r>
              <a:rPr lang="en-US" b="0" i="0" dirty="0">
                <a:solidFill>
                  <a:srgbClr val="FF0000"/>
                </a:solidFill>
                <a:effectLst/>
                <a:latin typeface="Cambria" panose="02040503050406030204" pitchFamily="18" charset="0"/>
                <a:ea typeface="Cambria" panose="02040503050406030204" pitchFamily="18" charset="0"/>
              </a:rPr>
              <a:t>selection control statement</a:t>
            </a:r>
            <a:r>
              <a:rPr lang="en-US" b="0" i="0" dirty="0">
                <a:solidFill>
                  <a:srgbClr val="61738E"/>
                </a:solidFill>
                <a:effectLst/>
                <a:latin typeface="Cambria" panose="02040503050406030204" pitchFamily="18" charset="0"/>
                <a:ea typeface="Cambria" panose="02040503050406030204" pitchFamily="18" charset="0"/>
              </a:rPr>
              <a:t>. </a:t>
            </a:r>
          </a:p>
          <a:p>
            <a:pPr marL="622300" indent="-622300" algn="just">
              <a:lnSpc>
                <a:spcPct val="150000"/>
              </a:lnSpc>
              <a:buFont typeface="Wingdings" panose="05000000000000000000" pitchFamily="2" charset="2"/>
              <a:buChar char="v"/>
            </a:pPr>
            <a:r>
              <a:rPr lang="en-US" b="0" i="0" dirty="0">
                <a:solidFill>
                  <a:srgbClr val="61738E"/>
                </a:solidFill>
                <a:effectLst/>
                <a:latin typeface="Cambria" panose="02040503050406030204" pitchFamily="18" charset="0"/>
                <a:ea typeface="Cambria" panose="02040503050406030204" pitchFamily="18" charset="0"/>
              </a:rPr>
              <a:t>The switch expression is evaluated once. </a:t>
            </a:r>
            <a:r>
              <a:rPr lang="en-US" b="1" i="1" u="sng" dirty="0">
                <a:solidFill>
                  <a:srgbClr val="2359F1"/>
                </a:solidFill>
                <a:effectLst/>
                <a:latin typeface="Cambria" panose="02040503050406030204" pitchFamily="18" charset="0"/>
                <a:ea typeface="Cambria" panose="02040503050406030204" pitchFamily="18" charset="0"/>
              </a:rPr>
              <a:t>The value of the expression is compared with the values of each case; if there is a match, the associated block of code is executed. </a:t>
            </a:r>
          </a:p>
          <a:p>
            <a:pPr marL="622300" indent="-622300" algn="just">
              <a:lnSpc>
                <a:spcPct val="150000"/>
              </a:lnSpc>
              <a:buFont typeface="Wingdings" panose="05000000000000000000" pitchFamily="2" charset="2"/>
              <a:buChar char="v"/>
            </a:pPr>
            <a:r>
              <a:rPr lang="en-US" b="0" i="0" dirty="0">
                <a:solidFill>
                  <a:srgbClr val="61738E"/>
                </a:solidFill>
                <a:effectLst/>
                <a:latin typeface="Cambria" panose="02040503050406030204" pitchFamily="18" charset="0"/>
                <a:ea typeface="Cambria" panose="02040503050406030204" pitchFamily="18" charset="0"/>
              </a:rPr>
              <a:t>Then it  makes a decision based on whether the condition is true or not. </a:t>
            </a:r>
          </a:p>
          <a:p>
            <a:pPr marL="622300" indent="-622300" algn="just">
              <a:lnSpc>
                <a:spcPct val="150000"/>
              </a:lnSpc>
              <a:buFont typeface="Wingdings" panose="05000000000000000000" pitchFamily="2" charset="2"/>
              <a:buChar char="v"/>
            </a:pPr>
            <a:r>
              <a:rPr lang="en-US" b="0" i="0" dirty="0">
                <a:solidFill>
                  <a:srgbClr val="61738E"/>
                </a:solidFill>
                <a:effectLst/>
                <a:latin typeface="Cambria" panose="02040503050406030204" pitchFamily="18" charset="0"/>
                <a:ea typeface="Cambria" panose="02040503050406030204" pitchFamily="18" charset="0"/>
              </a:rPr>
              <a:t>If the condition is true, it evaluates the indented expression; however, if the condition is false, the indented expression under else will be evaluated. </a:t>
            </a:r>
          </a:p>
          <a:p>
            <a:pPr marL="622300" indent="-622300" algn="just">
              <a:lnSpc>
                <a:spcPct val="150000"/>
              </a:lnSpc>
              <a:buFont typeface="Wingdings" panose="05000000000000000000" pitchFamily="2" charset="2"/>
              <a:buChar char="v"/>
            </a:pPr>
            <a:r>
              <a:rPr lang="en-US" b="0" i="0" dirty="0">
                <a:solidFill>
                  <a:srgbClr val="FF0000"/>
                </a:solidFill>
                <a:effectLst/>
                <a:latin typeface="Cambria" panose="02040503050406030204" pitchFamily="18" charset="0"/>
                <a:ea typeface="Cambria" panose="02040503050406030204" pitchFamily="18" charset="0"/>
              </a:rPr>
              <a:t>When we need to run several conditions, you can place as many </a:t>
            </a:r>
            <a:r>
              <a:rPr lang="en-US" b="0" i="0" dirty="0" err="1">
                <a:solidFill>
                  <a:srgbClr val="FF0000"/>
                </a:solidFill>
                <a:effectLst/>
                <a:latin typeface="Cambria" panose="02040503050406030204" pitchFamily="18" charset="0"/>
                <a:ea typeface="Cambria" panose="02040503050406030204" pitchFamily="18" charset="0"/>
              </a:rPr>
              <a:t>elif</a:t>
            </a:r>
            <a:r>
              <a:rPr lang="en-US" b="0" i="0" dirty="0">
                <a:solidFill>
                  <a:srgbClr val="FF0000"/>
                </a:solidFill>
                <a:effectLst/>
                <a:latin typeface="Cambria" panose="02040503050406030204" pitchFamily="18" charset="0"/>
                <a:ea typeface="Cambria" panose="02040503050406030204" pitchFamily="18" charset="0"/>
              </a:rPr>
              <a:t> conditions as necessary between the </a:t>
            </a:r>
            <a:r>
              <a:rPr lang="en-US" b="1" i="1" dirty="0">
                <a:solidFill>
                  <a:srgbClr val="FF0000"/>
                </a:solidFill>
                <a:effectLst/>
                <a:latin typeface="Cambria" panose="02040503050406030204" pitchFamily="18" charset="0"/>
                <a:ea typeface="Cambria" panose="02040503050406030204" pitchFamily="18" charset="0"/>
              </a:rPr>
              <a:t>if</a:t>
            </a:r>
            <a:r>
              <a:rPr lang="en-US" b="0" i="0" dirty="0">
                <a:solidFill>
                  <a:srgbClr val="FF0000"/>
                </a:solidFill>
                <a:effectLst/>
                <a:latin typeface="Cambria" panose="02040503050406030204" pitchFamily="18" charset="0"/>
                <a:ea typeface="Cambria" panose="02040503050406030204" pitchFamily="18" charset="0"/>
              </a:rPr>
              <a:t> condition and the </a:t>
            </a:r>
            <a:r>
              <a:rPr lang="en-US" b="1" i="1" dirty="0">
                <a:solidFill>
                  <a:srgbClr val="FF0000"/>
                </a:solidFill>
                <a:effectLst/>
                <a:latin typeface="Cambria" panose="02040503050406030204" pitchFamily="18" charset="0"/>
                <a:ea typeface="Cambria" panose="02040503050406030204" pitchFamily="18" charset="0"/>
              </a:rPr>
              <a:t>else</a:t>
            </a:r>
            <a:r>
              <a:rPr lang="en-US" b="0" i="0" dirty="0">
                <a:solidFill>
                  <a:srgbClr val="FF0000"/>
                </a:solidFill>
                <a:effectLst/>
                <a:latin typeface="Cambria" panose="02040503050406030204" pitchFamily="18" charset="0"/>
                <a:ea typeface="Cambria" panose="02040503050406030204" pitchFamily="18" charset="0"/>
              </a:rPr>
              <a:t> condition. </a:t>
            </a:r>
          </a:p>
          <a:p>
            <a:pPr marL="622300" indent="-622300" algn="just">
              <a:lnSpc>
                <a:spcPct val="150000"/>
              </a:lnSpc>
              <a:buFont typeface="Wingdings" panose="05000000000000000000" pitchFamily="2" charset="2"/>
              <a:buChar char="v"/>
            </a:pPr>
            <a:r>
              <a:rPr lang="en-US" b="1" i="0" dirty="0">
                <a:solidFill>
                  <a:srgbClr val="2359F1"/>
                </a:solidFill>
                <a:effectLst/>
                <a:latin typeface="Cambria" panose="02040503050406030204" pitchFamily="18" charset="0"/>
                <a:ea typeface="Cambria" panose="02040503050406030204" pitchFamily="18" charset="0"/>
              </a:rPr>
              <a:t>Switch case statements</a:t>
            </a:r>
            <a:r>
              <a:rPr lang="en-US" b="0" i="0" dirty="0">
                <a:solidFill>
                  <a:srgbClr val="2359F1"/>
                </a:solidFill>
                <a:effectLst/>
                <a:latin typeface="Cambria" panose="02040503050406030204" pitchFamily="18" charset="0"/>
                <a:ea typeface="Cambria" panose="02040503050406030204" pitchFamily="18" charset="0"/>
              </a:rPr>
              <a:t> are a substitute for long if statements that compare a variable to several integral values</a:t>
            </a:r>
          </a:p>
          <a:p>
            <a:pPr marL="622300" indent="-622300" algn="just">
              <a:lnSpc>
                <a:spcPct val="150000"/>
              </a:lnSpc>
              <a:buFont typeface="Wingdings" panose="05000000000000000000" pitchFamily="2" charset="2"/>
              <a:buChar char="v"/>
            </a:pPr>
            <a:r>
              <a:rPr lang="en-US" b="0" i="0" dirty="0">
                <a:solidFill>
                  <a:srgbClr val="FF0000"/>
                </a:solidFill>
                <a:effectLst/>
                <a:latin typeface="Cambria" panose="02040503050406030204" pitchFamily="18" charset="0"/>
                <a:ea typeface="Cambria" panose="02040503050406030204" pitchFamily="18" charset="0"/>
              </a:rPr>
              <a:t>The switch statement is a multiway branch statement. </a:t>
            </a:r>
            <a:r>
              <a:rPr lang="en-US" b="0" i="0" dirty="0">
                <a:solidFill>
                  <a:srgbClr val="61738E"/>
                </a:solidFill>
                <a:effectLst/>
                <a:latin typeface="Cambria" panose="02040503050406030204" pitchFamily="18" charset="0"/>
                <a:ea typeface="Cambria" panose="02040503050406030204" pitchFamily="18" charset="0"/>
              </a:rPr>
              <a:t>It provides an easy way to dispatch execution to different parts of code based on the value of the expression.</a:t>
            </a:r>
            <a:endParaRPr lang="en-IN" dirty="0"/>
          </a:p>
        </p:txBody>
      </p:sp>
      <p:pic>
        <p:nvPicPr>
          <p:cNvPr id="5" name="Picture 4" descr="Switch Case in Python | Match-Case Statement">
            <a:extLst>
              <a:ext uri="{FF2B5EF4-FFF2-40B4-BE49-F238E27FC236}">
                <a16:creationId xmlns:a16="http://schemas.microsoft.com/office/drawing/2014/main" id="{6340A040-3837-4060-07D5-4457A045A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527" y="821829"/>
            <a:ext cx="3394953" cy="583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91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11.</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Program Flow Conditionals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extBox 11">
            <a:extLst>
              <a:ext uri="{FF2B5EF4-FFF2-40B4-BE49-F238E27FC236}">
                <a16:creationId xmlns:a16="http://schemas.microsoft.com/office/drawing/2014/main" id="{4E8D50C1-611B-C44E-CD3E-0816EA0F39D5}"/>
              </a:ext>
            </a:extLst>
          </p:cNvPr>
          <p:cNvSpPr txBox="1"/>
          <p:nvPr/>
        </p:nvSpPr>
        <p:spPr>
          <a:xfrm>
            <a:off x="157215" y="506880"/>
            <a:ext cx="5173541" cy="2118465"/>
          </a:xfrm>
          <a:prstGeom prst="rect">
            <a:avLst/>
          </a:prstGeom>
          <a:noFill/>
        </p:spPr>
        <p:txBody>
          <a:bodyPr wrap="square">
            <a:spAutoFit/>
          </a:bodyPr>
          <a:lstStyle/>
          <a:p>
            <a:pPr marL="622300" indent="-622300" algn="just">
              <a:lnSpc>
                <a:spcPct val="150000"/>
              </a:lnSpc>
              <a:buFont typeface="Wingdings" panose="05000000000000000000" pitchFamily="2" charset="2"/>
              <a:buChar char="v"/>
            </a:pPr>
            <a:r>
              <a:rPr lang="en-US" b="0" i="0" dirty="0">
                <a:solidFill>
                  <a:srgbClr val="333333"/>
                </a:solidFill>
                <a:effectLst/>
                <a:latin typeface="Cambria" panose="02040503050406030204" pitchFamily="18" charset="0"/>
                <a:ea typeface="Cambria" panose="02040503050406030204" pitchFamily="18" charset="0"/>
              </a:rPr>
              <a:t>Since Python 3.10, we can now use a new syntax to implement this type of functionality with a </a:t>
            </a:r>
            <a:r>
              <a:rPr lang="en-US" b="0" i="0" dirty="0">
                <a:solidFill>
                  <a:srgbClr val="FF0000"/>
                </a:solidFill>
                <a:effectLst/>
                <a:latin typeface="Cambria" panose="02040503050406030204" pitchFamily="18" charset="0"/>
                <a:ea typeface="Cambria" panose="02040503050406030204" pitchFamily="18" charset="0"/>
              </a:rPr>
              <a:t>match case</a:t>
            </a:r>
            <a:r>
              <a:rPr lang="en-US" b="0" i="0" dirty="0">
                <a:solidFill>
                  <a:srgbClr val="333333"/>
                </a:solidFill>
                <a:effectLst/>
                <a:latin typeface="Cambria" panose="02040503050406030204" pitchFamily="18" charset="0"/>
                <a:ea typeface="Cambria" panose="02040503050406030204" pitchFamily="18" charset="0"/>
              </a:rPr>
              <a:t>. The match case statement allows users to implement code snippets exactly to switch cases.</a:t>
            </a:r>
            <a:endParaRPr lang="en-US" b="0" i="0" dirty="0">
              <a:solidFill>
                <a:srgbClr val="61738E"/>
              </a:solidFill>
              <a:effectLst/>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2CA7E5C5-B5ED-15B4-622A-D12F938CF8DC}"/>
              </a:ext>
            </a:extLst>
          </p:cNvPr>
          <p:cNvPicPr>
            <a:picLocks noChangeAspect="1"/>
          </p:cNvPicPr>
          <p:nvPr/>
        </p:nvPicPr>
        <p:blipFill>
          <a:blip r:embed="rId2"/>
          <a:stretch>
            <a:fillRect/>
          </a:stretch>
        </p:blipFill>
        <p:spPr>
          <a:xfrm>
            <a:off x="340641" y="2625346"/>
            <a:ext cx="5495956" cy="3911642"/>
          </a:xfrm>
          <a:prstGeom prst="rect">
            <a:avLst/>
          </a:prstGeom>
        </p:spPr>
      </p:pic>
      <p:pic>
        <p:nvPicPr>
          <p:cNvPr id="17" name="Picture 16">
            <a:extLst>
              <a:ext uri="{FF2B5EF4-FFF2-40B4-BE49-F238E27FC236}">
                <a16:creationId xmlns:a16="http://schemas.microsoft.com/office/drawing/2014/main" id="{54BA49D7-A4B8-F4B8-D7A9-F804A967B6E4}"/>
              </a:ext>
            </a:extLst>
          </p:cNvPr>
          <p:cNvPicPr>
            <a:picLocks noChangeAspect="1"/>
          </p:cNvPicPr>
          <p:nvPr/>
        </p:nvPicPr>
        <p:blipFill>
          <a:blip r:embed="rId3"/>
          <a:stretch>
            <a:fillRect/>
          </a:stretch>
        </p:blipFill>
        <p:spPr>
          <a:xfrm>
            <a:off x="5943601" y="502666"/>
            <a:ext cx="6000124" cy="6257539"/>
          </a:xfrm>
          <a:prstGeom prst="rect">
            <a:avLst/>
          </a:prstGeom>
        </p:spPr>
      </p:pic>
    </p:spTree>
    <p:extLst>
      <p:ext uri="{BB962C8B-B14F-4D97-AF65-F5344CB8AC3E}">
        <p14:creationId xmlns:p14="http://schemas.microsoft.com/office/powerpoint/2010/main" val="3588823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extBox 10">
            <a:extLst>
              <a:ext uri="{FF2B5EF4-FFF2-40B4-BE49-F238E27FC236}">
                <a16:creationId xmlns:a16="http://schemas.microsoft.com/office/drawing/2014/main" id="{C1C6C3C5-B604-1420-803B-29D29C3D70D0}"/>
              </a:ext>
            </a:extLst>
          </p:cNvPr>
          <p:cNvSpPr txBox="1"/>
          <p:nvPr/>
        </p:nvSpPr>
        <p:spPr>
          <a:xfrm>
            <a:off x="248276" y="704249"/>
            <a:ext cx="11710044" cy="5866350"/>
          </a:xfrm>
          <a:prstGeom prst="rect">
            <a:avLst/>
          </a:prstGeom>
          <a:noFill/>
        </p:spPr>
        <p:txBody>
          <a:bodyPr wrap="square">
            <a:spAutoFit/>
          </a:bodyPr>
          <a:lstStyle/>
          <a:p>
            <a:pPr marL="538163" indent="-538163">
              <a:lnSpc>
                <a:spcPct val="150000"/>
              </a:lnSpc>
              <a:buFont typeface="Wingdings" panose="05000000000000000000" pitchFamily="2" charset="2"/>
              <a:buChar char="v"/>
              <a:tabLst>
                <a:tab pos="447675" algn="l"/>
              </a:tabLst>
            </a:pPr>
            <a:r>
              <a:rPr lang="en-US" sz="2000" b="0" i="0" dirty="0">
                <a:solidFill>
                  <a:srgbClr val="3D3D3D"/>
                </a:solidFill>
                <a:effectLst/>
                <a:latin typeface="Cambria" panose="02040503050406030204" pitchFamily="18" charset="0"/>
                <a:ea typeface="Cambria" panose="02040503050406030204" pitchFamily="18" charset="0"/>
              </a:rPr>
              <a:t>The flow of the programs written in any programming language is </a:t>
            </a:r>
            <a:r>
              <a:rPr lang="en-US" sz="2000" b="0" i="0" dirty="0">
                <a:solidFill>
                  <a:srgbClr val="FF0000"/>
                </a:solidFill>
                <a:effectLst/>
                <a:latin typeface="Cambria" panose="02040503050406030204" pitchFamily="18" charset="0"/>
                <a:ea typeface="Cambria" panose="02040503050406030204" pitchFamily="18" charset="0"/>
              </a:rPr>
              <a:t>sequential by default</a:t>
            </a:r>
            <a:r>
              <a:rPr lang="en-US" sz="2000" b="0" i="0" dirty="0">
                <a:solidFill>
                  <a:srgbClr val="3D3D3D"/>
                </a:solidFill>
                <a:effectLst/>
                <a:latin typeface="Cambria" panose="02040503050406030204" pitchFamily="18" charset="0"/>
                <a:ea typeface="Cambria" panose="02040503050406030204" pitchFamily="18" charset="0"/>
              </a:rPr>
              <a:t>. </a:t>
            </a:r>
          </a:p>
          <a:p>
            <a:pPr marL="538163" indent="-538163">
              <a:lnSpc>
                <a:spcPct val="150000"/>
              </a:lnSpc>
              <a:buFont typeface="Wingdings" panose="05000000000000000000" pitchFamily="2" charset="2"/>
              <a:buChar char="v"/>
              <a:tabLst>
                <a:tab pos="447675" algn="l"/>
              </a:tabLst>
            </a:pPr>
            <a:r>
              <a:rPr lang="en-US" sz="2000" b="0" i="0" dirty="0">
                <a:solidFill>
                  <a:srgbClr val="3D3D3D"/>
                </a:solidFill>
                <a:effectLst/>
                <a:latin typeface="Cambria" panose="02040503050406030204" pitchFamily="18" charset="0"/>
                <a:ea typeface="Cambria" panose="02040503050406030204" pitchFamily="18" charset="0"/>
              </a:rPr>
              <a:t>The first statement of the program is executed first, followed by the second, and so on. </a:t>
            </a:r>
          </a:p>
          <a:p>
            <a:pPr marL="538163" indent="-538163">
              <a:lnSpc>
                <a:spcPct val="150000"/>
              </a:lnSpc>
              <a:buFont typeface="Wingdings" panose="05000000000000000000" pitchFamily="2" charset="2"/>
              <a:buChar char="v"/>
              <a:tabLst>
                <a:tab pos="447675" algn="l"/>
              </a:tabLst>
            </a:pPr>
            <a:r>
              <a:rPr lang="en-US" sz="2000" b="0" i="0" dirty="0">
                <a:solidFill>
                  <a:srgbClr val="3D3D3D"/>
                </a:solidFill>
                <a:effectLst/>
                <a:latin typeface="Cambria" panose="02040503050406030204" pitchFamily="18" charset="0"/>
                <a:ea typeface="Cambria" panose="02040503050406030204" pitchFamily="18" charset="0"/>
              </a:rPr>
              <a:t>There may be a situation when the programmer needs </a:t>
            </a:r>
            <a:r>
              <a:rPr lang="en-US" sz="2000" b="0" i="0" dirty="0">
                <a:solidFill>
                  <a:srgbClr val="FF0000"/>
                </a:solidFill>
                <a:effectLst/>
                <a:latin typeface="Cambria" panose="02040503050406030204" pitchFamily="18" charset="0"/>
                <a:ea typeface="Cambria" panose="02040503050406030204" pitchFamily="18" charset="0"/>
              </a:rPr>
              <a:t>to execute a block of code several times</a:t>
            </a:r>
            <a:r>
              <a:rPr lang="en-US" sz="2000" b="0" i="0" dirty="0">
                <a:solidFill>
                  <a:srgbClr val="3D3D3D"/>
                </a:solidFill>
                <a:effectLst/>
                <a:latin typeface="Cambria" panose="02040503050406030204" pitchFamily="18" charset="0"/>
                <a:ea typeface="Cambria" panose="02040503050406030204" pitchFamily="18" charset="0"/>
              </a:rPr>
              <a:t>. </a:t>
            </a:r>
          </a:p>
          <a:p>
            <a:pPr marL="538163" indent="-538163">
              <a:lnSpc>
                <a:spcPct val="150000"/>
              </a:lnSpc>
              <a:buFont typeface="Wingdings" panose="05000000000000000000" pitchFamily="2" charset="2"/>
              <a:buChar char="v"/>
              <a:tabLst>
                <a:tab pos="447675" algn="l"/>
              </a:tabLst>
            </a:pPr>
            <a:r>
              <a:rPr lang="en-US" sz="2000" b="0" i="0" dirty="0">
                <a:solidFill>
                  <a:srgbClr val="3D3D3D"/>
                </a:solidFill>
                <a:effectLst/>
                <a:latin typeface="Cambria" panose="02040503050406030204" pitchFamily="18" charset="0"/>
                <a:ea typeface="Cambria" panose="02040503050406030204" pitchFamily="18" charset="0"/>
              </a:rPr>
              <a:t>For this purpose, The programming languages provide </a:t>
            </a:r>
            <a:r>
              <a:rPr lang="en-US" sz="2000" b="0" i="0" dirty="0">
                <a:solidFill>
                  <a:srgbClr val="FF0000"/>
                </a:solidFill>
                <a:effectLst/>
                <a:latin typeface="Cambria" panose="02040503050406030204" pitchFamily="18" charset="0"/>
                <a:ea typeface="Cambria" panose="02040503050406030204" pitchFamily="18" charset="0"/>
              </a:rPr>
              <a:t>various kinds of loops </a:t>
            </a:r>
            <a:r>
              <a:rPr lang="en-US" sz="2000" b="0" i="0" dirty="0">
                <a:solidFill>
                  <a:srgbClr val="3D3D3D"/>
                </a:solidFill>
                <a:effectLst/>
                <a:latin typeface="Cambria" panose="02040503050406030204" pitchFamily="18" charset="0"/>
                <a:ea typeface="Cambria" panose="02040503050406030204" pitchFamily="18" charset="0"/>
              </a:rPr>
              <a:t>that are able to repeat some particular code numerous numbers of times. </a:t>
            </a:r>
          </a:p>
          <a:p>
            <a:pPr marL="538163" indent="-538163" algn="l">
              <a:lnSpc>
                <a:spcPct val="150000"/>
              </a:lnSpc>
              <a:buFont typeface="Wingdings" panose="05000000000000000000" pitchFamily="2" charset="2"/>
              <a:buChar char="v"/>
              <a:tabLst>
                <a:tab pos="447675" algn="l"/>
              </a:tabLst>
            </a:pPr>
            <a:r>
              <a:rPr lang="en-US" sz="2000" b="0" i="0" dirty="0">
                <a:solidFill>
                  <a:srgbClr val="FF0000"/>
                </a:solidFill>
                <a:effectLst/>
                <a:latin typeface="Cambria" panose="02040503050406030204" pitchFamily="18" charset="0"/>
                <a:ea typeface="Cambria" panose="02040503050406030204" pitchFamily="18" charset="0"/>
              </a:rPr>
              <a:t>Looping simplifies complicated problems into smooth ones. </a:t>
            </a:r>
          </a:p>
          <a:p>
            <a:pPr marL="538163" indent="-538163" algn="l">
              <a:lnSpc>
                <a:spcPct val="150000"/>
              </a:lnSpc>
              <a:buFont typeface="Wingdings" panose="05000000000000000000" pitchFamily="2" charset="2"/>
              <a:buChar char="v"/>
              <a:tabLst>
                <a:tab pos="447675" algn="l"/>
              </a:tabLst>
            </a:pPr>
            <a:r>
              <a:rPr lang="en-US" sz="2000" b="0" i="0" dirty="0">
                <a:solidFill>
                  <a:srgbClr val="FF0000"/>
                </a:solidFill>
                <a:effectLst/>
                <a:latin typeface="Cambria" panose="02040503050406030204" pitchFamily="18" charset="0"/>
                <a:ea typeface="Cambria" panose="02040503050406030204" pitchFamily="18" charset="0"/>
              </a:rPr>
              <a:t>It allows programmers to modify the flow of the program so that rather than writing the same code, again and again, programmers are able to repeat the code a finite number of times.</a:t>
            </a:r>
          </a:p>
          <a:p>
            <a:pPr marL="538163" indent="-538163" algn="l">
              <a:lnSpc>
                <a:spcPct val="150000"/>
              </a:lnSpc>
              <a:buFont typeface="Wingdings" panose="05000000000000000000" pitchFamily="2" charset="2"/>
              <a:buChar char="v"/>
              <a:tabLst>
                <a:tab pos="447675" algn="l"/>
              </a:tabLst>
            </a:pPr>
            <a:r>
              <a:rPr lang="en-US" sz="2000" b="0" i="0" dirty="0">
                <a:solidFill>
                  <a:srgbClr val="3D3D3D"/>
                </a:solidFill>
                <a:effectLst/>
                <a:latin typeface="Cambria" panose="02040503050406030204" pitchFamily="18" charset="0"/>
                <a:ea typeface="Cambria" panose="02040503050406030204" pitchFamily="18" charset="0"/>
              </a:rPr>
              <a:t>In Python, there are three different types of loops:</a:t>
            </a:r>
          </a:p>
          <a:p>
            <a:pPr>
              <a:lnSpc>
                <a:spcPct val="150000"/>
              </a:lnSpc>
              <a:tabLst>
                <a:tab pos="447675" algn="l"/>
              </a:tabLst>
            </a:pPr>
            <a:r>
              <a:rPr lang="en-US" sz="1800" b="0" i="0" dirty="0">
                <a:solidFill>
                  <a:srgbClr val="3D3D3D"/>
                </a:solidFill>
                <a:effectLst/>
                <a:latin typeface="Cambria" panose="02040503050406030204" pitchFamily="18" charset="0"/>
                <a:ea typeface="Cambria" panose="02040503050406030204" pitchFamily="18" charset="0"/>
              </a:rPr>
              <a:t>		12.1)	</a:t>
            </a:r>
            <a:r>
              <a:rPr lang="en-US" dirty="0">
                <a:solidFill>
                  <a:srgbClr val="2359F1"/>
                </a:solidFill>
                <a:latin typeface="Cambria" panose="02040503050406030204" pitchFamily="18" charset="0"/>
                <a:ea typeface="Cambria" panose="02040503050406030204" pitchFamily="18" charset="0"/>
              </a:rPr>
              <a:t>F</a:t>
            </a:r>
            <a:r>
              <a:rPr lang="en-US" sz="1800" b="0" i="0" dirty="0">
                <a:solidFill>
                  <a:srgbClr val="2359F1"/>
                </a:solidFill>
                <a:effectLst/>
                <a:latin typeface="Cambria" panose="02040503050406030204" pitchFamily="18" charset="0"/>
                <a:ea typeface="Cambria" panose="02040503050406030204" pitchFamily="18" charset="0"/>
              </a:rPr>
              <a:t>or Loop</a:t>
            </a:r>
          </a:p>
          <a:p>
            <a:pPr>
              <a:lnSpc>
                <a:spcPct val="150000"/>
              </a:lnSpc>
              <a:tabLst>
                <a:tab pos="447675" algn="l"/>
              </a:tabLst>
            </a:pPr>
            <a:r>
              <a:rPr lang="en-US" dirty="0">
                <a:solidFill>
                  <a:srgbClr val="3D3D3D"/>
                </a:solidFill>
                <a:latin typeface="Cambria" panose="02040503050406030204" pitchFamily="18" charset="0"/>
                <a:ea typeface="Cambria" panose="02040503050406030204" pitchFamily="18" charset="0"/>
              </a:rPr>
              <a:t>		</a:t>
            </a:r>
            <a:r>
              <a:rPr lang="en-US" sz="1800" b="0" i="0" dirty="0">
                <a:solidFill>
                  <a:srgbClr val="3D3D3D"/>
                </a:solidFill>
                <a:effectLst/>
                <a:latin typeface="Cambria" panose="02040503050406030204" pitchFamily="18" charset="0"/>
                <a:ea typeface="Cambria" panose="02040503050406030204" pitchFamily="18" charset="0"/>
              </a:rPr>
              <a:t>12.2)	</a:t>
            </a:r>
            <a:r>
              <a:rPr lang="en-US" sz="1800" b="0" i="0" dirty="0">
                <a:solidFill>
                  <a:srgbClr val="FF0000"/>
                </a:solidFill>
                <a:effectLst/>
                <a:latin typeface="Cambria" panose="02040503050406030204" pitchFamily="18" charset="0"/>
                <a:ea typeface="Cambria" panose="02040503050406030204" pitchFamily="18" charset="0"/>
              </a:rPr>
              <a:t>While Loop and </a:t>
            </a:r>
          </a:p>
          <a:p>
            <a:pPr>
              <a:lnSpc>
                <a:spcPct val="150000"/>
              </a:lnSpc>
              <a:tabLst>
                <a:tab pos="447675" algn="l"/>
              </a:tabLst>
            </a:pPr>
            <a:r>
              <a:rPr lang="en-US" sz="1800" b="0" i="0" dirty="0">
                <a:solidFill>
                  <a:srgbClr val="3D3D3D"/>
                </a:solidFill>
                <a:effectLst/>
                <a:latin typeface="Cambria" panose="02040503050406030204" pitchFamily="18" charset="0"/>
                <a:ea typeface="Cambria" panose="02040503050406030204" pitchFamily="18" charset="0"/>
              </a:rPr>
              <a:t>		12.3)	</a:t>
            </a:r>
            <a:r>
              <a:rPr lang="en-US" sz="1800" b="0" i="0" dirty="0">
                <a:solidFill>
                  <a:srgbClr val="2359F1"/>
                </a:solidFill>
                <a:effectLst/>
                <a:latin typeface="Cambria" panose="02040503050406030204" pitchFamily="18" charset="0"/>
                <a:ea typeface="Cambria" panose="02040503050406030204" pitchFamily="18" charset="0"/>
              </a:rPr>
              <a:t>Nested Loop.</a:t>
            </a:r>
          </a:p>
          <a:p>
            <a:pPr marL="538163" indent="-538163" algn="l">
              <a:lnSpc>
                <a:spcPct val="150000"/>
              </a:lnSpc>
              <a:buFont typeface="Wingdings" panose="05000000000000000000" pitchFamily="2" charset="2"/>
              <a:buChar char="v"/>
              <a:tabLst>
                <a:tab pos="447675" algn="l"/>
              </a:tabLst>
            </a:pPr>
            <a:endParaRPr lang="en-IN" dirty="0"/>
          </a:p>
        </p:txBody>
      </p:sp>
    </p:spTree>
    <p:extLst>
      <p:ext uri="{BB962C8B-B14F-4D97-AF65-F5344CB8AC3E}">
        <p14:creationId xmlns:p14="http://schemas.microsoft.com/office/powerpoint/2010/main" val="2027599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1D957-B428-BD1E-684B-035B4ECC2DA8}"/>
              </a:ext>
            </a:extLst>
          </p:cNvPr>
          <p:cNvSpPr txBox="1"/>
          <p:nvPr/>
        </p:nvSpPr>
        <p:spPr>
          <a:xfrm>
            <a:off x="97277" y="523220"/>
            <a:ext cx="11926110" cy="5857950"/>
          </a:xfrm>
          <a:prstGeom prst="rect">
            <a:avLst/>
          </a:prstGeom>
          <a:noFill/>
        </p:spPr>
        <p:txBody>
          <a:bodyPr wrap="square" rtlCol="0">
            <a:spAutoFit/>
          </a:bodyPr>
          <a:lstStyle/>
          <a:p>
            <a:pPr marL="360363" indent="-360363" algn="just">
              <a:lnSpc>
                <a:spcPct val="150000"/>
              </a:lnSpc>
              <a:buAutoNum type="arabicPeriod" startAt="5"/>
            </a:pP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Interpreted</a:t>
            </a:r>
          </a:p>
          <a:p>
            <a:pPr marL="719138" indent="-358775" algn="just">
              <a:lnSpc>
                <a:spcPct val="150000"/>
              </a:lnSpc>
              <a:buFont typeface="Wingdings" panose="05000000000000000000" pitchFamily="2" charset="2"/>
              <a:buChar char="q"/>
              <a:tabLst>
                <a:tab pos="360363" algn="l"/>
              </a:tabLst>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When a programming language is interpreted, it means that the source code is executed line by line, and not all at once.</a:t>
            </a:r>
          </a:p>
          <a:p>
            <a:pPr marL="360363" indent="-360363" algn="just">
              <a:lnSpc>
                <a:spcPct val="150000"/>
              </a:lnSpc>
            </a:pP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6.	Portable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is portable in the sense that the same code can be used on different machines. </a:t>
            </a: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Suppose you write a Python code on a Mac. </a:t>
            </a:r>
          </a:p>
          <a:p>
            <a:pPr marL="719138" indent="-358775">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If you want to run it on Windows or Linux later, you don’t have to make any changes to it.</a:t>
            </a:r>
          </a:p>
          <a:p>
            <a:pPr marL="360363" indent="-360363" algn="just">
              <a:lnSpc>
                <a:spcPct val="150000"/>
              </a:lnSpc>
            </a:pP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7.	Object-Oriented and Procedure-Oriented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19138" indent="-358775" algn="just">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A programming language is object-oriented if it focuses design around data and objects, rather than functions and logic. </a:t>
            </a:r>
          </a:p>
          <a:p>
            <a:pPr marL="719138" indent="-358775" algn="just">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On the contrary, a programming language is procedure-oriented if it focuses more on functions (code that can be reused). </a:t>
            </a:r>
          </a:p>
          <a:p>
            <a:pPr marL="719138" indent="-358775" algn="just">
              <a:lnSpc>
                <a:spcPct val="150000"/>
              </a:lnSpc>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One of the critical Python features is that it supports both object-oriented and procedure-oriented programming. </a:t>
            </a:r>
          </a:p>
          <a:p>
            <a:pPr marL="360363" indent="-360363" algn="just">
              <a:lnSpc>
                <a:spcPct val="150000"/>
              </a:lnSpc>
            </a:pPr>
            <a:endParaRPr lang="en-IN" sz="2000" b="1"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Features</a:t>
            </a:r>
            <a:endParaRPr lang="en-IN" sz="2800" dirty="0">
              <a:latin typeface="Algerian" panose="04020705040A02060702" pitchFamily="82" charset="0"/>
            </a:endParaRPr>
          </a:p>
        </p:txBody>
      </p:sp>
    </p:spTree>
    <p:extLst>
      <p:ext uri="{BB962C8B-B14F-4D97-AF65-F5344CB8AC3E}">
        <p14:creationId xmlns:p14="http://schemas.microsoft.com/office/powerpoint/2010/main" val="1084327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extBox 10">
            <a:extLst>
              <a:ext uri="{FF2B5EF4-FFF2-40B4-BE49-F238E27FC236}">
                <a16:creationId xmlns:a16="http://schemas.microsoft.com/office/drawing/2014/main" id="{C1C6C3C5-B604-1420-803B-29D29C3D70D0}"/>
              </a:ext>
            </a:extLst>
          </p:cNvPr>
          <p:cNvSpPr txBox="1"/>
          <p:nvPr/>
        </p:nvSpPr>
        <p:spPr>
          <a:xfrm>
            <a:off x="92365" y="489627"/>
            <a:ext cx="6277955" cy="6411948"/>
          </a:xfrm>
          <a:prstGeom prst="rect">
            <a:avLst/>
          </a:prstGeom>
          <a:noFill/>
        </p:spPr>
        <p:txBody>
          <a:bodyPr wrap="square">
            <a:spAutoFit/>
          </a:bodyPr>
          <a:lstStyle/>
          <a:p>
            <a:pPr algn="l">
              <a:lnSpc>
                <a:spcPct val="150000"/>
              </a:lnSpc>
              <a:tabLst>
                <a:tab pos="447675" algn="l"/>
              </a:tabLst>
            </a:pPr>
            <a:r>
              <a:rPr lang="en-US" sz="2400" b="1" dirty="0">
                <a:solidFill>
                  <a:srgbClr val="2359F1"/>
                </a:solidFill>
                <a:latin typeface="Cambria" panose="02040503050406030204" pitchFamily="18" charset="0"/>
                <a:ea typeface="Cambria" panose="02040503050406030204" pitchFamily="18" charset="0"/>
              </a:rPr>
              <a:t>12.1)	For Loop</a:t>
            </a:r>
          </a:p>
          <a:p>
            <a:pPr marL="630238" indent="-538163" algn="just">
              <a:lnSpc>
                <a:spcPct val="150000"/>
              </a:lnSpc>
              <a:buFont typeface="Wingdings" panose="05000000000000000000" pitchFamily="2" charset="2"/>
              <a:buChar char="v"/>
              <a:tabLst>
                <a:tab pos="447675" algn="l"/>
              </a:tabLst>
            </a:pPr>
            <a:r>
              <a:rPr lang="en-US" b="0" i="0" dirty="0">
                <a:solidFill>
                  <a:srgbClr val="3D3D3D"/>
                </a:solidFill>
                <a:effectLst/>
                <a:latin typeface="Cambria" panose="02040503050406030204" pitchFamily="18" charset="0"/>
                <a:ea typeface="Cambria" panose="02040503050406030204" pitchFamily="18" charset="0"/>
              </a:rPr>
              <a:t>The for loop is used in the case where a programmer needs to execute a part of the code until the given condition is satisfied. </a:t>
            </a:r>
          </a:p>
          <a:p>
            <a:pPr marL="630238" indent="-538163" algn="just">
              <a:lnSpc>
                <a:spcPct val="150000"/>
              </a:lnSpc>
              <a:buFont typeface="Wingdings" panose="05000000000000000000" pitchFamily="2" charset="2"/>
              <a:buChar char="v"/>
              <a:tabLst>
                <a:tab pos="447675" algn="l"/>
              </a:tabLst>
            </a:pPr>
            <a:r>
              <a:rPr lang="en-US" b="0" i="0" dirty="0">
                <a:solidFill>
                  <a:srgbClr val="3D3D3D"/>
                </a:solidFill>
                <a:effectLst/>
                <a:latin typeface="Cambria" panose="02040503050406030204" pitchFamily="18" charset="0"/>
                <a:ea typeface="Cambria" panose="02040503050406030204" pitchFamily="18" charset="0"/>
              </a:rPr>
              <a:t>The for loop is also called a pre-tested loop. </a:t>
            </a:r>
          </a:p>
          <a:p>
            <a:pPr marL="630238" indent="-538163" algn="just">
              <a:lnSpc>
                <a:spcPct val="150000"/>
              </a:lnSpc>
              <a:buFont typeface="Wingdings" panose="05000000000000000000" pitchFamily="2" charset="2"/>
              <a:buChar char="v"/>
              <a:tabLst>
                <a:tab pos="447675" algn="l"/>
              </a:tabLst>
            </a:pPr>
            <a:r>
              <a:rPr lang="en-US" b="0" i="0" dirty="0">
                <a:solidFill>
                  <a:srgbClr val="3D3D3D"/>
                </a:solidFill>
                <a:effectLst/>
                <a:latin typeface="Cambria" panose="02040503050406030204" pitchFamily="18" charset="0"/>
                <a:ea typeface="Cambria" panose="02040503050406030204" pitchFamily="18" charset="0"/>
              </a:rPr>
              <a:t>It is best to use for loop if the number of iterations is known in advance</a:t>
            </a:r>
            <a:r>
              <a:rPr lang="en-US" b="0" i="0" dirty="0">
                <a:solidFill>
                  <a:srgbClr val="3D3D3D"/>
                </a:solidFill>
                <a:effectLst/>
                <a:latin typeface="Lato" panose="020F0502020204030203" pitchFamily="34" charset="0"/>
              </a:rPr>
              <a:t>.</a:t>
            </a:r>
          </a:p>
          <a:p>
            <a:pPr marL="92075" algn="just">
              <a:lnSpc>
                <a:spcPct val="150000"/>
              </a:lnSpc>
              <a:tabLst>
                <a:tab pos="447675" algn="l"/>
              </a:tabLst>
            </a:pPr>
            <a:r>
              <a:rPr lang="en-US" dirty="0">
                <a:solidFill>
                  <a:schemeClr val="accent2">
                    <a:lumMod val="75000"/>
                  </a:schemeClr>
                </a:solidFill>
                <a:latin typeface="Lato" panose="020F0502020204030203" pitchFamily="34" charset="0"/>
              </a:rPr>
              <a:t>12.1.1)	Iterating from Sequence</a:t>
            </a:r>
          </a:p>
          <a:p>
            <a:pPr marL="92075" algn="just">
              <a:lnSpc>
                <a:spcPct val="150000"/>
              </a:lnSpc>
              <a:tabLst>
                <a:tab pos="447675" algn="l"/>
              </a:tabLst>
            </a:pPr>
            <a:r>
              <a:rPr lang="en-US" b="0" i="0" dirty="0">
                <a:solidFill>
                  <a:srgbClr val="3D3D3D"/>
                </a:solidFill>
                <a:effectLst/>
                <a:latin typeface="Lato" panose="020F0502020204030203" pitchFamily="34" charset="0"/>
              </a:rPr>
              <a:t>		</a:t>
            </a:r>
            <a:r>
              <a:rPr lang="en-US" b="0" i="0" dirty="0">
                <a:solidFill>
                  <a:srgbClr val="2359F1"/>
                </a:solidFill>
                <a:effectLst/>
                <a:latin typeface="Agency FB" panose="020B0503020202020204" pitchFamily="34" charset="0"/>
              </a:rPr>
              <a:t>for </a:t>
            </a:r>
            <a:r>
              <a:rPr lang="en-US" b="0" i="0" dirty="0" err="1">
                <a:solidFill>
                  <a:srgbClr val="2359F1"/>
                </a:solidFill>
                <a:effectLst/>
                <a:latin typeface="Agency FB" panose="020B0503020202020204" pitchFamily="34" charset="0"/>
              </a:rPr>
              <a:t>val</a:t>
            </a:r>
            <a:r>
              <a:rPr lang="en-US" b="0" i="0" dirty="0">
                <a:solidFill>
                  <a:srgbClr val="2359F1"/>
                </a:solidFill>
                <a:effectLst/>
                <a:latin typeface="Agency FB" panose="020B0503020202020204" pitchFamily="34" charset="0"/>
              </a:rPr>
              <a:t> in sequence:</a:t>
            </a:r>
          </a:p>
          <a:p>
            <a:pPr marL="92075" algn="just">
              <a:lnSpc>
                <a:spcPct val="150000"/>
              </a:lnSpc>
              <a:tabLst>
                <a:tab pos="447675" algn="l"/>
              </a:tabLst>
            </a:pPr>
            <a:r>
              <a:rPr lang="en-US" dirty="0">
                <a:solidFill>
                  <a:srgbClr val="2359F1"/>
                </a:solidFill>
                <a:latin typeface="Agency FB" panose="020B0503020202020204" pitchFamily="34" charset="0"/>
              </a:rPr>
              <a:t>			statements</a:t>
            </a:r>
            <a:endParaRPr lang="en-US" b="0" i="0" dirty="0">
              <a:solidFill>
                <a:srgbClr val="2359F1"/>
              </a:solidFill>
              <a:effectLst/>
              <a:latin typeface="Agency FB" panose="020B0503020202020204" pitchFamily="34" charset="0"/>
            </a:endParaRPr>
          </a:p>
          <a:p>
            <a:pPr marL="630238" indent="-538163" algn="just">
              <a:lnSpc>
                <a:spcPct val="150000"/>
              </a:lnSpc>
              <a:buFont typeface="Wingdings" panose="05000000000000000000" pitchFamily="2" charset="2"/>
              <a:buChar char="v"/>
              <a:tabLst>
                <a:tab pos="447675" algn="l"/>
              </a:tabLst>
            </a:pPr>
            <a:r>
              <a:rPr kumimoji="0" lang="en-US" alt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Here,</a:t>
            </a:r>
            <a:r>
              <a:rPr kumimoji="0" lang="en-US" altLang="en-US" sz="1800" b="0"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a:t>
            </a:r>
            <a:r>
              <a:rPr kumimoji="0" lang="en-US" altLang="en-US" sz="1800" b="0"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val</a:t>
            </a:r>
            <a:r>
              <a:rPr kumimoji="0" lang="en-US" altLang="en-US" sz="1800" b="0"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a:t>
            </a:r>
            <a:r>
              <a:rPr kumimoji="0" lang="en-US" alt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accesses each item of </a:t>
            </a:r>
            <a:r>
              <a:rPr kumimoji="0" lang="en-US" altLang="en-US" sz="1800" b="0"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sequence</a:t>
            </a:r>
            <a:r>
              <a:rPr kumimoji="0" lang="en-US" alt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on each iteration. </a:t>
            </a:r>
          </a:p>
          <a:p>
            <a:pPr marL="630238" indent="-538163" algn="just">
              <a:lnSpc>
                <a:spcPct val="150000"/>
              </a:lnSpc>
              <a:buFont typeface="Wingdings" panose="05000000000000000000" pitchFamily="2" charset="2"/>
              <a:buChar char="v"/>
              <a:tabLst>
                <a:tab pos="447675" algn="l"/>
              </a:tabLst>
            </a:pPr>
            <a:r>
              <a:rPr kumimoji="0" lang="en-US" alt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The loop continues until we reach the last item in the sequence</a:t>
            </a:r>
            <a:r>
              <a:rPr kumimoji="0" lang="en-US" altLang="en-US" sz="1200" b="0" i="0" u="none" strike="noStrike" cap="none" normalizeH="0" baseline="0" dirty="0">
                <a:ln>
                  <a:noFill/>
                </a:ln>
                <a:solidFill>
                  <a:schemeClr val="tx1"/>
                </a:solidFill>
                <a:effectLst/>
                <a:latin typeface="euclid_circular_a"/>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630238" indent="-538163" algn="just">
              <a:lnSpc>
                <a:spcPct val="150000"/>
              </a:lnSpc>
              <a:buFont typeface="Wingdings" panose="05000000000000000000" pitchFamily="2" charset="2"/>
              <a:buChar char="v"/>
              <a:tabLst>
                <a:tab pos="447675" algn="l"/>
              </a:tabLst>
            </a:pPr>
            <a:endParaRPr lang="en-IN" b="1" dirty="0">
              <a:solidFill>
                <a:srgbClr val="2359F1"/>
              </a:solidFill>
              <a:latin typeface="Cambria" panose="02040503050406030204" pitchFamily="18" charset="0"/>
              <a:ea typeface="Cambria" panose="02040503050406030204" pitchFamily="18" charset="0"/>
            </a:endParaRPr>
          </a:p>
        </p:txBody>
      </p:sp>
      <p:pic>
        <p:nvPicPr>
          <p:cNvPr id="1027" name="Picture 3" descr="for loop in Python">
            <a:extLst>
              <a:ext uri="{FF2B5EF4-FFF2-40B4-BE49-F238E27FC236}">
                <a16:creationId xmlns:a16="http://schemas.microsoft.com/office/drawing/2014/main" id="{36946CAA-1EE7-6462-A1AD-3ECF849AA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762001"/>
            <a:ext cx="4700959" cy="535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357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1945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 name="Picture 11">
            <a:extLst>
              <a:ext uri="{FF2B5EF4-FFF2-40B4-BE49-F238E27FC236}">
                <a16:creationId xmlns:a16="http://schemas.microsoft.com/office/drawing/2014/main" id="{270CFCDE-75DC-9A9F-48B9-846DCDAD3A55}"/>
              </a:ext>
            </a:extLst>
          </p:cNvPr>
          <p:cNvPicPr>
            <a:picLocks noChangeAspect="1"/>
          </p:cNvPicPr>
          <p:nvPr/>
        </p:nvPicPr>
        <p:blipFill>
          <a:blip r:embed="rId2"/>
          <a:stretch>
            <a:fillRect/>
          </a:stretch>
        </p:blipFill>
        <p:spPr>
          <a:xfrm>
            <a:off x="881079" y="562577"/>
            <a:ext cx="11062645" cy="6550957"/>
          </a:xfrm>
          <a:prstGeom prst="rect">
            <a:avLst/>
          </a:prstGeom>
        </p:spPr>
      </p:pic>
    </p:spTree>
    <p:extLst>
      <p:ext uri="{BB962C8B-B14F-4D97-AF65-F5344CB8AC3E}">
        <p14:creationId xmlns:p14="http://schemas.microsoft.com/office/powerpoint/2010/main" val="2753316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3977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TextBox 8">
            <a:extLst>
              <a:ext uri="{FF2B5EF4-FFF2-40B4-BE49-F238E27FC236}">
                <a16:creationId xmlns:a16="http://schemas.microsoft.com/office/drawing/2014/main" id="{D150C439-FAA1-0C67-D86D-D128633BCA72}"/>
              </a:ext>
            </a:extLst>
          </p:cNvPr>
          <p:cNvSpPr txBox="1"/>
          <p:nvPr/>
        </p:nvSpPr>
        <p:spPr>
          <a:xfrm>
            <a:off x="184731" y="638938"/>
            <a:ext cx="11661829" cy="1702967"/>
          </a:xfrm>
          <a:prstGeom prst="rect">
            <a:avLst/>
          </a:prstGeom>
          <a:noFill/>
        </p:spPr>
        <p:txBody>
          <a:bodyPr wrap="square" rtlCol="0">
            <a:spAutoFit/>
          </a:bodyPr>
          <a:lstStyle/>
          <a:p>
            <a:pPr>
              <a:lnSpc>
                <a:spcPct val="150000"/>
              </a:lnSpc>
            </a:pPr>
            <a:r>
              <a:rPr lang="en-US" dirty="0">
                <a:solidFill>
                  <a:srgbClr val="C00000"/>
                </a:solidFill>
                <a:latin typeface="Cambria" panose="02040503050406030204" pitchFamily="18" charset="0"/>
                <a:ea typeface="Cambria" panose="02040503050406030204" pitchFamily="18" charset="0"/>
              </a:rPr>
              <a:t>12.1.2)	Iterating  by Sequence Index</a:t>
            </a:r>
          </a:p>
          <a:p>
            <a:pPr marL="538163" indent="-355600">
              <a:lnSpc>
                <a:spcPct val="150000"/>
              </a:lnSpc>
              <a:buFont typeface="Wingdings" panose="05000000000000000000" pitchFamily="2" charset="2"/>
              <a:buChar char="v"/>
            </a:pPr>
            <a:r>
              <a:rPr lang="en-US" b="0" i="0" dirty="0">
                <a:solidFill>
                  <a:srgbClr val="000000"/>
                </a:solidFill>
                <a:effectLst/>
                <a:latin typeface="Nunito" pitchFamily="2" charset="0"/>
              </a:rPr>
              <a:t>An alternative way of iterating through each item is by index offset into the sequence itself. Following is a simple example −</a:t>
            </a:r>
          </a:p>
          <a:p>
            <a:pPr marL="538163" indent="-355600">
              <a:lnSpc>
                <a:spcPct val="150000"/>
              </a:lnSpc>
              <a:buFont typeface="Wingdings" panose="05000000000000000000" pitchFamily="2" charset="2"/>
              <a:buChar char="v"/>
            </a:pPr>
            <a:endParaRPr lang="en-IN" dirty="0">
              <a:solidFill>
                <a:srgbClr val="C00000"/>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55347FA4-BD16-8D4D-2F8F-040E3D07C207}"/>
              </a:ext>
            </a:extLst>
          </p:cNvPr>
          <p:cNvPicPr>
            <a:picLocks noChangeAspect="1"/>
          </p:cNvPicPr>
          <p:nvPr/>
        </p:nvPicPr>
        <p:blipFill>
          <a:blip r:embed="rId2"/>
          <a:stretch>
            <a:fillRect/>
          </a:stretch>
        </p:blipFill>
        <p:spPr>
          <a:xfrm>
            <a:off x="2795028" y="2002251"/>
            <a:ext cx="5585944" cy="3562483"/>
          </a:xfrm>
          <a:prstGeom prst="rect">
            <a:avLst/>
          </a:prstGeom>
        </p:spPr>
      </p:pic>
      <p:sp>
        <p:nvSpPr>
          <p:cNvPr id="17" name="TextBox 16">
            <a:extLst>
              <a:ext uri="{FF2B5EF4-FFF2-40B4-BE49-F238E27FC236}">
                <a16:creationId xmlns:a16="http://schemas.microsoft.com/office/drawing/2014/main" id="{46F9CB2A-12F2-A012-635B-5F5B5E0BA041}"/>
              </a:ext>
            </a:extLst>
          </p:cNvPr>
          <p:cNvSpPr txBox="1"/>
          <p:nvPr/>
        </p:nvSpPr>
        <p:spPr>
          <a:xfrm>
            <a:off x="548640" y="5705495"/>
            <a:ext cx="11155680" cy="871970"/>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Here,  </a:t>
            </a:r>
            <a:r>
              <a:rPr lang="en-US" b="0" i="0" dirty="0" err="1">
                <a:solidFill>
                  <a:srgbClr val="000000"/>
                </a:solidFill>
                <a:effectLst/>
                <a:latin typeface="Cambria" panose="02040503050406030204" pitchFamily="18" charset="0"/>
                <a:ea typeface="Cambria" panose="02040503050406030204" pitchFamily="18" charset="0"/>
              </a:rPr>
              <a:t>len</a:t>
            </a:r>
            <a:r>
              <a:rPr lang="en-US" b="0" i="0" dirty="0">
                <a:solidFill>
                  <a:srgbClr val="000000"/>
                </a:solidFill>
                <a:effectLst/>
                <a:latin typeface="Cambria" panose="02040503050406030204" pitchFamily="18" charset="0"/>
                <a:ea typeface="Cambria" panose="02040503050406030204" pitchFamily="18" charset="0"/>
              </a:rPr>
              <a:t>() is a built-in function, which provides the total number of elements in the tuple as well as the range() is another built-in function to give us the actual sequence to iterate over.</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2159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3977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TextBox 8">
            <a:extLst>
              <a:ext uri="{FF2B5EF4-FFF2-40B4-BE49-F238E27FC236}">
                <a16:creationId xmlns:a16="http://schemas.microsoft.com/office/drawing/2014/main" id="{D150C439-FAA1-0C67-D86D-D128633BCA72}"/>
              </a:ext>
            </a:extLst>
          </p:cNvPr>
          <p:cNvSpPr txBox="1"/>
          <p:nvPr/>
        </p:nvSpPr>
        <p:spPr>
          <a:xfrm>
            <a:off x="184731" y="638938"/>
            <a:ext cx="11661829" cy="1979966"/>
          </a:xfrm>
          <a:prstGeom prst="rect">
            <a:avLst/>
          </a:prstGeom>
          <a:noFill/>
        </p:spPr>
        <p:txBody>
          <a:bodyPr wrap="square" rtlCol="0">
            <a:spAutoFit/>
          </a:bodyPr>
          <a:lstStyle/>
          <a:p>
            <a:pPr algn="l"/>
            <a:r>
              <a:rPr lang="en-US" dirty="0">
                <a:solidFill>
                  <a:srgbClr val="C00000"/>
                </a:solidFill>
                <a:latin typeface="Cambria" panose="02040503050406030204" pitchFamily="18" charset="0"/>
                <a:ea typeface="Cambria" panose="02040503050406030204" pitchFamily="18" charset="0"/>
              </a:rPr>
              <a:t>12.1.3)	Using else Statement with For Loop</a:t>
            </a:r>
          </a:p>
          <a:p>
            <a:pPr marL="285750" indent="-28575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Python supports to have an else statement associated with a loop statement</a:t>
            </a:r>
          </a:p>
          <a:p>
            <a:pPr marL="285750" indent="-28575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If the </a:t>
            </a:r>
            <a:r>
              <a:rPr lang="en-US" b="1" i="0" dirty="0">
                <a:solidFill>
                  <a:srgbClr val="000000"/>
                </a:solidFill>
                <a:effectLst/>
                <a:latin typeface="Cambria" panose="02040503050406030204" pitchFamily="18" charset="0"/>
                <a:ea typeface="Cambria" panose="02040503050406030204" pitchFamily="18" charset="0"/>
              </a:rPr>
              <a:t>else</a:t>
            </a:r>
            <a:r>
              <a:rPr lang="en-US" b="0" i="0" dirty="0">
                <a:solidFill>
                  <a:srgbClr val="000000"/>
                </a:solidFill>
                <a:effectLst/>
                <a:latin typeface="Cambria" panose="02040503050406030204" pitchFamily="18" charset="0"/>
                <a:ea typeface="Cambria" panose="02040503050406030204" pitchFamily="18" charset="0"/>
              </a:rPr>
              <a:t> statement is used with a </a:t>
            </a:r>
            <a:r>
              <a:rPr lang="en-US" b="1" i="0" dirty="0">
                <a:solidFill>
                  <a:srgbClr val="000000"/>
                </a:solidFill>
                <a:effectLst/>
                <a:latin typeface="Cambria" panose="02040503050406030204" pitchFamily="18" charset="0"/>
                <a:ea typeface="Cambria" panose="02040503050406030204" pitchFamily="18" charset="0"/>
              </a:rPr>
              <a:t>for</a:t>
            </a:r>
            <a:r>
              <a:rPr lang="en-US" b="0" i="0" dirty="0">
                <a:solidFill>
                  <a:srgbClr val="000000"/>
                </a:solidFill>
                <a:effectLst/>
                <a:latin typeface="Cambria" panose="02040503050406030204" pitchFamily="18" charset="0"/>
                <a:ea typeface="Cambria" panose="02040503050406030204" pitchFamily="18" charset="0"/>
              </a:rPr>
              <a:t> loop, the </a:t>
            </a:r>
            <a:r>
              <a:rPr lang="en-US" b="1" i="0" dirty="0">
                <a:solidFill>
                  <a:srgbClr val="000000"/>
                </a:solidFill>
                <a:effectLst/>
                <a:latin typeface="Cambria" panose="02040503050406030204" pitchFamily="18" charset="0"/>
                <a:ea typeface="Cambria" panose="02040503050406030204" pitchFamily="18" charset="0"/>
              </a:rPr>
              <a:t>else</a:t>
            </a:r>
            <a:r>
              <a:rPr lang="en-US" b="0" i="0" dirty="0">
                <a:solidFill>
                  <a:srgbClr val="000000"/>
                </a:solidFill>
                <a:effectLst/>
                <a:latin typeface="Cambria" panose="02040503050406030204" pitchFamily="18" charset="0"/>
                <a:ea typeface="Cambria" panose="02040503050406030204" pitchFamily="18" charset="0"/>
              </a:rPr>
              <a:t> statement is executed when the loop has exhausted iterating the list.</a:t>
            </a:r>
          </a:p>
          <a:p>
            <a:pPr>
              <a:lnSpc>
                <a:spcPct val="150000"/>
              </a:lnSpc>
            </a:pPr>
            <a:endParaRPr lang="en-IN" dirty="0">
              <a:solidFill>
                <a:srgbClr val="C00000"/>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2D7863D5-0CA2-B725-FBA4-AAC90B39A66D}"/>
              </a:ext>
            </a:extLst>
          </p:cNvPr>
          <p:cNvPicPr>
            <a:picLocks noChangeAspect="1"/>
          </p:cNvPicPr>
          <p:nvPr/>
        </p:nvPicPr>
        <p:blipFill>
          <a:blip r:embed="rId2"/>
          <a:stretch>
            <a:fillRect/>
          </a:stretch>
        </p:blipFill>
        <p:spPr>
          <a:xfrm>
            <a:off x="1595120" y="2214880"/>
            <a:ext cx="8433141" cy="4281436"/>
          </a:xfrm>
          <a:prstGeom prst="rect">
            <a:avLst/>
          </a:prstGeom>
        </p:spPr>
      </p:pic>
    </p:spTree>
    <p:extLst>
      <p:ext uri="{BB962C8B-B14F-4D97-AF65-F5344CB8AC3E}">
        <p14:creationId xmlns:p14="http://schemas.microsoft.com/office/powerpoint/2010/main" val="23593214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3977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TextBox 8">
            <a:extLst>
              <a:ext uri="{FF2B5EF4-FFF2-40B4-BE49-F238E27FC236}">
                <a16:creationId xmlns:a16="http://schemas.microsoft.com/office/drawing/2014/main" id="{D150C439-FAA1-0C67-D86D-D128633BCA72}"/>
              </a:ext>
            </a:extLst>
          </p:cNvPr>
          <p:cNvSpPr txBox="1"/>
          <p:nvPr/>
        </p:nvSpPr>
        <p:spPr>
          <a:xfrm>
            <a:off x="184731" y="638938"/>
            <a:ext cx="11661829" cy="733471"/>
          </a:xfrm>
          <a:prstGeom prst="rect">
            <a:avLst/>
          </a:prstGeom>
          <a:noFill/>
        </p:spPr>
        <p:txBody>
          <a:bodyPr wrap="square" rtlCol="0">
            <a:spAutoFit/>
          </a:bodyPr>
          <a:lstStyle/>
          <a:p>
            <a:pPr algn="l"/>
            <a:r>
              <a:rPr lang="en-US" dirty="0">
                <a:solidFill>
                  <a:srgbClr val="C00000"/>
                </a:solidFill>
                <a:latin typeface="Cambria" panose="02040503050406030204" pitchFamily="18" charset="0"/>
                <a:ea typeface="Cambria" panose="02040503050406030204" pitchFamily="18" charset="0"/>
              </a:rPr>
              <a:t>12.2.1)	While Loop</a:t>
            </a:r>
          </a:p>
          <a:p>
            <a:pPr>
              <a:lnSpc>
                <a:spcPct val="150000"/>
              </a:lnSpc>
            </a:pPr>
            <a:endParaRPr lang="en-IN"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0AC94F3-D828-5B17-2B74-3B7C6421DD49}"/>
              </a:ext>
            </a:extLst>
          </p:cNvPr>
          <p:cNvSpPr txBox="1"/>
          <p:nvPr/>
        </p:nvSpPr>
        <p:spPr>
          <a:xfrm>
            <a:off x="248276" y="1005673"/>
            <a:ext cx="7199004" cy="5857950"/>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A </a:t>
            </a:r>
            <a:r>
              <a:rPr lang="en-US" b="1" i="0" dirty="0">
                <a:solidFill>
                  <a:srgbClr val="000000"/>
                </a:solidFill>
                <a:effectLst/>
                <a:latin typeface="Cambria" panose="02040503050406030204" pitchFamily="18" charset="0"/>
                <a:ea typeface="Cambria" panose="02040503050406030204" pitchFamily="18" charset="0"/>
              </a:rPr>
              <a:t>while</a:t>
            </a:r>
            <a:r>
              <a:rPr lang="en-US" b="0" i="0" dirty="0">
                <a:solidFill>
                  <a:srgbClr val="000000"/>
                </a:solidFill>
                <a:effectLst/>
                <a:latin typeface="Cambria" panose="02040503050406030204" pitchFamily="18" charset="0"/>
                <a:ea typeface="Cambria" panose="02040503050406030204" pitchFamily="18" charset="0"/>
              </a:rPr>
              <a:t> loop statement in Python programming language repeatedly executes a target statement as long as a given condition is true.</a:t>
            </a:r>
            <a:endParaRPr lang="en-US" b="0" i="0" dirty="0">
              <a:effectLst/>
              <a:latin typeface="Cambria" panose="02040503050406030204" pitchFamily="18" charset="0"/>
              <a:ea typeface="Cambria" panose="02040503050406030204" pitchFamily="18" charset="0"/>
              <a:cs typeface="Heebo" pitchFamily="2" charset="-79"/>
            </a:endParaRPr>
          </a:p>
          <a:p>
            <a:pPr marL="285750" indent="-28575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The syntax of a </a:t>
            </a:r>
            <a:r>
              <a:rPr lang="en-US" b="1" i="0" dirty="0">
                <a:solidFill>
                  <a:srgbClr val="000000"/>
                </a:solidFill>
                <a:effectLst/>
                <a:latin typeface="Cambria" panose="02040503050406030204" pitchFamily="18" charset="0"/>
                <a:ea typeface="Cambria" panose="02040503050406030204" pitchFamily="18" charset="0"/>
              </a:rPr>
              <a:t>while</a:t>
            </a:r>
            <a:r>
              <a:rPr lang="en-US" b="0" i="0" dirty="0">
                <a:solidFill>
                  <a:srgbClr val="000000"/>
                </a:solidFill>
                <a:effectLst/>
                <a:latin typeface="Cambria" panose="02040503050406030204" pitchFamily="18" charset="0"/>
                <a:ea typeface="Cambria" panose="02040503050406030204" pitchFamily="18" charset="0"/>
              </a:rPr>
              <a:t> loop in Python programming language is </a:t>
            </a:r>
          </a:p>
          <a:p>
            <a:pPr algn="just">
              <a:lnSpc>
                <a:spcPct val="150000"/>
              </a:lnSpc>
            </a:pPr>
            <a:endParaRPr lang="en-US" dirty="0">
              <a:solidFill>
                <a:srgbClr val="000000"/>
              </a:solidFill>
              <a:latin typeface="Cambria" panose="02040503050406030204" pitchFamily="18" charset="0"/>
              <a:ea typeface="Cambria" panose="02040503050406030204" pitchFamily="18" charset="0"/>
            </a:endParaRPr>
          </a:p>
          <a:p>
            <a:pPr algn="just">
              <a:lnSpc>
                <a:spcPct val="150000"/>
              </a:lnSpc>
            </a:pPr>
            <a:endParaRPr lang="en-US" dirty="0">
              <a:solidFill>
                <a:srgbClr val="000000"/>
              </a:solidFill>
              <a:latin typeface="Cambria" panose="02040503050406030204" pitchFamily="18" charset="0"/>
              <a:ea typeface="Cambria" panose="02040503050406030204" pitchFamily="18" charset="0"/>
            </a:endParaRPr>
          </a:p>
          <a:p>
            <a:pPr marL="355600" indent="-35560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Here, </a:t>
            </a:r>
            <a:r>
              <a:rPr lang="en-US" b="1" i="0" dirty="0">
                <a:solidFill>
                  <a:srgbClr val="000000"/>
                </a:solidFill>
                <a:effectLst/>
                <a:latin typeface="Cambria" panose="02040503050406030204" pitchFamily="18" charset="0"/>
                <a:ea typeface="Cambria" panose="02040503050406030204" pitchFamily="18" charset="0"/>
              </a:rPr>
              <a:t>statement(s)</a:t>
            </a:r>
            <a:r>
              <a:rPr lang="en-US" b="0" i="0" dirty="0">
                <a:solidFill>
                  <a:srgbClr val="000000"/>
                </a:solidFill>
                <a:effectLst/>
                <a:latin typeface="Cambria" panose="02040503050406030204" pitchFamily="18" charset="0"/>
                <a:ea typeface="Cambria" panose="02040503050406030204" pitchFamily="18" charset="0"/>
              </a:rPr>
              <a:t> may be a single statement or a block of statements. </a:t>
            </a:r>
          </a:p>
          <a:p>
            <a:pPr marL="355600" indent="-35560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The loop iterates while the condition is true. </a:t>
            </a:r>
          </a:p>
          <a:p>
            <a:pPr marL="355600" indent="-35560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When the condition becomes false, program control passes to the line immediately following the loop.</a:t>
            </a:r>
          </a:p>
          <a:p>
            <a:pPr marL="355600" indent="-35560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In Python, all the statements indented by the same number of character spaces after a programming construct are considered to be part of a single block of code. </a:t>
            </a:r>
          </a:p>
          <a:p>
            <a:pPr marL="355600" indent="-355600"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Python uses indentation as its method of grouping statements.</a:t>
            </a:r>
          </a:p>
        </p:txBody>
      </p:sp>
      <p:pic>
        <p:nvPicPr>
          <p:cNvPr id="16" name="Picture 15">
            <a:extLst>
              <a:ext uri="{FF2B5EF4-FFF2-40B4-BE49-F238E27FC236}">
                <a16:creationId xmlns:a16="http://schemas.microsoft.com/office/drawing/2014/main" id="{81FEE9FF-3D05-E1A2-0B7A-1C1F459F61C4}"/>
              </a:ext>
            </a:extLst>
          </p:cNvPr>
          <p:cNvPicPr>
            <a:picLocks noChangeAspect="1"/>
          </p:cNvPicPr>
          <p:nvPr/>
        </p:nvPicPr>
        <p:blipFill>
          <a:blip r:embed="rId2"/>
          <a:stretch>
            <a:fillRect/>
          </a:stretch>
        </p:blipFill>
        <p:spPr>
          <a:xfrm>
            <a:off x="1812192" y="2316407"/>
            <a:ext cx="2248095" cy="733471"/>
          </a:xfrm>
          <a:prstGeom prst="rect">
            <a:avLst/>
          </a:prstGeom>
        </p:spPr>
      </p:pic>
      <p:pic>
        <p:nvPicPr>
          <p:cNvPr id="2051" name="Picture 3" descr="while loop in Python">
            <a:extLst>
              <a:ext uri="{FF2B5EF4-FFF2-40B4-BE49-F238E27FC236}">
                <a16:creationId xmlns:a16="http://schemas.microsoft.com/office/drawing/2014/main" id="{7EFD0B91-28EC-36B1-F5DB-4B8BC336E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081" y="1140944"/>
            <a:ext cx="3901440" cy="523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98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3977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TextBox 8">
            <a:extLst>
              <a:ext uri="{FF2B5EF4-FFF2-40B4-BE49-F238E27FC236}">
                <a16:creationId xmlns:a16="http://schemas.microsoft.com/office/drawing/2014/main" id="{D150C439-FAA1-0C67-D86D-D128633BCA72}"/>
              </a:ext>
            </a:extLst>
          </p:cNvPr>
          <p:cNvSpPr txBox="1"/>
          <p:nvPr/>
        </p:nvSpPr>
        <p:spPr>
          <a:xfrm>
            <a:off x="184731" y="638938"/>
            <a:ext cx="11661829" cy="733471"/>
          </a:xfrm>
          <a:prstGeom prst="rect">
            <a:avLst/>
          </a:prstGeom>
          <a:noFill/>
        </p:spPr>
        <p:txBody>
          <a:bodyPr wrap="square" rtlCol="0">
            <a:spAutoFit/>
          </a:bodyPr>
          <a:lstStyle/>
          <a:p>
            <a:pPr algn="l"/>
            <a:r>
              <a:rPr lang="en-US" dirty="0">
                <a:solidFill>
                  <a:srgbClr val="C00000"/>
                </a:solidFill>
                <a:latin typeface="Cambria" panose="02040503050406030204" pitchFamily="18" charset="0"/>
                <a:ea typeface="Cambria" panose="02040503050406030204" pitchFamily="18" charset="0"/>
              </a:rPr>
              <a:t>12.2)	While Loop</a:t>
            </a:r>
          </a:p>
          <a:p>
            <a:pPr>
              <a:lnSpc>
                <a:spcPct val="150000"/>
              </a:lnSpc>
            </a:pPr>
            <a:endParaRPr lang="en-IN" dirty="0">
              <a:solidFill>
                <a:srgbClr val="C00000"/>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CCC16E6F-95E1-FFAB-3C68-3029AE4B204F}"/>
              </a:ext>
            </a:extLst>
          </p:cNvPr>
          <p:cNvPicPr>
            <a:picLocks noChangeAspect="1"/>
          </p:cNvPicPr>
          <p:nvPr/>
        </p:nvPicPr>
        <p:blipFill>
          <a:blip r:embed="rId2"/>
          <a:stretch>
            <a:fillRect/>
          </a:stretch>
        </p:blipFill>
        <p:spPr>
          <a:xfrm>
            <a:off x="1666240" y="1066466"/>
            <a:ext cx="7404402" cy="5517358"/>
          </a:xfrm>
          <a:prstGeom prst="rect">
            <a:avLst/>
          </a:prstGeom>
        </p:spPr>
      </p:pic>
    </p:spTree>
    <p:extLst>
      <p:ext uri="{BB962C8B-B14F-4D97-AF65-F5344CB8AC3E}">
        <p14:creationId xmlns:p14="http://schemas.microsoft.com/office/powerpoint/2010/main" val="3283918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3977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TextBox 8">
            <a:extLst>
              <a:ext uri="{FF2B5EF4-FFF2-40B4-BE49-F238E27FC236}">
                <a16:creationId xmlns:a16="http://schemas.microsoft.com/office/drawing/2014/main" id="{D150C439-FAA1-0C67-D86D-D128633BCA72}"/>
              </a:ext>
            </a:extLst>
          </p:cNvPr>
          <p:cNvSpPr txBox="1"/>
          <p:nvPr/>
        </p:nvSpPr>
        <p:spPr>
          <a:xfrm>
            <a:off x="184731" y="638938"/>
            <a:ext cx="11661829" cy="1749133"/>
          </a:xfrm>
          <a:prstGeom prst="rect">
            <a:avLst/>
          </a:prstGeom>
          <a:noFill/>
        </p:spPr>
        <p:txBody>
          <a:bodyPr wrap="square" rtlCol="0">
            <a:spAutoFit/>
          </a:bodyPr>
          <a:lstStyle/>
          <a:p>
            <a:r>
              <a:rPr lang="en-US" dirty="0">
                <a:solidFill>
                  <a:srgbClr val="C00000"/>
                </a:solidFill>
                <a:latin typeface="Cambria" panose="02040503050406030204" pitchFamily="18" charset="0"/>
                <a:ea typeface="Cambria" panose="02040503050406030204" pitchFamily="18" charset="0"/>
              </a:rPr>
              <a:t>12.2.2)	Using else Statement with While Loop</a:t>
            </a:r>
          </a:p>
          <a:p>
            <a:pPr marL="285750" indent="-285750" algn="just">
              <a:lnSpc>
                <a:spcPct val="150000"/>
              </a:lnSpc>
              <a:buFont typeface="Wingdings" panose="05000000000000000000" pitchFamily="2" charset="2"/>
              <a:buChar char="v"/>
              <a:tabLst>
                <a:tab pos="4479925" algn="l"/>
              </a:tabLst>
            </a:pPr>
            <a:r>
              <a:rPr lang="en-US" sz="1600" b="0" i="0" dirty="0">
                <a:solidFill>
                  <a:srgbClr val="000000"/>
                </a:solidFill>
                <a:effectLst/>
                <a:latin typeface="Cambria" panose="02040503050406030204" pitchFamily="18" charset="0"/>
                <a:ea typeface="Cambria" panose="02040503050406030204" pitchFamily="18" charset="0"/>
              </a:rPr>
              <a:t>Python supports to have an </a:t>
            </a:r>
            <a:r>
              <a:rPr lang="en-US" sz="1600" b="1" i="0" dirty="0">
                <a:solidFill>
                  <a:srgbClr val="000000"/>
                </a:solidFill>
                <a:effectLst/>
                <a:latin typeface="Cambria" panose="02040503050406030204" pitchFamily="18" charset="0"/>
                <a:ea typeface="Cambria" panose="02040503050406030204" pitchFamily="18" charset="0"/>
              </a:rPr>
              <a:t>else</a:t>
            </a:r>
            <a:r>
              <a:rPr lang="en-US" sz="1600" b="0" i="0" dirty="0">
                <a:solidFill>
                  <a:srgbClr val="000000"/>
                </a:solidFill>
                <a:effectLst/>
                <a:latin typeface="Cambria" panose="02040503050406030204" pitchFamily="18" charset="0"/>
                <a:ea typeface="Cambria" panose="02040503050406030204" pitchFamily="18" charset="0"/>
              </a:rPr>
              <a:t> statement associated with a loop statement.</a:t>
            </a:r>
          </a:p>
          <a:p>
            <a:pPr marL="285750" indent="-285750" algn="just">
              <a:lnSpc>
                <a:spcPct val="150000"/>
              </a:lnSpc>
              <a:buFont typeface="Wingdings" panose="05000000000000000000" pitchFamily="2" charset="2"/>
              <a:buChar char="v"/>
              <a:tabLst>
                <a:tab pos="4479925" algn="l"/>
              </a:tabLst>
            </a:pPr>
            <a:r>
              <a:rPr lang="en-US" sz="1600" b="0" i="0" dirty="0">
                <a:solidFill>
                  <a:srgbClr val="000000"/>
                </a:solidFill>
                <a:effectLst/>
                <a:latin typeface="Cambria" panose="02040503050406030204" pitchFamily="18" charset="0"/>
                <a:ea typeface="Cambria" panose="02040503050406030204" pitchFamily="18" charset="0"/>
              </a:rPr>
              <a:t>If the </a:t>
            </a:r>
            <a:r>
              <a:rPr lang="en-US" sz="1600" b="1" i="0" dirty="0">
                <a:solidFill>
                  <a:srgbClr val="000000"/>
                </a:solidFill>
                <a:effectLst/>
                <a:latin typeface="Cambria" panose="02040503050406030204" pitchFamily="18" charset="0"/>
                <a:ea typeface="Cambria" panose="02040503050406030204" pitchFamily="18" charset="0"/>
              </a:rPr>
              <a:t>else</a:t>
            </a:r>
            <a:r>
              <a:rPr lang="en-US" sz="1600" b="0" i="0" dirty="0">
                <a:solidFill>
                  <a:srgbClr val="000000"/>
                </a:solidFill>
                <a:effectLst/>
                <a:latin typeface="Cambria" panose="02040503050406030204" pitchFamily="18" charset="0"/>
                <a:ea typeface="Cambria" panose="02040503050406030204" pitchFamily="18" charset="0"/>
              </a:rPr>
              <a:t> statement is used with a </a:t>
            </a:r>
            <a:r>
              <a:rPr lang="en-US" sz="1600" b="1" i="0" dirty="0">
                <a:solidFill>
                  <a:srgbClr val="000000"/>
                </a:solidFill>
                <a:effectLst/>
                <a:latin typeface="Cambria" panose="02040503050406030204" pitchFamily="18" charset="0"/>
                <a:ea typeface="Cambria" panose="02040503050406030204" pitchFamily="18" charset="0"/>
              </a:rPr>
              <a:t>while</a:t>
            </a:r>
            <a:r>
              <a:rPr lang="en-US" sz="1600" b="0" i="0" dirty="0">
                <a:solidFill>
                  <a:srgbClr val="000000"/>
                </a:solidFill>
                <a:effectLst/>
                <a:latin typeface="Cambria" panose="02040503050406030204" pitchFamily="18" charset="0"/>
                <a:ea typeface="Cambria" panose="02040503050406030204" pitchFamily="18" charset="0"/>
              </a:rPr>
              <a:t> loop, the </a:t>
            </a:r>
            <a:r>
              <a:rPr lang="en-US" sz="1600" b="1" i="0" dirty="0">
                <a:solidFill>
                  <a:srgbClr val="000000"/>
                </a:solidFill>
                <a:effectLst/>
                <a:latin typeface="Cambria" panose="02040503050406030204" pitchFamily="18" charset="0"/>
                <a:ea typeface="Cambria" panose="02040503050406030204" pitchFamily="18" charset="0"/>
              </a:rPr>
              <a:t>else</a:t>
            </a:r>
            <a:r>
              <a:rPr lang="en-US" sz="1600" b="0" i="0" dirty="0">
                <a:solidFill>
                  <a:srgbClr val="000000"/>
                </a:solidFill>
                <a:effectLst/>
                <a:latin typeface="Cambria" panose="02040503050406030204" pitchFamily="18" charset="0"/>
                <a:ea typeface="Cambria" panose="02040503050406030204" pitchFamily="18" charset="0"/>
              </a:rPr>
              <a:t> statement is executed when the condition becomes false.</a:t>
            </a:r>
          </a:p>
          <a:p>
            <a:pPr algn="l"/>
            <a:endParaRPr lang="en-US" dirty="0">
              <a:solidFill>
                <a:srgbClr val="C00000"/>
              </a:solidFill>
              <a:latin typeface="Cambria" panose="02040503050406030204" pitchFamily="18" charset="0"/>
              <a:ea typeface="Cambria" panose="02040503050406030204" pitchFamily="18" charset="0"/>
            </a:endParaRPr>
          </a:p>
          <a:p>
            <a:pPr>
              <a:lnSpc>
                <a:spcPct val="150000"/>
              </a:lnSpc>
            </a:pPr>
            <a:endParaRPr lang="en-IN" dirty="0">
              <a:solidFill>
                <a:srgbClr val="C00000"/>
              </a:solidFill>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F8D62688-0AAD-7BA9-DC58-E50136A84AC6}"/>
              </a:ext>
            </a:extLst>
          </p:cNvPr>
          <p:cNvPicPr>
            <a:picLocks noChangeAspect="1"/>
          </p:cNvPicPr>
          <p:nvPr/>
        </p:nvPicPr>
        <p:blipFill>
          <a:blip r:embed="rId2"/>
          <a:stretch>
            <a:fillRect/>
          </a:stretch>
        </p:blipFill>
        <p:spPr>
          <a:xfrm>
            <a:off x="1005840" y="1820088"/>
            <a:ext cx="9144000" cy="5006774"/>
          </a:xfrm>
          <a:prstGeom prst="rect">
            <a:avLst/>
          </a:prstGeom>
        </p:spPr>
      </p:pic>
    </p:spTree>
    <p:extLst>
      <p:ext uri="{BB962C8B-B14F-4D97-AF65-F5344CB8AC3E}">
        <p14:creationId xmlns:p14="http://schemas.microsoft.com/office/powerpoint/2010/main" val="3402265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3977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TextBox 8">
            <a:extLst>
              <a:ext uri="{FF2B5EF4-FFF2-40B4-BE49-F238E27FC236}">
                <a16:creationId xmlns:a16="http://schemas.microsoft.com/office/drawing/2014/main" id="{D150C439-FAA1-0C67-D86D-D128633BCA72}"/>
              </a:ext>
            </a:extLst>
          </p:cNvPr>
          <p:cNvSpPr txBox="1"/>
          <p:nvPr/>
        </p:nvSpPr>
        <p:spPr>
          <a:xfrm>
            <a:off x="184731" y="638938"/>
            <a:ext cx="11661829" cy="748025"/>
          </a:xfrm>
          <a:prstGeom prst="rect">
            <a:avLst/>
          </a:prstGeom>
          <a:noFill/>
        </p:spPr>
        <p:txBody>
          <a:bodyPr wrap="square" rtlCol="0">
            <a:spAutoFit/>
          </a:bodyPr>
          <a:lstStyle/>
          <a:p>
            <a:r>
              <a:rPr lang="en-US" dirty="0">
                <a:solidFill>
                  <a:srgbClr val="C00000"/>
                </a:solidFill>
                <a:latin typeface="Cambria" panose="02040503050406030204" pitchFamily="18" charset="0"/>
                <a:ea typeface="Cambria" panose="02040503050406030204" pitchFamily="18" charset="0"/>
              </a:rPr>
              <a:t>12.3)	Nested Loop</a:t>
            </a:r>
          </a:p>
          <a:p>
            <a:pPr marL="1260475" indent="-366713" algn="just">
              <a:lnSpc>
                <a:spcPct val="150000"/>
              </a:lnSpc>
              <a:buFont typeface="Wingdings" panose="05000000000000000000" pitchFamily="2" charset="2"/>
              <a:buChar char="v"/>
            </a:pPr>
            <a:r>
              <a:rPr lang="en-US" b="0" i="0" dirty="0">
                <a:solidFill>
                  <a:srgbClr val="000000"/>
                </a:solidFill>
                <a:effectLst/>
                <a:latin typeface="Cambria" panose="02040503050406030204" pitchFamily="18" charset="0"/>
                <a:ea typeface="Cambria" panose="02040503050406030204" pitchFamily="18" charset="0"/>
              </a:rPr>
              <a:t>Python programming language allows to use one loop inside another loop.</a:t>
            </a:r>
            <a:endParaRPr lang="en-IN" dirty="0">
              <a:solidFill>
                <a:srgbClr val="C00000"/>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F0EB7C7-AC55-1729-89F9-AA609D638E69}"/>
              </a:ext>
            </a:extLst>
          </p:cNvPr>
          <p:cNvPicPr>
            <a:picLocks noChangeAspect="1"/>
          </p:cNvPicPr>
          <p:nvPr/>
        </p:nvPicPr>
        <p:blipFill>
          <a:blip r:embed="rId2"/>
          <a:stretch>
            <a:fillRect/>
          </a:stretch>
        </p:blipFill>
        <p:spPr>
          <a:xfrm>
            <a:off x="2025343" y="1599840"/>
            <a:ext cx="7064352" cy="4333600"/>
          </a:xfrm>
          <a:prstGeom prst="rect">
            <a:avLst/>
          </a:prstGeom>
        </p:spPr>
      </p:pic>
    </p:spTree>
    <p:extLst>
      <p:ext uri="{BB962C8B-B14F-4D97-AF65-F5344CB8AC3E}">
        <p14:creationId xmlns:p14="http://schemas.microsoft.com/office/powerpoint/2010/main" val="35375354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39775"/>
            <a:ext cx="12192000" cy="459678"/>
          </a:xfrm>
          <a:prstGeom prst="rect">
            <a:avLst/>
          </a:prstGeom>
          <a:solidFill>
            <a:schemeClr val="accent2">
              <a:lumMod val="40000"/>
              <a:lumOff val="60000"/>
            </a:schemeClr>
          </a:solidFill>
        </p:spPr>
        <p:txBody>
          <a:bodyPr wrap="square" rtlCol="0">
            <a:spAutoFit/>
          </a:bodyPr>
          <a:lstStyle/>
          <a:p>
            <a:pPr lvl="0" algn="ctr">
              <a:lnSpc>
                <a:spcPct val="150000"/>
              </a:lnSpc>
              <a:spcAft>
                <a:spcPts val="1000"/>
              </a:spcAft>
            </a:pPr>
            <a:r>
              <a:rPr lang="en-IN" b="1" dirty="0">
                <a:solidFill>
                  <a:srgbClr val="222222"/>
                </a:solidFill>
                <a:latin typeface="Algerian" panose="04020705040A02060702" pitchFamily="82" charset="0"/>
                <a:ea typeface="Cambria" panose="02040503050406030204" pitchFamily="18" charset="0"/>
                <a:cs typeface="Arial" panose="020B0604020202020204" pitchFamily="34" charset="0"/>
              </a:rPr>
              <a:t>12.</a:t>
            </a:r>
            <a:r>
              <a:rPr lang="en-US" b="1" dirty="0">
                <a:solidFill>
                  <a:srgbClr val="222222"/>
                </a:solidFill>
                <a:effectLst/>
                <a:latin typeface="Algerian" panose="04020705040A02060702" pitchFamily="82" charset="0"/>
                <a:ea typeface="Calibri" panose="020F0502020204030204" pitchFamily="34" charset="0"/>
                <a:cs typeface="Arial" panose="020B0604020202020204" pitchFamily="34" charset="0"/>
              </a:rPr>
              <a:t> </a:t>
            </a:r>
            <a:r>
              <a:rPr lang="en-US" b="1" dirty="0">
                <a:solidFill>
                  <a:srgbClr val="222222"/>
                </a:solidFill>
                <a:latin typeface="Algerian" panose="04020705040A02060702" pitchFamily="82" charset="0"/>
                <a:ea typeface="Calibri" panose="020F0502020204030204" pitchFamily="34" charset="0"/>
                <a:cs typeface="Arial" panose="020B0604020202020204" pitchFamily="34" charset="0"/>
              </a:rPr>
              <a:t>Iterations</a:t>
            </a:r>
            <a:endParaRPr lang="en-IN" dirty="0">
              <a:effectLst/>
              <a:latin typeface="Algerian" panose="04020705040A02060702" pitchFamily="82" charset="0"/>
              <a:ea typeface="Cambria" panose="020405030504060302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CC0ED703-2630-9292-1EAA-2CAEDE15D7C9}"/>
              </a:ext>
            </a:extLst>
          </p:cNvPr>
          <p:cNvSpPr>
            <a:spLocks noChangeArrowheads="1"/>
          </p:cNvSpPr>
          <p:nvPr/>
        </p:nvSpPr>
        <p:spPr bwMode="auto">
          <a:xfrm>
            <a:off x="6003634" y="-9902"/>
            <a:ext cx="184731" cy="4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C60A28-B22F-C885-FDBE-B540BA56AEA9}"/>
              </a:ext>
            </a:extLst>
          </p:cNvPr>
          <p:cNvSpPr>
            <a:spLocks noChangeArrowheads="1"/>
          </p:cNvSpPr>
          <p:nvPr/>
        </p:nvSpPr>
        <p:spPr bwMode="auto">
          <a:xfrm>
            <a:off x="248276" y="1932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0521C463-0A25-6D95-9A35-286E723FC30C}"/>
              </a:ext>
            </a:extLst>
          </p:cNvPr>
          <p:cNvSpPr>
            <a:spLocks noChangeArrowheads="1"/>
          </p:cNvSpPr>
          <p:nvPr/>
        </p:nvSpPr>
        <p:spPr bwMode="auto">
          <a:xfrm>
            <a:off x="0" y="21410"/>
            <a:ext cx="634003"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539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593B356-7708-66C2-4606-DC090F65E05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BDDE9C76-34C3-B2E0-853E-DDEC520CEE7D}"/>
              </a:ext>
            </a:extLst>
          </p:cNvPr>
          <p:cNvSpPr>
            <a:spLocks noChangeArrowheads="1"/>
          </p:cNvSpPr>
          <p:nvPr/>
        </p:nvSpPr>
        <p:spPr bwMode="auto">
          <a:xfrm>
            <a:off x="5956378" y="31138"/>
            <a:ext cx="279244" cy="3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15235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343F55"/>
                </a:solidFill>
                <a:effectLst/>
                <a:latin typeface="Cambria" panose="02040503050406030204" pitchFamily="18" charset="0"/>
                <a:ea typeface="Times New Roman" panose="02020603050405020304" pitchFamily="18" charset="0"/>
                <a:cs typeface="Poppins" panose="00000500000000000000" pitchFamily="2"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9B2EDBD6-FFD9-7CB7-7DFA-F47E0712A05A}"/>
              </a:ext>
            </a:extLst>
          </p:cNvPr>
          <p:cNvSpPr>
            <a:spLocks noChangeArrowheads="1"/>
          </p:cNvSpPr>
          <p:nvPr/>
        </p:nvSpPr>
        <p:spPr bwMode="auto">
          <a:xfrm>
            <a:off x="5963592" y="97795"/>
            <a:ext cx="2648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E8E6DC"/>
                </a:solidFill>
                <a:effectLst/>
                <a:latin typeface="Cambria" panose="02040503050406030204" pitchFamily="18" charset="0"/>
                <a:ea typeface="Times New Roman" panose="02020603050405020304" pitchFamily="18"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D150C439-FAA1-0C67-D86D-D128633BCA72}"/>
              </a:ext>
            </a:extLst>
          </p:cNvPr>
          <p:cNvSpPr txBox="1"/>
          <p:nvPr/>
        </p:nvSpPr>
        <p:spPr>
          <a:xfrm>
            <a:off x="184731" y="638938"/>
            <a:ext cx="11661829" cy="369332"/>
          </a:xfrm>
          <a:prstGeom prst="rect">
            <a:avLst/>
          </a:prstGeom>
          <a:noFill/>
        </p:spPr>
        <p:txBody>
          <a:bodyPr wrap="square" rtlCol="0">
            <a:spAutoFit/>
          </a:bodyPr>
          <a:lstStyle/>
          <a:p>
            <a:r>
              <a:rPr lang="en-US" dirty="0">
                <a:solidFill>
                  <a:srgbClr val="C00000"/>
                </a:solidFill>
                <a:latin typeface="Cambria" panose="02040503050406030204" pitchFamily="18" charset="0"/>
                <a:ea typeface="Cambria" panose="02040503050406030204" pitchFamily="18" charset="0"/>
              </a:rPr>
              <a:t>12.3)	Nested Loop</a:t>
            </a:r>
            <a:endParaRPr lang="en-IN" dirty="0">
              <a:solidFill>
                <a:srgbClr val="C00000"/>
              </a:solidFill>
              <a:latin typeface="Cambria" panose="02040503050406030204" pitchFamily="18" charset="0"/>
              <a:ea typeface="Cambria" panose="02040503050406030204" pitchFamily="18" charset="0"/>
            </a:endParaRPr>
          </a:p>
        </p:txBody>
      </p:sp>
      <p:grpSp>
        <p:nvGrpSpPr>
          <p:cNvPr id="29" name="Group 28">
            <a:extLst>
              <a:ext uri="{FF2B5EF4-FFF2-40B4-BE49-F238E27FC236}">
                <a16:creationId xmlns:a16="http://schemas.microsoft.com/office/drawing/2014/main" id="{A0DCCD71-F892-F624-95D2-F9619AF20178}"/>
              </a:ext>
            </a:extLst>
          </p:cNvPr>
          <p:cNvGrpSpPr/>
          <p:nvPr/>
        </p:nvGrpSpPr>
        <p:grpSpPr>
          <a:xfrm>
            <a:off x="1133135" y="1473832"/>
            <a:ext cx="9504246" cy="4601849"/>
            <a:chOff x="1204255" y="1900552"/>
            <a:chExt cx="9504246" cy="4601849"/>
          </a:xfrm>
        </p:grpSpPr>
        <p:grpSp>
          <p:nvGrpSpPr>
            <p:cNvPr id="24" name="Group 23">
              <a:extLst>
                <a:ext uri="{FF2B5EF4-FFF2-40B4-BE49-F238E27FC236}">
                  <a16:creationId xmlns:a16="http://schemas.microsoft.com/office/drawing/2014/main" id="{A03D25D5-70C9-09B5-E693-75C386F68EA6}"/>
                </a:ext>
              </a:extLst>
            </p:cNvPr>
            <p:cNvGrpSpPr/>
            <p:nvPr/>
          </p:nvGrpSpPr>
          <p:grpSpPr>
            <a:xfrm>
              <a:off x="1204255" y="2366683"/>
              <a:ext cx="9504246" cy="4135718"/>
              <a:chOff x="1232498" y="1726603"/>
              <a:chExt cx="9504246" cy="4135718"/>
            </a:xfrm>
          </p:grpSpPr>
          <p:sp>
            <p:nvSpPr>
              <p:cNvPr id="5" name="AutoShape 2" descr="python switch case flow chart">
                <a:extLst>
                  <a:ext uri="{FF2B5EF4-FFF2-40B4-BE49-F238E27FC236}">
                    <a16:creationId xmlns:a16="http://schemas.microsoft.com/office/drawing/2014/main" id="{EF72F31F-F2C4-1376-1EB8-1BAD82A979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7" name="Picture 16">
                <a:extLst>
                  <a:ext uri="{FF2B5EF4-FFF2-40B4-BE49-F238E27FC236}">
                    <a16:creationId xmlns:a16="http://schemas.microsoft.com/office/drawing/2014/main" id="{2D017854-20E0-224A-BC0F-9BE665411407}"/>
                  </a:ext>
                </a:extLst>
              </p:cNvPr>
              <p:cNvPicPr>
                <a:picLocks noChangeAspect="1"/>
              </p:cNvPicPr>
              <p:nvPr/>
            </p:nvPicPr>
            <p:blipFill>
              <a:blip r:embed="rId2"/>
              <a:stretch>
                <a:fillRect/>
              </a:stretch>
            </p:blipFill>
            <p:spPr>
              <a:xfrm>
                <a:off x="1232498" y="1726603"/>
                <a:ext cx="4446941" cy="2522412"/>
              </a:xfrm>
              <a:prstGeom prst="rect">
                <a:avLst/>
              </a:prstGeom>
            </p:spPr>
          </p:pic>
          <p:pic>
            <p:nvPicPr>
              <p:cNvPr id="19" name="Picture 18">
                <a:extLst>
                  <a:ext uri="{FF2B5EF4-FFF2-40B4-BE49-F238E27FC236}">
                    <a16:creationId xmlns:a16="http://schemas.microsoft.com/office/drawing/2014/main" id="{3904385C-9791-C1D1-3FF3-A859520C5D33}"/>
                  </a:ext>
                </a:extLst>
              </p:cNvPr>
              <p:cNvPicPr>
                <a:picLocks noChangeAspect="1"/>
              </p:cNvPicPr>
              <p:nvPr/>
            </p:nvPicPr>
            <p:blipFill>
              <a:blip r:embed="rId3"/>
              <a:stretch>
                <a:fillRect/>
              </a:stretch>
            </p:blipFill>
            <p:spPr>
              <a:xfrm>
                <a:off x="2058933" y="4658531"/>
                <a:ext cx="2794069" cy="1203790"/>
              </a:xfrm>
              <a:prstGeom prst="rect">
                <a:avLst/>
              </a:prstGeom>
            </p:spPr>
          </p:pic>
          <p:pic>
            <p:nvPicPr>
              <p:cNvPr id="21" name="Picture 20">
                <a:extLst>
                  <a:ext uri="{FF2B5EF4-FFF2-40B4-BE49-F238E27FC236}">
                    <a16:creationId xmlns:a16="http://schemas.microsoft.com/office/drawing/2014/main" id="{5086BD7C-3B7C-07A4-7F45-640FF95F6B9E}"/>
                  </a:ext>
                </a:extLst>
              </p:cNvPr>
              <p:cNvPicPr>
                <a:picLocks noChangeAspect="1"/>
              </p:cNvPicPr>
              <p:nvPr/>
            </p:nvPicPr>
            <p:blipFill>
              <a:blip r:embed="rId4"/>
              <a:stretch>
                <a:fillRect/>
              </a:stretch>
            </p:blipFill>
            <p:spPr>
              <a:xfrm>
                <a:off x="6941655" y="1744788"/>
                <a:ext cx="3795089" cy="2522412"/>
              </a:xfrm>
              <a:prstGeom prst="rect">
                <a:avLst/>
              </a:prstGeom>
            </p:spPr>
          </p:pic>
          <p:pic>
            <p:nvPicPr>
              <p:cNvPr id="23" name="Picture 22">
                <a:extLst>
                  <a:ext uri="{FF2B5EF4-FFF2-40B4-BE49-F238E27FC236}">
                    <a16:creationId xmlns:a16="http://schemas.microsoft.com/office/drawing/2014/main" id="{C743F8C3-C9D3-8694-9234-36CEA0FE8ACD}"/>
                  </a:ext>
                </a:extLst>
              </p:cNvPr>
              <p:cNvPicPr>
                <a:picLocks noChangeAspect="1"/>
              </p:cNvPicPr>
              <p:nvPr/>
            </p:nvPicPr>
            <p:blipFill>
              <a:blip r:embed="rId5"/>
              <a:stretch>
                <a:fillRect/>
              </a:stretch>
            </p:blipFill>
            <p:spPr>
              <a:xfrm>
                <a:off x="7760875" y="4658531"/>
                <a:ext cx="2156647" cy="1203789"/>
              </a:xfrm>
              <a:prstGeom prst="rect">
                <a:avLst/>
              </a:prstGeom>
            </p:spPr>
          </p:pic>
        </p:grpSp>
        <p:sp>
          <p:nvSpPr>
            <p:cNvPr id="25" name="TextBox 24">
              <a:extLst>
                <a:ext uri="{FF2B5EF4-FFF2-40B4-BE49-F238E27FC236}">
                  <a16:creationId xmlns:a16="http://schemas.microsoft.com/office/drawing/2014/main" id="{F02E5CA2-DAF3-6297-9C45-D3A37B08162B}"/>
                </a:ext>
              </a:extLst>
            </p:cNvPr>
            <p:cNvSpPr txBox="1"/>
            <p:nvPr/>
          </p:nvSpPr>
          <p:spPr>
            <a:xfrm>
              <a:off x="7510562" y="1900552"/>
              <a:ext cx="2893277" cy="369332"/>
            </a:xfrm>
            <a:prstGeom prst="rect">
              <a:avLst/>
            </a:prstGeom>
            <a:noFill/>
          </p:spPr>
          <p:txBody>
            <a:bodyPr wrap="square" rtlCol="0">
              <a:spAutoFit/>
            </a:bodyPr>
            <a:lstStyle/>
            <a:p>
              <a:r>
                <a:rPr lang="en-IN" b="1" dirty="0">
                  <a:solidFill>
                    <a:srgbClr val="2359F1"/>
                  </a:solidFill>
                  <a:latin typeface="Cambria" panose="02040503050406030204" pitchFamily="18" charset="0"/>
                  <a:ea typeface="Cambria" panose="02040503050406030204" pitchFamily="18" charset="0"/>
                </a:rPr>
                <a:t>Nested </a:t>
              </a:r>
              <a:r>
                <a:rPr lang="en-IN" b="1" dirty="0">
                  <a:solidFill>
                    <a:srgbClr val="C00000"/>
                  </a:solidFill>
                  <a:latin typeface="Cambria" panose="02040503050406030204" pitchFamily="18" charset="0"/>
                  <a:ea typeface="Cambria" panose="02040503050406030204" pitchFamily="18" charset="0"/>
                </a:rPr>
                <a:t>While </a:t>
              </a:r>
              <a:r>
                <a:rPr lang="en-IN" b="1" dirty="0">
                  <a:solidFill>
                    <a:srgbClr val="2359F1"/>
                  </a:solidFill>
                  <a:latin typeface="Cambria" panose="02040503050406030204" pitchFamily="18" charset="0"/>
                  <a:ea typeface="Cambria" panose="02040503050406030204" pitchFamily="18" charset="0"/>
                </a:rPr>
                <a:t>Example</a:t>
              </a:r>
            </a:p>
          </p:txBody>
        </p:sp>
        <p:sp>
          <p:nvSpPr>
            <p:cNvPr id="26" name="TextBox 25">
              <a:extLst>
                <a:ext uri="{FF2B5EF4-FFF2-40B4-BE49-F238E27FC236}">
                  <a16:creationId xmlns:a16="http://schemas.microsoft.com/office/drawing/2014/main" id="{B5EB3AB6-0814-68BE-90B4-8CCB441B532A}"/>
                </a:ext>
              </a:extLst>
            </p:cNvPr>
            <p:cNvSpPr txBox="1"/>
            <p:nvPr/>
          </p:nvSpPr>
          <p:spPr>
            <a:xfrm>
              <a:off x="2716727" y="4889095"/>
              <a:ext cx="1137597" cy="369332"/>
            </a:xfrm>
            <a:prstGeom prst="rect">
              <a:avLst/>
            </a:prstGeom>
            <a:noFill/>
          </p:spPr>
          <p:txBody>
            <a:bodyPr wrap="square" rtlCol="0">
              <a:spAutoFit/>
            </a:bodyPr>
            <a:lstStyle/>
            <a:p>
              <a:r>
                <a:rPr lang="en-IN" b="1" dirty="0">
                  <a:solidFill>
                    <a:srgbClr val="2359F1"/>
                  </a:solidFill>
                  <a:latin typeface="Cambria" panose="02040503050406030204" pitchFamily="18" charset="0"/>
                  <a:ea typeface="Cambria" panose="02040503050406030204" pitchFamily="18" charset="0"/>
                </a:rPr>
                <a:t>OUTPUT</a:t>
              </a:r>
            </a:p>
          </p:txBody>
        </p:sp>
        <p:sp>
          <p:nvSpPr>
            <p:cNvPr id="27" name="TextBox 26">
              <a:extLst>
                <a:ext uri="{FF2B5EF4-FFF2-40B4-BE49-F238E27FC236}">
                  <a16:creationId xmlns:a16="http://schemas.microsoft.com/office/drawing/2014/main" id="{41F32D1F-AFE6-2480-F8AF-8F36ABBF42C5}"/>
                </a:ext>
              </a:extLst>
            </p:cNvPr>
            <p:cNvSpPr txBox="1"/>
            <p:nvPr/>
          </p:nvSpPr>
          <p:spPr>
            <a:xfrm>
              <a:off x="2302723" y="1900552"/>
              <a:ext cx="2378716" cy="369332"/>
            </a:xfrm>
            <a:prstGeom prst="rect">
              <a:avLst/>
            </a:prstGeom>
            <a:noFill/>
          </p:spPr>
          <p:txBody>
            <a:bodyPr wrap="square" rtlCol="0">
              <a:spAutoFit/>
            </a:bodyPr>
            <a:lstStyle/>
            <a:p>
              <a:r>
                <a:rPr lang="en-IN" b="1" dirty="0">
                  <a:solidFill>
                    <a:srgbClr val="2359F1"/>
                  </a:solidFill>
                  <a:latin typeface="Cambria" panose="02040503050406030204" pitchFamily="18" charset="0"/>
                  <a:ea typeface="Cambria" panose="02040503050406030204" pitchFamily="18" charset="0"/>
                </a:rPr>
                <a:t>Nested </a:t>
              </a:r>
              <a:r>
                <a:rPr lang="en-IN" b="1" dirty="0">
                  <a:solidFill>
                    <a:srgbClr val="C00000"/>
                  </a:solidFill>
                  <a:latin typeface="Cambria" panose="02040503050406030204" pitchFamily="18" charset="0"/>
                  <a:ea typeface="Cambria" panose="02040503050406030204" pitchFamily="18" charset="0"/>
                </a:rPr>
                <a:t>For</a:t>
              </a:r>
              <a:r>
                <a:rPr lang="en-IN" b="1" dirty="0">
                  <a:solidFill>
                    <a:srgbClr val="2359F1"/>
                  </a:solidFill>
                  <a:latin typeface="Cambria" panose="02040503050406030204" pitchFamily="18" charset="0"/>
                  <a:ea typeface="Cambria" panose="02040503050406030204" pitchFamily="18" charset="0"/>
                </a:rPr>
                <a:t> Example</a:t>
              </a:r>
            </a:p>
          </p:txBody>
        </p:sp>
        <p:sp>
          <p:nvSpPr>
            <p:cNvPr id="28" name="TextBox 27">
              <a:extLst>
                <a:ext uri="{FF2B5EF4-FFF2-40B4-BE49-F238E27FC236}">
                  <a16:creationId xmlns:a16="http://schemas.microsoft.com/office/drawing/2014/main" id="{2883198D-5A12-0BC2-67F1-7BB7E4B300A1}"/>
                </a:ext>
              </a:extLst>
            </p:cNvPr>
            <p:cNvSpPr txBox="1"/>
            <p:nvPr/>
          </p:nvSpPr>
          <p:spPr>
            <a:xfrm>
              <a:off x="8146636" y="4929279"/>
              <a:ext cx="1328637" cy="369332"/>
            </a:xfrm>
            <a:prstGeom prst="rect">
              <a:avLst/>
            </a:prstGeom>
            <a:noFill/>
          </p:spPr>
          <p:txBody>
            <a:bodyPr wrap="square" rtlCol="0">
              <a:spAutoFit/>
            </a:bodyPr>
            <a:lstStyle/>
            <a:p>
              <a:r>
                <a:rPr lang="en-IN" b="1" dirty="0">
                  <a:solidFill>
                    <a:srgbClr val="2359F1"/>
                  </a:solidFill>
                  <a:latin typeface="Cambria" panose="02040503050406030204" pitchFamily="18" charset="0"/>
                  <a:ea typeface="Cambria" panose="02040503050406030204" pitchFamily="18" charset="0"/>
                </a:rPr>
                <a:t>OUTPUT</a:t>
              </a:r>
            </a:p>
          </p:txBody>
        </p:sp>
      </p:grpSp>
    </p:spTree>
    <p:extLst>
      <p:ext uri="{BB962C8B-B14F-4D97-AF65-F5344CB8AC3E}">
        <p14:creationId xmlns:p14="http://schemas.microsoft.com/office/powerpoint/2010/main" val="1381980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33CC-2A81-DAE9-77E8-5DA32BD901AF}"/>
              </a:ext>
            </a:extLst>
          </p:cNvPr>
          <p:cNvSpPr>
            <a:spLocks noGrp="1"/>
          </p:cNvSpPr>
          <p:nvPr>
            <p:ph type="ctrTitle"/>
          </p:nvPr>
        </p:nvSpPr>
        <p:spPr/>
        <p:txBody>
          <a:bodyPr/>
          <a:lstStyle/>
          <a:p>
            <a:r>
              <a:rPr lang="en-IN" dirty="0"/>
              <a:t>END OF THE UNIT </a:t>
            </a:r>
            <a:r>
              <a:rPr lang="en-IN"/>
              <a:t>- I</a:t>
            </a:r>
            <a:endParaRPr lang="en-IN" dirty="0"/>
          </a:p>
        </p:txBody>
      </p:sp>
    </p:spTree>
    <p:extLst>
      <p:ext uri="{BB962C8B-B14F-4D97-AF65-F5344CB8AC3E}">
        <p14:creationId xmlns:p14="http://schemas.microsoft.com/office/powerpoint/2010/main" val="379047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Features</a:t>
            </a:r>
            <a:endParaRPr lang="en-IN" sz="2800" dirty="0">
              <a:latin typeface="Algerian" panose="04020705040A02060702" pitchFamily="82" charset="0"/>
            </a:endParaRPr>
          </a:p>
        </p:txBody>
      </p:sp>
      <p:sp>
        <p:nvSpPr>
          <p:cNvPr id="5" name="TextBox 4">
            <a:extLst>
              <a:ext uri="{FF2B5EF4-FFF2-40B4-BE49-F238E27FC236}">
                <a16:creationId xmlns:a16="http://schemas.microsoft.com/office/drawing/2014/main" id="{A0D35833-0131-79DA-22B9-B81B3FA4DC2C}"/>
              </a:ext>
            </a:extLst>
          </p:cNvPr>
          <p:cNvSpPr txBox="1"/>
          <p:nvPr/>
        </p:nvSpPr>
        <p:spPr>
          <a:xfrm>
            <a:off x="1622" y="523220"/>
            <a:ext cx="12190378" cy="6605013"/>
          </a:xfrm>
          <a:prstGeom prst="rect">
            <a:avLst/>
          </a:prstGeom>
          <a:noFill/>
        </p:spPr>
        <p:txBody>
          <a:bodyPr wrap="square">
            <a:spAutoFit/>
          </a:bodyPr>
          <a:lstStyle/>
          <a:p>
            <a:pPr marL="360363" indent="-360363" algn="just">
              <a:lnSpc>
                <a:spcPct val="150000"/>
              </a:lnSpc>
            </a:pP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8.	Expressive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19138" indent="-285750"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needs to use only a few lines of code to perform complex tasks. </a:t>
            </a:r>
          </a:p>
          <a:p>
            <a:pPr marL="719138" indent="-285750"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For example, to display Hello World, you simply need to type one line - print(“Hello World”). </a:t>
            </a:r>
          </a:p>
          <a:p>
            <a:pPr marL="719138" indent="-285750"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Other languages like Java or C would take up multiple lines to execute this.</a:t>
            </a:r>
          </a:p>
          <a:p>
            <a:pPr marL="360363" indent="-360363" algn="just">
              <a:lnSpc>
                <a:spcPct val="150000"/>
              </a:lnSpc>
              <a:spcAft>
                <a:spcPts val="1000"/>
              </a:spcAft>
            </a:pP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9.	Support for GUI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19138" indent="-358775"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One of the key aspects of any programming language is support for GUI .</a:t>
            </a:r>
          </a:p>
          <a:p>
            <a:pPr marL="719138" indent="-358775"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offers various toolkits, such as </a:t>
            </a:r>
            <a:r>
              <a:rPr lang="en-US" sz="18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Tkinter</a:t>
            </a: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a:t>
            </a:r>
            <a:r>
              <a:rPr lang="en-US" sz="18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wxPython</a:t>
            </a: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and </a:t>
            </a:r>
            <a:r>
              <a:rPr lang="en-US" sz="1800" dirty="0" err="1">
                <a:solidFill>
                  <a:srgbClr val="222222"/>
                </a:solidFill>
                <a:effectLst/>
                <a:latin typeface="Cambria" panose="02040503050406030204" pitchFamily="18" charset="0"/>
                <a:ea typeface="Calibri" panose="020F0502020204030204" pitchFamily="34" charset="0"/>
                <a:cs typeface="Arial" panose="020B0604020202020204" pitchFamily="34" charset="0"/>
              </a:rPr>
              <a:t>JPython</a:t>
            </a: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 which allows for fast and easy GUI's development.</a:t>
            </a:r>
          </a:p>
          <a:p>
            <a:pPr marL="360363" indent="-360363" algn="just">
              <a:lnSpc>
                <a:spcPct val="150000"/>
              </a:lnSpc>
              <a:spcAft>
                <a:spcPts val="1000"/>
              </a:spcAft>
            </a:pPr>
            <a:r>
              <a:rPr lang="en-US" b="1" dirty="0">
                <a:solidFill>
                  <a:srgbClr val="FF0000"/>
                </a:solidFill>
                <a:latin typeface="Cambria" panose="02040503050406030204" pitchFamily="18" charset="0"/>
                <a:ea typeface="Calibri" panose="020F0502020204030204" pitchFamily="34" charset="0"/>
                <a:cs typeface="Arial" panose="020B0604020202020204" pitchFamily="34" charset="0"/>
              </a:rPr>
              <a:t>10.	</a:t>
            </a: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Dynamically Typed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19138" indent="-358775"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Many programming languages need to declare the type of the variable before using it . </a:t>
            </a:r>
          </a:p>
          <a:p>
            <a:pPr marL="719138" indent="-358775"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With Python, the type of the variable can be decided during runtime. This makes Python a dynamically typed language.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433388" algn="just">
              <a:lnSpc>
                <a:spcPct val="150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338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Features</a:t>
            </a:r>
            <a:endParaRPr lang="en-IN" sz="2800" dirty="0">
              <a:latin typeface="Algerian" panose="04020705040A02060702" pitchFamily="82" charset="0"/>
            </a:endParaRPr>
          </a:p>
        </p:txBody>
      </p:sp>
      <p:sp>
        <p:nvSpPr>
          <p:cNvPr id="5" name="TextBox 4">
            <a:extLst>
              <a:ext uri="{FF2B5EF4-FFF2-40B4-BE49-F238E27FC236}">
                <a16:creationId xmlns:a16="http://schemas.microsoft.com/office/drawing/2014/main" id="{A0D35833-0131-79DA-22B9-B81B3FA4DC2C}"/>
              </a:ext>
            </a:extLst>
          </p:cNvPr>
          <p:cNvSpPr txBox="1"/>
          <p:nvPr/>
        </p:nvSpPr>
        <p:spPr>
          <a:xfrm>
            <a:off x="1622" y="523220"/>
            <a:ext cx="12190378" cy="3599062"/>
          </a:xfrm>
          <a:prstGeom prst="rect">
            <a:avLst/>
          </a:prstGeom>
          <a:noFill/>
        </p:spPr>
        <p:txBody>
          <a:bodyPr wrap="square">
            <a:spAutoFit/>
          </a:bodyPr>
          <a:lstStyle/>
          <a:p>
            <a:pPr marL="534988" indent="-534988" algn="just">
              <a:lnSpc>
                <a:spcPct val="150000"/>
              </a:lnSpc>
              <a:spcAft>
                <a:spcPts val="1000"/>
              </a:spcAft>
            </a:pPr>
            <a:r>
              <a:rPr lang="en-US" b="1" dirty="0">
                <a:solidFill>
                  <a:srgbClr val="FF0000"/>
                </a:solidFill>
                <a:latin typeface="Cambria" panose="02040503050406030204" pitchFamily="18" charset="0"/>
                <a:ea typeface="Calibri" panose="020F0502020204030204" pitchFamily="34" charset="0"/>
                <a:cs typeface="Arial" panose="020B0604020202020204" pitchFamily="34" charset="0"/>
              </a:rPr>
              <a:t>11.	</a:t>
            </a:r>
            <a:r>
              <a:rPr lang="en-US" sz="1800" b="1" dirty="0">
                <a:solidFill>
                  <a:srgbClr val="FF0000"/>
                </a:solidFill>
                <a:effectLst/>
                <a:latin typeface="Cambria" panose="02040503050406030204" pitchFamily="18" charset="0"/>
                <a:ea typeface="Calibri" panose="020F0502020204030204" pitchFamily="34" charset="0"/>
                <a:cs typeface="Arial" panose="020B0604020202020204" pitchFamily="34" charset="0"/>
              </a:rPr>
              <a:t>Simplify Complex Software Development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895350" indent="-360363"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can be used to develop both desktop and web apps and complex scientific and numerical applications. </a:t>
            </a:r>
          </a:p>
          <a:p>
            <a:pPr marL="895350" indent="-360363"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Python's data analysis features help to create custom big data solutions without so much time and effort. </a:t>
            </a:r>
          </a:p>
          <a:p>
            <a:pPr marL="895350" indent="-360363" algn="just">
              <a:lnSpc>
                <a:spcPct val="150000"/>
              </a:lnSpc>
              <a:spcAft>
                <a:spcPts val="1000"/>
              </a:spcAft>
              <a:buFont typeface="Wingdings" panose="05000000000000000000" pitchFamily="2" charset="2"/>
              <a:buChar char="q"/>
            </a:pPr>
            <a:r>
              <a:rPr lang="en-US" dirty="0">
                <a:solidFill>
                  <a:srgbClr val="222222"/>
                </a:solidFill>
                <a:latin typeface="Cambria" panose="02040503050406030204" pitchFamily="18" charset="0"/>
                <a:ea typeface="Calibri" panose="020F0502020204030204" pitchFamily="34" charset="0"/>
                <a:cs typeface="Arial" panose="020B0604020202020204" pitchFamily="34" charset="0"/>
              </a:rPr>
              <a:t>Python a</a:t>
            </a: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lso helps to use the Python data visualization libraries and APIs to present data in a more appealing way. </a:t>
            </a:r>
          </a:p>
          <a:p>
            <a:pPr marL="895350" indent="-360363" algn="just">
              <a:lnSpc>
                <a:spcPct val="150000"/>
              </a:lnSpc>
              <a:spcAft>
                <a:spcPts val="1000"/>
              </a:spcAft>
              <a:buFont typeface="Wingdings" panose="05000000000000000000" pitchFamily="2" charset="2"/>
              <a:buChar char="q"/>
            </a:pPr>
            <a:r>
              <a:rPr lang="en-US" sz="1800" dirty="0">
                <a:solidFill>
                  <a:srgbClr val="222222"/>
                </a:solidFill>
                <a:effectLst/>
                <a:latin typeface="Cambria" panose="02040503050406030204" pitchFamily="18" charset="0"/>
                <a:ea typeface="Calibri" panose="020F0502020204030204" pitchFamily="34" charset="0"/>
                <a:cs typeface="Arial" panose="020B0604020202020204" pitchFamily="34" charset="0"/>
              </a:rPr>
              <a:t>Several advanced software developers use Python to accomplish high-end AI and natural language processing tasks.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433388" algn="just">
              <a:lnSpc>
                <a:spcPct val="150000"/>
              </a:lnSpc>
              <a:spcAft>
                <a:spcPts val="10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801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Python IDE’s</a:t>
            </a:r>
            <a:endParaRPr lang="en-IN" sz="2800" dirty="0">
              <a:latin typeface="Algerian" panose="04020705040A02060702" pitchFamily="82" charset="0"/>
            </a:endParaRPr>
          </a:p>
        </p:txBody>
      </p:sp>
      <p:sp>
        <p:nvSpPr>
          <p:cNvPr id="5" name="TextBox 4">
            <a:extLst>
              <a:ext uri="{FF2B5EF4-FFF2-40B4-BE49-F238E27FC236}">
                <a16:creationId xmlns:a16="http://schemas.microsoft.com/office/drawing/2014/main" id="{A0D35833-0131-79DA-22B9-B81B3FA4DC2C}"/>
              </a:ext>
            </a:extLst>
          </p:cNvPr>
          <p:cNvSpPr txBox="1"/>
          <p:nvPr/>
        </p:nvSpPr>
        <p:spPr>
          <a:xfrm>
            <a:off x="0" y="523220"/>
            <a:ext cx="12192000" cy="5652188"/>
          </a:xfrm>
          <a:prstGeom prst="rect">
            <a:avLst/>
          </a:prstGeom>
          <a:noFill/>
        </p:spPr>
        <p:txBody>
          <a:bodyPr wrap="square">
            <a:spAutoFit/>
          </a:bodyPr>
          <a:lstStyle/>
          <a:p>
            <a:pPr marL="719138" lvl="0" indent="-285750" algn="just">
              <a:lnSpc>
                <a:spcPct val="150000"/>
              </a:lnSpc>
              <a:buSzPts val="1000"/>
              <a:buFont typeface="Wingdings" panose="05000000000000000000" pitchFamily="2" charset="2"/>
              <a:buChar char="v"/>
              <a:tabLst>
                <a:tab pos="304800" algn="l"/>
              </a:tabLst>
            </a:pPr>
            <a:r>
              <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IDE </a:t>
            </a:r>
            <a:r>
              <a:rPr lang="en-US"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 stands for </a:t>
            </a:r>
            <a:r>
              <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Integrated Development Environment</a:t>
            </a:r>
            <a:r>
              <a:rPr lang="en-US"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 . It is a programming environment that contains a lot of things in a single package i.e. </a:t>
            </a:r>
            <a:r>
              <a:rPr lang="en-US" sz="20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code editor, compiler, debugger</a:t>
            </a:r>
            <a:r>
              <a:rPr lang="en-US"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 </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a:p>
            <a:pPr marL="719138" lvl="0" indent="-285750" algn="just">
              <a:lnSpc>
                <a:spcPct val="150000"/>
              </a:lnSpc>
              <a:buSzPts val="1000"/>
              <a:buFont typeface="Wingdings" panose="05000000000000000000" pitchFamily="2" charset="2"/>
              <a:buChar char="v"/>
              <a:tabLst>
                <a:tab pos="304800" algn="l"/>
              </a:tabLst>
            </a:pPr>
            <a:r>
              <a:rPr lang="en-US"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It has a user-friendly interface consisting of an editor and a compiler. We can write the code in the editor window and compile it using the compiler. </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19138" lvl="0" indent="-285750" algn="just">
              <a:lnSpc>
                <a:spcPct val="150000"/>
              </a:lnSpc>
              <a:buSzPts val="1000"/>
              <a:buFont typeface="Wingdings" panose="05000000000000000000" pitchFamily="2" charset="2"/>
              <a:buChar char="v"/>
              <a:tabLst>
                <a:tab pos="304800" algn="l"/>
              </a:tabLst>
            </a:pPr>
            <a:r>
              <a:rPr lang="en-US" sz="2000" dirty="0">
                <a:solidFill>
                  <a:srgbClr val="444444"/>
                </a:solidFill>
                <a:effectLst/>
                <a:latin typeface="Cambria" panose="02040503050406030204" pitchFamily="18" charset="0"/>
                <a:ea typeface="Cambria" panose="02040503050406030204" pitchFamily="18" charset="0"/>
                <a:cs typeface="Times New Roman" panose="02020603050405020304" pitchFamily="18" charset="0"/>
              </a:rPr>
              <a:t>Consequently, we can run it to check the output of the program on the output terminal.</a:t>
            </a:r>
          </a:p>
          <a:p>
            <a:pPr marL="719138" indent="-285750" algn="just">
              <a:lnSpc>
                <a:spcPct val="150000"/>
              </a:lnSpc>
              <a:buSzPts val="1000"/>
              <a:buFont typeface="Wingdings" panose="05000000000000000000" pitchFamily="2" charset="2"/>
              <a:buChar char="v"/>
              <a:tabLst>
                <a:tab pos="304800" algn="l"/>
              </a:tabLst>
            </a:pPr>
            <a:r>
              <a:rPr lang="en-US" sz="2000" dirty="0">
                <a:solidFill>
                  <a:srgbClr val="000000"/>
                </a:solidFill>
                <a:effectLst/>
                <a:latin typeface="Cambria" panose="02040503050406030204" pitchFamily="18" charset="0"/>
                <a:ea typeface="Cambria" panose="02040503050406030204" pitchFamily="18" charset="0"/>
              </a:rPr>
              <a:t>IDEs increase programmer productivity by introducing features </a:t>
            </a:r>
            <a:r>
              <a:rPr lang="en-US" sz="2000" b="1" dirty="0">
                <a:solidFill>
                  <a:srgbClr val="FF0000"/>
                </a:solidFill>
                <a:effectLst/>
                <a:latin typeface="Cambria" panose="02040503050406030204" pitchFamily="18" charset="0"/>
                <a:ea typeface="Cambria" panose="02040503050406030204" pitchFamily="18" charset="0"/>
              </a:rPr>
              <a:t>like editing source code, building executables, and debugging. </a:t>
            </a:r>
          </a:p>
          <a:p>
            <a:pPr marL="719138" indent="-285750" algn="just">
              <a:lnSpc>
                <a:spcPct val="150000"/>
              </a:lnSpc>
              <a:buSzPts val="1000"/>
              <a:buFont typeface="Wingdings" panose="05000000000000000000" pitchFamily="2" charset="2"/>
              <a:buChar char="v"/>
              <a:tabLst>
                <a:tab pos="304800" algn="l"/>
              </a:tabLst>
            </a:pPr>
            <a:r>
              <a:rPr lang="en-US" sz="20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IDEs and code editors are tools that </a:t>
            </a:r>
            <a:r>
              <a:rPr lang="en-US" sz="2000" u="none" strike="noStrike" dirty="0">
                <a:solidFill>
                  <a:srgbClr val="222222"/>
                </a:solidFill>
                <a:effectLst/>
                <a:latin typeface="Cambria" panose="02040503050406030204" pitchFamily="18" charset="0"/>
                <a:ea typeface="Cambria" panose="02040503050406030204" pitchFamily="18" charset="0"/>
                <a:cs typeface="Arial" panose="020B0604020202020204" pitchFamily="34" charset="0"/>
                <a:hlinkClick r:id="rId2" tooltip="software developers"/>
              </a:rPr>
              <a:t>software developers</a:t>
            </a:r>
            <a:r>
              <a:rPr lang="en-US" sz="20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 use to write and edit code. </a:t>
            </a:r>
          </a:p>
          <a:p>
            <a:pPr marL="1176338" lvl="1" indent="-285750" algn="just">
              <a:lnSpc>
                <a:spcPct val="150000"/>
              </a:lnSpc>
              <a:spcAft>
                <a:spcPts val="600"/>
              </a:spcAft>
              <a:buSzPts val="1000"/>
              <a:buFont typeface="Wingdings" panose="05000000000000000000" pitchFamily="2" charset="2"/>
              <a:buChar char="ü"/>
              <a:tabLst>
                <a:tab pos="533400" algn="l"/>
              </a:tabLst>
            </a:pPr>
            <a:r>
              <a:rPr lang="en-US" sz="20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IDEs, or Integrated Development Environments, are usually more feature-rich and include tools for debugging, building and deploying code. </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a:p>
            <a:pPr marL="1176338" lvl="1" indent="-285750">
              <a:lnSpc>
                <a:spcPct val="150000"/>
              </a:lnSpc>
              <a:spcAft>
                <a:spcPts val="600"/>
              </a:spcAft>
              <a:buFont typeface="Wingdings" panose="05000000000000000000" pitchFamily="2" charset="2"/>
              <a:buChar char="ü"/>
            </a:pPr>
            <a:r>
              <a:rPr lang="en-US" sz="2000" dirty="0">
                <a:solidFill>
                  <a:srgbClr val="222222"/>
                </a:solidFill>
                <a:effectLst/>
                <a:latin typeface="Cambria" panose="02040503050406030204" pitchFamily="18" charset="0"/>
                <a:ea typeface="Cambria" panose="02040503050406030204" pitchFamily="18" charset="0"/>
                <a:cs typeface="Arial" panose="020B0604020202020204" pitchFamily="34" charset="0"/>
              </a:rPr>
              <a:t>Code editors are generally more straightforward and focused on code editing. Many developers use IDEs and code editors, depending on the task</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3451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67BAF-58CD-F592-636A-5F41243903D4}"/>
              </a:ext>
            </a:extLst>
          </p:cNvPr>
          <p:cNvSpPr txBox="1"/>
          <p:nvPr/>
        </p:nvSpPr>
        <p:spPr>
          <a:xfrm>
            <a:off x="0" y="0"/>
            <a:ext cx="12192000" cy="523220"/>
          </a:xfrm>
          <a:prstGeom prst="rect">
            <a:avLst/>
          </a:prstGeom>
          <a:solidFill>
            <a:schemeClr val="accent2">
              <a:lumMod val="40000"/>
              <a:lumOff val="60000"/>
            </a:schemeClr>
          </a:solidFill>
        </p:spPr>
        <p:txBody>
          <a:bodyPr wrap="square" rtlCol="0">
            <a:spAutoFit/>
          </a:bodyPr>
          <a:lstStyle/>
          <a:p>
            <a:pPr algn="ctr"/>
            <a:r>
              <a:rPr lang="en-IN" sz="2800" b="1" dirty="0">
                <a:solidFill>
                  <a:srgbClr val="222222"/>
                </a:solidFill>
                <a:effectLst/>
                <a:latin typeface="Cambria" panose="02040503050406030204" pitchFamily="18" charset="0"/>
                <a:ea typeface="Calibri" panose="020F0502020204030204" pitchFamily="34" charset="0"/>
                <a:cs typeface="Arial" panose="020B0604020202020204" pitchFamily="34" charset="0"/>
              </a:rPr>
              <a:t>Features of IDE’s</a:t>
            </a:r>
            <a:endParaRPr lang="en-IN" sz="2800" dirty="0">
              <a:latin typeface="Algerian" panose="04020705040A02060702" pitchFamily="82" charset="0"/>
            </a:endParaRPr>
          </a:p>
        </p:txBody>
      </p:sp>
      <p:sp>
        <p:nvSpPr>
          <p:cNvPr id="5" name="TextBox 4">
            <a:extLst>
              <a:ext uri="{FF2B5EF4-FFF2-40B4-BE49-F238E27FC236}">
                <a16:creationId xmlns:a16="http://schemas.microsoft.com/office/drawing/2014/main" id="{A0D35833-0131-79DA-22B9-B81B3FA4DC2C}"/>
              </a:ext>
            </a:extLst>
          </p:cNvPr>
          <p:cNvSpPr txBox="1"/>
          <p:nvPr/>
        </p:nvSpPr>
        <p:spPr>
          <a:xfrm>
            <a:off x="301557" y="1126335"/>
            <a:ext cx="12192000" cy="496931"/>
          </a:xfrm>
          <a:prstGeom prst="rect">
            <a:avLst/>
          </a:prstGeom>
          <a:noFill/>
        </p:spPr>
        <p:txBody>
          <a:bodyPr wrap="square">
            <a:spAutoFit/>
          </a:bodyPr>
          <a:lstStyle/>
          <a:p>
            <a:pPr marL="433388" lvl="0" algn="just">
              <a:lnSpc>
                <a:spcPct val="150000"/>
              </a:lnSpc>
              <a:buSzPts val="1000"/>
              <a:tabLst>
                <a:tab pos="304800" algn="l"/>
              </a:tabLst>
            </a:pP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DEA7889F-83A3-0010-009D-347969EB8E5E}"/>
              </a:ext>
            </a:extLst>
          </p:cNvPr>
          <p:cNvSpPr>
            <a:spLocks noChangeArrowheads="1"/>
          </p:cNvSpPr>
          <p:nvPr/>
        </p:nvSpPr>
        <p:spPr bwMode="auto">
          <a:xfrm>
            <a:off x="166040" y="622878"/>
            <a:ext cx="11859920" cy="561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60363" marR="0" lvl="0" indent="-360363" algn="just" defTabSz="914400" rtl="0" eaLnBrk="0" fontAlgn="base" latinLnBrk="0" hangingPunct="0">
              <a:lnSpc>
                <a:spcPct val="150000"/>
              </a:lnSpc>
              <a:spcBef>
                <a:spcPct val="0"/>
              </a:spcBef>
              <a:spcAft>
                <a:spcPct val="0"/>
              </a:spcAft>
              <a:buClrTx/>
              <a:buSzTx/>
              <a:buFontTx/>
              <a:buAutoNum type="arabicPeriod"/>
              <a:tabLst/>
            </a:pPr>
            <a:r>
              <a:rPr kumimoji="0" lang="en-US" altLang="en-US" sz="16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Code editor</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IDEs provide a code editor with advanced features such as syntax highlighting, code completion, and code refactoring. These features help developers write code more efficiently and accurately.</a:t>
            </a:r>
          </a:p>
          <a:p>
            <a:pPr marL="360363" marR="0" lvl="0" indent="-360363" algn="just" defTabSz="914400" rtl="0" eaLnBrk="0" fontAlgn="base" latinLnBrk="0" hangingPunct="0">
              <a:lnSpc>
                <a:spcPct val="150000"/>
              </a:lnSpc>
              <a:spcBef>
                <a:spcPct val="0"/>
              </a:spcBef>
              <a:spcAft>
                <a:spcPct val="0"/>
              </a:spcAft>
              <a:buClrTx/>
              <a:buSzTx/>
              <a:buFontTx/>
              <a:buAutoNum type="arabicPeriod" startAt="2"/>
              <a:tabLst/>
            </a:pPr>
            <a:r>
              <a:rPr lang="en-US" altLang="en-US" sz="1600" b="1" dirty="0">
                <a:solidFill>
                  <a:srgbClr val="FF0000"/>
                </a:solidFill>
                <a:latin typeface="Cambria" panose="02040503050406030204" pitchFamily="18" charset="0"/>
                <a:ea typeface="Cambria" panose="02040503050406030204" pitchFamily="18" charset="0"/>
              </a:rPr>
              <a:t>Integrated debugger</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IDEs have a built-in debugger that allows developers to identify and fix errors in their code. This feature saves time by reducing the need for manual debugging.</a:t>
            </a:r>
          </a:p>
          <a:p>
            <a:pPr marL="360363" marR="0" lvl="0" indent="-360363" algn="just" defTabSz="914400" rtl="0" eaLnBrk="0" fontAlgn="base" latinLnBrk="0" hangingPunct="0">
              <a:lnSpc>
                <a:spcPct val="150000"/>
              </a:lnSpc>
              <a:spcBef>
                <a:spcPct val="0"/>
              </a:spcBef>
              <a:spcAft>
                <a:spcPct val="0"/>
              </a:spcAft>
              <a:buClrTx/>
              <a:buSzTx/>
              <a:buFontTx/>
              <a:buAutoNum type="arabicPeriod" startAt="3"/>
              <a:tabLst/>
            </a:pPr>
            <a:r>
              <a:rPr lang="en-US" altLang="en-US" sz="1600" b="1" dirty="0">
                <a:solidFill>
                  <a:srgbClr val="FF0000"/>
                </a:solidFill>
                <a:latin typeface="Cambria" panose="02040503050406030204" pitchFamily="18" charset="0"/>
                <a:ea typeface="Cambria" panose="02040503050406030204" pitchFamily="18" charset="0"/>
              </a:rPr>
              <a:t>Version control integration</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IDEs can be integrated with version control systems such as Git or SVN, allowing developers to manage changes to their code and collaborate with others.</a:t>
            </a:r>
          </a:p>
          <a:p>
            <a:pPr marL="360363" marR="0" lvl="0" indent="-360363" algn="just" defTabSz="914400" rtl="0" eaLnBrk="0" fontAlgn="base" latinLnBrk="0" hangingPunct="0">
              <a:lnSpc>
                <a:spcPct val="150000"/>
              </a:lnSpc>
              <a:spcBef>
                <a:spcPct val="0"/>
              </a:spcBef>
              <a:spcAft>
                <a:spcPct val="0"/>
              </a:spcAft>
              <a:buClrTx/>
              <a:buSzTx/>
              <a:buFontTx/>
              <a:buAutoNum type="arabicPeriod" startAt="4"/>
              <a:tabLst/>
            </a:pPr>
            <a:r>
              <a:rPr lang="en-US" altLang="en-US" sz="1600" b="1" dirty="0">
                <a:solidFill>
                  <a:srgbClr val="FF0000"/>
                </a:solidFill>
                <a:latin typeface="Cambria" panose="02040503050406030204" pitchFamily="18" charset="0"/>
                <a:ea typeface="Cambria" panose="02040503050406030204" pitchFamily="18" charset="0"/>
              </a:rPr>
              <a:t>Project management</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IDEs provide tools for managing projects, such as file organization, project templates, and code generation.</a:t>
            </a:r>
          </a:p>
          <a:p>
            <a:pPr marL="360363" marR="0" lvl="0" indent="-360363" algn="just" defTabSz="914400" rtl="0" eaLnBrk="0" fontAlgn="base" latinLnBrk="0" hangingPunct="0">
              <a:lnSpc>
                <a:spcPct val="150000"/>
              </a:lnSpc>
              <a:spcBef>
                <a:spcPct val="0"/>
              </a:spcBef>
              <a:spcAft>
                <a:spcPct val="0"/>
              </a:spcAft>
              <a:buClrTx/>
              <a:buSzTx/>
              <a:buFontTx/>
              <a:buAutoNum type="arabicPeriod" startAt="5"/>
              <a:tabLst/>
            </a:pPr>
            <a:r>
              <a:rPr lang="en-US" altLang="en-US" sz="1600" b="1" dirty="0">
                <a:solidFill>
                  <a:srgbClr val="FF0000"/>
                </a:solidFill>
                <a:latin typeface="Cambria" panose="02040503050406030204" pitchFamily="18" charset="0"/>
                <a:ea typeface="Cambria" panose="02040503050406030204" pitchFamily="18" charset="0"/>
              </a:rPr>
              <a:t>Build automation</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IDEs can automate the build process, allowing developers to compile and run their code without having to use command-line tools.</a:t>
            </a:r>
          </a:p>
          <a:p>
            <a:pPr marL="360363" marR="0" lvl="0" indent="-360363" algn="just" defTabSz="914400" rtl="0" eaLnBrk="0" fontAlgn="base" latinLnBrk="0" hangingPunct="0">
              <a:lnSpc>
                <a:spcPct val="150000"/>
              </a:lnSpc>
              <a:spcBef>
                <a:spcPct val="0"/>
              </a:spcBef>
              <a:spcAft>
                <a:spcPct val="0"/>
              </a:spcAft>
              <a:buClrTx/>
              <a:buSzTx/>
              <a:buFontTx/>
              <a:buAutoNum type="arabicPeriod" startAt="6"/>
              <a:tabLst/>
            </a:pPr>
            <a:r>
              <a:rPr lang="en-US" altLang="en-US" sz="1600" b="1" dirty="0">
                <a:solidFill>
                  <a:srgbClr val="FF0000"/>
                </a:solidFill>
                <a:latin typeface="Cambria" panose="02040503050406030204" pitchFamily="18" charset="0"/>
                <a:ea typeface="Cambria" panose="02040503050406030204" pitchFamily="18" charset="0"/>
              </a:rPr>
              <a:t>Testing tools</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IDEs provide testing tools that help developers test their code and identify defects early in the development cycle.</a:t>
            </a:r>
          </a:p>
          <a:p>
            <a:pPr marL="360363" marR="0" lvl="0" indent="-360363" algn="just" defTabSz="914400" rtl="0" eaLnBrk="0" fontAlgn="base" latinLnBrk="0" hangingPunct="0">
              <a:lnSpc>
                <a:spcPct val="150000"/>
              </a:lnSpc>
              <a:spcBef>
                <a:spcPct val="0"/>
              </a:spcBef>
              <a:spcAft>
                <a:spcPct val="0"/>
              </a:spcAft>
              <a:buClrTx/>
              <a:buSzTx/>
              <a:buFontTx/>
              <a:buAutoNum type="arabicPeriod" startAt="7"/>
              <a:tabLst/>
            </a:pPr>
            <a:r>
              <a:rPr lang="en-US" altLang="en-US" sz="1600" b="1" dirty="0">
                <a:solidFill>
                  <a:srgbClr val="FF0000"/>
                </a:solidFill>
                <a:latin typeface="Cambria" panose="02040503050406030204" pitchFamily="18" charset="0"/>
                <a:ea typeface="Cambria" panose="02040503050406030204" pitchFamily="18" charset="0"/>
              </a:rPr>
              <a:t>Plugins and extensions</a:t>
            </a:r>
            <a:r>
              <a:rPr kumimoji="0" lang="en-US" altLang="en-US" sz="16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IDEs often support plugins and extensions that can be used to extend their functionality, adding new features or integrating with other tools.</a:t>
            </a:r>
          </a:p>
          <a:p>
            <a:pPr marL="360363" lvl="1" algn="ctr">
              <a:lnSpc>
                <a:spcPct val="150000"/>
              </a:lnSpc>
            </a:pPr>
            <a:r>
              <a:rPr kumimoji="0" lang="en-US" altLang="en-US" b="1" i="0" u="none" strike="noStrike" cap="none" normalizeH="0" baseline="0" dirty="0">
                <a:ln>
                  <a:noFill/>
                </a:ln>
                <a:solidFill>
                  <a:srgbClr val="2359F1"/>
                </a:solidFill>
                <a:effectLst/>
                <a:latin typeface="Cambria" panose="02040503050406030204" pitchFamily="18" charset="0"/>
                <a:ea typeface="Cambria" panose="02040503050406030204" pitchFamily="18" charset="0"/>
              </a:rPr>
              <a:t>Overall, IDEs provide a complete environment for software development, making it easier and more efficient for developers to write, test, and debug their code.</a:t>
            </a:r>
          </a:p>
        </p:txBody>
      </p:sp>
    </p:spTree>
    <p:extLst>
      <p:ext uri="{BB962C8B-B14F-4D97-AF65-F5344CB8AC3E}">
        <p14:creationId xmlns:p14="http://schemas.microsoft.com/office/powerpoint/2010/main" val="1896479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otalTime>1123</TotalTime>
  <Words>6730</Words>
  <Application>Microsoft Office PowerPoint</Application>
  <PresentationFormat>Widescreen</PresentationFormat>
  <Paragraphs>741</Paragraphs>
  <Slides>59</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59</vt:i4>
      </vt:variant>
    </vt:vector>
  </HeadingPairs>
  <TitlesOfParts>
    <vt:vector size="78" baseType="lpstr">
      <vt:lpstr>Agency FB</vt:lpstr>
      <vt:lpstr>Algerian</vt:lpstr>
      <vt:lpstr>Arial</vt:lpstr>
      <vt:lpstr>Bookman Old Style</vt:lpstr>
      <vt:lpstr>Calibri</vt:lpstr>
      <vt:lpstr>Calibri Light</vt:lpstr>
      <vt:lpstr>Cambria</vt:lpstr>
      <vt:lpstr>euclid_circular_a</vt:lpstr>
      <vt:lpstr>Franklin Gothic Book</vt:lpstr>
      <vt:lpstr>Lato</vt:lpstr>
      <vt:lpstr>Nunito</vt:lpstr>
      <vt:lpstr>Söhne</vt:lpstr>
      <vt:lpstr>Söhne Mono</vt:lpstr>
      <vt:lpstr>Times New Roman</vt:lpstr>
      <vt:lpstr>Trebuchet MS</vt:lpstr>
      <vt:lpstr>Wingdings</vt:lpstr>
      <vt:lpstr>Office Theme</vt:lpstr>
      <vt:lpstr>Custom</vt:lpstr>
      <vt:lpstr>Berlin</vt:lpstr>
      <vt:lpstr> Subject Code : 20MCA124 Subject Name : Programming Using Python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THE UNIT - 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Padmaja Kishore</dc:creator>
  <cp:lastModifiedBy>Chathura N. J.</cp:lastModifiedBy>
  <cp:revision>76</cp:revision>
  <dcterms:created xsi:type="dcterms:W3CDTF">2023-05-11T12:54:25Z</dcterms:created>
  <dcterms:modified xsi:type="dcterms:W3CDTF">2023-09-14T07:24:00Z</dcterms:modified>
</cp:coreProperties>
</file>