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6"/>
  </p:notesMasterIdLst>
  <p:sldIdLst>
    <p:sldId id="322"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7195B0D-DFB5-4249-A2E0-A73D530D572B}" v="1" dt="2023-09-14T07:54:28.99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1594"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dmaja Kishore" userId="71e196b71ab20ee6" providerId="LiveId" clId="{D106C6DA-14B9-4557-BB6C-AAD61C368E57}"/>
    <pc:docChg chg="undo custSel modSld">
      <pc:chgData name="Padmaja Kishore" userId="71e196b71ab20ee6" providerId="LiveId" clId="{D106C6DA-14B9-4557-BB6C-AAD61C368E57}" dt="2023-08-12T04:49:47.534" v="30"/>
      <pc:docMkLst>
        <pc:docMk/>
      </pc:docMkLst>
      <pc:sldChg chg="addSp delSp modSp mod setBg">
        <pc:chgData name="Padmaja Kishore" userId="71e196b71ab20ee6" providerId="LiveId" clId="{D106C6DA-14B9-4557-BB6C-AAD61C368E57}" dt="2023-08-12T04:47:18.082" v="4" actId="26606"/>
        <pc:sldMkLst>
          <pc:docMk/>
          <pc:sldMk cId="0" sldId="256"/>
        </pc:sldMkLst>
        <pc:spChg chg="del">
          <ac:chgData name="Padmaja Kishore" userId="71e196b71ab20ee6" providerId="LiveId" clId="{D106C6DA-14B9-4557-BB6C-AAD61C368E57}" dt="2023-08-12T04:46:37.096" v="0" actId="26606"/>
          <ac:spMkLst>
            <pc:docMk/>
            <pc:sldMk cId="0" sldId="256"/>
            <ac:spMk id="5" creationId="{00000000-0000-0000-0000-000000000000}"/>
          </ac:spMkLst>
        </pc:spChg>
        <pc:spChg chg="add del">
          <ac:chgData name="Padmaja Kishore" userId="71e196b71ab20ee6" providerId="LiveId" clId="{D106C6DA-14B9-4557-BB6C-AAD61C368E57}" dt="2023-08-12T04:47:18.065" v="3" actId="26606"/>
          <ac:spMkLst>
            <pc:docMk/>
            <pc:sldMk cId="0" sldId="256"/>
            <ac:spMk id="12" creationId="{59A309A7-1751-4ABE-A3C1-EEC40366AD89}"/>
          </ac:spMkLst>
        </pc:spChg>
        <pc:spChg chg="add del">
          <ac:chgData name="Padmaja Kishore" userId="71e196b71ab20ee6" providerId="LiveId" clId="{D106C6DA-14B9-4557-BB6C-AAD61C368E57}" dt="2023-08-12T04:47:18.065" v="3" actId="26606"/>
          <ac:spMkLst>
            <pc:docMk/>
            <pc:sldMk cId="0" sldId="256"/>
            <ac:spMk id="14" creationId="{967D8EB6-EAE1-4F9C-B398-83321E287204}"/>
          </ac:spMkLst>
        </pc:spChg>
        <pc:graphicFrameChg chg="add mod modGraphic">
          <ac:chgData name="Padmaja Kishore" userId="71e196b71ab20ee6" providerId="LiveId" clId="{D106C6DA-14B9-4557-BB6C-AAD61C368E57}" dt="2023-08-12T04:47:18.065" v="3" actId="26606"/>
          <ac:graphicFrameMkLst>
            <pc:docMk/>
            <pc:sldMk cId="0" sldId="256"/>
            <ac:graphicFrameMk id="7" creationId="{9418A7FC-6EB0-20BB-2131-318923C2DD56}"/>
          </ac:graphicFrameMkLst>
        </pc:graphicFrameChg>
      </pc:sldChg>
      <pc:sldChg chg="addSp modSp mod">
        <pc:chgData name="Padmaja Kishore" userId="71e196b71ab20ee6" providerId="LiveId" clId="{D106C6DA-14B9-4557-BB6C-AAD61C368E57}" dt="2023-08-12T04:48:02.621" v="7" actId="692"/>
        <pc:sldMkLst>
          <pc:docMk/>
          <pc:sldMk cId="0" sldId="257"/>
        </pc:sldMkLst>
        <pc:spChg chg="add mod">
          <ac:chgData name="Padmaja Kishore" userId="71e196b71ab20ee6" providerId="LiveId" clId="{D106C6DA-14B9-4557-BB6C-AAD61C368E57}" dt="2023-08-12T04:48:02.621" v="7" actId="692"/>
          <ac:spMkLst>
            <pc:docMk/>
            <pc:sldMk cId="0" sldId="257"/>
            <ac:spMk id="2" creationId="{AA28E87D-275B-3C82-76B7-B897F8A89A72}"/>
          </ac:spMkLst>
        </pc:spChg>
      </pc:sldChg>
      <pc:sldChg chg="addSp modSp">
        <pc:chgData name="Padmaja Kishore" userId="71e196b71ab20ee6" providerId="LiveId" clId="{D106C6DA-14B9-4557-BB6C-AAD61C368E57}" dt="2023-08-12T04:48:10.541" v="8"/>
        <pc:sldMkLst>
          <pc:docMk/>
          <pc:sldMk cId="0" sldId="258"/>
        </pc:sldMkLst>
        <pc:spChg chg="add mod">
          <ac:chgData name="Padmaja Kishore" userId="71e196b71ab20ee6" providerId="LiveId" clId="{D106C6DA-14B9-4557-BB6C-AAD61C368E57}" dt="2023-08-12T04:48:10.541" v="8"/>
          <ac:spMkLst>
            <pc:docMk/>
            <pc:sldMk cId="0" sldId="258"/>
            <ac:spMk id="2" creationId="{230BB19B-4BCB-6088-B724-C27EA4FFC02B}"/>
          </ac:spMkLst>
        </pc:spChg>
      </pc:sldChg>
      <pc:sldChg chg="addSp modSp">
        <pc:chgData name="Padmaja Kishore" userId="71e196b71ab20ee6" providerId="LiveId" clId="{D106C6DA-14B9-4557-BB6C-AAD61C368E57}" dt="2023-08-12T04:48:13.046" v="9"/>
        <pc:sldMkLst>
          <pc:docMk/>
          <pc:sldMk cId="0" sldId="259"/>
        </pc:sldMkLst>
        <pc:spChg chg="add mod">
          <ac:chgData name="Padmaja Kishore" userId="71e196b71ab20ee6" providerId="LiveId" clId="{D106C6DA-14B9-4557-BB6C-AAD61C368E57}" dt="2023-08-12T04:48:13.046" v="9"/>
          <ac:spMkLst>
            <pc:docMk/>
            <pc:sldMk cId="0" sldId="259"/>
            <ac:spMk id="2" creationId="{6F4805D3-6B4D-94E9-8C50-1C5ED8B06185}"/>
          </ac:spMkLst>
        </pc:spChg>
      </pc:sldChg>
      <pc:sldChg chg="addSp modSp">
        <pc:chgData name="Padmaja Kishore" userId="71e196b71ab20ee6" providerId="LiveId" clId="{D106C6DA-14B9-4557-BB6C-AAD61C368E57}" dt="2023-08-12T04:48:16.940" v="10"/>
        <pc:sldMkLst>
          <pc:docMk/>
          <pc:sldMk cId="0" sldId="260"/>
        </pc:sldMkLst>
        <pc:spChg chg="add mod">
          <ac:chgData name="Padmaja Kishore" userId="71e196b71ab20ee6" providerId="LiveId" clId="{D106C6DA-14B9-4557-BB6C-AAD61C368E57}" dt="2023-08-12T04:48:16.940" v="10"/>
          <ac:spMkLst>
            <pc:docMk/>
            <pc:sldMk cId="0" sldId="260"/>
            <ac:spMk id="2" creationId="{2FFBC0EE-A769-58B5-5CFD-393317644397}"/>
          </ac:spMkLst>
        </pc:spChg>
      </pc:sldChg>
      <pc:sldChg chg="addSp modSp mod">
        <pc:chgData name="Padmaja Kishore" userId="71e196b71ab20ee6" providerId="LiveId" clId="{D106C6DA-14B9-4557-BB6C-AAD61C368E57}" dt="2023-08-12T04:48:29.186" v="12" actId="255"/>
        <pc:sldMkLst>
          <pc:docMk/>
          <pc:sldMk cId="0" sldId="261"/>
        </pc:sldMkLst>
        <pc:spChg chg="add mod">
          <ac:chgData name="Padmaja Kishore" userId="71e196b71ab20ee6" providerId="LiveId" clId="{D106C6DA-14B9-4557-BB6C-AAD61C368E57}" dt="2023-08-12T04:48:19.581" v="11"/>
          <ac:spMkLst>
            <pc:docMk/>
            <pc:sldMk cId="0" sldId="261"/>
            <ac:spMk id="2" creationId="{6DDEDAEF-2C6D-1A34-0AE8-AA83367D8F05}"/>
          </ac:spMkLst>
        </pc:spChg>
        <pc:spChg chg="mod">
          <ac:chgData name="Padmaja Kishore" userId="71e196b71ab20ee6" providerId="LiveId" clId="{D106C6DA-14B9-4557-BB6C-AAD61C368E57}" dt="2023-08-12T04:48:29.186" v="12" actId="255"/>
          <ac:spMkLst>
            <pc:docMk/>
            <pc:sldMk cId="0" sldId="261"/>
            <ac:spMk id="5" creationId="{00000000-0000-0000-0000-000000000000}"/>
          </ac:spMkLst>
        </pc:spChg>
      </pc:sldChg>
      <pc:sldChg chg="addSp modSp">
        <pc:chgData name="Padmaja Kishore" userId="71e196b71ab20ee6" providerId="LiveId" clId="{D106C6DA-14B9-4557-BB6C-AAD61C368E57}" dt="2023-08-12T04:48:39.774" v="13"/>
        <pc:sldMkLst>
          <pc:docMk/>
          <pc:sldMk cId="0" sldId="262"/>
        </pc:sldMkLst>
        <pc:spChg chg="add mod">
          <ac:chgData name="Padmaja Kishore" userId="71e196b71ab20ee6" providerId="LiveId" clId="{D106C6DA-14B9-4557-BB6C-AAD61C368E57}" dt="2023-08-12T04:48:39.774" v="13"/>
          <ac:spMkLst>
            <pc:docMk/>
            <pc:sldMk cId="0" sldId="262"/>
            <ac:spMk id="2" creationId="{AE95B3FA-628B-1B8D-5B8D-74911C0B9255}"/>
          </ac:spMkLst>
        </pc:spChg>
      </pc:sldChg>
      <pc:sldChg chg="addSp modSp mod">
        <pc:chgData name="Padmaja Kishore" userId="71e196b71ab20ee6" providerId="LiveId" clId="{D106C6DA-14B9-4557-BB6C-AAD61C368E57}" dt="2023-08-12T04:48:55.853" v="16" actId="1076"/>
        <pc:sldMkLst>
          <pc:docMk/>
          <pc:sldMk cId="0" sldId="263"/>
        </pc:sldMkLst>
        <pc:spChg chg="add mod">
          <ac:chgData name="Padmaja Kishore" userId="71e196b71ab20ee6" providerId="LiveId" clId="{D106C6DA-14B9-4557-BB6C-AAD61C368E57}" dt="2023-08-12T04:48:44.516" v="14"/>
          <ac:spMkLst>
            <pc:docMk/>
            <pc:sldMk cId="0" sldId="263"/>
            <ac:spMk id="2" creationId="{EA04FB84-BE5A-496C-F016-5686DF2BD745}"/>
          </ac:spMkLst>
        </pc:spChg>
        <pc:spChg chg="mod">
          <ac:chgData name="Padmaja Kishore" userId="71e196b71ab20ee6" providerId="LiveId" clId="{D106C6DA-14B9-4557-BB6C-AAD61C368E57}" dt="2023-08-12T04:48:55.853" v="16" actId="1076"/>
          <ac:spMkLst>
            <pc:docMk/>
            <pc:sldMk cId="0" sldId="263"/>
            <ac:spMk id="5" creationId="{00000000-0000-0000-0000-000000000000}"/>
          </ac:spMkLst>
        </pc:spChg>
      </pc:sldChg>
      <pc:sldChg chg="addSp modSp">
        <pc:chgData name="Padmaja Kishore" userId="71e196b71ab20ee6" providerId="LiveId" clId="{D106C6DA-14B9-4557-BB6C-AAD61C368E57}" dt="2023-08-12T04:48:59.277" v="17"/>
        <pc:sldMkLst>
          <pc:docMk/>
          <pc:sldMk cId="0" sldId="264"/>
        </pc:sldMkLst>
        <pc:spChg chg="add mod">
          <ac:chgData name="Padmaja Kishore" userId="71e196b71ab20ee6" providerId="LiveId" clId="{D106C6DA-14B9-4557-BB6C-AAD61C368E57}" dt="2023-08-12T04:48:59.277" v="17"/>
          <ac:spMkLst>
            <pc:docMk/>
            <pc:sldMk cId="0" sldId="264"/>
            <ac:spMk id="2" creationId="{A108A5C9-3AC9-466B-F734-811B919A0D26}"/>
          </ac:spMkLst>
        </pc:spChg>
      </pc:sldChg>
      <pc:sldChg chg="addSp modSp">
        <pc:chgData name="Padmaja Kishore" userId="71e196b71ab20ee6" providerId="LiveId" clId="{D106C6DA-14B9-4557-BB6C-AAD61C368E57}" dt="2023-08-12T04:49:02.686" v="18"/>
        <pc:sldMkLst>
          <pc:docMk/>
          <pc:sldMk cId="0" sldId="265"/>
        </pc:sldMkLst>
        <pc:spChg chg="add mod">
          <ac:chgData name="Padmaja Kishore" userId="71e196b71ab20ee6" providerId="LiveId" clId="{D106C6DA-14B9-4557-BB6C-AAD61C368E57}" dt="2023-08-12T04:49:02.686" v="18"/>
          <ac:spMkLst>
            <pc:docMk/>
            <pc:sldMk cId="0" sldId="265"/>
            <ac:spMk id="2" creationId="{6791FBA1-0D7F-E276-CC20-0136E3D27AE4}"/>
          </ac:spMkLst>
        </pc:spChg>
      </pc:sldChg>
      <pc:sldChg chg="addSp modSp">
        <pc:chgData name="Padmaja Kishore" userId="71e196b71ab20ee6" providerId="LiveId" clId="{D106C6DA-14B9-4557-BB6C-AAD61C368E57}" dt="2023-08-12T04:49:05.779" v="19"/>
        <pc:sldMkLst>
          <pc:docMk/>
          <pc:sldMk cId="0" sldId="266"/>
        </pc:sldMkLst>
        <pc:spChg chg="add mod">
          <ac:chgData name="Padmaja Kishore" userId="71e196b71ab20ee6" providerId="LiveId" clId="{D106C6DA-14B9-4557-BB6C-AAD61C368E57}" dt="2023-08-12T04:49:05.779" v="19"/>
          <ac:spMkLst>
            <pc:docMk/>
            <pc:sldMk cId="0" sldId="266"/>
            <ac:spMk id="2" creationId="{895C68DB-D365-2B65-1648-18A038B1ACC9}"/>
          </ac:spMkLst>
        </pc:spChg>
      </pc:sldChg>
      <pc:sldChg chg="addSp modSp">
        <pc:chgData name="Padmaja Kishore" userId="71e196b71ab20ee6" providerId="LiveId" clId="{D106C6DA-14B9-4557-BB6C-AAD61C368E57}" dt="2023-08-12T04:49:08.934" v="20"/>
        <pc:sldMkLst>
          <pc:docMk/>
          <pc:sldMk cId="0" sldId="267"/>
        </pc:sldMkLst>
        <pc:spChg chg="add mod">
          <ac:chgData name="Padmaja Kishore" userId="71e196b71ab20ee6" providerId="LiveId" clId="{D106C6DA-14B9-4557-BB6C-AAD61C368E57}" dt="2023-08-12T04:49:08.934" v="20"/>
          <ac:spMkLst>
            <pc:docMk/>
            <pc:sldMk cId="0" sldId="267"/>
            <ac:spMk id="2" creationId="{34B67E38-00C4-8129-A247-A42AEF181C95}"/>
          </ac:spMkLst>
        </pc:spChg>
      </pc:sldChg>
      <pc:sldChg chg="addSp modSp">
        <pc:chgData name="Padmaja Kishore" userId="71e196b71ab20ee6" providerId="LiveId" clId="{D106C6DA-14B9-4557-BB6C-AAD61C368E57}" dt="2023-08-12T04:49:14.287" v="21"/>
        <pc:sldMkLst>
          <pc:docMk/>
          <pc:sldMk cId="0" sldId="268"/>
        </pc:sldMkLst>
        <pc:spChg chg="add mod">
          <ac:chgData name="Padmaja Kishore" userId="71e196b71ab20ee6" providerId="LiveId" clId="{D106C6DA-14B9-4557-BB6C-AAD61C368E57}" dt="2023-08-12T04:49:14.287" v="21"/>
          <ac:spMkLst>
            <pc:docMk/>
            <pc:sldMk cId="0" sldId="268"/>
            <ac:spMk id="2" creationId="{3CCC8E34-326B-DBCD-CCB4-DD0F7E10E68A}"/>
          </ac:spMkLst>
        </pc:spChg>
      </pc:sldChg>
      <pc:sldChg chg="addSp modSp">
        <pc:chgData name="Padmaja Kishore" userId="71e196b71ab20ee6" providerId="LiveId" clId="{D106C6DA-14B9-4557-BB6C-AAD61C368E57}" dt="2023-08-12T04:49:16.248" v="22"/>
        <pc:sldMkLst>
          <pc:docMk/>
          <pc:sldMk cId="0" sldId="269"/>
        </pc:sldMkLst>
        <pc:spChg chg="add mod">
          <ac:chgData name="Padmaja Kishore" userId="71e196b71ab20ee6" providerId="LiveId" clId="{D106C6DA-14B9-4557-BB6C-AAD61C368E57}" dt="2023-08-12T04:49:16.248" v="22"/>
          <ac:spMkLst>
            <pc:docMk/>
            <pc:sldMk cId="0" sldId="269"/>
            <ac:spMk id="2" creationId="{DFB9C5D2-032D-1E4B-C4B3-0E4170342047}"/>
          </ac:spMkLst>
        </pc:spChg>
      </pc:sldChg>
      <pc:sldChg chg="addSp modSp">
        <pc:chgData name="Padmaja Kishore" userId="71e196b71ab20ee6" providerId="LiveId" clId="{D106C6DA-14B9-4557-BB6C-AAD61C368E57}" dt="2023-08-12T04:49:25.662" v="23"/>
        <pc:sldMkLst>
          <pc:docMk/>
          <pc:sldMk cId="0" sldId="270"/>
        </pc:sldMkLst>
        <pc:spChg chg="add mod">
          <ac:chgData name="Padmaja Kishore" userId="71e196b71ab20ee6" providerId="LiveId" clId="{D106C6DA-14B9-4557-BB6C-AAD61C368E57}" dt="2023-08-12T04:49:25.662" v="23"/>
          <ac:spMkLst>
            <pc:docMk/>
            <pc:sldMk cId="0" sldId="270"/>
            <ac:spMk id="2" creationId="{88312A6D-0A12-C290-6537-B893D8D5C7DB}"/>
          </ac:spMkLst>
        </pc:spChg>
      </pc:sldChg>
      <pc:sldChg chg="addSp modSp">
        <pc:chgData name="Padmaja Kishore" userId="71e196b71ab20ee6" providerId="LiveId" clId="{D106C6DA-14B9-4557-BB6C-AAD61C368E57}" dt="2023-08-12T04:49:27.457" v="24"/>
        <pc:sldMkLst>
          <pc:docMk/>
          <pc:sldMk cId="0" sldId="272"/>
        </pc:sldMkLst>
        <pc:spChg chg="add mod">
          <ac:chgData name="Padmaja Kishore" userId="71e196b71ab20ee6" providerId="LiveId" clId="{D106C6DA-14B9-4557-BB6C-AAD61C368E57}" dt="2023-08-12T04:49:27.457" v="24"/>
          <ac:spMkLst>
            <pc:docMk/>
            <pc:sldMk cId="0" sldId="272"/>
            <ac:spMk id="2" creationId="{4AA274D9-4834-C971-CDE1-E1F50091DE93}"/>
          </ac:spMkLst>
        </pc:spChg>
      </pc:sldChg>
      <pc:sldChg chg="addSp modSp">
        <pc:chgData name="Padmaja Kishore" userId="71e196b71ab20ee6" providerId="LiveId" clId="{D106C6DA-14B9-4557-BB6C-AAD61C368E57}" dt="2023-08-12T04:49:29.357" v="25"/>
        <pc:sldMkLst>
          <pc:docMk/>
          <pc:sldMk cId="0" sldId="273"/>
        </pc:sldMkLst>
        <pc:spChg chg="add mod">
          <ac:chgData name="Padmaja Kishore" userId="71e196b71ab20ee6" providerId="LiveId" clId="{D106C6DA-14B9-4557-BB6C-AAD61C368E57}" dt="2023-08-12T04:49:29.357" v="25"/>
          <ac:spMkLst>
            <pc:docMk/>
            <pc:sldMk cId="0" sldId="273"/>
            <ac:spMk id="2" creationId="{7C8367D7-8C00-8944-D145-DA6098D8E4C5}"/>
          </ac:spMkLst>
        </pc:spChg>
      </pc:sldChg>
      <pc:sldChg chg="addSp modSp">
        <pc:chgData name="Padmaja Kishore" userId="71e196b71ab20ee6" providerId="LiveId" clId="{D106C6DA-14B9-4557-BB6C-AAD61C368E57}" dt="2023-08-12T04:49:30.911" v="26"/>
        <pc:sldMkLst>
          <pc:docMk/>
          <pc:sldMk cId="0" sldId="274"/>
        </pc:sldMkLst>
        <pc:spChg chg="add mod">
          <ac:chgData name="Padmaja Kishore" userId="71e196b71ab20ee6" providerId="LiveId" clId="{D106C6DA-14B9-4557-BB6C-AAD61C368E57}" dt="2023-08-12T04:49:30.911" v="26"/>
          <ac:spMkLst>
            <pc:docMk/>
            <pc:sldMk cId="0" sldId="274"/>
            <ac:spMk id="2" creationId="{FBBE994B-21FE-FEDA-CEB0-600F70E7C1A8}"/>
          </ac:spMkLst>
        </pc:spChg>
      </pc:sldChg>
      <pc:sldChg chg="addSp modSp">
        <pc:chgData name="Padmaja Kishore" userId="71e196b71ab20ee6" providerId="LiveId" clId="{D106C6DA-14B9-4557-BB6C-AAD61C368E57}" dt="2023-08-12T04:49:35.898" v="27"/>
        <pc:sldMkLst>
          <pc:docMk/>
          <pc:sldMk cId="0" sldId="275"/>
        </pc:sldMkLst>
        <pc:spChg chg="add mod">
          <ac:chgData name="Padmaja Kishore" userId="71e196b71ab20ee6" providerId="LiveId" clId="{D106C6DA-14B9-4557-BB6C-AAD61C368E57}" dt="2023-08-12T04:49:35.898" v="27"/>
          <ac:spMkLst>
            <pc:docMk/>
            <pc:sldMk cId="0" sldId="275"/>
            <ac:spMk id="2" creationId="{24DBAD67-32D9-9101-9231-F859C526E896}"/>
          </ac:spMkLst>
        </pc:spChg>
      </pc:sldChg>
      <pc:sldChg chg="addSp modSp">
        <pc:chgData name="Padmaja Kishore" userId="71e196b71ab20ee6" providerId="LiveId" clId="{D106C6DA-14B9-4557-BB6C-AAD61C368E57}" dt="2023-08-12T04:49:37.771" v="28"/>
        <pc:sldMkLst>
          <pc:docMk/>
          <pc:sldMk cId="0" sldId="276"/>
        </pc:sldMkLst>
        <pc:spChg chg="add mod">
          <ac:chgData name="Padmaja Kishore" userId="71e196b71ab20ee6" providerId="LiveId" clId="{D106C6DA-14B9-4557-BB6C-AAD61C368E57}" dt="2023-08-12T04:49:37.771" v="28"/>
          <ac:spMkLst>
            <pc:docMk/>
            <pc:sldMk cId="0" sldId="276"/>
            <ac:spMk id="2" creationId="{1A2EDA30-C734-F1E3-3FD5-861326A60140}"/>
          </ac:spMkLst>
        </pc:spChg>
      </pc:sldChg>
      <pc:sldChg chg="addSp modSp">
        <pc:chgData name="Padmaja Kishore" userId="71e196b71ab20ee6" providerId="LiveId" clId="{D106C6DA-14B9-4557-BB6C-AAD61C368E57}" dt="2023-08-12T04:49:43.805" v="29"/>
        <pc:sldMkLst>
          <pc:docMk/>
          <pc:sldMk cId="0" sldId="277"/>
        </pc:sldMkLst>
        <pc:spChg chg="add mod">
          <ac:chgData name="Padmaja Kishore" userId="71e196b71ab20ee6" providerId="LiveId" clId="{D106C6DA-14B9-4557-BB6C-AAD61C368E57}" dt="2023-08-12T04:49:43.805" v="29"/>
          <ac:spMkLst>
            <pc:docMk/>
            <pc:sldMk cId="0" sldId="277"/>
            <ac:spMk id="2" creationId="{0ED49070-A0C2-2952-4117-F83BEB181A1B}"/>
          </ac:spMkLst>
        </pc:spChg>
      </pc:sldChg>
      <pc:sldChg chg="addSp modSp">
        <pc:chgData name="Padmaja Kishore" userId="71e196b71ab20ee6" providerId="LiveId" clId="{D106C6DA-14B9-4557-BB6C-AAD61C368E57}" dt="2023-08-12T04:49:47.534" v="30"/>
        <pc:sldMkLst>
          <pc:docMk/>
          <pc:sldMk cId="0" sldId="278"/>
        </pc:sldMkLst>
        <pc:spChg chg="add mod">
          <ac:chgData name="Padmaja Kishore" userId="71e196b71ab20ee6" providerId="LiveId" clId="{D106C6DA-14B9-4557-BB6C-AAD61C368E57}" dt="2023-08-12T04:49:47.534" v="30"/>
          <ac:spMkLst>
            <pc:docMk/>
            <pc:sldMk cId="0" sldId="278"/>
            <ac:spMk id="2" creationId="{F1114FC2-25EB-5AE8-3590-0F9820BE1118}"/>
          </ac:spMkLst>
        </pc:spChg>
      </pc:sldChg>
    </pc:docChg>
  </pc:docChgLst>
  <pc:docChgLst>
    <pc:chgData name="Chathura N. J." userId="060db618a1fa89ff" providerId="LiveId" clId="{77195B0D-DFB5-4249-A2E0-A73D530D572B}"/>
    <pc:docChg chg="addSld modSld sldOrd">
      <pc:chgData name="Chathura N. J." userId="060db618a1fa89ff" providerId="LiveId" clId="{77195B0D-DFB5-4249-A2E0-A73D530D572B}" dt="2023-09-14T07:54:40.709" v="5" actId="20577"/>
      <pc:docMkLst>
        <pc:docMk/>
      </pc:docMkLst>
      <pc:sldChg chg="modSp add mod ord">
        <pc:chgData name="Chathura N. J." userId="060db618a1fa89ff" providerId="LiveId" clId="{77195B0D-DFB5-4249-A2E0-A73D530D572B}" dt="2023-09-14T07:54:40.709" v="5" actId="20577"/>
        <pc:sldMkLst>
          <pc:docMk/>
          <pc:sldMk cId="1608722734" sldId="322"/>
        </pc:sldMkLst>
        <pc:spChg chg="mod">
          <ac:chgData name="Chathura N. J." userId="060db618a1fa89ff" providerId="LiveId" clId="{77195B0D-DFB5-4249-A2E0-A73D530D572B}" dt="2023-09-14T07:54:40.709" v="5" actId="20577"/>
          <ac:spMkLst>
            <pc:docMk/>
            <pc:sldMk cId="1608722734" sldId="322"/>
            <ac:spMk id="3" creationId="{761ECBCA-6AFF-CCD4-B817-D6BACE825A30}"/>
          </ac:spMkLst>
        </pc:spChg>
      </pc:sldChg>
    </pc:docChg>
  </pc:docChgLst>
  <pc:docChgLst>
    <pc:chgData name="Chathura N. J." userId="060db618a1fa89ff" providerId="LiveId" clId="{6312C1DF-6D37-439E-A44B-17A152CD30FE}"/>
    <pc:docChg chg="mod">
      <pc:chgData name="Chathura N. J." userId="060db618a1fa89ff" providerId="LiveId" clId="{6312C1DF-6D37-439E-A44B-17A152CD30FE}" dt="2023-09-14T08:05:00.239" v="0"/>
      <pc:docMkLst>
        <pc:docMk/>
      </pc:docMkLst>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BA1A62-0558-4399-8CAB-30A04C23C1CD}" type="doc">
      <dgm:prSet loTypeId="urn:microsoft.com/office/officeart/2008/layout/LinedList" loCatId="list" qsTypeId="urn:microsoft.com/office/officeart/2005/8/quickstyle/simple1" qsCatId="simple" csTypeId="urn:microsoft.com/office/officeart/2005/8/colors/accent1_2" csCatId="accent1"/>
      <dgm:spPr/>
      <dgm:t>
        <a:bodyPr/>
        <a:lstStyle/>
        <a:p>
          <a:endParaRPr lang="en-US"/>
        </a:p>
      </dgm:t>
    </dgm:pt>
    <dgm:pt modelId="{3B1B71A6-E8F7-46FB-9663-4FBEA56D77FE}">
      <dgm:prSet/>
      <dgm:spPr/>
      <dgm:t>
        <a:bodyPr/>
        <a:lstStyle/>
        <a:p>
          <a:r>
            <a:rPr lang="en-US" b="1"/>
            <a:t>UNIT II     -    INHERITANCE AND PACKAGES</a:t>
          </a:r>
          <a:endParaRPr lang="en-US"/>
        </a:p>
      </dgm:t>
    </dgm:pt>
    <dgm:pt modelId="{870C4D0A-D5A5-49DA-9231-054F8CCAA10E}" type="parTrans" cxnId="{707B177F-8977-4669-8C8E-8EAB2B2014A6}">
      <dgm:prSet/>
      <dgm:spPr/>
      <dgm:t>
        <a:bodyPr/>
        <a:lstStyle/>
        <a:p>
          <a:endParaRPr lang="en-US"/>
        </a:p>
      </dgm:t>
    </dgm:pt>
    <dgm:pt modelId="{3678BE49-D0E8-47C9-B693-1D60D0E0E33C}" type="sibTrans" cxnId="{707B177F-8977-4669-8C8E-8EAB2B2014A6}">
      <dgm:prSet/>
      <dgm:spPr/>
      <dgm:t>
        <a:bodyPr/>
        <a:lstStyle/>
        <a:p>
          <a:endParaRPr lang="en-US"/>
        </a:p>
      </dgm:t>
    </dgm:pt>
    <dgm:pt modelId="{08B4329B-A450-447E-8A2E-10F15FA707F3}">
      <dgm:prSet/>
      <dgm:spPr/>
      <dgm:t>
        <a:bodyPr/>
        <a:lstStyle/>
        <a:p>
          <a:r>
            <a:rPr lang="en-US" b="1"/>
            <a:t>Introduction</a:t>
          </a:r>
          <a:endParaRPr lang="en-US"/>
        </a:p>
      </dgm:t>
    </dgm:pt>
    <dgm:pt modelId="{15FF16FF-E765-47AB-ACEF-08985246973F}" type="parTrans" cxnId="{67F3B15E-DA3F-45B4-8912-1A4C48B0E941}">
      <dgm:prSet/>
      <dgm:spPr/>
      <dgm:t>
        <a:bodyPr/>
        <a:lstStyle/>
        <a:p>
          <a:endParaRPr lang="en-US"/>
        </a:p>
      </dgm:t>
    </dgm:pt>
    <dgm:pt modelId="{9DB88DE2-C4AE-4288-9360-4EA97986DE40}" type="sibTrans" cxnId="{67F3B15E-DA3F-45B4-8912-1A4C48B0E941}">
      <dgm:prSet/>
      <dgm:spPr/>
      <dgm:t>
        <a:bodyPr/>
        <a:lstStyle/>
        <a:p>
          <a:endParaRPr lang="en-US"/>
        </a:p>
      </dgm:t>
    </dgm:pt>
    <dgm:pt modelId="{B9C7803F-6B85-4552-A4B4-E8808113A15F}">
      <dgm:prSet/>
      <dgm:spPr/>
      <dgm:t>
        <a:bodyPr/>
        <a:lstStyle/>
        <a:p>
          <a:r>
            <a:rPr lang="en-US" b="1"/>
            <a:t>Defining a Class</a:t>
          </a:r>
          <a:endParaRPr lang="en-US"/>
        </a:p>
      </dgm:t>
    </dgm:pt>
    <dgm:pt modelId="{357BAC8F-7300-48A5-A2F7-B056A1E9BF68}" type="parTrans" cxnId="{96C2FE27-8AD9-4673-A29A-7B78FEE3636A}">
      <dgm:prSet/>
      <dgm:spPr/>
      <dgm:t>
        <a:bodyPr/>
        <a:lstStyle/>
        <a:p>
          <a:endParaRPr lang="en-US"/>
        </a:p>
      </dgm:t>
    </dgm:pt>
    <dgm:pt modelId="{7EBD4D78-0023-4C78-A0AD-B25084AA16EB}" type="sibTrans" cxnId="{96C2FE27-8AD9-4673-A29A-7B78FEE3636A}">
      <dgm:prSet/>
      <dgm:spPr/>
      <dgm:t>
        <a:bodyPr/>
        <a:lstStyle/>
        <a:p>
          <a:endParaRPr lang="en-US"/>
        </a:p>
      </dgm:t>
    </dgm:pt>
    <dgm:pt modelId="{DABAAD35-ABDE-4051-B3E9-7F958A396574}">
      <dgm:prSet/>
      <dgm:spPr/>
      <dgm:t>
        <a:bodyPr/>
        <a:lstStyle/>
        <a:p>
          <a:r>
            <a:rPr lang="en-US" b="1"/>
            <a:t>Adding Variables</a:t>
          </a:r>
          <a:endParaRPr lang="en-US"/>
        </a:p>
      </dgm:t>
    </dgm:pt>
    <dgm:pt modelId="{180FA8EA-E329-42B3-ACF6-A2792DA17ADE}" type="parTrans" cxnId="{00DDA2A4-CD69-489F-BC10-DD98DB4531AA}">
      <dgm:prSet/>
      <dgm:spPr/>
      <dgm:t>
        <a:bodyPr/>
        <a:lstStyle/>
        <a:p>
          <a:endParaRPr lang="en-US"/>
        </a:p>
      </dgm:t>
    </dgm:pt>
    <dgm:pt modelId="{D82BAAEB-BB05-4541-88AD-E5A9DFE9679C}" type="sibTrans" cxnId="{00DDA2A4-CD69-489F-BC10-DD98DB4531AA}">
      <dgm:prSet/>
      <dgm:spPr/>
      <dgm:t>
        <a:bodyPr/>
        <a:lstStyle/>
        <a:p>
          <a:endParaRPr lang="en-US"/>
        </a:p>
      </dgm:t>
    </dgm:pt>
    <dgm:pt modelId="{5604C31C-5F46-4C95-ADF2-70A029ABE2CD}">
      <dgm:prSet/>
      <dgm:spPr/>
      <dgm:t>
        <a:bodyPr/>
        <a:lstStyle/>
        <a:p>
          <a:r>
            <a:rPr lang="en-US" b="1"/>
            <a:t>Adding Methods</a:t>
          </a:r>
          <a:endParaRPr lang="en-US"/>
        </a:p>
      </dgm:t>
    </dgm:pt>
    <dgm:pt modelId="{33AAF3BF-CE8B-4C33-842E-1A0055BE4CD4}" type="parTrans" cxnId="{8DCF288F-959C-45FD-9880-13D2945E5297}">
      <dgm:prSet/>
      <dgm:spPr/>
      <dgm:t>
        <a:bodyPr/>
        <a:lstStyle/>
        <a:p>
          <a:endParaRPr lang="en-US"/>
        </a:p>
      </dgm:t>
    </dgm:pt>
    <dgm:pt modelId="{361B1586-2483-496D-876F-10A0A07AC277}" type="sibTrans" cxnId="{8DCF288F-959C-45FD-9880-13D2945E5297}">
      <dgm:prSet/>
      <dgm:spPr/>
      <dgm:t>
        <a:bodyPr/>
        <a:lstStyle/>
        <a:p>
          <a:endParaRPr lang="en-US"/>
        </a:p>
      </dgm:t>
    </dgm:pt>
    <dgm:pt modelId="{95DDE0C7-C5A2-4059-89DB-BE106F8A3FD6}">
      <dgm:prSet/>
      <dgm:spPr/>
      <dgm:t>
        <a:bodyPr/>
        <a:lstStyle/>
        <a:p>
          <a:r>
            <a:rPr lang="en-US" b="1"/>
            <a:t>Creating Objects</a:t>
          </a:r>
          <a:endParaRPr lang="en-US"/>
        </a:p>
      </dgm:t>
    </dgm:pt>
    <dgm:pt modelId="{85A535F7-44E6-4033-8E07-2F088B7719D8}" type="parTrans" cxnId="{2CE7A95C-59FA-4BA8-9E0C-382E2E4369D5}">
      <dgm:prSet/>
      <dgm:spPr/>
      <dgm:t>
        <a:bodyPr/>
        <a:lstStyle/>
        <a:p>
          <a:endParaRPr lang="en-US"/>
        </a:p>
      </dgm:t>
    </dgm:pt>
    <dgm:pt modelId="{CA0585CD-4BC4-4205-8B18-B06043EBA2AC}" type="sibTrans" cxnId="{2CE7A95C-59FA-4BA8-9E0C-382E2E4369D5}">
      <dgm:prSet/>
      <dgm:spPr/>
      <dgm:t>
        <a:bodyPr/>
        <a:lstStyle/>
        <a:p>
          <a:endParaRPr lang="en-US"/>
        </a:p>
      </dgm:t>
    </dgm:pt>
    <dgm:pt modelId="{AED2E25B-CD4F-4C4A-B2FB-7C5074589541}">
      <dgm:prSet/>
      <dgm:spPr/>
      <dgm:t>
        <a:bodyPr/>
        <a:lstStyle/>
        <a:p>
          <a:r>
            <a:rPr lang="en-US" b="1"/>
            <a:t>Accessing Class Members</a:t>
          </a:r>
          <a:endParaRPr lang="en-US"/>
        </a:p>
      </dgm:t>
    </dgm:pt>
    <dgm:pt modelId="{AD14673A-61C7-4B94-B45B-68653549560B}" type="parTrans" cxnId="{8523B7E4-A02B-4526-8DA6-33F6E71B80A1}">
      <dgm:prSet/>
      <dgm:spPr/>
      <dgm:t>
        <a:bodyPr/>
        <a:lstStyle/>
        <a:p>
          <a:endParaRPr lang="en-US"/>
        </a:p>
      </dgm:t>
    </dgm:pt>
    <dgm:pt modelId="{57F490B3-C868-4BB1-9757-9208B5C7C458}" type="sibTrans" cxnId="{8523B7E4-A02B-4526-8DA6-33F6E71B80A1}">
      <dgm:prSet/>
      <dgm:spPr/>
      <dgm:t>
        <a:bodyPr/>
        <a:lstStyle/>
        <a:p>
          <a:endParaRPr lang="en-US"/>
        </a:p>
      </dgm:t>
    </dgm:pt>
    <dgm:pt modelId="{498A2B0A-71A2-4ECA-A19C-7F129B96E90E}">
      <dgm:prSet/>
      <dgm:spPr/>
      <dgm:t>
        <a:bodyPr/>
        <a:lstStyle/>
        <a:p>
          <a:r>
            <a:rPr lang="en-US" b="1"/>
            <a:t>Constructors</a:t>
          </a:r>
          <a:endParaRPr lang="en-US"/>
        </a:p>
      </dgm:t>
    </dgm:pt>
    <dgm:pt modelId="{42C81FE5-2CBA-4511-8F11-D618B1701B78}" type="parTrans" cxnId="{0223A350-EE81-45E7-B1C0-EB2CC7D3AE62}">
      <dgm:prSet/>
      <dgm:spPr/>
      <dgm:t>
        <a:bodyPr/>
        <a:lstStyle/>
        <a:p>
          <a:endParaRPr lang="en-US"/>
        </a:p>
      </dgm:t>
    </dgm:pt>
    <dgm:pt modelId="{17B4D19A-2327-467E-AEBD-3F15981417DA}" type="sibTrans" cxnId="{0223A350-EE81-45E7-B1C0-EB2CC7D3AE62}">
      <dgm:prSet/>
      <dgm:spPr/>
      <dgm:t>
        <a:bodyPr/>
        <a:lstStyle/>
        <a:p>
          <a:endParaRPr lang="en-US"/>
        </a:p>
      </dgm:t>
    </dgm:pt>
    <dgm:pt modelId="{8E520BB6-4045-4796-97DB-095417C8F493}">
      <dgm:prSet/>
      <dgm:spPr/>
      <dgm:t>
        <a:bodyPr/>
        <a:lstStyle/>
        <a:p>
          <a:r>
            <a:rPr lang="en-US" b="1"/>
            <a:t>Method Overloading</a:t>
          </a:r>
          <a:endParaRPr lang="en-US"/>
        </a:p>
      </dgm:t>
    </dgm:pt>
    <dgm:pt modelId="{83E489DE-A0B0-49C9-8049-6254704FDCFC}" type="parTrans" cxnId="{C10B3CEB-662B-4164-A882-2A1BB644D0FE}">
      <dgm:prSet/>
      <dgm:spPr/>
      <dgm:t>
        <a:bodyPr/>
        <a:lstStyle/>
        <a:p>
          <a:endParaRPr lang="en-US"/>
        </a:p>
      </dgm:t>
    </dgm:pt>
    <dgm:pt modelId="{90A85E84-D13C-4012-A3C4-71FD4F40E54D}" type="sibTrans" cxnId="{C10B3CEB-662B-4164-A882-2A1BB644D0FE}">
      <dgm:prSet/>
      <dgm:spPr/>
      <dgm:t>
        <a:bodyPr/>
        <a:lstStyle/>
        <a:p>
          <a:endParaRPr lang="en-US"/>
        </a:p>
      </dgm:t>
    </dgm:pt>
    <dgm:pt modelId="{DD79107B-0546-46D2-8F15-827C7BC169B2}">
      <dgm:prSet/>
      <dgm:spPr/>
      <dgm:t>
        <a:bodyPr/>
        <a:lstStyle/>
        <a:p>
          <a:r>
            <a:rPr lang="en-US" b="1"/>
            <a:t>Static Members</a:t>
          </a:r>
          <a:endParaRPr lang="en-US"/>
        </a:p>
      </dgm:t>
    </dgm:pt>
    <dgm:pt modelId="{7D3A4100-239B-47BA-B54D-52FCACDE55A2}" type="parTrans" cxnId="{8BE7EF42-52A3-407A-990A-F0389F23B8C2}">
      <dgm:prSet/>
      <dgm:spPr/>
      <dgm:t>
        <a:bodyPr/>
        <a:lstStyle/>
        <a:p>
          <a:endParaRPr lang="en-US"/>
        </a:p>
      </dgm:t>
    </dgm:pt>
    <dgm:pt modelId="{82F25F05-4369-4323-8FD7-1CF3823BA3C2}" type="sibTrans" cxnId="{8BE7EF42-52A3-407A-990A-F0389F23B8C2}">
      <dgm:prSet/>
      <dgm:spPr/>
      <dgm:t>
        <a:bodyPr/>
        <a:lstStyle/>
        <a:p>
          <a:endParaRPr lang="en-US"/>
        </a:p>
      </dgm:t>
    </dgm:pt>
    <dgm:pt modelId="{3461093A-E6BD-4FE2-93EC-8569CF4492CA}">
      <dgm:prSet/>
      <dgm:spPr/>
      <dgm:t>
        <a:bodyPr/>
        <a:lstStyle/>
        <a:p>
          <a:r>
            <a:rPr lang="en-US" b="1"/>
            <a:t>Inheritance</a:t>
          </a:r>
          <a:endParaRPr lang="en-US"/>
        </a:p>
      </dgm:t>
    </dgm:pt>
    <dgm:pt modelId="{4822164B-4EEF-43E0-8FBE-16D3ED3F4AE4}" type="parTrans" cxnId="{A2A84490-FD2A-453E-8B3D-BD7ED7B5AE97}">
      <dgm:prSet/>
      <dgm:spPr/>
      <dgm:t>
        <a:bodyPr/>
        <a:lstStyle/>
        <a:p>
          <a:endParaRPr lang="en-US"/>
        </a:p>
      </dgm:t>
    </dgm:pt>
    <dgm:pt modelId="{0B91157C-F15F-4D65-8713-DF1DFCEBF2BE}" type="sibTrans" cxnId="{A2A84490-FD2A-453E-8B3D-BD7ED7B5AE97}">
      <dgm:prSet/>
      <dgm:spPr/>
      <dgm:t>
        <a:bodyPr/>
        <a:lstStyle/>
        <a:p>
          <a:endParaRPr lang="en-US"/>
        </a:p>
      </dgm:t>
    </dgm:pt>
    <dgm:pt modelId="{0C8BA6E3-8F10-4799-A71A-C109867DDA9A}">
      <dgm:prSet/>
      <dgm:spPr/>
      <dgm:t>
        <a:bodyPr/>
        <a:lstStyle/>
        <a:p>
          <a:r>
            <a:rPr lang="en-US" b="1"/>
            <a:t>Overriding Methods</a:t>
          </a:r>
          <a:endParaRPr lang="en-US"/>
        </a:p>
      </dgm:t>
    </dgm:pt>
    <dgm:pt modelId="{A32EF358-4AB5-473C-9E95-3045ED1AA867}" type="parTrans" cxnId="{53EE26B8-A75E-4C62-AF96-4CF902AD442D}">
      <dgm:prSet/>
      <dgm:spPr/>
      <dgm:t>
        <a:bodyPr/>
        <a:lstStyle/>
        <a:p>
          <a:endParaRPr lang="en-US"/>
        </a:p>
      </dgm:t>
    </dgm:pt>
    <dgm:pt modelId="{43E7C034-E249-4A77-8822-4CA101C01550}" type="sibTrans" cxnId="{53EE26B8-A75E-4C62-AF96-4CF902AD442D}">
      <dgm:prSet/>
      <dgm:spPr/>
      <dgm:t>
        <a:bodyPr/>
        <a:lstStyle/>
        <a:p>
          <a:endParaRPr lang="en-US"/>
        </a:p>
      </dgm:t>
    </dgm:pt>
    <dgm:pt modelId="{73566FD9-97CC-4BF8-99B7-8FA24B9A004D}">
      <dgm:prSet/>
      <dgm:spPr/>
      <dgm:t>
        <a:bodyPr/>
        <a:lstStyle/>
        <a:p>
          <a:r>
            <a:rPr lang="en-US" b="1"/>
            <a:t>Final Variables, Methods and Classes</a:t>
          </a:r>
          <a:endParaRPr lang="en-US"/>
        </a:p>
      </dgm:t>
    </dgm:pt>
    <dgm:pt modelId="{2A2166ED-6550-4D5B-9E38-ED6C3C3E5D4D}" type="parTrans" cxnId="{B581EE7E-A885-4A98-ABC5-CF25D6DDB60A}">
      <dgm:prSet/>
      <dgm:spPr/>
      <dgm:t>
        <a:bodyPr/>
        <a:lstStyle/>
        <a:p>
          <a:endParaRPr lang="en-US"/>
        </a:p>
      </dgm:t>
    </dgm:pt>
    <dgm:pt modelId="{162E0EF5-BC73-4B35-A3AD-887107234233}" type="sibTrans" cxnId="{B581EE7E-A885-4A98-ABC5-CF25D6DDB60A}">
      <dgm:prSet/>
      <dgm:spPr/>
      <dgm:t>
        <a:bodyPr/>
        <a:lstStyle/>
        <a:p>
          <a:endParaRPr lang="en-US"/>
        </a:p>
      </dgm:t>
    </dgm:pt>
    <dgm:pt modelId="{CDBC77A0-1534-401B-9A50-0B4E3F3DB773}">
      <dgm:prSet/>
      <dgm:spPr/>
      <dgm:t>
        <a:bodyPr/>
        <a:lstStyle/>
        <a:p>
          <a:r>
            <a:rPr lang="en-US" b="1"/>
            <a:t>Abstract Methods and Classes</a:t>
          </a:r>
          <a:endParaRPr lang="en-US"/>
        </a:p>
      </dgm:t>
    </dgm:pt>
    <dgm:pt modelId="{E411091A-0EE4-4D02-B11C-4FDB2EE0D165}" type="parTrans" cxnId="{8DB88289-046E-4C5A-B13D-34807AE4174C}">
      <dgm:prSet/>
      <dgm:spPr/>
      <dgm:t>
        <a:bodyPr/>
        <a:lstStyle/>
        <a:p>
          <a:endParaRPr lang="en-US"/>
        </a:p>
      </dgm:t>
    </dgm:pt>
    <dgm:pt modelId="{9BA2F8E1-A0F5-4B57-A79D-E79F07A52861}" type="sibTrans" cxnId="{8DB88289-046E-4C5A-B13D-34807AE4174C}">
      <dgm:prSet/>
      <dgm:spPr/>
      <dgm:t>
        <a:bodyPr/>
        <a:lstStyle/>
        <a:p>
          <a:endParaRPr lang="en-US"/>
        </a:p>
      </dgm:t>
    </dgm:pt>
    <dgm:pt modelId="{DC19B7C6-0BD1-4615-80E6-B9483316DB74}">
      <dgm:prSet/>
      <dgm:spPr/>
      <dgm:t>
        <a:bodyPr/>
        <a:lstStyle/>
        <a:p>
          <a:r>
            <a:rPr lang="en-US" b="1"/>
            <a:t>Visibility Control</a:t>
          </a:r>
          <a:endParaRPr lang="en-US"/>
        </a:p>
      </dgm:t>
    </dgm:pt>
    <dgm:pt modelId="{A7FCB451-CCD3-40FC-82CD-EA1270080551}" type="parTrans" cxnId="{5B2B34BB-8D36-4D90-BE8B-28D6CE9E6C11}">
      <dgm:prSet/>
      <dgm:spPr/>
      <dgm:t>
        <a:bodyPr/>
        <a:lstStyle/>
        <a:p>
          <a:endParaRPr lang="en-US"/>
        </a:p>
      </dgm:t>
    </dgm:pt>
    <dgm:pt modelId="{9A5CDD06-1AC8-4592-8F41-BB865742446F}" type="sibTrans" cxnId="{5B2B34BB-8D36-4D90-BE8B-28D6CE9E6C11}">
      <dgm:prSet/>
      <dgm:spPr/>
      <dgm:t>
        <a:bodyPr/>
        <a:lstStyle/>
        <a:p>
          <a:endParaRPr lang="en-US"/>
        </a:p>
      </dgm:t>
    </dgm:pt>
    <dgm:pt modelId="{26B48EFD-185C-4066-AEB8-2BB07F636829}">
      <dgm:prSet/>
      <dgm:spPr/>
      <dgm:t>
        <a:bodyPr/>
        <a:lstStyle/>
        <a:p>
          <a:r>
            <a:rPr lang="en-US" b="1"/>
            <a:t>Packages</a:t>
          </a:r>
          <a:endParaRPr lang="en-US"/>
        </a:p>
      </dgm:t>
    </dgm:pt>
    <dgm:pt modelId="{64A01308-71CB-4064-952E-E5F2DD3684D4}" type="parTrans" cxnId="{4783C86A-6818-4C82-BEC0-47650844AD99}">
      <dgm:prSet/>
      <dgm:spPr/>
      <dgm:t>
        <a:bodyPr/>
        <a:lstStyle/>
        <a:p>
          <a:endParaRPr lang="en-US"/>
        </a:p>
      </dgm:t>
    </dgm:pt>
    <dgm:pt modelId="{AC1F595A-CE74-4D5E-97C3-AE3759724D45}" type="sibTrans" cxnId="{4783C86A-6818-4C82-BEC0-47650844AD99}">
      <dgm:prSet/>
      <dgm:spPr/>
      <dgm:t>
        <a:bodyPr/>
        <a:lstStyle/>
        <a:p>
          <a:endParaRPr lang="en-US"/>
        </a:p>
      </dgm:t>
    </dgm:pt>
    <dgm:pt modelId="{C655A618-792D-43D7-B225-ADA61476712B}">
      <dgm:prSet/>
      <dgm:spPr/>
      <dgm:t>
        <a:bodyPr/>
        <a:lstStyle/>
        <a:p>
          <a:r>
            <a:rPr lang="en-US" b="1"/>
            <a:t>Introduction</a:t>
          </a:r>
          <a:endParaRPr lang="en-US"/>
        </a:p>
      </dgm:t>
    </dgm:pt>
    <dgm:pt modelId="{D9C635BA-84AD-4A1B-A013-F16C05F54727}" type="parTrans" cxnId="{9EBB1D4A-E6B3-4AA5-AC21-D2C63F228932}">
      <dgm:prSet/>
      <dgm:spPr/>
      <dgm:t>
        <a:bodyPr/>
        <a:lstStyle/>
        <a:p>
          <a:endParaRPr lang="en-US"/>
        </a:p>
      </dgm:t>
    </dgm:pt>
    <dgm:pt modelId="{7E033A08-C803-42B9-9516-FD5A842DCE93}" type="sibTrans" cxnId="{9EBB1D4A-E6B3-4AA5-AC21-D2C63F228932}">
      <dgm:prSet/>
      <dgm:spPr/>
      <dgm:t>
        <a:bodyPr/>
        <a:lstStyle/>
        <a:p>
          <a:endParaRPr lang="en-US"/>
        </a:p>
      </dgm:t>
    </dgm:pt>
    <dgm:pt modelId="{084E3FD9-CA80-4BF3-893D-1868DED49CE6}">
      <dgm:prSet/>
      <dgm:spPr/>
      <dgm:t>
        <a:bodyPr/>
        <a:lstStyle/>
        <a:p>
          <a:r>
            <a:rPr lang="en-US" b="1"/>
            <a:t>Java API Package</a:t>
          </a:r>
          <a:endParaRPr lang="en-US"/>
        </a:p>
      </dgm:t>
    </dgm:pt>
    <dgm:pt modelId="{B1EB8F75-4C5F-4AFF-B4F2-698EE7B81780}" type="parTrans" cxnId="{0B26FFE5-FE5E-4C68-A884-61D648C3B862}">
      <dgm:prSet/>
      <dgm:spPr/>
      <dgm:t>
        <a:bodyPr/>
        <a:lstStyle/>
        <a:p>
          <a:endParaRPr lang="en-US"/>
        </a:p>
      </dgm:t>
    </dgm:pt>
    <dgm:pt modelId="{9947B1AD-8988-461F-A290-73880B991038}" type="sibTrans" cxnId="{0B26FFE5-FE5E-4C68-A884-61D648C3B862}">
      <dgm:prSet/>
      <dgm:spPr/>
      <dgm:t>
        <a:bodyPr/>
        <a:lstStyle/>
        <a:p>
          <a:endParaRPr lang="en-US"/>
        </a:p>
      </dgm:t>
    </dgm:pt>
    <dgm:pt modelId="{B0FC7C1A-A984-4B60-8518-357A53A699E0}">
      <dgm:prSet/>
      <dgm:spPr/>
      <dgm:t>
        <a:bodyPr/>
        <a:lstStyle/>
        <a:p>
          <a:r>
            <a:rPr lang="en-US" b="1"/>
            <a:t>Using System Package</a:t>
          </a:r>
          <a:endParaRPr lang="en-US"/>
        </a:p>
      </dgm:t>
    </dgm:pt>
    <dgm:pt modelId="{FFFD653B-011A-46B6-BDA1-395F1A6A60A6}" type="parTrans" cxnId="{74B93E74-B442-451F-85C6-A0DC5390F16D}">
      <dgm:prSet/>
      <dgm:spPr/>
      <dgm:t>
        <a:bodyPr/>
        <a:lstStyle/>
        <a:p>
          <a:endParaRPr lang="en-US"/>
        </a:p>
      </dgm:t>
    </dgm:pt>
    <dgm:pt modelId="{47BCF8ED-0582-4AFA-ADE2-EFD5F9FEB234}" type="sibTrans" cxnId="{74B93E74-B442-451F-85C6-A0DC5390F16D}">
      <dgm:prSet/>
      <dgm:spPr/>
      <dgm:t>
        <a:bodyPr/>
        <a:lstStyle/>
        <a:p>
          <a:endParaRPr lang="en-US"/>
        </a:p>
      </dgm:t>
    </dgm:pt>
    <dgm:pt modelId="{B7C9743E-C766-4C8D-8644-E48BD347A10B}">
      <dgm:prSet/>
      <dgm:spPr/>
      <dgm:t>
        <a:bodyPr/>
        <a:lstStyle/>
        <a:p>
          <a:r>
            <a:rPr lang="en-US" b="1"/>
            <a:t>Naming Conventions.</a:t>
          </a:r>
          <a:endParaRPr lang="en-US"/>
        </a:p>
      </dgm:t>
    </dgm:pt>
    <dgm:pt modelId="{D375EA93-5AE7-4316-8EA8-808BC4B90603}" type="parTrans" cxnId="{9FB34E2D-6EA7-43E9-AF88-9607D2F67980}">
      <dgm:prSet/>
      <dgm:spPr/>
      <dgm:t>
        <a:bodyPr/>
        <a:lstStyle/>
        <a:p>
          <a:endParaRPr lang="en-US"/>
        </a:p>
      </dgm:t>
    </dgm:pt>
    <dgm:pt modelId="{ADBB4BC4-94E2-42E0-8F30-400C1BF103E1}" type="sibTrans" cxnId="{9FB34E2D-6EA7-43E9-AF88-9607D2F67980}">
      <dgm:prSet/>
      <dgm:spPr/>
      <dgm:t>
        <a:bodyPr/>
        <a:lstStyle/>
        <a:p>
          <a:endParaRPr lang="en-US"/>
        </a:p>
      </dgm:t>
    </dgm:pt>
    <dgm:pt modelId="{9890BD85-CC23-463B-B3F4-86613C7BFFBB}">
      <dgm:prSet/>
      <dgm:spPr/>
      <dgm:t>
        <a:bodyPr/>
        <a:lstStyle/>
        <a:p>
          <a:r>
            <a:rPr lang="en-US" b="1"/>
            <a:t>Creating Packages</a:t>
          </a:r>
          <a:endParaRPr lang="en-US"/>
        </a:p>
      </dgm:t>
    </dgm:pt>
    <dgm:pt modelId="{B440C81A-AC53-4D99-9531-5542A60AB7CD}" type="parTrans" cxnId="{E552BCD5-7BC2-4CC4-9361-A5A890D3CC89}">
      <dgm:prSet/>
      <dgm:spPr/>
      <dgm:t>
        <a:bodyPr/>
        <a:lstStyle/>
        <a:p>
          <a:endParaRPr lang="en-US"/>
        </a:p>
      </dgm:t>
    </dgm:pt>
    <dgm:pt modelId="{EDAA234F-0A3D-4BF2-B4D5-27FA2B678762}" type="sibTrans" cxnId="{E552BCD5-7BC2-4CC4-9361-A5A890D3CC89}">
      <dgm:prSet/>
      <dgm:spPr/>
      <dgm:t>
        <a:bodyPr/>
        <a:lstStyle/>
        <a:p>
          <a:endParaRPr lang="en-US"/>
        </a:p>
      </dgm:t>
    </dgm:pt>
    <dgm:pt modelId="{87287DD3-2E5C-4D98-BF0E-183E7E6230D6}">
      <dgm:prSet/>
      <dgm:spPr/>
      <dgm:t>
        <a:bodyPr/>
        <a:lstStyle/>
        <a:p>
          <a:r>
            <a:rPr lang="en-US" b="1"/>
            <a:t>Accessing Package</a:t>
          </a:r>
          <a:endParaRPr lang="en-US"/>
        </a:p>
      </dgm:t>
    </dgm:pt>
    <dgm:pt modelId="{327B2F5A-9B2F-408B-A9C6-05D0AFE68F4F}" type="parTrans" cxnId="{053FFCA9-27B4-4623-A9DF-7293A47F88B8}">
      <dgm:prSet/>
      <dgm:spPr/>
      <dgm:t>
        <a:bodyPr/>
        <a:lstStyle/>
        <a:p>
          <a:endParaRPr lang="en-US"/>
        </a:p>
      </dgm:t>
    </dgm:pt>
    <dgm:pt modelId="{7A2DC1CE-5F70-4B7C-9779-A9AB67DEA827}" type="sibTrans" cxnId="{053FFCA9-27B4-4623-A9DF-7293A47F88B8}">
      <dgm:prSet/>
      <dgm:spPr/>
      <dgm:t>
        <a:bodyPr/>
        <a:lstStyle/>
        <a:p>
          <a:endParaRPr lang="en-US"/>
        </a:p>
      </dgm:t>
    </dgm:pt>
    <dgm:pt modelId="{052D8FFF-0E2D-4087-A95D-6AB051AC1BA6}" type="pres">
      <dgm:prSet presAssocID="{EBBA1A62-0558-4399-8CAB-30A04C23C1CD}" presName="vert0" presStyleCnt="0">
        <dgm:presLayoutVars>
          <dgm:dir/>
          <dgm:animOne val="branch"/>
          <dgm:animLvl val="lvl"/>
        </dgm:presLayoutVars>
      </dgm:prSet>
      <dgm:spPr/>
    </dgm:pt>
    <dgm:pt modelId="{C5944703-5E57-45EF-AFC3-6C73250CBD57}" type="pres">
      <dgm:prSet presAssocID="{3B1B71A6-E8F7-46FB-9663-4FBEA56D77FE}" presName="thickLine" presStyleLbl="alignNode1" presStyleIdx="0" presStyleCnt="1"/>
      <dgm:spPr/>
    </dgm:pt>
    <dgm:pt modelId="{8B6270A4-D039-48B8-8BAF-0A0529204F78}" type="pres">
      <dgm:prSet presAssocID="{3B1B71A6-E8F7-46FB-9663-4FBEA56D77FE}" presName="horz1" presStyleCnt="0"/>
      <dgm:spPr/>
    </dgm:pt>
    <dgm:pt modelId="{300A91AC-C6D2-4CE2-8A41-2F008392CDB4}" type="pres">
      <dgm:prSet presAssocID="{3B1B71A6-E8F7-46FB-9663-4FBEA56D77FE}" presName="tx1" presStyleLbl="revTx" presStyleIdx="0" presStyleCnt="22"/>
      <dgm:spPr/>
    </dgm:pt>
    <dgm:pt modelId="{83A8DCE6-434F-40F9-9487-26E615E6962D}" type="pres">
      <dgm:prSet presAssocID="{3B1B71A6-E8F7-46FB-9663-4FBEA56D77FE}" presName="vert1" presStyleCnt="0"/>
      <dgm:spPr/>
    </dgm:pt>
    <dgm:pt modelId="{2A088B5D-DFD3-4F3D-A96E-E4AED36DF164}" type="pres">
      <dgm:prSet presAssocID="{08B4329B-A450-447E-8A2E-10F15FA707F3}" presName="vertSpace2a" presStyleCnt="0"/>
      <dgm:spPr/>
    </dgm:pt>
    <dgm:pt modelId="{9FFE79A0-8CE6-41B3-89CF-81A78C5E7D66}" type="pres">
      <dgm:prSet presAssocID="{08B4329B-A450-447E-8A2E-10F15FA707F3}" presName="horz2" presStyleCnt="0"/>
      <dgm:spPr/>
    </dgm:pt>
    <dgm:pt modelId="{FA497EA9-5E66-45AD-BC6F-3ADBA8322257}" type="pres">
      <dgm:prSet presAssocID="{08B4329B-A450-447E-8A2E-10F15FA707F3}" presName="horzSpace2" presStyleCnt="0"/>
      <dgm:spPr/>
    </dgm:pt>
    <dgm:pt modelId="{D12187C9-A7E9-40FC-AD6B-C4FAFBA0FC19}" type="pres">
      <dgm:prSet presAssocID="{08B4329B-A450-447E-8A2E-10F15FA707F3}" presName="tx2" presStyleLbl="revTx" presStyleIdx="1" presStyleCnt="22"/>
      <dgm:spPr/>
    </dgm:pt>
    <dgm:pt modelId="{910E4E9E-1159-403D-9C7D-55C2CD35CACB}" type="pres">
      <dgm:prSet presAssocID="{08B4329B-A450-447E-8A2E-10F15FA707F3}" presName="vert2" presStyleCnt="0"/>
      <dgm:spPr/>
    </dgm:pt>
    <dgm:pt modelId="{63ACB0F7-1AD4-468D-83F1-EDFAE3793146}" type="pres">
      <dgm:prSet presAssocID="{08B4329B-A450-447E-8A2E-10F15FA707F3}" presName="thinLine2b" presStyleLbl="callout" presStyleIdx="0" presStyleCnt="20"/>
      <dgm:spPr/>
    </dgm:pt>
    <dgm:pt modelId="{F171294D-BF71-4437-8ABB-757D11C4AC64}" type="pres">
      <dgm:prSet presAssocID="{08B4329B-A450-447E-8A2E-10F15FA707F3}" presName="vertSpace2b" presStyleCnt="0"/>
      <dgm:spPr/>
    </dgm:pt>
    <dgm:pt modelId="{A9B57034-47B2-4F71-87C3-C7D35CFF7F1C}" type="pres">
      <dgm:prSet presAssocID="{B9C7803F-6B85-4552-A4B4-E8808113A15F}" presName="horz2" presStyleCnt="0"/>
      <dgm:spPr/>
    </dgm:pt>
    <dgm:pt modelId="{C80CD66C-2CFD-417B-BBA3-FA6671FBB4B7}" type="pres">
      <dgm:prSet presAssocID="{B9C7803F-6B85-4552-A4B4-E8808113A15F}" presName="horzSpace2" presStyleCnt="0"/>
      <dgm:spPr/>
    </dgm:pt>
    <dgm:pt modelId="{8CCA232B-815B-4959-9545-A0494A481FF3}" type="pres">
      <dgm:prSet presAssocID="{B9C7803F-6B85-4552-A4B4-E8808113A15F}" presName="tx2" presStyleLbl="revTx" presStyleIdx="2" presStyleCnt="22"/>
      <dgm:spPr/>
    </dgm:pt>
    <dgm:pt modelId="{B089A5B0-1190-4D20-9894-72154344CE11}" type="pres">
      <dgm:prSet presAssocID="{B9C7803F-6B85-4552-A4B4-E8808113A15F}" presName="vert2" presStyleCnt="0"/>
      <dgm:spPr/>
    </dgm:pt>
    <dgm:pt modelId="{9B5195BD-1CD7-4AE0-9C2F-6CB51D176987}" type="pres">
      <dgm:prSet presAssocID="{B9C7803F-6B85-4552-A4B4-E8808113A15F}" presName="thinLine2b" presStyleLbl="callout" presStyleIdx="1" presStyleCnt="20"/>
      <dgm:spPr/>
    </dgm:pt>
    <dgm:pt modelId="{394AB14C-C473-4059-94DB-1BE9E1B3452E}" type="pres">
      <dgm:prSet presAssocID="{B9C7803F-6B85-4552-A4B4-E8808113A15F}" presName="vertSpace2b" presStyleCnt="0"/>
      <dgm:spPr/>
    </dgm:pt>
    <dgm:pt modelId="{38A56CEB-E7C6-4E06-9809-14AAF8B25718}" type="pres">
      <dgm:prSet presAssocID="{DABAAD35-ABDE-4051-B3E9-7F958A396574}" presName="horz2" presStyleCnt="0"/>
      <dgm:spPr/>
    </dgm:pt>
    <dgm:pt modelId="{9316EB26-0BD7-4578-8E5F-E723E49BAA41}" type="pres">
      <dgm:prSet presAssocID="{DABAAD35-ABDE-4051-B3E9-7F958A396574}" presName="horzSpace2" presStyleCnt="0"/>
      <dgm:spPr/>
    </dgm:pt>
    <dgm:pt modelId="{131C71A5-E98E-4F2F-B6F7-BA8B2D4D8256}" type="pres">
      <dgm:prSet presAssocID="{DABAAD35-ABDE-4051-B3E9-7F958A396574}" presName="tx2" presStyleLbl="revTx" presStyleIdx="3" presStyleCnt="22"/>
      <dgm:spPr/>
    </dgm:pt>
    <dgm:pt modelId="{04A1BDBC-3649-44DE-823C-76C49780E857}" type="pres">
      <dgm:prSet presAssocID="{DABAAD35-ABDE-4051-B3E9-7F958A396574}" presName="vert2" presStyleCnt="0"/>
      <dgm:spPr/>
    </dgm:pt>
    <dgm:pt modelId="{6A3C29A7-55FF-4F8E-B931-D86701843C81}" type="pres">
      <dgm:prSet presAssocID="{DABAAD35-ABDE-4051-B3E9-7F958A396574}" presName="thinLine2b" presStyleLbl="callout" presStyleIdx="2" presStyleCnt="20"/>
      <dgm:spPr/>
    </dgm:pt>
    <dgm:pt modelId="{4B7E4C32-B9D4-46A2-83A5-82E64BA4D2CD}" type="pres">
      <dgm:prSet presAssocID="{DABAAD35-ABDE-4051-B3E9-7F958A396574}" presName="vertSpace2b" presStyleCnt="0"/>
      <dgm:spPr/>
    </dgm:pt>
    <dgm:pt modelId="{AF29ADB2-A576-4417-8DE5-465CC1DDED25}" type="pres">
      <dgm:prSet presAssocID="{5604C31C-5F46-4C95-ADF2-70A029ABE2CD}" presName="horz2" presStyleCnt="0"/>
      <dgm:spPr/>
    </dgm:pt>
    <dgm:pt modelId="{BCCC9CA1-23E3-453A-B1BB-535E50B911B5}" type="pres">
      <dgm:prSet presAssocID="{5604C31C-5F46-4C95-ADF2-70A029ABE2CD}" presName="horzSpace2" presStyleCnt="0"/>
      <dgm:spPr/>
    </dgm:pt>
    <dgm:pt modelId="{A6F01E00-C8C7-4886-878C-FDDF31BB2035}" type="pres">
      <dgm:prSet presAssocID="{5604C31C-5F46-4C95-ADF2-70A029ABE2CD}" presName="tx2" presStyleLbl="revTx" presStyleIdx="4" presStyleCnt="22"/>
      <dgm:spPr/>
    </dgm:pt>
    <dgm:pt modelId="{871C004B-2BA8-45DF-90EC-509EA1D11D24}" type="pres">
      <dgm:prSet presAssocID="{5604C31C-5F46-4C95-ADF2-70A029ABE2CD}" presName="vert2" presStyleCnt="0"/>
      <dgm:spPr/>
    </dgm:pt>
    <dgm:pt modelId="{4199D073-4854-4BCB-881B-CBA09741CCC8}" type="pres">
      <dgm:prSet presAssocID="{5604C31C-5F46-4C95-ADF2-70A029ABE2CD}" presName="thinLine2b" presStyleLbl="callout" presStyleIdx="3" presStyleCnt="20"/>
      <dgm:spPr/>
    </dgm:pt>
    <dgm:pt modelId="{19D7100E-4AC3-48CC-8E35-50D144BBCB93}" type="pres">
      <dgm:prSet presAssocID="{5604C31C-5F46-4C95-ADF2-70A029ABE2CD}" presName="vertSpace2b" presStyleCnt="0"/>
      <dgm:spPr/>
    </dgm:pt>
    <dgm:pt modelId="{47935509-5B36-4592-8225-8E16EE0EC862}" type="pres">
      <dgm:prSet presAssocID="{95DDE0C7-C5A2-4059-89DB-BE106F8A3FD6}" presName="horz2" presStyleCnt="0"/>
      <dgm:spPr/>
    </dgm:pt>
    <dgm:pt modelId="{38479174-99FA-4A2C-B8AD-D0C90FC77562}" type="pres">
      <dgm:prSet presAssocID="{95DDE0C7-C5A2-4059-89DB-BE106F8A3FD6}" presName="horzSpace2" presStyleCnt="0"/>
      <dgm:spPr/>
    </dgm:pt>
    <dgm:pt modelId="{24B61BE1-F4E0-4D96-BBB5-A6B293F38956}" type="pres">
      <dgm:prSet presAssocID="{95DDE0C7-C5A2-4059-89DB-BE106F8A3FD6}" presName="tx2" presStyleLbl="revTx" presStyleIdx="5" presStyleCnt="22"/>
      <dgm:spPr/>
    </dgm:pt>
    <dgm:pt modelId="{390EF0E9-3322-4224-A2D5-C68E7DDF3382}" type="pres">
      <dgm:prSet presAssocID="{95DDE0C7-C5A2-4059-89DB-BE106F8A3FD6}" presName="vert2" presStyleCnt="0"/>
      <dgm:spPr/>
    </dgm:pt>
    <dgm:pt modelId="{0C39F62F-3F39-48C9-A964-D8ADE5CDFF56}" type="pres">
      <dgm:prSet presAssocID="{95DDE0C7-C5A2-4059-89DB-BE106F8A3FD6}" presName="thinLine2b" presStyleLbl="callout" presStyleIdx="4" presStyleCnt="20"/>
      <dgm:spPr/>
    </dgm:pt>
    <dgm:pt modelId="{BE77B8BE-5C3D-4757-A900-3516D7217576}" type="pres">
      <dgm:prSet presAssocID="{95DDE0C7-C5A2-4059-89DB-BE106F8A3FD6}" presName="vertSpace2b" presStyleCnt="0"/>
      <dgm:spPr/>
    </dgm:pt>
    <dgm:pt modelId="{9BF69D82-E043-4AF8-95E3-905574636372}" type="pres">
      <dgm:prSet presAssocID="{AED2E25B-CD4F-4C4A-B2FB-7C5074589541}" presName="horz2" presStyleCnt="0"/>
      <dgm:spPr/>
    </dgm:pt>
    <dgm:pt modelId="{75630290-5BFB-4679-A8C4-C1D22C4BE02D}" type="pres">
      <dgm:prSet presAssocID="{AED2E25B-CD4F-4C4A-B2FB-7C5074589541}" presName="horzSpace2" presStyleCnt="0"/>
      <dgm:spPr/>
    </dgm:pt>
    <dgm:pt modelId="{B28B9D5C-613D-48F3-AA7D-95BBB95C801D}" type="pres">
      <dgm:prSet presAssocID="{AED2E25B-CD4F-4C4A-B2FB-7C5074589541}" presName="tx2" presStyleLbl="revTx" presStyleIdx="6" presStyleCnt="22"/>
      <dgm:spPr/>
    </dgm:pt>
    <dgm:pt modelId="{F748E943-046C-45B9-8D8A-39A1C818D5E3}" type="pres">
      <dgm:prSet presAssocID="{AED2E25B-CD4F-4C4A-B2FB-7C5074589541}" presName="vert2" presStyleCnt="0"/>
      <dgm:spPr/>
    </dgm:pt>
    <dgm:pt modelId="{C5D59B84-1CCC-4A5D-81B1-E9653E730C54}" type="pres">
      <dgm:prSet presAssocID="{AED2E25B-CD4F-4C4A-B2FB-7C5074589541}" presName="thinLine2b" presStyleLbl="callout" presStyleIdx="5" presStyleCnt="20"/>
      <dgm:spPr/>
    </dgm:pt>
    <dgm:pt modelId="{BFFB1DF5-E0CE-4713-809E-DCFE03561085}" type="pres">
      <dgm:prSet presAssocID="{AED2E25B-CD4F-4C4A-B2FB-7C5074589541}" presName="vertSpace2b" presStyleCnt="0"/>
      <dgm:spPr/>
    </dgm:pt>
    <dgm:pt modelId="{907378AA-6298-4752-8895-25466719795B}" type="pres">
      <dgm:prSet presAssocID="{498A2B0A-71A2-4ECA-A19C-7F129B96E90E}" presName="horz2" presStyleCnt="0"/>
      <dgm:spPr/>
    </dgm:pt>
    <dgm:pt modelId="{6A352637-A0E5-4441-A19E-A20F1FABA49B}" type="pres">
      <dgm:prSet presAssocID="{498A2B0A-71A2-4ECA-A19C-7F129B96E90E}" presName="horzSpace2" presStyleCnt="0"/>
      <dgm:spPr/>
    </dgm:pt>
    <dgm:pt modelId="{40AC2DAE-F889-4355-93D5-2EA34968FB11}" type="pres">
      <dgm:prSet presAssocID="{498A2B0A-71A2-4ECA-A19C-7F129B96E90E}" presName="tx2" presStyleLbl="revTx" presStyleIdx="7" presStyleCnt="22"/>
      <dgm:spPr/>
    </dgm:pt>
    <dgm:pt modelId="{4A07A449-709D-4A48-94CE-5E9D8A11539B}" type="pres">
      <dgm:prSet presAssocID="{498A2B0A-71A2-4ECA-A19C-7F129B96E90E}" presName="vert2" presStyleCnt="0"/>
      <dgm:spPr/>
    </dgm:pt>
    <dgm:pt modelId="{FEB11248-5697-4292-8B95-CC943BF98D9B}" type="pres">
      <dgm:prSet presAssocID="{498A2B0A-71A2-4ECA-A19C-7F129B96E90E}" presName="thinLine2b" presStyleLbl="callout" presStyleIdx="6" presStyleCnt="20"/>
      <dgm:spPr/>
    </dgm:pt>
    <dgm:pt modelId="{403590F7-2EDF-4E20-B92D-7955AF9840FC}" type="pres">
      <dgm:prSet presAssocID="{498A2B0A-71A2-4ECA-A19C-7F129B96E90E}" presName="vertSpace2b" presStyleCnt="0"/>
      <dgm:spPr/>
    </dgm:pt>
    <dgm:pt modelId="{3C91B335-9D08-4703-BF5D-6A072AD0E41B}" type="pres">
      <dgm:prSet presAssocID="{8E520BB6-4045-4796-97DB-095417C8F493}" presName="horz2" presStyleCnt="0"/>
      <dgm:spPr/>
    </dgm:pt>
    <dgm:pt modelId="{E59034BF-0069-4D6B-8250-7BAEC01E784B}" type="pres">
      <dgm:prSet presAssocID="{8E520BB6-4045-4796-97DB-095417C8F493}" presName="horzSpace2" presStyleCnt="0"/>
      <dgm:spPr/>
    </dgm:pt>
    <dgm:pt modelId="{66370D1A-B7CC-45CE-86AB-9D9D4A2CA4B4}" type="pres">
      <dgm:prSet presAssocID="{8E520BB6-4045-4796-97DB-095417C8F493}" presName="tx2" presStyleLbl="revTx" presStyleIdx="8" presStyleCnt="22"/>
      <dgm:spPr/>
    </dgm:pt>
    <dgm:pt modelId="{2F6664BC-FB9C-477A-B49A-6827AF34BC21}" type="pres">
      <dgm:prSet presAssocID="{8E520BB6-4045-4796-97DB-095417C8F493}" presName="vert2" presStyleCnt="0"/>
      <dgm:spPr/>
    </dgm:pt>
    <dgm:pt modelId="{0EC53B90-9F2E-4A80-BB1F-B7EA12377748}" type="pres">
      <dgm:prSet presAssocID="{8E520BB6-4045-4796-97DB-095417C8F493}" presName="thinLine2b" presStyleLbl="callout" presStyleIdx="7" presStyleCnt="20"/>
      <dgm:spPr/>
    </dgm:pt>
    <dgm:pt modelId="{526F93C5-BD3F-4AA0-A90C-E774CF2E99CF}" type="pres">
      <dgm:prSet presAssocID="{8E520BB6-4045-4796-97DB-095417C8F493}" presName="vertSpace2b" presStyleCnt="0"/>
      <dgm:spPr/>
    </dgm:pt>
    <dgm:pt modelId="{4A5ECB9F-7AA5-4A19-B9BD-4D325FD36249}" type="pres">
      <dgm:prSet presAssocID="{DD79107B-0546-46D2-8F15-827C7BC169B2}" presName="horz2" presStyleCnt="0"/>
      <dgm:spPr/>
    </dgm:pt>
    <dgm:pt modelId="{E9301B4D-D0CB-4430-98F3-F811818959A7}" type="pres">
      <dgm:prSet presAssocID="{DD79107B-0546-46D2-8F15-827C7BC169B2}" presName="horzSpace2" presStyleCnt="0"/>
      <dgm:spPr/>
    </dgm:pt>
    <dgm:pt modelId="{1872E4AD-E8A7-403C-B33B-3947566CDCF3}" type="pres">
      <dgm:prSet presAssocID="{DD79107B-0546-46D2-8F15-827C7BC169B2}" presName="tx2" presStyleLbl="revTx" presStyleIdx="9" presStyleCnt="22"/>
      <dgm:spPr/>
    </dgm:pt>
    <dgm:pt modelId="{3D6DB4A2-D2F3-407D-AC26-879691C0AFBA}" type="pres">
      <dgm:prSet presAssocID="{DD79107B-0546-46D2-8F15-827C7BC169B2}" presName="vert2" presStyleCnt="0"/>
      <dgm:spPr/>
    </dgm:pt>
    <dgm:pt modelId="{7AF78958-1198-4A8A-B65F-632B0C3A80B4}" type="pres">
      <dgm:prSet presAssocID="{DD79107B-0546-46D2-8F15-827C7BC169B2}" presName="thinLine2b" presStyleLbl="callout" presStyleIdx="8" presStyleCnt="20"/>
      <dgm:spPr/>
    </dgm:pt>
    <dgm:pt modelId="{454935F0-A1D7-4D2A-BAB1-E862B428E8EA}" type="pres">
      <dgm:prSet presAssocID="{DD79107B-0546-46D2-8F15-827C7BC169B2}" presName="vertSpace2b" presStyleCnt="0"/>
      <dgm:spPr/>
    </dgm:pt>
    <dgm:pt modelId="{BF79BFBD-1EC8-408E-B3D0-85490C0B07C3}" type="pres">
      <dgm:prSet presAssocID="{3461093A-E6BD-4FE2-93EC-8569CF4492CA}" presName="horz2" presStyleCnt="0"/>
      <dgm:spPr/>
    </dgm:pt>
    <dgm:pt modelId="{C440569E-3070-4B6A-945B-43295ECDFF13}" type="pres">
      <dgm:prSet presAssocID="{3461093A-E6BD-4FE2-93EC-8569CF4492CA}" presName="horzSpace2" presStyleCnt="0"/>
      <dgm:spPr/>
    </dgm:pt>
    <dgm:pt modelId="{7D64F2AE-357F-47C0-B628-B06B9583D0B7}" type="pres">
      <dgm:prSet presAssocID="{3461093A-E6BD-4FE2-93EC-8569CF4492CA}" presName="tx2" presStyleLbl="revTx" presStyleIdx="10" presStyleCnt="22"/>
      <dgm:spPr/>
    </dgm:pt>
    <dgm:pt modelId="{2E80792B-F2D6-464D-A62B-F103554F1C5D}" type="pres">
      <dgm:prSet presAssocID="{3461093A-E6BD-4FE2-93EC-8569CF4492CA}" presName="vert2" presStyleCnt="0"/>
      <dgm:spPr/>
    </dgm:pt>
    <dgm:pt modelId="{22E61ECC-D76B-46D2-9AB0-5E654B434698}" type="pres">
      <dgm:prSet presAssocID="{3461093A-E6BD-4FE2-93EC-8569CF4492CA}" presName="thinLine2b" presStyleLbl="callout" presStyleIdx="9" presStyleCnt="20"/>
      <dgm:spPr/>
    </dgm:pt>
    <dgm:pt modelId="{CAE1D4C1-C7C6-4880-8325-0E15A79145E0}" type="pres">
      <dgm:prSet presAssocID="{3461093A-E6BD-4FE2-93EC-8569CF4492CA}" presName="vertSpace2b" presStyleCnt="0"/>
      <dgm:spPr/>
    </dgm:pt>
    <dgm:pt modelId="{A9152800-2DBE-49F9-9560-77E0D6EECFEB}" type="pres">
      <dgm:prSet presAssocID="{0C8BA6E3-8F10-4799-A71A-C109867DDA9A}" presName="horz2" presStyleCnt="0"/>
      <dgm:spPr/>
    </dgm:pt>
    <dgm:pt modelId="{872BF08B-8151-4853-B773-51A2DCA31BA9}" type="pres">
      <dgm:prSet presAssocID="{0C8BA6E3-8F10-4799-A71A-C109867DDA9A}" presName="horzSpace2" presStyleCnt="0"/>
      <dgm:spPr/>
    </dgm:pt>
    <dgm:pt modelId="{14C81B5E-0BF1-475F-A275-65633EDC870F}" type="pres">
      <dgm:prSet presAssocID="{0C8BA6E3-8F10-4799-A71A-C109867DDA9A}" presName="tx2" presStyleLbl="revTx" presStyleIdx="11" presStyleCnt="22"/>
      <dgm:spPr/>
    </dgm:pt>
    <dgm:pt modelId="{ADF2CD3F-8534-4C74-9086-77E45BADF39F}" type="pres">
      <dgm:prSet presAssocID="{0C8BA6E3-8F10-4799-A71A-C109867DDA9A}" presName="vert2" presStyleCnt="0"/>
      <dgm:spPr/>
    </dgm:pt>
    <dgm:pt modelId="{D880F875-9688-4474-8502-1A026B4005A8}" type="pres">
      <dgm:prSet presAssocID="{0C8BA6E3-8F10-4799-A71A-C109867DDA9A}" presName="thinLine2b" presStyleLbl="callout" presStyleIdx="10" presStyleCnt="20"/>
      <dgm:spPr/>
    </dgm:pt>
    <dgm:pt modelId="{B036972D-F46D-4B41-9441-52170933408D}" type="pres">
      <dgm:prSet presAssocID="{0C8BA6E3-8F10-4799-A71A-C109867DDA9A}" presName="vertSpace2b" presStyleCnt="0"/>
      <dgm:spPr/>
    </dgm:pt>
    <dgm:pt modelId="{6EE81A6B-E823-46BA-B163-1E94B85B655F}" type="pres">
      <dgm:prSet presAssocID="{73566FD9-97CC-4BF8-99B7-8FA24B9A004D}" presName="horz2" presStyleCnt="0"/>
      <dgm:spPr/>
    </dgm:pt>
    <dgm:pt modelId="{31571CE0-DB40-41D1-8B67-504A2E267292}" type="pres">
      <dgm:prSet presAssocID="{73566FD9-97CC-4BF8-99B7-8FA24B9A004D}" presName="horzSpace2" presStyleCnt="0"/>
      <dgm:spPr/>
    </dgm:pt>
    <dgm:pt modelId="{65448659-1054-4214-A324-6C6B6C6528C7}" type="pres">
      <dgm:prSet presAssocID="{73566FD9-97CC-4BF8-99B7-8FA24B9A004D}" presName="tx2" presStyleLbl="revTx" presStyleIdx="12" presStyleCnt="22"/>
      <dgm:spPr/>
    </dgm:pt>
    <dgm:pt modelId="{BF7B3D7C-5421-48C4-931A-4DC4D2CF935F}" type="pres">
      <dgm:prSet presAssocID="{73566FD9-97CC-4BF8-99B7-8FA24B9A004D}" presName="vert2" presStyleCnt="0"/>
      <dgm:spPr/>
    </dgm:pt>
    <dgm:pt modelId="{BDD9E1D6-7E49-4124-8E6C-0F48991ADD4B}" type="pres">
      <dgm:prSet presAssocID="{73566FD9-97CC-4BF8-99B7-8FA24B9A004D}" presName="thinLine2b" presStyleLbl="callout" presStyleIdx="11" presStyleCnt="20"/>
      <dgm:spPr/>
    </dgm:pt>
    <dgm:pt modelId="{8CD435FC-1495-4C49-8A73-832E55B5330B}" type="pres">
      <dgm:prSet presAssocID="{73566FD9-97CC-4BF8-99B7-8FA24B9A004D}" presName="vertSpace2b" presStyleCnt="0"/>
      <dgm:spPr/>
    </dgm:pt>
    <dgm:pt modelId="{D657BE6C-883F-47BA-BA4D-A98FFB0E788F}" type="pres">
      <dgm:prSet presAssocID="{CDBC77A0-1534-401B-9A50-0B4E3F3DB773}" presName="horz2" presStyleCnt="0"/>
      <dgm:spPr/>
    </dgm:pt>
    <dgm:pt modelId="{B4AB61A1-A66A-4B87-BE79-F076CF7D37B3}" type="pres">
      <dgm:prSet presAssocID="{CDBC77A0-1534-401B-9A50-0B4E3F3DB773}" presName="horzSpace2" presStyleCnt="0"/>
      <dgm:spPr/>
    </dgm:pt>
    <dgm:pt modelId="{10EB5AF9-A98F-4F35-A6DF-3B966454BFF5}" type="pres">
      <dgm:prSet presAssocID="{CDBC77A0-1534-401B-9A50-0B4E3F3DB773}" presName="tx2" presStyleLbl="revTx" presStyleIdx="13" presStyleCnt="22"/>
      <dgm:spPr/>
    </dgm:pt>
    <dgm:pt modelId="{2AC7015C-0A19-4BED-ABC0-EAAD0909A7F0}" type="pres">
      <dgm:prSet presAssocID="{CDBC77A0-1534-401B-9A50-0B4E3F3DB773}" presName="vert2" presStyleCnt="0"/>
      <dgm:spPr/>
    </dgm:pt>
    <dgm:pt modelId="{F7545983-CDE0-4770-81FD-F5123E1E1EDF}" type="pres">
      <dgm:prSet presAssocID="{CDBC77A0-1534-401B-9A50-0B4E3F3DB773}" presName="thinLine2b" presStyleLbl="callout" presStyleIdx="12" presStyleCnt="20"/>
      <dgm:spPr/>
    </dgm:pt>
    <dgm:pt modelId="{5ED526F6-D1BB-4985-BDCF-E1EAF7682ED4}" type="pres">
      <dgm:prSet presAssocID="{CDBC77A0-1534-401B-9A50-0B4E3F3DB773}" presName="vertSpace2b" presStyleCnt="0"/>
      <dgm:spPr/>
    </dgm:pt>
    <dgm:pt modelId="{91C98F87-2B9A-4C5D-92A6-978A059679E3}" type="pres">
      <dgm:prSet presAssocID="{DC19B7C6-0BD1-4615-80E6-B9483316DB74}" presName="horz2" presStyleCnt="0"/>
      <dgm:spPr/>
    </dgm:pt>
    <dgm:pt modelId="{D0F73A84-F151-4698-8544-EC278AABAB78}" type="pres">
      <dgm:prSet presAssocID="{DC19B7C6-0BD1-4615-80E6-B9483316DB74}" presName="horzSpace2" presStyleCnt="0"/>
      <dgm:spPr/>
    </dgm:pt>
    <dgm:pt modelId="{19337033-8593-49BA-B5FC-2E132E588BB5}" type="pres">
      <dgm:prSet presAssocID="{DC19B7C6-0BD1-4615-80E6-B9483316DB74}" presName="tx2" presStyleLbl="revTx" presStyleIdx="14" presStyleCnt="22"/>
      <dgm:spPr/>
    </dgm:pt>
    <dgm:pt modelId="{4CC12CF4-ED63-4FCD-8FD6-37E641BC47E8}" type="pres">
      <dgm:prSet presAssocID="{DC19B7C6-0BD1-4615-80E6-B9483316DB74}" presName="vert2" presStyleCnt="0"/>
      <dgm:spPr/>
    </dgm:pt>
    <dgm:pt modelId="{ADE2B06B-BFE0-4136-A90C-1EC5D1C1A036}" type="pres">
      <dgm:prSet presAssocID="{DC19B7C6-0BD1-4615-80E6-B9483316DB74}" presName="thinLine2b" presStyleLbl="callout" presStyleIdx="13" presStyleCnt="20"/>
      <dgm:spPr/>
    </dgm:pt>
    <dgm:pt modelId="{B8E54A4A-F9B2-40FF-AA73-27A50903D673}" type="pres">
      <dgm:prSet presAssocID="{DC19B7C6-0BD1-4615-80E6-B9483316DB74}" presName="vertSpace2b" presStyleCnt="0"/>
      <dgm:spPr/>
    </dgm:pt>
    <dgm:pt modelId="{BC2F2FED-134B-467D-B675-AD98BD83D4E6}" type="pres">
      <dgm:prSet presAssocID="{26B48EFD-185C-4066-AEB8-2BB07F636829}" presName="horz2" presStyleCnt="0"/>
      <dgm:spPr/>
    </dgm:pt>
    <dgm:pt modelId="{58463281-5C69-48D3-900C-BC8F8EC58FBB}" type="pres">
      <dgm:prSet presAssocID="{26B48EFD-185C-4066-AEB8-2BB07F636829}" presName="horzSpace2" presStyleCnt="0"/>
      <dgm:spPr/>
    </dgm:pt>
    <dgm:pt modelId="{133B6FD5-620A-497C-A91A-09A41E72B24C}" type="pres">
      <dgm:prSet presAssocID="{26B48EFD-185C-4066-AEB8-2BB07F636829}" presName="tx2" presStyleLbl="revTx" presStyleIdx="15" presStyleCnt="22"/>
      <dgm:spPr/>
    </dgm:pt>
    <dgm:pt modelId="{173B3589-5B34-4FB1-B029-649408B3C6C5}" type="pres">
      <dgm:prSet presAssocID="{26B48EFD-185C-4066-AEB8-2BB07F636829}" presName="vert2" presStyleCnt="0"/>
      <dgm:spPr/>
    </dgm:pt>
    <dgm:pt modelId="{81378131-2D1A-4255-95A9-930D0A5E4318}" type="pres">
      <dgm:prSet presAssocID="{C655A618-792D-43D7-B225-ADA61476712B}" presName="horz3" presStyleCnt="0"/>
      <dgm:spPr/>
    </dgm:pt>
    <dgm:pt modelId="{B7FC7B45-8A9C-4C6C-B143-F62079EEE488}" type="pres">
      <dgm:prSet presAssocID="{C655A618-792D-43D7-B225-ADA61476712B}" presName="horzSpace3" presStyleCnt="0"/>
      <dgm:spPr/>
    </dgm:pt>
    <dgm:pt modelId="{B7D7B304-847D-4DF7-A667-A28BE28849C3}" type="pres">
      <dgm:prSet presAssocID="{C655A618-792D-43D7-B225-ADA61476712B}" presName="tx3" presStyleLbl="revTx" presStyleIdx="16" presStyleCnt="22"/>
      <dgm:spPr/>
    </dgm:pt>
    <dgm:pt modelId="{FBF9CC32-8975-4774-AF51-469E7C125C9D}" type="pres">
      <dgm:prSet presAssocID="{C655A618-792D-43D7-B225-ADA61476712B}" presName="vert3" presStyleCnt="0"/>
      <dgm:spPr/>
    </dgm:pt>
    <dgm:pt modelId="{0AE2B9A6-0A5F-4A50-AAF5-DF612225FCDC}" type="pres">
      <dgm:prSet presAssocID="{7E033A08-C803-42B9-9516-FD5A842DCE93}" presName="thinLine3" presStyleLbl="callout" presStyleIdx="14" presStyleCnt="20"/>
      <dgm:spPr/>
    </dgm:pt>
    <dgm:pt modelId="{16EA389D-8A24-4892-9DE9-C95BEF4970B9}" type="pres">
      <dgm:prSet presAssocID="{084E3FD9-CA80-4BF3-893D-1868DED49CE6}" presName="horz3" presStyleCnt="0"/>
      <dgm:spPr/>
    </dgm:pt>
    <dgm:pt modelId="{03906FF9-B799-4309-9E12-D47235FBDD8B}" type="pres">
      <dgm:prSet presAssocID="{084E3FD9-CA80-4BF3-893D-1868DED49CE6}" presName="horzSpace3" presStyleCnt="0"/>
      <dgm:spPr/>
    </dgm:pt>
    <dgm:pt modelId="{30925C6B-6C6F-4235-801B-9F29291DC259}" type="pres">
      <dgm:prSet presAssocID="{084E3FD9-CA80-4BF3-893D-1868DED49CE6}" presName="tx3" presStyleLbl="revTx" presStyleIdx="17" presStyleCnt="22"/>
      <dgm:spPr/>
    </dgm:pt>
    <dgm:pt modelId="{8873CDE8-DF48-4467-B1EF-627B45BD52F1}" type="pres">
      <dgm:prSet presAssocID="{084E3FD9-CA80-4BF3-893D-1868DED49CE6}" presName="vert3" presStyleCnt="0"/>
      <dgm:spPr/>
    </dgm:pt>
    <dgm:pt modelId="{B2206FD4-F183-4C02-896B-8D2C323A728F}" type="pres">
      <dgm:prSet presAssocID="{9947B1AD-8988-461F-A290-73880B991038}" presName="thinLine3" presStyleLbl="callout" presStyleIdx="15" presStyleCnt="20"/>
      <dgm:spPr/>
    </dgm:pt>
    <dgm:pt modelId="{83E0E974-85C5-4574-A907-4FCEEE9556B8}" type="pres">
      <dgm:prSet presAssocID="{B0FC7C1A-A984-4B60-8518-357A53A699E0}" presName="horz3" presStyleCnt="0"/>
      <dgm:spPr/>
    </dgm:pt>
    <dgm:pt modelId="{BB0D0FFF-8803-4351-BB4B-5CD3533DCBAE}" type="pres">
      <dgm:prSet presAssocID="{B0FC7C1A-A984-4B60-8518-357A53A699E0}" presName="horzSpace3" presStyleCnt="0"/>
      <dgm:spPr/>
    </dgm:pt>
    <dgm:pt modelId="{0B222779-1832-49F7-8D9A-AAF6ABB608FB}" type="pres">
      <dgm:prSet presAssocID="{B0FC7C1A-A984-4B60-8518-357A53A699E0}" presName="tx3" presStyleLbl="revTx" presStyleIdx="18" presStyleCnt="22"/>
      <dgm:spPr/>
    </dgm:pt>
    <dgm:pt modelId="{7662B7F4-5C4E-4B5A-80D7-F5B1EE5CE4BB}" type="pres">
      <dgm:prSet presAssocID="{B0FC7C1A-A984-4B60-8518-357A53A699E0}" presName="vert3" presStyleCnt="0"/>
      <dgm:spPr/>
    </dgm:pt>
    <dgm:pt modelId="{BF84C7B8-6A75-43FC-8B59-1420EE1EB08D}" type="pres">
      <dgm:prSet presAssocID="{47BCF8ED-0582-4AFA-ADE2-EFD5F9FEB234}" presName="thinLine3" presStyleLbl="callout" presStyleIdx="16" presStyleCnt="20"/>
      <dgm:spPr/>
    </dgm:pt>
    <dgm:pt modelId="{CEE53856-8BED-4C61-B00E-B40AE3643C82}" type="pres">
      <dgm:prSet presAssocID="{B7C9743E-C766-4C8D-8644-E48BD347A10B}" presName="horz3" presStyleCnt="0"/>
      <dgm:spPr/>
    </dgm:pt>
    <dgm:pt modelId="{AB2AE571-00EF-4575-B8FE-74874FB0FA16}" type="pres">
      <dgm:prSet presAssocID="{B7C9743E-C766-4C8D-8644-E48BD347A10B}" presName="horzSpace3" presStyleCnt="0"/>
      <dgm:spPr/>
    </dgm:pt>
    <dgm:pt modelId="{31883F3D-0C9B-44D3-AB1E-C8A60DCBBD91}" type="pres">
      <dgm:prSet presAssocID="{B7C9743E-C766-4C8D-8644-E48BD347A10B}" presName="tx3" presStyleLbl="revTx" presStyleIdx="19" presStyleCnt="22"/>
      <dgm:spPr/>
    </dgm:pt>
    <dgm:pt modelId="{067540B8-077D-4B17-BBEC-1A2CBAB38BF0}" type="pres">
      <dgm:prSet presAssocID="{B7C9743E-C766-4C8D-8644-E48BD347A10B}" presName="vert3" presStyleCnt="0"/>
      <dgm:spPr/>
    </dgm:pt>
    <dgm:pt modelId="{F6E81BB4-E02D-4665-AD0E-50355E1FD6C9}" type="pres">
      <dgm:prSet presAssocID="{ADBB4BC4-94E2-42E0-8F30-400C1BF103E1}" presName="thinLine3" presStyleLbl="callout" presStyleIdx="17" presStyleCnt="20"/>
      <dgm:spPr/>
    </dgm:pt>
    <dgm:pt modelId="{7B880E8A-BC3E-4C7F-8DE3-BF1C6E9C0286}" type="pres">
      <dgm:prSet presAssocID="{9890BD85-CC23-463B-B3F4-86613C7BFFBB}" presName="horz3" presStyleCnt="0"/>
      <dgm:spPr/>
    </dgm:pt>
    <dgm:pt modelId="{09D36AA3-8439-40B1-B912-3ED0B2984CAB}" type="pres">
      <dgm:prSet presAssocID="{9890BD85-CC23-463B-B3F4-86613C7BFFBB}" presName="horzSpace3" presStyleCnt="0"/>
      <dgm:spPr/>
    </dgm:pt>
    <dgm:pt modelId="{9FAB1BA2-9032-4AB5-972D-BD7C621D8ECC}" type="pres">
      <dgm:prSet presAssocID="{9890BD85-CC23-463B-B3F4-86613C7BFFBB}" presName="tx3" presStyleLbl="revTx" presStyleIdx="20" presStyleCnt="22"/>
      <dgm:spPr/>
    </dgm:pt>
    <dgm:pt modelId="{176CB9E9-D59F-4108-9B1C-3075A49A3D6A}" type="pres">
      <dgm:prSet presAssocID="{9890BD85-CC23-463B-B3F4-86613C7BFFBB}" presName="vert3" presStyleCnt="0"/>
      <dgm:spPr/>
    </dgm:pt>
    <dgm:pt modelId="{70746040-DB03-444E-BE2A-D2CEAE2BD351}" type="pres">
      <dgm:prSet presAssocID="{EDAA234F-0A3D-4BF2-B4D5-27FA2B678762}" presName="thinLine3" presStyleLbl="callout" presStyleIdx="18" presStyleCnt="20"/>
      <dgm:spPr/>
    </dgm:pt>
    <dgm:pt modelId="{3BDE1103-646D-48DB-A6A8-550964B9BC74}" type="pres">
      <dgm:prSet presAssocID="{87287DD3-2E5C-4D98-BF0E-183E7E6230D6}" presName="horz3" presStyleCnt="0"/>
      <dgm:spPr/>
    </dgm:pt>
    <dgm:pt modelId="{2A0E5CA8-5B11-4C2B-9252-FFF74D72B0CB}" type="pres">
      <dgm:prSet presAssocID="{87287DD3-2E5C-4D98-BF0E-183E7E6230D6}" presName="horzSpace3" presStyleCnt="0"/>
      <dgm:spPr/>
    </dgm:pt>
    <dgm:pt modelId="{D813E78D-353D-4EDC-8C7E-30ED793678EB}" type="pres">
      <dgm:prSet presAssocID="{87287DD3-2E5C-4D98-BF0E-183E7E6230D6}" presName="tx3" presStyleLbl="revTx" presStyleIdx="21" presStyleCnt="22"/>
      <dgm:spPr/>
    </dgm:pt>
    <dgm:pt modelId="{F72CE13A-7F22-499C-BDBC-C8562DF79407}" type="pres">
      <dgm:prSet presAssocID="{87287DD3-2E5C-4D98-BF0E-183E7E6230D6}" presName="vert3" presStyleCnt="0"/>
      <dgm:spPr/>
    </dgm:pt>
    <dgm:pt modelId="{33EA0ECE-57B7-4D3E-B8F3-E29F575F9E83}" type="pres">
      <dgm:prSet presAssocID="{26B48EFD-185C-4066-AEB8-2BB07F636829}" presName="thinLine2b" presStyleLbl="callout" presStyleIdx="19" presStyleCnt="20"/>
      <dgm:spPr/>
    </dgm:pt>
    <dgm:pt modelId="{25A4A842-7EFB-4A38-9EDB-5C0FAD4D36AA}" type="pres">
      <dgm:prSet presAssocID="{26B48EFD-185C-4066-AEB8-2BB07F636829}" presName="vertSpace2b" presStyleCnt="0"/>
      <dgm:spPr/>
    </dgm:pt>
  </dgm:ptLst>
  <dgm:cxnLst>
    <dgm:cxn modelId="{0B73450A-6018-4024-AC41-2981DD5D12B1}" type="presOf" srcId="{B7C9743E-C766-4C8D-8644-E48BD347A10B}" destId="{31883F3D-0C9B-44D3-AB1E-C8A60DCBBD91}" srcOrd="0" destOrd="0" presId="urn:microsoft.com/office/officeart/2008/layout/LinedList"/>
    <dgm:cxn modelId="{80A6491A-3542-4575-A81E-89F83ACA97CD}" type="presOf" srcId="{DC19B7C6-0BD1-4615-80E6-B9483316DB74}" destId="{19337033-8593-49BA-B5FC-2E132E588BB5}" srcOrd="0" destOrd="0" presId="urn:microsoft.com/office/officeart/2008/layout/LinedList"/>
    <dgm:cxn modelId="{33946A1A-5AEA-46F2-A98A-CAAA7EAC49B7}" type="presOf" srcId="{3461093A-E6BD-4FE2-93EC-8569CF4492CA}" destId="{7D64F2AE-357F-47C0-B628-B06B9583D0B7}" srcOrd="0" destOrd="0" presId="urn:microsoft.com/office/officeart/2008/layout/LinedList"/>
    <dgm:cxn modelId="{96C2FE27-8AD9-4673-A29A-7B78FEE3636A}" srcId="{3B1B71A6-E8F7-46FB-9663-4FBEA56D77FE}" destId="{B9C7803F-6B85-4552-A4B4-E8808113A15F}" srcOrd="1" destOrd="0" parTransId="{357BAC8F-7300-48A5-A2F7-B056A1E9BF68}" sibTransId="{7EBD4D78-0023-4C78-A0AD-B25084AA16EB}"/>
    <dgm:cxn modelId="{9FB34E2D-6EA7-43E9-AF88-9607D2F67980}" srcId="{26B48EFD-185C-4066-AEB8-2BB07F636829}" destId="{B7C9743E-C766-4C8D-8644-E48BD347A10B}" srcOrd="3" destOrd="0" parTransId="{D375EA93-5AE7-4316-8EA8-808BC4B90603}" sibTransId="{ADBB4BC4-94E2-42E0-8F30-400C1BF103E1}"/>
    <dgm:cxn modelId="{E828DD2F-BF42-44C5-B44D-D63867DC9652}" type="presOf" srcId="{95DDE0C7-C5A2-4059-89DB-BE106F8A3FD6}" destId="{24B61BE1-F4E0-4D96-BBB5-A6B293F38956}" srcOrd="0" destOrd="0" presId="urn:microsoft.com/office/officeart/2008/layout/LinedList"/>
    <dgm:cxn modelId="{B696D034-9D40-4EEC-A2A8-54F498E092DD}" type="presOf" srcId="{3B1B71A6-E8F7-46FB-9663-4FBEA56D77FE}" destId="{300A91AC-C6D2-4CE2-8A41-2F008392CDB4}" srcOrd="0" destOrd="0" presId="urn:microsoft.com/office/officeart/2008/layout/LinedList"/>
    <dgm:cxn modelId="{1203D038-3971-4C76-8A25-48205275665B}" type="presOf" srcId="{8E520BB6-4045-4796-97DB-095417C8F493}" destId="{66370D1A-B7CC-45CE-86AB-9D9D4A2CA4B4}" srcOrd="0" destOrd="0" presId="urn:microsoft.com/office/officeart/2008/layout/LinedList"/>
    <dgm:cxn modelId="{2CE7A95C-59FA-4BA8-9E0C-382E2E4369D5}" srcId="{3B1B71A6-E8F7-46FB-9663-4FBEA56D77FE}" destId="{95DDE0C7-C5A2-4059-89DB-BE106F8A3FD6}" srcOrd="4" destOrd="0" parTransId="{85A535F7-44E6-4033-8E07-2F088B7719D8}" sibTransId="{CA0585CD-4BC4-4205-8B18-B06043EBA2AC}"/>
    <dgm:cxn modelId="{67F3B15E-DA3F-45B4-8912-1A4C48B0E941}" srcId="{3B1B71A6-E8F7-46FB-9663-4FBEA56D77FE}" destId="{08B4329B-A450-447E-8A2E-10F15FA707F3}" srcOrd="0" destOrd="0" parTransId="{15FF16FF-E765-47AB-ACEF-08985246973F}" sibTransId="{9DB88DE2-C4AE-4288-9360-4EA97986DE40}"/>
    <dgm:cxn modelId="{8302AA41-A927-47A8-8911-7319BA8F8539}" type="presOf" srcId="{87287DD3-2E5C-4D98-BF0E-183E7E6230D6}" destId="{D813E78D-353D-4EDC-8C7E-30ED793678EB}" srcOrd="0" destOrd="0" presId="urn:microsoft.com/office/officeart/2008/layout/LinedList"/>
    <dgm:cxn modelId="{8BE7EF42-52A3-407A-990A-F0389F23B8C2}" srcId="{3B1B71A6-E8F7-46FB-9663-4FBEA56D77FE}" destId="{DD79107B-0546-46D2-8F15-827C7BC169B2}" srcOrd="8" destOrd="0" parTransId="{7D3A4100-239B-47BA-B54D-52FCACDE55A2}" sibTransId="{82F25F05-4369-4323-8FD7-1CF3823BA3C2}"/>
    <dgm:cxn modelId="{B7BA3C45-B416-46A1-8D9B-3B2AC6DA0374}" type="presOf" srcId="{EBBA1A62-0558-4399-8CAB-30A04C23C1CD}" destId="{052D8FFF-0E2D-4087-A95D-6AB051AC1BA6}" srcOrd="0" destOrd="0" presId="urn:microsoft.com/office/officeart/2008/layout/LinedList"/>
    <dgm:cxn modelId="{F5CCB749-B303-42A6-924E-3C95D95AC45D}" type="presOf" srcId="{DD79107B-0546-46D2-8F15-827C7BC169B2}" destId="{1872E4AD-E8A7-403C-B33B-3947566CDCF3}" srcOrd="0" destOrd="0" presId="urn:microsoft.com/office/officeart/2008/layout/LinedList"/>
    <dgm:cxn modelId="{6613046A-CF8D-4CED-B568-93583C39A1EF}" type="presOf" srcId="{C655A618-792D-43D7-B225-ADA61476712B}" destId="{B7D7B304-847D-4DF7-A667-A28BE28849C3}" srcOrd="0" destOrd="0" presId="urn:microsoft.com/office/officeart/2008/layout/LinedList"/>
    <dgm:cxn modelId="{9EBB1D4A-E6B3-4AA5-AC21-D2C63F228932}" srcId="{26B48EFD-185C-4066-AEB8-2BB07F636829}" destId="{C655A618-792D-43D7-B225-ADA61476712B}" srcOrd="0" destOrd="0" parTransId="{D9C635BA-84AD-4A1B-A013-F16C05F54727}" sibTransId="{7E033A08-C803-42B9-9516-FD5A842DCE93}"/>
    <dgm:cxn modelId="{4783C86A-6818-4C82-BEC0-47650844AD99}" srcId="{3B1B71A6-E8F7-46FB-9663-4FBEA56D77FE}" destId="{26B48EFD-185C-4066-AEB8-2BB07F636829}" srcOrd="14" destOrd="0" parTransId="{64A01308-71CB-4064-952E-E5F2DD3684D4}" sibTransId="{AC1F595A-CE74-4D5E-97C3-AE3759724D45}"/>
    <dgm:cxn modelId="{1C434470-8C81-4115-80D0-473716336480}" type="presOf" srcId="{0C8BA6E3-8F10-4799-A71A-C109867DDA9A}" destId="{14C81B5E-0BF1-475F-A275-65633EDC870F}" srcOrd="0" destOrd="0" presId="urn:microsoft.com/office/officeart/2008/layout/LinedList"/>
    <dgm:cxn modelId="{0223A350-EE81-45E7-B1C0-EB2CC7D3AE62}" srcId="{3B1B71A6-E8F7-46FB-9663-4FBEA56D77FE}" destId="{498A2B0A-71A2-4ECA-A19C-7F129B96E90E}" srcOrd="6" destOrd="0" parTransId="{42C81FE5-2CBA-4511-8F11-D618B1701B78}" sibTransId="{17B4D19A-2327-467E-AEBD-3F15981417DA}"/>
    <dgm:cxn modelId="{74B93E74-B442-451F-85C6-A0DC5390F16D}" srcId="{26B48EFD-185C-4066-AEB8-2BB07F636829}" destId="{B0FC7C1A-A984-4B60-8518-357A53A699E0}" srcOrd="2" destOrd="0" parTransId="{FFFD653B-011A-46B6-BDA1-395F1A6A60A6}" sibTransId="{47BCF8ED-0582-4AFA-ADE2-EFD5F9FEB234}"/>
    <dgm:cxn modelId="{EF789E56-DE99-4B78-8A6A-E74571B28B55}" type="presOf" srcId="{B0FC7C1A-A984-4B60-8518-357A53A699E0}" destId="{0B222779-1832-49F7-8D9A-AAF6ABB608FB}" srcOrd="0" destOrd="0" presId="urn:microsoft.com/office/officeart/2008/layout/LinedList"/>
    <dgm:cxn modelId="{7D50FB79-D39B-48A2-AF76-7B49049F6F44}" type="presOf" srcId="{CDBC77A0-1534-401B-9A50-0B4E3F3DB773}" destId="{10EB5AF9-A98F-4F35-A6DF-3B966454BFF5}" srcOrd="0" destOrd="0" presId="urn:microsoft.com/office/officeart/2008/layout/LinedList"/>
    <dgm:cxn modelId="{B581EE7E-A885-4A98-ABC5-CF25D6DDB60A}" srcId="{3B1B71A6-E8F7-46FB-9663-4FBEA56D77FE}" destId="{73566FD9-97CC-4BF8-99B7-8FA24B9A004D}" srcOrd="11" destOrd="0" parTransId="{2A2166ED-6550-4D5B-9E38-ED6C3C3E5D4D}" sibTransId="{162E0EF5-BC73-4B35-A3AD-887107234233}"/>
    <dgm:cxn modelId="{707B177F-8977-4669-8C8E-8EAB2B2014A6}" srcId="{EBBA1A62-0558-4399-8CAB-30A04C23C1CD}" destId="{3B1B71A6-E8F7-46FB-9663-4FBEA56D77FE}" srcOrd="0" destOrd="0" parTransId="{870C4D0A-D5A5-49DA-9231-054F8CCAA10E}" sibTransId="{3678BE49-D0E8-47C9-B693-1D60D0E0E33C}"/>
    <dgm:cxn modelId="{8AEA917F-7132-4A36-BD38-4AC96B6DBEEC}" type="presOf" srcId="{9890BD85-CC23-463B-B3F4-86613C7BFFBB}" destId="{9FAB1BA2-9032-4AB5-972D-BD7C621D8ECC}" srcOrd="0" destOrd="0" presId="urn:microsoft.com/office/officeart/2008/layout/LinedList"/>
    <dgm:cxn modelId="{8DB88289-046E-4C5A-B13D-34807AE4174C}" srcId="{3B1B71A6-E8F7-46FB-9663-4FBEA56D77FE}" destId="{CDBC77A0-1534-401B-9A50-0B4E3F3DB773}" srcOrd="12" destOrd="0" parTransId="{E411091A-0EE4-4D02-B11C-4FDB2EE0D165}" sibTransId="{9BA2F8E1-A0F5-4B57-A79D-E79F07A52861}"/>
    <dgm:cxn modelId="{693A978E-EC97-41AC-B944-CF57518F1711}" type="presOf" srcId="{DABAAD35-ABDE-4051-B3E9-7F958A396574}" destId="{131C71A5-E98E-4F2F-B6F7-BA8B2D4D8256}" srcOrd="0" destOrd="0" presId="urn:microsoft.com/office/officeart/2008/layout/LinedList"/>
    <dgm:cxn modelId="{8DCF288F-959C-45FD-9880-13D2945E5297}" srcId="{3B1B71A6-E8F7-46FB-9663-4FBEA56D77FE}" destId="{5604C31C-5F46-4C95-ADF2-70A029ABE2CD}" srcOrd="3" destOrd="0" parTransId="{33AAF3BF-CE8B-4C33-842E-1A0055BE4CD4}" sibTransId="{361B1586-2483-496D-876F-10A0A07AC277}"/>
    <dgm:cxn modelId="{A2A84490-FD2A-453E-8B3D-BD7ED7B5AE97}" srcId="{3B1B71A6-E8F7-46FB-9663-4FBEA56D77FE}" destId="{3461093A-E6BD-4FE2-93EC-8569CF4492CA}" srcOrd="9" destOrd="0" parTransId="{4822164B-4EEF-43E0-8FBE-16D3ED3F4AE4}" sibTransId="{0B91157C-F15F-4D65-8713-DF1DFCEBF2BE}"/>
    <dgm:cxn modelId="{4426459A-49D7-499C-B85B-7687FCC64A30}" type="presOf" srcId="{08B4329B-A450-447E-8A2E-10F15FA707F3}" destId="{D12187C9-A7E9-40FC-AD6B-C4FAFBA0FC19}" srcOrd="0" destOrd="0" presId="urn:microsoft.com/office/officeart/2008/layout/LinedList"/>
    <dgm:cxn modelId="{00DDA2A4-CD69-489F-BC10-DD98DB4531AA}" srcId="{3B1B71A6-E8F7-46FB-9663-4FBEA56D77FE}" destId="{DABAAD35-ABDE-4051-B3E9-7F958A396574}" srcOrd="2" destOrd="0" parTransId="{180FA8EA-E329-42B3-ACF6-A2792DA17ADE}" sibTransId="{D82BAAEB-BB05-4541-88AD-E5A9DFE9679C}"/>
    <dgm:cxn modelId="{06CCFAA6-F75B-461E-B48D-A3FC3494C87E}" type="presOf" srcId="{B9C7803F-6B85-4552-A4B4-E8808113A15F}" destId="{8CCA232B-815B-4959-9545-A0494A481FF3}" srcOrd="0" destOrd="0" presId="urn:microsoft.com/office/officeart/2008/layout/LinedList"/>
    <dgm:cxn modelId="{053FFCA9-27B4-4623-A9DF-7293A47F88B8}" srcId="{26B48EFD-185C-4066-AEB8-2BB07F636829}" destId="{87287DD3-2E5C-4D98-BF0E-183E7E6230D6}" srcOrd="5" destOrd="0" parTransId="{327B2F5A-9B2F-408B-A9C6-05D0AFE68F4F}" sibTransId="{7A2DC1CE-5F70-4B7C-9779-A9AB67DEA827}"/>
    <dgm:cxn modelId="{1A5C25AC-57F9-486A-93C4-0C2BEE24A2C7}" type="presOf" srcId="{73566FD9-97CC-4BF8-99B7-8FA24B9A004D}" destId="{65448659-1054-4214-A324-6C6B6C6528C7}" srcOrd="0" destOrd="0" presId="urn:microsoft.com/office/officeart/2008/layout/LinedList"/>
    <dgm:cxn modelId="{53EE26B8-A75E-4C62-AF96-4CF902AD442D}" srcId="{3B1B71A6-E8F7-46FB-9663-4FBEA56D77FE}" destId="{0C8BA6E3-8F10-4799-A71A-C109867DDA9A}" srcOrd="10" destOrd="0" parTransId="{A32EF358-4AB5-473C-9E95-3045ED1AA867}" sibTransId="{43E7C034-E249-4A77-8822-4CA101C01550}"/>
    <dgm:cxn modelId="{5B2B34BB-8D36-4D90-BE8B-28D6CE9E6C11}" srcId="{3B1B71A6-E8F7-46FB-9663-4FBEA56D77FE}" destId="{DC19B7C6-0BD1-4615-80E6-B9483316DB74}" srcOrd="13" destOrd="0" parTransId="{A7FCB451-CCD3-40FC-82CD-EA1270080551}" sibTransId="{9A5CDD06-1AC8-4592-8F41-BB865742446F}"/>
    <dgm:cxn modelId="{598C07C7-9A6D-4DC6-81C0-A7178C3B24D7}" type="presOf" srcId="{084E3FD9-CA80-4BF3-893D-1868DED49CE6}" destId="{30925C6B-6C6F-4235-801B-9F29291DC259}" srcOrd="0" destOrd="0" presId="urn:microsoft.com/office/officeart/2008/layout/LinedList"/>
    <dgm:cxn modelId="{7AD0C2CE-5577-4729-86B0-DB4EA8BDF19F}" type="presOf" srcId="{AED2E25B-CD4F-4C4A-B2FB-7C5074589541}" destId="{B28B9D5C-613D-48F3-AA7D-95BBB95C801D}" srcOrd="0" destOrd="0" presId="urn:microsoft.com/office/officeart/2008/layout/LinedList"/>
    <dgm:cxn modelId="{E552BCD5-7BC2-4CC4-9361-A5A890D3CC89}" srcId="{26B48EFD-185C-4066-AEB8-2BB07F636829}" destId="{9890BD85-CC23-463B-B3F4-86613C7BFFBB}" srcOrd="4" destOrd="0" parTransId="{B440C81A-AC53-4D99-9531-5542A60AB7CD}" sibTransId="{EDAA234F-0A3D-4BF2-B4D5-27FA2B678762}"/>
    <dgm:cxn modelId="{A6F7E2DD-A448-42AB-A8BD-12CFB0BA5C9A}" type="presOf" srcId="{5604C31C-5F46-4C95-ADF2-70A029ABE2CD}" destId="{A6F01E00-C8C7-4886-878C-FDDF31BB2035}" srcOrd="0" destOrd="0" presId="urn:microsoft.com/office/officeart/2008/layout/LinedList"/>
    <dgm:cxn modelId="{A25AACDF-F7BE-42AC-B75D-2DD7F8B70315}" type="presOf" srcId="{498A2B0A-71A2-4ECA-A19C-7F129B96E90E}" destId="{40AC2DAE-F889-4355-93D5-2EA34968FB11}" srcOrd="0" destOrd="0" presId="urn:microsoft.com/office/officeart/2008/layout/LinedList"/>
    <dgm:cxn modelId="{907861E1-F01C-42BB-BD89-06D68BAF14CE}" type="presOf" srcId="{26B48EFD-185C-4066-AEB8-2BB07F636829}" destId="{133B6FD5-620A-497C-A91A-09A41E72B24C}" srcOrd="0" destOrd="0" presId="urn:microsoft.com/office/officeart/2008/layout/LinedList"/>
    <dgm:cxn modelId="{8523B7E4-A02B-4526-8DA6-33F6E71B80A1}" srcId="{3B1B71A6-E8F7-46FB-9663-4FBEA56D77FE}" destId="{AED2E25B-CD4F-4C4A-B2FB-7C5074589541}" srcOrd="5" destOrd="0" parTransId="{AD14673A-61C7-4B94-B45B-68653549560B}" sibTransId="{57F490B3-C868-4BB1-9757-9208B5C7C458}"/>
    <dgm:cxn modelId="{0B26FFE5-FE5E-4C68-A884-61D648C3B862}" srcId="{26B48EFD-185C-4066-AEB8-2BB07F636829}" destId="{084E3FD9-CA80-4BF3-893D-1868DED49CE6}" srcOrd="1" destOrd="0" parTransId="{B1EB8F75-4C5F-4AFF-B4F2-698EE7B81780}" sibTransId="{9947B1AD-8988-461F-A290-73880B991038}"/>
    <dgm:cxn modelId="{C10B3CEB-662B-4164-A882-2A1BB644D0FE}" srcId="{3B1B71A6-E8F7-46FB-9663-4FBEA56D77FE}" destId="{8E520BB6-4045-4796-97DB-095417C8F493}" srcOrd="7" destOrd="0" parTransId="{83E489DE-A0B0-49C9-8049-6254704FDCFC}" sibTransId="{90A85E84-D13C-4012-A3C4-71FD4F40E54D}"/>
    <dgm:cxn modelId="{4132AAD3-73F8-4589-B8D2-7B65DC08633C}" type="presParOf" srcId="{052D8FFF-0E2D-4087-A95D-6AB051AC1BA6}" destId="{C5944703-5E57-45EF-AFC3-6C73250CBD57}" srcOrd="0" destOrd="0" presId="urn:microsoft.com/office/officeart/2008/layout/LinedList"/>
    <dgm:cxn modelId="{8BDF4FDC-F8D3-46E0-BDF7-D9ABCDB2CDBF}" type="presParOf" srcId="{052D8FFF-0E2D-4087-A95D-6AB051AC1BA6}" destId="{8B6270A4-D039-48B8-8BAF-0A0529204F78}" srcOrd="1" destOrd="0" presId="urn:microsoft.com/office/officeart/2008/layout/LinedList"/>
    <dgm:cxn modelId="{4A2EEE54-13C9-4F40-8BD1-4B71F45E2BBB}" type="presParOf" srcId="{8B6270A4-D039-48B8-8BAF-0A0529204F78}" destId="{300A91AC-C6D2-4CE2-8A41-2F008392CDB4}" srcOrd="0" destOrd="0" presId="urn:microsoft.com/office/officeart/2008/layout/LinedList"/>
    <dgm:cxn modelId="{C5E7E80C-D9D3-4CE6-8B0C-F494D534FAA3}" type="presParOf" srcId="{8B6270A4-D039-48B8-8BAF-0A0529204F78}" destId="{83A8DCE6-434F-40F9-9487-26E615E6962D}" srcOrd="1" destOrd="0" presId="urn:microsoft.com/office/officeart/2008/layout/LinedList"/>
    <dgm:cxn modelId="{556B9359-E58B-46E1-9297-99EB036D642C}" type="presParOf" srcId="{83A8DCE6-434F-40F9-9487-26E615E6962D}" destId="{2A088B5D-DFD3-4F3D-A96E-E4AED36DF164}" srcOrd="0" destOrd="0" presId="urn:microsoft.com/office/officeart/2008/layout/LinedList"/>
    <dgm:cxn modelId="{9E5C2B64-8738-4680-A7CF-2A6419E1B72C}" type="presParOf" srcId="{83A8DCE6-434F-40F9-9487-26E615E6962D}" destId="{9FFE79A0-8CE6-41B3-89CF-81A78C5E7D66}" srcOrd="1" destOrd="0" presId="urn:microsoft.com/office/officeart/2008/layout/LinedList"/>
    <dgm:cxn modelId="{15FFF508-15D0-470B-8955-98835082704B}" type="presParOf" srcId="{9FFE79A0-8CE6-41B3-89CF-81A78C5E7D66}" destId="{FA497EA9-5E66-45AD-BC6F-3ADBA8322257}" srcOrd="0" destOrd="0" presId="urn:microsoft.com/office/officeart/2008/layout/LinedList"/>
    <dgm:cxn modelId="{4A0BE18A-B031-4C79-97A5-A2E088FCA158}" type="presParOf" srcId="{9FFE79A0-8CE6-41B3-89CF-81A78C5E7D66}" destId="{D12187C9-A7E9-40FC-AD6B-C4FAFBA0FC19}" srcOrd="1" destOrd="0" presId="urn:microsoft.com/office/officeart/2008/layout/LinedList"/>
    <dgm:cxn modelId="{A24F6164-566E-4984-B526-3315FBE43206}" type="presParOf" srcId="{9FFE79A0-8CE6-41B3-89CF-81A78C5E7D66}" destId="{910E4E9E-1159-403D-9C7D-55C2CD35CACB}" srcOrd="2" destOrd="0" presId="urn:microsoft.com/office/officeart/2008/layout/LinedList"/>
    <dgm:cxn modelId="{569513D1-3A6F-4953-B5FE-08BE1560FDE2}" type="presParOf" srcId="{83A8DCE6-434F-40F9-9487-26E615E6962D}" destId="{63ACB0F7-1AD4-468D-83F1-EDFAE3793146}" srcOrd="2" destOrd="0" presId="urn:microsoft.com/office/officeart/2008/layout/LinedList"/>
    <dgm:cxn modelId="{6CC14330-5813-4315-B8AB-0E58233EBDFF}" type="presParOf" srcId="{83A8DCE6-434F-40F9-9487-26E615E6962D}" destId="{F171294D-BF71-4437-8ABB-757D11C4AC64}" srcOrd="3" destOrd="0" presId="urn:microsoft.com/office/officeart/2008/layout/LinedList"/>
    <dgm:cxn modelId="{425A9AC9-0A61-4E11-AE4E-7A51A3BD7322}" type="presParOf" srcId="{83A8DCE6-434F-40F9-9487-26E615E6962D}" destId="{A9B57034-47B2-4F71-87C3-C7D35CFF7F1C}" srcOrd="4" destOrd="0" presId="urn:microsoft.com/office/officeart/2008/layout/LinedList"/>
    <dgm:cxn modelId="{DA0C35EF-7097-4F70-B73E-2A930BE815BE}" type="presParOf" srcId="{A9B57034-47B2-4F71-87C3-C7D35CFF7F1C}" destId="{C80CD66C-2CFD-417B-BBA3-FA6671FBB4B7}" srcOrd="0" destOrd="0" presId="urn:microsoft.com/office/officeart/2008/layout/LinedList"/>
    <dgm:cxn modelId="{520F4ED7-6193-46E4-A33C-4DD91F858576}" type="presParOf" srcId="{A9B57034-47B2-4F71-87C3-C7D35CFF7F1C}" destId="{8CCA232B-815B-4959-9545-A0494A481FF3}" srcOrd="1" destOrd="0" presId="urn:microsoft.com/office/officeart/2008/layout/LinedList"/>
    <dgm:cxn modelId="{F48A9C4A-EF29-4EA0-B4CA-08EDC85238C9}" type="presParOf" srcId="{A9B57034-47B2-4F71-87C3-C7D35CFF7F1C}" destId="{B089A5B0-1190-4D20-9894-72154344CE11}" srcOrd="2" destOrd="0" presId="urn:microsoft.com/office/officeart/2008/layout/LinedList"/>
    <dgm:cxn modelId="{6DBF8A3D-7644-4C4B-A3D4-163054EFC2FE}" type="presParOf" srcId="{83A8DCE6-434F-40F9-9487-26E615E6962D}" destId="{9B5195BD-1CD7-4AE0-9C2F-6CB51D176987}" srcOrd="5" destOrd="0" presId="urn:microsoft.com/office/officeart/2008/layout/LinedList"/>
    <dgm:cxn modelId="{D4BFDFB5-CA04-4445-9B3F-502667F40E9D}" type="presParOf" srcId="{83A8DCE6-434F-40F9-9487-26E615E6962D}" destId="{394AB14C-C473-4059-94DB-1BE9E1B3452E}" srcOrd="6" destOrd="0" presId="urn:microsoft.com/office/officeart/2008/layout/LinedList"/>
    <dgm:cxn modelId="{4E1829A8-795F-448D-8525-A28111B0556A}" type="presParOf" srcId="{83A8DCE6-434F-40F9-9487-26E615E6962D}" destId="{38A56CEB-E7C6-4E06-9809-14AAF8B25718}" srcOrd="7" destOrd="0" presId="urn:microsoft.com/office/officeart/2008/layout/LinedList"/>
    <dgm:cxn modelId="{4CC7B604-30CF-44FA-B03F-77963EC7471B}" type="presParOf" srcId="{38A56CEB-E7C6-4E06-9809-14AAF8B25718}" destId="{9316EB26-0BD7-4578-8E5F-E723E49BAA41}" srcOrd="0" destOrd="0" presId="urn:microsoft.com/office/officeart/2008/layout/LinedList"/>
    <dgm:cxn modelId="{0B0792DB-AEE2-42A8-9FA4-DA62408A66F7}" type="presParOf" srcId="{38A56CEB-E7C6-4E06-9809-14AAF8B25718}" destId="{131C71A5-E98E-4F2F-B6F7-BA8B2D4D8256}" srcOrd="1" destOrd="0" presId="urn:microsoft.com/office/officeart/2008/layout/LinedList"/>
    <dgm:cxn modelId="{0C65AE8D-D2D7-46DB-BBE6-DF762B445261}" type="presParOf" srcId="{38A56CEB-E7C6-4E06-9809-14AAF8B25718}" destId="{04A1BDBC-3649-44DE-823C-76C49780E857}" srcOrd="2" destOrd="0" presId="urn:microsoft.com/office/officeart/2008/layout/LinedList"/>
    <dgm:cxn modelId="{9B9DC8AE-13D7-4B72-B703-CF56F1090B54}" type="presParOf" srcId="{83A8DCE6-434F-40F9-9487-26E615E6962D}" destId="{6A3C29A7-55FF-4F8E-B931-D86701843C81}" srcOrd="8" destOrd="0" presId="urn:microsoft.com/office/officeart/2008/layout/LinedList"/>
    <dgm:cxn modelId="{124A7062-5870-40DF-A101-40E56993ECCB}" type="presParOf" srcId="{83A8DCE6-434F-40F9-9487-26E615E6962D}" destId="{4B7E4C32-B9D4-46A2-83A5-82E64BA4D2CD}" srcOrd="9" destOrd="0" presId="urn:microsoft.com/office/officeart/2008/layout/LinedList"/>
    <dgm:cxn modelId="{55D6F829-F58A-4F09-8A35-0F4B6ED44DAB}" type="presParOf" srcId="{83A8DCE6-434F-40F9-9487-26E615E6962D}" destId="{AF29ADB2-A576-4417-8DE5-465CC1DDED25}" srcOrd="10" destOrd="0" presId="urn:microsoft.com/office/officeart/2008/layout/LinedList"/>
    <dgm:cxn modelId="{1B24D960-9C89-4DD6-8DE6-25790A8AD5F4}" type="presParOf" srcId="{AF29ADB2-A576-4417-8DE5-465CC1DDED25}" destId="{BCCC9CA1-23E3-453A-B1BB-535E50B911B5}" srcOrd="0" destOrd="0" presId="urn:microsoft.com/office/officeart/2008/layout/LinedList"/>
    <dgm:cxn modelId="{8C91C11E-9ECC-4F22-ADF9-035D3E988C4C}" type="presParOf" srcId="{AF29ADB2-A576-4417-8DE5-465CC1DDED25}" destId="{A6F01E00-C8C7-4886-878C-FDDF31BB2035}" srcOrd="1" destOrd="0" presId="urn:microsoft.com/office/officeart/2008/layout/LinedList"/>
    <dgm:cxn modelId="{288AF9F4-9866-435F-B9D3-1BA27C873150}" type="presParOf" srcId="{AF29ADB2-A576-4417-8DE5-465CC1DDED25}" destId="{871C004B-2BA8-45DF-90EC-509EA1D11D24}" srcOrd="2" destOrd="0" presId="urn:microsoft.com/office/officeart/2008/layout/LinedList"/>
    <dgm:cxn modelId="{6A8D38E3-7B33-46A4-AFB9-323B6B21EF40}" type="presParOf" srcId="{83A8DCE6-434F-40F9-9487-26E615E6962D}" destId="{4199D073-4854-4BCB-881B-CBA09741CCC8}" srcOrd="11" destOrd="0" presId="urn:microsoft.com/office/officeart/2008/layout/LinedList"/>
    <dgm:cxn modelId="{7E97EEBB-9012-4F0C-8DC6-B0ED7B6E2FA6}" type="presParOf" srcId="{83A8DCE6-434F-40F9-9487-26E615E6962D}" destId="{19D7100E-4AC3-48CC-8E35-50D144BBCB93}" srcOrd="12" destOrd="0" presId="urn:microsoft.com/office/officeart/2008/layout/LinedList"/>
    <dgm:cxn modelId="{E8CCB3D9-7D57-406F-960F-686970D64653}" type="presParOf" srcId="{83A8DCE6-434F-40F9-9487-26E615E6962D}" destId="{47935509-5B36-4592-8225-8E16EE0EC862}" srcOrd="13" destOrd="0" presId="urn:microsoft.com/office/officeart/2008/layout/LinedList"/>
    <dgm:cxn modelId="{269AC8B4-5D40-4081-B33C-948D8366DA98}" type="presParOf" srcId="{47935509-5B36-4592-8225-8E16EE0EC862}" destId="{38479174-99FA-4A2C-B8AD-D0C90FC77562}" srcOrd="0" destOrd="0" presId="urn:microsoft.com/office/officeart/2008/layout/LinedList"/>
    <dgm:cxn modelId="{DCF9E9BB-AFEE-4997-8D51-81CDACAB4399}" type="presParOf" srcId="{47935509-5B36-4592-8225-8E16EE0EC862}" destId="{24B61BE1-F4E0-4D96-BBB5-A6B293F38956}" srcOrd="1" destOrd="0" presId="urn:microsoft.com/office/officeart/2008/layout/LinedList"/>
    <dgm:cxn modelId="{9B836950-A1ED-4684-8E5B-6641F02DE61D}" type="presParOf" srcId="{47935509-5B36-4592-8225-8E16EE0EC862}" destId="{390EF0E9-3322-4224-A2D5-C68E7DDF3382}" srcOrd="2" destOrd="0" presId="urn:microsoft.com/office/officeart/2008/layout/LinedList"/>
    <dgm:cxn modelId="{A23EA4FB-A1B3-4F99-97AD-A885575DF5B1}" type="presParOf" srcId="{83A8DCE6-434F-40F9-9487-26E615E6962D}" destId="{0C39F62F-3F39-48C9-A964-D8ADE5CDFF56}" srcOrd="14" destOrd="0" presId="urn:microsoft.com/office/officeart/2008/layout/LinedList"/>
    <dgm:cxn modelId="{11ABFD0B-8682-4C9C-8408-81D0014A1EAB}" type="presParOf" srcId="{83A8DCE6-434F-40F9-9487-26E615E6962D}" destId="{BE77B8BE-5C3D-4757-A900-3516D7217576}" srcOrd="15" destOrd="0" presId="urn:microsoft.com/office/officeart/2008/layout/LinedList"/>
    <dgm:cxn modelId="{13A46B14-A20A-469D-B4F7-51268FD818A7}" type="presParOf" srcId="{83A8DCE6-434F-40F9-9487-26E615E6962D}" destId="{9BF69D82-E043-4AF8-95E3-905574636372}" srcOrd="16" destOrd="0" presId="urn:microsoft.com/office/officeart/2008/layout/LinedList"/>
    <dgm:cxn modelId="{F7533DA0-AEB9-4E27-8789-152CD2B5C953}" type="presParOf" srcId="{9BF69D82-E043-4AF8-95E3-905574636372}" destId="{75630290-5BFB-4679-A8C4-C1D22C4BE02D}" srcOrd="0" destOrd="0" presId="urn:microsoft.com/office/officeart/2008/layout/LinedList"/>
    <dgm:cxn modelId="{431971FB-190B-4974-B95E-0EC61AA42756}" type="presParOf" srcId="{9BF69D82-E043-4AF8-95E3-905574636372}" destId="{B28B9D5C-613D-48F3-AA7D-95BBB95C801D}" srcOrd="1" destOrd="0" presId="urn:microsoft.com/office/officeart/2008/layout/LinedList"/>
    <dgm:cxn modelId="{E90E0D66-441F-4EFA-965A-DACC3FD10A5A}" type="presParOf" srcId="{9BF69D82-E043-4AF8-95E3-905574636372}" destId="{F748E943-046C-45B9-8D8A-39A1C818D5E3}" srcOrd="2" destOrd="0" presId="urn:microsoft.com/office/officeart/2008/layout/LinedList"/>
    <dgm:cxn modelId="{EB6E834F-D2C9-46B8-9610-33D389447ED1}" type="presParOf" srcId="{83A8DCE6-434F-40F9-9487-26E615E6962D}" destId="{C5D59B84-1CCC-4A5D-81B1-E9653E730C54}" srcOrd="17" destOrd="0" presId="urn:microsoft.com/office/officeart/2008/layout/LinedList"/>
    <dgm:cxn modelId="{59C2FA6E-2643-45ED-AA78-42CBC341223D}" type="presParOf" srcId="{83A8DCE6-434F-40F9-9487-26E615E6962D}" destId="{BFFB1DF5-E0CE-4713-809E-DCFE03561085}" srcOrd="18" destOrd="0" presId="urn:microsoft.com/office/officeart/2008/layout/LinedList"/>
    <dgm:cxn modelId="{8E9325CA-3FD8-40E7-BE01-75B7FA050453}" type="presParOf" srcId="{83A8DCE6-434F-40F9-9487-26E615E6962D}" destId="{907378AA-6298-4752-8895-25466719795B}" srcOrd="19" destOrd="0" presId="urn:microsoft.com/office/officeart/2008/layout/LinedList"/>
    <dgm:cxn modelId="{9BE686FA-B8CA-4771-A4EF-DB5B52062B7E}" type="presParOf" srcId="{907378AA-6298-4752-8895-25466719795B}" destId="{6A352637-A0E5-4441-A19E-A20F1FABA49B}" srcOrd="0" destOrd="0" presId="urn:microsoft.com/office/officeart/2008/layout/LinedList"/>
    <dgm:cxn modelId="{EBA09EF1-AB95-4458-9342-5D36F57068EB}" type="presParOf" srcId="{907378AA-6298-4752-8895-25466719795B}" destId="{40AC2DAE-F889-4355-93D5-2EA34968FB11}" srcOrd="1" destOrd="0" presId="urn:microsoft.com/office/officeart/2008/layout/LinedList"/>
    <dgm:cxn modelId="{12EF5888-B328-4F3F-93EC-7B3AC62C0575}" type="presParOf" srcId="{907378AA-6298-4752-8895-25466719795B}" destId="{4A07A449-709D-4A48-94CE-5E9D8A11539B}" srcOrd="2" destOrd="0" presId="urn:microsoft.com/office/officeart/2008/layout/LinedList"/>
    <dgm:cxn modelId="{906E99AE-2CD1-4213-94C9-35D132E2DFD1}" type="presParOf" srcId="{83A8DCE6-434F-40F9-9487-26E615E6962D}" destId="{FEB11248-5697-4292-8B95-CC943BF98D9B}" srcOrd="20" destOrd="0" presId="urn:microsoft.com/office/officeart/2008/layout/LinedList"/>
    <dgm:cxn modelId="{CE26D378-17D3-447E-A6E4-D4EDFC46A27E}" type="presParOf" srcId="{83A8DCE6-434F-40F9-9487-26E615E6962D}" destId="{403590F7-2EDF-4E20-B92D-7955AF9840FC}" srcOrd="21" destOrd="0" presId="urn:microsoft.com/office/officeart/2008/layout/LinedList"/>
    <dgm:cxn modelId="{84DD0DB7-20BD-4B08-A50F-3603E5A58344}" type="presParOf" srcId="{83A8DCE6-434F-40F9-9487-26E615E6962D}" destId="{3C91B335-9D08-4703-BF5D-6A072AD0E41B}" srcOrd="22" destOrd="0" presId="urn:microsoft.com/office/officeart/2008/layout/LinedList"/>
    <dgm:cxn modelId="{2A304CE9-D143-4B3A-BC64-E31478D38647}" type="presParOf" srcId="{3C91B335-9D08-4703-BF5D-6A072AD0E41B}" destId="{E59034BF-0069-4D6B-8250-7BAEC01E784B}" srcOrd="0" destOrd="0" presId="urn:microsoft.com/office/officeart/2008/layout/LinedList"/>
    <dgm:cxn modelId="{63D7095D-F2A3-461E-83DA-400A6EC2E68E}" type="presParOf" srcId="{3C91B335-9D08-4703-BF5D-6A072AD0E41B}" destId="{66370D1A-B7CC-45CE-86AB-9D9D4A2CA4B4}" srcOrd="1" destOrd="0" presId="urn:microsoft.com/office/officeart/2008/layout/LinedList"/>
    <dgm:cxn modelId="{3C719D12-5B39-4377-B2E5-60B6BD32D49D}" type="presParOf" srcId="{3C91B335-9D08-4703-BF5D-6A072AD0E41B}" destId="{2F6664BC-FB9C-477A-B49A-6827AF34BC21}" srcOrd="2" destOrd="0" presId="urn:microsoft.com/office/officeart/2008/layout/LinedList"/>
    <dgm:cxn modelId="{722A5D36-6A6B-4D5C-8054-D98A1B385879}" type="presParOf" srcId="{83A8DCE6-434F-40F9-9487-26E615E6962D}" destId="{0EC53B90-9F2E-4A80-BB1F-B7EA12377748}" srcOrd="23" destOrd="0" presId="urn:microsoft.com/office/officeart/2008/layout/LinedList"/>
    <dgm:cxn modelId="{C6C0FB9A-C833-4B79-9CAE-876F7EF133B5}" type="presParOf" srcId="{83A8DCE6-434F-40F9-9487-26E615E6962D}" destId="{526F93C5-BD3F-4AA0-A90C-E774CF2E99CF}" srcOrd="24" destOrd="0" presId="urn:microsoft.com/office/officeart/2008/layout/LinedList"/>
    <dgm:cxn modelId="{D0628D67-5AE3-4FB7-A00F-66B9EBBAAC4B}" type="presParOf" srcId="{83A8DCE6-434F-40F9-9487-26E615E6962D}" destId="{4A5ECB9F-7AA5-4A19-B9BD-4D325FD36249}" srcOrd="25" destOrd="0" presId="urn:microsoft.com/office/officeart/2008/layout/LinedList"/>
    <dgm:cxn modelId="{DD133338-47ED-4FFF-A709-9A987C935522}" type="presParOf" srcId="{4A5ECB9F-7AA5-4A19-B9BD-4D325FD36249}" destId="{E9301B4D-D0CB-4430-98F3-F811818959A7}" srcOrd="0" destOrd="0" presId="urn:microsoft.com/office/officeart/2008/layout/LinedList"/>
    <dgm:cxn modelId="{26A62CE1-6D85-444A-AC08-3D8FB60527DA}" type="presParOf" srcId="{4A5ECB9F-7AA5-4A19-B9BD-4D325FD36249}" destId="{1872E4AD-E8A7-403C-B33B-3947566CDCF3}" srcOrd="1" destOrd="0" presId="urn:microsoft.com/office/officeart/2008/layout/LinedList"/>
    <dgm:cxn modelId="{919A4EEE-BA85-4B1E-B2E8-3F5BDE510F63}" type="presParOf" srcId="{4A5ECB9F-7AA5-4A19-B9BD-4D325FD36249}" destId="{3D6DB4A2-D2F3-407D-AC26-879691C0AFBA}" srcOrd="2" destOrd="0" presId="urn:microsoft.com/office/officeart/2008/layout/LinedList"/>
    <dgm:cxn modelId="{C131C513-18C2-4CDF-BECE-55E445815879}" type="presParOf" srcId="{83A8DCE6-434F-40F9-9487-26E615E6962D}" destId="{7AF78958-1198-4A8A-B65F-632B0C3A80B4}" srcOrd="26" destOrd="0" presId="urn:microsoft.com/office/officeart/2008/layout/LinedList"/>
    <dgm:cxn modelId="{231353E9-E1B3-4E69-894D-AA4230CDDC47}" type="presParOf" srcId="{83A8DCE6-434F-40F9-9487-26E615E6962D}" destId="{454935F0-A1D7-4D2A-BAB1-E862B428E8EA}" srcOrd="27" destOrd="0" presId="urn:microsoft.com/office/officeart/2008/layout/LinedList"/>
    <dgm:cxn modelId="{054EED4E-0695-46CC-A8FB-CBB610CECFC2}" type="presParOf" srcId="{83A8DCE6-434F-40F9-9487-26E615E6962D}" destId="{BF79BFBD-1EC8-408E-B3D0-85490C0B07C3}" srcOrd="28" destOrd="0" presId="urn:microsoft.com/office/officeart/2008/layout/LinedList"/>
    <dgm:cxn modelId="{B4038676-6AAD-4D4C-9013-9C6F4895931E}" type="presParOf" srcId="{BF79BFBD-1EC8-408E-B3D0-85490C0B07C3}" destId="{C440569E-3070-4B6A-945B-43295ECDFF13}" srcOrd="0" destOrd="0" presId="urn:microsoft.com/office/officeart/2008/layout/LinedList"/>
    <dgm:cxn modelId="{F80B46E3-1F8B-479A-A4CC-A9F61D8FE921}" type="presParOf" srcId="{BF79BFBD-1EC8-408E-B3D0-85490C0B07C3}" destId="{7D64F2AE-357F-47C0-B628-B06B9583D0B7}" srcOrd="1" destOrd="0" presId="urn:microsoft.com/office/officeart/2008/layout/LinedList"/>
    <dgm:cxn modelId="{D32AEFA3-239B-43F8-A13B-75AD8D6AE005}" type="presParOf" srcId="{BF79BFBD-1EC8-408E-B3D0-85490C0B07C3}" destId="{2E80792B-F2D6-464D-A62B-F103554F1C5D}" srcOrd="2" destOrd="0" presId="urn:microsoft.com/office/officeart/2008/layout/LinedList"/>
    <dgm:cxn modelId="{149C3462-5040-4B2B-B5D0-4D0FF7DF24F4}" type="presParOf" srcId="{83A8DCE6-434F-40F9-9487-26E615E6962D}" destId="{22E61ECC-D76B-46D2-9AB0-5E654B434698}" srcOrd="29" destOrd="0" presId="urn:microsoft.com/office/officeart/2008/layout/LinedList"/>
    <dgm:cxn modelId="{65683282-A79B-49EA-A3E4-1C9E6853B916}" type="presParOf" srcId="{83A8DCE6-434F-40F9-9487-26E615E6962D}" destId="{CAE1D4C1-C7C6-4880-8325-0E15A79145E0}" srcOrd="30" destOrd="0" presId="urn:microsoft.com/office/officeart/2008/layout/LinedList"/>
    <dgm:cxn modelId="{5C835302-03AD-44D8-B0FD-90AC5A97D376}" type="presParOf" srcId="{83A8DCE6-434F-40F9-9487-26E615E6962D}" destId="{A9152800-2DBE-49F9-9560-77E0D6EECFEB}" srcOrd="31" destOrd="0" presId="urn:microsoft.com/office/officeart/2008/layout/LinedList"/>
    <dgm:cxn modelId="{65CBEF1E-4E37-4F82-A0CE-1736F88170CB}" type="presParOf" srcId="{A9152800-2DBE-49F9-9560-77E0D6EECFEB}" destId="{872BF08B-8151-4853-B773-51A2DCA31BA9}" srcOrd="0" destOrd="0" presId="urn:microsoft.com/office/officeart/2008/layout/LinedList"/>
    <dgm:cxn modelId="{26AA1207-1D57-46A4-B382-E915FB45AEAF}" type="presParOf" srcId="{A9152800-2DBE-49F9-9560-77E0D6EECFEB}" destId="{14C81B5E-0BF1-475F-A275-65633EDC870F}" srcOrd="1" destOrd="0" presId="urn:microsoft.com/office/officeart/2008/layout/LinedList"/>
    <dgm:cxn modelId="{4A5C6AD2-4B7C-4CFB-B7A8-8FD95A5A7273}" type="presParOf" srcId="{A9152800-2DBE-49F9-9560-77E0D6EECFEB}" destId="{ADF2CD3F-8534-4C74-9086-77E45BADF39F}" srcOrd="2" destOrd="0" presId="urn:microsoft.com/office/officeart/2008/layout/LinedList"/>
    <dgm:cxn modelId="{342E834F-F4EF-49BC-A98F-AB9936765734}" type="presParOf" srcId="{83A8DCE6-434F-40F9-9487-26E615E6962D}" destId="{D880F875-9688-4474-8502-1A026B4005A8}" srcOrd="32" destOrd="0" presId="urn:microsoft.com/office/officeart/2008/layout/LinedList"/>
    <dgm:cxn modelId="{0B6E3007-7FB2-4015-9357-04D8D5EB7532}" type="presParOf" srcId="{83A8DCE6-434F-40F9-9487-26E615E6962D}" destId="{B036972D-F46D-4B41-9441-52170933408D}" srcOrd="33" destOrd="0" presId="urn:microsoft.com/office/officeart/2008/layout/LinedList"/>
    <dgm:cxn modelId="{5EE40516-884B-4125-96C8-D9424DCE380A}" type="presParOf" srcId="{83A8DCE6-434F-40F9-9487-26E615E6962D}" destId="{6EE81A6B-E823-46BA-B163-1E94B85B655F}" srcOrd="34" destOrd="0" presId="urn:microsoft.com/office/officeart/2008/layout/LinedList"/>
    <dgm:cxn modelId="{D7BE6024-5D2D-46CC-BBB8-0B4B4BB75DB7}" type="presParOf" srcId="{6EE81A6B-E823-46BA-B163-1E94B85B655F}" destId="{31571CE0-DB40-41D1-8B67-504A2E267292}" srcOrd="0" destOrd="0" presId="urn:microsoft.com/office/officeart/2008/layout/LinedList"/>
    <dgm:cxn modelId="{5AF78D3A-47BA-47F1-BCB4-E934E035A447}" type="presParOf" srcId="{6EE81A6B-E823-46BA-B163-1E94B85B655F}" destId="{65448659-1054-4214-A324-6C6B6C6528C7}" srcOrd="1" destOrd="0" presId="urn:microsoft.com/office/officeart/2008/layout/LinedList"/>
    <dgm:cxn modelId="{2397B229-AD7F-4C13-8AE8-5BE39A3064BD}" type="presParOf" srcId="{6EE81A6B-E823-46BA-B163-1E94B85B655F}" destId="{BF7B3D7C-5421-48C4-931A-4DC4D2CF935F}" srcOrd="2" destOrd="0" presId="urn:microsoft.com/office/officeart/2008/layout/LinedList"/>
    <dgm:cxn modelId="{8AB93885-343F-4E90-8CEB-4C79062296D1}" type="presParOf" srcId="{83A8DCE6-434F-40F9-9487-26E615E6962D}" destId="{BDD9E1D6-7E49-4124-8E6C-0F48991ADD4B}" srcOrd="35" destOrd="0" presId="urn:microsoft.com/office/officeart/2008/layout/LinedList"/>
    <dgm:cxn modelId="{3A03C5C0-1D4C-4B43-B880-11D4231935DB}" type="presParOf" srcId="{83A8DCE6-434F-40F9-9487-26E615E6962D}" destId="{8CD435FC-1495-4C49-8A73-832E55B5330B}" srcOrd="36" destOrd="0" presId="urn:microsoft.com/office/officeart/2008/layout/LinedList"/>
    <dgm:cxn modelId="{674AC9E9-E3DA-4091-8E80-E6B67C93991C}" type="presParOf" srcId="{83A8DCE6-434F-40F9-9487-26E615E6962D}" destId="{D657BE6C-883F-47BA-BA4D-A98FFB0E788F}" srcOrd="37" destOrd="0" presId="urn:microsoft.com/office/officeart/2008/layout/LinedList"/>
    <dgm:cxn modelId="{2F8908B5-91C9-4886-96AF-905F5BDA27C5}" type="presParOf" srcId="{D657BE6C-883F-47BA-BA4D-A98FFB0E788F}" destId="{B4AB61A1-A66A-4B87-BE79-F076CF7D37B3}" srcOrd="0" destOrd="0" presId="urn:microsoft.com/office/officeart/2008/layout/LinedList"/>
    <dgm:cxn modelId="{190010A8-82BE-4DF4-84FE-127A0EDEDEF5}" type="presParOf" srcId="{D657BE6C-883F-47BA-BA4D-A98FFB0E788F}" destId="{10EB5AF9-A98F-4F35-A6DF-3B966454BFF5}" srcOrd="1" destOrd="0" presId="urn:microsoft.com/office/officeart/2008/layout/LinedList"/>
    <dgm:cxn modelId="{393D2AC9-E601-489E-BFB1-D2C49D557482}" type="presParOf" srcId="{D657BE6C-883F-47BA-BA4D-A98FFB0E788F}" destId="{2AC7015C-0A19-4BED-ABC0-EAAD0909A7F0}" srcOrd="2" destOrd="0" presId="urn:microsoft.com/office/officeart/2008/layout/LinedList"/>
    <dgm:cxn modelId="{5EC34CE7-9B7B-4FE7-93CE-2600EEF6F946}" type="presParOf" srcId="{83A8DCE6-434F-40F9-9487-26E615E6962D}" destId="{F7545983-CDE0-4770-81FD-F5123E1E1EDF}" srcOrd="38" destOrd="0" presId="urn:microsoft.com/office/officeart/2008/layout/LinedList"/>
    <dgm:cxn modelId="{C4222617-F973-4EA4-9AD6-D9CC686E434C}" type="presParOf" srcId="{83A8DCE6-434F-40F9-9487-26E615E6962D}" destId="{5ED526F6-D1BB-4985-BDCF-E1EAF7682ED4}" srcOrd="39" destOrd="0" presId="urn:microsoft.com/office/officeart/2008/layout/LinedList"/>
    <dgm:cxn modelId="{FEFED886-E63F-4EFB-B96E-0A000B69E472}" type="presParOf" srcId="{83A8DCE6-434F-40F9-9487-26E615E6962D}" destId="{91C98F87-2B9A-4C5D-92A6-978A059679E3}" srcOrd="40" destOrd="0" presId="urn:microsoft.com/office/officeart/2008/layout/LinedList"/>
    <dgm:cxn modelId="{B9A33FBC-64D3-4E9F-8A6B-BCFA87889A38}" type="presParOf" srcId="{91C98F87-2B9A-4C5D-92A6-978A059679E3}" destId="{D0F73A84-F151-4698-8544-EC278AABAB78}" srcOrd="0" destOrd="0" presId="urn:microsoft.com/office/officeart/2008/layout/LinedList"/>
    <dgm:cxn modelId="{137FE548-1419-4EC9-BED9-6BD4F8ECA53A}" type="presParOf" srcId="{91C98F87-2B9A-4C5D-92A6-978A059679E3}" destId="{19337033-8593-49BA-B5FC-2E132E588BB5}" srcOrd="1" destOrd="0" presId="urn:microsoft.com/office/officeart/2008/layout/LinedList"/>
    <dgm:cxn modelId="{363F9CAE-485F-41DF-9F17-70951438610D}" type="presParOf" srcId="{91C98F87-2B9A-4C5D-92A6-978A059679E3}" destId="{4CC12CF4-ED63-4FCD-8FD6-37E641BC47E8}" srcOrd="2" destOrd="0" presId="urn:microsoft.com/office/officeart/2008/layout/LinedList"/>
    <dgm:cxn modelId="{B53527B8-C85E-477F-ADF9-2270ABA5DF6B}" type="presParOf" srcId="{83A8DCE6-434F-40F9-9487-26E615E6962D}" destId="{ADE2B06B-BFE0-4136-A90C-1EC5D1C1A036}" srcOrd="41" destOrd="0" presId="urn:microsoft.com/office/officeart/2008/layout/LinedList"/>
    <dgm:cxn modelId="{25A16729-EBEC-4027-A419-E433B54FD437}" type="presParOf" srcId="{83A8DCE6-434F-40F9-9487-26E615E6962D}" destId="{B8E54A4A-F9B2-40FF-AA73-27A50903D673}" srcOrd="42" destOrd="0" presId="urn:microsoft.com/office/officeart/2008/layout/LinedList"/>
    <dgm:cxn modelId="{80C47A68-974A-4A22-B3E3-BEA705364CA5}" type="presParOf" srcId="{83A8DCE6-434F-40F9-9487-26E615E6962D}" destId="{BC2F2FED-134B-467D-B675-AD98BD83D4E6}" srcOrd="43" destOrd="0" presId="urn:microsoft.com/office/officeart/2008/layout/LinedList"/>
    <dgm:cxn modelId="{4808345E-5A3D-4E75-BA8A-FDFDC0AC8495}" type="presParOf" srcId="{BC2F2FED-134B-467D-B675-AD98BD83D4E6}" destId="{58463281-5C69-48D3-900C-BC8F8EC58FBB}" srcOrd="0" destOrd="0" presId="urn:microsoft.com/office/officeart/2008/layout/LinedList"/>
    <dgm:cxn modelId="{F94589AB-66DF-414B-9B53-A1F2196F24C8}" type="presParOf" srcId="{BC2F2FED-134B-467D-B675-AD98BD83D4E6}" destId="{133B6FD5-620A-497C-A91A-09A41E72B24C}" srcOrd="1" destOrd="0" presId="urn:microsoft.com/office/officeart/2008/layout/LinedList"/>
    <dgm:cxn modelId="{17285044-74AA-4A7A-A508-1A1CE0CDFDA8}" type="presParOf" srcId="{BC2F2FED-134B-467D-B675-AD98BD83D4E6}" destId="{173B3589-5B34-4FB1-B029-649408B3C6C5}" srcOrd="2" destOrd="0" presId="urn:microsoft.com/office/officeart/2008/layout/LinedList"/>
    <dgm:cxn modelId="{1D1DE093-5982-459D-A038-AE28EBCDF1B1}" type="presParOf" srcId="{173B3589-5B34-4FB1-B029-649408B3C6C5}" destId="{81378131-2D1A-4255-95A9-930D0A5E4318}" srcOrd="0" destOrd="0" presId="urn:microsoft.com/office/officeart/2008/layout/LinedList"/>
    <dgm:cxn modelId="{2DDA3BDF-31C1-4DD2-927E-5FDFF533E7F7}" type="presParOf" srcId="{81378131-2D1A-4255-95A9-930D0A5E4318}" destId="{B7FC7B45-8A9C-4C6C-B143-F62079EEE488}" srcOrd="0" destOrd="0" presId="urn:microsoft.com/office/officeart/2008/layout/LinedList"/>
    <dgm:cxn modelId="{06AFF9E8-FB2F-408A-B717-2AA551238937}" type="presParOf" srcId="{81378131-2D1A-4255-95A9-930D0A5E4318}" destId="{B7D7B304-847D-4DF7-A667-A28BE28849C3}" srcOrd="1" destOrd="0" presId="urn:microsoft.com/office/officeart/2008/layout/LinedList"/>
    <dgm:cxn modelId="{038F7EE2-1C2C-4F75-A47F-B20668A6BDE7}" type="presParOf" srcId="{81378131-2D1A-4255-95A9-930D0A5E4318}" destId="{FBF9CC32-8975-4774-AF51-469E7C125C9D}" srcOrd="2" destOrd="0" presId="urn:microsoft.com/office/officeart/2008/layout/LinedList"/>
    <dgm:cxn modelId="{232B862B-C9B0-441B-B5B8-C1940EC62DA6}" type="presParOf" srcId="{173B3589-5B34-4FB1-B029-649408B3C6C5}" destId="{0AE2B9A6-0A5F-4A50-AAF5-DF612225FCDC}" srcOrd="1" destOrd="0" presId="urn:microsoft.com/office/officeart/2008/layout/LinedList"/>
    <dgm:cxn modelId="{C8E857C2-0A05-40FA-BF4B-25A59B0C9B12}" type="presParOf" srcId="{173B3589-5B34-4FB1-B029-649408B3C6C5}" destId="{16EA389D-8A24-4892-9DE9-C95BEF4970B9}" srcOrd="2" destOrd="0" presId="urn:microsoft.com/office/officeart/2008/layout/LinedList"/>
    <dgm:cxn modelId="{C2ADC873-EF8E-484A-9D94-C6359E41468E}" type="presParOf" srcId="{16EA389D-8A24-4892-9DE9-C95BEF4970B9}" destId="{03906FF9-B799-4309-9E12-D47235FBDD8B}" srcOrd="0" destOrd="0" presId="urn:microsoft.com/office/officeart/2008/layout/LinedList"/>
    <dgm:cxn modelId="{5B34BE2D-725E-4FF4-8620-CAB7AD55C47E}" type="presParOf" srcId="{16EA389D-8A24-4892-9DE9-C95BEF4970B9}" destId="{30925C6B-6C6F-4235-801B-9F29291DC259}" srcOrd="1" destOrd="0" presId="urn:microsoft.com/office/officeart/2008/layout/LinedList"/>
    <dgm:cxn modelId="{46A7FFEA-C4C7-4B43-A886-BFAD5ACF0DDD}" type="presParOf" srcId="{16EA389D-8A24-4892-9DE9-C95BEF4970B9}" destId="{8873CDE8-DF48-4467-B1EF-627B45BD52F1}" srcOrd="2" destOrd="0" presId="urn:microsoft.com/office/officeart/2008/layout/LinedList"/>
    <dgm:cxn modelId="{6E3BAECD-A594-49E2-92B1-B18C3FF1625F}" type="presParOf" srcId="{173B3589-5B34-4FB1-B029-649408B3C6C5}" destId="{B2206FD4-F183-4C02-896B-8D2C323A728F}" srcOrd="3" destOrd="0" presId="urn:microsoft.com/office/officeart/2008/layout/LinedList"/>
    <dgm:cxn modelId="{BFDAE862-0DC9-4DAC-B1D2-FF1ECA751406}" type="presParOf" srcId="{173B3589-5B34-4FB1-B029-649408B3C6C5}" destId="{83E0E974-85C5-4574-A907-4FCEEE9556B8}" srcOrd="4" destOrd="0" presId="urn:microsoft.com/office/officeart/2008/layout/LinedList"/>
    <dgm:cxn modelId="{6741B9FC-1596-44C1-AFA6-3956A161CE9B}" type="presParOf" srcId="{83E0E974-85C5-4574-A907-4FCEEE9556B8}" destId="{BB0D0FFF-8803-4351-BB4B-5CD3533DCBAE}" srcOrd="0" destOrd="0" presId="urn:microsoft.com/office/officeart/2008/layout/LinedList"/>
    <dgm:cxn modelId="{5770BC2F-5E33-4A90-BDB6-AB451434E9A4}" type="presParOf" srcId="{83E0E974-85C5-4574-A907-4FCEEE9556B8}" destId="{0B222779-1832-49F7-8D9A-AAF6ABB608FB}" srcOrd="1" destOrd="0" presId="urn:microsoft.com/office/officeart/2008/layout/LinedList"/>
    <dgm:cxn modelId="{09B00CD5-7F29-428B-A63A-B219C4EEF4EB}" type="presParOf" srcId="{83E0E974-85C5-4574-A907-4FCEEE9556B8}" destId="{7662B7F4-5C4E-4B5A-80D7-F5B1EE5CE4BB}" srcOrd="2" destOrd="0" presId="urn:microsoft.com/office/officeart/2008/layout/LinedList"/>
    <dgm:cxn modelId="{33B3931E-6E71-4074-BB6E-76B3AAA5BDC6}" type="presParOf" srcId="{173B3589-5B34-4FB1-B029-649408B3C6C5}" destId="{BF84C7B8-6A75-43FC-8B59-1420EE1EB08D}" srcOrd="5" destOrd="0" presId="urn:microsoft.com/office/officeart/2008/layout/LinedList"/>
    <dgm:cxn modelId="{236138F5-1679-4372-B930-99B717FEDE6F}" type="presParOf" srcId="{173B3589-5B34-4FB1-B029-649408B3C6C5}" destId="{CEE53856-8BED-4C61-B00E-B40AE3643C82}" srcOrd="6" destOrd="0" presId="urn:microsoft.com/office/officeart/2008/layout/LinedList"/>
    <dgm:cxn modelId="{02F37F26-6CC3-4AD7-8269-E4E56FD7EC99}" type="presParOf" srcId="{CEE53856-8BED-4C61-B00E-B40AE3643C82}" destId="{AB2AE571-00EF-4575-B8FE-74874FB0FA16}" srcOrd="0" destOrd="0" presId="urn:microsoft.com/office/officeart/2008/layout/LinedList"/>
    <dgm:cxn modelId="{E69596D7-0B1C-4D39-91B9-62D352CF281A}" type="presParOf" srcId="{CEE53856-8BED-4C61-B00E-B40AE3643C82}" destId="{31883F3D-0C9B-44D3-AB1E-C8A60DCBBD91}" srcOrd="1" destOrd="0" presId="urn:microsoft.com/office/officeart/2008/layout/LinedList"/>
    <dgm:cxn modelId="{3AEA7750-6C21-4022-94EB-8B3E7F255FD3}" type="presParOf" srcId="{CEE53856-8BED-4C61-B00E-B40AE3643C82}" destId="{067540B8-077D-4B17-BBEC-1A2CBAB38BF0}" srcOrd="2" destOrd="0" presId="urn:microsoft.com/office/officeart/2008/layout/LinedList"/>
    <dgm:cxn modelId="{A69DF680-7436-4929-BC06-A610F7392422}" type="presParOf" srcId="{173B3589-5B34-4FB1-B029-649408B3C6C5}" destId="{F6E81BB4-E02D-4665-AD0E-50355E1FD6C9}" srcOrd="7" destOrd="0" presId="urn:microsoft.com/office/officeart/2008/layout/LinedList"/>
    <dgm:cxn modelId="{E0047ABC-B065-4B8A-A342-FC9579CB2C5D}" type="presParOf" srcId="{173B3589-5B34-4FB1-B029-649408B3C6C5}" destId="{7B880E8A-BC3E-4C7F-8DE3-BF1C6E9C0286}" srcOrd="8" destOrd="0" presId="urn:microsoft.com/office/officeart/2008/layout/LinedList"/>
    <dgm:cxn modelId="{07713FEC-5E62-44B2-917F-24D85C0FFD2A}" type="presParOf" srcId="{7B880E8A-BC3E-4C7F-8DE3-BF1C6E9C0286}" destId="{09D36AA3-8439-40B1-B912-3ED0B2984CAB}" srcOrd="0" destOrd="0" presId="urn:microsoft.com/office/officeart/2008/layout/LinedList"/>
    <dgm:cxn modelId="{82423E16-E47C-4594-8C11-8F497376CEC6}" type="presParOf" srcId="{7B880E8A-BC3E-4C7F-8DE3-BF1C6E9C0286}" destId="{9FAB1BA2-9032-4AB5-972D-BD7C621D8ECC}" srcOrd="1" destOrd="0" presId="urn:microsoft.com/office/officeart/2008/layout/LinedList"/>
    <dgm:cxn modelId="{C59E8393-55D8-4E38-A402-41DF769C1DD0}" type="presParOf" srcId="{7B880E8A-BC3E-4C7F-8DE3-BF1C6E9C0286}" destId="{176CB9E9-D59F-4108-9B1C-3075A49A3D6A}" srcOrd="2" destOrd="0" presId="urn:microsoft.com/office/officeart/2008/layout/LinedList"/>
    <dgm:cxn modelId="{DF61F041-B2E7-4198-B9A3-E26CBFF9227F}" type="presParOf" srcId="{173B3589-5B34-4FB1-B029-649408B3C6C5}" destId="{70746040-DB03-444E-BE2A-D2CEAE2BD351}" srcOrd="9" destOrd="0" presId="urn:microsoft.com/office/officeart/2008/layout/LinedList"/>
    <dgm:cxn modelId="{519C9DDF-7C0B-4253-9065-EC7627113B7A}" type="presParOf" srcId="{173B3589-5B34-4FB1-B029-649408B3C6C5}" destId="{3BDE1103-646D-48DB-A6A8-550964B9BC74}" srcOrd="10" destOrd="0" presId="urn:microsoft.com/office/officeart/2008/layout/LinedList"/>
    <dgm:cxn modelId="{9FFA37DB-BC1B-4773-9111-7242EE8B6E16}" type="presParOf" srcId="{3BDE1103-646D-48DB-A6A8-550964B9BC74}" destId="{2A0E5CA8-5B11-4C2B-9252-FFF74D72B0CB}" srcOrd="0" destOrd="0" presId="urn:microsoft.com/office/officeart/2008/layout/LinedList"/>
    <dgm:cxn modelId="{B2CA8F9C-3BDE-4886-B6AF-1005866BBC70}" type="presParOf" srcId="{3BDE1103-646D-48DB-A6A8-550964B9BC74}" destId="{D813E78D-353D-4EDC-8C7E-30ED793678EB}" srcOrd="1" destOrd="0" presId="urn:microsoft.com/office/officeart/2008/layout/LinedList"/>
    <dgm:cxn modelId="{B34B5BF6-01BC-48BB-85D0-C60C7B550AEA}" type="presParOf" srcId="{3BDE1103-646D-48DB-A6A8-550964B9BC74}" destId="{F72CE13A-7F22-499C-BDBC-C8562DF79407}" srcOrd="2" destOrd="0" presId="urn:microsoft.com/office/officeart/2008/layout/LinedList"/>
    <dgm:cxn modelId="{B95E50F3-5D7F-4AF3-9F37-F959DB90E47F}" type="presParOf" srcId="{83A8DCE6-434F-40F9-9487-26E615E6962D}" destId="{33EA0ECE-57B7-4D3E-B8F3-E29F575F9E83}" srcOrd="44" destOrd="0" presId="urn:microsoft.com/office/officeart/2008/layout/LinedList"/>
    <dgm:cxn modelId="{210E32C5-0968-417D-9998-5113EC6D956A}" type="presParOf" srcId="{83A8DCE6-434F-40F9-9487-26E615E6962D}" destId="{25A4A842-7EFB-4A38-9EDB-5C0FAD4D36AA}" srcOrd="4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944703-5E57-45EF-AFC3-6C73250CBD57}">
      <dsp:nvSpPr>
        <dsp:cNvPr id="0" name=""/>
        <dsp:cNvSpPr/>
      </dsp:nvSpPr>
      <dsp:spPr>
        <a:xfrm>
          <a:off x="0" y="3088"/>
          <a:ext cx="8610600" cy="0"/>
        </a:xfrm>
        <a:prstGeom prst="lin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0A91AC-C6D2-4CE2-8A41-2F008392CDB4}">
      <dsp:nvSpPr>
        <dsp:cNvPr id="0" name=""/>
        <dsp:cNvSpPr/>
      </dsp:nvSpPr>
      <dsp:spPr>
        <a:xfrm>
          <a:off x="0" y="3088"/>
          <a:ext cx="1722120" cy="63184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0010" tIns="80010" rIns="80010" bIns="80010" numCol="1" spcCol="1270" anchor="t" anchorCtr="0">
          <a:noAutofit/>
        </a:bodyPr>
        <a:lstStyle/>
        <a:p>
          <a:pPr marL="0" lvl="0" indent="0" algn="l" defTabSz="933450">
            <a:lnSpc>
              <a:spcPct val="90000"/>
            </a:lnSpc>
            <a:spcBef>
              <a:spcPct val="0"/>
            </a:spcBef>
            <a:spcAft>
              <a:spcPct val="35000"/>
            </a:spcAft>
            <a:buNone/>
          </a:pPr>
          <a:r>
            <a:rPr lang="en-US" sz="2100" b="1" kern="1200"/>
            <a:t>UNIT II     -    INHERITANCE AND PACKAGES</a:t>
          </a:r>
          <a:endParaRPr lang="en-US" sz="2100" kern="1200"/>
        </a:p>
      </dsp:txBody>
      <dsp:txXfrm>
        <a:off x="0" y="3088"/>
        <a:ext cx="1722120" cy="6318423"/>
      </dsp:txXfrm>
    </dsp:sp>
    <dsp:sp modelId="{D12187C9-A7E9-40FC-AD6B-C4FAFBA0FC19}">
      <dsp:nvSpPr>
        <dsp:cNvPr id="0" name=""/>
        <dsp:cNvSpPr/>
      </dsp:nvSpPr>
      <dsp:spPr>
        <a:xfrm>
          <a:off x="1851278" y="23064"/>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Introduction</a:t>
          </a:r>
          <a:endParaRPr lang="en-US" sz="1600" kern="1200"/>
        </a:p>
      </dsp:txBody>
      <dsp:txXfrm>
        <a:off x="1851278" y="23064"/>
        <a:ext cx="3315081" cy="399529"/>
      </dsp:txXfrm>
    </dsp:sp>
    <dsp:sp modelId="{63ACB0F7-1AD4-468D-83F1-EDFAE3793146}">
      <dsp:nvSpPr>
        <dsp:cNvPr id="0" name=""/>
        <dsp:cNvSpPr/>
      </dsp:nvSpPr>
      <dsp:spPr>
        <a:xfrm>
          <a:off x="1722119" y="422593"/>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CA232B-815B-4959-9545-A0494A481FF3}">
      <dsp:nvSpPr>
        <dsp:cNvPr id="0" name=""/>
        <dsp:cNvSpPr/>
      </dsp:nvSpPr>
      <dsp:spPr>
        <a:xfrm>
          <a:off x="1851278" y="442570"/>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Defining a Class</a:t>
          </a:r>
          <a:endParaRPr lang="en-US" sz="1600" kern="1200"/>
        </a:p>
      </dsp:txBody>
      <dsp:txXfrm>
        <a:off x="1851278" y="442570"/>
        <a:ext cx="3315081" cy="399529"/>
      </dsp:txXfrm>
    </dsp:sp>
    <dsp:sp modelId="{9B5195BD-1CD7-4AE0-9C2F-6CB51D176987}">
      <dsp:nvSpPr>
        <dsp:cNvPr id="0" name=""/>
        <dsp:cNvSpPr/>
      </dsp:nvSpPr>
      <dsp:spPr>
        <a:xfrm>
          <a:off x="1722119" y="842099"/>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1C71A5-E98E-4F2F-B6F7-BA8B2D4D8256}">
      <dsp:nvSpPr>
        <dsp:cNvPr id="0" name=""/>
        <dsp:cNvSpPr/>
      </dsp:nvSpPr>
      <dsp:spPr>
        <a:xfrm>
          <a:off x="1851278" y="862076"/>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Adding Variables</a:t>
          </a:r>
          <a:endParaRPr lang="en-US" sz="1600" kern="1200"/>
        </a:p>
      </dsp:txBody>
      <dsp:txXfrm>
        <a:off x="1851278" y="862076"/>
        <a:ext cx="3315081" cy="399529"/>
      </dsp:txXfrm>
    </dsp:sp>
    <dsp:sp modelId="{6A3C29A7-55FF-4F8E-B931-D86701843C81}">
      <dsp:nvSpPr>
        <dsp:cNvPr id="0" name=""/>
        <dsp:cNvSpPr/>
      </dsp:nvSpPr>
      <dsp:spPr>
        <a:xfrm>
          <a:off x="1722119" y="1261605"/>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6F01E00-C8C7-4886-878C-FDDF31BB2035}">
      <dsp:nvSpPr>
        <dsp:cNvPr id="0" name=""/>
        <dsp:cNvSpPr/>
      </dsp:nvSpPr>
      <dsp:spPr>
        <a:xfrm>
          <a:off x="1851278" y="1281581"/>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Adding Methods</a:t>
          </a:r>
          <a:endParaRPr lang="en-US" sz="1600" kern="1200"/>
        </a:p>
      </dsp:txBody>
      <dsp:txXfrm>
        <a:off x="1851278" y="1281581"/>
        <a:ext cx="3315081" cy="399529"/>
      </dsp:txXfrm>
    </dsp:sp>
    <dsp:sp modelId="{4199D073-4854-4BCB-881B-CBA09741CCC8}">
      <dsp:nvSpPr>
        <dsp:cNvPr id="0" name=""/>
        <dsp:cNvSpPr/>
      </dsp:nvSpPr>
      <dsp:spPr>
        <a:xfrm>
          <a:off x="1722119" y="1681110"/>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4B61BE1-F4E0-4D96-BBB5-A6B293F38956}">
      <dsp:nvSpPr>
        <dsp:cNvPr id="0" name=""/>
        <dsp:cNvSpPr/>
      </dsp:nvSpPr>
      <dsp:spPr>
        <a:xfrm>
          <a:off x="1851278" y="1701087"/>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Creating Objects</a:t>
          </a:r>
          <a:endParaRPr lang="en-US" sz="1600" kern="1200"/>
        </a:p>
      </dsp:txBody>
      <dsp:txXfrm>
        <a:off x="1851278" y="1701087"/>
        <a:ext cx="3315081" cy="399529"/>
      </dsp:txXfrm>
    </dsp:sp>
    <dsp:sp modelId="{0C39F62F-3F39-48C9-A964-D8ADE5CDFF56}">
      <dsp:nvSpPr>
        <dsp:cNvPr id="0" name=""/>
        <dsp:cNvSpPr/>
      </dsp:nvSpPr>
      <dsp:spPr>
        <a:xfrm>
          <a:off x="1722119" y="2100616"/>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28B9D5C-613D-48F3-AA7D-95BBB95C801D}">
      <dsp:nvSpPr>
        <dsp:cNvPr id="0" name=""/>
        <dsp:cNvSpPr/>
      </dsp:nvSpPr>
      <dsp:spPr>
        <a:xfrm>
          <a:off x="1851278" y="2120593"/>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Accessing Class Members</a:t>
          </a:r>
          <a:endParaRPr lang="en-US" sz="1600" kern="1200"/>
        </a:p>
      </dsp:txBody>
      <dsp:txXfrm>
        <a:off x="1851278" y="2120593"/>
        <a:ext cx="3315081" cy="399529"/>
      </dsp:txXfrm>
    </dsp:sp>
    <dsp:sp modelId="{C5D59B84-1CCC-4A5D-81B1-E9653E730C54}">
      <dsp:nvSpPr>
        <dsp:cNvPr id="0" name=""/>
        <dsp:cNvSpPr/>
      </dsp:nvSpPr>
      <dsp:spPr>
        <a:xfrm>
          <a:off x="1722119" y="2520122"/>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0AC2DAE-F889-4355-93D5-2EA34968FB11}">
      <dsp:nvSpPr>
        <dsp:cNvPr id="0" name=""/>
        <dsp:cNvSpPr/>
      </dsp:nvSpPr>
      <dsp:spPr>
        <a:xfrm>
          <a:off x="1851278" y="2540098"/>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Constructors</a:t>
          </a:r>
          <a:endParaRPr lang="en-US" sz="1600" kern="1200"/>
        </a:p>
      </dsp:txBody>
      <dsp:txXfrm>
        <a:off x="1851278" y="2540098"/>
        <a:ext cx="3315081" cy="399529"/>
      </dsp:txXfrm>
    </dsp:sp>
    <dsp:sp modelId="{FEB11248-5697-4292-8B95-CC943BF98D9B}">
      <dsp:nvSpPr>
        <dsp:cNvPr id="0" name=""/>
        <dsp:cNvSpPr/>
      </dsp:nvSpPr>
      <dsp:spPr>
        <a:xfrm>
          <a:off x="1722119" y="2939628"/>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6370D1A-B7CC-45CE-86AB-9D9D4A2CA4B4}">
      <dsp:nvSpPr>
        <dsp:cNvPr id="0" name=""/>
        <dsp:cNvSpPr/>
      </dsp:nvSpPr>
      <dsp:spPr>
        <a:xfrm>
          <a:off x="1851278" y="2959604"/>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Method Overloading</a:t>
          </a:r>
          <a:endParaRPr lang="en-US" sz="1600" kern="1200"/>
        </a:p>
      </dsp:txBody>
      <dsp:txXfrm>
        <a:off x="1851278" y="2959604"/>
        <a:ext cx="3315081" cy="399529"/>
      </dsp:txXfrm>
    </dsp:sp>
    <dsp:sp modelId="{0EC53B90-9F2E-4A80-BB1F-B7EA12377748}">
      <dsp:nvSpPr>
        <dsp:cNvPr id="0" name=""/>
        <dsp:cNvSpPr/>
      </dsp:nvSpPr>
      <dsp:spPr>
        <a:xfrm>
          <a:off x="1722119" y="3359133"/>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72E4AD-E8A7-403C-B33B-3947566CDCF3}">
      <dsp:nvSpPr>
        <dsp:cNvPr id="0" name=""/>
        <dsp:cNvSpPr/>
      </dsp:nvSpPr>
      <dsp:spPr>
        <a:xfrm>
          <a:off x="1851278" y="3379110"/>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Static Members</a:t>
          </a:r>
          <a:endParaRPr lang="en-US" sz="1600" kern="1200"/>
        </a:p>
      </dsp:txBody>
      <dsp:txXfrm>
        <a:off x="1851278" y="3379110"/>
        <a:ext cx="3315081" cy="399529"/>
      </dsp:txXfrm>
    </dsp:sp>
    <dsp:sp modelId="{7AF78958-1198-4A8A-B65F-632B0C3A80B4}">
      <dsp:nvSpPr>
        <dsp:cNvPr id="0" name=""/>
        <dsp:cNvSpPr/>
      </dsp:nvSpPr>
      <dsp:spPr>
        <a:xfrm>
          <a:off x="1722119" y="3778639"/>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D64F2AE-357F-47C0-B628-B06B9583D0B7}">
      <dsp:nvSpPr>
        <dsp:cNvPr id="0" name=""/>
        <dsp:cNvSpPr/>
      </dsp:nvSpPr>
      <dsp:spPr>
        <a:xfrm>
          <a:off x="1851278" y="3798615"/>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Inheritance</a:t>
          </a:r>
          <a:endParaRPr lang="en-US" sz="1600" kern="1200"/>
        </a:p>
      </dsp:txBody>
      <dsp:txXfrm>
        <a:off x="1851278" y="3798615"/>
        <a:ext cx="3315081" cy="399529"/>
      </dsp:txXfrm>
    </dsp:sp>
    <dsp:sp modelId="{22E61ECC-D76B-46D2-9AB0-5E654B434698}">
      <dsp:nvSpPr>
        <dsp:cNvPr id="0" name=""/>
        <dsp:cNvSpPr/>
      </dsp:nvSpPr>
      <dsp:spPr>
        <a:xfrm>
          <a:off x="1722119" y="4198145"/>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4C81B5E-0BF1-475F-A275-65633EDC870F}">
      <dsp:nvSpPr>
        <dsp:cNvPr id="0" name=""/>
        <dsp:cNvSpPr/>
      </dsp:nvSpPr>
      <dsp:spPr>
        <a:xfrm>
          <a:off x="1851278" y="4218121"/>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Overriding Methods</a:t>
          </a:r>
          <a:endParaRPr lang="en-US" sz="1600" kern="1200"/>
        </a:p>
      </dsp:txBody>
      <dsp:txXfrm>
        <a:off x="1851278" y="4218121"/>
        <a:ext cx="3315081" cy="399529"/>
      </dsp:txXfrm>
    </dsp:sp>
    <dsp:sp modelId="{D880F875-9688-4474-8502-1A026B4005A8}">
      <dsp:nvSpPr>
        <dsp:cNvPr id="0" name=""/>
        <dsp:cNvSpPr/>
      </dsp:nvSpPr>
      <dsp:spPr>
        <a:xfrm>
          <a:off x="1722119" y="4617650"/>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5448659-1054-4214-A324-6C6B6C6528C7}">
      <dsp:nvSpPr>
        <dsp:cNvPr id="0" name=""/>
        <dsp:cNvSpPr/>
      </dsp:nvSpPr>
      <dsp:spPr>
        <a:xfrm>
          <a:off x="1851278" y="4637627"/>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Final Variables, Methods and Classes</a:t>
          </a:r>
          <a:endParaRPr lang="en-US" sz="1600" kern="1200"/>
        </a:p>
      </dsp:txBody>
      <dsp:txXfrm>
        <a:off x="1851278" y="4637627"/>
        <a:ext cx="3315081" cy="399529"/>
      </dsp:txXfrm>
    </dsp:sp>
    <dsp:sp modelId="{BDD9E1D6-7E49-4124-8E6C-0F48991ADD4B}">
      <dsp:nvSpPr>
        <dsp:cNvPr id="0" name=""/>
        <dsp:cNvSpPr/>
      </dsp:nvSpPr>
      <dsp:spPr>
        <a:xfrm>
          <a:off x="1722119" y="5037156"/>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0EB5AF9-A98F-4F35-A6DF-3B966454BFF5}">
      <dsp:nvSpPr>
        <dsp:cNvPr id="0" name=""/>
        <dsp:cNvSpPr/>
      </dsp:nvSpPr>
      <dsp:spPr>
        <a:xfrm>
          <a:off x="1851278" y="5057132"/>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Abstract Methods and Classes</a:t>
          </a:r>
          <a:endParaRPr lang="en-US" sz="1600" kern="1200"/>
        </a:p>
      </dsp:txBody>
      <dsp:txXfrm>
        <a:off x="1851278" y="5057132"/>
        <a:ext cx="3315081" cy="399529"/>
      </dsp:txXfrm>
    </dsp:sp>
    <dsp:sp modelId="{F7545983-CDE0-4770-81FD-F5123E1E1EDF}">
      <dsp:nvSpPr>
        <dsp:cNvPr id="0" name=""/>
        <dsp:cNvSpPr/>
      </dsp:nvSpPr>
      <dsp:spPr>
        <a:xfrm>
          <a:off x="1722119" y="5456662"/>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337033-8593-49BA-B5FC-2E132E588BB5}">
      <dsp:nvSpPr>
        <dsp:cNvPr id="0" name=""/>
        <dsp:cNvSpPr/>
      </dsp:nvSpPr>
      <dsp:spPr>
        <a:xfrm>
          <a:off x="1851278" y="5476638"/>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Visibility Control</a:t>
          </a:r>
          <a:endParaRPr lang="en-US" sz="1600" kern="1200"/>
        </a:p>
      </dsp:txBody>
      <dsp:txXfrm>
        <a:off x="1851278" y="5476638"/>
        <a:ext cx="3315081" cy="399529"/>
      </dsp:txXfrm>
    </dsp:sp>
    <dsp:sp modelId="{ADE2B06B-BFE0-4136-A90C-1EC5D1C1A036}">
      <dsp:nvSpPr>
        <dsp:cNvPr id="0" name=""/>
        <dsp:cNvSpPr/>
      </dsp:nvSpPr>
      <dsp:spPr>
        <a:xfrm>
          <a:off x="1722119" y="5876167"/>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3B6FD5-620A-497C-A91A-09A41E72B24C}">
      <dsp:nvSpPr>
        <dsp:cNvPr id="0" name=""/>
        <dsp:cNvSpPr/>
      </dsp:nvSpPr>
      <dsp:spPr>
        <a:xfrm>
          <a:off x="1851278" y="5896144"/>
          <a:ext cx="3315081" cy="39952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en-US" sz="1600" b="1" kern="1200"/>
            <a:t>Packages</a:t>
          </a:r>
          <a:endParaRPr lang="en-US" sz="1600" kern="1200"/>
        </a:p>
      </dsp:txBody>
      <dsp:txXfrm>
        <a:off x="1851278" y="5896144"/>
        <a:ext cx="3315081" cy="399529"/>
      </dsp:txXfrm>
    </dsp:sp>
    <dsp:sp modelId="{B7D7B304-847D-4DF7-A667-A28BE28849C3}">
      <dsp:nvSpPr>
        <dsp:cNvPr id="0" name=""/>
        <dsp:cNvSpPr/>
      </dsp:nvSpPr>
      <dsp:spPr>
        <a:xfrm>
          <a:off x="5295519" y="5896144"/>
          <a:ext cx="3315081" cy="66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t" anchorCtr="0">
          <a:noAutofit/>
        </a:bodyPr>
        <a:lstStyle/>
        <a:p>
          <a:pPr marL="0" lvl="0" indent="0" algn="l" defTabSz="222250">
            <a:lnSpc>
              <a:spcPct val="90000"/>
            </a:lnSpc>
            <a:spcBef>
              <a:spcPct val="0"/>
            </a:spcBef>
            <a:spcAft>
              <a:spcPct val="35000"/>
            </a:spcAft>
            <a:buNone/>
          </a:pPr>
          <a:r>
            <a:rPr lang="en-US" sz="500" b="1" kern="1200"/>
            <a:t>Introduction</a:t>
          </a:r>
          <a:endParaRPr lang="en-US" sz="500" kern="1200"/>
        </a:p>
      </dsp:txBody>
      <dsp:txXfrm>
        <a:off x="5295519" y="5896144"/>
        <a:ext cx="3315081" cy="66523"/>
      </dsp:txXfrm>
    </dsp:sp>
    <dsp:sp modelId="{0AE2B9A6-0A5F-4A50-AAF5-DF612225FCDC}">
      <dsp:nvSpPr>
        <dsp:cNvPr id="0" name=""/>
        <dsp:cNvSpPr/>
      </dsp:nvSpPr>
      <dsp:spPr>
        <a:xfrm>
          <a:off x="5166360" y="5962667"/>
          <a:ext cx="331508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0925C6B-6C6F-4235-801B-9F29291DC259}">
      <dsp:nvSpPr>
        <dsp:cNvPr id="0" name=""/>
        <dsp:cNvSpPr/>
      </dsp:nvSpPr>
      <dsp:spPr>
        <a:xfrm>
          <a:off x="5295519" y="5962667"/>
          <a:ext cx="3315081" cy="66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t" anchorCtr="0">
          <a:noAutofit/>
        </a:bodyPr>
        <a:lstStyle/>
        <a:p>
          <a:pPr marL="0" lvl="0" indent="0" algn="l" defTabSz="222250">
            <a:lnSpc>
              <a:spcPct val="90000"/>
            </a:lnSpc>
            <a:spcBef>
              <a:spcPct val="0"/>
            </a:spcBef>
            <a:spcAft>
              <a:spcPct val="35000"/>
            </a:spcAft>
            <a:buNone/>
          </a:pPr>
          <a:r>
            <a:rPr lang="en-US" sz="500" b="1" kern="1200"/>
            <a:t>Java API Package</a:t>
          </a:r>
          <a:endParaRPr lang="en-US" sz="500" kern="1200"/>
        </a:p>
      </dsp:txBody>
      <dsp:txXfrm>
        <a:off x="5295519" y="5962667"/>
        <a:ext cx="3315081" cy="66523"/>
      </dsp:txXfrm>
    </dsp:sp>
    <dsp:sp modelId="{B2206FD4-F183-4C02-896B-8D2C323A728F}">
      <dsp:nvSpPr>
        <dsp:cNvPr id="0" name=""/>
        <dsp:cNvSpPr/>
      </dsp:nvSpPr>
      <dsp:spPr>
        <a:xfrm>
          <a:off x="5166360" y="6029190"/>
          <a:ext cx="331508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0B222779-1832-49F7-8D9A-AAF6ABB608FB}">
      <dsp:nvSpPr>
        <dsp:cNvPr id="0" name=""/>
        <dsp:cNvSpPr/>
      </dsp:nvSpPr>
      <dsp:spPr>
        <a:xfrm>
          <a:off x="5295519" y="6029190"/>
          <a:ext cx="3315081" cy="66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t" anchorCtr="0">
          <a:noAutofit/>
        </a:bodyPr>
        <a:lstStyle/>
        <a:p>
          <a:pPr marL="0" lvl="0" indent="0" algn="l" defTabSz="222250">
            <a:lnSpc>
              <a:spcPct val="90000"/>
            </a:lnSpc>
            <a:spcBef>
              <a:spcPct val="0"/>
            </a:spcBef>
            <a:spcAft>
              <a:spcPct val="35000"/>
            </a:spcAft>
            <a:buNone/>
          </a:pPr>
          <a:r>
            <a:rPr lang="en-US" sz="500" b="1" kern="1200"/>
            <a:t>Using System Package</a:t>
          </a:r>
          <a:endParaRPr lang="en-US" sz="500" kern="1200"/>
        </a:p>
      </dsp:txBody>
      <dsp:txXfrm>
        <a:off x="5295519" y="6029190"/>
        <a:ext cx="3315081" cy="66523"/>
      </dsp:txXfrm>
    </dsp:sp>
    <dsp:sp modelId="{BF84C7B8-6A75-43FC-8B59-1420EE1EB08D}">
      <dsp:nvSpPr>
        <dsp:cNvPr id="0" name=""/>
        <dsp:cNvSpPr/>
      </dsp:nvSpPr>
      <dsp:spPr>
        <a:xfrm>
          <a:off x="5166360" y="6095713"/>
          <a:ext cx="331508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883F3D-0C9B-44D3-AB1E-C8A60DCBBD91}">
      <dsp:nvSpPr>
        <dsp:cNvPr id="0" name=""/>
        <dsp:cNvSpPr/>
      </dsp:nvSpPr>
      <dsp:spPr>
        <a:xfrm>
          <a:off x="5295519" y="6095713"/>
          <a:ext cx="3315081" cy="66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t" anchorCtr="0">
          <a:noAutofit/>
        </a:bodyPr>
        <a:lstStyle/>
        <a:p>
          <a:pPr marL="0" lvl="0" indent="0" algn="l" defTabSz="222250">
            <a:lnSpc>
              <a:spcPct val="90000"/>
            </a:lnSpc>
            <a:spcBef>
              <a:spcPct val="0"/>
            </a:spcBef>
            <a:spcAft>
              <a:spcPct val="35000"/>
            </a:spcAft>
            <a:buNone/>
          </a:pPr>
          <a:r>
            <a:rPr lang="en-US" sz="500" b="1" kern="1200"/>
            <a:t>Naming Conventions.</a:t>
          </a:r>
          <a:endParaRPr lang="en-US" sz="500" kern="1200"/>
        </a:p>
      </dsp:txBody>
      <dsp:txXfrm>
        <a:off x="5295519" y="6095713"/>
        <a:ext cx="3315081" cy="66523"/>
      </dsp:txXfrm>
    </dsp:sp>
    <dsp:sp modelId="{F6E81BB4-E02D-4665-AD0E-50355E1FD6C9}">
      <dsp:nvSpPr>
        <dsp:cNvPr id="0" name=""/>
        <dsp:cNvSpPr/>
      </dsp:nvSpPr>
      <dsp:spPr>
        <a:xfrm>
          <a:off x="5166360" y="6162237"/>
          <a:ext cx="331508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FAB1BA2-9032-4AB5-972D-BD7C621D8ECC}">
      <dsp:nvSpPr>
        <dsp:cNvPr id="0" name=""/>
        <dsp:cNvSpPr/>
      </dsp:nvSpPr>
      <dsp:spPr>
        <a:xfrm>
          <a:off x="5295519" y="6162237"/>
          <a:ext cx="3315081" cy="66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t" anchorCtr="0">
          <a:noAutofit/>
        </a:bodyPr>
        <a:lstStyle/>
        <a:p>
          <a:pPr marL="0" lvl="0" indent="0" algn="l" defTabSz="222250">
            <a:lnSpc>
              <a:spcPct val="90000"/>
            </a:lnSpc>
            <a:spcBef>
              <a:spcPct val="0"/>
            </a:spcBef>
            <a:spcAft>
              <a:spcPct val="35000"/>
            </a:spcAft>
            <a:buNone/>
          </a:pPr>
          <a:r>
            <a:rPr lang="en-US" sz="500" b="1" kern="1200"/>
            <a:t>Creating Packages</a:t>
          </a:r>
          <a:endParaRPr lang="en-US" sz="500" kern="1200"/>
        </a:p>
      </dsp:txBody>
      <dsp:txXfrm>
        <a:off x="5295519" y="6162237"/>
        <a:ext cx="3315081" cy="66523"/>
      </dsp:txXfrm>
    </dsp:sp>
    <dsp:sp modelId="{70746040-DB03-444E-BE2A-D2CEAE2BD351}">
      <dsp:nvSpPr>
        <dsp:cNvPr id="0" name=""/>
        <dsp:cNvSpPr/>
      </dsp:nvSpPr>
      <dsp:spPr>
        <a:xfrm>
          <a:off x="5166360" y="6228760"/>
          <a:ext cx="3315081"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813E78D-353D-4EDC-8C7E-30ED793678EB}">
      <dsp:nvSpPr>
        <dsp:cNvPr id="0" name=""/>
        <dsp:cNvSpPr/>
      </dsp:nvSpPr>
      <dsp:spPr>
        <a:xfrm>
          <a:off x="5295519" y="6228760"/>
          <a:ext cx="3315081" cy="665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050" tIns="19050" rIns="19050" bIns="19050" numCol="1" spcCol="1270" anchor="t" anchorCtr="0">
          <a:noAutofit/>
        </a:bodyPr>
        <a:lstStyle/>
        <a:p>
          <a:pPr marL="0" lvl="0" indent="0" algn="l" defTabSz="222250">
            <a:lnSpc>
              <a:spcPct val="90000"/>
            </a:lnSpc>
            <a:spcBef>
              <a:spcPct val="0"/>
            </a:spcBef>
            <a:spcAft>
              <a:spcPct val="35000"/>
            </a:spcAft>
            <a:buNone/>
          </a:pPr>
          <a:r>
            <a:rPr lang="en-US" sz="500" b="1" kern="1200"/>
            <a:t>Accessing Package</a:t>
          </a:r>
          <a:endParaRPr lang="en-US" sz="500" kern="1200"/>
        </a:p>
      </dsp:txBody>
      <dsp:txXfrm>
        <a:off x="5295519" y="6228760"/>
        <a:ext cx="3315081" cy="66523"/>
      </dsp:txXfrm>
    </dsp:sp>
    <dsp:sp modelId="{33EA0ECE-57B7-4D3E-B8F3-E29F575F9E83}">
      <dsp:nvSpPr>
        <dsp:cNvPr id="0" name=""/>
        <dsp:cNvSpPr/>
      </dsp:nvSpPr>
      <dsp:spPr>
        <a:xfrm>
          <a:off x="1722119" y="6295673"/>
          <a:ext cx="6888480" cy="0"/>
        </a:xfrm>
        <a:prstGeom prst="line">
          <a:avLst/>
        </a:prstGeom>
        <a:solidFill>
          <a:schemeClr val="accent1">
            <a:hueOff val="0"/>
            <a:satOff val="0"/>
            <a:lumOff val="0"/>
            <a:alphaOff val="0"/>
          </a:schemeClr>
        </a:solidFill>
        <a:ln w="25400"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976D28D-6E70-442D-96D1-DE750C078E99}" type="datetimeFigureOut">
              <a:rPr lang="en-US" smtClean="0"/>
              <a:pPr/>
              <a:t>9/14/2023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48DD8F-0406-4149-9527-927B035212E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48DD8F-0406-4149-9527-927B035212E7}"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48DD8F-0406-4149-9527-927B035212E7}" type="slidenum">
              <a:rPr lang="en-US" smtClean="0"/>
              <a:pPr/>
              <a:t>21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48DD8F-0406-4149-9527-927B035212E7}" type="slidenum">
              <a:rPr lang="en-US" smtClean="0"/>
              <a:pPr/>
              <a:t>22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E48DD8F-0406-4149-9527-927B035212E7}"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7BC7BBE-F685-4699-8C77-CB5BD5C7A81C}"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C7BBE-F685-4699-8C77-CB5BD5C7A81C}"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C7BBE-F685-4699-8C77-CB5BD5C7A81C}"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755650" y="0"/>
            <a:ext cx="5950761"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706411"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958856" y="3428999"/>
            <a:ext cx="4138550" cy="2268559"/>
          </a:xfrm>
        </p:spPr>
        <p:txBody>
          <a:bodyPr anchor="t">
            <a:normAutofit/>
          </a:bodyPr>
          <a:lstStyle>
            <a:lvl1pPr algn="r">
              <a:defRPr sz="4500"/>
            </a:lvl1pPr>
          </a:lstStyle>
          <a:p>
            <a:r>
              <a:rPr lang="en-US"/>
              <a:t>Click to edit Master title style</a:t>
            </a:r>
            <a:endParaRPr lang="en-US" dirty="0"/>
          </a:p>
        </p:txBody>
      </p:sp>
      <p:sp>
        <p:nvSpPr>
          <p:cNvPr id="3" name="Subtitle 2"/>
          <p:cNvSpPr>
            <a:spLocks noGrp="1"/>
          </p:cNvSpPr>
          <p:nvPr>
            <p:ph type="subTitle" idx="1"/>
          </p:nvPr>
        </p:nvSpPr>
        <p:spPr>
          <a:xfrm>
            <a:off x="2079206" y="2268787"/>
            <a:ext cx="4018200" cy="1160213"/>
          </a:xfrm>
        </p:spPr>
        <p:txBody>
          <a:bodyPr tIns="0" anchor="b">
            <a:normAutofit/>
          </a:bodyPr>
          <a:lstStyle>
            <a:lvl1pPr marL="0" indent="0" algn="r">
              <a:buNone/>
              <a:defRPr sz="1350" b="0">
                <a:solidFill>
                  <a:schemeClr val="tx1"/>
                </a:solidFill>
              </a:defRPr>
            </a:lvl1pPr>
            <a:lvl2pPr marL="342900" indent="0" algn="ctr">
              <a:buNone/>
              <a:defRPr sz="135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1643462" y="3262852"/>
            <a:ext cx="311727"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80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411987244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1646207" y="641225"/>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35097932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1643882" y="2962586"/>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7405" y="3147254"/>
            <a:ext cx="5967420" cy="1424746"/>
          </a:xfrm>
        </p:spPr>
        <p:txBody>
          <a:bodyPr anchor="t">
            <a:normAutofit/>
          </a:bodyPr>
          <a:lstStyle>
            <a:lvl1pPr algn="r">
              <a:defRPr sz="2400"/>
            </a:lvl1pPr>
          </a:lstStyle>
          <a:p>
            <a:r>
              <a:rPr lang="en-US"/>
              <a:t>Click to edit Master title style</a:t>
            </a:r>
            <a:endParaRPr lang="en-US" dirty="0"/>
          </a:p>
        </p:txBody>
      </p:sp>
      <p:sp>
        <p:nvSpPr>
          <p:cNvPr id="3" name="Text Placeholder 2"/>
          <p:cNvSpPr>
            <a:spLocks noGrp="1"/>
          </p:cNvSpPr>
          <p:nvPr>
            <p:ph type="body" idx="1"/>
          </p:nvPr>
        </p:nvSpPr>
        <p:spPr>
          <a:xfrm>
            <a:off x="2080477" y="2268786"/>
            <a:ext cx="5843948" cy="878468"/>
          </a:xfrm>
        </p:spPr>
        <p:txBody>
          <a:bodyPr tIns="0" anchor="b">
            <a:normAutofit/>
          </a:bodyPr>
          <a:lstStyle>
            <a:lvl1pPr marL="0" indent="0" algn="r">
              <a:buNone/>
              <a:defRPr sz="1350">
                <a:solidFill>
                  <a:schemeClr val="tx1"/>
                </a:solidFill>
              </a:defRPr>
            </a:lvl1pPr>
            <a:lvl2pPr marL="342900" indent="0">
              <a:buNone/>
              <a:defRPr sz="135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9806335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957405" y="805818"/>
            <a:ext cx="5963238"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954031" y="2052116"/>
            <a:ext cx="291897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99977" y="2052115"/>
            <a:ext cx="2920667"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9/14/2023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1647129" y="641223"/>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9745886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1645238" y="636424"/>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7405" y="805818"/>
            <a:ext cx="596742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1956964" y="2052115"/>
            <a:ext cx="2922350" cy="713818"/>
          </a:xfrm>
        </p:spPr>
        <p:txBody>
          <a:bodyPr anchor="b">
            <a:noAutofit/>
          </a:bodyPr>
          <a:lstStyle>
            <a:lvl1pPr marL="0" indent="0" algn="l">
              <a:lnSpc>
                <a:spcPct val="100000"/>
              </a:lnSpc>
              <a:buNone/>
              <a:defRPr sz="165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1956964" y="2851331"/>
            <a:ext cx="2920217"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99975" y="2052115"/>
            <a:ext cx="2924849" cy="713818"/>
          </a:xfrm>
        </p:spPr>
        <p:txBody>
          <a:bodyPr anchor="b">
            <a:noAutofit/>
          </a:bodyPr>
          <a:lstStyle>
            <a:lvl1pPr marL="0" indent="0" algn="l">
              <a:lnSpc>
                <a:spcPct val="100000"/>
              </a:lnSpc>
              <a:buNone/>
              <a:defRPr sz="1650" b="0" cap="none" baseline="0">
                <a:solidFill>
                  <a:schemeClr val="accent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999976" y="2851331"/>
            <a:ext cx="2924849"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9/14/2023</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1496839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9/14/2023</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1647129" y="641226"/>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Tree>
    <p:extLst>
      <p:ext uri="{BB962C8B-B14F-4D97-AF65-F5344CB8AC3E}">
        <p14:creationId xmlns:p14="http://schemas.microsoft.com/office/powerpoint/2010/main" val="98732293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9/14/2023</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14705410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165616" y="1127550"/>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477743" y="1282452"/>
            <a:ext cx="1998271" cy="1903241"/>
          </a:xfrm>
        </p:spPr>
        <p:txBody>
          <a:bodyPr anchor="b">
            <a:normAutofit/>
          </a:bodyPr>
          <a:lstStyle>
            <a:lvl1pPr algn="l">
              <a:defRPr sz="1800"/>
            </a:lvl1pPr>
          </a:lstStyle>
          <a:p>
            <a:r>
              <a:rPr lang="en-US"/>
              <a:t>Click to edit Master title style</a:t>
            </a:r>
            <a:endParaRPr lang="en-US" dirty="0"/>
          </a:p>
        </p:txBody>
      </p:sp>
      <p:sp>
        <p:nvSpPr>
          <p:cNvPr id="3" name="Content Placeholder 2"/>
          <p:cNvSpPr>
            <a:spLocks noGrp="1"/>
          </p:cNvSpPr>
          <p:nvPr>
            <p:ph idx="1"/>
          </p:nvPr>
        </p:nvSpPr>
        <p:spPr>
          <a:xfrm>
            <a:off x="3840115" y="805818"/>
            <a:ext cx="4084709"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77742" y="3186155"/>
            <a:ext cx="1998271" cy="2386397"/>
          </a:xfrm>
        </p:spPr>
        <p:txBody>
          <a:bodyPr/>
          <a:lstStyle>
            <a:lvl1pPr marL="0" indent="0" algn="l">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9/14/2023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8868716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7BC7BBE-F685-4699-8C77-CB5BD5C7A81C}"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5060296" y="3229"/>
            <a:ext cx="3472301"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1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10" name="TextBox 9"/>
          <p:cNvSpPr txBox="1"/>
          <p:nvPr/>
        </p:nvSpPr>
        <p:spPr>
          <a:xfrm>
            <a:off x="1166015" y="1127550"/>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478430" y="1282453"/>
            <a:ext cx="2978240" cy="1900473"/>
          </a:xfrm>
        </p:spPr>
        <p:txBody>
          <a:bodyPr anchor="b">
            <a:normAutofit/>
          </a:bodyPr>
          <a:lstStyle>
            <a:lvl1pPr algn="l">
              <a:defRPr sz="2400"/>
            </a:lvl1pPr>
          </a:lstStyle>
          <a:p>
            <a:r>
              <a:rPr lang="en-US"/>
              <a:t>Click to edit Master title style</a:t>
            </a:r>
            <a:endParaRPr lang="en-US" dirty="0"/>
          </a:p>
        </p:txBody>
      </p:sp>
      <p:sp>
        <p:nvSpPr>
          <p:cNvPr id="4" name="Text Placeholder 3"/>
          <p:cNvSpPr>
            <a:spLocks noGrp="1"/>
          </p:cNvSpPr>
          <p:nvPr>
            <p:ph type="body" sz="half" idx="2"/>
          </p:nvPr>
        </p:nvSpPr>
        <p:spPr>
          <a:xfrm>
            <a:off x="1477741" y="3182928"/>
            <a:ext cx="2978906" cy="2386394"/>
          </a:xfrm>
        </p:spPr>
        <p:txBody>
          <a:bodyPr>
            <a:normAutofit/>
          </a:bodyPr>
          <a:lstStyle>
            <a:lvl1pPr marL="0" indent="0" algn="l">
              <a:buNone/>
              <a:defRPr sz="15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9/14/2023</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4296693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1645677" y="641225"/>
            <a:ext cx="311727"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58857" y="808057"/>
            <a:ext cx="5965568"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327053493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753359" y="0"/>
            <a:ext cx="7779237"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8532996" y="0"/>
            <a:ext cx="20574"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7700901" y="450686"/>
            <a:ext cx="415636" cy="300082"/>
          </a:xfrm>
          <a:prstGeom prst="rect">
            <a:avLst/>
          </a:prstGeom>
          <a:noFill/>
        </p:spPr>
        <p:txBody>
          <a:bodyPr wrap="square" rtlCol="0">
            <a:spAutoFit/>
          </a:bodyPr>
          <a:lstStyle/>
          <a:p>
            <a:pPr algn="r"/>
            <a:r>
              <a:rPr lang="en-US" sz="1350" dirty="0">
                <a:solidFill>
                  <a:schemeClr val="accent6"/>
                </a:solidFill>
                <a:latin typeface="Wingdings 3" panose="05040102010807070707" pitchFamily="18" charset="2"/>
              </a:rPr>
              <a:t>z</a:t>
            </a:r>
            <a:endParaRPr lang="en-US" sz="75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6929536" y="805818"/>
            <a:ext cx="99488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956564" y="970410"/>
            <a:ext cx="4850177"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9/14/2023</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extLst>
      <p:ext uri="{BB962C8B-B14F-4D97-AF65-F5344CB8AC3E}">
        <p14:creationId xmlns:p14="http://schemas.microsoft.com/office/powerpoint/2010/main" val="2867682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7BC7BBE-F685-4699-8C77-CB5BD5C7A81C}" type="datetimeFigureOut">
              <a:rPr lang="en-US" smtClean="0"/>
              <a:pPr/>
              <a:t>9/14/2023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7BC7BBE-F685-4699-8C77-CB5BD5C7A81C}"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7BC7BBE-F685-4699-8C77-CB5BD5C7A81C}" type="datetimeFigureOut">
              <a:rPr lang="en-US" smtClean="0"/>
              <a:pPr/>
              <a:t>9/14/2023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7BC7BBE-F685-4699-8C77-CB5BD5C7A81C}" type="datetimeFigureOut">
              <a:rPr lang="en-US" smtClean="0"/>
              <a:pPr/>
              <a:t>9/14/2023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BC7BBE-F685-4699-8C77-CB5BD5C7A81C}" type="datetimeFigureOut">
              <a:rPr lang="en-US" smtClean="0"/>
              <a:pPr/>
              <a:t>9/14/2023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BC7BBE-F685-4699-8C77-CB5BD5C7A81C}"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7BC7BBE-F685-4699-8C77-CB5BD5C7A81C}" type="datetimeFigureOut">
              <a:rPr lang="en-US" smtClean="0"/>
              <a:pPr/>
              <a:t>9/14/2023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5D281F-56FC-4223-A0DC-85E2223A343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BC7BBE-F685-4699-8C77-CB5BD5C7A81C}" type="datetimeFigureOut">
              <a:rPr lang="en-US" smtClean="0"/>
              <a:pPr/>
              <a:t>9/14/2023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5D281F-56FC-4223-A0DC-85E2223A343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123846" y="2105202"/>
            <a:ext cx="7020154"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1" y="0"/>
            <a:ext cx="9142400" cy="6858000"/>
          </a:xfrm>
          <a:prstGeom prst="rect">
            <a:avLst/>
          </a:prstGeom>
        </p:spPr>
      </p:pic>
      <p:sp>
        <p:nvSpPr>
          <p:cNvPr id="8" name="Rectangle 7"/>
          <p:cNvSpPr/>
          <p:nvPr/>
        </p:nvSpPr>
        <p:spPr>
          <a:xfrm>
            <a:off x="0" y="0"/>
            <a:ext cx="723131"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958857" y="808057"/>
            <a:ext cx="5968748"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080199" y="2052116"/>
            <a:ext cx="5847405"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940390" y="5293464"/>
            <a:ext cx="2662729" cy="137160"/>
          </a:xfrm>
          <a:prstGeom prst="rect">
            <a:avLst/>
          </a:prstGeom>
        </p:spPr>
        <p:txBody>
          <a:bodyPr vert="horz" lIns="91440" tIns="18288" rIns="91440" bIns="45720" rtlCol="0" anchor="t"/>
          <a:lstStyle>
            <a:lvl1pPr algn="r">
              <a:defRPr sz="600">
                <a:solidFill>
                  <a:schemeClr val="tx1">
                    <a:tint val="75000"/>
                  </a:schemeClr>
                </a:solidFill>
                <a:latin typeface="+mn-lt"/>
              </a:defRPr>
            </a:lvl1pPr>
          </a:lstStyle>
          <a:p>
            <a:fld id="{3CBC1C18-307B-4F68-A007-B5B542270E8D}" type="datetimeFigureOut">
              <a:rPr lang="en-US" dirty="0"/>
              <a:t>9/14/2023</a:t>
            </a:fld>
            <a:endParaRPr lang="en-US" dirty="0"/>
          </a:p>
        </p:txBody>
      </p:sp>
      <p:sp>
        <p:nvSpPr>
          <p:cNvPr id="5" name="Footer Placeholder 4"/>
          <p:cNvSpPr>
            <a:spLocks noGrp="1"/>
          </p:cNvSpPr>
          <p:nvPr>
            <p:ph type="ftr" sz="quarter" idx="3"/>
          </p:nvPr>
        </p:nvSpPr>
        <p:spPr>
          <a:xfrm rot="5400000">
            <a:off x="-2413517" y="3683541"/>
            <a:ext cx="5885352" cy="134382"/>
          </a:xfrm>
          <a:prstGeom prst="rect">
            <a:avLst/>
          </a:prstGeom>
        </p:spPr>
        <p:txBody>
          <a:bodyPr vert="horz" lIns="91440" tIns="45720" rIns="91440" bIns="18288" rtlCol="0" anchor="b"/>
          <a:lstStyle>
            <a:lvl1pPr algn="r">
              <a:defRPr sz="6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18806" y="164593"/>
            <a:ext cx="477545" cy="322851"/>
          </a:xfrm>
          <a:prstGeom prst="rect">
            <a:avLst/>
          </a:prstGeom>
        </p:spPr>
        <p:txBody>
          <a:bodyPr vert="horz" lIns="91440" tIns="45720" rIns="45720" bIns="45720" rtlCol="0" anchor="ctr"/>
          <a:lstStyle>
            <a:lvl1pPr algn="r">
              <a:defRPr sz="135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721532" y="0"/>
            <a:ext cx="3428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55511"/>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r" defTabSz="685800" rtl="0" eaLnBrk="1" latinLnBrk="0" hangingPunct="1">
        <a:lnSpc>
          <a:spcPct val="90000"/>
        </a:lnSpc>
        <a:spcBef>
          <a:spcPct val="0"/>
        </a:spcBef>
        <a:buNone/>
        <a:defRPr sz="2550" b="0" i="0" kern="1200" cap="none">
          <a:solidFill>
            <a:schemeClr val="tx1"/>
          </a:solidFill>
          <a:effectLst/>
          <a:latin typeface="+mj-lt"/>
          <a:ea typeface="+mj-ea"/>
          <a:cs typeface="+mj-cs"/>
        </a:defRPr>
      </a:lvl1pPr>
    </p:titleStyle>
    <p:bodyStyle>
      <a:lvl1pPr marL="258366" indent="-258366" algn="l" defTabSz="685800" rtl="0" eaLnBrk="1" latinLnBrk="0" hangingPunct="1">
        <a:lnSpc>
          <a:spcPct val="120000"/>
        </a:lnSpc>
        <a:spcBef>
          <a:spcPts val="750"/>
        </a:spcBef>
        <a:spcAft>
          <a:spcPts val="450"/>
        </a:spcAft>
        <a:buClr>
          <a:schemeClr val="accent6"/>
        </a:buClr>
        <a:buSzPct val="90000"/>
        <a:buFont typeface="Wingdings" panose="05000000000000000000" pitchFamily="2" charset="2"/>
        <a:buChar char="§"/>
        <a:defRPr sz="1500" kern="1200">
          <a:solidFill>
            <a:schemeClr val="tx1"/>
          </a:solidFill>
          <a:effectLst/>
          <a:latin typeface="+mn-lt"/>
          <a:ea typeface="+mn-ea"/>
          <a:cs typeface="+mn-cs"/>
        </a:defRPr>
      </a:lvl1pPr>
      <a:lvl2pPr marL="5965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350" kern="1200">
          <a:solidFill>
            <a:schemeClr val="tx1"/>
          </a:solidFill>
          <a:effectLst/>
          <a:latin typeface="+mn-lt"/>
          <a:ea typeface="+mn-ea"/>
          <a:cs typeface="+mn-cs"/>
        </a:defRPr>
      </a:lvl2pPr>
      <a:lvl3pPr marL="9441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3pPr>
      <a:lvl4pPr marL="1282304" indent="-253604"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1050" kern="1200">
          <a:solidFill>
            <a:schemeClr val="tx1"/>
          </a:solidFill>
          <a:effectLst/>
          <a:latin typeface="+mn-lt"/>
          <a:ea typeface="+mn-ea"/>
          <a:cs typeface="+mn-cs"/>
        </a:defRPr>
      </a:lvl4pPr>
      <a:lvl5pPr marL="1629966" indent="-25836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a:solidFill>
            <a:schemeClr val="tx1"/>
          </a:solidFill>
          <a:effectLst/>
          <a:latin typeface="+mn-lt"/>
          <a:ea typeface="+mn-ea"/>
          <a:cs typeface="+mn-cs"/>
        </a:defRPr>
      </a:lvl5pPr>
      <a:lvl6pPr marL="1981962"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6pPr>
      <a:lvl7pPr marL="2331720"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7pPr>
      <a:lvl8pPr marL="2681478"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8pPr>
      <a:lvl9pPr marL="3031236" indent="-253746" algn="l" defTabSz="685800" rtl="0" eaLnBrk="1" latinLnBrk="0" hangingPunct="1">
        <a:lnSpc>
          <a:spcPct val="120000"/>
        </a:lnSpc>
        <a:spcBef>
          <a:spcPts val="375"/>
        </a:spcBef>
        <a:spcAft>
          <a:spcPts val="450"/>
        </a:spcAft>
        <a:buClr>
          <a:schemeClr val="accent6"/>
        </a:buClr>
        <a:buSzPct val="90000"/>
        <a:buFont typeface="Wingdings" panose="05000000000000000000" pitchFamily="2" charset="2"/>
        <a:buChar char="§"/>
        <a:defRPr sz="9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61ECBCA-6AFF-CCD4-B817-D6BACE825A30}"/>
              </a:ext>
            </a:extLst>
          </p:cNvPr>
          <p:cNvSpPr>
            <a:spLocks noGrp="1"/>
          </p:cNvSpPr>
          <p:nvPr>
            <p:ph type="subTitle" idx="1"/>
          </p:nvPr>
        </p:nvSpPr>
        <p:spPr>
          <a:xfrm>
            <a:off x="1010461" y="2639235"/>
            <a:ext cx="5384259" cy="448688"/>
          </a:xfrm>
        </p:spPr>
        <p:txBody>
          <a:bodyPr>
            <a:noAutofit/>
          </a:bodyPr>
          <a:lstStyle/>
          <a:p>
            <a:pPr algn="ctr"/>
            <a:r>
              <a:rPr lang="en-IN" sz="3200" b="1">
                <a:solidFill>
                  <a:schemeClr val="accent5"/>
                </a:solidFill>
                <a:latin typeface="Cambria" panose="02040503050406030204" pitchFamily="18" charset="0"/>
                <a:ea typeface="Cambria" panose="02040503050406030204" pitchFamily="18" charset="0"/>
              </a:rPr>
              <a:t>UNIT  II </a:t>
            </a:r>
            <a:endParaRPr lang="en-IN" sz="3200" b="1" dirty="0">
              <a:solidFill>
                <a:schemeClr val="accent5"/>
              </a:solidFill>
              <a:latin typeface="Cambria" panose="02040503050406030204" pitchFamily="18" charset="0"/>
              <a:ea typeface="Cambria" panose="02040503050406030204" pitchFamily="18" charset="0"/>
            </a:endParaRPr>
          </a:p>
        </p:txBody>
      </p:sp>
      <p:sp>
        <p:nvSpPr>
          <p:cNvPr id="5" name="TextBox 4">
            <a:extLst>
              <a:ext uri="{FF2B5EF4-FFF2-40B4-BE49-F238E27FC236}">
                <a16:creationId xmlns:a16="http://schemas.microsoft.com/office/drawing/2014/main" id="{883FF8C7-8F02-F0F0-AA62-3BA4F5BA6813}"/>
              </a:ext>
            </a:extLst>
          </p:cNvPr>
          <p:cNvSpPr txBox="1"/>
          <p:nvPr/>
        </p:nvSpPr>
        <p:spPr>
          <a:xfrm>
            <a:off x="886433" y="304800"/>
            <a:ext cx="5508287" cy="1685783"/>
          </a:xfrm>
          <a:prstGeom prst="rect">
            <a:avLst/>
          </a:prstGeom>
          <a:noFill/>
        </p:spPr>
        <p:txBody>
          <a:bodyPr wrap="square">
            <a:spAutoFit/>
          </a:bodyPr>
          <a:lstStyle/>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400" b="0" i="0" u="none" strike="noStrike" kern="1200" cap="none" spc="0" normalizeH="0" baseline="0" noProof="0" dirty="0">
                <a:ln>
                  <a:noFill/>
                </a:ln>
                <a:solidFill>
                  <a:srgbClr val="C5FAEB">
                    <a:lumMod val="75000"/>
                  </a:srgbClr>
                </a:solidFill>
                <a:effectLst/>
                <a:uLnTx/>
                <a:uFillTx/>
                <a:latin typeface="Cambria" panose="02040503050406030204" pitchFamily="18" charset="0"/>
                <a:ea typeface="Cambria" panose="02040503050406030204" pitchFamily="18" charset="0"/>
                <a:cs typeface="+mn-cs"/>
              </a:rPr>
              <a:t>SUBJECT CODE </a:t>
            </a:r>
            <a: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 </a:t>
            </a:r>
            <a:r>
              <a:rPr kumimoji="0" lang="en-IN" sz="2400" b="0" i="0" u="none" strike="noStrike" kern="1200" cap="none" spc="0" normalizeH="0" baseline="0" noProof="0" dirty="0">
                <a:ln>
                  <a:noFill/>
                </a:ln>
                <a:solidFill>
                  <a:srgbClr val="FFC715"/>
                </a:solidFill>
                <a:effectLst/>
                <a:uLnTx/>
                <a:uFillTx/>
                <a:latin typeface="Cambria" panose="02040503050406030204" pitchFamily="18" charset="0"/>
                <a:ea typeface="Cambria" panose="02040503050406030204" pitchFamily="18" charset="0"/>
                <a:cs typeface="+mn-cs"/>
              </a:rPr>
              <a:t>20MCA125</a:t>
            </a:r>
            <a: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 </a:t>
            </a:r>
            <a:b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br>
            <a:r>
              <a:rPr kumimoji="0" lang="en-IN" sz="2400" b="0" i="0" u="none" strike="noStrike" kern="1200" cap="none" spc="0" normalizeH="0" baseline="0" noProof="0" dirty="0">
                <a:ln>
                  <a:noFill/>
                </a:ln>
                <a:solidFill>
                  <a:srgbClr val="C5FAEB">
                    <a:lumMod val="75000"/>
                  </a:srgbClr>
                </a:solidFill>
                <a:effectLst/>
                <a:uLnTx/>
                <a:uFillTx/>
                <a:latin typeface="Cambria" panose="02040503050406030204" pitchFamily="18" charset="0"/>
                <a:ea typeface="Cambria" panose="02040503050406030204" pitchFamily="18" charset="0"/>
                <a:cs typeface="+mn-cs"/>
              </a:rPr>
              <a:t>SUBJECT NAME </a:t>
            </a:r>
            <a: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 </a:t>
            </a:r>
            <a:r>
              <a:rPr kumimoji="0" lang="en-IN" sz="2400" b="0" i="0" u="none" strike="noStrike" kern="1200" cap="none" spc="0" normalizeH="0" baseline="0" noProof="0" dirty="0">
                <a:ln>
                  <a:noFill/>
                </a:ln>
                <a:solidFill>
                  <a:srgbClr val="FFC715"/>
                </a:solidFill>
                <a:effectLst/>
                <a:uLnTx/>
                <a:uFillTx/>
                <a:latin typeface="Cambria" panose="02040503050406030204" pitchFamily="18" charset="0"/>
                <a:ea typeface="Cambria" panose="02040503050406030204" pitchFamily="18" charset="0"/>
                <a:cs typeface="+mn-cs"/>
              </a:rPr>
              <a:t>OBJECT</a:t>
            </a:r>
            <a:r>
              <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rPr>
              <a:t> </a:t>
            </a:r>
            <a:r>
              <a:rPr kumimoji="0" lang="en-IN" sz="2400" b="0" i="0" u="none" strike="noStrike" kern="1200" cap="none" spc="0" normalizeH="0" baseline="0" noProof="0" dirty="0">
                <a:ln>
                  <a:noFill/>
                </a:ln>
                <a:solidFill>
                  <a:srgbClr val="FFC715"/>
                </a:solidFill>
                <a:effectLst/>
                <a:uLnTx/>
                <a:uFillTx/>
                <a:latin typeface="Cambria" panose="02040503050406030204" pitchFamily="18" charset="0"/>
                <a:ea typeface="Cambria" panose="02040503050406030204" pitchFamily="18" charset="0"/>
                <a:cs typeface="+mn-cs"/>
              </a:rPr>
              <a:t>ORIENTED PROGRAMMING THROUGH JAVA</a:t>
            </a:r>
            <a:endParaRPr kumimoji="0" lang="en-IN" sz="2400" b="0" i="0" u="none" strike="noStrike" kern="1200" cap="none" spc="0" normalizeH="0" baseline="0" noProof="0" dirty="0">
              <a:ln>
                <a:noFill/>
              </a:ln>
              <a:solidFill>
                <a:prstClr val="white"/>
              </a:solidFill>
              <a:effectLst/>
              <a:uLnTx/>
              <a:uFillTx/>
              <a:latin typeface="Cambria" panose="02040503050406030204" pitchFamily="18" charset="0"/>
              <a:ea typeface="Cambria" panose="02040503050406030204" pitchFamily="18" charset="0"/>
              <a:cs typeface="+mn-cs"/>
            </a:endParaRPr>
          </a:p>
        </p:txBody>
      </p:sp>
      <p:sp>
        <p:nvSpPr>
          <p:cNvPr id="6" name="TextBox 5">
            <a:extLst>
              <a:ext uri="{FF2B5EF4-FFF2-40B4-BE49-F238E27FC236}">
                <a16:creationId xmlns:a16="http://schemas.microsoft.com/office/drawing/2014/main" id="{8B17846D-BE05-4AF8-D427-3EA9542CFC3C}"/>
              </a:ext>
            </a:extLst>
          </p:cNvPr>
          <p:cNvSpPr txBox="1"/>
          <p:nvPr/>
        </p:nvSpPr>
        <p:spPr>
          <a:xfrm>
            <a:off x="1054235" y="3994421"/>
            <a:ext cx="5340485" cy="3244030"/>
          </a:xfrm>
          <a:prstGeom prst="rect">
            <a:avLst/>
          </a:prstGeom>
          <a:noFill/>
        </p:spPr>
        <p:txBody>
          <a:bodyPr wrap="square" rtlCol="0">
            <a:spAutoFit/>
          </a:bodyPr>
          <a:lstStyle/>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BY</a:t>
            </a:r>
          </a:p>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Mrs. R.PADMAJA</a:t>
            </a:r>
          </a:p>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Assistant Professor</a:t>
            </a:r>
          </a:p>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MCA Department</a:t>
            </a:r>
          </a:p>
          <a:p>
            <a:pPr marL="0" marR="0" lvl="0" indent="0" algn="ctr" defTabSz="342900" rtl="0" eaLnBrk="1" fontAlgn="auto" latinLnBrk="0" hangingPunct="1">
              <a:lnSpc>
                <a:spcPct val="150000"/>
              </a:lnSpc>
              <a:spcBef>
                <a:spcPts val="0"/>
              </a:spcBef>
              <a:spcAft>
                <a:spcPts val="0"/>
              </a:spcAft>
              <a:buClrTx/>
              <a:buSzTx/>
              <a:buFontTx/>
              <a:buNone/>
              <a:tabLst/>
              <a:defRPr/>
            </a:pPr>
            <a:r>
              <a:rPr kumimoji="0" lang="en-IN" sz="2800" b="1"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rPr>
              <a:t>SITAMS</a:t>
            </a:r>
            <a:endParaRPr kumimoji="0" lang="en-IN" sz="2800" b="0" i="0" u="none" strike="noStrike" kern="1200" cap="none" spc="0" normalizeH="0" baseline="0" noProof="0" dirty="0">
              <a:ln>
                <a:noFill/>
              </a:ln>
              <a:solidFill>
                <a:srgbClr val="C5FAEB">
                  <a:lumMod val="50000"/>
                </a:srgbClr>
              </a:solidFill>
              <a:effectLst/>
              <a:uLnTx/>
              <a:uFillTx/>
              <a:latin typeface="Cambria" panose="02040503050406030204" pitchFamily="18" charset="0"/>
              <a:ea typeface="Cambria" panose="02040503050406030204" pitchFamily="18" charset="0"/>
              <a:cs typeface="+mn-cs"/>
            </a:endParaRPr>
          </a:p>
        </p:txBody>
      </p:sp>
    </p:spTree>
    <p:extLst>
      <p:ext uri="{BB962C8B-B14F-4D97-AF65-F5344CB8AC3E}">
        <p14:creationId xmlns:p14="http://schemas.microsoft.com/office/powerpoint/2010/main" val="160872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srcRect/>
          <a:stretch>
            <a:fillRect/>
          </a:stretch>
        </p:blipFill>
        <p:spPr bwMode="auto">
          <a:xfrm>
            <a:off x="533400" y="1828800"/>
            <a:ext cx="8305800" cy="4405312"/>
          </a:xfrm>
          <a:prstGeom prst="rect">
            <a:avLst/>
          </a:prstGeom>
          <a:noFill/>
          <a:ln w="9525">
            <a:noFill/>
            <a:miter lim="800000"/>
            <a:headEnd/>
            <a:tailEnd/>
          </a:ln>
        </p:spPr>
      </p:pic>
      <p:sp>
        <p:nvSpPr>
          <p:cNvPr id="4" name="Rectangle 3"/>
          <p:cNvSpPr/>
          <p:nvPr/>
        </p:nvSpPr>
        <p:spPr>
          <a:xfrm>
            <a:off x="990600" y="685800"/>
            <a:ext cx="6934200" cy="646331"/>
          </a:xfrm>
          <a:prstGeom prst="rect">
            <a:avLst/>
          </a:prstGeom>
        </p:spPr>
        <p:txBody>
          <a:bodyPr wrap="square">
            <a:spAutoFit/>
          </a:bodyPr>
          <a:lstStyle/>
          <a:p>
            <a:pPr marL="0" lvl="4"/>
            <a:r>
              <a:rPr lang="en-IN" b="1" dirty="0">
                <a:solidFill>
                  <a:srgbClr val="FF0000"/>
                </a:solidFill>
                <a:latin typeface="Times New Roman" pitchFamily="18" charset="0"/>
                <a:cs typeface="Times New Roman" pitchFamily="18" charset="0"/>
              </a:rPr>
              <a:t>Rectangle rect1;	// declare the object</a:t>
            </a:r>
            <a:endParaRPr lang="en-US" dirty="0">
              <a:solidFill>
                <a:srgbClr val="FF0000"/>
              </a:solidFill>
              <a:latin typeface="Times New Roman" pitchFamily="18" charset="0"/>
              <a:cs typeface="Times New Roman" pitchFamily="18" charset="0"/>
            </a:endParaRPr>
          </a:p>
          <a:p>
            <a:pPr marL="0" lvl="4"/>
            <a:r>
              <a:rPr lang="en-IN" b="1" dirty="0">
                <a:solidFill>
                  <a:srgbClr val="FF0000"/>
                </a:solidFill>
                <a:latin typeface="Times New Roman" pitchFamily="18" charset="0"/>
                <a:cs typeface="Times New Roman" pitchFamily="18" charset="0"/>
              </a:rPr>
              <a:t>rect1 = new Rectangle()	// instantiate the object</a:t>
            </a:r>
            <a:endParaRPr lang="en-US" dirty="0">
              <a:solidFill>
                <a:srgbClr val="FF0000"/>
              </a:solidFill>
              <a:latin typeface="Times New Roman" pitchFamily="18" charset="0"/>
              <a:cs typeface="Times New Roman" pitchFamily="18" charset="0"/>
            </a:endParaRPr>
          </a:p>
        </p:txBody>
      </p:sp>
      <p:sp>
        <p:nvSpPr>
          <p:cNvPr id="2" name="Rectangle 1">
            <a:extLst>
              <a:ext uri="{FF2B5EF4-FFF2-40B4-BE49-F238E27FC236}">
                <a16:creationId xmlns:a16="http://schemas.microsoft.com/office/drawing/2014/main" id="{A108A5C9-3AC9-466B-F734-811B919A0D26}"/>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28600"/>
            <a:ext cx="8534400" cy="6370975"/>
          </a:xfrm>
          <a:prstGeom prst="rect">
            <a:avLst/>
          </a:prstGeom>
          <a:noFill/>
        </p:spPr>
        <p:txBody>
          <a:bodyPr wrap="square" rtlCol="0">
            <a:spAutoFit/>
          </a:bodyPr>
          <a:lstStyle/>
          <a:p>
            <a:pPr lvl="0">
              <a:lnSpc>
                <a:spcPct val="150000"/>
              </a:lnSpc>
              <a:tabLst>
                <a:tab pos="400050" algn="l"/>
              </a:tabLst>
            </a:pPr>
            <a:r>
              <a:rPr lang="en-US" sz="2000" b="1" dirty="0">
                <a:solidFill>
                  <a:srgbClr val="0000FF"/>
                </a:solidFill>
                <a:latin typeface="Times New Roman" pitchFamily="18" charset="0"/>
                <a:cs typeface="Times New Roman" pitchFamily="18" charset="0"/>
              </a:rPr>
              <a:t>6.	Accessing Class Members</a:t>
            </a:r>
            <a:endParaRPr lang="en-US" sz="2000" dirty="0">
              <a:solidFill>
                <a:srgbClr val="0000FF"/>
              </a:solidFill>
              <a:latin typeface="Times New Roman" pitchFamily="18" charset="0"/>
              <a:cs typeface="Times New Roman" pitchFamily="18" charset="0"/>
            </a:endParaRPr>
          </a:p>
          <a:p>
            <a:pPr marL="914400" lvl="1" indent="-457200">
              <a:lnSpc>
                <a:spcPct val="150000"/>
              </a:lnSpc>
              <a:buFont typeface="Wingdings" pitchFamily="2" charset="2"/>
              <a:buChar char="q"/>
            </a:pPr>
            <a:r>
              <a:rPr lang="en-US" sz="2000" dirty="0">
                <a:latin typeface="Times New Roman" pitchFamily="18" charset="0"/>
                <a:cs typeface="Times New Roman" pitchFamily="18" charset="0"/>
              </a:rPr>
              <a:t>Fields and Methods inside the class are called Members of class.</a:t>
            </a:r>
          </a:p>
          <a:p>
            <a:pPr marL="914400" lvl="1" indent="-457200">
              <a:lnSpc>
                <a:spcPct val="150000"/>
              </a:lnSpc>
              <a:buFont typeface="Wingdings" pitchFamily="2" charset="2"/>
              <a:buChar char="q"/>
            </a:pPr>
            <a:r>
              <a:rPr lang="en-US" sz="2000" dirty="0">
                <a:latin typeface="Times New Roman" pitchFamily="18" charset="0"/>
                <a:cs typeface="Times New Roman" pitchFamily="18" charset="0"/>
              </a:rPr>
              <a:t>The Class members can be Accesses using </a:t>
            </a:r>
            <a:r>
              <a:rPr lang="en-US" sz="2000" dirty="0" err="1">
                <a:latin typeface="Times New Roman" pitchFamily="18" charset="0"/>
                <a:cs typeface="Times New Roman" pitchFamily="18" charset="0"/>
              </a:rPr>
              <a:t>objectName</a:t>
            </a:r>
            <a:r>
              <a:rPr lang="en-US" sz="2000" dirty="0">
                <a:latin typeface="Times New Roman" pitchFamily="18" charset="0"/>
                <a:cs typeface="Times New Roman" pitchFamily="18" charset="0"/>
              </a:rPr>
              <a:t>, dot operator and class member(may be variable or method).</a:t>
            </a:r>
          </a:p>
          <a:p>
            <a:pPr lvl="4">
              <a:lnSpc>
                <a:spcPct val="150000"/>
              </a:lnSpc>
            </a:pPr>
            <a:r>
              <a:rPr lang="en-IN" sz="2000" b="1" dirty="0" err="1">
                <a:latin typeface="Times New Roman" pitchFamily="18" charset="0"/>
                <a:cs typeface="Times New Roman" pitchFamily="18" charset="0"/>
              </a:rPr>
              <a:t>Objectname.variablename</a:t>
            </a:r>
            <a:r>
              <a:rPr lang="en-IN" sz="2000" b="1" dirty="0">
                <a:latin typeface="Times New Roman" pitchFamily="18" charset="0"/>
                <a:cs typeface="Times New Roman" pitchFamily="18" charset="0"/>
              </a:rPr>
              <a:t> = value;</a:t>
            </a:r>
            <a:endParaRPr lang="en-US" sz="2000" dirty="0">
              <a:latin typeface="Times New Roman" pitchFamily="18" charset="0"/>
              <a:cs typeface="Times New Roman" pitchFamily="18" charset="0"/>
            </a:endParaRPr>
          </a:p>
          <a:p>
            <a:pPr lvl="4">
              <a:lnSpc>
                <a:spcPct val="150000"/>
              </a:lnSpc>
            </a:pPr>
            <a:r>
              <a:rPr lang="en-IN" sz="2000" b="1" dirty="0" err="1">
                <a:latin typeface="Times New Roman" pitchFamily="18" charset="0"/>
                <a:cs typeface="Times New Roman" pitchFamily="18" charset="0"/>
              </a:rPr>
              <a:t>Objectname.methodname</a:t>
            </a:r>
            <a:r>
              <a:rPr lang="en-IN" sz="2000" b="1" dirty="0">
                <a:latin typeface="Times New Roman" pitchFamily="18" charset="0"/>
                <a:cs typeface="Times New Roman" pitchFamily="18" charset="0"/>
              </a:rPr>
              <a:t>(parameter-list)</a:t>
            </a:r>
            <a:endParaRPr lang="en-US" sz="2000" dirty="0">
              <a:latin typeface="Times New Roman" pitchFamily="18" charset="0"/>
              <a:cs typeface="Times New Roman" pitchFamily="18" charset="0"/>
            </a:endParaRPr>
          </a:p>
          <a:p>
            <a:pPr marL="976313" lvl="0" indent="-461963">
              <a:lnSpc>
                <a:spcPct val="150000"/>
              </a:lnSpc>
              <a:buFont typeface="Wingdings" pitchFamily="2" charset="2"/>
              <a:buChar char="q"/>
            </a:pPr>
            <a:r>
              <a:rPr lang="en-US" sz="2000" dirty="0">
                <a:latin typeface="Times New Roman" pitchFamily="18" charset="0"/>
                <a:cs typeface="Times New Roman" pitchFamily="18" charset="0"/>
              </a:rPr>
              <a:t>Here </a:t>
            </a:r>
            <a:r>
              <a:rPr lang="en-US" sz="2000" i="1" dirty="0" err="1">
                <a:latin typeface="Times New Roman" pitchFamily="18" charset="0"/>
                <a:cs typeface="Times New Roman" pitchFamily="18" charset="0"/>
              </a:rPr>
              <a:t>objectname</a:t>
            </a:r>
            <a:r>
              <a:rPr lang="en-US" sz="2000" dirty="0">
                <a:latin typeface="Times New Roman" pitchFamily="18" charset="0"/>
                <a:cs typeface="Times New Roman" pitchFamily="18" charset="0"/>
              </a:rPr>
              <a:t> is the name of the object, </a:t>
            </a:r>
            <a:r>
              <a:rPr lang="en-US" sz="2000" i="1" dirty="0" err="1">
                <a:latin typeface="Times New Roman" pitchFamily="18" charset="0"/>
                <a:cs typeface="Times New Roman" pitchFamily="18" charset="0"/>
              </a:rPr>
              <a:t>variablename</a:t>
            </a:r>
            <a:r>
              <a:rPr lang="en-US" sz="2000" i="1" dirty="0">
                <a:latin typeface="Times New Roman" pitchFamily="18" charset="0"/>
                <a:cs typeface="Times New Roman" pitchFamily="18" charset="0"/>
              </a:rPr>
              <a:t> i</a:t>
            </a:r>
            <a:r>
              <a:rPr lang="en-US" sz="2000" dirty="0">
                <a:latin typeface="Times New Roman" pitchFamily="18" charset="0"/>
                <a:cs typeface="Times New Roman" pitchFamily="18" charset="0"/>
              </a:rPr>
              <a:t>s the name of the instance variable inside the object that we wish to access.</a:t>
            </a:r>
          </a:p>
          <a:p>
            <a:pPr marL="976313" lvl="0" indent="-461963">
              <a:lnSpc>
                <a:spcPct val="150000"/>
              </a:lnSpc>
              <a:buFont typeface="Wingdings" pitchFamily="2" charset="2"/>
              <a:buChar char="q"/>
            </a:pPr>
            <a:r>
              <a:rPr lang="en-US" sz="2000" i="1" dirty="0" err="1">
                <a:latin typeface="Times New Roman" pitchFamily="18" charset="0"/>
                <a:cs typeface="Times New Roman" pitchFamily="18" charset="0"/>
              </a:rPr>
              <a:t>methodname</a:t>
            </a:r>
            <a:r>
              <a:rPr lang="en-US" sz="2000" dirty="0">
                <a:latin typeface="Times New Roman" pitchFamily="18" charset="0"/>
                <a:cs typeface="Times New Roman" pitchFamily="18" charset="0"/>
              </a:rPr>
              <a:t> is the   method that we wish to call, and </a:t>
            </a:r>
          </a:p>
          <a:p>
            <a:pPr marL="976313" lvl="0" indent="-461963">
              <a:lnSpc>
                <a:spcPct val="150000"/>
              </a:lnSpc>
              <a:buFont typeface="Wingdings" pitchFamily="2" charset="2"/>
              <a:buChar char="q"/>
            </a:pPr>
            <a:r>
              <a:rPr lang="en-US" sz="2000" i="1" dirty="0">
                <a:latin typeface="Times New Roman" pitchFamily="18" charset="0"/>
                <a:cs typeface="Times New Roman" pitchFamily="18" charset="0"/>
              </a:rPr>
              <a:t>parameter-list</a:t>
            </a:r>
            <a:r>
              <a:rPr lang="en-US" sz="2000" dirty="0">
                <a:latin typeface="Times New Roman" pitchFamily="18" charset="0"/>
                <a:cs typeface="Times New Roman" pitchFamily="18" charset="0"/>
              </a:rPr>
              <a:t> is comma separated list of “actual values” that must match in type and number with the parameter list of the </a:t>
            </a:r>
            <a:r>
              <a:rPr lang="en-US" sz="2000" dirty="0" err="1">
                <a:latin typeface="Times New Roman" pitchFamily="18" charset="0"/>
                <a:cs typeface="Times New Roman" pitchFamily="18" charset="0"/>
              </a:rPr>
              <a:t>methodname</a:t>
            </a:r>
            <a:r>
              <a:rPr lang="en-US" sz="2000" dirty="0">
                <a:latin typeface="Times New Roman" pitchFamily="18" charset="0"/>
                <a:cs typeface="Times New Roman" pitchFamily="18" charset="0"/>
              </a:rPr>
              <a:t> </a:t>
            </a:r>
            <a:r>
              <a:rPr lang="en-US" sz="2000" dirty="0" err="1">
                <a:latin typeface="Times New Roman" pitchFamily="18" charset="0"/>
                <a:cs typeface="Times New Roman" pitchFamily="18" charset="0"/>
              </a:rPr>
              <a:t>declaraed</a:t>
            </a:r>
            <a:r>
              <a:rPr lang="en-US" sz="2000" dirty="0">
                <a:latin typeface="Times New Roman" pitchFamily="18" charset="0"/>
                <a:cs typeface="Times New Roman" pitchFamily="18" charset="0"/>
              </a:rPr>
              <a:t> in the class</a:t>
            </a:r>
            <a:r>
              <a:rPr lang="en-US" sz="2000" b="1" dirty="0">
                <a:latin typeface="Times New Roman" pitchFamily="18" charset="0"/>
                <a:cs typeface="Times New Roman" pitchFamily="18" charset="0"/>
              </a:rPr>
              <a:t>.</a:t>
            </a:r>
          </a:p>
          <a:p>
            <a:pPr marL="976313" lvl="0" indent="-461963">
              <a:lnSpc>
                <a:spcPct val="150000"/>
              </a:lnSpc>
              <a:buFont typeface="Wingdings" pitchFamily="2" charset="2"/>
              <a:buChar char="q"/>
            </a:pPr>
            <a:endParaRPr lang="en-US" sz="2000" dirty="0">
              <a:latin typeface="Times New Roman" pitchFamily="18" charset="0"/>
              <a:cs typeface="Times New Roman" pitchFamily="18" charset="0"/>
            </a:endParaRPr>
          </a:p>
          <a:p>
            <a:endParaRPr lang="en-US" dirty="0"/>
          </a:p>
        </p:txBody>
      </p:sp>
      <p:sp>
        <p:nvSpPr>
          <p:cNvPr id="2" name="Rectangle 1">
            <a:extLst>
              <a:ext uri="{FF2B5EF4-FFF2-40B4-BE49-F238E27FC236}">
                <a16:creationId xmlns:a16="http://schemas.microsoft.com/office/drawing/2014/main" id="{6791FBA1-0D7F-E276-CC20-0136E3D27AE4}"/>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srcRect/>
          <a:stretch>
            <a:fillRect/>
          </a:stretch>
        </p:blipFill>
        <p:spPr bwMode="auto">
          <a:xfrm>
            <a:off x="533400" y="228600"/>
            <a:ext cx="8001000" cy="2819400"/>
          </a:xfrm>
          <a:prstGeom prst="rect">
            <a:avLst/>
          </a:prstGeom>
          <a:noFill/>
          <a:ln w="9525">
            <a:noFill/>
            <a:miter lim="800000"/>
            <a:headEnd/>
            <a:tailEnd/>
          </a:ln>
        </p:spPr>
      </p:pic>
      <p:pic>
        <p:nvPicPr>
          <p:cNvPr id="4" name="Picture 3"/>
          <p:cNvPicPr/>
          <p:nvPr/>
        </p:nvPicPr>
        <p:blipFill>
          <a:blip r:embed="rId3"/>
          <a:srcRect/>
          <a:stretch>
            <a:fillRect/>
          </a:stretch>
        </p:blipFill>
        <p:spPr bwMode="auto">
          <a:xfrm>
            <a:off x="533400" y="3048000"/>
            <a:ext cx="8305800" cy="2590800"/>
          </a:xfrm>
          <a:prstGeom prst="rect">
            <a:avLst/>
          </a:prstGeom>
          <a:noFill/>
          <a:ln w="9525">
            <a:noFill/>
            <a:miter lim="800000"/>
            <a:headEnd/>
            <a:tailEnd/>
          </a:ln>
        </p:spPr>
      </p:pic>
      <p:sp>
        <p:nvSpPr>
          <p:cNvPr id="6" name="TextBox 5"/>
          <p:cNvSpPr txBox="1"/>
          <p:nvPr/>
        </p:nvSpPr>
        <p:spPr>
          <a:xfrm>
            <a:off x="533400" y="5657671"/>
            <a:ext cx="3657600" cy="1200329"/>
          </a:xfrm>
          <a:prstGeom prst="rect">
            <a:avLst/>
          </a:prstGeom>
          <a:noFill/>
        </p:spPr>
        <p:txBody>
          <a:bodyPr wrap="square" rtlCol="0">
            <a:spAutoFit/>
          </a:bodyPr>
          <a:lstStyle/>
          <a:p>
            <a:r>
              <a:rPr lang="en-US" dirty="0"/>
              <a:t>Output</a:t>
            </a:r>
          </a:p>
          <a:p>
            <a:r>
              <a:rPr lang="en-US" dirty="0"/>
              <a:t>Area1 = 150</a:t>
            </a:r>
          </a:p>
          <a:p>
            <a:r>
              <a:rPr lang="en-US" dirty="0"/>
              <a:t>Area2 = 240</a:t>
            </a:r>
          </a:p>
          <a:p>
            <a:endParaRPr lang="en-US" dirty="0"/>
          </a:p>
        </p:txBody>
      </p:sp>
      <p:sp>
        <p:nvSpPr>
          <p:cNvPr id="2" name="Rectangle 1">
            <a:extLst>
              <a:ext uri="{FF2B5EF4-FFF2-40B4-BE49-F238E27FC236}">
                <a16:creationId xmlns:a16="http://schemas.microsoft.com/office/drawing/2014/main" id="{895C68DB-D365-2B65-1648-18A038B1ACC9}"/>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381000"/>
            <a:ext cx="8686800" cy="2446824"/>
          </a:xfrm>
          <a:prstGeom prst="rect">
            <a:avLst/>
          </a:prstGeom>
          <a:noFill/>
        </p:spPr>
        <p:txBody>
          <a:bodyPr wrap="square" rtlCol="0">
            <a:spAutoFit/>
          </a:bodyPr>
          <a:lstStyle/>
          <a:p>
            <a:pPr marL="514350" lvl="0" indent="-514350">
              <a:lnSpc>
                <a:spcPct val="150000"/>
              </a:lnSpc>
              <a:buFont typeface="Wingdings" pitchFamily="2" charset="2"/>
              <a:buChar char="q"/>
            </a:pPr>
            <a:r>
              <a:rPr lang="en-US" dirty="0">
                <a:latin typeface="Times New Roman" pitchFamily="18" charset="0"/>
                <a:cs typeface="Times New Roman" pitchFamily="18" charset="0"/>
              </a:rPr>
              <a:t>The first approach is to access the instance variables using the dot operator and compute the area. </a:t>
            </a:r>
            <a:r>
              <a:rPr lang="en-US" dirty="0" err="1">
                <a:latin typeface="Times New Roman" pitchFamily="18" charset="0"/>
                <a:cs typeface="Times New Roman" pitchFamily="18" charset="0"/>
              </a:rPr>
              <a:t>i.e</a:t>
            </a: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		</a:t>
            </a:r>
            <a:r>
              <a:rPr lang="en-US" b="1" i="1" dirty="0" err="1">
                <a:latin typeface="Times New Roman" pitchFamily="18" charset="0"/>
                <a:cs typeface="Times New Roman" pitchFamily="18" charset="0"/>
              </a:rPr>
              <a:t>int</a:t>
            </a:r>
            <a:r>
              <a:rPr lang="en-US" b="1" i="1" dirty="0">
                <a:latin typeface="Times New Roman" pitchFamily="18" charset="0"/>
                <a:cs typeface="Times New Roman" pitchFamily="18" charset="0"/>
              </a:rPr>
              <a:t> areal = rect1.lenght*</a:t>
            </a:r>
            <a:r>
              <a:rPr lang="en-US" b="1" i="1" dirty="0" err="1">
                <a:latin typeface="Times New Roman" pitchFamily="18" charset="0"/>
                <a:cs typeface="Times New Roman" pitchFamily="18" charset="0"/>
              </a:rPr>
              <a:t>rectl.width</a:t>
            </a:r>
            <a:r>
              <a:rPr lang="en-US" b="1" i="1" dirty="0">
                <a:latin typeface="Times New Roman" pitchFamily="18" charset="0"/>
                <a:cs typeface="Times New Roman" pitchFamily="18" charset="0"/>
              </a:rPr>
              <a:t>:</a:t>
            </a:r>
            <a:endParaRPr lang="en-US" dirty="0">
              <a:latin typeface="Times New Roman" pitchFamily="18" charset="0"/>
              <a:cs typeface="Times New Roman" pitchFamily="18" charset="0"/>
            </a:endParaRPr>
          </a:p>
          <a:p>
            <a:pPr marL="463550" lvl="0" indent="-463550">
              <a:lnSpc>
                <a:spcPct val="150000"/>
              </a:lnSpc>
              <a:buFont typeface="Wingdings" pitchFamily="2" charset="2"/>
              <a:buChar char="q"/>
            </a:pPr>
            <a:r>
              <a:rPr lang="en-US" dirty="0">
                <a:latin typeface="Times New Roman" pitchFamily="18" charset="0"/>
                <a:cs typeface="Times New Roman" pitchFamily="18" charset="0"/>
              </a:rPr>
              <a:t>The second approach is to call the method </a:t>
            </a:r>
            <a:r>
              <a:rPr lang="en-US" dirty="0" err="1">
                <a:latin typeface="Times New Roman" pitchFamily="18" charset="0"/>
                <a:cs typeface="Times New Roman" pitchFamily="18" charset="0"/>
              </a:rPr>
              <a:t>rectArea</a:t>
            </a:r>
            <a:r>
              <a:rPr lang="en-US" dirty="0">
                <a:latin typeface="Times New Roman" pitchFamily="18" charset="0"/>
                <a:cs typeface="Times New Roman" pitchFamily="18" charset="0"/>
              </a:rPr>
              <a:t> declared inside the class. That is, </a:t>
            </a:r>
          </a:p>
          <a:p>
            <a:pPr>
              <a:lnSpc>
                <a:spcPct val="150000"/>
              </a:lnSpc>
            </a:pPr>
            <a:r>
              <a:rPr lang="en-US" dirty="0">
                <a:latin typeface="Times New Roman" pitchFamily="18" charset="0"/>
                <a:cs typeface="Times New Roman" pitchFamily="18" charset="0"/>
              </a:rPr>
              <a:t>		</a:t>
            </a:r>
            <a:r>
              <a:rPr lang="en-US" b="1" i="1" dirty="0" err="1">
                <a:latin typeface="Times New Roman" pitchFamily="18" charset="0"/>
                <a:cs typeface="Times New Roman" pitchFamily="18" charset="0"/>
              </a:rPr>
              <a:t>int</a:t>
            </a:r>
            <a:r>
              <a:rPr lang="en-US" b="1" i="1" dirty="0">
                <a:latin typeface="Times New Roman" pitchFamily="18" charset="0"/>
                <a:cs typeface="Times New Roman" pitchFamily="18" charset="0"/>
              </a:rPr>
              <a:t> areal = </a:t>
            </a:r>
            <a:r>
              <a:rPr lang="en-US" b="1" i="1" dirty="0" err="1">
                <a:latin typeface="Times New Roman" pitchFamily="18" charset="0"/>
                <a:cs typeface="Times New Roman" pitchFamily="18" charset="0"/>
              </a:rPr>
              <a:t>rectl.rectArea</a:t>
            </a:r>
            <a:r>
              <a:rPr lang="en-US" b="1" i="1" dirty="0">
                <a:latin typeface="Times New Roman" pitchFamily="18" charset="0"/>
                <a:cs typeface="Times New Roman" pitchFamily="18" charset="0"/>
              </a:rPr>
              <a:t>(): 		 // Calling the method</a:t>
            </a:r>
            <a:endParaRPr lang="en-US" dirty="0">
              <a:latin typeface="Times New Roman" pitchFamily="18" charset="0"/>
              <a:cs typeface="Times New Roman" pitchFamily="18" charset="0"/>
            </a:endParaRPr>
          </a:p>
          <a:p>
            <a:endParaRPr lang="en-US" dirty="0"/>
          </a:p>
        </p:txBody>
      </p:sp>
      <p:sp>
        <p:nvSpPr>
          <p:cNvPr id="2" name="Rectangle 1">
            <a:extLst>
              <a:ext uri="{FF2B5EF4-FFF2-40B4-BE49-F238E27FC236}">
                <a16:creationId xmlns:a16="http://schemas.microsoft.com/office/drawing/2014/main" id="{34B67E38-00C4-8129-A247-A42AEF181C95}"/>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52400" y="381000"/>
            <a:ext cx="8686800" cy="1800493"/>
          </a:xfrm>
          <a:prstGeom prst="rect">
            <a:avLst/>
          </a:prstGeom>
          <a:noFill/>
        </p:spPr>
        <p:txBody>
          <a:bodyPr wrap="square" rtlCol="0">
            <a:spAutoFit/>
          </a:bodyPr>
          <a:lstStyle/>
          <a:p>
            <a:pPr lvl="0" algn="just">
              <a:lnSpc>
                <a:spcPct val="150000"/>
              </a:lnSpc>
              <a:tabLst>
                <a:tab pos="463550" algn="l"/>
              </a:tabLst>
            </a:pPr>
            <a:r>
              <a:rPr lang="en-US" sz="2000" b="1" dirty="0">
                <a:solidFill>
                  <a:srgbClr val="0000FF"/>
                </a:solidFill>
                <a:latin typeface="Times New Roman" pitchFamily="18" charset="0"/>
                <a:cs typeface="Times New Roman" pitchFamily="18" charset="0"/>
              </a:rPr>
              <a:t>7. 	Constructors</a:t>
            </a:r>
            <a:endParaRPr lang="en-US" sz="2000" dirty="0">
              <a:solidFill>
                <a:srgbClr val="0000FF"/>
              </a:solidFill>
              <a:latin typeface="Times New Roman" pitchFamily="18" charset="0"/>
              <a:cs typeface="Times New Roman" pitchFamily="18" charset="0"/>
            </a:endParaRPr>
          </a:p>
          <a:p>
            <a:pPr marL="914400" lvl="0" indent="-400050" algn="just">
              <a:lnSpc>
                <a:spcPct val="150000"/>
              </a:lnSpc>
              <a:buFont typeface="Wingdings" pitchFamily="2" charset="2"/>
              <a:buChar char="q"/>
            </a:pPr>
            <a:r>
              <a:rPr lang="en-US" dirty="0">
                <a:latin typeface="Times New Roman" pitchFamily="18" charset="0"/>
                <a:cs typeface="Times New Roman" pitchFamily="18" charset="0"/>
              </a:rPr>
              <a:t>Java supports a special type of method called a constructor, that enables an object o initialize itself when created.</a:t>
            </a:r>
          </a:p>
          <a:p>
            <a:pPr marL="914400" lvl="0" indent="-400050" algn="just">
              <a:lnSpc>
                <a:spcPct val="150000"/>
              </a:lnSpc>
              <a:buFont typeface="Wingdings" pitchFamily="2" charset="2"/>
              <a:buChar char="q"/>
            </a:pPr>
            <a:r>
              <a:rPr lang="en-US" dirty="0">
                <a:latin typeface="Times New Roman" pitchFamily="18" charset="0"/>
                <a:cs typeface="Times New Roman" pitchFamily="18" charset="0"/>
              </a:rPr>
              <a:t>Constructors are used to initialize instance variables.</a:t>
            </a:r>
          </a:p>
        </p:txBody>
      </p:sp>
      <p:graphicFrame>
        <p:nvGraphicFramePr>
          <p:cNvPr id="3" name="Table 2"/>
          <p:cNvGraphicFramePr>
            <a:graphicFrameLocks noGrp="1"/>
          </p:cNvGraphicFramePr>
          <p:nvPr/>
        </p:nvGraphicFramePr>
        <p:xfrm>
          <a:off x="1219200" y="2362200"/>
          <a:ext cx="6705600" cy="2693058"/>
        </p:xfrm>
        <a:graphic>
          <a:graphicData uri="http://schemas.openxmlformats.org/drawingml/2006/table">
            <a:tbl>
              <a:tblPr/>
              <a:tblGrid>
                <a:gridCol w="33528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tblGrid>
              <a:tr h="296333">
                <a:tc>
                  <a:txBody>
                    <a:bodyPr/>
                    <a:lstStyle/>
                    <a:p>
                      <a:pPr marL="180340" marR="0" indent="-180340" algn="ctr">
                        <a:lnSpc>
                          <a:spcPct val="115000"/>
                        </a:lnSpc>
                        <a:spcBef>
                          <a:spcPts val="0"/>
                        </a:spcBef>
                        <a:spcAft>
                          <a:spcPts val="0"/>
                        </a:spcAft>
                        <a:tabLst>
                          <a:tab pos="0" algn="l"/>
                          <a:tab pos="360045" algn="l"/>
                        </a:tabLst>
                      </a:pPr>
                      <a:r>
                        <a:rPr lang="en-IN" sz="2000" b="1" dirty="0">
                          <a:solidFill>
                            <a:srgbClr val="0000FF"/>
                          </a:solidFill>
                          <a:latin typeface="Times New Roman" pitchFamily="18" charset="0"/>
                          <a:ea typeface="Times New Roman"/>
                          <a:cs typeface="Times New Roman" pitchFamily="18" charset="0"/>
                        </a:rPr>
                        <a:t>Constructor</a:t>
                      </a:r>
                      <a:endParaRPr lang="en-US" sz="2000" b="1" dirty="0">
                        <a:solidFill>
                          <a:srgbClr val="0000FF"/>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marR="0" indent="-180340" algn="ctr">
                        <a:lnSpc>
                          <a:spcPct val="115000"/>
                        </a:lnSpc>
                        <a:spcBef>
                          <a:spcPts val="0"/>
                        </a:spcBef>
                        <a:spcAft>
                          <a:spcPts val="0"/>
                        </a:spcAft>
                        <a:tabLst>
                          <a:tab pos="0" algn="l"/>
                          <a:tab pos="360045" algn="l"/>
                        </a:tabLst>
                      </a:pPr>
                      <a:r>
                        <a:rPr lang="en-IN" sz="2000" b="1" dirty="0">
                          <a:solidFill>
                            <a:srgbClr val="0000FF"/>
                          </a:solidFill>
                          <a:latin typeface="Times New Roman" pitchFamily="18" charset="0"/>
                          <a:ea typeface="Times New Roman"/>
                          <a:cs typeface="Times New Roman" pitchFamily="18" charset="0"/>
                        </a:rPr>
                        <a:t>Method</a:t>
                      </a:r>
                      <a:endParaRPr lang="en-US" sz="2000" b="1" dirty="0">
                        <a:solidFill>
                          <a:srgbClr val="0000FF"/>
                        </a:solidFill>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592667">
                <a:tc>
                  <a:txBody>
                    <a:bodyPr/>
                    <a:lstStyle/>
                    <a:p>
                      <a:pPr marL="180340" marR="0" indent="-180340" algn="just">
                        <a:lnSpc>
                          <a:spcPct val="115000"/>
                        </a:lnSpc>
                        <a:spcBef>
                          <a:spcPts val="0"/>
                        </a:spcBef>
                        <a:spcAft>
                          <a:spcPts val="0"/>
                        </a:spcAft>
                        <a:tabLst>
                          <a:tab pos="0" algn="l"/>
                          <a:tab pos="360045" algn="l"/>
                        </a:tabLst>
                      </a:pPr>
                      <a:r>
                        <a:rPr lang="en-IN" sz="1600" dirty="0">
                          <a:latin typeface="Times New Roman" pitchFamily="18" charset="0"/>
                          <a:ea typeface="Times New Roman"/>
                          <a:cs typeface="Times New Roman" pitchFamily="18" charset="0"/>
                        </a:rPr>
                        <a:t>Constructor’s are used to initialize instance</a:t>
                      </a:r>
                      <a:r>
                        <a:rPr lang="en-IN" sz="1600" baseline="0" dirty="0">
                          <a:latin typeface="Times New Roman" pitchFamily="18" charset="0"/>
                          <a:ea typeface="Times New Roman"/>
                          <a:cs typeface="Times New Roman" pitchFamily="18" charset="0"/>
                        </a:rPr>
                        <a:t> </a:t>
                      </a:r>
                      <a:r>
                        <a:rPr lang="en-IN" sz="1600" dirty="0">
                          <a:latin typeface="Times New Roman" pitchFamily="18" charset="0"/>
                          <a:ea typeface="Times New Roman"/>
                          <a:cs typeface="Times New Roman" pitchFamily="18" charset="0"/>
                        </a:rPr>
                        <a:t>variables</a:t>
                      </a:r>
                      <a:endParaRPr lang="en-US" sz="1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marR="0" indent="-180340" algn="just">
                        <a:lnSpc>
                          <a:spcPct val="115000"/>
                        </a:lnSpc>
                        <a:spcBef>
                          <a:spcPts val="0"/>
                        </a:spcBef>
                        <a:spcAft>
                          <a:spcPts val="0"/>
                        </a:spcAft>
                        <a:tabLst>
                          <a:tab pos="0" algn="l"/>
                          <a:tab pos="360045" algn="l"/>
                        </a:tabLst>
                      </a:pPr>
                      <a:r>
                        <a:rPr lang="en-IN" sz="1600">
                          <a:latin typeface="Times New Roman" pitchFamily="18" charset="0"/>
                          <a:ea typeface="Times New Roman"/>
                          <a:cs typeface="Times New Roman" pitchFamily="18" charset="0"/>
                        </a:rPr>
                        <a:t>Methods are used to do general purpose calculation</a:t>
                      </a:r>
                      <a:endParaRPr lang="en-US" sz="160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592667">
                <a:tc>
                  <a:txBody>
                    <a:bodyPr/>
                    <a:lstStyle/>
                    <a:p>
                      <a:pPr marL="180340" marR="0" indent="-180340" algn="just">
                        <a:lnSpc>
                          <a:spcPct val="115000"/>
                        </a:lnSpc>
                        <a:spcBef>
                          <a:spcPts val="0"/>
                        </a:spcBef>
                        <a:spcAft>
                          <a:spcPts val="0"/>
                        </a:spcAft>
                        <a:tabLst>
                          <a:tab pos="0" algn="l"/>
                          <a:tab pos="360045" algn="l"/>
                        </a:tabLst>
                      </a:pPr>
                      <a:r>
                        <a:rPr lang="en-IN" sz="1600" dirty="0">
                          <a:latin typeface="Times New Roman" pitchFamily="18" charset="0"/>
                          <a:ea typeface="Times New Roman"/>
                          <a:cs typeface="Times New Roman" pitchFamily="18" charset="0"/>
                        </a:rPr>
                        <a:t>Constructor Name and Class name should be same</a:t>
                      </a:r>
                      <a:endParaRPr lang="en-US" sz="1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marR="0" indent="-180340" algn="just">
                        <a:lnSpc>
                          <a:spcPct val="115000"/>
                        </a:lnSpc>
                        <a:spcBef>
                          <a:spcPts val="0"/>
                        </a:spcBef>
                        <a:spcAft>
                          <a:spcPts val="0"/>
                        </a:spcAft>
                        <a:tabLst>
                          <a:tab pos="0" algn="l"/>
                          <a:tab pos="360045" algn="l"/>
                        </a:tabLst>
                      </a:pPr>
                      <a:r>
                        <a:rPr lang="en-IN" sz="1600" dirty="0">
                          <a:latin typeface="Times New Roman" pitchFamily="18" charset="0"/>
                          <a:ea typeface="Times New Roman"/>
                          <a:cs typeface="Times New Roman" pitchFamily="18" charset="0"/>
                        </a:rPr>
                        <a:t>Constructor name and Class name may or may not same</a:t>
                      </a:r>
                      <a:endParaRPr lang="en-US" sz="1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592667">
                <a:tc>
                  <a:txBody>
                    <a:bodyPr/>
                    <a:lstStyle/>
                    <a:p>
                      <a:pPr marL="180340" marR="0" indent="-180340" algn="just">
                        <a:lnSpc>
                          <a:spcPct val="115000"/>
                        </a:lnSpc>
                        <a:spcBef>
                          <a:spcPts val="0"/>
                        </a:spcBef>
                        <a:spcAft>
                          <a:spcPts val="0"/>
                        </a:spcAft>
                        <a:tabLst>
                          <a:tab pos="0" algn="l"/>
                          <a:tab pos="360045" algn="l"/>
                        </a:tabLst>
                      </a:pPr>
                      <a:r>
                        <a:rPr lang="en-IN" sz="1600" dirty="0">
                          <a:latin typeface="Times New Roman" pitchFamily="18" charset="0"/>
                          <a:ea typeface="Times New Roman"/>
                          <a:cs typeface="Times New Roman" pitchFamily="18" charset="0"/>
                        </a:rPr>
                        <a:t>Constructor should have neither return type or void</a:t>
                      </a:r>
                      <a:endParaRPr lang="en-US" sz="1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marR="0" indent="-180340" algn="just">
                        <a:lnSpc>
                          <a:spcPct val="115000"/>
                        </a:lnSpc>
                        <a:spcBef>
                          <a:spcPts val="0"/>
                        </a:spcBef>
                        <a:spcAft>
                          <a:spcPts val="0"/>
                        </a:spcAft>
                        <a:tabLst>
                          <a:tab pos="0" algn="l"/>
                          <a:tab pos="360045" algn="l"/>
                        </a:tabLst>
                      </a:pPr>
                      <a:r>
                        <a:rPr lang="en-IN" sz="1600" dirty="0">
                          <a:latin typeface="Times New Roman" pitchFamily="18" charset="0"/>
                          <a:ea typeface="Times New Roman"/>
                          <a:cs typeface="Times New Roman" pitchFamily="18" charset="0"/>
                        </a:rPr>
                        <a:t>Method should have either return type or void</a:t>
                      </a:r>
                      <a:endParaRPr lang="en-US" sz="1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592667">
                <a:tc>
                  <a:txBody>
                    <a:bodyPr/>
                    <a:lstStyle/>
                    <a:p>
                      <a:pPr marL="180340" marR="0" indent="-180340" algn="just">
                        <a:lnSpc>
                          <a:spcPct val="115000"/>
                        </a:lnSpc>
                        <a:spcBef>
                          <a:spcPts val="0"/>
                        </a:spcBef>
                        <a:spcAft>
                          <a:spcPts val="0"/>
                        </a:spcAft>
                        <a:tabLst>
                          <a:tab pos="0" algn="l"/>
                          <a:tab pos="360045" algn="l"/>
                        </a:tabLst>
                      </a:pPr>
                      <a:r>
                        <a:rPr lang="en-IN" sz="1600" dirty="0">
                          <a:latin typeface="Times New Roman" pitchFamily="18" charset="0"/>
                          <a:ea typeface="Times New Roman"/>
                          <a:cs typeface="Times New Roman" pitchFamily="18" charset="0"/>
                        </a:rPr>
                        <a:t>Constructors are invoked at the time of object creation</a:t>
                      </a:r>
                      <a:endParaRPr lang="en-US" sz="1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80340" marR="0" indent="-180340" algn="just">
                        <a:lnSpc>
                          <a:spcPct val="115000"/>
                        </a:lnSpc>
                        <a:spcBef>
                          <a:spcPts val="0"/>
                        </a:spcBef>
                        <a:spcAft>
                          <a:spcPts val="0"/>
                        </a:spcAft>
                        <a:tabLst>
                          <a:tab pos="0" algn="l"/>
                          <a:tab pos="360045" algn="l"/>
                        </a:tabLst>
                      </a:pPr>
                      <a:r>
                        <a:rPr lang="en-IN" sz="1600" dirty="0">
                          <a:latin typeface="Times New Roman" pitchFamily="18" charset="0"/>
                          <a:ea typeface="Times New Roman"/>
                          <a:cs typeface="Times New Roman" pitchFamily="18" charset="0"/>
                        </a:rPr>
                        <a:t>Methods are invoked after object is created.</a:t>
                      </a:r>
                      <a:endParaRPr lang="en-US" sz="1600" dirty="0">
                        <a:latin typeface="Times New Roman" pitchFamily="18" charset="0"/>
                        <a:ea typeface="Times New Roman"/>
                        <a:cs typeface="Times New Roman"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
        <p:nvSpPr>
          <p:cNvPr id="2" name="Rectangle 1">
            <a:extLst>
              <a:ext uri="{FF2B5EF4-FFF2-40B4-BE49-F238E27FC236}">
                <a16:creationId xmlns:a16="http://schemas.microsoft.com/office/drawing/2014/main" id="{3CCC8E34-326B-DBCD-CCB4-DD0F7E10E68A}"/>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srcRect/>
          <a:stretch>
            <a:fillRect/>
          </a:stretch>
        </p:blipFill>
        <p:spPr bwMode="auto">
          <a:xfrm>
            <a:off x="381000" y="381000"/>
            <a:ext cx="8305800" cy="5029200"/>
          </a:xfrm>
          <a:prstGeom prst="rect">
            <a:avLst/>
          </a:prstGeom>
          <a:noFill/>
          <a:ln w="9525">
            <a:noFill/>
            <a:miter lim="800000"/>
            <a:headEnd/>
            <a:tailEnd/>
          </a:ln>
        </p:spPr>
      </p:pic>
      <p:sp>
        <p:nvSpPr>
          <p:cNvPr id="6" name="TextBox 5"/>
          <p:cNvSpPr txBox="1"/>
          <p:nvPr/>
        </p:nvSpPr>
        <p:spPr>
          <a:xfrm>
            <a:off x="457200" y="5486400"/>
            <a:ext cx="3276600" cy="923330"/>
          </a:xfrm>
          <a:prstGeom prst="rect">
            <a:avLst/>
          </a:prstGeom>
          <a:noFill/>
        </p:spPr>
        <p:txBody>
          <a:bodyPr wrap="square" rtlCol="0">
            <a:spAutoFit/>
          </a:bodyPr>
          <a:lstStyle/>
          <a:p>
            <a:r>
              <a:rPr lang="en-IN" dirty="0"/>
              <a:t>output</a:t>
            </a:r>
            <a:endParaRPr lang="en-US" dirty="0"/>
          </a:p>
          <a:p>
            <a:r>
              <a:rPr lang="en-US" dirty="0"/>
              <a:t>Area1 = 150</a:t>
            </a:r>
          </a:p>
          <a:p>
            <a:endParaRPr lang="en-US" dirty="0"/>
          </a:p>
        </p:txBody>
      </p:sp>
      <p:sp>
        <p:nvSpPr>
          <p:cNvPr id="2" name="Rectangle 1">
            <a:extLst>
              <a:ext uri="{FF2B5EF4-FFF2-40B4-BE49-F238E27FC236}">
                <a16:creationId xmlns:a16="http://schemas.microsoft.com/office/drawing/2014/main" id="{DFB9C5D2-032D-1E4B-C4B3-0E4170342047}"/>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457200"/>
            <a:ext cx="8763000" cy="5663089"/>
          </a:xfrm>
          <a:prstGeom prst="rect">
            <a:avLst/>
          </a:prstGeom>
          <a:noFill/>
        </p:spPr>
        <p:txBody>
          <a:bodyPr wrap="square" rtlCol="0">
            <a:spAutoFit/>
          </a:bodyPr>
          <a:lstStyle/>
          <a:p>
            <a:pPr lvl="0">
              <a:tabLst>
                <a:tab pos="463550" algn="l"/>
              </a:tabLst>
            </a:pPr>
            <a:r>
              <a:rPr lang="en-US" sz="2000" dirty="0">
                <a:solidFill>
                  <a:srgbClr val="0000FF"/>
                </a:solidFill>
                <a:latin typeface="Times New Roman" pitchFamily="18" charset="0"/>
                <a:cs typeface="Times New Roman" pitchFamily="18" charset="0"/>
              </a:rPr>
              <a:t>8.	Methods Overloading</a:t>
            </a:r>
          </a:p>
          <a:p>
            <a:pPr marL="914400" lvl="0" indent="-450850" algn="just">
              <a:lnSpc>
                <a:spcPct val="150000"/>
              </a:lnSpc>
              <a:buFont typeface="Wingdings" pitchFamily="2" charset="2"/>
              <a:buChar char="q"/>
            </a:pPr>
            <a:r>
              <a:rPr lang="en-US" dirty="0">
                <a:latin typeface="Times New Roman" pitchFamily="18" charset="0"/>
                <a:cs typeface="Times New Roman" pitchFamily="18" charset="0"/>
              </a:rPr>
              <a:t>In Java it is possible to define two or more methods within the same class that share the same name, as long as their parameter declarations are different.  </a:t>
            </a:r>
          </a:p>
          <a:p>
            <a:pPr marL="914400" lvl="0" indent="-450850" algn="just">
              <a:lnSpc>
                <a:spcPct val="150000"/>
              </a:lnSpc>
              <a:buFont typeface="Wingdings" pitchFamily="2" charset="2"/>
              <a:buChar char="q"/>
            </a:pPr>
            <a:r>
              <a:rPr lang="en-US" dirty="0">
                <a:solidFill>
                  <a:srgbClr val="FF0000"/>
                </a:solidFill>
                <a:latin typeface="Times New Roman" pitchFamily="18" charset="0"/>
                <a:cs typeface="Times New Roman" pitchFamily="18" charset="0"/>
              </a:rPr>
              <a:t>(or) writing two or more methods within Same class with </a:t>
            </a:r>
            <a:r>
              <a:rPr lang="en-US" b="1" i="1" dirty="0">
                <a:solidFill>
                  <a:srgbClr val="FF0000"/>
                </a:solidFill>
                <a:latin typeface="Times New Roman" pitchFamily="18" charset="0"/>
                <a:cs typeface="Times New Roman" pitchFamily="18" charset="0"/>
              </a:rPr>
              <a:t>difference in type and/or number of arguments.</a:t>
            </a:r>
            <a:endParaRPr lang="en-US" dirty="0">
              <a:solidFill>
                <a:srgbClr val="FF0000"/>
              </a:solidFill>
              <a:latin typeface="Times New Roman" pitchFamily="18" charset="0"/>
              <a:cs typeface="Times New Roman" pitchFamily="18" charset="0"/>
            </a:endParaRPr>
          </a:p>
          <a:p>
            <a:pPr marL="914400" lvl="0" indent="-450850" algn="just">
              <a:lnSpc>
                <a:spcPct val="150000"/>
              </a:lnSpc>
              <a:buFont typeface="Wingdings" pitchFamily="2" charset="2"/>
              <a:buChar char="q"/>
            </a:pPr>
            <a:r>
              <a:rPr lang="en-US" dirty="0">
                <a:latin typeface="Times New Roman" pitchFamily="18" charset="0"/>
                <a:cs typeface="Times New Roman" pitchFamily="18" charset="0"/>
              </a:rPr>
              <a:t>When this is the case, the methods are said to be </a:t>
            </a:r>
            <a:r>
              <a:rPr lang="en-US" i="1" dirty="0">
                <a:latin typeface="Times New Roman" pitchFamily="18" charset="0"/>
                <a:cs typeface="Times New Roman" pitchFamily="18" charset="0"/>
              </a:rPr>
              <a:t>overloaded, </a:t>
            </a:r>
            <a:r>
              <a:rPr lang="en-US" dirty="0">
                <a:latin typeface="Times New Roman" pitchFamily="18" charset="0"/>
                <a:cs typeface="Times New Roman" pitchFamily="18" charset="0"/>
              </a:rPr>
              <a:t>and the process is referred to as </a:t>
            </a:r>
            <a:r>
              <a:rPr lang="en-US" i="1" dirty="0">
                <a:latin typeface="Times New Roman" pitchFamily="18" charset="0"/>
                <a:cs typeface="Times New Roman" pitchFamily="18" charset="0"/>
              </a:rPr>
              <a:t>method overloading. </a:t>
            </a:r>
            <a:endParaRPr lang="en-US" dirty="0">
              <a:latin typeface="Times New Roman" pitchFamily="18" charset="0"/>
              <a:cs typeface="Times New Roman" pitchFamily="18" charset="0"/>
            </a:endParaRPr>
          </a:p>
          <a:p>
            <a:pPr marL="914400" lvl="0" indent="-450850" algn="just">
              <a:lnSpc>
                <a:spcPct val="150000"/>
              </a:lnSpc>
              <a:buFont typeface="Wingdings" pitchFamily="2" charset="2"/>
              <a:buChar char="q"/>
            </a:pPr>
            <a:r>
              <a:rPr lang="en-US" dirty="0">
                <a:latin typeface="Times New Roman" pitchFamily="18" charset="0"/>
                <a:cs typeface="Times New Roman" pitchFamily="18" charset="0"/>
              </a:rPr>
              <a:t>Method overloading is one of the ways that Java supports </a:t>
            </a:r>
            <a:r>
              <a:rPr lang="en-US" b="1" i="1" dirty="0">
                <a:solidFill>
                  <a:srgbClr val="FF0000"/>
                </a:solidFill>
                <a:latin typeface="Times New Roman" pitchFamily="18" charset="0"/>
                <a:cs typeface="Times New Roman" pitchFamily="18" charset="0"/>
              </a:rPr>
              <a:t>polymorphism</a:t>
            </a:r>
            <a:r>
              <a:rPr lang="en-US" b="1" i="1" dirty="0">
                <a:latin typeface="Times New Roman" pitchFamily="18" charset="0"/>
                <a:cs typeface="Times New Roman" pitchFamily="18" charset="0"/>
              </a:rPr>
              <a:t>.</a:t>
            </a:r>
            <a:r>
              <a:rPr lang="en-US" dirty="0">
                <a:latin typeface="Times New Roman" pitchFamily="18" charset="0"/>
                <a:cs typeface="Times New Roman" pitchFamily="18" charset="0"/>
              </a:rPr>
              <a:t> </a:t>
            </a:r>
          </a:p>
          <a:p>
            <a:pPr marL="914400" lvl="0" indent="-450850" algn="just">
              <a:lnSpc>
                <a:spcPct val="150000"/>
              </a:lnSpc>
              <a:buFont typeface="Wingdings" pitchFamily="2" charset="2"/>
              <a:buChar char="q"/>
            </a:pPr>
            <a:r>
              <a:rPr lang="en-US" dirty="0">
                <a:latin typeface="Times New Roman" pitchFamily="18" charset="0"/>
                <a:cs typeface="Times New Roman" pitchFamily="18" charset="0"/>
              </a:rPr>
              <a:t>When an overloaded method is invoked, Java uses the type and/or number of arguments as its guide to determine which version of the overloaded method to actually call. </a:t>
            </a:r>
          </a:p>
          <a:p>
            <a:pPr marL="914400" lvl="0" indent="-450850" algn="just">
              <a:lnSpc>
                <a:spcPct val="150000"/>
              </a:lnSpc>
              <a:buFont typeface="Wingdings" pitchFamily="2" charset="2"/>
              <a:buChar char="q"/>
            </a:pPr>
            <a:r>
              <a:rPr lang="en-US" dirty="0">
                <a:latin typeface="Times New Roman" pitchFamily="18" charset="0"/>
                <a:cs typeface="Times New Roman" pitchFamily="18" charset="0"/>
              </a:rPr>
              <a:t>Thus, overloaded methods must differ in the type and/or number of their parameters.</a:t>
            </a:r>
          </a:p>
          <a:p>
            <a:endParaRPr lang="en-US" dirty="0"/>
          </a:p>
        </p:txBody>
      </p:sp>
      <p:sp>
        <p:nvSpPr>
          <p:cNvPr id="2" name="Rectangle 1">
            <a:extLst>
              <a:ext uri="{FF2B5EF4-FFF2-40B4-BE49-F238E27FC236}">
                <a16:creationId xmlns:a16="http://schemas.microsoft.com/office/drawing/2014/main" id="{88312A6D-0A12-C290-6537-B893D8D5C7DB}"/>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2400" y="152401"/>
            <a:ext cx="5715000" cy="6771084"/>
          </a:xfrm>
          <a:prstGeom prst="rect">
            <a:avLst/>
          </a:prstGeom>
          <a:solidFill>
            <a:schemeClr val="tx2">
              <a:lumMod val="20000"/>
              <a:lumOff val="80000"/>
            </a:schemeClr>
          </a:solidFill>
          <a:ln>
            <a:solidFill>
              <a:srgbClr val="FF0000"/>
            </a:solidFill>
          </a:ln>
        </p:spPr>
        <p:txBody>
          <a:bodyPr wrap="square" rtlCol="0">
            <a:spAutoFit/>
          </a:bodyPr>
          <a:lstStyle/>
          <a:p>
            <a:r>
              <a:rPr lang="en-US" sz="1400" b="1" dirty="0">
                <a:latin typeface="Times New Roman" pitchFamily="18" charset="0"/>
                <a:cs typeface="Times New Roman" pitchFamily="18" charset="0"/>
              </a:rPr>
              <a:t>class Addition</a:t>
            </a:r>
          </a:p>
          <a:p>
            <a:r>
              <a:rPr lang="en-US" sz="1400" b="1" dirty="0">
                <a:latin typeface="Times New Roman" pitchFamily="18" charset="0"/>
                <a:cs typeface="Times New Roman" pitchFamily="18" charset="0"/>
              </a:rPr>
              <a:t>{</a:t>
            </a: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add(</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x, </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y)</a:t>
            </a:r>
          </a:p>
          <a:p>
            <a:r>
              <a:rPr lang="en-US" sz="1400" b="1" dirty="0">
                <a:latin typeface="Times New Roman" pitchFamily="18" charset="0"/>
                <a:cs typeface="Times New Roman" pitchFamily="18" charset="0"/>
              </a:rPr>
              <a:t>	{</a:t>
            </a: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z = </a:t>
            </a:r>
            <a:r>
              <a:rPr lang="en-US" sz="1400" b="1" dirty="0" err="1">
                <a:latin typeface="Times New Roman" pitchFamily="18" charset="0"/>
                <a:cs typeface="Times New Roman" pitchFamily="18" charset="0"/>
              </a:rPr>
              <a:t>x+y</a:t>
            </a:r>
            <a:r>
              <a:rPr lang="en-US" sz="1400" b="1" dirty="0">
                <a:latin typeface="Times New Roman" pitchFamily="18" charset="0"/>
                <a:cs typeface="Times New Roman" pitchFamily="18" charset="0"/>
              </a:rPr>
              <a:t>;</a:t>
            </a:r>
          </a:p>
          <a:p>
            <a:r>
              <a:rPr lang="en-US" sz="1400" b="1" dirty="0">
                <a:latin typeface="Times New Roman" pitchFamily="18" charset="0"/>
                <a:cs typeface="Times New Roman" pitchFamily="18" charset="0"/>
              </a:rPr>
              <a:t>		Return z;</a:t>
            </a:r>
          </a:p>
          <a:p>
            <a:r>
              <a:rPr lang="en-US" sz="1400" b="1" dirty="0">
                <a:latin typeface="Times New Roman" pitchFamily="18" charset="0"/>
                <a:cs typeface="Times New Roman" pitchFamily="18" charset="0"/>
              </a:rPr>
              <a:t>	}</a:t>
            </a: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add(</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x, </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y,int</a:t>
            </a:r>
            <a:r>
              <a:rPr lang="en-US" sz="1400" b="1" dirty="0">
                <a:latin typeface="Times New Roman" pitchFamily="18" charset="0"/>
                <a:cs typeface="Times New Roman" pitchFamily="18" charset="0"/>
              </a:rPr>
              <a:t> z)</a:t>
            </a:r>
          </a:p>
          <a:p>
            <a:r>
              <a:rPr lang="en-US" sz="1400" b="1" dirty="0">
                <a:latin typeface="Times New Roman" pitchFamily="18" charset="0"/>
                <a:cs typeface="Times New Roman" pitchFamily="18" charset="0"/>
              </a:rPr>
              <a:t>	{</a:t>
            </a: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a = </a:t>
            </a:r>
            <a:r>
              <a:rPr lang="en-US" sz="1400" b="1" dirty="0" err="1">
                <a:latin typeface="Times New Roman" pitchFamily="18" charset="0"/>
                <a:cs typeface="Times New Roman" pitchFamily="18" charset="0"/>
              </a:rPr>
              <a:t>x+y+z</a:t>
            </a:r>
            <a:r>
              <a:rPr lang="en-US" sz="1400" b="1" dirty="0">
                <a:latin typeface="Times New Roman" pitchFamily="18" charset="0"/>
                <a:cs typeface="Times New Roman" pitchFamily="18" charset="0"/>
              </a:rPr>
              <a:t>;</a:t>
            </a:r>
          </a:p>
          <a:p>
            <a:r>
              <a:rPr lang="en-US" sz="1400" b="1" dirty="0">
                <a:latin typeface="Times New Roman" pitchFamily="18" charset="0"/>
                <a:cs typeface="Times New Roman" pitchFamily="18" charset="0"/>
              </a:rPr>
              <a:t>		Return a;</a:t>
            </a:r>
          </a:p>
          <a:p>
            <a:r>
              <a:rPr lang="en-US" sz="1400" b="1" dirty="0">
                <a:latin typeface="Times New Roman" pitchFamily="18" charset="0"/>
                <a:cs typeface="Times New Roman" pitchFamily="18" charset="0"/>
              </a:rPr>
              <a:t>	}</a:t>
            </a:r>
          </a:p>
          <a:p>
            <a:r>
              <a:rPr lang="en-US" sz="1400" b="1" dirty="0">
                <a:latin typeface="Times New Roman" pitchFamily="18" charset="0"/>
                <a:cs typeface="Times New Roman" pitchFamily="18" charset="0"/>
              </a:rPr>
              <a:t>	double  add(double x, double y)</a:t>
            </a:r>
          </a:p>
          <a:p>
            <a:r>
              <a:rPr lang="en-US" sz="1400" b="1" dirty="0">
                <a:latin typeface="Times New Roman" pitchFamily="18" charset="0"/>
                <a:cs typeface="Times New Roman" pitchFamily="18" charset="0"/>
              </a:rPr>
              <a:t>	{</a:t>
            </a:r>
          </a:p>
          <a:p>
            <a:r>
              <a:rPr lang="en-US" sz="1400" b="1" dirty="0">
                <a:latin typeface="Times New Roman" pitchFamily="18" charset="0"/>
                <a:cs typeface="Times New Roman" pitchFamily="18" charset="0"/>
              </a:rPr>
              <a:t>		double z = </a:t>
            </a:r>
            <a:r>
              <a:rPr lang="en-US" sz="1400" b="1" dirty="0" err="1">
                <a:latin typeface="Times New Roman" pitchFamily="18" charset="0"/>
                <a:cs typeface="Times New Roman" pitchFamily="18" charset="0"/>
              </a:rPr>
              <a:t>x+y</a:t>
            </a:r>
            <a:r>
              <a:rPr lang="en-US" sz="1400" b="1" dirty="0">
                <a:latin typeface="Times New Roman" pitchFamily="18" charset="0"/>
                <a:cs typeface="Times New Roman" pitchFamily="18" charset="0"/>
              </a:rPr>
              <a:t>;</a:t>
            </a:r>
          </a:p>
          <a:p>
            <a:r>
              <a:rPr lang="en-US" sz="1400" b="1" dirty="0">
                <a:latin typeface="Times New Roman" pitchFamily="18" charset="0"/>
                <a:cs typeface="Times New Roman" pitchFamily="18" charset="0"/>
              </a:rPr>
              <a:t>		Return z;</a:t>
            </a:r>
          </a:p>
          <a:p>
            <a:r>
              <a:rPr lang="en-US" sz="1400" b="1" dirty="0">
                <a:latin typeface="Times New Roman" pitchFamily="18" charset="0"/>
                <a:cs typeface="Times New Roman" pitchFamily="18" charset="0"/>
              </a:rPr>
              <a:t>	}</a:t>
            </a:r>
          </a:p>
          <a:p>
            <a:r>
              <a:rPr lang="en-US" sz="1400" b="1" dirty="0">
                <a:latin typeface="Times New Roman" pitchFamily="18" charset="0"/>
                <a:cs typeface="Times New Roman" pitchFamily="18" charset="0"/>
              </a:rPr>
              <a:t>}</a:t>
            </a:r>
          </a:p>
          <a:p>
            <a:r>
              <a:rPr lang="en-US" sz="1400" b="1" dirty="0">
                <a:latin typeface="Times New Roman" pitchFamily="18" charset="0"/>
                <a:cs typeface="Times New Roman" pitchFamily="18" charset="0"/>
              </a:rPr>
              <a:t>class </a:t>
            </a:r>
            <a:r>
              <a:rPr lang="en-US" sz="1400" b="1" dirty="0" err="1">
                <a:latin typeface="Times New Roman" pitchFamily="18" charset="0"/>
                <a:cs typeface="Times New Roman" pitchFamily="18" charset="0"/>
              </a:rPr>
              <a:t>MethodOverloading</a:t>
            </a:r>
            <a:endParaRPr lang="en-US" sz="1400" b="1" dirty="0">
              <a:latin typeface="Times New Roman" pitchFamily="18" charset="0"/>
              <a:cs typeface="Times New Roman" pitchFamily="18" charset="0"/>
            </a:endParaRPr>
          </a:p>
          <a:p>
            <a:r>
              <a:rPr lang="en-US" sz="1400" b="1" dirty="0">
                <a:latin typeface="Times New Roman" pitchFamily="18" charset="0"/>
                <a:cs typeface="Times New Roman" pitchFamily="18" charset="0"/>
              </a:rPr>
              <a:t>{</a:t>
            </a:r>
          </a:p>
          <a:p>
            <a:r>
              <a:rPr lang="en-US" sz="1400" b="1" dirty="0">
                <a:latin typeface="Times New Roman" pitchFamily="18" charset="0"/>
                <a:cs typeface="Times New Roman" pitchFamily="18" charset="0"/>
              </a:rPr>
              <a:t>public static void main(String </a:t>
            </a:r>
            <a:r>
              <a:rPr lang="en-US" sz="1400" b="1" dirty="0" err="1">
                <a:latin typeface="Times New Roman" pitchFamily="18" charset="0"/>
                <a:cs typeface="Times New Roman" pitchFamily="18" charset="0"/>
              </a:rPr>
              <a:t>args</a:t>
            </a:r>
            <a:r>
              <a:rPr lang="en-US" sz="1400" b="1" dirty="0">
                <a:latin typeface="Times New Roman" pitchFamily="18" charset="0"/>
                <a:cs typeface="Times New Roman" pitchFamily="18" charset="0"/>
              </a:rPr>
              <a:t>[])</a:t>
            </a:r>
          </a:p>
          <a:p>
            <a:r>
              <a:rPr lang="en-US" sz="1400" b="1" dirty="0">
                <a:latin typeface="Times New Roman" pitchFamily="18" charset="0"/>
                <a:cs typeface="Times New Roman" pitchFamily="18" charset="0"/>
              </a:rPr>
              <a:t>{</a:t>
            </a:r>
          </a:p>
          <a:p>
            <a:r>
              <a:rPr lang="en-US" sz="1400" b="1" dirty="0">
                <a:latin typeface="Times New Roman" pitchFamily="18" charset="0"/>
                <a:cs typeface="Times New Roman" pitchFamily="18" charset="0"/>
              </a:rPr>
              <a:t>	Addition obj1 = new Addition();</a:t>
            </a: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add2 = obj1.add(2,3);</a:t>
            </a: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int</a:t>
            </a:r>
            <a:r>
              <a:rPr lang="en-US" sz="1400" b="1" dirty="0">
                <a:latin typeface="Times New Roman" pitchFamily="18" charset="0"/>
                <a:cs typeface="Times New Roman" pitchFamily="18" charset="0"/>
              </a:rPr>
              <a:t> add3 = obj1.add(3,4,5);</a:t>
            </a:r>
          </a:p>
          <a:p>
            <a:r>
              <a:rPr lang="en-US" sz="1400" b="1" dirty="0">
                <a:latin typeface="Times New Roman" pitchFamily="18" charset="0"/>
                <a:cs typeface="Times New Roman" pitchFamily="18" charset="0"/>
              </a:rPr>
              <a:t>	double add2d = obj1.add(2.4,3.5);</a:t>
            </a: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System.out.println</a:t>
            </a:r>
            <a:r>
              <a:rPr lang="en-US" sz="1400" b="1" dirty="0">
                <a:latin typeface="Times New Roman" pitchFamily="18" charset="0"/>
                <a:cs typeface="Times New Roman" pitchFamily="18" charset="0"/>
              </a:rPr>
              <a:t>(“Addition of 2 integer values: ”+add2);</a:t>
            </a: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System.out.println</a:t>
            </a:r>
            <a:r>
              <a:rPr lang="en-US" sz="1400" b="1" dirty="0">
                <a:latin typeface="Times New Roman" pitchFamily="18" charset="0"/>
                <a:cs typeface="Times New Roman" pitchFamily="18" charset="0"/>
              </a:rPr>
              <a:t>(“Addition of 3 integer values :”+add3);</a:t>
            </a:r>
          </a:p>
          <a:p>
            <a:r>
              <a:rPr lang="en-US" sz="1400" b="1" dirty="0">
                <a:latin typeface="Times New Roman" pitchFamily="18" charset="0"/>
                <a:cs typeface="Times New Roman" pitchFamily="18" charset="0"/>
              </a:rPr>
              <a:t>	</a:t>
            </a:r>
            <a:r>
              <a:rPr lang="en-US" sz="1400" b="1" dirty="0" err="1">
                <a:latin typeface="Times New Roman" pitchFamily="18" charset="0"/>
                <a:cs typeface="Times New Roman" pitchFamily="18" charset="0"/>
              </a:rPr>
              <a:t>System.out.println</a:t>
            </a:r>
            <a:r>
              <a:rPr lang="en-US" sz="1400" b="1" dirty="0">
                <a:latin typeface="Times New Roman" pitchFamily="18" charset="0"/>
                <a:cs typeface="Times New Roman" pitchFamily="18" charset="0"/>
              </a:rPr>
              <a:t>(“Addition of 2 double values :”+add2d);</a:t>
            </a:r>
          </a:p>
          <a:p>
            <a:r>
              <a:rPr lang="en-US" sz="1400" b="1" dirty="0">
                <a:latin typeface="Times New Roman" pitchFamily="18" charset="0"/>
                <a:cs typeface="Times New Roman" pitchFamily="18" charset="0"/>
              </a:rPr>
              <a:t>}</a:t>
            </a:r>
          </a:p>
          <a:p>
            <a:r>
              <a:rPr lang="en-US" sz="1400" b="1" dirty="0">
                <a:latin typeface="Times New Roman" pitchFamily="18" charset="0"/>
                <a:cs typeface="Times New Roman" pitchFamily="18" charset="0"/>
              </a:rPr>
              <a:t>}</a:t>
            </a:r>
          </a:p>
        </p:txBody>
      </p:sp>
      <p:sp>
        <p:nvSpPr>
          <p:cNvPr id="3" name="TextBox 2"/>
          <p:cNvSpPr txBox="1"/>
          <p:nvPr/>
        </p:nvSpPr>
        <p:spPr>
          <a:xfrm>
            <a:off x="3810000" y="304800"/>
            <a:ext cx="5181600" cy="461665"/>
          </a:xfrm>
          <a:prstGeom prst="rect">
            <a:avLst/>
          </a:prstGeom>
          <a:noFill/>
        </p:spPr>
        <p:txBody>
          <a:bodyPr wrap="square" rtlCol="0">
            <a:spAutoFit/>
          </a:bodyPr>
          <a:lstStyle/>
          <a:p>
            <a:endParaRPr lang="en-US" sz="1200" dirty="0">
              <a:latin typeface="Times New Roman" pitchFamily="18" charset="0"/>
              <a:cs typeface="Times New Roman" pitchFamily="18" charset="0"/>
            </a:endParaRPr>
          </a:p>
          <a:p>
            <a:endParaRPr lang="en-US" sz="1200" dirty="0"/>
          </a:p>
        </p:txBody>
      </p:sp>
      <p:sp>
        <p:nvSpPr>
          <p:cNvPr id="4" name="TextBox 3"/>
          <p:cNvSpPr txBox="1"/>
          <p:nvPr/>
        </p:nvSpPr>
        <p:spPr>
          <a:xfrm>
            <a:off x="4572000" y="3124200"/>
            <a:ext cx="4343400" cy="1477328"/>
          </a:xfrm>
          <a:prstGeom prst="rect">
            <a:avLst/>
          </a:prstGeom>
          <a:solidFill>
            <a:schemeClr val="accent6">
              <a:lumMod val="40000"/>
              <a:lumOff val="60000"/>
            </a:schemeClr>
          </a:solidFill>
          <a:ln>
            <a:solidFill>
              <a:srgbClr val="FF0000"/>
            </a:solidFill>
          </a:ln>
        </p:spPr>
        <p:txBody>
          <a:bodyPr wrap="square" rtlCol="0">
            <a:spAutoFit/>
          </a:bodyPr>
          <a:lstStyle/>
          <a:p>
            <a:r>
              <a:rPr lang="en-US" b="1" dirty="0">
                <a:latin typeface="Times New Roman" pitchFamily="18" charset="0"/>
                <a:cs typeface="Times New Roman" pitchFamily="18" charset="0"/>
              </a:rPr>
              <a:t>OUTPUT:</a:t>
            </a:r>
          </a:p>
          <a:p>
            <a:r>
              <a:rPr lang="en-US" b="1" dirty="0">
                <a:latin typeface="Times New Roman" pitchFamily="18" charset="0"/>
                <a:cs typeface="Times New Roman" pitchFamily="18" charset="0"/>
              </a:rPr>
              <a:t>	Addition of 2 integer values: 5</a:t>
            </a:r>
          </a:p>
          <a:p>
            <a:r>
              <a:rPr lang="en-US" b="1" dirty="0">
                <a:latin typeface="Times New Roman" pitchFamily="18" charset="0"/>
                <a:cs typeface="Times New Roman" pitchFamily="18" charset="0"/>
              </a:rPr>
              <a:t>	Addition of 3 integer values : 12</a:t>
            </a:r>
          </a:p>
          <a:p>
            <a:r>
              <a:rPr lang="en-US" b="1" dirty="0">
                <a:latin typeface="Times New Roman" pitchFamily="18" charset="0"/>
                <a:cs typeface="Times New Roman" pitchFamily="18" charset="0"/>
              </a:rPr>
              <a:t>	Addition of 2 double values:5.9</a:t>
            </a:r>
          </a:p>
          <a:p>
            <a:endParaRPr lang="en-US" b="1" dirty="0"/>
          </a:p>
        </p:txBody>
      </p:sp>
      <p:sp>
        <p:nvSpPr>
          <p:cNvPr id="2" name="Rectangle 1">
            <a:extLst>
              <a:ext uri="{FF2B5EF4-FFF2-40B4-BE49-F238E27FC236}">
                <a16:creationId xmlns:a16="http://schemas.microsoft.com/office/drawing/2014/main" id="{4AA274D9-4834-C971-CDE1-E1F50091DE93}"/>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0" y="304800"/>
            <a:ext cx="5181600" cy="461665"/>
          </a:xfrm>
          <a:prstGeom prst="rect">
            <a:avLst/>
          </a:prstGeom>
          <a:noFill/>
        </p:spPr>
        <p:txBody>
          <a:bodyPr wrap="square" rtlCol="0">
            <a:spAutoFit/>
          </a:bodyPr>
          <a:lstStyle/>
          <a:p>
            <a:endParaRPr lang="en-US" sz="1200" dirty="0">
              <a:latin typeface="Times New Roman" pitchFamily="18" charset="0"/>
              <a:cs typeface="Times New Roman" pitchFamily="18" charset="0"/>
            </a:endParaRPr>
          </a:p>
          <a:p>
            <a:endParaRPr lang="en-US" sz="1200" dirty="0"/>
          </a:p>
        </p:txBody>
      </p:sp>
      <p:sp>
        <p:nvSpPr>
          <p:cNvPr id="9" name="TextBox 8"/>
          <p:cNvSpPr txBox="1"/>
          <p:nvPr/>
        </p:nvSpPr>
        <p:spPr>
          <a:xfrm>
            <a:off x="228600" y="304800"/>
            <a:ext cx="8610600" cy="2446824"/>
          </a:xfrm>
          <a:prstGeom prst="rect">
            <a:avLst/>
          </a:prstGeom>
          <a:noFill/>
        </p:spPr>
        <p:txBody>
          <a:bodyPr wrap="square" rtlCol="0">
            <a:spAutoFit/>
          </a:bodyPr>
          <a:lstStyle/>
          <a:p>
            <a:pPr marL="457200" indent="-457200" algn="just">
              <a:lnSpc>
                <a:spcPct val="150000"/>
              </a:lnSpc>
              <a:buFont typeface="Wingdings" pitchFamily="2" charset="2"/>
              <a:buChar char="q"/>
            </a:pPr>
            <a:r>
              <a:rPr lang="en-US" b="1" i="1" dirty="0">
                <a:latin typeface="Times New Roman" pitchFamily="18" charset="0"/>
                <a:cs typeface="Times New Roman" pitchFamily="18" charset="0"/>
              </a:rPr>
              <a:t>add is the only interface through which we are getting 3 types of output </a:t>
            </a:r>
            <a:r>
              <a:rPr lang="en-US" b="1" i="1" dirty="0" err="1">
                <a:latin typeface="Times New Roman" pitchFamily="18" charset="0"/>
                <a:cs typeface="Times New Roman" pitchFamily="18" charset="0"/>
              </a:rPr>
              <a:t>i.e</a:t>
            </a:r>
            <a:r>
              <a:rPr lang="en-US" b="1" i="1" dirty="0">
                <a:latin typeface="Times New Roman" pitchFamily="18" charset="0"/>
                <a:cs typeface="Times New Roman" pitchFamily="18" charset="0"/>
              </a:rPr>
              <a:t> addition of 2 integer values, addition of 3 integer values and addition of 2 double values.</a:t>
            </a:r>
            <a:endParaRPr lang="en-US" dirty="0">
              <a:latin typeface="Times New Roman" pitchFamily="18" charset="0"/>
              <a:cs typeface="Times New Roman" pitchFamily="18" charset="0"/>
            </a:endParaRPr>
          </a:p>
          <a:p>
            <a:pPr marL="457200" indent="-457200" algn="just">
              <a:lnSpc>
                <a:spcPct val="150000"/>
              </a:lnSpc>
              <a:buFont typeface="Wingdings" pitchFamily="2" charset="2"/>
              <a:buChar char="q"/>
            </a:pPr>
            <a:r>
              <a:rPr lang="en-US" dirty="0">
                <a:latin typeface="Times New Roman" pitchFamily="18" charset="0"/>
                <a:cs typeface="Times New Roman" pitchFamily="18" charset="0"/>
              </a:rPr>
              <a:t>When we call a method in an object, java matches up the method name first and then the number and type of parameters to decide which one of the definitions to execute. This process is known as </a:t>
            </a:r>
            <a:r>
              <a:rPr lang="en-US" b="1" i="1" dirty="0">
                <a:latin typeface="Times New Roman" pitchFamily="18" charset="0"/>
                <a:cs typeface="Times New Roman" pitchFamily="18" charset="0"/>
              </a:rPr>
              <a:t>polymorphism</a:t>
            </a:r>
            <a:endParaRPr lang="en-US" dirty="0">
              <a:latin typeface="Times New Roman" pitchFamily="18" charset="0"/>
              <a:cs typeface="Times New Roman" pitchFamily="18" charset="0"/>
            </a:endParaRPr>
          </a:p>
          <a:p>
            <a:endParaRPr lang="en-US" dirty="0"/>
          </a:p>
        </p:txBody>
      </p:sp>
      <p:sp>
        <p:nvSpPr>
          <p:cNvPr id="2" name="Rectangle 1">
            <a:extLst>
              <a:ext uri="{FF2B5EF4-FFF2-40B4-BE49-F238E27FC236}">
                <a16:creationId xmlns:a16="http://schemas.microsoft.com/office/drawing/2014/main" id="{7C8367D7-8C00-8944-D145-DA6098D8E4C5}"/>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0" y="304800"/>
            <a:ext cx="5181600" cy="461665"/>
          </a:xfrm>
          <a:prstGeom prst="rect">
            <a:avLst/>
          </a:prstGeom>
          <a:noFill/>
        </p:spPr>
        <p:txBody>
          <a:bodyPr wrap="square" rtlCol="0">
            <a:spAutoFit/>
          </a:bodyPr>
          <a:lstStyle/>
          <a:p>
            <a:endParaRPr lang="en-US" sz="1200" dirty="0">
              <a:latin typeface="Times New Roman" pitchFamily="18" charset="0"/>
              <a:cs typeface="Times New Roman" pitchFamily="18" charset="0"/>
            </a:endParaRPr>
          </a:p>
          <a:p>
            <a:endParaRPr lang="en-US" sz="1200" dirty="0"/>
          </a:p>
        </p:txBody>
      </p:sp>
      <p:sp>
        <p:nvSpPr>
          <p:cNvPr id="9" name="TextBox 8"/>
          <p:cNvSpPr txBox="1"/>
          <p:nvPr/>
        </p:nvSpPr>
        <p:spPr>
          <a:xfrm>
            <a:off x="228600" y="304800"/>
            <a:ext cx="8610600" cy="369332"/>
          </a:xfrm>
          <a:prstGeom prst="rect">
            <a:avLst/>
          </a:prstGeom>
          <a:noFill/>
        </p:spPr>
        <p:txBody>
          <a:bodyPr wrap="square" rtlCol="0">
            <a:spAutoFit/>
          </a:bodyPr>
          <a:lstStyle/>
          <a:p>
            <a:pPr lvl="0"/>
            <a:r>
              <a:rPr lang="en-US" b="1" dirty="0"/>
              <a:t>Static Members</a:t>
            </a:r>
            <a:r>
              <a:rPr lang="en-IN" dirty="0"/>
              <a:t> </a:t>
            </a:r>
            <a:endParaRPr lang="en-US" dirty="0"/>
          </a:p>
        </p:txBody>
      </p:sp>
      <p:graphicFrame>
        <p:nvGraphicFramePr>
          <p:cNvPr id="4" name="Table 3"/>
          <p:cNvGraphicFramePr>
            <a:graphicFrameLocks noGrp="1"/>
          </p:cNvGraphicFramePr>
          <p:nvPr/>
        </p:nvGraphicFramePr>
        <p:xfrm>
          <a:off x="381000" y="762000"/>
          <a:ext cx="8077200" cy="2303399"/>
        </p:xfrm>
        <a:graphic>
          <a:graphicData uri="http://schemas.openxmlformats.org/drawingml/2006/table">
            <a:tbl>
              <a:tblPr/>
              <a:tblGrid>
                <a:gridCol w="4038600">
                  <a:extLst>
                    <a:ext uri="{9D8B030D-6E8A-4147-A177-3AD203B41FA5}">
                      <a16:colId xmlns:a16="http://schemas.microsoft.com/office/drawing/2014/main" val="20000"/>
                    </a:ext>
                  </a:extLst>
                </a:gridCol>
                <a:gridCol w="4038600">
                  <a:extLst>
                    <a:ext uri="{9D8B030D-6E8A-4147-A177-3AD203B41FA5}">
                      <a16:colId xmlns:a16="http://schemas.microsoft.com/office/drawing/2014/main" val="20001"/>
                    </a:ext>
                  </a:extLst>
                </a:gridCol>
              </a:tblGrid>
              <a:tr h="457200">
                <a:tc>
                  <a:txBody>
                    <a:bodyPr/>
                    <a:lstStyle/>
                    <a:p>
                      <a:pPr marL="0" marR="0" algn="l">
                        <a:lnSpc>
                          <a:spcPct val="115000"/>
                        </a:lnSpc>
                        <a:spcBef>
                          <a:spcPts val="0"/>
                        </a:spcBef>
                        <a:spcAft>
                          <a:spcPts val="0"/>
                        </a:spcAft>
                        <a:tabLst>
                          <a:tab pos="360045" algn="l"/>
                        </a:tabLst>
                      </a:pPr>
                      <a:r>
                        <a:rPr lang="en-IN" sz="1400" b="1" dirty="0">
                          <a:latin typeface="Century Schoolbook"/>
                          <a:ea typeface="Times New Roman"/>
                          <a:cs typeface="Gautami"/>
                        </a:rPr>
                        <a:t>Class or Static Methods</a:t>
                      </a:r>
                      <a:endParaRPr lang="en-US" sz="1400" dirty="0">
                        <a:latin typeface="Calibri"/>
                        <a:ea typeface="Times New Roman"/>
                        <a:cs typeface="Gautam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lnSpc>
                          <a:spcPct val="115000"/>
                        </a:lnSpc>
                        <a:spcBef>
                          <a:spcPts val="0"/>
                        </a:spcBef>
                        <a:spcAft>
                          <a:spcPts val="0"/>
                        </a:spcAft>
                        <a:tabLst>
                          <a:tab pos="360045" algn="l"/>
                        </a:tabLst>
                      </a:pPr>
                      <a:r>
                        <a:rPr lang="en-IN" sz="1400" b="1">
                          <a:latin typeface="Century Schoolbook"/>
                          <a:ea typeface="Times New Roman"/>
                          <a:cs typeface="Gautami"/>
                        </a:rPr>
                        <a:t>Instance Methods</a:t>
                      </a:r>
                      <a:endParaRPr lang="en-US" sz="1400">
                        <a:latin typeface="Calibri"/>
                        <a:ea typeface="Times New Roman"/>
                        <a:cs typeface="Gautam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57200">
                <a:tc>
                  <a:txBody>
                    <a:bodyPr/>
                    <a:lstStyle/>
                    <a:p>
                      <a:pPr marL="0" marR="0" algn="just">
                        <a:lnSpc>
                          <a:spcPct val="115000"/>
                        </a:lnSpc>
                        <a:spcBef>
                          <a:spcPts val="0"/>
                        </a:spcBef>
                        <a:spcAft>
                          <a:spcPts val="0"/>
                        </a:spcAft>
                        <a:tabLst>
                          <a:tab pos="360045" algn="l"/>
                        </a:tabLst>
                      </a:pPr>
                      <a:r>
                        <a:rPr lang="en-IN" sz="1400" dirty="0">
                          <a:latin typeface="Century Schoolbook"/>
                          <a:ea typeface="Times New Roman"/>
                          <a:cs typeface="Gautami"/>
                        </a:rPr>
                        <a:t>Class Methods are declared with keyword </a:t>
                      </a:r>
                      <a:r>
                        <a:rPr lang="en-IN" sz="1400" b="1" dirty="0">
                          <a:latin typeface="Century Schoolbook"/>
                          <a:ea typeface="Times New Roman"/>
                          <a:cs typeface="Gautami"/>
                        </a:rPr>
                        <a:t>static</a:t>
                      </a:r>
                      <a:endParaRPr lang="en-US" sz="1400" dirty="0">
                        <a:latin typeface="Calibri"/>
                        <a:ea typeface="Times New Roman"/>
                        <a:cs typeface="Gautam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360045" algn="l"/>
                        </a:tabLst>
                      </a:pPr>
                      <a:r>
                        <a:rPr lang="en-IN" sz="1400">
                          <a:latin typeface="Century Schoolbook"/>
                          <a:ea typeface="Times New Roman"/>
                          <a:cs typeface="Gautami"/>
                        </a:rPr>
                        <a:t>Instance Methods are declared without </a:t>
                      </a:r>
                      <a:r>
                        <a:rPr lang="en-IN" sz="1400" b="1">
                          <a:latin typeface="Century Schoolbook"/>
                          <a:ea typeface="Times New Roman"/>
                          <a:cs typeface="Gautami"/>
                        </a:rPr>
                        <a:t>static</a:t>
                      </a:r>
                      <a:r>
                        <a:rPr lang="en-IN" sz="1400">
                          <a:latin typeface="Century Schoolbook"/>
                          <a:ea typeface="Times New Roman"/>
                          <a:cs typeface="Gautami"/>
                        </a:rPr>
                        <a:t> keyword</a:t>
                      </a:r>
                      <a:endParaRPr lang="en-US" sz="1400">
                        <a:latin typeface="Calibri"/>
                        <a:ea typeface="Times New Roman"/>
                        <a:cs typeface="Gautam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14400">
                <a:tc>
                  <a:txBody>
                    <a:bodyPr/>
                    <a:lstStyle/>
                    <a:p>
                      <a:pPr marL="0" marR="0" algn="just">
                        <a:lnSpc>
                          <a:spcPct val="115000"/>
                        </a:lnSpc>
                        <a:spcBef>
                          <a:spcPts val="0"/>
                        </a:spcBef>
                        <a:spcAft>
                          <a:spcPts val="0"/>
                        </a:spcAft>
                        <a:tabLst>
                          <a:tab pos="360045" algn="l"/>
                        </a:tabLst>
                      </a:pPr>
                      <a:r>
                        <a:rPr lang="en-IN" sz="1400" dirty="0">
                          <a:latin typeface="Century Schoolbook"/>
                          <a:ea typeface="Times New Roman"/>
                          <a:cs typeface="Gautami"/>
                        </a:rPr>
                        <a:t>Static Methods are associated to the class in which they reside </a:t>
                      </a:r>
                      <a:r>
                        <a:rPr lang="en-IN" sz="1400" dirty="0" err="1">
                          <a:latin typeface="Century Schoolbook"/>
                          <a:ea typeface="Times New Roman"/>
                          <a:cs typeface="Gautami"/>
                        </a:rPr>
                        <a:t>i.e</a:t>
                      </a:r>
                      <a:r>
                        <a:rPr lang="en-IN" sz="1400" dirty="0">
                          <a:latin typeface="Century Schoolbook"/>
                          <a:ea typeface="Times New Roman"/>
                          <a:cs typeface="Gautami"/>
                        </a:rPr>
                        <a:t> they can be called even without creating an instance of the class.</a:t>
                      </a:r>
                      <a:endParaRPr lang="en-US" sz="1400" dirty="0">
                        <a:latin typeface="Calibri"/>
                        <a:ea typeface="Times New Roman"/>
                        <a:cs typeface="Gautam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360045" algn="l"/>
                        </a:tabLst>
                      </a:pPr>
                      <a:r>
                        <a:rPr lang="en-IN" sz="1400" dirty="0">
                          <a:latin typeface="Century Schoolbook"/>
                          <a:ea typeface="Times New Roman"/>
                          <a:cs typeface="Gautami"/>
                        </a:rPr>
                        <a:t>Instance Method are methods which require an object of its class to be created before it can be called</a:t>
                      </a:r>
                      <a:endParaRPr lang="en-US" sz="1400" dirty="0">
                        <a:latin typeface="Calibri"/>
                        <a:ea typeface="Times New Roman"/>
                        <a:cs typeface="Gautam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57200">
                <a:tc>
                  <a:txBody>
                    <a:bodyPr/>
                    <a:lstStyle/>
                    <a:p>
                      <a:pPr marL="0" marR="0" algn="just">
                        <a:lnSpc>
                          <a:spcPct val="115000"/>
                        </a:lnSpc>
                        <a:spcBef>
                          <a:spcPts val="0"/>
                        </a:spcBef>
                        <a:spcAft>
                          <a:spcPts val="0"/>
                        </a:spcAft>
                        <a:tabLst>
                          <a:tab pos="360045" algn="l"/>
                        </a:tabLst>
                      </a:pPr>
                      <a:r>
                        <a:rPr lang="en-IN" sz="1400" dirty="0">
                          <a:latin typeface="Century Schoolbook"/>
                          <a:ea typeface="Times New Roman"/>
                          <a:cs typeface="Gautami"/>
                        </a:rPr>
                        <a:t>Static methods cannot be overridden</a:t>
                      </a:r>
                      <a:endParaRPr lang="en-US" sz="1400" dirty="0">
                        <a:latin typeface="Calibri"/>
                        <a:ea typeface="Times New Roman"/>
                        <a:cs typeface="Gautam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0"/>
                        </a:spcAft>
                        <a:tabLst>
                          <a:tab pos="360045" algn="l"/>
                        </a:tabLst>
                      </a:pPr>
                      <a:r>
                        <a:rPr lang="en-IN" sz="1400" dirty="0">
                          <a:latin typeface="Century Schoolbook"/>
                          <a:ea typeface="Times New Roman"/>
                          <a:cs typeface="Gautami"/>
                        </a:rPr>
                        <a:t>Instance methods can be </a:t>
                      </a:r>
                      <a:r>
                        <a:rPr lang="en-IN" sz="1400" dirty="0" err="1">
                          <a:latin typeface="Century Schoolbook"/>
                          <a:ea typeface="Times New Roman"/>
                          <a:cs typeface="Gautami"/>
                        </a:rPr>
                        <a:t>overriden</a:t>
                      </a:r>
                      <a:endParaRPr lang="en-US" sz="1400" dirty="0">
                        <a:latin typeface="Calibri"/>
                        <a:ea typeface="Times New Roman"/>
                        <a:cs typeface="Gautami"/>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5" name="TextBox 4"/>
          <p:cNvSpPr txBox="1"/>
          <p:nvPr/>
        </p:nvSpPr>
        <p:spPr>
          <a:xfrm>
            <a:off x="381000" y="3352800"/>
            <a:ext cx="8153400" cy="3277820"/>
          </a:xfrm>
          <a:prstGeom prst="rect">
            <a:avLst/>
          </a:prstGeom>
          <a:noFill/>
        </p:spPr>
        <p:txBody>
          <a:bodyPr wrap="square" rtlCol="0">
            <a:spAutoFit/>
          </a:bodyPr>
          <a:lstStyle/>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Instance Method can access the instance methods and instance variables directly</a:t>
            </a:r>
          </a:p>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Instance method can access static variables and static methods directly</a:t>
            </a:r>
          </a:p>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Static methods can access the static variables and static methods directly</a:t>
            </a:r>
          </a:p>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Static methods cant access instance methods and instance variables directly. They must use reference to object.</a:t>
            </a:r>
          </a:p>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And static method cant use this keyword as there is no instance for this to refer to.</a:t>
            </a:r>
          </a:p>
          <a:p>
            <a:endParaRPr lang="en-US" dirty="0"/>
          </a:p>
        </p:txBody>
      </p:sp>
      <p:sp>
        <p:nvSpPr>
          <p:cNvPr id="2" name="Rectangle 1">
            <a:extLst>
              <a:ext uri="{FF2B5EF4-FFF2-40B4-BE49-F238E27FC236}">
                <a16:creationId xmlns:a16="http://schemas.microsoft.com/office/drawing/2014/main" id="{FBBE994B-21FE-FEDA-CEB0-600F70E7C1A8}"/>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TextBox 4">
            <a:extLst>
              <a:ext uri="{FF2B5EF4-FFF2-40B4-BE49-F238E27FC236}">
                <a16:creationId xmlns:a16="http://schemas.microsoft.com/office/drawing/2014/main" id="{9418A7FC-6EB0-20BB-2131-318923C2DD56}"/>
              </a:ext>
            </a:extLst>
          </p:cNvPr>
          <p:cNvGraphicFramePr/>
          <p:nvPr>
            <p:extLst>
              <p:ext uri="{D42A27DB-BD31-4B8C-83A1-F6EECF244321}">
                <p14:modId xmlns:p14="http://schemas.microsoft.com/office/powerpoint/2010/main" val="2975130409"/>
              </p:ext>
            </p:extLst>
          </p:nvPr>
        </p:nvGraphicFramePr>
        <p:xfrm>
          <a:off x="304800" y="228600"/>
          <a:ext cx="8610600" cy="6324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0" y="304800"/>
            <a:ext cx="5181600" cy="461665"/>
          </a:xfrm>
          <a:prstGeom prst="rect">
            <a:avLst/>
          </a:prstGeom>
          <a:noFill/>
        </p:spPr>
        <p:txBody>
          <a:bodyPr wrap="square" rtlCol="0">
            <a:spAutoFit/>
          </a:bodyPr>
          <a:lstStyle/>
          <a:p>
            <a:endParaRPr lang="en-US" sz="1200" dirty="0">
              <a:latin typeface="Times New Roman" pitchFamily="18" charset="0"/>
              <a:cs typeface="Times New Roman" pitchFamily="18" charset="0"/>
            </a:endParaRPr>
          </a:p>
          <a:p>
            <a:endParaRPr lang="en-US" sz="1200" dirty="0"/>
          </a:p>
        </p:txBody>
      </p:sp>
      <p:sp>
        <p:nvSpPr>
          <p:cNvPr id="7" name="TextBox 6"/>
          <p:cNvSpPr txBox="1"/>
          <p:nvPr/>
        </p:nvSpPr>
        <p:spPr>
          <a:xfrm>
            <a:off x="228600" y="228600"/>
            <a:ext cx="8686800" cy="6509474"/>
          </a:xfrm>
          <a:prstGeom prst="rect">
            <a:avLst/>
          </a:prstGeom>
          <a:noFill/>
        </p:spPr>
        <p:txBody>
          <a:bodyPr wrap="square" rtlCol="0">
            <a:spAutoFit/>
          </a:bodyPr>
          <a:lstStyle/>
          <a:p>
            <a:pPr lvl="0">
              <a:lnSpc>
                <a:spcPct val="150000"/>
              </a:lnSpc>
              <a:tabLst>
                <a:tab pos="463550" algn="l"/>
              </a:tabLst>
            </a:pPr>
            <a:r>
              <a:rPr lang="en-US" b="1" dirty="0">
                <a:latin typeface="Times New Roman" pitchFamily="18" charset="0"/>
                <a:cs typeface="Times New Roman" pitchFamily="18" charset="0"/>
              </a:rPr>
              <a:t>10.	Inheritance</a:t>
            </a:r>
            <a:endParaRPr lang="en-US" dirty="0">
              <a:latin typeface="Times New Roman" pitchFamily="18" charset="0"/>
              <a:cs typeface="Times New Roman" pitchFamily="18" charset="0"/>
            </a:endParaRPr>
          </a:p>
          <a:p>
            <a:pPr marL="914400" lvl="0" indent="-450850" algn="just">
              <a:lnSpc>
                <a:spcPct val="150000"/>
              </a:lnSpc>
              <a:buFont typeface="Wingdings" pitchFamily="2" charset="2"/>
              <a:buChar char="q"/>
            </a:pPr>
            <a:r>
              <a:rPr lang="en-US" sz="2000" dirty="0">
                <a:latin typeface="Times New Roman" pitchFamily="18" charset="0"/>
                <a:cs typeface="Times New Roman" pitchFamily="18" charset="0"/>
              </a:rPr>
              <a:t>Reusability is an important concept of OOP paradigm.</a:t>
            </a:r>
          </a:p>
          <a:p>
            <a:pPr marL="914400" lvl="0" indent="-450850" algn="just">
              <a:lnSpc>
                <a:spcPct val="150000"/>
              </a:lnSpc>
              <a:buFont typeface="Wingdings" pitchFamily="2" charset="2"/>
              <a:buChar char="q"/>
            </a:pPr>
            <a:r>
              <a:rPr lang="en-US" sz="2000" dirty="0">
                <a:latin typeface="Times New Roman" pitchFamily="18" charset="0"/>
                <a:cs typeface="Times New Roman" pitchFamily="18" charset="0"/>
              </a:rPr>
              <a:t>It is always nice if we could reuse something that already exists rather than creating the same all over again.</a:t>
            </a:r>
          </a:p>
          <a:p>
            <a:pPr marL="914400" lvl="0" indent="-450850" algn="just">
              <a:lnSpc>
                <a:spcPct val="150000"/>
              </a:lnSpc>
              <a:buFont typeface="Wingdings" pitchFamily="2" charset="2"/>
              <a:buChar char="q"/>
            </a:pPr>
            <a:r>
              <a:rPr lang="en-US" sz="2000" dirty="0">
                <a:latin typeface="Times New Roman" pitchFamily="18" charset="0"/>
                <a:cs typeface="Times New Roman" pitchFamily="18" charset="0"/>
              </a:rPr>
              <a:t>Java supports this concept.</a:t>
            </a:r>
          </a:p>
          <a:p>
            <a:pPr marL="914400" lvl="0" indent="-450850" algn="just">
              <a:lnSpc>
                <a:spcPct val="150000"/>
              </a:lnSpc>
              <a:buFont typeface="Wingdings" pitchFamily="2" charset="2"/>
              <a:buChar char="q"/>
            </a:pPr>
            <a:r>
              <a:rPr lang="en-US" sz="2000" dirty="0">
                <a:latin typeface="Times New Roman" pitchFamily="18" charset="0"/>
                <a:cs typeface="Times New Roman" pitchFamily="18" charset="0"/>
              </a:rPr>
              <a:t>Java classes can be reused in several ways. This is basically done by creating new classes, reusing the properties of existing ones.</a:t>
            </a:r>
          </a:p>
          <a:p>
            <a:pPr marL="914400" lvl="0" indent="-450850" algn="just">
              <a:lnSpc>
                <a:spcPct val="150000"/>
              </a:lnSpc>
              <a:buFont typeface="Wingdings" pitchFamily="2" charset="2"/>
              <a:buChar char="q"/>
            </a:pPr>
            <a:r>
              <a:rPr lang="en-US" sz="2000" b="1" i="1" dirty="0">
                <a:latin typeface="Times New Roman" pitchFamily="18" charset="0"/>
                <a:cs typeface="Times New Roman" pitchFamily="18" charset="0"/>
              </a:rPr>
              <a:t>The mechanism of deriving a new class from an old class such that the new class acquires all the properties of the old class is called Inheritance.</a:t>
            </a:r>
            <a:endParaRPr lang="en-US" sz="2000" dirty="0">
              <a:latin typeface="Times New Roman" pitchFamily="18" charset="0"/>
              <a:cs typeface="Times New Roman" pitchFamily="18" charset="0"/>
            </a:endParaRPr>
          </a:p>
          <a:p>
            <a:pPr marL="914400" lvl="0" indent="-450850" algn="just">
              <a:lnSpc>
                <a:spcPct val="150000"/>
              </a:lnSpc>
              <a:buFont typeface="Wingdings" pitchFamily="2" charset="2"/>
              <a:buChar char="q"/>
            </a:pPr>
            <a:r>
              <a:rPr lang="en-US" sz="2000" dirty="0">
                <a:latin typeface="Times New Roman" pitchFamily="18" charset="0"/>
                <a:cs typeface="Times New Roman" pitchFamily="18" charset="0"/>
              </a:rPr>
              <a:t>The old class is known as Parent, base or Super class and the new class that is derived is known as child, derived or subclass.</a:t>
            </a:r>
          </a:p>
          <a:p>
            <a:pPr marL="914400" lvl="0" indent="-450850" algn="just">
              <a:lnSpc>
                <a:spcPct val="150000"/>
              </a:lnSpc>
              <a:buFont typeface="Wingdings" pitchFamily="2" charset="2"/>
              <a:buChar char="q"/>
            </a:pPr>
            <a:r>
              <a:rPr lang="en-US" sz="2000" dirty="0">
                <a:latin typeface="Times New Roman" pitchFamily="18" charset="0"/>
                <a:cs typeface="Times New Roman" pitchFamily="18" charset="0"/>
              </a:rPr>
              <a:t>The Inheritance allows subclasses to inherit all the variables and methods of their parent classes.</a:t>
            </a:r>
            <a:endParaRPr lang="en-US" dirty="0"/>
          </a:p>
        </p:txBody>
      </p:sp>
      <p:sp>
        <p:nvSpPr>
          <p:cNvPr id="2" name="Rectangle 1">
            <a:extLst>
              <a:ext uri="{FF2B5EF4-FFF2-40B4-BE49-F238E27FC236}">
                <a16:creationId xmlns:a16="http://schemas.microsoft.com/office/drawing/2014/main" id="{24DBAD67-32D9-9101-9231-F859C526E896}"/>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0" y="304800"/>
            <a:ext cx="5181600" cy="461665"/>
          </a:xfrm>
          <a:prstGeom prst="rect">
            <a:avLst/>
          </a:prstGeom>
          <a:noFill/>
        </p:spPr>
        <p:txBody>
          <a:bodyPr wrap="square" rtlCol="0">
            <a:spAutoFit/>
          </a:bodyPr>
          <a:lstStyle/>
          <a:p>
            <a:endParaRPr lang="en-US" sz="1200" dirty="0">
              <a:latin typeface="Times New Roman" pitchFamily="18" charset="0"/>
              <a:cs typeface="Times New Roman" pitchFamily="18" charset="0"/>
            </a:endParaRPr>
          </a:p>
          <a:p>
            <a:endParaRPr lang="en-US" sz="1200" dirty="0"/>
          </a:p>
        </p:txBody>
      </p:sp>
      <p:sp>
        <p:nvSpPr>
          <p:cNvPr id="7" name="TextBox 6"/>
          <p:cNvSpPr txBox="1"/>
          <p:nvPr/>
        </p:nvSpPr>
        <p:spPr>
          <a:xfrm>
            <a:off x="228600" y="228600"/>
            <a:ext cx="8686800" cy="6463308"/>
          </a:xfrm>
          <a:prstGeom prst="rect">
            <a:avLst/>
          </a:prstGeom>
          <a:noFill/>
        </p:spPr>
        <p:txBody>
          <a:bodyPr wrap="square" rtlCol="0">
            <a:spAutoFit/>
          </a:bodyPr>
          <a:lstStyle/>
          <a:p>
            <a:pPr lvl="0">
              <a:lnSpc>
                <a:spcPct val="150000"/>
              </a:lnSpc>
            </a:pPr>
            <a:r>
              <a:rPr lang="en-US" b="1" i="1" dirty="0">
                <a:solidFill>
                  <a:srgbClr val="0000FF"/>
                </a:solidFill>
              </a:rPr>
              <a:t>Defining a Subclass</a:t>
            </a:r>
            <a:endParaRPr lang="en-US" dirty="0">
              <a:solidFill>
                <a:srgbClr val="0000FF"/>
              </a:solidFill>
            </a:endParaRPr>
          </a:p>
          <a:p>
            <a:pPr marL="463550" lvl="0" indent="-463550" algn="just">
              <a:lnSpc>
                <a:spcPct val="150000"/>
              </a:lnSpc>
              <a:buFont typeface="Wingdings" pitchFamily="2" charset="2"/>
              <a:buChar char="q"/>
            </a:pPr>
            <a:r>
              <a:rPr lang="en-US" dirty="0"/>
              <a:t>A Subclass is defined as follows</a:t>
            </a:r>
          </a:p>
          <a:p>
            <a:pPr lvl="3" algn="just"/>
            <a:r>
              <a:rPr lang="en-IN" b="1" dirty="0">
                <a:solidFill>
                  <a:srgbClr val="FF0000"/>
                </a:solidFill>
              </a:rPr>
              <a:t>Class </a:t>
            </a:r>
            <a:r>
              <a:rPr lang="en-IN" b="1" dirty="0" err="1">
                <a:solidFill>
                  <a:srgbClr val="FF0000"/>
                </a:solidFill>
              </a:rPr>
              <a:t>subclassname</a:t>
            </a:r>
            <a:r>
              <a:rPr lang="en-IN" b="1" dirty="0">
                <a:solidFill>
                  <a:srgbClr val="FF0000"/>
                </a:solidFill>
              </a:rPr>
              <a:t> extends </a:t>
            </a:r>
            <a:r>
              <a:rPr lang="en-IN" b="1" dirty="0" err="1">
                <a:solidFill>
                  <a:srgbClr val="FF0000"/>
                </a:solidFill>
              </a:rPr>
              <a:t>superclassname</a:t>
            </a:r>
            <a:endParaRPr lang="en-US" dirty="0">
              <a:solidFill>
                <a:srgbClr val="FF0000"/>
              </a:solidFill>
            </a:endParaRPr>
          </a:p>
          <a:p>
            <a:pPr lvl="3" algn="just"/>
            <a:r>
              <a:rPr lang="en-IN" b="1" dirty="0">
                <a:solidFill>
                  <a:srgbClr val="FF0000"/>
                </a:solidFill>
              </a:rPr>
              <a:t>{</a:t>
            </a:r>
            <a:endParaRPr lang="en-US" dirty="0">
              <a:solidFill>
                <a:srgbClr val="FF0000"/>
              </a:solidFill>
            </a:endParaRPr>
          </a:p>
          <a:p>
            <a:pPr lvl="3" algn="just"/>
            <a:r>
              <a:rPr lang="en-IN" b="1" dirty="0">
                <a:solidFill>
                  <a:srgbClr val="FF0000"/>
                </a:solidFill>
              </a:rPr>
              <a:t>Variables declaration</a:t>
            </a:r>
            <a:endParaRPr lang="en-US" dirty="0">
              <a:solidFill>
                <a:srgbClr val="FF0000"/>
              </a:solidFill>
            </a:endParaRPr>
          </a:p>
          <a:p>
            <a:pPr lvl="3" algn="just"/>
            <a:r>
              <a:rPr lang="en-IN" b="1" dirty="0">
                <a:solidFill>
                  <a:srgbClr val="FF0000"/>
                </a:solidFill>
              </a:rPr>
              <a:t>Methods declaration</a:t>
            </a:r>
            <a:endParaRPr lang="en-US" dirty="0">
              <a:solidFill>
                <a:srgbClr val="FF0000"/>
              </a:solidFill>
            </a:endParaRPr>
          </a:p>
          <a:p>
            <a:pPr lvl="3" algn="just"/>
            <a:r>
              <a:rPr lang="en-IN" b="1" dirty="0">
                <a:solidFill>
                  <a:srgbClr val="FF0000"/>
                </a:solidFill>
              </a:rPr>
              <a:t>}</a:t>
            </a:r>
            <a:endParaRPr lang="en-US" dirty="0">
              <a:solidFill>
                <a:srgbClr val="FF0000"/>
              </a:solidFill>
            </a:endParaRPr>
          </a:p>
          <a:p>
            <a:pPr marL="463550" lvl="0" indent="-463550" algn="just">
              <a:lnSpc>
                <a:spcPct val="150000"/>
              </a:lnSpc>
              <a:buFont typeface="Wingdings" pitchFamily="2" charset="2"/>
              <a:buChar char="q"/>
            </a:pPr>
            <a:r>
              <a:rPr lang="en-US" dirty="0"/>
              <a:t>The keyword </a:t>
            </a:r>
            <a:r>
              <a:rPr lang="en-US" b="1" i="1" dirty="0"/>
              <a:t>extends </a:t>
            </a:r>
            <a:r>
              <a:rPr lang="en-US" dirty="0"/>
              <a:t>signifies that the properties of the </a:t>
            </a:r>
            <a:r>
              <a:rPr lang="en-US" b="1" i="1" dirty="0"/>
              <a:t>superclassname</a:t>
            </a:r>
            <a:r>
              <a:rPr lang="en-US" dirty="0"/>
              <a:t> are extended </a:t>
            </a:r>
            <a:r>
              <a:rPr lang="en-US" b="1" i="1" dirty="0" err="1"/>
              <a:t>subclassname</a:t>
            </a:r>
            <a:r>
              <a:rPr lang="en-US" dirty="0"/>
              <a:t>. </a:t>
            </a:r>
          </a:p>
          <a:p>
            <a:pPr marL="463550" lvl="0" indent="-463550" algn="just">
              <a:lnSpc>
                <a:spcPct val="150000"/>
              </a:lnSpc>
              <a:buFont typeface="Wingdings" pitchFamily="2" charset="2"/>
              <a:buChar char="q"/>
            </a:pPr>
            <a:r>
              <a:rPr lang="en-US" dirty="0"/>
              <a:t>The subclass will now contain its own variables and methods as well those </a:t>
            </a:r>
            <a:r>
              <a:rPr lang="en-US" dirty="0" err="1"/>
              <a:t>superclass</a:t>
            </a:r>
            <a:r>
              <a:rPr lang="en-US" dirty="0"/>
              <a:t>.</a:t>
            </a:r>
          </a:p>
          <a:p>
            <a:pPr marL="463550" lvl="0" indent="-463550" algn="just">
              <a:lnSpc>
                <a:spcPct val="150000"/>
              </a:lnSpc>
              <a:buFont typeface="Wingdings" pitchFamily="2" charset="2"/>
              <a:buChar char="q"/>
            </a:pPr>
            <a:r>
              <a:rPr lang="en-US" dirty="0"/>
              <a:t>This kind of situation occurs when we want to add some more properties to an existing class without actually modifying it.</a:t>
            </a:r>
          </a:p>
          <a:p>
            <a:pPr lvl="0" algn="just">
              <a:lnSpc>
                <a:spcPct val="150000"/>
              </a:lnSpc>
            </a:pPr>
            <a:r>
              <a:rPr lang="en-US" b="1" i="1" dirty="0">
                <a:solidFill>
                  <a:srgbClr val="0000FF"/>
                </a:solidFill>
              </a:rPr>
              <a:t>Subclass Constructor</a:t>
            </a:r>
            <a:endParaRPr lang="en-US" dirty="0">
              <a:solidFill>
                <a:srgbClr val="0000FF"/>
              </a:solidFill>
            </a:endParaRPr>
          </a:p>
          <a:p>
            <a:pPr marL="463550" lvl="0" indent="-463550" algn="just">
              <a:lnSpc>
                <a:spcPct val="150000"/>
              </a:lnSpc>
              <a:buFont typeface="Wingdings" pitchFamily="2" charset="2"/>
              <a:buChar char="q"/>
            </a:pPr>
            <a:r>
              <a:rPr lang="en-US" dirty="0"/>
              <a:t>A subclass constructor is used to construct the instance variables of both the subclass and the </a:t>
            </a:r>
            <a:r>
              <a:rPr lang="en-US" dirty="0" err="1"/>
              <a:t>superclass</a:t>
            </a:r>
            <a:r>
              <a:rPr lang="en-US" dirty="0"/>
              <a:t>.</a:t>
            </a:r>
          </a:p>
          <a:p>
            <a:pPr marL="463550" lvl="0" indent="-463550" algn="just">
              <a:lnSpc>
                <a:spcPct val="150000"/>
              </a:lnSpc>
              <a:buFont typeface="Wingdings" pitchFamily="2" charset="2"/>
              <a:buChar char="q"/>
            </a:pPr>
            <a:r>
              <a:rPr lang="en-US" dirty="0"/>
              <a:t>The subclass constructor uses the keyword super to invoke the constructor method of the </a:t>
            </a:r>
            <a:r>
              <a:rPr lang="en-US" dirty="0" err="1"/>
              <a:t>superclass</a:t>
            </a:r>
            <a:r>
              <a:rPr lang="en-US" dirty="0"/>
              <a:t>.</a:t>
            </a:r>
          </a:p>
        </p:txBody>
      </p:sp>
      <p:sp>
        <p:nvSpPr>
          <p:cNvPr id="2" name="Rectangle 1">
            <a:extLst>
              <a:ext uri="{FF2B5EF4-FFF2-40B4-BE49-F238E27FC236}">
                <a16:creationId xmlns:a16="http://schemas.microsoft.com/office/drawing/2014/main" id="{1A2EDA30-C734-F1E3-3FD5-861326A60140}"/>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0" y="304800"/>
            <a:ext cx="5181600" cy="461665"/>
          </a:xfrm>
          <a:prstGeom prst="rect">
            <a:avLst/>
          </a:prstGeom>
          <a:noFill/>
        </p:spPr>
        <p:txBody>
          <a:bodyPr wrap="square" rtlCol="0">
            <a:spAutoFit/>
          </a:bodyPr>
          <a:lstStyle/>
          <a:p>
            <a:endParaRPr lang="en-US" sz="1200" dirty="0">
              <a:latin typeface="Times New Roman" pitchFamily="18" charset="0"/>
              <a:cs typeface="Times New Roman" pitchFamily="18" charset="0"/>
            </a:endParaRPr>
          </a:p>
          <a:p>
            <a:endParaRPr lang="en-US" sz="1200" dirty="0"/>
          </a:p>
        </p:txBody>
      </p:sp>
      <p:sp>
        <p:nvSpPr>
          <p:cNvPr id="7" name="TextBox 6"/>
          <p:cNvSpPr txBox="1"/>
          <p:nvPr/>
        </p:nvSpPr>
        <p:spPr>
          <a:xfrm>
            <a:off x="228600" y="228600"/>
            <a:ext cx="8686800" cy="2535566"/>
          </a:xfrm>
          <a:prstGeom prst="rect">
            <a:avLst/>
          </a:prstGeom>
          <a:noFill/>
        </p:spPr>
        <p:txBody>
          <a:bodyPr wrap="square" rtlCol="0">
            <a:spAutoFit/>
          </a:bodyPr>
          <a:lstStyle/>
          <a:p>
            <a:pPr lvl="0">
              <a:lnSpc>
                <a:spcPct val="150000"/>
              </a:lnSpc>
            </a:pPr>
            <a:r>
              <a:rPr lang="en-US" b="1" i="1" dirty="0"/>
              <a:t> </a:t>
            </a:r>
            <a:r>
              <a:rPr lang="en-US" dirty="0">
                <a:solidFill>
                  <a:srgbClr val="0000FF"/>
                </a:solidFill>
                <a:latin typeface="Times New Roman" pitchFamily="18" charset="0"/>
                <a:cs typeface="Times New Roman" pitchFamily="18" charset="0"/>
              </a:rPr>
              <a:t>The keyword super is used subject to the following conditions</a:t>
            </a:r>
          </a:p>
          <a:p>
            <a:pPr marL="852488" lvl="1" indent="-395288">
              <a:lnSpc>
                <a:spcPct val="150000"/>
              </a:lnSpc>
              <a:buFont typeface="Wingdings" pitchFamily="2" charset="2"/>
              <a:buChar char="q"/>
            </a:pPr>
            <a:r>
              <a:rPr lang="en-US" dirty="0">
                <a:latin typeface="Times New Roman" pitchFamily="18" charset="0"/>
                <a:cs typeface="Times New Roman" pitchFamily="18" charset="0"/>
              </a:rPr>
              <a:t>Super may only be used within a subclass constructor method</a:t>
            </a:r>
          </a:p>
          <a:p>
            <a:pPr marL="852488" lvl="1" indent="-395288">
              <a:lnSpc>
                <a:spcPct val="150000"/>
              </a:lnSpc>
              <a:buFont typeface="Wingdings" pitchFamily="2" charset="2"/>
              <a:buChar char="q"/>
            </a:pPr>
            <a:r>
              <a:rPr lang="en-US" dirty="0">
                <a:latin typeface="Times New Roman" pitchFamily="18" charset="0"/>
                <a:cs typeface="Times New Roman" pitchFamily="18" charset="0"/>
              </a:rPr>
              <a:t>The call to super class constructor must appear as the first statement within the subclass constructor.</a:t>
            </a:r>
          </a:p>
          <a:p>
            <a:pPr marL="852488" lvl="1" indent="-395288">
              <a:lnSpc>
                <a:spcPct val="150000"/>
              </a:lnSpc>
              <a:buFont typeface="Wingdings" pitchFamily="2" charset="2"/>
              <a:buChar char="q"/>
            </a:pPr>
            <a:r>
              <a:rPr lang="en-IN" dirty="0">
                <a:latin typeface="Times New Roman" pitchFamily="18" charset="0"/>
                <a:cs typeface="Times New Roman" pitchFamily="18" charset="0"/>
              </a:rPr>
              <a:t>The parameter in the super call must match the order and type of the instance variable declared in </a:t>
            </a:r>
            <a:r>
              <a:rPr lang="en-IN">
                <a:latin typeface="Times New Roman" pitchFamily="18" charset="0"/>
                <a:cs typeface="Times New Roman" pitchFamily="18" charset="0"/>
              </a:rPr>
              <a:t>the super class</a:t>
            </a:r>
            <a:endParaRPr lang="en-US" dirty="0">
              <a:latin typeface="Times New Roman" pitchFamily="18" charset="0"/>
              <a:cs typeface="Times New Roman" pitchFamily="18" charset="0"/>
            </a:endParaRPr>
          </a:p>
        </p:txBody>
      </p:sp>
      <p:sp>
        <p:nvSpPr>
          <p:cNvPr id="2" name="Rectangle 1">
            <a:extLst>
              <a:ext uri="{FF2B5EF4-FFF2-40B4-BE49-F238E27FC236}">
                <a16:creationId xmlns:a16="http://schemas.microsoft.com/office/drawing/2014/main" id="{0ED49070-A0C2-2952-4117-F83BEB181A1B}"/>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0" y="304800"/>
            <a:ext cx="5181600" cy="461665"/>
          </a:xfrm>
          <a:prstGeom prst="rect">
            <a:avLst/>
          </a:prstGeom>
          <a:noFill/>
        </p:spPr>
        <p:txBody>
          <a:bodyPr wrap="square" rtlCol="0">
            <a:spAutoFit/>
          </a:bodyPr>
          <a:lstStyle/>
          <a:p>
            <a:endParaRPr lang="en-US" sz="1200" dirty="0">
              <a:latin typeface="Times New Roman" pitchFamily="18" charset="0"/>
              <a:cs typeface="Times New Roman" pitchFamily="18" charset="0"/>
            </a:endParaRPr>
          </a:p>
          <a:p>
            <a:endParaRPr lang="en-US" sz="1200" dirty="0"/>
          </a:p>
        </p:txBody>
      </p:sp>
      <p:sp>
        <p:nvSpPr>
          <p:cNvPr id="7" name="TextBox 6"/>
          <p:cNvSpPr txBox="1"/>
          <p:nvPr/>
        </p:nvSpPr>
        <p:spPr>
          <a:xfrm>
            <a:off x="228600" y="228600"/>
            <a:ext cx="8686800" cy="2806987"/>
          </a:xfrm>
          <a:prstGeom prst="rect">
            <a:avLst/>
          </a:prstGeom>
          <a:noFill/>
        </p:spPr>
        <p:txBody>
          <a:bodyPr wrap="square" rtlCol="0">
            <a:spAutoFit/>
          </a:bodyPr>
          <a:lstStyle/>
          <a:p>
            <a:pPr lvl="0">
              <a:lnSpc>
                <a:spcPct val="150000"/>
              </a:lnSpc>
            </a:pPr>
            <a:r>
              <a:rPr lang="en-US" b="1" i="1" dirty="0"/>
              <a:t> </a:t>
            </a:r>
            <a:r>
              <a:rPr lang="en-US" sz="2000" b="1" i="1" dirty="0">
                <a:solidFill>
                  <a:srgbClr val="0000FF"/>
                </a:solidFill>
                <a:latin typeface="Times New Roman" pitchFamily="18" charset="0"/>
                <a:cs typeface="Times New Roman" pitchFamily="18" charset="0"/>
              </a:rPr>
              <a:t>Inheritance may take different types</a:t>
            </a:r>
            <a:endParaRPr lang="en-US" sz="2000" dirty="0">
              <a:solidFill>
                <a:srgbClr val="0000FF"/>
              </a:solidFill>
              <a:latin typeface="Times New Roman" pitchFamily="18" charset="0"/>
              <a:cs typeface="Times New Roman" pitchFamily="18" charset="0"/>
            </a:endParaRPr>
          </a:p>
          <a:p>
            <a:pPr marL="457200" lvl="0" indent="-457200">
              <a:lnSpc>
                <a:spcPct val="150000"/>
              </a:lnSpc>
              <a:buFont typeface="+mj-lt"/>
              <a:buAutoNum type="arabicParenR"/>
            </a:pPr>
            <a:r>
              <a:rPr lang="en-US" sz="2000" dirty="0">
                <a:latin typeface="Times New Roman" pitchFamily="18" charset="0"/>
                <a:cs typeface="Times New Roman" pitchFamily="18" charset="0"/>
              </a:rPr>
              <a:t>Single inheritance</a:t>
            </a:r>
          </a:p>
          <a:p>
            <a:pPr marL="457200" lvl="0" indent="-457200">
              <a:lnSpc>
                <a:spcPct val="150000"/>
              </a:lnSpc>
              <a:buFont typeface="+mj-lt"/>
              <a:buAutoNum type="arabicParenR"/>
            </a:pPr>
            <a:r>
              <a:rPr lang="en-US" sz="2000" dirty="0">
                <a:latin typeface="Times New Roman" pitchFamily="18" charset="0"/>
                <a:cs typeface="Times New Roman" pitchFamily="18" charset="0"/>
              </a:rPr>
              <a:t>Multilevel Inheritance</a:t>
            </a:r>
          </a:p>
          <a:p>
            <a:pPr marL="457200" lvl="0" indent="-457200">
              <a:lnSpc>
                <a:spcPct val="150000"/>
              </a:lnSpc>
              <a:buFont typeface="+mj-lt"/>
              <a:buAutoNum type="arabicParenR"/>
            </a:pPr>
            <a:r>
              <a:rPr lang="en-US" sz="2000" dirty="0">
                <a:latin typeface="Times New Roman" pitchFamily="18" charset="0"/>
                <a:cs typeface="Times New Roman" pitchFamily="18" charset="0"/>
              </a:rPr>
              <a:t>Hierarchical Inheritance</a:t>
            </a:r>
          </a:p>
          <a:p>
            <a:pPr marL="457200" lvl="0" indent="-457200">
              <a:lnSpc>
                <a:spcPct val="150000"/>
              </a:lnSpc>
              <a:buFont typeface="+mj-lt"/>
              <a:buAutoNum type="arabicParenR"/>
            </a:pPr>
            <a:r>
              <a:rPr lang="en-US" sz="2000" dirty="0">
                <a:latin typeface="Times New Roman" pitchFamily="18" charset="0"/>
                <a:cs typeface="Times New Roman" pitchFamily="18" charset="0"/>
              </a:rPr>
              <a:t>Hybrid Inheritance</a:t>
            </a:r>
          </a:p>
          <a:p>
            <a:pPr marL="457200" lvl="0" indent="-457200">
              <a:lnSpc>
                <a:spcPct val="150000"/>
              </a:lnSpc>
              <a:buFont typeface="+mj-lt"/>
              <a:buAutoNum type="arabicParenR"/>
            </a:pPr>
            <a:r>
              <a:rPr lang="en-US" sz="2000" dirty="0">
                <a:latin typeface="Times New Roman" pitchFamily="18" charset="0"/>
                <a:cs typeface="Times New Roman" pitchFamily="18" charset="0"/>
              </a:rPr>
              <a:t>Multiple Inheritance</a:t>
            </a:r>
          </a:p>
        </p:txBody>
      </p:sp>
      <p:sp>
        <p:nvSpPr>
          <p:cNvPr id="2" name="Rectangle 1">
            <a:extLst>
              <a:ext uri="{FF2B5EF4-FFF2-40B4-BE49-F238E27FC236}">
                <a16:creationId xmlns:a16="http://schemas.microsoft.com/office/drawing/2014/main" id="{F1114FC2-25EB-5AE8-3590-0F9820BE1118}"/>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04800" y="228600"/>
            <a:ext cx="8229600" cy="4555093"/>
          </a:xfrm>
          <a:prstGeom prst="rect">
            <a:avLst/>
          </a:prstGeom>
          <a:noFill/>
        </p:spPr>
        <p:txBody>
          <a:bodyPr wrap="square" rtlCol="0">
            <a:spAutoFit/>
          </a:bodyPr>
          <a:lstStyle/>
          <a:p>
            <a:pPr algn="ctr"/>
            <a:r>
              <a:rPr lang="en-US" sz="2000" b="1" dirty="0">
                <a:solidFill>
                  <a:srgbClr val="0000FF"/>
                </a:solidFill>
                <a:latin typeface="Times New Roman" pitchFamily="18" charset="0"/>
                <a:cs typeface="Times New Roman" pitchFamily="18" charset="0"/>
              </a:rPr>
              <a:t>INTRODUCTION</a:t>
            </a:r>
          </a:p>
          <a:p>
            <a:pPr algn="ctr"/>
            <a:endParaRPr lang="en-US" sz="2000" b="1" dirty="0">
              <a:solidFill>
                <a:srgbClr val="0000FF"/>
              </a:solidFill>
              <a:latin typeface="Times New Roman" pitchFamily="18" charset="0"/>
              <a:cs typeface="Times New Roman" pitchFamily="18" charset="0"/>
            </a:endParaRPr>
          </a:p>
          <a:p>
            <a:pPr lvl="1" indent="-457200" algn="just">
              <a:lnSpc>
                <a:spcPct val="150000"/>
              </a:lnSpc>
              <a:buFont typeface="Wingdings" pitchFamily="2" charset="2"/>
              <a:buChar char="q"/>
            </a:pPr>
            <a:r>
              <a:rPr lang="en-US" sz="2000" dirty="0">
                <a:latin typeface="Baskerville Old Face" pitchFamily="18" charset="0"/>
              </a:rPr>
              <a:t>Java is a true object-oriented language and therefore the underlying structure of all java programs is classes.</a:t>
            </a:r>
          </a:p>
          <a:p>
            <a:pPr lvl="1" indent="-457200" algn="just">
              <a:lnSpc>
                <a:spcPct val="150000"/>
              </a:lnSpc>
              <a:buFont typeface="Wingdings" pitchFamily="2" charset="2"/>
              <a:buChar char="q"/>
            </a:pPr>
            <a:r>
              <a:rPr lang="en-US" sz="2000" dirty="0">
                <a:latin typeface="Baskerville Old Face" pitchFamily="18" charset="0"/>
              </a:rPr>
              <a:t>Classes provide a convenient method for packing together a group of logically related </a:t>
            </a:r>
            <a:r>
              <a:rPr lang="en-US" sz="2000" b="1" i="1" dirty="0">
                <a:latin typeface="Baskerville Old Face" pitchFamily="18" charset="0"/>
              </a:rPr>
              <a:t>data items </a:t>
            </a:r>
            <a:r>
              <a:rPr lang="en-US" sz="2000" dirty="0">
                <a:latin typeface="Baskerville Old Face" pitchFamily="18" charset="0"/>
              </a:rPr>
              <a:t>and </a:t>
            </a:r>
            <a:r>
              <a:rPr lang="en-US" sz="2000" b="1" i="1" dirty="0">
                <a:latin typeface="Baskerville Old Face" pitchFamily="18" charset="0"/>
              </a:rPr>
              <a:t>functions </a:t>
            </a:r>
            <a:r>
              <a:rPr lang="en-US" sz="2000" dirty="0">
                <a:latin typeface="Baskerville Old Face" pitchFamily="18" charset="0"/>
              </a:rPr>
              <a:t>that work on them.</a:t>
            </a:r>
          </a:p>
          <a:p>
            <a:pPr lvl="1" indent="-457200" algn="just">
              <a:lnSpc>
                <a:spcPct val="150000"/>
              </a:lnSpc>
              <a:buFont typeface="Wingdings" pitchFamily="2" charset="2"/>
              <a:buChar char="q"/>
            </a:pPr>
            <a:r>
              <a:rPr lang="en-US" sz="2000" dirty="0">
                <a:latin typeface="Baskerville Old Face" pitchFamily="18" charset="0"/>
              </a:rPr>
              <a:t>In Java, the </a:t>
            </a:r>
            <a:r>
              <a:rPr lang="en-US" sz="2000" b="1" dirty="0">
                <a:latin typeface="Baskerville Old Face" pitchFamily="18" charset="0"/>
              </a:rPr>
              <a:t>data items </a:t>
            </a:r>
            <a:r>
              <a:rPr lang="en-US" sz="2000" dirty="0">
                <a:latin typeface="Baskerville Old Face" pitchFamily="18" charset="0"/>
              </a:rPr>
              <a:t>are called </a:t>
            </a:r>
            <a:r>
              <a:rPr lang="en-US" sz="2000" b="1" i="1" dirty="0">
                <a:latin typeface="Baskerville Old Face" pitchFamily="18" charset="0"/>
              </a:rPr>
              <a:t>fields </a:t>
            </a:r>
            <a:r>
              <a:rPr lang="en-US" sz="2000" dirty="0">
                <a:latin typeface="Baskerville Old Face" pitchFamily="18" charset="0"/>
              </a:rPr>
              <a:t>and the </a:t>
            </a:r>
            <a:r>
              <a:rPr lang="en-US" sz="2000" b="1" dirty="0">
                <a:latin typeface="Baskerville Old Face" pitchFamily="18" charset="0"/>
              </a:rPr>
              <a:t>functions </a:t>
            </a:r>
            <a:r>
              <a:rPr lang="en-US" sz="2000" dirty="0">
                <a:latin typeface="Baskerville Old Face" pitchFamily="18" charset="0"/>
              </a:rPr>
              <a:t>are called </a:t>
            </a:r>
            <a:r>
              <a:rPr lang="en-US" sz="2000" b="1" i="1" dirty="0">
                <a:latin typeface="Baskerville Old Face" pitchFamily="18" charset="0"/>
              </a:rPr>
              <a:t>methods</a:t>
            </a:r>
            <a:r>
              <a:rPr lang="en-US" b="1" i="1" dirty="0"/>
              <a:t>.</a:t>
            </a:r>
            <a:endParaRPr lang="en-US" dirty="0"/>
          </a:p>
          <a:p>
            <a:r>
              <a:rPr lang="en-US" b="1" i="1" dirty="0"/>
              <a:t> </a:t>
            </a:r>
            <a:endParaRPr lang="en-US" dirty="0"/>
          </a:p>
          <a:p>
            <a:pPr algn="ctr"/>
            <a:endParaRPr lang="en-US" sz="2000" b="1" dirty="0">
              <a:solidFill>
                <a:srgbClr val="0000FF"/>
              </a:solidFill>
              <a:latin typeface="Times New Roman" pitchFamily="18" charset="0"/>
              <a:cs typeface="Times New Roman" pitchFamily="18" charset="0"/>
            </a:endParaRPr>
          </a:p>
          <a:p>
            <a:r>
              <a:rPr lang="en-US" sz="1600" b="1" dirty="0">
                <a:latin typeface="Times New Roman" pitchFamily="18" charset="0"/>
                <a:cs typeface="Times New Roman" pitchFamily="18" charset="0"/>
              </a:rPr>
              <a:t> </a:t>
            </a:r>
            <a:endParaRPr lang="en-US" sz="1600" dirty="0">
              <a:latin typeface="Times New Roman" pitchFamily="18" charset="0"/>
              <a:cs typeface="Times New Roman" pitchFamily="18" charset="0"/>
            </a:endParaRPr>
          </a:p>
          <a:p>
            <a:endParaRPr lang="en-US" sz="1600" dirty="0">
              <a:latin typeface="Baskerville Old Face" pitchFamily="18" charset="0"/>
            </a:endParaRPr>
          </a:p>
        </p:txBody>
      </p:sp>
      <p:sp>
        <p:nvSpPr>
          <p:cNvPr id="2" name="Rectangle 1">
            <a:extLst>
              <a:ext uri="{FF2B5EF4-FFF2-40B4-BE49-F238E27FC236}">
                <a16:creationId xmlns:a16="http://schemas.microsoft.com/office/drawing/2014/main" id="{AA28E87D-275B-3C82-76B7-B897F8A89A72}"/>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86916"/>
            <a:ext cx="8610600" cy="6355586"/>
          </a:xfrm>
          <a:prstGeom prst="rect">
            <a:avLst/>
          </a:prstGeom>
          <a:noFill/>
        </p:spPr>
        <p:txBody>
          <a:bodyPr wrap="square" rtlCol="0">
            <a:spAutoFit/>
          </a:bodyPr>
          <a:lstStyle/>
          <a:p>
            <a:pPr marL="457200" lvl="0" indent="-457200" algn="ctr">
              <a:buAutoNum type="arabicPlain" startAt="2"/>
              <a:tabLst>
                <a:tab pos="461963" algn="l"/>
              </a:tabLst>
            </a:pPr>
            <a:r>
              <a:rPr lang="en-US" sz="2000" b="1" i="1" dirty="0">
                <a:solidFill>
                  <a:srgbClr val="0000FF"/>
                </a:solidFill>
              </a:rPr>
              <a:t>Defining a Class</a:t>
            </a:r>
          </a:p>
          <a:p>
            <a:pPr marL="461963" lvl="1" indent="-461963" algn="just">
              <a:lnSpc>
                <a:spcPct val="150000"/>
              </a:lnSpc>
              <a:buFont typeface="Wingdings" pitchFamily="2" charset="2"/>
              <a:buChar char="q"/>
            </a:pPr>
            <a:r>
              <a:rPr lang="en-US" dirty="0">
                <a:latin typeface="Times New Roman" pitchFamily="18" charset="0"/>
                <a:cs typeface="Times New Roman" pitchFamily="18" charset="0"/>
              </a:rPr>
              <a:t>A class is a user-defined data type with a template that serves to define its properties.</a:t>
            </a:r>
          </a:p>
          <a:p>
            <a:pPr marL="461963" lvl="1" indent="-461963" algn="just">
              <a:lnSpc>
                <a:spcPct val="150000"/>
              </a:lnSpc>
              <a:buFont typeface="Wingdings" pitchFamily="2" charset="2"/>
              <a:buChar char="q"/>
            </a:pPr>
            <a:r>
              <a:rPr lang="en-US" dirty="0">
                <a:latin typeface="Times New Roman" pitchFamily="18" charset="0"/>
                <a:cs typeface="Times New Roman" pitchFamily="18" charset="0"/>
              </a:rPr>
              <a:t>Once the class type has been defined, we can create “variables” of that type using declarations that are similar to the basic type declarations.</a:t>
            </a:r>
          </a:p>
          <a:p>
            <a:pPr marL="461963" lvl="1" indent="-461963" algn="just">
              <a:lnSpc>
                <a:spcPct val="150000"/>
              </a:lnSpc>
              <a:buFont typeface="Wingdings" pitchFamily="2" charset="2"/>
              <a:buChar char="q"/>
            </a:pPr>
            <a:r>
              <a:rPr lang="en-US" dirty="0">
                <a:latin typeface="Times New Roman" pitchFamily="18" charset="0"/>
                <a:cs typeface="Times New Roman" pitchFamily="18" charset="0"/>
              </a:rPr>
              <a:t>In Java, these variables are termed as </a:t>
            </a:r>
            <a:r>
              <a:rPr lang="en-US" b="1" i="1" dirty="0">
                <a:latin typeface="Times New Roman" pitchFamily="18" charset="0"/>
                <a:cs typeface="Times New Roman" pitchFamily="18" charset="0"/>
              </a:rPr>
              <a:t>instances of classes</a:t>
            </a:r>
            <a:r>
              <a:rPr lang="en-US" dirty="0">
                <a:latin typeface="Times New Roman" pitchFamily="18" charset="0"/>
                <a:cs typeface="Times New Roman" pitchFamily="18" charset="0"/>
              </a:rPr>
              <a:t>, which are the actual </a:t>
            </a:r>
            <a:r>
              <a:rPr lang="en-US" b="1" i="1" dirty="0">
                <a:latin typeface="Times New Roman" pitchFamily="18" charset="0"/>
                <a:cs typeface="Times New Roman" pitchFamily="18" charset="0"/>
              </a:rPr>
              <a:t>objects.</a:t>
            </a:r>
            <a:endParaRPr lang="en-US" dirty="0">
              <a:latin typeface="Times New Roman" pitchFamily="18" charset="0"/>
              <a:cs typeface="Times New Roman" pitchFamily="18" charset="0"/>
            </a:endParaRPr>
          </a:p>
          <a:p>
            <a:pPr marL="461963" lvl="1" indent="-461963" algn="just">
              <a:lnSpc>
                <a:spcPct val="150000"/>
              </a:lnSpc>
              <a:buFont typeface="Wingdings" pitchFamily="2" charset="2"/>
              <a:buChar char="q"/>
            </a:pPr>
            <a:r>
              <a:rPr lang="en-US" b="1" i="1" dirty="0">
                <a:latin typeface="Times New Roman" pitchFamily="18" charset="0"/>
                <a:cs typeface="Times New Roman" pitchFamily="18" charset="0"/>
              </a:rPr>
              <a:t>Class Defines Data and Methods that manipulate the Data.</a:t>
            </a:r>
          </a:p>
          <a:p>
            <a:pPr marL="461963" lvl="1" indent="-461963" algn="just">
              <a:lnSpc>
                <a:spcPct val="150000"/>
              </a:lnSpc>
            </a:pPr>
            <a:r>
              <a:rPr lang="en-US" dirty="0">
                <a:latin typeface="Times New Roman" pitchFamily="18" charset="0"/>
                <a:cs typeface="Times New Roman" pitchFamily="18" charset="0"/>
              </a:rPr>
              <a:t>	The basic form of a class definition is</a:t>
            </a:r>
          </a:p>
          <a:p>
            <a:pPr marL="919163" lvl="1" indent="-461963" algn="just">
              <a:lnSpc>
                <a:spcPct val="150000"/>
              </a:lnSpc>
            </a:pPr>
            <a:r>
              <a:rPr lang="en-US" dirty="0">
                <a:latin typeface="Times New Roman" pitchFamily="18" charset="0"/>
                <a:cs typeface="Times New Roman" pitchFamily="18" charset="0"/>
              </a:rPr>
              <a:t>	</a:t>
            </a:r>
            <a:r>
              <a:rPr lang="en-US" b="1" i="1" dirty="0">
                <a:latin typeface="Times New Roman" pitchFamily="18" charset="0"/>
                <a:cs typeface="Times New Roman" pitchFamily="18" charset="0"/>
              </a:rPr>
              <a:t>class </a:t>
            </a:r>
            <a:r>
              <a:rPr lang="en-US" b="1" i="1" dirty="0" err="1">
                <a:latin typeface="Times New Roman" pitchFamily="18" charset="0"/>
                <a:cs typeface="Times New Roman" pitchFamily="18" charset="0"/>
              </a:rPr>
              <a:t>ClassName</a:t>
            </a:r>
            <a:r>
              <a:rPr lang="en-US" b="1" i="1" dirty="0">
                <a:latin typeface="Times New Roman" pitchFamily="18" charset="0"/>
                <a:cs typeface="Times New Roman" pitchFamily="18" charset="0"/>
              </a:rPr>
              <a:t> [extends </a:t>
            </a:r>
            <a:r>
              <a:rPr lang="en-US" b="1" i="1" dirty="0" err="1">
                <a:latin typeface="Times New Roman" pitchFamily="18" charset="0"/>
                <a:cs typeface="Times New Roman" pitchFamily="18" charset="0"/>
              </a:rPr>
              <a:t>SuperClassName</a:t>
            </a:r>
            <a:r>
              <a:rPr lang="en-US" b="1" i="1" dirty="0">
                <a:latin typeface="Times New Roman" pitchFamily="18" charset="0"/>
                <a:cs typeface="Times New Roman" pitchFamily="18" charset="0"/>
              </a:rPr>
              <a:t>]</a:t>
            </a:r>
          </a:p>
          <a:p>
            <a:pPr marL="919163" lvl="1" indent="-461963" algn="just">
              <a:lnSpc>
                <a:spcPct val="150000"/>
              </a:lnSpc>
            </a:pPr>
            <a:r>
              <a:rPr lang="en-US" b="1" i="1" dirty="0">
                <a:latin typeface="Times New Roman" pitchFamily="18" charset="0"/>
                <a:cs typeface="Times New Roman" pitchFamily="18" charset="0"/>
              </a:rPr>
              <a:t>	</a:t>
            </a:r>
            <a:r>
              <a:rPr lang="en-US" b="1" dirty="0">
                <a:latin typeface="Times New Roman" pitchFamily="18" charset="0"/>
                <a:cs typeface="Times New Roman" pitchFamily="18" charset="0"/>
              </a:rPr>
              <a:t>{</a:t>
            </a:r>
          </a:p>
          <a:p>
            <a:r>
              <a:rPr lang="en-IN" b="1" dirty="0"/>
              <a:t>		[fields declaration]</a:t>
            </a:r>
            <a:endParaRPr lang="en-US" dirty="0"/>
          </a:p>
          <a:p>
            <a:r>
              <a:rPr lang="en-IN" b="1" dirty="0"/>
              <a:t>		[methods declaration]</a:t>
            </a:r>
            <a:endParaRPr lang="en-US" dirty="0"/>
          </a:p>
          <a:p>
            <a:pPr marL="919163" lvl="1" indent="-461963" algn="just">
              <a:lnSpc>
                <a:spcPct val="150000"/>
              </a:lnSpc>
            </a:pPr>
            <a:r>
              <a:rPr lang="en-US" b="1" dirty="0">
                <a:latin typeface="Times New Roman" pitchFamily="18" charset="0"/>
                <a:cs typeface="Times New Roman" pitchFamily="18" charset="0"/>
              </a:rPr>
              <a:t>	}</a:t>
            </a:r>
          </a:p>
          <a:p>
            <a:pPr marL="463550" lvl="1" indent="-6350" algn="just">
              <a:lnSpc>
                <a:spcPct val="150000"/>
              </a:lnSpc>
            </a:pPr>
            <a:r>
              <a:rPr lang="en-US" i="1" dirty="0" err="1">
                <a:latin typeface="Times New Roman" pitchFamily="18" charset="0"/>
                <a:cs typeface="Times New Roman" pitchFamily="18" charset="0"/>
              </a:rPr>
              <a:t>classname</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and </a:t>
            </a:r>
            <a:r>
              <a:rPr lang="en-US" i="1" dirty="0">
                <a:latin typeface="Times New Roman" pitchFamily="18" charset="0"/>
                <a:cs typeface="Times New Roman" pitchFamily="18" charset="0"/>
              </a:rPr>
              <a:t>superclassname </a:t>
            </a:r>
            <a:r>
              <a:rPr lang="en-US" dirty="0">
                <a:latin typeface="Times New Roman" pitchFamily="18" charset="0"/>
                <a:cs typeface="Times New Roman" pitchFamily="18" charset="0"/>
              </a:rPr>
              <a:t>are any valid java identifiers. The keyword extends indicates that the properties of the </a:t>
            </a:r>
            <a:r>
              <a:rPr lang="en-US" i="1" dirty="0">
                <a:latin typeface="Times New Roman" pitchFamily="18" charset="0"/>
                <a:cs typeface="Times New Roman" pitchFamily="18" charset="0"/>
              </a:rPr>
              <a:t>superclassname </a:t>
            </a:r>
            <a:r>
              <a:rPr lang="en-US" dirty="0">
                <a:latin typeface="Times New Roman" pitchFamily="18" charset="0"/>
                <a:cs typeface="Times New Roman" pitchFamily="18" charset="0"/>
              </a:rPr>
              <a:t>class are extended to the </a:t>
            </a:r>
            <a:r>
              <a:rPr lang="en-US" i="1" dirty="0" err="1">
                <a:latin typeface="Times New Roman" pitchFamily="18" charset="0"/>
                <a:cs typeface="Times New Roman" pitchFamily="18" charset="0"/>
              </a:rPr>
              <a:t>classname</a:t>
            </a:r>
            <a:r>
              <a:rPr lang="en-US" i="1" dirty="0">
                <a:latin typeface="Times New Roman" pitchFamily="18" charset="0"/>
                <a:cs typeface="Times New Roman" pitchFamily="18" charset="0"/>
              </a:rPr>
              <a:t> </a:t>
            </a:r>
            <a:r>
              <a:rPr lang="en-US" dirty="0">
                <a:latin typeface="Times New Roman" pitchFamily="18" charset="0"/>
                <a:cs typeface="Times New Roman" pitchFamily="18" charset="0"/>
              </a:rPr>
              <a:t>class.</a:t>
            </a:r>
            <a:endParaRPr lang="en-US" sz="1600" dirty="0">
              <a:latin typeface="Baskerville Old Face" pitchFamily="18" charset="0"/>
            </a:endParaRPr>
          </a:p>
        </p:txBody>
      </p:sp>
      <p:sp>
        <p:nvSpPr>
          <p:cNvPr id="2" name="Rectangle 1">
            <a:extLst>
              <a:ext uri="{FF2B5EF4-FFF2-40B4-BE49-F238E27FC236}">
                <a16:creationId xmlns:a16="http://schemas.microsoft.com/office/drawing/2014/main" id="{230BB19B-4BCB-6088-B724-C27EA4FFC02B}"/>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86916"/>
            <a:ext cx="8610600" cy="6724918"/>
          </a:xfrm>
          <a:prstGeom prst="rect">
            <a:avLst/>
          </a:prstGeom>
          <a:noFill/>
        </p:spPr>
        <p:txBody>
          <a:bodyPr wrap="square" rtlCol="0">
            <a:spAutoFit/>
          </a:bodyPr>
          <a:lstStyle/>
          <a:p>
            <a:pPr marL="463550" lvl="0" indent="-463550" algn="ctr"/>
            <a:r>
              <a:rPr lang="en-US" sz="2000" b="1" dirty="0">
                <a:solidFill>
                  <a:srgbClr val="0000FF"/>
                </a:solidFill>
                <a:latin typeface="Times New Roman" pitchFamily="18" charset="0"/>
                <a:cs typeface="Times New Roman" pitchFamily="18" charset="0"/>
              </a:rPr>
              <a:t>3.	Field  Declaration</a:t>
            </a:r>
            <a:endParaRPr lang="en-US" sz="2000" dirty="0">
              <a:solidFill>
                <a:srgbClr val="0000FF"/>
              </a:solidFill>
              <a:latin typeface="Times New Roman" pitchFamily="18" charset="0"/>
              <a:cs typeface="Times New Roman" pitchFamily="18" charset="0"/>
            </a:endParaRPr>
          </a:p>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Data is encapsulated in a class by placing data fields inside the body of the class definition. </a:t>
            </a:r>
          </a:p>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These variables are called </a:t>
            </a:r>
            <a:r>
              <a:rPr lang="en-US" b="1" i="1" dirty="0">
                <a:latin typeface="Times New Roman" pitchFamily="18" charset="0"/>
                <a:cs typeface="Times New Roman" pitchFamily="18" charset="0"/>
              </a:rPr>
              <a:t>instance variables </a:t>
            </a:r>
            <a:r>
              <a:rPr lang="en-US" dirty="0">
                <a:latin typeface="Times New Roman" pitchFamily="18" charset="0"/>
                <a:cs typeface="Times New Roman" pitchFamily="18" charset="0"/>
              </a:rPr>
              <a:t>because they are created whenever an object of the class is instantiated. </a:t>
            </a:r>
          </a:p>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We can declare the instance variables exactly the same way as we declare local variables </a:t>
            </a:r>
          </a:p>
          <a:p>
            <a:pPr marL="463550" lvl="0" indent="-463550" algn="just"/>
            <a:r>
              <a:rPr lang="en-US" dirty="0">
                <a:latin typeface="Times New Roman" pitchFamily="18" charset="0"/>
                <a:cs typeface="Times New Roman" pitchFamily="18" charset="0"/>
              </a:rPr>
              <a:t>				</a:t>
            </a:r>
            <a:r>
              <a:rPr lang="en-US" b="1" dirty="0">
                <a:solidFill>
                  <a:srgbClr val="FF0000"/>
                </a:solidFill>
                <a:latin typeface="Times New Roman" pitchFamily="18" charset="0"/>
                <a:cs typeface="Times New Roman" pitchFamily="18" charset="0"/>
              </a:rPr>
              <a:t>class Rectangle</a:t>
            </a:r>
          </a:p>
          <a:p>
            <a:r>
              <a:rPr lang="en-US" b="1" dirty="0">
                <a:solidFill>
                  <a:srgbClr val="FF0000"/>
                </a:solidFill>
                <a:latin typeface="Times New Roman" pitchFamily="18" charset="0"/>
                <a:cs typeface="Times New Roman" pitchFamily="18" charset="0"/>
              </a:rPr>
              <a:t>			{</a:t>
            </a:r>
          </a:p>
          <a:p>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int</a:t>
            </a:r>
            <a:r>
              <a:rPr lang="en-US" b="1" dirty="0">
                <a:solidFill>
                  <a:srgbClr val="FF0000"/>
                </a:solidFill>
                <a:latin typeface="Times New Roman" pitchFamily="18" charset="0"/>
                <a:cs typeface="Times New Roman" pitchFamily="18" charset="0"/>
              </a:rPr>
              <a:t> length;</a:t>
            </a:r>
          </a:p>
          <a:p>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int</a:t>
            </a:r>
            <a:r>
              <a:rPr lang="en-US" b="1" dirty="0">
                <a:solidFill>
                  <a:srgbClr val="FF0000"/>
                </a:solidFill>
                <a:latin typeface="Times New Roman" pitchFamily="18" charset="0"/>
                <a:cs typeface="Times New Roman" pitchFamily="18" charset="0"/>
              </a:rPr>
              <a:t> width;</a:t>
            </a:r>
          </a:p>
          <a:p>
            <a:r>
              <a:rPr lang="en-IN" b="1" dirty="0">
                <a:solidFill>
                  <a:srgbClr val="FF0000"/>
                </a:solidFill>
                <a:latin typeface="Times New Roman" pitchFamily="18" charset="0"/>
                <a:cs typeface="Times New Roman" pitchFamily="18" charset="0"/>
              </a:rPr>
              <a:t>			}</a:t>
            </a:r>
            <a:endParaRPr lang="en-US" dirty="0">
              <a:latin typeface="Times New Roman" pitchFamily="18" charset="0"/>
              <a:cs typeface="Times New Roman" pitchFamily="18" charset="0"/>
            </a:endParaRPr>
          </a:p>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The class Rectangle contains two integer type instance </a:t>
            </a:r>
            <a:r>
              <a:rPr lang="en-US" dirty="0" err="1">
                <a:latin typeface="Times New Roman" pitchFamily="18" charset="0"/>
                <a:cs typeface="Times New Roman" pitchFamily="18" charset="0"/>
              </a:rPr>
              <a:t>variables.It</a:t>
            </a:r>
            <a:r>
              <a:rPr lang="en-US" dirty="0">
                <a:latin typeface="Times New Roman" pitchFamily="18" charset="0"/>
                <a:cs typeface="Times New Roman" pitchFamily="18" charset="0"/>
              </a:rPr>
              <a:t> is allowed them in one line as</a:t>
            </a:r>
          </a:p>
          <a:p>
            <a:pPr marL="463550" indent="-463550" algn="just">
              <a:lnSpc>
                <a:spcPct val="150000"/>
              </a:lnSpc>
            </a:pPr>
            <a:r>
              <a:rPr lang="en-IN" dirty="0">
                <a:latin typeface="Times New Roman" pitchFamily="18" charset="0"/>
                <a:cs typeface="Times New Roman" pitchFamily="18" charset="0"/>
              </a:rPr>
              <a:t>					</a:t>
            </a:r>
            <a:r>
              <a:rPr lang="en-IN" b="1" dirty="0" err="1">
                <a:solidFill>
                  <a:srgbClr val="FF0000"/>
                </a:solidFill>
                <a:latin typeface="Times New Roman" pitchFamily="18" charset="0"/>
                <a:cs typeface="Times New Roman" pitchFamily="18" charset="0"/>
              </a:rPr>
              <a:t>int</a:t>
            </a:r>
            <a:r>
              <a:rPr lang="en-IN" b="1" dirty="0">
                <a:solidFill>
                  <a:srgbClr val="FF0000"/>
                </a:solidFill>
                <a:latin typeface="Times New Roman" pitchFamily="18" charset="0"/>
                <a:cs typeface="Times New Roman" pitchFamily="18" charset="0"/>
              </a:rPr>
              <a:t> length, width;</a:t>
            </a:r>
            <a:endParaRPr lang="en-US" dirty="0">
              <a:solidFill>
                <a:srgbClr val="FF0000"/>
              </a:solidFill>
              <a:latin typeface="Times New Roman" pitchFamily="18" charset="0"/>
              <a:cs typeface="Times New Roman" pitchFamily="18" charset="0"/>
            </a:endParaRPr>
          </a:p>
          <a:p>
            <a:pPr marL="463550" lvl="0" indent="-463550" algn="just">
              <a:lnSpc>
                <a:spcPct val="150000"/>
              </a:lnSpc>
              <a:buFont typeface="Wingdings" pitchFamily="2" charset="2"/>
              <a:buChar char="q"/>
            </a:pPr>
            <a:r>
              <a:rPr lang="en-US" dirty="0">
                <a:latin typeface="Times New Roman" pitchFamily="18" charset="0"/>
                <a:cs typeface="Times New Roman" pitchFamily="18" charset="0"/>
              </a:rPr>
              <a:t>Remember these variables are only declared and therefore no storage space has been created in the memory. </a:t>
            </a:r>
            <a:r>
              <a:rPr lang="en-US" b="1" i="1" dirty="0">
                <a:latin typeface="Times New Roman" pitchFamily="18" charset="0"/>
                <a:cs typeface="Times New Roman" pitchFamily="18" charset="0"/>
              </a:rPr>
              <a:t>Instance variables are also known as member variables.</a:t>
            </a:r>
            <a:endParaRPr lang="en-US" dirty="0">
              <a:latin typeface="Times New Roman" pitchFamily="18" charset="0"/>
              <a:cs typeface="Times New Roman" pitchFamily="18" charset="0"/>
            </a:endParaRPr>
          </a:p>
          <a:p>
            <a:pPr marL="457200" lvl="0" indent="-457200" algn="ctr">
              <a:lnSpc>
                <a:spcPct val="150000"/>
              </a:lnSpc>
              <a:tabLst>
                <a:tab pos="461963" algn="l"/>
              </a:tabLst>
            </a:pPr>
            <a:endParaRPr lang="en-US" sz="1600" dirty="0">
              <a:latin typeface="Baskerville Old Face" pitchFamily="18" charset="0"/>
            </a:endParaRPr>
          </a:p>
        </p:txBody>
      </p:sp>
      <p:sp>
        <p:nvSpPr>
          <p:cNvPr id="2" name="Rectangle 1">
            <a:extLst>
              <a:ext uri="{FF2B5EF4-FFF2-40B4-BE49-F238E27FC236}">
                <a16:creationId xmlns:a16="http://schemas.microsoft.com/office/drawing/2014/main" id="{6F4805D3-6B4D-94E9-8C50-1C5ED8B06185}"/>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86916"/>
            <a:ext cx="8610600" cy="5940088"/>
          </a:xfrm>
          <a:prstGeom prst="rect">
            <a:avLst/>
          </a:prstGeom>
          <a:noFill/>
        </p:spPr>
        <p:txBody>
          <a:bodyPr wrap="square" rtlCol="0">
            <a:spAutoFit/>
          </a:bodyPr>
          <a:lstStyle/>
          <a:p>
            <a:pPr marL="463550" lvl="0" indent="-463550" algn="ctr">
              <a:lnSpc>
                <a:spcPct val="150000"/>
              </a:lnSpc>
            </a:pPr>
            <a:r>
              <a:rPr lang="en-US" sz="2000" b="1" dirty="0">
                <a:solidFill>
                  <a:srgbClr val="0000FF"/>
                </a:solidFill>
                <a:latin typeface="Times New Roman" pitchFamily="18" charset="0"/>
                <a:cs typeface="Times New Roman" pitchFamily="18" charset="0"/>
              </a:rPr>
              <a:t>4.	</a:t>
            </a:r>
            <a:r>
              <a:rPr lang="en-US" sz="2400" b="1" dirty="0">
                <a:solidFill>
                  <a:srgbClr val="0000FF"/>
                </a:solidFill>
                <a:latin typeface="Times New Roman" pitchFamily="18" charset="0"/>
                <a:cs typeface="Times New Roman" pitchFamily="18" charset="0"/>
              </a:rPr>
              <a:t>Methods Declaration</a:t>
            </a:r>
            <a:endParaRPr lang="en-US" sz="2400" dirty="0">
              <a:solidFill>
                <a:srgbClr val="0000FF"/>
              </a:solidFill>
              <a:latin typeface="Times New Roman" pitchFamily="18" charset="0"/>
              <a:cs typeface="Times New Roman" pitchFamily="18" charset="0"/>
            </a:endParaRPr>
          </a:p>
          <a:p>
            <a:pPr marL="920750" lvl="1" indent="-463550" algn="just">
              <a:lnSpc>
                <a:spcPct val="150000"/>
              </a:lnSpc>
              <a:buFont typeface="Wingdings" pitchFamily="2" charset="2"/>
              <a:buChar char="q"/>
            </a:pPr>
            <a:r>
              <a:rPr lang="en-US" sz="2000" dirty="0">
                <a:latin typeface="Times New Roman" pitchFamily="18" charset="0"/>
                <a:cs typeface="Times New Roman" pitchFamily="18" charset="0"/>
              </a:rPr>
              <a:t>A class with only data fields( and without methods that operate on that data) has no life. </a:t>
            </a:r>
          </a:p>
          <a:p>
            <a:pPr marL="920750" lvl="1" indent="-463550" algn="just">
              <a:lnSpc>
                <a:spcPct val="150000"/>
              </a:lnSpc>
              <a:buFont typeface="Wingdings" pitchFamily="2" charset="2"/>
              <a:buChar char="q"/>
            </a:pPr>
            <a:r>
              <a:rPr lang="en-US" sz="2000" dirty="0">
                <a:latin typeface="Times New Roman" pitchFamily="18" charset="0"/>
                <a:cs typeface="Times New Roman" pitchFamily="18" charset="0"/>
              </a:rPr>
              <a:t>The objects created by such a class cannot respond to any messages. </a:t>
            </a:r>
          </a:p>
          <a:p>
            <a:pPr marL="920750" lvl="1" indent="-463550" algn="just">
              <a:lnSpc>
                <a:spcPct val="150000"/>
              </a:lnSpc>
              <a:buFont typeface="Wingdings" pitchFamily="2" charset="2"/>
              <a:buChar char="q"/>
            </a:pPr>
            <a:r>
              <a:rPr lang="en-US" sz="2000" dirty="0">
                <a:latin typeface="Times New Roman" pitchFamily="18" charset="0"/>
                <a:cs typeface="Times New Roman" pitchFamily="18" charset="0"/>
              </a:rPr>
              <a:t>We must therefore add methods that are necessary for manipulating the data contained in the class.</a:t>
            </a:r>
          </a:p>
          <a:p>
            <a:pPr marL="920750" lvl="1" indent="-463550" algn="just">
              <a:lnSpc>
                <a:spcPct val="150000"/>
              </a:lnSpc>
              <a:buFont typeface="Wingdings" pitchFamily="2" charset="2"/>
              <a:buChar char="q"/>
            </a:pPr>
            <a:r>
              <a:rPr lang="en-US" sz="2000" dirty="0">
                <a:latin typeface="Times New Roman" pitchFamily="18" charset="0"/>
                <a:cs typeface="Times New Roman" pitchFamily="18" charset="0"/>
              </a:rPr>
              <a:t>Methods are declared inside the body of the class but immediately after the declaration of instance variables. </a:t>
            </a:r>
          </a:p>
          <a:p>
            <a:pPr marL="920750" lvl="1" indent="-463550" algn="just">
              <a:lnSpc>
                <a:spcPct val="150000"/>
              </a:lnSpc>
              <a:buFont typeface="Wingdings" pitchFamily="2" charset="2"/>
              <a:buChar char="q"/>
            </a:pPr>
            <a:r>
              <a:rPr lang="en-US" sz="2000" dirty="0">
                <a:latin typeface="Times New Roman" pitchFamily="18" charset="0"/>
                <a:cs typeface="Times New Roman" pitchFamily="18" charset="0"/>
              </a:rPr>
              <a:t>The General form of a method declaration is </a:t>
            </a:r>
          </a:p>
          <a:p>
            <a:pPr algn="just"/>
            <a:r>
              <a:rPr lang="en-IN" sz="2000" dirty="0">
                <a:latin typeface="Times New Roman" pitchFamily="18" charset="0"/>
                <a:cs typeface="Times New Roman" pitchFamily="18" charset="0"/>
              </a:rPr>
              <a:t>		</a:t>
            </a:r>
            <a:r>
              <a:rPr lang="en-IN" sz="2000" b="1" dirty="0">
                <a:solidFill>
                  <a:srgbClr val="FF0000"/>
                </a:solidFill>
                <a:latin typeface="Times New Roman" pitchFamily="18" charset="0"/>
                <a:cs typeface="Times New Roman" pitchFamily="18" charset="0"/>
              </a:rPr>
              <a:t>type </a:t>
            </a:r>
            <a:r>
              <a:rPr lang="en-IN" sz="2000" b="1" dirty="0" err="1">
                <a:solidFill>
                  <a:srgbClr val="FF0000"/>
                </a:solidFill>
                <a:latin typeface="Times New Roman" pitchFamily="18" charset="0"/>
                <a:cs typeface="Times New Roman" pitchFamily="18" charset="0"/>
              </a:rPr>
              <a:t>methodName</a:t>
            </a:r>
            <a:r>
              <a:rPr lang="en-IN" sz="2000" b="1" dirty="0">
                <a:solidFill>
                  <a:srgbClr val="FF0000"/>
                </a:solidFill>
                <a:latin typeface="Times New Roman" pitchFamily="18" charset="0"/>
                <a:cs typeface="Times New Roman" pitchFamily="18" charset="0"/>
              </a:rPr>
              <a:t>(parameter-list)</a:t>
            </a:r>
            <a:endParaRPr lang="en-US" sz="2000" dirty="0">
              <a:solidFill>
                <a:srgbClr val="FF0000"/>
              </a:solidFill>
              <a:latin typeface="Times New Roman" pitchFamily="18" charset="0"/>
              <a:cs typeface="Times New Roman" pitchFamily="18" charset="0"/>
            </a:endParaRPr>
          </a:p>
          <a:p>
            <a:pPr algn="just"/>
            <a:r>
              <a:rPr lang="en-IN"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algn="just"/>
            <a:r>
              <a:rPr lang="en-IN" sz="2000" b="1" dirty="0">
                <a:solidFill>
                  <a:srgbClr val="FF0000"/>
                </a:solidFill>
                <a:latin typeface="Times New Roman" pitchFamily="18" charset="0"/>
                <a:cs typeface="Times New Roman" pitchFamily="18" charset="0"/>
              </a:rPr>
              <a:t>			Method-body;</a:t>
            </a:r>
            <a:endParaRPr lang="en-US" sz="2000" dirty="0">
              <a:solidFill>
                <a:srgbClr val="FF0000"/>
              </a:solidFill>
              <a:latin typeface="Times New Roman" pitchFamily="18" charset="0"/>
              <a:cs typeface="Times New Roman" pitchFamily="18" charset="0"/>
            </a:endParaRPr>
          </a:p>
          <a:p>
            <a:pPr algn="just"/>
            <a:r>
              <a:rPr lang="en-IN" sz="2000" b="1" dirty="0">
                <a:solidFill>
                  <a:srgbClr val="FF0000"/>
                </a:solidFill>
                <a:latin typeface="Times New Roman" pitchFamily="18" charset="0"/>
                <a:cs typeface="Times New Roman" pitchFamily="18" charset="0"/>
              </a:rPr>
              <a:t>		}</a:t>
            </a:r>
            <a:endParaRPr lang="en-US" sz="2000" dirty="0">
              <a:solidFill>
                <a:srgbClr val="FF0000"/>
              </a:solidFill>
              <a:latin typeface="Times New Roman" pitchFamily="18" charset="0"/>
              <a:cs typeface="Times New Roman" pitchFamily="18" charset="0"/>
            </a:endParaRPr>
          </a:p>
          <a:p>
            <a:pPr marL="457200" lvl="0" indent="-457200" algn="ctr">
              <a:lnSpc>
                <a:spcPct val="150000"/>
              </a:lnSpc>
              <a:tabLst>
                <a:tab pos="461963" algn="l"/>
              </a:tabLst>
            </a:pPr>
            <a:endParaRPr lang="en-US" sz="1600" dirty="0">
              <a:latin typeface="Baskerville Old Face" pitchFamily="18" charset="0"/>
            </a:endParaRPr>
          </a:p>
        </p:txBody>
      </p:sp>
      <p:sp>
        <p:nvSpPr>
          <p:cNvPr id="2" name="Rectangle 1">
            <a:extLst>
              <a:ext uri="{FF2B5EF4-FFF2-40B4-BE49-F238E27FC236}">
                <a16:creationId xmlns:a16="http://schemas.microsoft.com/office/drawing/2014/main" id="{2FFBC0EE-A769-58B5-5CFD-393317644397}"/>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86916"/>
            <a:ext cx="8610600" cy="6275051"/>
          </a:xfrm>
          <a:prstGeom prst="rect">
            <a:avLst/>
          </a:prstGeom>
          <a:noFill/>
        </p:spPr>
        <p:txBody>
          <a:bodyPr wrap="square" rtlCol="0">
            <a:spAutoFit/>
          </a:bodyPr>
          <a:lstStyle/>
          <a:p>
            <a:pPr lvl="0">
              <a:lnSpc>
                <a:spcPct val="150000"/>
              </a:lnSpc>
            </a:pPr>
            <a:r>
              <a:rPr lang="en-US" dirty="0">
                <a:solidFill>
                  <a:srgbClr val="0000FF"/>
                </a:solidFill>
                <a:latin typeface="Times New Roman" pitchFamily="18" charset="0"/>
                <a:cs typeface="Times New Roman" pitchFamily="18" charset="0"/>
              </a:rPr>
              <a:t>Method declarations have four basic parts</a:t>
            </a:r>
          </a:p>
          <a:p>
            <a:pPr marL="457200" lvl="0" indent="-457200">
              <a:lnSpc>
                <a:spcPct val="150000"/>
              </a:lnSpc>
              <a:buFont typeface="+mj-lt"/>
              <a:buAutoNum type="arabicParenR"/>
            </a:pPr>
            <a:r>
              <a:rPr lang="en-US" dirty="0">
                <a:latin typeface="Times New Roman" pitchFamily="18" charset="0"/>
                <a:cs typeface="Times New Roman" pitchFamily="18" charset="0"/>
              </a:rPr>
              <a:t>The name of the method( </a:t>
            </a:r>
            <a:r>
              <a:rPr lang="en-US" dirty="0" err="1">
                <a:latin typeface="Times New Roman" pitchFamily="18" charset="0"/>
                <a:cs typeface="Times New Roman" pitchFamily="18" charset="0"/>
              </a:rPr>
              <a:t>methodname</a:t>
            </a:r>
            <a:r>
              <a:rPr lang="en-US" dirty="0">
                <a:latin typeface="Times New Roman" pitchFamily="18" charset="0"/>
                <a:cs typeface="Times New Roman" pitchFamily="18" charset="0"/>
              </a:rPr>
              <a:t>)</a:t>
            </a:r>
          </a:p>
          <a:p>
            <a:pPr marL="457200" lvl="0" indent="-457200">
              <a:lnSpc>
                <a:spcPct val="150000"/>
              </a:lnSpc>
              <a:buFont typeface="+mj-lt"/>
              <a:buAutoNum type="arabicParenR"/>
            </a:pPr>
            <a:r>
              <a:rPr lang="en-US" dirty="0">
                <a:latin typeface="Times New Roman" pitchFamily="18" charset="0"/>
                <a:cs typeface="Times New Roman" pitchFamily="18" charset="0"/>
              </a:rPr>
              <a:t>The type of the value the method returns(type)</a:t>
            </a:r>
          </a:p>
          <a:p>
            <a:pPr marL="457200" lvl="0" indent="-457200">
              <a:lnSpc>
                <a:spcPct val="150000"/>
              </a:lnSpc>
              <a:buFont typeface="+mj-lt"/>
              <a:buAutoNum type="arabicParenR"/>
            </a:pPr>
            <a:r>
              <a:rPr lang="en-US" dirty="0">
                <a:latin typeface="Times New Roman" pitchFamily="18" charset="0"/>
                <a:cs typeface="Times New Roman" pitchFamily="18" charset="0"/>
              </a:rPr>
              <a:t>A list of parameters(parameter-list)</a:t>
            </a:r>
          </a:p>
          <a:p>
            <a:pPr marL="457200" lvl="0" indent="-457200">
              <a:lnSpc>
                <a:spcPct val="150000"/>
              </a:lnSpc>
              <a:buFont typeface="+mj-lt"/>
              <a:buAutoNum type="arabicParenR"/>
            </a:pPr>
            <a:r>
              <a:rPr lang="en-US" dirty="0">
                <a:latin typeface="Times New Roman" pitchFamily="18" charset="0"/>
                <a:cs typeface="Times New Roman" pitchFamily="18" charset="0"/>
              </a:rPr>
              <a:t>The body of the method</a:t>
            </a:r>
          </a:p>
          <a:p>
            <a:pPr marL="914400" lvl="0" indent="-514350">
              <a:lnSpc>
                <a:spcPct val="150000"/>
              </a:lnSpc>
              <a:buFont typeface="Wingdings" pitchFamily="2" charset="2"/>
              <a:buChar char="q"/>
            </a:pPr>
            <a:r>
              <a:rPr lang="en-US" dirty="0">
                <a:latin typeface="Times New Roman" pitchFamily="18" charset="0"/>
                <a:cs typeface="Times New Roman" pitchFamily="18" charset="0"/>
              </a:rPr>
              <a:t>The </a:t>
            </a:r>
            <a:r>
              <a:rPr lang="en-US" b="1" i="1" dirty="0">
                <a:solidFill>
                  <a:srgbClr val="0000FF"/>
                </a:solidFill>
                <a:latin typeface="Times New Roman" pitchFamily="18" charset="0"/>
                <a:cs typeface="Times New Roman" pitchFamily="18" charset="0"/>
              </a:rPr>
              <a:t>type</a:t>
            </a:r>
            <a:r>
              <a:rPr lang="en-US" b="1" i="1" dirty="0">
                <a:latin typeface="Times New Roman" pitchFamily="18" charset="0"/>
                <a:cs typeface="Times New Roman" pitchFamily="18" charset="0"/>
              </a:rPr>
              <a:t> </a:t>
            </a:r>
            <a:r>
              <a:rPr lang="en-US" dirty="0">
                <a:latin typeface="Times New Roman" pitchFamily="18" charset="0"/>
                <a:cs typeface="Times New Roman" pitchFamily="18" charset="0"/>
              </a:rPr>
              <a:t>specifies the type of value the method would return. </a:t>
            </a:r>
          </a:p>
          <a:p>
            <a:pPr marL="914400" lvl="0" indent="-514350">
              <a:lnSpc>
                <a:spcPct val="150000"/>
              </a:lnSpc>
              <a:buFont typeface="Wingdings" pitchFamily="2" charset="2"/>
              <a:buChar char="q"/>
            </a:pPr>
            <a:r>
              <a:rPr lang="en-US" dirty="0">
                <a:latin typeface="Times New Roman" pitchFamily="18" charset="0"/>
                <a:cs typeface="Times New Roman" pitchFamily="18" charset="0"/>
              </a:rPr>
              <a:t>This could be a simple data type such as </a:t>
            </a:r>
            <a:r>
              <a:rPr lang="en-US" dirty="0" err="1">
                <a:latin typeface="Times New Roman" pitchFamily="18" charset="0"/>
                <a:cs typeface="Times New Roman" pitchFamily="18" charset="0"/>
              </a:rPr>
              <a:t>int</a:t>
            </a:r>
            <a:r>
              <a:rPr lang="en-US" dirty="0">
                <a:latin typeface="Times New Roman" pitchFamily="18" charset="0"/>
                <a:cs typeface="Times New Roman" pitchFamily="18" charset="0"/>
              </a:rPr>
              <a:t>  or It could even be </a:t>
            </a:r>
            <a:r>
              <a:rPr lang="en-US" b="1" i="1" dirty="0">
                <a:latin typeface="Times New Roman" pitchFamily="18" charset="0"/>
                <a:cs typeface="Times New Roman" pitchFamily="18" charset="0"/>
              </a:rPr>
              <a:t>void</a:t>
            </a:r>
            <a:r>
              <a:rPr lang="en-US" dirty="0">
                <a:latin typeface="Times New Roman" pitchFamily="18" charset="0"/>
                <a:cs typeface="Times New Roman" pitchFamily="18" charset="0"/>
              </a:rPr>
              <a:t> type, if the method does not return any value. </a:t>
            </a:r>
          </a:p>
          <a:p>
            <a:pPr marL="914400" lvl="0" indent="-514350">
              <a:lnSpc>
                <a:spcPct val="150000"/>
              </a:lnSpc>
              <a:buFont typeface="Wingdings" pitchFamily="2" charset="2"/>
              <a:buChar char="q"/>
            </a:pPr>
            <a:r>
              <a:rPr lang="en-US" dirty="0">
                <a:latin typeface="Times New Roman" pitchFamily="18" charset="0"/>
                <a:cs typeface="Times New Roman" pitchFamily="18" charset="0"/>
              </a:rPr>
              <a:t>The </a:t>
            </a:r>
            <a:r>
              <a:rPr lang="en-US" b="1" i="1" dirty="0" err="1">
                <a:solidFill>
                  <a:srgbClr val="0000FF"/>
                </a:solidFill>
                <a:latin typeface="Times New Roman" pitchFamily="18" charset="0"/>
                <a:cs typeface="Times New Roman" pitchFamily="18" charset="0"/>
              </a:rPr>
              <a:t>methodname</a:t>
            </a:r>
            <a:r>
              <a:rPr lang="en-US" b="1" dirty="0">
                <a:latin typeface="Times New Roman" pitchFamily="18" charset="0"/>
                <a:cs typeface="Times New Roman" pitchFamily="18" charset="0"/>
              </a:rPr>
              <a:t> </a:t>
            </a:r>
            <a:r>
              <a:rPr lang="en-US" dirty="0">
                <a:latin typeface="Times New Roman" pitchFamily="18" charset="0"/>
                <a:cs typeface="Times New Roman" pitchFamily="18" charset="0"/>
              </a:rPr>
              <a:t>is a </a:t>
            </a:r>
            <a:r>
              <a:rPr lang="en-US" b="1" i="1" dirty="0">
                <a:latin typeface="Times New Roman" pitchFamily="18" charset="0"/>
                <a:cs typeface="Times New Roman" pitchFamily="18" charset="0"/>
              </a:rPr>
              <a:t>valid identifier.</a:t>
            </a:r>
            <a:endParaRPr lang="en-US" dirty="0">
              <a:latin typeface="Times New Roman" pitchFamily="18" charset="0"/>
              <a:cs typeface="Times New Roman" pitchFamily="18" charset="0"/>
            </a:endParaRPr>
          </a:p>
          <a:p>
            <a:pPr marL="914400" lvl="0" indent="-514350">
              <a:lnSpc>
                <a:spcPct val="150000"/>
              </a:lnSpc>
              <a:buFont typeface="Wingdings" pitchFamily="2" charset="2"/>
              <a:buChar char="q"/>
            </a:pPr>
            <a:r>
              <a:rPr lang="en-US" b="1" i="1" dirty="0">
                <a:latin typeface="Times New Roman" pitchFamily="18" charset="0"/>
                <a:cs typeface="Times New Roman" pitchFamily="18" charset="0"/>
              </a:rPr>
              <a:t> </a:t>
            </a:r>
            <a:r>
              <a:rPr lang="en-US" dirty="0">
                <a:latin typeface="Times New Roman" pitchFamily="18" charset="0"/>
                <a:cs typeface="Times New Roman" pitchFamily="18" charset="0"/>
              </a:rPr>
              <a:t>The </a:t>
            </a:r>
            <a:r>
              <a:rPr lang="en-US" b="1" i="1" dirty="0">
                <a:solidFill>
                  <a:srgbClr val="0000FF"/>
                </a:solidFill>
                <a:latin typeface="Times New Roman" pitchFamily="18" charset="0"/>
                <a:cs typeface="Times New Roman" pitchFamily="18" charset="0"/>
              </a:rPr>
              <a:t>parameter list</a:t>
            </a:r>
            <a:r>
              <a:rPr lang="en-US" dirty="0">
                <a:solidFill>
                  <a:srgbClr val="0000FF"/>
                </a:solidFill>
                <a:latin typeface="Times New Roman" pitchFamily="18" charset="0"/>
                <a:cs typeface="Times New Roman" pitchFamily="18" charset="0"/>
              </a:rPr>
              <a:t> </a:t>
            </a:r>
            <a:r>
              <a:rPr lang="en-US" dirty="0">
                <a:latin typeface="Times New Roman" pitchFamily="18" charset="0"/>
                <a:cs typeface="Times New Roman" pitchFamily="18" charset="0"/>
              </a:rPr>
              <a:t>is always enclosed in </a:t>
            </a:r>
            <a:r>
              <a:rPr lang="en-US" b="1" i="1" dirty="0" err="1">
                <a:latin typeface="Times New Roman" pitchFamily="18" charset="0"/>
                <a:cs typeface="Times New Roman" pitchFamily="18" charset="0"/>
              </a:rPr>
              <a:t>parantheses</a:t>
            </a:r>
            <a:r>
              <a:rPr lang="en-US" dirty="0">
                <a:latin typeface="Times New Roman" pitchFamily="18" charset="0"/>
                <a:cs typeface="Times New Roman" pitchFamily="18" charset="0"/>
              </a:rPr>
              <a:t>. </a:t>
            </a:r>
          </a:p>
          <a:p>
            <a:pPr marL="914400" lvl="0" indent="-514350">
              <a:lnSpc>
                <a:spcPct val="150000"/>
              </a:lnSpc>
              <a:buFont typeface="Wingdings" pitchFamily="2" charset="2"/>
              <a:buChar char="q"/>
            </a:pPr>
            <a:r>
              <a:rPr lang="en-US" dirty="0">
                <a:latin typeface="Times New Roman" pitchFamily="18" charset="0"/>
                <a:cs typeface="Times New Roman" pitchFamily="18" charset="0"/>
              </a:rPr>
              <a:t>This list contains variable names and types of all the values we want to give to the method as input. </a:t>
            </a:r>
          </a:p>
          <a:p>
            <a:pPr marL="914400" lvl="0" indent="-514350">
              <a:lnSpc>
                <a:spcPct val="150000"/>
              </a:lnSpc>
              <a:buFont typeface="Wingdings" pitchFamily="2" charset="2"/>
              <a:buChar char="q"/>
            </a:pPr>
            <a:r>
              <a:rPr lang="en-US" dirty="0">
                <a:latin typeface="Times New Roman" pitchFamily="18" charset="0"/>
                <a:cs typeface="Times New Roman" pitchFamily="18" charset="0"/>
              </a:rPr>
              <a:t>The variables in the list are separated by commas. </a:t>
            </a:r>
          </a:p>
          <a:p>
            <a:pPr marL="914400" lvl="0" indent="-514350">
              <a:lnSpc>
                <a:spcPct val="150000"/>
              </a:lnSpc>
              <a:buFont typeface="Wingdings" pitchFamily="2" charset="2"/>
              <a:buChar char="q"/>
            </a:pPr>
            <a:r>
              <a:rPr lang="en-US" dirty="0">
                <a:latin typeface="Times New Roman" pitchFamily="18" charset="0"/>
                <a:cs typeface="Times New Roman" pitchFamily="18" charset="0"/>
              </a:rPr>
              <a:t>when no input data are required , the declaration must retain the empty </a:t>
            </a:r>
            <a:r>
              <a:rPr lang="en-US" dirty="0" err="1">
                <a:latin typeface="Times New Roman" pitchFamily="18" charset="0"/>
                <a:cs typeface="Times New Roman" pitchFamily="18" charset="0"/>
              </a:rPr>
              <a:t>parantheses</a:t>
            </a:r>
            <a:r>
              <a:rPr lang="en-US" dirty="0">
                <a:latin typeface="Times New Roman" pitchFamily="18" charset="0"/>
                <a:cs typeface="Times New Roman" pitchFamily="18" charset="0"/>
              </a:rPr>
              <a:t>.</a:t>
            </a:r>
          </a:p>
        </p:txBody>
      </p:sp>
      <p:sp>
        <p:nvSpPr>
          <p:cNvPr id="2" name="Rectangle 1">
            <a:extLst>
              <a:ext uri="{FF2B5EF4-FFF2-40B4-BE49-F238E27FC236}">
                <a16:creationId xmlns:a16="http://schemas.microsoft.com/office/drawing/2014/main" id="{6DDEDAEF-2C6D-1A34-0AE8-AA83367D8F05}"/>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86916"/>
            <a:ext cx="8610600" cy="5016758"/>
          </a:xfrm>
          <a:prstGeom prst="rect">
            <a:avLst/>
          </a:prstGeom>
          <a:noFill/>
        </p:spPr>
        <p:txBody>
          <a:bodyPr wrap="square" rtlCol="0">
            <a:spAutoFit/>
          </a:bodyPr>
          <a:lstStyle/>
          <a:p>
            <a:pPr lvl="0"/>
            <a:r>
              <a:rPr lang="en-US" sz="2000" b="1" i="1" dirty="0">
                <a:latin typeface="Times New Roman" pitchFamily="18" charset="0"/>
                <a:cs typeface="Times New Roman" pitchFamily="18" charset="0"/>
              </a:rPr>
              <a:t>The body actually describes the operations to be performed on the data.</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Class Rectangle</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int</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length,width</a:t>
            </a:r>
            <a:r>
              <a:rPr lang="en-IN" sz="2000" dirty="0">
                <a:latin typeface="Times New Roman" pitchFamily="18" charset="0"/>
                <a:cs typeface="Times New Roman" pitchFamily="18" charset="0"/>
              </a:rPr>
              <a:t>;</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void </a:t>
            </a:r>
            <a:r>
              <a:rPr lang="en-IN" sz="2000" dirty="0" err="1">
                <a:latin typeface="Times New Roman" pitchFamily="18" charset="0"/>
                <a:cs typeface="Times New Roman" pitchFamily="18" charset="0"/>
              </a:rPr>
              <a:t>getData</a:t>
            </a:r>
            <a:r>
              <a:rPr lang="en-IN" sz="2000" dirty="0">
                <a:latin typeface="Times New Roman" pitchFamily="18" charset="0"/>
                <a:cs typeface="Times New Roman" pitchFamily="18" charset="0"/>
              </a:rPr>
              <a:t>(</a:t>
            </a:r>
            <a:r>
              <a:rPr lang="en-IN" sz="2000" dirty="0" err="1">
                <a:latin typeface="Times New Roman" pitchFamily="18" charset="0"/>
                <a:cs typeface="Times New Roman" pitchFamily="18" charset="0"/>
              </a:rPr>
              <a:t>int</a:t>
            </a:r>
            <a:r>
              <a:rPr lang="en-IN" sz="2000" dirty="0">
                <a:latin typeface="Times New Roman" pitchFamily="18" charset="0"/>
                <a:cs typeface="Times New Roman" pitchFamily="18" charset="0"/>
              </a:rPr>
              <a:t> x, </a:t>
            </a:r>
            <a:r>
              <a:rPr lang="en-IN" sz="2000" dirty="0" err="1">
                <a:latin typeface="Times New Roman" pitchFamily="18" charset="0"/>
                <a:cs typeface="Times New Roman" pitchFamily="18" charset="0"/>
              </a:rPr>
              <a:t>int</a:t>
            </a:r>
            <a:r>
              <a:rPr lang="en-IN" sz="2000" dirty="0">
                <a:latin typeface="Times New Roman" pitchFamily="18" charset="0"/>
                <a:cs typeface="Times New Roman" pitchFamily="18" charset="0"/>
              </a:rPr>
              <a:t> y) //</a:t>
            </a:r>
            <a:r>
              <a:rPr lang="en-IN" sz="2000" b="1" dirty="0">
                <a:latin typeface="Times New Roman" pitchFamily="18" charset="0"/>
                <a:cs typeface="Times New Roman" pitchFamily="18" charset="0"/>
              </a:rPr>
              <a:t> method with void type</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length =x;</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width =y;</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int</a:t>
            </a:r>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rectArea</a:t>
            </a:r>
            <a:r>
              <a:rPr lang="en-IN" sz="2000" dirty="0">
                <a:latin typeface="Times New Roman" pitchFamily="18" charset="0"/>
                <a:cs typeface="Times New Roman" pitchFamily="18" charset="0"/>
              </a:rPr>
              <a:t>()		// </a:t>
            </a:r>
            <a:r>
              <a:rPr lang="en-IN" sz="2000" b="1" dirty="0">
                <a:latin typeface="Times New Roman" pitchFamily="18" charset="0"/>
                <a:cs typeface="Times New Roman" pitchFamily="18" charset="0"/>
              </a:rPr>
              <a:t>method with return type</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r>
              <a:rPr lang="en-IN" sz="2000" dirty="0" err="1">
                <a:latin typeface="Times New Roman" pitchFamily="18" charset="0"/>
                <a:cs typeface="Times New Roman" pitchFamily="18" charset="0"/>
              </a:rPr>
              <a:t>int</a:t>
            </a:r>
            <a:r>
              <a:rPr lang="en-IN" sz="2000" dirty="0">
                <a:latin typeface="Times New Roman" pitchFamily="18" charset="0"/>
                <a:cs typeface="Times New Roman" pitchFamily="18" charset="0"/>
              </a:rPr>
              <a:t> area = length *width;</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return area;</a:t>
            </a:r>
            <a:endParaRPr lang="en-US" sz="2000" dirty="0">
              <a:latin typeface="Times New Roman" pitchFamily="18" charset="0"/>
              <a:cs typeface="Times New Roman" pitchFamily="18" charset="0"/>
            </a:endParaRPr>
          </a:p>
          <a:p>
            <a:r>
              <a:rPr lang="en-IN" sz="2000" dirty="0">
                <a:latin typeface="Times New Roman" pitchFamily="18" charset="0"/>
                <a:cs typeface="Times New Roman" pitchFamily="18" charset="0"/>
              </a:rPr>
              <a:t>	}</a:t>
            </a:r>
            <a:endParaRPr lang="en-US" sz="2000" dirty="0">
              <a:latin typeface="Times New Roman" pitchFamily="18" charset="0"/>
              <a:cs typeface="Times New Roman" pitchFamily="18" charset="0"/>
            </a:endParaRPr>
          </a:p>
          <a:p>
            <a:r>
              <a:rPr lang="en-IN" sz="2000" dirty="0"/>
              <a:t>}</a:t>
            </a:r>
            <a:endParaRPr lang="en-US" sz="2000" dirty="0"/>
          </a:p>
        </p:txBody>
      </p:sp>
      <p:sp>
        <p:nvSpPr>
          <p:cNvPr id="2" name="Rectangle 1">
            <a:extLst>
              <a:ext uri="{FF2B5EF4-FFF2-40B4-BE49-F238E27FC236}">
                <a16:creationId xmlns:a16="http://schemas.microsoft.com/office/drawing/2014/main" id="{AE95B3FA-628B-1B8D-5B8D-74911C0B9255}"/>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66700" y="336000"/>
            <a:ext cx="8610600" cy="5957400"/>
          </a:xfrm>
          <a:prstGeom prst="rect">
            <a:avLst/>
          </a:prstGeom>
          <a:noFill/>
        </p:spPr>
        <p:txBody>
          <a:bodyPr wrap="square" rtlCol="0">
            <a:spAutoFit/>
          </a:bodyPr>
          <a:lstStyle/>
          <a:p>
            <a:pPr lvl="0">
              <a:tabLst>
                <a:tab pos="463550" algn="l"/>
              </a:tabLst>
            </a:pPr>
            <a:r>
              <a:rPr lang="en-US" sz="1600" b="1" dirty="0">
                <a:solidFill>
                  <a:srgbClr val="0000FF"/>
                </a:solidFill>
              </a:rPr>
              <a:t>5.	</a:t>
            </a:r>
            <a:r>
              <a:rPr lang="en-US" sz="1600" b="1" dirty="0">
                <a:solidFill>
                  <a:srgbClr val="0000FF"/>
                </a:solidFill>
                <a:latin typeface="Times New Roman" pitchFamily="18" charset="0"/>
                <a:cs typeface="Times New Roman" pitchFamily="18" charset="0"/>
              </a:rPr>
              <a:t>Creating Objects</a:t>
            </a:r>
            <a:endParaRPr lang="en-US" sz="1600" dirty="0">
              <a:solidFill>
                <a:srgbClr val="0000FF"/>
              </a:solidFill>
              <a:latin typeface="Times New Roman" pitchFamily="18" charset="0"/>
              <a:cs typeface="Times New Roman" pitchFamily="18" charset="0"/>
            </a:endParaRPr>
          </a:p>
          <a:p>
            <a:pPr lvl="2" indent="-450850">
              <a:lnSpc>
                <a:spcPct val="150000"/>
              </a:lnSpc>
              <a:buFont typeface="Wingdings" pitchFamily="2" charset="2"/>
              <a:buChar char="q"/>
            </a:pPr>
            <a:r>
              <a:rPr lang="en-US" sz="1600" dirty="0">
                <a:latin typeface="Times New Roman" pitchFamily="18" charset="0"/>
                <a:cs typeface="Times New Roman" pitchFamily="18" charset="0"/>
              </a:rPr>
              <a:t>Instance of  a class is called an Object. </a:t>
            </a:r>
          </a:p>
          <a:p>
            <a:pPr lvl="2" indent="-450850">
              <a:lnSpc>
                <a:spcPct val="150000"/>
              </a:lnSpc>
              <a:buFont typeface="Wingdings" pitchFamily="2" charset="2"/>
              <a:buChar char="q"/>
            </a:pPr>
            <a:r>
              <a:rPr lang="en-US" sz="1600" dirty="0">
                <a:latin typeface="Times New Roman" pitchFamily="18" charset="0"/>
                <a:cs typeface="Times New Roman" pitchFamily="18" charset="0"/>
              </a:rPr>
              <a:t>Creating an object is also referred to as </a:t>
            </a:r>
            <a:r>
              <a:rPr lang="en-US" sz="1600" b="1" i="1" dirty="0">
                <a:latin typeface="Times New Roman" pitchFamily="18" charset="0"/>
                <a:cs typeface="Times New Roman" pitchFamily="18" charset="0"/>
              </a:rPr>
              <a:t>instantiating an object.</a:t>
            </a:r>
            <a:endParaRPr lang="en-US" sz="1600" dirty="0">
              <a:latin typeface="Times New Roman" pitchFamily="18" charset="0"/>
              <a:cs typeface="Times New Roman" pitchFamily="18" charset="0"/>
            </a:endParaRPr>
          </a:p>
          <a:p>
            <a:pPr lvl="2" indent="-450850">
              <a:lnSpc>
                <a:spcPct val="150000"/>
              </a:lnSpc>
              <a:buFont typeface="Wingdings" pitchFamily="2" charset="2"/>
              <a:buChar char="q"/>
            </a:pPr>
            <a:r>
              <a:rPr lang="en-US" sz="1600" dirty="0">
                <a:latin typeface="Times New Roman" pitchFamily="18" charset="0"/>
                <a:cs typeface="Times New Roman" pitchFamily="18" charset="0"/>
              </a:rPr>
              <a:t>Objects in Java are created using the </a:t>
            </a:r>
            <a:r>
              <a:rPr lang="en-US" sz="1600" b="1" i="1" dirty="0">
                <a:latin typeface="Times New Roman" pitchFamily="18" charset="0"/>
                <a:cs typeface="Times New Roman" pitchFamily="18" charset="0"/>
              </a:rPr>
              <a:t>new </a:t>
            </a:r>
            <a:r>
              <a:rPr lang="en-US" sz="1600" dirty="0">
                <a:latin typeface="Times New Roman" pitchFamily="18" charset="0"/>
                <a:cs typeface="Times New Roman" pitchFamily="18" charset="0"/>
              </a:rPr>
              <a:t>operator.</a:t>
            </a:r>
          </a:p>
          <a:p>
            <a:pPr lvl="2" indent="-450850">
              <a:lnSpc>
                <a:spcPct val="150000"/>
              </a:lnSpc>
              <a:buFont typeface="Wingdings" pitchFamily="2" charset="2"/>
              <a:buChar char="q"/>
            </a:pPr>
            <a:r>
              <a:rPr lang="en-US" sz="1600" dirty="0">
                <a:latin typeface="Times New Roman" pitchFamily="18" charset="0"/>
                <a:cs typeface="Times New Roman" pitchFamily="18" charset="0"/>
              </a:rPr>
              <a:t>The </a:t>
            </a:r>
            <a:r>
              <a:rPr lang="en-US" sz="1600" b="1" i="1" dirty="0">
                <a:latin typeface="Times New Roman" pitchFamily="18" charset="0"/>
                <a:cs typeface="Times New Roman" pitchFamily="18" charset="0"/>
              </a:rPr>
              <a:t>new </a:t>
            </a:r>
            <a:r>
              <a:rPr lang="en-US" sz="1600" dirty="0">
                <a:latin typeface="Times New Roman" pitchFamily="18" charset="0"/>
                <a:cs typeface="Times New Roman" pitchFamily="18" charset="0"/>
              </a:rPr>
              <a:t>operator creates an object of the specified class and returns a reference to that object.</a:t>
            </a:r>
          </a:p>
          <a:p>
            <a:pPr lvl="4"/>
            <a:r>
              <a:rPr lang="en-IN" sz="1600" b="1" dirty="0">
                <a:solidFill>
                  <a:srgbClr val="FF0000"/>
                </a:solidFill>
                <a:latin typeface="Times New Roman" pitchFamily="18" charset="0"/>
                <a:cs typeface="Times New Roman" pitchFamily="18" charset="0"/>
              </a:rPr>
              <a:t>Rectangle rect1;	// declare the object</a:t>
            </a:r>
            <a:endParaRPr lang="en-US" sz="1600" dirty="0">
              <a:solidFill>
                <a:srgbClr val="FF0000"/>
              </a:solidFill>
              <a:latin typeface="Times New Roman" pitchFamily="18" charset="0"/>
              <a:cs typeface="Times New Roman" pitchFamily="18" charset="0"/>
            </a:endParaRPr>
          </a:p>
          <a:p>
            <a:pPr lvl="4"/>
            <a:r>
              <a:rPr lang="en-IN" sz="1600" b="1" dirty="0">
                <a:solidFill>
                  <a:srgbClr val="FF0000"/>
                </a:solidFill>
                <a:latin typeface="Times New Roman" pitchFamily="18" charset="0"/>
                <a:cs typeface="Times New Roman" pitchFamily="18" charset="0"/>
              </a:rPr>
              <a:t>rect1 = new Rectangle()	// instantiate the object</a:t>
            </a:r>
            <a:endParaRPr lang="en-US" sz="1600" dirty="0">
              <a:solidFill>
                <a:srgbClr val="FF0000"/>
              </a:solidFill>
              <a:latin typeface="Times New Roman" pitchFamily="18" charset="0"/>
              <a:cs typeface="Times New Roman" pitchFamily="18" charset="0"/>
            </a:endParaRPr>
          </a:p>
          <a:p>
            <a:pPr marL="914400" indent="-450850">
              <a:lnSpc>
                <a:spcPct val="150000"/>
              </a:lnSpc>
              <a:buFont typeface="Wingdings" pitchFamily="2" charset="2"/>
              <a:buChar char="q"/>
            </a:pPr>
            <a:r>
              <a:rPr lang="en-US" sz="1600" dirty="0">
                <a:latin typeface="Times New Roman" pitchFamily="18" charset="0"/>
                <a:cs typeface="Times New Roman" pitchFamily="18" charset="0"/>
              </a:rPr>
              <a:t>The first statement declares a variable to hold the object reference and </a:t>
            </a:r>
          </a:p>
          <a:p>
            <a:pPr marL="914400" lvl="0" indent="-450850">
              <a:lnSpc>
                <a:spcPct val="150000"/>
              </a:lnSpc>
              <a:buFont typeface="Wingdings" pitchFamily="2" charset="2"/>
              <a:buChar char="q"/>
            </a:pPr>
            <a:r>
              <a:rPr lang="en-US" sz="1600" dirty="0">
                <a:latin typeface="Times New Roman" pitchFamily="18" charset="0"/>
                <a:cs typeface="Times New Roman" pitchFamily="18" charset="0"/>
              </a:rPr>
              <a:t>The second one actually assigns the object reference to the variable.</a:t>
            </a:r>
          </a:p>
          <a:p>
            <a:pPr marL="914400" lvl="0" indent="-450850">
              <a:lnSpc>
                <a:spcPct val="150000"/>
              </a:lnSpc>
              <a:buFont typeface="Wingdings" pitchFamily="2" charset="2"/>
              <a:buChar char="q"/>
            </a:pPr>
            <a:r>
              <a:rPr lang="en-US" sz="1600" dirty="0">
                <a:latin typeface="Times New Roman" pitchFamily="18" charset="0"/>
                <a:cs typeface="Times New Roman" pitchFamily="18" charset="0"/>
              </a:rPr>
              <a:t>The variable rect1  is now an object of the Rectangle class</a:t>
            </a:r>
          </a:p>
          <a:p>
            <a:pPr>
              <a:lnSpc>
                <a:spcPct val="150000"/>
              </a:lnSpc>
            </a:pPr>
            <a:r>
              <a:rPr lang="en-US" sz="1600" dirty="0">
                <a:latin typeface="Times New Roman" pitchFamily="18" charset="0"/>
                <a:cs typeface="Times New Roman" pitchFamily="18" charset="0"/>
              </a:rPr>
              <a:t> 	Both statements can be combined into one as </a:t>
            </a:r>
          </a:p>
          <a:p>
            <a:pPr indent="914400">
              <a:lnSpc>
                <a:spcPct val="150000"/>
              </a:lnSpc>
            </a:pPr>
            <a:r>
              <a:rPr lang="en-IN" sz="1600" dirty="0">
                <a:latin typeface="Times New Roman" pitchFamily="18" charset="0"/>
                <a:cs typeface="Times New Roman" pitchFamily="18" charset="0"/>
              </a:rPr>
              <a:t>	</a:t>
            </a:r>
            <a:r>
              <a:rPr lang="en-IN" sz="1600" b="1" dirty="0">
                <a:solidFill>
                  <a:srgbClr val="FF0000"/>
                </a:solidFill>
                <a:latin typeface="Times New Roman" pitchFamily="18" charset="0"/>
                <a:cs typeface="Times New Roman" pitchFamily="18" charset="0"/>
              </a:rPr>
              <a:t>Rectangle rect1 = new Rectangle()</a:t>
            </a:r>
            <a:endParaRPr lang="en-US" sz="1600" b="1" dirty="0">
              <a:solidFill>
                <a:srgbClr val="FF0000"/>
              </a:solidFill>
              <a:latin typeface="Times New Roman" pitchFamily="18" charset="0"/>
              <a:cs typeface="Times New Roman" pitchFamily="18" charset="0"/>
            </a:endParaRPr>
          </a:p>
          <a:p>
            <a:pPr marL="852488" lvl="0" indent="-388938">
              <a:lnSpc>
                <a:spcPct val="150000"/>
              </a:lnSpc>
              <a:buFont typeface="Wingdings" pitchFamily="2" charset="2"/>
              <a:buChar char="q"/>
            </a:pPr>
            <a:r>
              <a:rPr lang="en-US" sz="1600" dirty="0">
                <a:latin typeface="Times New Roman" pitchFamily="18" charset="0"/>
                <a:cs typeface="Times New Roman" pitchFamily="18" charset="0"/>
              </a:rPr>
              <a:t>It is important to understand that each object has its own copy of the instance variables of its class.</a:t>
            </a:r>
          </a:p>
          <a:p>
            <a:pPr marL="852488" lvl="0" indent="-388938">
              <a:lnSpc>
                <a:spcPct val="150000"/>
              </a:lnSpc>
              <a:buFont typeface="Wingdings" pitchFamily="2" charset="2"/>
              <a:buChar char="q"/>
            </a:pPr>
            <a:r>
              <a:rPr lang="en-US" sz="1600" dirty="0">
                <a:latin typeface="Times New Roman" pitchFamily="18" charset="0"/>
                <a:cs typeface="Times New Roman" pitchFamily="18" charset="0"/>
              </a:rPr>
              <a:t>Means that any changes to the variables of one object have no effect on the variables of another.</a:t>
            </a:r>
          </a:p>
        </p:txBody>
      </p:sp>
      <p:sp>
        <p:nvSpPr>
          <p:cNvPr id="2" name="Rectangle 1">
            <a:extLst>
              <a:ext uri="{FF2B5EF4-FFF2-40B4-BE49-F238E27FC236}">
                <a16:creationId xmlns:a16="http://schemas.microsoft.com/office/drawing/2014/main" id="{EA04FB84-BE5A-496C-F016-5686DF2BD745}"/>
              </a:ext>
            </a:extLst>
          </p:cNvPr>
          <p:cNvSpPr/>
          <p:nvPr/>
        </p:nvSpPr>
        <p:spPr>
          <a:xfrm>
            <a:off x="76200" y="152400"/>
            <a:ext cx="8991600" cy="6324600"/>
          </a:xfrm>
          <a:prstGeom prst="rect">
            <a:avLst/>
          </a:prstGeom>
          <a:noFill/>
          <a:ln>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IN"/>
          </a:p>
        </p:txBody>
      </p:sp>
    </p:spTree>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adison">
  <a:themeElements>
    <a:clrScheme name="Madison">
      <a:dk1>
        <a:sysClr val="windowText" lastClr="000000"/>
      </a:dk1>
      <a:lt1>
        <a:sysClr val="window" lastClr="FFFFFF"/>
      </a:lt1>
      <a:dk2>
        <a:srgbClr val="1F2D29"/>
      </a:dk2>
      <a:lt2>
        <a:srgbClr val="C5FAEB"/>
      </a:lt2>
      <a:accent1>
        <a:srgbClr val="A1D68B"/>
      </a:accent1>
      <a:accent2>
        <a:srgbClr val="5EC795"/>
      </a:accent2>
      <a:accent3>
        <a:srgbClr val="4DADCF"/>
      </a:accent3>
      <a:accent4>
        <a:srgbClr val="CDB756"/>
      </a:accent4>
      <a:accent5>
        <a:srgbClr val="E29C36"/>
      </a:accent5>
      <a:accent6>
        <a:srgbClr val="8EC0C1"/>
      </a:accent6>
      <a:hlink>
        <a:srgbClr val="6D9D9B"/>
      </a:hlink>
      <a:folHlink>
        <a:srgbClr val="6D85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6AC10936-2DFC-4054-9ADF-B5E2C5F8619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450</TotalTime>
  <Words>2113</Words>
  <Application>Microsoft Office PowerPoint</Application>
  <PresentationFormat>On-screen Show (4:3)</PresentationFormat>
  <Paragraphs>238</Paragraphs>
  <Slides>23</Slides>
  <Notes>4</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23</vt:i4>
      </vt:variant>
    </vt:vector>
  </HeadingPairs>
  <TitlesOfParts>
    <vt:vector size="34" baseType="lpstr">
      <vt:lpstr>Arial</vt:lpstr>
      <vt:lpstr>Baskerville Old Face</vt:lpstr>
      <vt:lpstr>Calibri</vt:lpstr>
      <vt:lpstr>Cambria</vt:lpstr>
      <vt:lpstr>Century Schoolbook</vt:lpstr>
      <vt:lpstr>MS Shell Dlg 2</vt:lpstr>
      <vt:lpstr>Times New Roman</vt:lpstr>
      <vt:lpstr>Wingdings</vt:lpstr>
      <vt:lpstr>Wingdings 3</vt:lpstr>
      <vt:lpstr>Office Theme</vt:lpstr>
      <vt:lpstr>Madison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padduakka</dc:creator>
  <cp:lastModifiedBy>Chathura N. J.</cp:lastModifiedBy>
  <cp:revision>56</cp:revision>
  <dcterms:created xsi:type="dcterms:W3CDTF">2020-02-27T11:34:36Z</dcterms:created>
  <dcterms:modified xsi:type="dcterms:W3CDTF">2023-09-14T08:05:05Z</dcterms:modified>
</cp:coreProperties>
</file>