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7"/>
  </p:notesMasterIdLst>
  <p:sldIdLst>
    <p:sldId id="322" r:id="rId3"/>
    <p:sldId id="314" r:id="rId4"/>
    <p:sldId id="257" r:id="rId5"/>
    <p:sldId id="258" r:id="rId6"/>
    <p:sldId id="259" r:id="rId7"/>
    <p:sldId id="260" r:id="rId8"/>
    <p:sldId id="310" r:id="rId9"/>
    <p:sldId id="306" r:id="rId10"/>
    <p:sldId id="307" r:id="rId11"/>
    <p:sldId id="308" r:id="rId12"/>
    <p:sldId id="309" r:id="rId13"/>
    <p:sldId id="311" r:id="rId14"/>
    <p:sldId id="261" r:id="rId15"/>
    <p:sldId id="262" r:id="rId16"/>
    <p:sldId id="263" r:id="rId17"/>
    <p:sldId id="264" r:id="rId18"/>
    <p:sldId id="265" r:id="rId19"/>
    <p:sldId id="312" r:id="rId20"/>
    <p:sldId id="266" r:id="rId21"/>
    <p:sldId id="269" r:id="rId22"/>
    <p:sldId id="270" r:id="rId23"/>
    <p:sldId id="271" r:id="rId24"/>
    <p:sldId id="272" r:id="rId25"/>
    <p:sldId id="273" r:id="rId26"/>
    <p:sldId id="274" r:id="rId27"/>
    <p:sldId id="275" r:id="rId28"/>
    <p:sldId id="276" r:id="rId29"/>
    <p:sldId id="277" r:id="rId30"/>
    <p:sldId id="278" r:id="rId31"/>
    <p:sldId id="279" r:id="rId32"/>
    <p:sldId id="281" r:id="rId33"/>
    <p:sldId id="282" r:id="rId34"/>
    <p:sldId id="283" r:id="rId35"/>
    <p:sldId id="284" r:id="rId36"/>
    <p:sldId id="285" r:id="rId37"/>
    <p:sldId id="287" r:id="rId38"/>
    <p:sldId id="288" r:id="rId39"/>
    <p:sldId id="289" r:id="rId40"/>
    <p:sldId id="304" r:id="rId41"/>
    <p:sldId id="290" r:id="rId42"/>
    <p:sldId id="291" r:id="rId43"/>
    <p:sldId id="292" r:id="rId44"/>
    <p:sldId id="293" r:id="rId45"/>
    <p:sldId id="294" r:id="rId46"/>
    <p:sldId id="295" r:id="rId47"/>
    <p:sldId id="296" r:id="rId48"/>
    <p:sldId id="297" r:id="rId49"/>
    <p:sldId id="298" r:id="rId50"/>
    <p:sldId id="299" r:id="rId51"/>
    <p:sldId id="300" r:id="rId52"/>
    <p:sldId id="305" r:id="rId53"/>
    <p:sldId id="301" r:id="rId54"/>
    <p:sldId id="302" r:id="rId55"/>
    <p:sldId id="303"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DDD535-DC12-439C-B86D-CD0842B3CBAF}" v="3" dt="2023-09-14T07:55:36.475"/>
    <p1510:client id="{F30D75AE-1117-4174-964D-48C477860E08}" v="27" dt="2023-09-14T08:25:54.2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264" autoAdjust="0"/>
  </p:normalViewPr>
  <p:slideViewPr>
    <p:cSldViewPr>
      <p:cViewPr varScale="1">
        <p:scale>
          <a:sx n="64" d="100"/>
          <a:sy n="64" d="100"/>
        </p:scale>
        <p:origin x="1210"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notesMaster" Target="notesMasters/notes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thura N. J." userId="060db618a1fa89ff" providerId="LiveId" clId="{E1DDD535-DC12-439C-B86D-CD0842B3CBAF}"/>
    <pc:docChg chg="addSld modSld sldOrd">
      <pc:chgData name="Chathura N. J." userId="060db618a1fa89ff" providerId="LiveId" clId="{E1DDD535-DC12-439C-B86D-CD0842B3CBAF}" dt="2023-09-14T07:55:51.121" v="13" actId="20577"/>
      <pc:docMkLst>
        <pc:docMk/>
      </pc:docMkLst>
      <pc:sldChg chg="modSp mod ord">
        <pc:chgData name="Chathura N. J." userId="060db618a1fa89ff" providerId="LiveId" clId="{E1DDD535-DC12-439C-B86D-CD0842B3CBAF}" dt="2023-09-14T07:55:41.868" v="7"/>
        <pc:sldMkLst>
          <pc:docMk/>
          <pc:sldMk cId="4164586984" sldId="314"/>
        </pc:sldMkLst>
        <pc:spChg chg="mod">
          <ac:chgData name="Chathura N. J." userId="060db618a1fa89ff" providerId="LiveId" clId="{E1DDD535-DC12-439C-B86D-CD0842B3CBAF}" dt="2023-09-14T07:55:29.047" v="2" actId="1076"/>
          <ac:spMkLst>
            <pc:docMk/>
            <pc:sldMk cId="4164586984" sldId="314"/>
            <ac:spMk id="3" creationId="{AC547A8F-29CD-7A52-03D5-1C11DEE40349}"/>
          </ac:spMkLst>
        </pc:spChg>
        <pc:graphicFrameChg chg="mod">
          <ac:chgData name="Chathura N. J." userId="060db618a1fa89ff" providerId="LiveId" clId="{E1DDD535-DC12-439C-B86D-CD0842B3CBAF}" dt="2023-09-14T07:55:28.019" v="1"/>
          <ac:graphicFrameMkLst>
            <pc:docMk/>
            <pc:sldMk cId="4164586984" sldId="314"/>
            <ac:graphicFrameMk id="6" creationId="{B2D57E74-44B8-1EB3-0F13-E3ECF7443A1B}"/>
          </ac:graphicFrameMkLst>
        </pc:graphicFrameChg>
      </pc:sldChg>
      <pc:sldChg chg="modSp add mod ord">
        <pc:chgData name="Chathura N. J." userId="060db618a1fa89ff" providerId="LiveId" clId="{E1DDD535-DC12-439C-B86D-CD0842B3CBAF}" dt="2023-09-14T07:55:51.121" v="13" actId="20577"/>
        <pc:sldMkLst>
          <pc:docMk/>
          <pc:sldMk cId="1608722734" sldId="322"/>
        </pc:sldMkLst>
        <pc:spChg chg="mod">
          <ac:chgData name="Chathura N. J." userId="060db618a1fa89ff" providerId="LiveId" clId="{E1DDD535-DC12-439C-B86D-CD0842B3CBAF}" dt="2023-09-14T07:55:51.121" v="13" actId="20577"/>
          <ac:spMkLst>
            <pc:docMk/>
            <pc:sldMk cId="1608722734" sldId="322"/>
            <ac:spMk id="3" creationId="{761ECBCA-6AFF-CCD4-B817-D6BACE825A30}"/>
          </ac:spMkLst>
        </pc:spChg>
      </pc:sldChg>
    </pc:docChg>
  </pc:docChgLst>
  <pc:docChgLst>
    <pc:chgData name="Padmaja Kishore" userId="71e196b71ab20ee6" providerId="LiveId" clId="{D61271E2-123C-43C3-8677-2D5B9F27872C}"/>
    <pc:docChg chg="undo custSel addSld delSld modSld sldOrd">
      <pc:chgData name="Padmaja Kishore" userId="71e196b71ab20ee6" providerId="LiveId" clId="{D61271E2-123C-43C3-8677-2D5B9F27872C}" dt="2023-08-13T15:45:14.258" v="61" actId="2696"/>
      <pc:docMkLst>
        <pc:docMk/>
      </pc:docMkLst>
      <pc:sldChg chg="addSp delSp modSp del mod setBg">
        <pc:chgData name="Padmaja Kishore" userId="71e196b71ab20ee6" providerId="LiveId" clId="{D61271E2-123C-43C3-8677-2D5B9F27872C}" dt="2023-08-12T04:57:14.145" v="60" actId="2696"/>
        <pc:sldMkLst>
          <pc:docMk/>
          <pc:sldMk cId="0" sldId="256"/>
        </pc:sldMkLst>
        <pc:spChg chg="del">
          <ac:chgData name="Padmaja Kishore" userId="71e196b71ab20ee6" providerId="LiveId" clId="{D61271E2-123C-43C3-8677-2D5B9F27872C}" dt="2023-08-12T04:52:30.345" v="0" actId="26606"/>
          <ac:spMkLst>
            <pc:docMk/>
            <pc:sldMk cId="0" sldId="256"/>
            <ac:spMk id="4" creationId="{00000000-0000-0000-0000-000000000000}"/>
          </ac:spMkLst>
        </pc:spChg>
        <pc:spChg chg="add del">
          <ac:chgData name="Padmaja Kishore" userId="71e196b71ab20ee6" providerId="LiveId" clId="{D61271E2-123C-43C3-8677-2D5B9F27872C}" dt="2023-08-12T04:54:54.223" v="36" actId="26606"/>
          <ac:spMkLst>
            <pc:docMk/>
            <pc:sldMk cId="0" sldId="256"/>
            <ac:spMk id="11" creationId="{59A309A7-1751-4ABE-A3C1-EEC40366AD89}"/>
          </ac:spMkLst>
        </pc:spChg>
        <pc:spChg chg="add del">
          <ac:chgData name="Padmaja Kishore" userId="71e196b71ab20ee6" providerId="LiveId" clId="{D61271E2-123C-43C3-8677-2D5B9F27872C}" dt="2023-08-12T04:54:54.223" v="36" actId="26606"/>
          <ac:spMkLst>
            <pc:docMk/>
            <pc:sldMk cId="0" sldId="256"/>
            <ac:spMk id="13" creationId="{967D8EB6-EAE1-4F9C-B398-83321E287204}"/>
          </ac:spMkLst>
        </pc:spChg>
        <pc:graphicFrameChg chg="add mod modGraphic">
          <ac:chgData name="Padmaja Kishore" userId="71e196b71ab20ee6" providerId="LiveId" clId="{D61271E2-123C-43C3-8677-2D5B9F27872C}" dt="2023-08-12T04:55:57.701" v="44"/>
          <ac:graphicFrameMkLst>
            <pc:docMk/>
            <pc:sldMk cId="0" sldId="256"/>
            <ac:graphicFrameMk id="6" creationId="{B2D57E74-44B8-1EB3-0F13-E3ECF7443A1B}"/>
          </ac:graphicFrameMkLst>
        </pc:graphicFrameChg>
      </pc:sldChg>
      <pc:sldChg chg="addSp delSp modSp add del mod ord setBg delDesignElem">
        <pc:chgData name="Padmaja Kishore" userId="71e196b71ab20ee6" providerId="LiveId" clId="{D61271E2-123C-43C3-8677-2D5B9F27872C}" dt="2023-08-13T15:45:14.258" v="61" actId="2696"/>
        <pc:sldMkLst>
          <pc:docMk/>
          <pc:sldMk cId="3598584002" sldId="313"/>
        </pc:sldMkLst>
        <pc:spChg chg="mod ord">
          <ac:chgData name="Padmaja Kishore" userId="71e196b71ab20ee6" providerId="LiveId" clId="{D61271E2-123C-43C3-8677-2D5B9F27872C}" dt="2023-08-12T04:54:54.364" v="37" actId="26606"/>
          <ac:spMkLst>
            <pc:docMk/>
            <pc:sldMk cId="3598584002" sldId="313"/>
            <ac:spMk id="2" creationId="{00000000-0000-0000-0000-000000000000}"/>
          </ac:spMkLst>
        </pc:spChg>
        <pc:spChg chg="mod">
          <ac:chgData name="Padmaja Kishore" userId="71e196b71ab20ee6" providerId="LiveId" clId="{D61271E2-123C-43C3-8677-2D5B9F27872C}" dt="2023-08-12T04:54:54.364" v="37" actId="26606"/>
          <ac:spMkLst>
            <pc:docMk/>
            <pc:sldMk cId="3598584002" sldId="313"/>
            <ac:spMk id="3" creationId="{00000000-0000-0000-0000-000000000000}"/>
          </ac:spMkLst>
        </pc:spChg>
        <pc:spChg chg="mod ord">
          <ac:chgData name="Padmaja Kishore" userId="71e196b71ab20ee6" providerId="LiveId" clId="{D61271E2-123C-43C3-8677-2D5B9F27872C}" dt="2023-08-12T04:54:54.364" v="37" actId="26606"/>
          <ac:spMkLst>
            <pc:docMk/>
            <pc:sldMk cId="3598584002" sldId="313"/>
            <ac:spMk id="5" creationId="{00000000-0000-0000-0000-000000000000}"/>
          </ac:spMkLst>
        </pc:spChg>
        <pc:spChg chg="del">
          <ac:chgData name="Padmaja Kishore" userId="71e196b71ab20ee6" providerId="LiveId" clId="{D61271E2-123C-43C3-8677-2D5B9F27872C}" dt="2023-08-12T04:53:02.038" v="5"/>
          <ac:spMkLst>
            <pc:docMk/>
            <pc:sldMk cId="3598584002" sldId="313"/>
            <ac:spMk id="22" creationId="{59A309A7-1751-4ABE-A3C1-EEC40366AD89}"/>
          </ac:spMkLst>
        </pc:spChg>
        <pc:spChg chg="del">
          <ac:chgData name="Padmaja Kishore" userId="71e196b71ab20ee6" providerId="LiveId" clId="{D61271E2-123C-43C3-8677-2D5B9F27872C}" dt="2023-08-12T04:53:02.038" v="5"/>
          <ac:spMkLst>
            <pc:docMk/>
            <pc:sldMk cId="3598584002" sldId="313"/>
            <ac:spMk id="24" creationId="{967D8EB6-EAE1-4F9C-B398-83321E287204}"/>
          </ac:spMkLst>
        </pc:spChg>
        <pc:spChg chg="add del">
          <ac:chgData name="Padmaja Kishore" userId="71e196b71ab20ee6" providerId="LiveId" clId="{D61271E2-123C-43C3-8677-2D5B9F27872C}" dt="2023-08-12T04:53:17.341" v="9" actId="26606"/>
          <ac:spMkLst>
            <pc:docMk/>
            <pc:sldMk cId="3598584002" sldId="313"/>
            <ac:spMk id="25" creationId="{8F035CD8-AE30-4146-96F2-036B0CE5E4F3}"/>
          </ac:spMkLst>
        </pc:spChg>
        <pc:spChg chg="add del">
          <ac:chgData name="Padmaja Kishore" userId="71e196b71ab20ee6" providerId="LiveId" clId="{D61271E2-123C-43C3-8677-2D5B9F27872C}" dt="2023-08-12T04:53:17.341" v="9" actId="26606"/>
          <ac:spMkLst>
            <pc:docMk/>
            <pc:sldMk cId="3598584002" sldId="313"/>
            <ac:spMk id="26" creationId="{1B15ED52-F352-441B-82BF-E0EA34836D08}"/>
          </ac:spMkLst>
        </pc:spChg>
        <pc:spChg chg="add del">
          <ac:chgData name="Padmaja Kishore" userId="71e196b71ab20ee6" providerId="LiveId" clId="{D61271E2-123C-43C3-8677-2D5B9F27872C}" dt="2023-08-12T04:53:17.341" v="9" actId="26606"/>
          <ac:spMkLst>
            <pc:docMk/>
            <pc:sldMk cId="3598584002" sldId="313"/>
            <ac:spMk id="27" creationId="{61707E60-CEC9-4661-AA82-69242EB4BDC3}"/>
          </ac:spMkLst>
        </pc:spChg>
        <pc:spChg chg="add del">
          <ac:chgData name="Padmaja Kishore" userId="71e196b71ab20ee6" providerId="LiveId" clId="{D61271E2-123C-43C3-8677-2D5B9F27872C}" dt="2023-08-12T04:54:54.364" v="37" actId="26606"/>
          <ac:spMkLst>
            <pc:docMk/>
            <pc:sldMk cId="3598584002" sldId="313"/>
            <ac:spMk id="29" creationId="{9F7D5CDA-D291-4307-BF55-1381FED29634}"/>
          </ac:spMkLst>
        </pc:spChg>
        <pc:grpChg chg="add del">
          <ac:chgData name="Padmaja Kishore" userId="71e196b71ab20ee6" providerId="LiveId" clId="{D61271E2-123C-43C3-8677-2D5B9F27872C}" dt="2023-08-12T04:53:14.178" v="7" actId="26606"/>
          <ac:grpSpMkLst>
            <pc:docMk/>
            <pc:sldMk cId="3598584002" sldId="313"/>
            <ac:grpSpMk id="21" creationId="{1FD67D68-9B83-C338-8342-3348D8F22347}"/>
          </ac:grpSpMkLst>
        </pc:grpChg>
        <pc:picChg chg="mod">
          <ac:chgData name="Padmaja Kishore" userId="71e196b71ab20ee6" providerId="LiveId" clId="{D61271E2-123C-43C3-8677-2D5B9F27872C}" dt="2023-08-12T04:54:54.364" v="37" actId="26606"/>
          <ac:picMkLst>
            <pc:docMk/>
            <pc:sldMk cId="3598584002" sldId="313"/>
            <ac:picMk id="16" creationId="{DD105D0D-7FA6-C634-4420-BF1C4ECCEFBA}"/>
          </ac:picMkLst>
        </pc:picChg>
      </pc:sldChg>
      <pc:sldChg chg="addSp modSp add mod">
        <pc:chgData name="Padmaja Kishore" userId="71e196b71ab20ee6" providerId="LiveId" clId="{D61271E2-123C-43C3-8677-2D5B9F27872C}" dt="2023-08-12T04:57:07.145" v="59" actId="1076"/>
        <pc:sldMkLst>
          <pc:docMk/>
          <pc:sldMk cId="4164586984" sldId="314"/>
        </pc:sldMkLst>
        <pc:spChg chg="add mod">
          <ac:chgData name="Padmaja Kishore" userId="71e196b71ab20ee6" providerId="LiveId" clId="{D61271E2-123C-43C3-8677-2D5B9F27872C}" dt="2023-08-12T04:57:07.145" v="59" actId="1076"/>
          <ac:spMkLst>
            <pc:docMk/>
            <pc:sldMk cId="4164586984" sldId="314"/>
            <ac:spMk id="3" creationId="{AC547A8F-29CD-7A52-03D5-1C11DEE40349}"/>
          </ac:spMkLst>
        </pc:spChg>
        <pc:graphicFrameChg chg="mod">
          <ac:chgData name="Padmaja Kishore" userId="71e196b71ab20ee6" providerId="LiveId" clId="{D61271E2-123C-43C3-8677-2D5B9F27872C}" dt="2023-08-12T04:57:03.851" v="58"/>
          <ac:graphicFrameMkLst>
            <pc:docMk/>
            <pc:sldMk cId="4164586984" sldId="314"/>
            <ac:graphicFrameMk id="6" creationId="{B2D57E74-44B8-1EB3-0F13-E3ECF7443A1B}"/>
          </ac:graphicFrameMkLst>
        </pc:graphicFrameChg>
      </pc:sldChg>
    </pc:docChg>
  </pc:docChgLst>
  <pc:docChgLst>
    <pc:chgData name="Chathura N. J." userId="060db618a1fa89ff" providerId="LiveId" clId="{F30D75AE-1117-4174-964D-48C477860E08}"/>
    <pc:docChg chg="undo custSel modSld modMainMaster">
      <pc:chgData name="Chathura N. J." userId="060db618a1fa89ff" providerId="LiveId" clId="{F30D75AE-1117-4174-964D-48C477860E08}" dt="2023-09-14T08:26:21.969" v="99" actId="692"/>
      <pc:docMkLst>
        <pc:docMk/>
      </pc:docMkLst>
      <pc:sldChg chg="addSp modSp mod setBg">
        <pc:chgData name="Chathura N. J." userId="060db618a1fa89ff" providerId="LiveId" clId="{F30D75AE-1117-4174-964D-48C477860E08}" dt="2023-09-14T08:15:28.939" v="44" actId="571"/>
        <pc:sldMkLst>
          <pc:docMk/>
          <pc:sldMk cId="0" sldId="257"/>
        </pc:sldMkLst>
        <pc:spChg chg="add mod">
          <ac:chgData name="Chathura N. J." userId="060db618a1fa89ff" providerId="LiveId" clId="{F30D75AE-1117-4174-964D-48C477860E08}" dt="2023-09-14T08:15:28.939" v="44" actId="571"/>
          <ac:spMkLst>
            <pc:docMk/>
            <pc:sldMk cId="0" sldId="257"/>
            <ac:spMk id="2" creationId="{EB769407-20B7-EFFA-F975-4F2788BD9DA9}"/>
          </ac:spMkLst>
        </pc:spChg>
        <pc:spChg chg="mod">
          <ac:chgData name="Chathura N. J." userId="060db618a1fa89ff" providerId="LiveId" clId="{F30D75AE-1117-4174-964D-48C477860E08}" dt="2023-09-14T08:14:27.848" v="37" actId="692"/>
          <ac:spMkLst>
            <pc:docMk/>
            <pc:sldMk cId="0" sldId="257"/>
            <ac:spMk id="4" creationId="{00000000-0000-0000-0000-000000000000}"/>
          </ac:spMkLst>
        </pc:spChg>
      </pc:sldChg>
      <pc:sldChg chg="addSp delSp modSp mod setBg">
        <pc:chgData name="Chathura N. J." userId="060db618a1fa89ff" providerId="LiveId" clId="{F30D75AE-1117-4174-964D-48C477860E08}" dt="2023-09-14T08:16:02.330" v="52" actId="692"/>
        <pc:sldMkLst>
          <pc:docMk/>
          <pc:sldMk cId="0" sldId="258"/>
        </pc:sldMkLst>
        <pc:spChg chg="add del mod">
          <ac:chgData name="Chathura N. J." userId="060db618a1fa89ff" providerId="LiveId" clId="{F30D75AE-1117-4174-964D-48C477860E08}" dt="2023-09-14T08:15:02.963" v="39"/>
          <ac:spMkLst>
            <pc:docMk/>
            <pc:sldMk cId="0" sldId="258"/>
            <ac:spMk id="2" creationId="{951E5C63-9049-E8F9-B1A0-39C16F259009}"/>
          </ac:spMkLst>
        </pc:spChg>
        <pc:spChg chg="add del mod">
          <ac:chgData name="Chathura N. J." userId="060db618a1fa89ff" providerId="LiveId" clId="{F30D75AE-1117-4174-964D-48C477860E08}" dt="2023-09-14T08:15:15.916" v="43"/>
          <ac:spMkLst>
            <pc:docMk/>
            <pc:sldMk cId="0" sldId="258"/>
            <ac:spMk id="3" creationId="{DDB47FB1-D167-5DAB-AA7D-DE039E4928D7}"/>
          </ac:spMkLst>
        </pc:spChg>
        <pc:spChg chg="mod">
          <ac:chgData name="Chathura N. J." userId="060db618a1fa89ff" providerId="LiveId" clId="{F30D75AE-1117-4174-964D-48C477860E08}" dt="2023-09-14T08:16:02.330" v="52" actId="692"/>
          <ac:spMkLst>
            <pc:docMk/>
            <pc:sldMk cId="0" sldId="258"/>
            <ac:spMk id="4" creationId="{00000000-0000-0000-0000-000000000000}"/>
          </ac:spMkLst>
        </pc:spChg>
        <pc:spChg chg="add del mod">
          <ac:chgData name="Chathura N. J." userId="060db618a1fa89ff" providerId="LiveId" clId="{F30D75AE-1117-4174-964D-48C477860E08}" dt="2023-09-14T08:15:32.994" v="46"/>
          <ac:spMkLst>
            <pc:docMk/>
            <pc:sldMk cId="0" sldId="258"/>
            <ac:spMk id="5" creationId="{9EAC5CCC-5E82-BE7E-110D-74B4161C2152}"/>
          </ac:spMkLst>
        </pc:spChg>
      </pc:sldChg>
      <pc:sldChg chg="addSp delSp modSp mod setBg">
        <pc:chgData name="Chathura N. J." userId="060db618a1fa89ff" providerId="LiveId" clId="{F30D75AE-1117-4174-964D-48C477860E08}" dt="2023-09-14T08:16:28.116" v="56" actId="692"/>
        <pc:sldMkLst>
          <pc:docMk/>
          <pc:sldMk cId="0" sldId="259"/>
        </pc:sldMkLst>
        <pc:spChg chg="add del mod">
          <ac:chgData name="Chathura N. J." userId="060db618a1fa89ff" providerId="LiveId" clId="{F30D75AE-1117-4174-964D-48C477860E08}" dt="2023-09-14T08:15:13.679" v="42"/>
          <ac:spMkLst>
            <pc:docMk/>
            <pc:sldMk cId="0" sldId="259"/>
            <ac:spMk id="2" creationId="{43D743EF-FE2A-F4CA-5879-9F32A47CBD91}"/>
          </ac:spMkLst>
        </pc:spChg>
        <pc:spChg chg="add del mod">
          <ac:chgData name="Chathura N. J." userId="060db618a1fa89ff" providerId="LiveId" clId="{F30D75AE-1117-4174-964D-48C477860E08}" dt="2023-09-14T08:16:15.970" v="54"/>
          <ac:spMkLst>
            <pc:docMk/>
            <pc:sldMk cId="0" sldId="259"/>
            <ac:spMk id="3" creationId="{B1487DB9-4944-B432-298B-68F98F44D82E}"/>
          </ac:spMkLst>
        </pc:spChg>
        <pc:spChg chg="mod">
          <ac:chgData name="Chathura N. J." userId="060db618a1fa89ff" providerId="LiveId" clId="{F30D75AE-1117-4174-964D-48C477860E08}" dt="2023-09-14T08:16:28.116" v="56" actId="692"/>
          <ac:spMkLst>
            <pc:docMk/>
            <pc:sldMk cId="0" sldId="259"/>
            <ac:spMk id="4" creationId="{00000000-0000-0000-0000-000000000000}"/>
          </ac:spMkLst>
        </pc:spChg>
      </pc:sldChg>
      <pc:sldChg chg="modSp mod setBg">
        <pc:chgData name="Chathura N. J." userId="060db618a1fa89ff" providerId="LiveId" clId="{F30D75AE-1117-4174-964D-48C477860E08}" dt="2023-09-14T08:16:40.065" v="57" actId="692"/>
        <pc:sldMkLst>
          <pc:docMk/>
          <pc:sldMk cId="0" sldId="260"/>
        </pc:sldMkLst>
        <pc:spChg chg="mod">
          <ac:chgData name="Chathura N. J." userId="060db618a1fa89ff" providerId="LiveId" clId="{F30D75AE-1117-4174-964D-48C477860E08}" dt="2023-09-14T08:16:40.065" v="57" actId="692"/>
          <ac:spMkLst>
            <pc:docMk/>
            <pc:sldMk cId="0" sldId="260"/>
            <ac:spMk id="4" creationId="{00000000-0000-0000-0000-000000000000}"/>
          </ac:spMkLst>
        </pc:spChg>
      </pc:sldChg>
      <pc:sldChg chg="modSp mod setBg">
        <pc:chgData name="Chathura N. J." userId="060db618a1fa89ff" providerId="LiveId" clId="{F30D75AE-1117-4174-964D-48C477860E08}" dt="2023-09-14T08:19:15.954" v="64" actId="692"/>
        <pc:sldMkLst>
          <pc:docMk/>
          <pc:sldMk cId="0" sldId="261"/>
        </pc:sldMkLst>
        <pc:spChg chg="mod">
          <ac:chgData name="Chathura N. J." userId="060db618a1fa89ff" providerId="LiveId" clId="{F30D75AE-1117-4174-964D-48C477860E08}" dt="2023-09-14T08:19:15.954" v="64" actId="692"/>
          <ac:spMkLst>
            <pc:docMk/>
            <pc:sldMk cId="0" sldId="261"/>
            <ac:spMk id="4" creationId="{00000000-0000-0000-0000-000000000000}"/>
          </ac:spMkLst>
        </pc:spChg>
      </pc:sldChg>
      <pc:sldChg chg="modSp mod setBg">
        <pc:chgData name="Chathura N. J." userId="060db618a1fa89ff" providerId="LiveId" clId="{F30D75AE-1117-4174-964D-48C477860E08}" dt="2023-09-14T08:19:22.870" v="65" actId="692"/>
        <pc:sldMkLst>
          <pc:docMk/>
          <pc:sldMk cId="0" sldId="262"/>
        </pc:sldMkLst>
        <pc:spChg chg="mod">
          <ac:chgData name="Chathura N. J." userId="060db618a1fa89ff" providerId="LiveId" clId="{F30D75AE-1117-4174-964D-48C477860E08}" dt="2023-09-14T08:19:22.870" v="65" actId="692"/>
          <ac:spMkLst>
            <pc:docMk/>
            <pc:sldMk cId="0" sldId="262"/>
            <ac:spMk id="4" creationId="{00000000-0000-0000-0000-000000000000}"/>
          </ac:spMkLst>
        </pc:spChg>
      </pc:sldChg>
      <pc:sldChg chg="modSp mod setBg">
        <pc:chgData name="Chathura N. J." userId="060db618a1fa89ff" providerId="LiveId" clId="{F30D75AE-1117-4174-964D-48C477860E08}" dt="2023-09-14T08:19:34.001" v="66" actId="692"/>
        <pc:sldMkLst>
          <pc:docMk/>
          <pc:sldMk cId="0" sldId="263"/>
        </pc:sldMkLst>
        <pc:spChg chg="mod">
          <ac:chgData name="Chathura N. J." userId="060db618a1fa89ff" providerId="LiveId" clId="{F30D75AE-1117-4174-964D-48C477860E08}" dt="2023-09-14T08:19:34.001" v="66" actId="692"/>
          <ac:spMkLst>
            <pc:docMk/>
            <pc:sldMk cId="0" sldId="263"/>
            <ac:spMk id="4" creationId="{00000000-0000-0000-0000-000000000000}"/>
          </ac:spMkLst>
        </pc:spChg>
      </pc:sldChg>
      <pc:sldChg chg="modSp mod setBg">
        <pc:chgData name="Chathura N. J." userId="060db618a1fa89ff" providerId="LiveId" clId="{F30D75AE-1117-4174-964D-48C477860E08}" dt="2023-09-14T08:19:47.460" v="67" actId="692"/>
        <pc:sldMkLst>
          <pc:docMk/>
          <pc:sldMk cId="0" sldId="264"/>
        </pc:sldMkLst>
        <pc:spChg chg="mod">
          <ac:chgData name="Chathura N. J." userId="060db618a1fa89ff" providerId="LiveId" clId="{F30D75AE-1117-4174-964D-48C477860E08}" dt="2023-09-14T08:19:47.460" v="67" actId="692"/>
          <ac:spMkLst>
            <pc:docMk/>
            <pc:sldMk cId="0" sldId="264"/>
            <ac:spMk id="4" creationId="{00000000-0000-0000-0000-000000000000}"/>
          </ac:spMkLst>
        </pc:spChg>
      </pc:sldChg>
      <pc:sldChg chg="modSp mod setBg">
        <pc:chgData name="Chathura N. J." userId="060db618a1fa89ff" providerId="LiveId" clId="{F30D75AE-1117-4174-964D-48C477860E08}" dt="2023-09-14T08:19:54.257" v="68" actId="692"/>
        <pc:sldMkLst>
          <pc:docMk/>
          <pc:sldMk cId="0" sldId="265"/>
        </pc:sldMkLst>
        <pc:spChg chg="mod">
          <ac:chgData name="Chathura N. J." userId="060db618a1fa89ff" providerId="LiveId" clId="{F30D75AE-1117-4174-964D-48C477860E08}" dt="2023-09-14T08:19:54.257" v="68" actId="692"/>
          <ac:spMkLst>
            <pc:docMk/>
            <pc:sldMk cId="0" sldId="265"/>
            <ac:spMk id="4" creationId="{00000000-0000-0000-0000-000000000000}"/>
          </ac:spMkLst>
        </pc:spChg>
      </pc:sldChg>
      <pc:sldChg chg="modSp mod setBg">
        <pc:chgData name="Chathura N. J." userId="060db618a1fa89ff" providerId="LiveId" clId="{F30D75AE-1117-4174-964D-48C477860E08}" dt="2023-09-14T08:21:01.780" v="75" actId="692"/>
        <pc:sldMkLst>
          <pc:docMk/>
          <pc:sldMk cId="0" sldId="266"/>
        </pc:sldMkLst>
        <pc:spChg chg="mod">
          <ac:chgData name="Chathura N. J." userId="060db618a1fa89ff" providerId="LiveId" clId="{F30D75AE-1117-4174-964D-48C477860E08}" dt="2023-09-14T08:21:01.780" v="75" actId="692"/>
          <ac:spMkLst>
            <pc:docMk/>
            <pc:sldMk cId="0" sldId="266"/>
            <ac:spMk id="4" creationId="{00000000-0000-0000-0000-000000000000}"/>
          </ac:spMkLst>
        </pc:spChg>
      </pc:sldChg>
      <pc:sldChg chg="setBg">
        <pc:chgData name="Chathura N. J." userId="060db618a1fa89ff" providerId="LiveId" clId="{F30D75AE-1117-4174-964D-48C477860E08}" dt="2023-09-14T08:13:25.916" v="32"/>
        <pc:sldMkLst>
          <pc:docMk/>
          <pc:sldMk cId="0" sldId="269"/>
        </pc:sldMkLst>
      </pc:sldChg>
      <pc:sldChg chg="modSp mod setBg">
        <pc:chgData name="Chathura N. J." userId="060db618a1fa89ff" providerId="LiveId" clId="{F30D75AE-1117-4174-964D-48C477860E08}" dt="2023-09-14T08:21:09.934" v="76" actId="692"/>
        <pc:sldMkLst>
          <pc:docMk/>
          <pc:sldMk cId="0" sldId="270"/>
        </pc:sldMkLst>
        <pc:spChg chg="mod">
          <ac:chgData name="Chathura N. J." userId="060db618a1fa89ff" providerId="LiveId" clId="{F30D75AE-1117-4174-964D-48C477860E08}" dt="2023-09-14T08:21:09.934" v="76" actId="692"/>
          <ac:spMkLst>
            <pc:docMk/>
            <pc:sldMk cId="0" sldId="270"/>
            <ac:spMk id="5" creationId="{00000000-0000-0000-0000-000000000000}"/>
          </ac:spMkLst>
        </pc:spChg>
      </pc:sldChg>
      <pc:sldChg chg="setBg">
        <pc:chgData name="Chathura N. J." userId="060db618a1fa89ff" providerId="LiveId" clId="{F30D75AE-1117-4174-964D-48C477860E08}" dt="2023-09-14T08:13:25.916" v="32"/>
        <pc:sldMkLst>
          <pc:docMk/>
          <pc:sldMk cId="0" sldId="271"/>
        </pc:sldMkLst>
      </pc:sldChg>
      <pc:sldChg chg="setBg">
        <pc:chgData name="Chathura N. J." userId="060db618a1fa89ff" providerId="LiveId" clId="{F30D75AE-1117-4174-964D-48C477860E08}" dt="2023-09-14T08:13:25.916" v="32"/>
        <pc:sldMkLst>
          <pc:docMk/>
          <pc:sldMk cId="0" sldId="272"/>
        </pc:sldMkLst>
      </pc:sldChg>
      <pc:sldChg chg="modSp mod setBg">
        <pc:chgData name="Chathura N. J." userId="060db618a1fa89ff" providerId="LiveId" clId="{F30D75AE-1117-4174-964D-48C477860E08}" dt="2023-09-14T08:21:50.222" v="77" actId="692"/>
        <pc:sldMkLst>
          <pc:docMk/>
          <pc:sldMk cId="0" sldId="273"/>
        </pc:sldMkLst>
        <pc:spChg chg="mod">
          <ac:chgData name="Chathura N. J." userId="060db618a1fa89ff" providerId="LiveId" clId="{F30D75AE-1117-4174-964D-48C477860E08}" dt="2023-09-14T08:21:50.222" v="77" actId="692"/>
          <ac:spMkLst>
            <pc:docMk/>
            <pc:sldMk cId="0" sldId="273"/>
            <ac:spMk id="6" creationId="{00000000-0000-0000-0000-000000000000}"/>
          </ac:spMkLst>
        </pc:spChg>
      </pc:sldChg>
      <pc:sldChg chg="setBg">
        <pc:chgData name="Chathura N. J." userId="060db618a1fa89ff" providerId="LiveId" clId="{F30D75AE-1117-4174-964D-48C477860E08}" dt="2023-09-14T08:13:25.916" v="32"/>
        <pc:sldMkLst>
          <pc:docMk/>
          <pc:sldMk cId="0" sldId="274"/>
        </pc:sldMkLst>
      </pc:sldChg>
      <pc:sldChg chg="modSp mod setBg">
        <pc:chgData name="Chathura N. J." userId="060db618a1fa89ff" providerId="LiveId" clId="{F30D75AE-1117-4174-964D-48C477860E08}" dt="2023-09-14T08:21:58.085" v="78" actId="692"/>
        <pc:sldMkLst>
          <pc:docMk/>
          <pc:sldMk cId="0" sldId="275"/>
        </pc:sldMkLst>
        <pc:spChg chg="mod">
          <ac:chgData name="Chathura N. J." userId="060db618a1fa89ff" providerId="LiveId" clId="{F30D75AE-1117-4174-964D-48C477860E08}" dt="2023-09-14T08:21:58.085" v="78" actId="692"/>
          <ac:spMkLst>
            <pc:docMk/>
            <pc:sldMk cId="0" sldId="275"/>
            <ac:spMk id="6" creationId="{00000000-0000-0000-0000-000000000000}"/>
          </ac:spMkLst>
        </pc:spChg>
      </pc:sldChg>
      <pc:sldChg chg="modSp mod setBg">
        <pc:chgData name="Chathura N. J." userId="060db618a1fa89ff" providerId="LiveId" clId="{F30D75AE-1117-4174-964D-48C477860E08}" dt="2023-09-14T08:22:36.432" v="79" actId="692"/>
        <pc:sldMkLst>
          <pc:docMk/>
          <pc:sldMk cId="0" sldId="276"/>
        </pc:sldMkLst>
        <pc:spChg chg="mod">
          <ac:chgData name="Chathura N. J." userId="060db618a1fa89ff" providerId="LiveId" clId="{F30D75AE-1117-4174-964D-48C477860E08}" dt="2023-09-14T08:22:36.432" v="79" actId="692"/>
          <ac:spMkLst>
            <pc:docMk/>
            <pc:sldMk cId="0" sldId="276"/>
            <ac:spMk id="6" creationId="{00000000-0000-0000-0000-000000000000}"/>
          </ac:spMkLst>
        </pc:spChg>
      </pc:sldChg>
      <pc:sldChg chg="modSp mod setBg">
        <pc:chgData name="Chathura N. J." userId="060db618a1fa89ff" providerId="LiveId" clId="{F30D75AE-1117-4174-964D-48C477860E08}" dt="2023-09-14T08:22:40.802" v="80" actId="692"/>
        <pc:sldMkLst>
          <pc:docMk/>
          <pc:sldMk cId="0" sldId="277"/>
        </pc:sldMkLst>
        <pc:spChg chg="mod">
          <ac:chgData name="Chathura N. J." userId="060db618a1fa89ff" providerId="LiveId" clId="{F30D75AE-1117-4174-964D-48C477860E08}" dt="2023-09-14T08:22:40.802" v="80" actId="692"/>
          <ac:spMkLst>
            <pc:docMk/>
            <pc:sldMk cId="0" sldId="277"/>
            <ac:spMk id="6" creationId="{00000000-0000-0000-0000-000000000000}"/>
          </ac:spMkLst>
        </pc:spChg>
      </pc:sldChg>
      <pc:sldChg chg="setBg">
        <pc:chgData name="Chathura N. J." userId="060db618a1fa89ff" providerId="LiveId" clId="{F30D75AE-1117-4174-964D-48C477860E08}" dt="2023-09-14T08:13:25.916" v="32"/>
        <pc:sldMkLst>
          <pc:docMk/>
          <pc:sldMk cId="0" sldId="278"/>
        </pc:sldMkLst>
      </pc:sldChg>
      <pc:sldChg chg="setBg">
        <pc:chgData name="Chathura N. J." userId="060db618a1fa89ff" providerId="LiveId" clId="{F30D75AE-1117-4174-964D-48C477860E08}" dt="2023-09-14T08:13:25.916" v="32"/>
        <pc:sldMkLst>
          <pc:docMk/>
          <pc:sldMk cId="0" sldId="279"/>
        </pc:sldMkLst>
      </pc:sldChg>
      <pc:sldChg chg="modSp mod setBg">
        <pc:chgData name="Chathura N. J." userId="060db618a1fa89ff" providerId="LiveId" clId="{F30D75AE-1117-4174-964D-48C477860E08}" dt="2023-09-14T08:23:10.642" v="81" actId="692"/>
        <pc:sldMkLst>
          <pc:docMk/>
          <pc:sldMk cId="0" sldId="281"/>
        </pc:sldMkLst>
        <pc:spChg chg="mod">
          <ac:chgData name="Chathura N. J." userId="060db618a1fa89ff" providerId="LiveId" clId="{F30D75AE-1117-4174-964D-48C477860E08}" dt="2023-09-14T08:23:10.642" v="81" actId="692"/>
          <ac:spMkLst>
            <pc:docMk/>
            <pc:sldMk cId="0" sldId="281"/>
            <ac:spMk id="6" creationId="{00000000-0000-0000-0000-000000000000}"/>
          </ac:spMkLst>
        </pc:spChg>
      </pc:sldChg>
      <pc:sldChg chg="modSp mod setBg">
        <pc:chgData name="Chathura N. J." userId="060db618a1fa89ff" providerId="LiveId" clId="{F30D75AE-1117-4174-964D-48C477860E08}" dt="2023-09-14T08:23:20.608" v="82" actId="692"/>
        <pc:sldMkLst>
          <pc:docMk/>
          <pc:sldMk cId="0" sldId="282"/>
        </pc:sldMkLst>
        <pc:spChg chg="mod">
          <ac:chgData name="Chathura N. J." userId="060db618a1fa89ff" providerId="LiveId" clId="{F30D75AE-1117-4174-964D-48C477860E08}" dt="2023-09-14T08:23:20.608" v="82" actId="692"/>
          <ac:spMkLst>
            <pc:docMk/>
            <pc:sldMk cId="0" sldId="282"/>
            <ac:spMk id="6" creationId="{00000000-0000-0000-0000-000000000000}"/>
          </ac:spMkLst>
        </pc:spChg>
      </pc:sldChg>
      <pc:sldChg chg="setBg">
        <pc:chgData name="Chathura N. J." userId="060db618a1fa89ff" providerId="LiveId" clId="{F30D75AE-1117-4174-964D-48C477860E08}" dt="2023-09-14T08:13:25.916" v="32"/>
        <pc:sldMkLst>
          <pc:docMk/>
          <pc:sldMk cId="0" sldId="283"/>
        </pc:sldMkLst>
      </pc:sldChg>
      <pc:sldChg chg="modSp mod setBg">
        <pc:chgData name="Chathura N. J." userId="060db618a1fa89ff" providerId="LiveId" clId="{F30D75AE-1117-4174-964D-48C477860E08}" dt="2023-09-14T08:23:30.116" v="83" actId="692"/>
        <pc:sldMkLst>
          <pc:docMk/>
          <pc:sldMk cId="0" sldId="284"/>
        </pc:sldMkLst>
        <pc:spChg chg="mod">
          <ac:chgData name="Chathura N. J." userId="060db618a1fa89ff" providerId="LiveId" clId="{F30D75AE-1117-4174-964D-48C477860E08}" dt="2023-09-14T08:23:30.116" v="83" actId="692"/>
          <ac:spMkLst>
            <pc:docMk/>
            <pc:sldMk cId="0" sldId="284"/>
            <ac:spMk id="6" creationId="{00000000-0000-0000-0000-000000000000}"/>
          </ac:spMkLst>
        </pc:spChg>
      </pc:sldChg>
      <pc:sldChg chg="modSp mod setBg">
        <pc:chgData name="Chathura N. J." userId="060db618a1fa89ff" providerId="LiveId" clId="{F30D75AE-1117-4174-964D-48C477860E08}" dt="2023-09-14T08:23:37.695" v="84" actId="692"/>
        <pc:sldMkLst>
          <pc:docMk/>
          <pc:sldMk cId="0" sldId="285"/>
        </pc:sldMkLst>
        <pc:spChg chg="mod">
          <ac:chgData name="Chathura N. J." userId="060db618a1fa89ff" providerId="LiveId" clId="{F30D75AE-1117-4174-964D-48C477860E08}" dt="2023-09-14T08:23:37.695" v="84" actId="692"/>
          <ac:spMkLst>
            <pc:docMk/>
            <pc:sldMk cId="0" sldId="285"/>
            <ac:spMk id="6" creationId="{00000000-0000-0000-0000-000000000000}"/>
          </ac:spMkLst>
        </pc:spChg>
      </pc:sldChg>
      <pc:sldChg chg="setBg">
        <pc:chgData name="Chathura N. J." userId="060db618a1fa89ff" providerId="LiveId" clId="{F30D75AE-1117-4174-964D-48C477860E08}" dt="2023-09-14T08:13:25.916" v="32"/>
        <pc:sldMkLst>
          <pc:docMk/>
          <pc:sldMk cId="0" sldId="287"/>
        </pc:sldMkLst>
      </pc:sldChg>
      <pc:sldChg chg="setBg">
        <pc:chgData name="Chathura N. J." userId="060db618a1fa89ff" providerId="LiveId" clId="{F30D75AE-1117-4174-964D-48C477860E08}" dt="2023-09-14T08:13:25.916" v="32"/>
        <pc:sldMkLst>
          <pc:docMk/>
          <pc:sldMk cId="0" sldId="288"/>
        </pc:sldMkLst>
      </pc:sldChg>
      <pc:sldChg chg="setBg">
        <pc:chgData name="Chathura N. J." userId="060db618a1fa89ff" providerId="LiveId" clId="{F30D75AE-1117-4174-964D-48C477860E08}" dt="2023-09-14T08:13:25.916" v="32"/>
        <pc:sldMkLst>
          <pc:docMk/>
          <pc:sldMk cId="0" sldId="289"/>
        </pc:sldMkLst>
      </pc:sldChg>
      <pc:sldChg chg="modSp mod setBg">
        <pc:chgData name="Chathura N. J." userId="060db618a1fa89ff" providerId="LiveId" clId="{F30D75AE-1117-4174-964D-48C477860E08}" dt="2023-09-14T08:24:13.341" v="85" actId="692"/>
        <pc:sldMkLst>
          <pc:docMk/>
          <pc:sldMk cId="0" sldId="290"/>
        </pc:sldMkLst>
        <pc:spChg chg="mod">
          <ac:chgData name="Chathura N. J." userId="060db618a1fa89ff" providerId="LiveId" clId="{F30D75AE-1117-4174-964D-48C477860E08}" dt="2023-09-14T08:24:13.341" v="85" actId="692"/>
          <ac:spMkLst>
            <pc:docMk/>
            <pc:sldMk cId="0" sldId="290"/>
            <ac:spMk id="2053" creationId="{00000000-0000-0000-0000-000000000000}"/>
          </ac:spMkLst>
        </pc:spChg>
      </pc:sldChg>
      <pc:sldChg chg="modSp mod setBg">
        <pc:chgData name="Chathura N. J." userId="060db618a1fa89ff" providerId="LiveId" clId="{F30D75AE-1117-4174-964D-48C477860E08}" dt="2023-09-14T08:24:20.679" v="86" actId="692"/>
        <pc:sldMkLst>
          <pc:docMk/>
          <pc:sldMk cId="0" sldId="291"/>
        </pc:sldMkLst>
        <pc:spChg chg="mod">
          <ac:chgData name="Chathura N. J." userId="060db618a1fa89ff" providerId="LiveId" clId="{F30D75AE-1117-4174-964D-48C477860E08}" dt="2023-09-14T08:24:20.679" v="86" actId="692"/>
          <ac:spMkLst>
            <pc:docMk/>
            <pc:sldMk cId="0" sldId="291"/>
            <ac:spMk id="2053" creationId="{00000000-0000-0000-0000-000000000000}"/>
          </ac:spMkLst>
        </pc:spChg>
      </pc:sldChg>
      <pc:sldChg chg="setBg">
        <pc:chgData name="Chathura N. J." userId="060db618a1fa89ff" providerId="LiveId" clId="{F30D75AE-1117-4174-964D-48C477860E08}" dt="2023-09-14T08:13:25.916" v="32"/>
        <pc:sldMkLst>
          <pc:docMk/>
          <pc:sldMk cId="0" sldId="292"/>
        </pc:sldMkLst>
      </pc:sldChg>
      <pc:sldChg chg="modSp mod setBg">
        <pc:chgData name="Chathura N. J." userId="060db618a1fa89ff" providerId="LiveId" clId="{F30D75AE-1117-4174-964D-48C477860E08}" dt="2023-09-14T08:24:39.978" v="87" actId="692"/>
        <pc:sldMkLst>
          <pc:docMk/>
          <pc:sldMk cId="0" sldId="293"/>
        </pc:sldMkLst>
        <pc:spChg chg="mod">
          <ac:chgData name="Chathura N. J." userId="060db618a1fa89ff" providerId="LiveId" clId="{F30D75AE-1117-4174-964D-48C477860E08}" dt="2023-09-14T08:24:39.978" v="87" actId="692"/>
          <ac:spMkLst>
            <pc:docMk/>
            <pc:sldMk cId="0" sldId="293"/>
            <ac:spMk id="6" creationId="{00000000-0000-0000-0000-000000000000}"/>
          </ac:spMkLst>
        </pc:spChg>
      </pc:sldChg>
      <pc:sldChg chg="modSp mod setBg">
        <pc:chgData name="Chathura N. J." userId="060db618a1fa89ff" providerId="LiveId" clId="{F30D75AE-1117-4174-964D-48C477860E08}" dt="2023-09-14T08:24:45.878" v="88" actId="692"/>
        <pc:sldMkLst>
          <pc:docMk/>
          <pc:sldMk cId="0" sldId="294"/>
        </pc:sldMkLst>
        <pc:spChg chg="mod">
          <ac:chgData name="Chathura N. J." userId="060db618a1fa89ff" providerId="LiveId" clId="{F30D75AE-1117-4174-964D-48C477860E08}" dt="2023-09-14T08:24:45.878" v="88" actId="692"/>
          <ac:spMkLst>
            <pc:docMk/>
            <pc:sldMk cId="0" sldId="294"/>
            <ac:spMk id="6" creationId="{00000000-0000-0000-0000-000000000000}"/>
          </ac:spMkLst>
        </pc:spChg>
      </pc:sldChg>
      <pc:sldChg chg="modSp mod setBg">
        <pc:chgData name="Chathura N. J." userId="060db618a1fa89ff" providerId="LiveId" clId="{F30D75AE-1117-4174-964D-48C477860E08}" dt="2023-09-14T08:25:03.319" v="89" actId="692"/>
        <pc:sldMkLst>
          <pc:docMk/>
          <pc:sldMk cId="0" sldId="295"/>
        </pc:sldMkLst>
        <pc:spChg chg="mod">
          <ac:chgData name="Chathura N. J." userId="060db618a1fa89ff" providerId="LiveId" clId="{F30D75AE-1117-4174-964D-48C477860E08}" dt="2023-09-14T08:25:03.319" v="89" actId="692"/>
          <ac:spMkLst>
            <pc:docMk/>
            <pc:sldMk cId="0" sldId="295"/>
            <ac:spMk id="6" creationId="{00000000-0000-0000-0000-000000000000}"/>
          </ac:spMkLst>
        </pc:spChg>
      </pc:sldChg>
      <pc:sldChg chg="modSp mod setBg">
        <pc:chgData name="Chathura N. J." userId="060db618a1fa89ff" providerId="LiveId" clId="{F30D75AE-1117-4174-964D-48C477860E08}" dt="2023-09-14T08:25:07.867" v="90" actId="692"/>
        <pc:sldMkLst>
          <pc:docMk/>
          <pc:sldMk cId="0" sldId="296"/>
        </pc:sldMkLst>
        <pc:spChg chg="mod">
          <ac:chgData name="Chathura N. J." userId="060db618a1fa89ff" providerId="LiveId" clId="{F30D75AE-1117-4174-964D-48C477860E08}" dt="2023-09-14T08:25:07.867" v="90" actId="692"/>
          <ac:spMkLst>
            <pc:docMk/>
            <pc:sldMk cId="0" sldId="296"/>
            <ac:spMk id="5" creationId="{00000000-0000-0000-0000-000000000000}"/>
          </ac:spMkLst>
        </pc:spChg>
      </pc:sldChg>
      <pc:sldChg chg="setBg">
        <pc:chgData name="Chathura N. J." userId="060db618a1fa89ff" providerId="LiveId" clId="{F30D75AE-1117-4174-964D-48C477860E08}" dt="2023-09-14T08:13:25.916" v="32"/>
        <pc:sldMkLst>
          <pc:docMk/>
          <pc:sldMk cId="0" sldId="297"/>
        </pc:sldMkLst>
      </pc:sldChg>
      <pc:sldChg chg="modSp mod setBg">
        <pc:chgData name="Chathura N. J." userId="060db618a1fa89ff" providerId="LiveId" clId="{F30D75AE-1117-4174-964D-48C477860E08}" dt="2023-09-14T08:25:18.551" v="91" actId="692"/>
        <pc:sldMkLst>
          <pc:docMk/>
          <pc:sldMk cId="0" sldId="298"/>
        </pc:sldMkLst>
        <pc:spChg chg="mod">
          <ac:chgData name="Chathura N. J." userId="060db618a1fa89ff" providerId="LiveId" clId="{F30D75AE-1117-4174-964D-48C477860E08}" dt="2023-09-14T08:25:18.551" v="91" actId="692"/>
          <ac:spMkLst>
            <pc:docMk/>
            <pc:sldMk cId="0" sldId="298"/>
            <ac:spMk id="6" creationId="{00000000-0000-0000-0000-000000000000}"/>
          </ac:spMkLst>
        </pc:spChg>
      </pc:sldChg>
      <pc:sldChg chg="modSp mod setBg">
        <pc:chgData name="Chathura N. J." userId="060db618a1fa89ff" providerId="LiveId" clId="{F30D75AE-1117-4174-964D-48C477860E08}" dt="2023-09-14T08:25:32.902" v="92" actId="692"/>
        <pc:sldMkLst>
          <pc:docMk/>
          <pc:sldMk cId="0" sldId="299"/>
        </pc:sldMkLst>
        <pc:spChg chg="mod">
          <ac:chgData name="Chathura N. J." userId="060db618a1fa89ff" providerId="LiveId" clId="{F30D75AE-1117-4174-964D-48C477860E08}" dt="2023-09-14T08:25:32.902" v="92" actId="692"/>
          <ac:spMkLst>
            <pc:docMk/>
            <pc:sldMk cId="0" sldId="299"/>
            <ac:spMk id="6" creationId="{00000000-0000-0000-0000-000000000000}"/>
          </ac:spMkLst>
        </pc:spChg>
      </pc:sldChg>
      <pc:sldChg chg="modSp mod setBg">
        <pc:chgData name="Chathura N. J." userId="060db618a1fa89ff" providerId="LiveId" clId="{F30D75AE-1117-4174-964D-48C477860E08}" dt="2023-09-14T08:25:45.398" v="93" actId="692"/>
        <pc:sldMkLst>
          <pc:docMk/>
          <pc:sldMk cId="0" sldId="300"/>
        </pc:sldMkLst>
        <pc:spChg chg="mod">
          <ac:chgData name="Chathura N. J." userId="060db618a1fa89ff" providerId="LiveId" clId="{F30D75AE-1117-4174-964D-48C477860E08}" dt="2023-09-14T08:25:45.398" v="93" actId="692"/>
          <ac:spMkLst>
            <pc:docMk/>
            <pc:sldMk cId="0" sldId="300"/>
            <ac:spMk id="6" creationId="{00000000-0000-0000-0000-000000000000}"/>
          </ac:spMkLst>
        </pc:spChg>
      </pc:sldChg>
      <pc:sldChg chg="modSp mod setBg">
        <pc:chgData name="Chathura N. J." userId="060db618a1fa89ff" providerId="LiveId" clId="{F30D75AE-1117-4174-964D-48C477860E08}" dt="2023-09-14T08:26:08.876" v="97" actId="692"/>
        <pc:sldMkLst>
          <pc:docMk/>
          <pc:sldMk cId="0" sldId="301"/>
        </pc:sldMkLst>
        <pc:spChg chg="mod">
          <ac:chgData name="Chathura N. J." userId="060db618a1fa89ff" providerId="LiveId" clId="{F30D75AE-1117-4174-964D-48C477860E08}" dt="2023-09-14T08:26:08.876" v="97" actId="692"/>
          <ac:spMkLst>
            <pc:docMk/>
            <pc:sldMk cId="0" sldId="301"/>
            <ac:spMk id="6" creationId="{00000000-0000-0000-0000-000000000000}"/>
          </ac:spMkLst>
        </pc:spChg>
      </pc:sldChg>
      <pc:sldChg chg="modSp mod setBg">
        <pc:chgData name="Chathura N. J." userId="060db618a1fa89ff" providerId="LiveId" clId="{F30D75AE-1117-4174-964D-48C477860E08}" dt="2023-09-14T08:26:13.751" v="98" actId="692"/>
        <pc:sldMkLst>
          <pc:docMk/>
          <pc:sldMk cId="0" sldId="302"/>
        </pc:sldMkLst>
        <pc:spChg chg="mod">
          <ac:chgData name="Chathura N. J." userId="060db618a1fa89ff" providerId="LiveId" clId="{F30D75AE-1117-4174-964D-48C477860E08}" dt="2023-09-14T08:26:13.751" v="98" actId="692"/>
          <ac:spMkLst>
            <pc:docMk/>
            <pc:sldMk cId="0" sldId="302"/>
            <ac:spMk id="6" creationId="{00000000-0000-0000-0000-000000000000}"/>
          </ac:spMkLst>
        </pc:spChg>
      </pc:sldChg>
      <pc:sldChg chg="modSp mod setBg">
        <pc:chgData name="Chathura N. J." userId="060db618a1fa89ff" providerId="LiveId" clId="{F30D75AE-1117-4174-964D-48C477860E08}" dt="2023-09-14T08:26:21.969" v="99" actId="692"/>
        <pc:sldMkLst>
          <pc:docMk/>
          <pc:sldMk cId="0" sldId="303"/>
        </pc:sldMkLst>
        <pc:spChg chg="mod">
          <ac:chgData name="Chathura N. J." userId="060db618a1fa89ff" providerId="LiveId" clId="{F30D75AE-1117-4174-964D-48C477860E08}" dt="2023-09-14T08:26:21.969" v="99" actId="692"/>
          <ac:spMkLst>
            <pc:docMk/>
            <pc:sldMk cId="0" sldId="303"/>
            <ac:spMk id="6" creationId="{00000000-0000-0000-0000-000000000000}"/>
          </ac:spMkLst>
        </pc:spChg>
      </pc:sldChg>
      <pc:sldChg chg="setBg">
        <pc:chgData name="Chathura N. J." userId="060db618a1fa89ff" providerId="LiveId" clId="{F30D75AE-1117-4174-964D-48C477860E08}" dt="2023-09-14T08:13:25.916" v="32"/>
        <pc:sldMkLst>
          <pc:docMk/>
          <pc:sldMk cId="0" sldId="304"/>
        </pc:sldMkLst>
      </pc:sldChg>
      <pc:sldChg chg="addSp delSp modSp mod setBg">
        <pc:chgData name="Chathura N. J." userId="060db618a1fa89ff" providerId="LiveId" clId="{F30D75AE-1117-4174-964D-48C477860E08}" dt="2023-09-14T08:26:03.493" v="96" actId="692"/>
        <pc:sldMkLst>
          <pc:docMk/>
          <pc:sldMk cId="0" sldId="305"/>
        </pc:sldMkLst>
        <pc:spChg chg="add del mod">
          <ac:chgData name="Chathura N. J." userId="060db618a1fa89ff" providerId="LiveId" clId="{F30D75AE-1117-4174-964D-48C477860E08}" dt="2023-09-14T08:25:54.279" v="95"/>
          <ac:spMkLst>
            <pc:docMk/>
            <pc:sldMk cId="0" sldId="305"/>
            <ac:spMk id="2" creationId="{9ECBC354-D84E-A3B7-B6DE-5F6A7730D3CD}"/>
          </ac:spMkLst>
        </pc:spChg>
        <pc:spChg chg="mod">
          <ac:chgData name="Chathura N. J." userId="060db618a1fa89ff" providerId="LiveId" clId="{F30D75AE-1117-4174-964D-48C477860E08}" dt="2023-09-14T08:26:03.493" v="96" actId="692"/>
          <ac:spMkLst>
            <pc:docMk/>
            <pc:sldMk cId="0" sldId="305"/>
            <ac:spMk id="6" creationId="{00000000-0000-0000-0000-000000000000}"/>
          </ac:spMkLst>
        </pc:spChg>
      </pc:sldChg>
      <pc:sldChg chg="modSp mod setBg">
        <pc:chgData name="Chathura N. J." userId="060db618a1fa89ff" providerId="LiveId" clId="{F30D75AE-1117-4174-964D-48C477860E08}" dt="2023-09-14T08:17:56.819" v="58" actId="692"/>
        <pc:sldMkLst>
          <pc:docMk/>
          <pc:sldMk cId="4240160959" sldId="306"/>
        </pc:sldMkLst>
        <pc:spChg chg="mod">
          <ac:chgData name="Chathura N. J." userId="060db618a1fa89ff" providerId="LiveId" clId="{F30D75AE-1117-4174-964D-48C477860E08}" dt="2023-09-14T08:17:56.819" v="58" actId="692"/>
          <ac:spMkLst>
            <pc:docMk/>
            <pc:sldMk cId="4240160959" sldId="306"/>
            <ac:spMk id="4" creationId="{00000000-0000-0000-0000-000000000000}"/>
          </ac:spMkLst>
        </pc:spChg>
      </pc:sldChg>
      <pc:sldChg chg="modSp mod setBg">
        <pc:chgData name="Chathura N. J." userId="060db618a1fa89ff" providerId="LiveId" clId="{F30D75AE-1117-4174-964D-48C477860E08}" dt="2023-09-14T08:18:20.232" v="61" actId="1076"/>
        <pc:sldMkLst>
          <pc:docMk/>
          <pc:sldMk cId="1180037657" sldId="307"/>
        </pc:sldMkLst>
        <pc:spChg chg="mod">
          <ac:chgData name="Chathura N. J." userId="060db618a1fa89ff" providerId="LiveId" clId="{F30D75AE-1117-4174-964D-48C477860E08}" dt="2023-09-14T08:18:20.232" v="61" actId="1076"/>
          <ac:spMkLst>
            <pc:docMk/>
            <pc:sldMk cId="1180037657" sldId="307"/>
            <ac:spMk id="4" creationId="{00000000-0000-0000-0000-000000000000}"/>
          </ac:spMkLst>
        </pc:spChg>
      </pc:sldChg>
      <pc:sldChg chg="modSp mod setBg">
        <pc:chgData name="Chathura N. J." userId="060db618a1fa89ff" providerId="LiveId" clId="{F30D75AE-1117-4174-964D-48C477860E08}" dt="2023-09-14T08:18:49.310" v="62" actId="692"/>
        <pc:sldMkLst>
          <pc:docMk/>
          <pc:sldMk cId="4036458139" sldId="308"/>
        </pc:sldMkLst>
        <pc:spChg chg="mod">
          <ac:chgData name="Chathura N. J." userId="060db618a1fa89ff" providerId="LiveId" clId="{F30D75AE-1117-4174-964D-48C477860E08}" dt="2023-09-14T08:18:49.310" v="62" actId="692"/>
          <ac:spMkLst>
            <pc:docMk/>
            <pc:sldMk cId="4036458139" sldId="308"/>
            <ac:spMk id="4" creationId="{00000000-0000-0000-0000-000000000000}"/>
          </ac:spMkLst>
        </pc:spChg>
      </pc:sldChg>
      <pc:sldChg chg="modSp mod setBg">
        <pc:chgData name="Chathura N. J." userId="060db618a1fa89ff" providerId="LiveId" clId="{F30D75AE-1117-4174-964D-48C477860E08}" dt="2023-09-14T08:18:58.469" v="63" actId="692"/>
        <pc:sldMkLst>
          <pc:docMk/>
          <pc:sldMk cId="3738292104" sldId="309"/>
        </pc:sldMkLst>
        <pc:spChg chg="mod">
          <ac:chgData name="Chathura N. J." userId="060db618a1fa89ff" providerId="LiveId" clId="{F30D75AE-1117-4174-964D-48C477860E08}" dt="2023-09-14T08:18:58.469" v="63" actId="692"/>
          <ac:spMkLst>
            <pc:docMk/>
            <pc:sldMk cId="3738292104" sldId="309"/>
            <ac:spMk id="4" creationId="{00000000-0000-0000-0000-000000000000}"/>
          </ac:spMkLst>
        </pc:spChg>
      </pc:sldChg>
      <pc:sldChg chg="setBg">
        <pc:chgData name="Chathura N. J." userId="060db618a1fa89ff" providerId="LiveId" clId="{F30D75AE-1117-4174-964D-48C477860E08}" dt="2023-09-14T08:13:25.916" v="32"/>
        <pc:sldMkLst>
          <pc:docMk/>
          <pc:sldMk cId="1909859118" sldId="310"/>
        </pc:sldMkLst>
      </pc:sldChg>
      <pc:sldChg chg="setBg">
        <pc:chgData name="Chathura N. J." userId="060db618a1fa89ff" providerId="LiveId" clId="{F30D75AE-1117-4174-964D-48C477860E08}" dt="2023-09-14T08:13:25.916" v="32"/>
        <pc:sldMkLst>
          <pc:docMk/>
          <pc:sldMk cId="1742934656" sldId="311"/>
        </pc:sldMkLst>
      </pc:sldChg>
      <pc:sldChg chg="setBg">
        <pc:chgData name="Chathura N. J." userId="060db618a1fa89ff" providerId="LiveId" clId="{F30D75AE-1117-4174-964D-48C477860E08}" dt="2023-09-14T08:13:25.916" v="32"/>
        <pc:sldMkLst>
          <pc:docMk/>
          <pc:sldMk cId="1269354041" sldId="312"/>
        </pc:sldMkLst>
      </pc:sldChg>
      <pc:sldChg chg="addSp delSp modSp mod setBg">
        <pc:chgData name="Chathura N. J." userId="060db618a1fa89ff" providerId="LiveId" clId="{F30D75AE-1117-4174-964D-48C477860E08}" dt="2023-09-14T08:13:25.916" v="32"/>
        <pc:sldMkLst>
          <pc:docMk/>
          <pc:sldMk cId="4164586984" sldId="314"/>
        </pc:sldMkLst>
        <pc:spChg chg="add del">
          <ac:chgData name="Chathura N. J." userId="060db618a1fa89ff" providerId="LiveId" clId="{F30D75AE-1117-4174-964D-48C477860E08}" dt="2023-09-14T08:08:08.596" v="4" actId="26606"/>
          <ac:spMkLst>
            <pc:docMk/>
            <pc:sldMk cId="4164586984" sldId="314"/>
            <ac:spMk id="3" creationId="{AC547A8F-29CD-7A52-03D5-1C11DEE40349}"/>
          </ac:spMkLst>
        </pc:spChg>
        <pc:graphicFrameChg chg="add del">
          <ac:chgData name="Chathura N. J." userId="060db618a1fa89ff" providerId="LiveId" clId="{F30D75AE-1117-4174-964D-48C477860E08}" dt="2023-09-14T08:08:05.063" v="1" actId="26606"/>
          <ac:graphicFrameMkLst>
            <pc:docMk/>
            <pc:sldMk cId="4164586984" sldId="314"/>
            <ac:graphicFrameMk id="8" creationId="{7C335E71-A29B-8788-D6E5-0BD2BF3D97E3}"/>
          </ac:graphicFrameMkLst>
        </pc:graphicFrameChg>
        <pc:graphicFrameChg chg="add del">
          <ac:chgData name="Chathura N. J." userId="060db618a1fa89ff" providerId="LiveId" clId="{F30D75AE-1117-4174-964D-48C477860E08}" dt="2023-09-14T08:08:08.552" v="3" actId="26606"/>
          <ac:graphicFrameMkLst>
            <pc:docMk/>
            <pc:sldMk cId="4164586984" sldId="314"/>
            <ac:graphicFrameMk id="10" creationId="{1E77A7A7-6290-9F51-9CE9-7370D58233D7}"/>
          </ac:graphicFrameMkLst>
        </pc:graphicFrameChg>
        <pc:graphicFrameChg chg="add mod">
          <ac:chgData name="Chathura N. J." userId="060db618a1fa89ff" providerId="LiveId" clId="{F30D75AE-1117-4174-964D-48C477860E08}" dt="2023-09-14T08:09:18.211" v="13"/>
          <ac:graphicFrameMkLst>
            <pc:docMk/>
            <pc:sldMk cId="4164586984" sldId="314"/>
            <ac:graphicFrameMk id="12" creationId="{7C335E71-A29B-8788-D6E5-0BD2BF3D97E3}"/>
          </ac:graphicFrameMkLst>
        </pc:graphicFrameChg>
      </pc:sldChg>
      <pc:sldMasterChg chg="setBg modSldLayout">
        <pc:chgData name="Chathura N. J." userId="060db618a1fa89ff" providerId="LiveId" clId="{F30D75AE-1117-4174-964D-48C477860E08}" dt="2023-09-14T08:13:25.916" v="32"/>
        <pc:sldMasterMkLst>
          <pc:docMk/>
          <pc:sldMasterMk cId="0" sldId="2147483648"/>
        </pc:sldMasterMkLst>
        <pc:sldLayoutChg chg="setBg">
          <pc:chgData name="Chathura N. J." userId="060db618a1fa89ff" providerId="LiveId" clId="{F30D75AE-1117-4174-964D-48C477860E08}" dt="2023-09-14T08:13:25.916" v="32"/>
          <pc:sldLayoutMkLst>
            <pc:docMk/>
            <pc:sldMasterMk cId="0" sldId="2147483648"/>
            <pc:sldLayoutMk cId="0" sldId="2147483649"/>
          </pc:sldLayoutMkLst>
        </pc:sldLayoutChg>
        <pc:sldLayoutChg chg="setBg">
          <pc:chgData name="Chathura N. J." userId="060db618a1fa89ff" providerId="LiveId" clId="{F30D75AE-1117-4174-964D-48C477860E08}" dt="2023-09-14T08:13:25.916" v="32"/>
          <pc:sldLayoutMkLst>
            <pc:docMk/>
            <pc:sldMasterMk cId="0" sldId="2147483648"/>
            <pc:sldLayoutMk cId="0" sldId="2147483650"/>
          </pc:sldLayoutMkLst>
        </pc:sldLayoutChg>
        <pc:sldLayoutChg chg="setBg">
          <pc:chgData name="Chathura N. J." userId="060db618a1fa89ff" providerId="LiveId" clId="{F30D75AE-1117-4174-964D-48C477860E08}" dt="2023-09-14T08:13:25.916" v="32"/>
          <pc:sldLayoutMkLst>
            <pc:docMk/>
            <pc:sldMasterMk cId="0" sldId="2147483648"/>
            <pc:sldLayoutMk cId="0" sldId="2147483651"/>
          </pc:sldLayoutMkLst>
        </pc:sldLayoutChg>
        <pc:sldLayoutChg chg="setBg">
          <pc:chgData name="Chathura N. J." userId="060db618a1fa89ff" providerId="LiveId" clId="{F30D75AE-1117-4174-964D-48C477860E08}" dt="2023-09-14T08:13:25.916" v="32"/>
          <pc:sldLayoutMkLst>
            <pc:docMk/>
            <pc:sldMasterMk cId="0" sldId="2147483648"/>
            <pc:sldLayoutMk cId="0" sldId="2147483652"/>
          </pc:sldLayoutMkLst>
        </pc:sldLayoutChg>
        <pc:sldLayoutChg chg="setBg">
          <pc:chgData name="Chathura N. J." userId="060db618a1fa89ff" providerId="LiveId" clId="{F30D75AE-1117-4174-964D-48C477860E08}" dt="2023-09-14T08:13:25.916" v="32"/>
          <pc:sldLayoutMkLst>
            <pc:docMk/>
            <pc:sldMasterMk cId="0" sldId="2147483648"/>
            <pc:sldLayoutMk cId="0" sldId="2147483653"/>
          </pc:sldLayoutMkLst>
        </pc:sldLayoutChg>
        <pc:sldLayoutChg chg="setBg">
          <pc:chgData name="Chathura N. J." userId="060db618a1fa89ff" providerId="LiveId" clId="{F30D75AE-1117-4174-964D-48C477860E08}" dt="2023-09-14T08:13:25.916" v="32"/>
          <pc:sldLayoutMkLst>
            <pc:docMk/>
            <pc:sldMasterMk cId="0" sldId="2147483648"/>
            <pc:sldLayoutMk cId="0" sldId="2147483654"/>
          </pc:sldLayoutMkLst>
        </pc:sldLayoutChg>
        <pc:sldLayoutChg chg="setBg">
          <pc:chgData name="Chathura N. J." userId="060db618a1fa89ff" providerId="LiveId" clId="{F30D75AE-1117-4174-964D-48C477860E08}" dt="2023-09-14T08:13:25.916" v="32"/>
          <pc:sldLayoutMkLst>
            <pc:docMk/>
            <pc:sldMasterMk cId="0" sldId="2147483648"/>
            <pc:sldLayoutMk cId="0" sldId="2147483655"/>
          </pc:sldLayoutMkLst>
        </pc:sldLayoutChg>
        <pc:sldLayoutChg chg="setBg">
          <pc:chgData name="Chathura N. J." userId="060db618a1fa89ff" providerId="LiveId" clId="{F30D75AE-1117-4174-964D-48C477860E08}" dt="2023-09-14T08:13:25.916" v="32"/>
          <pc:sldLayoutMkLst>
            <pc:docMk/>
            <pc:sldMasterMk cId="0" sldId="2147483648"/>
            <pc:sldLayoutMk cId="0" sldId="2147483656"/>
          </pc:sldLayoutMkLst>
        </pc:sldLayoutChg>
        <pc:sldLayoutChg chg="setBg">
          <pc:chgData name="Chathura N. J." userId="060db618a1fa89ff" providerId="LiveId" clId="{F30D75AE-1117-4174-964D-48C477860E08}" dt="2023-09-14T08:13:25.916" v="32"/>
          <pc:sldLayoutMkLst>
            <pc:docMk/>
            <pc:sldMasterMk cId="0" sldId="2147483648"/>
            <pc:sldLayoutMk cId="0" sldId="2147483657"/>
          </pc:sldLayoutMkLst>
        </pc:sldLayoutChg>
        <pc:sldLayoutChg chg="setBg">
          <pc:chgData name="Chathura N. J." userId="060db618a1fa89ff" providerId="LiveId" clId="{F30D75AE-1117-4174-964D-48C477860E08}" dt="2023-09-14T08:13:25.916" v="32"/>
          <pc:sldLayoutMkLst>
            <pc:docMk/>
            <pc:sldMasterMk cId="0" sldId="2147483648"/>
            <pc:sldLayoutMk cId="0" sldId="2147483658"/>
          </pc:sldLayoutMkLst>
        </pc:sldLayoutChg>
        <pc:sldLayoutChg chg="setBg">
          <pc:chgData name="Chathura N. J." userId="060db618a1fa89ff" providerId="LiveId" clId="{F30D75AE-1117-4174-964D-48C477860E08}" dt="2023-09-14T08:13:25.916" v="32"/>
          <pc:sldLayoutMkLst>
            <pc:docMk/>
            <pc:sldMasterMk cId="0" sldId="2147483648"/>
            <pc:sldLayoutMk cId="0" sldId="2147483659"/>
          </pc:sldLayoutMkLst>
        </pc:sldLayoutChg>
      </pc:sldMasterChg>
      <pc:sldMasterChg chg="setBg modSldLayout">
        <pc:chgData name="Chathura N. J." userId="060db618a1fa89ff" providerId="LiveId" clId="{F30D75AE-1117-4174-964D-48C477860E08}" dt="2023-09-14T08:13:25.916" v="32"/>
        <pc:sldMasterMkLst>
          <pc:docMk/>
          <pc:sldMasterMk cId="999340667" sldId="2147483660"/>
        </pc:sldMasterMkLst>
        <pc:sldLayoutChg chg="setBg">
          <pc:chgData name="Chathura N. J." userId="060db618a1fa89ff" providerId="LiveId" clId="{F30D75AE-1117-4174-964D-48C477860E08}" dt="2023-09-14T08:13:25.916" v="32"/>
          <pc:sldLayoutMkLst>
            <pc:docMk/>
            <pc:sldMasterMk cId="999340667" sldId="2147483660"/>
            <pc:sldLayoutMk cId="2595661560" sldId="2147483661"/>
          </pc:sldLayoutMkLst>
        </pc:sldLayoutChg>
        <pc:sldLayoutChg chg="setBg">
          <pc:chgData name="Chathura N. J." userId="060db618a1fa89ff" providerId="LiveId" clId="{F30D75AE-1117-4174-964D-48C477860E08}" dt="2023-09-14T08:13:25.916" v="32"/>
          <pc:sldLayoutMkLst>
            <pc:docMk/>
            <pc:sldMasterMk cId="999340667" sldId="2147483660"/>
            <pc:sldLayoutMk cId="1421756797" sldId="2147483662"/>
          </pc:sldLayoutMkLst>
        </pc:sldLayoutChg>
        <pc:sldLayoutChg chg="setBg">
          <pc:chgData name="Chathura N. J." userId="060db618a1fa89ff" providerId="LiveId" clId="{F30D75AE-1117-4174-964D-48C477860E08}" dt="2023-09-14T08:13:25.916" v="32"/>
          <pc:sldLayoutMkLst>
            <pc:docMk/>
            <pc:sldMasterMk cId="999340667" sldId="2147483660"/>
            <pc:sldLayoutMk cId="1780601927" sldId="2147483663"/>
          </pc:sldLayoutMkLst>
        </pc:sldLayoutChg>
        <pc:sldLayoutChg chg="setBg">
          <pc:chgData name="Chathura N. J." userId="060db618a1fa89ff" providerId="LiveId" clId="{F30D75AE-1117-4174-964D-48C477860E08}" dt="2023-09-14T08:13:25.916" v="32"/>
          <pc:sldLayoutMkLst>
            <pc:docMk/>
            <pc:sldMasterMk cId="999340667" sldId="2147483660"/>
            <pc:sldLayoutMk cId="3685829971" sldId="2147483664"/>
          </pc:sldLayoutMkLst>
        </pc:sldLayoutChg>
        <pc:sldLayoutChg chg="setBg">
          <pc:chgData name="Chathura N. J." userId="060db618a1fa89ff" providerId="LiveId" clId="{F30D75AE-1117-4174-964D-48C477860E08}" dt="2023-09-14T08:13:25.916" v="32"/>
          <pc:sldLayoutMkLst>
            <pc:docMk/>
            <pc:sldMasterMk cId="999340667" sldId="2147483660"/>
            <pc:sldLayoutMk cId="3199537561" sldId="2147483665"/>
          </pc:sldLayoutMkLst>
        </pc:sldLayoutChg>
        <pc:sldLayoutChg chg="setBg">
          <pc:chgData name="Chathura N. J." userId="060db618a1fa89ff" providerId="LiveId" clId="{F30D75AE-1117-4174-964D-48C477860E08}" dt="2023-09-14T08:13:25.916" v="32"/>
          <pc:sldLayoutMkLst>
            <pc:docMk/>
            <pc:sldMasterMk cId="999340667" sldId="2147483660"/>
            <pc:sldLayoutMk cId="1191917374" sldId="2147483666"/>
          </pc:sldLayoutMkLst>
        </pc:sldLayoutChg>
        <pc:sldLayoutChg chg="setBg">
          <pc:chgData name="Chathura N. J." userId="060db618a1fa89ff" providerId="LiveId" clId="{F30D75AE-1117-4174-964D-48C477860E08}" dt="2023-09-14T08:13:25.916" v="32"/>
          <pc:sldLayoutMkLst>
            <pc:docMk/>
            <pc:sldMasterMk cId="999340667" sldId="2147483660"/>
            <pc:sldLayoutMk cId="4231811665" sldId="2147483667"/>
          </pc:sldLayoutMkLst>
        </pc:sldLayoutChg>
        <pc:sldLayoutChg chg="setBg">
          <pc:chgData name="Chathura N. J." userId="060db618a1fa89ff" providerId="LiveId" clId="{F30D75AE-1117-4174-964D-48C477860E08}" dt="2023-09-14T08:13:25.916" v="32"/>
          <pc:sldLayoutMkLst>
            <pc:docMk/>
            <pc:sldMasterMk cId="999340667" sldId="2147483660"/>
            <pc:sldLayoutMk cId="4026892131" sldId="2147483668"/>
          </pc:sldLayoutMkLst>
        </pc:sldLayoutChg>
        <pc:sldLayoutChg chg="setBg">
          <pc:chgData name="Chathura N. J." userId="060db618a1fa89ff" providerId="LiveId" clId="{F30D75AE-1117-4174-964D-48C477860E08}" dt="2023-09-14T08:13:25.916" v="32"/>
          <pc:sldLayoutMkLst>
            <pc:docMk/>
            <pc:sldMasterMk cId="999340667" sldId="2147483660"/>
            <pc:sldLayoutMk cId="816340479" sldId="2147483669"/>
          </pc:sldLayoutMkLst>
        </pc:sldLayoutChg>
        <pc:sldLayoutChg chg="setBg">
          <pc:chgData name="Chathura N. J." userId="060db618a1fa89ff" providerId="LiveId" clId="{F30D75AE-1117-4174-964D-48C477860E08}" dt="2023-09-14T08:13:25.916" v="32"/>
          <pc:sldLayoutMkLst>
            <pc:docMk/>
            <pc:sldMasterMk cId="999340667" sldId="2147483660"/>
            <pc:sldLayoutMk cId="791229689" sldId="2147483670"/>
          </pc:sldLayoutMkLst>
        </pc:sldLayoutChg>
        <pc:sldLayoutChg chg="setBg">
          <pc:chgData name="Chathura N. J." userId="060db618a1fa89ff" providerId="LiveId" clId="{F30D75AE-1117-4174-964D-48C477860E08}" dt="2023-09-14T08:13:25.916" v="32"/>
          <pc:sldLayoutMkLst>
            <pc:docMk/>
            <pc:sldMasterMk cId="999340667" sldId="2147483660"/>
            <pc:sldLayoutMk cId="3975234721" sldId="2147483671"/>
          </pc:sldLayoutMkLst>
        </pc:sldLayoutChg>
      </pc:sldMasterChg>
    </pc:docChg>
  </pc:docChgLst>
  <pc:docChgLst>
    <pc:chgData name="Padmaja Kishore" userId="71e196b71ab20ee6" providerId="LiveId" clId="{71E15D66-F9DA-4672-A40E-85A457924C5A}"/>
    <pc:docChg chg="modSld">
      <pc:chgData name="Padmaja Kishore" userId="71e196b71ab20ee6" providerId="LiveId" clId="{71E15D66-F9DA-4672-A40E-85A457924C5A}" dt="2023-07-17T04:53:35.041" v="7" actId="20577"/>
      <pc:docMkLst>
        <pc:docMk/>
      </pc:docMkLst>
      <pc:sldChg chg="modSp mod">
        <pc:chgData name="Padmaja Kishore" userId="71e196b71ab20ee6" providerId="LiveId" clId="{71E15D66-F9DA-4672-A40E-85A457924C5A}" dt="2023-07-17T04:53:35.041" v="7" actId="20577"/>
        <pc:sldMkLst>
          <pc:docMk/>
          <pc:sldMk cId="0" sldId="274"/>
        </pc:sldMkLst>
        <pc:graphicFrameChg chg="modGraphic">
          <ac:chgData name="Padmaja Kishore" userId="71e196b71ab20ee6" providerId="LiveId" clId="{71E15D66-F9DA-4672-A40E-85A457924C5A}" dt="2023-07-17T04:53:35.041" v="7" actId="20577"/>
          <ac:graphicFrameMkLst>
            <pc:docMk/>
            <pc:sldMk cId="0" sldId="274"/>
            <ac:graphicFrameMk id="7" creationId="{00000000-0000-0000-0000-000000000000}"/>
          </ac:graphicFrameMkLst>
        </pc:graphicFrame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678C3E-8E21-42C9-B74C-6642C6A4C8C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D182DEE-91C9-4728-9C13-AEE0D5E36239}">
      <dgm:prSet custT="1"/>
      <dgm:spPr/>
      <dgm:t>
        <a:bodyPr/>
        <a:lstStyle/>
        <a:p>
          <a:r>
            <a:rPr lang="en-US" sz="4000" b="1" dirty="0"/>
            <a:t>UNIT III</a:t>
          </a:r>
          <a:endParaRPr lang="en-US" sz="4000" dirty="0"/>
        </a:p>
      </dgm:t>
    </dgm:pt>
    <dgm:pt modelId="{5CF4AD2F-43EA-46CC-8084-9945A726F847}" type="parTrans" cxnId="{3EABF7A2-D706-47AE-A52A-89D2C3D2D660}">
      <dgm:prSet/>
      <dgm:spPr/>
      <dgm:t>
        <a:bodyPr/>
        <a:lstStyle/>
        <a:p>
          <a:endParaRPr lang="en-US"/>
        </a:p>
      </dgm:t>
    </dgm:pt>
    <dgm:pt modelId="{D43D8BC0-7453-4B38-98C1-4808F2DA42B4}" type="sibTrans" cxnId="{3EABF7A2-D706-47AE-A52A-89D2C3D2D660}">
      <dgm:prSet/>
      <dgm:spPr/>
      <dgm:t>
        <a:bodyPr/>
        <a:lstStyle/>
        <a:p>
          <a:endParaRPr lang="en-US"/>
        </a:p>
      </dgm:t>
    </dgm:pt>
    <dgm:pt modelId="{42CDDCD9-C737-4977-9B35-2513391487B4}">
      <dgm:prSet/>
      <dgm:spPr/>
      <dgm:t>
        <a:bodyPr/>
        <a:lstStyle/>
        <a:p>
          <a:endParaRPr lang="en-US" dirty="0"/>
        </a:p>
      </dgm:t>
    </dgm:pt>
    <dgm:pt modelId="{306754F2-2171-46EC-A23E-20DCADE33BF9}" type="parTrans" cxnId="{EC895B7B-8E79-4F05-A39E-DCB25E69AE16}">
      <dgm:prSet/>
      <dgm:spPr/>
      <dgm:t>
        <a:bodyPr/>
        <a:lstStyle/>
        <a:p>
          <a:endParaRPr lang="en-US"/>
        </a:p>
      </dgm:t>
    </dgm:pt>
    <dgm:pt modelId="{EDB4F396-2ED5-4619-A9FA-BB4CD7B2449F}" type="sibTrans" cxnId="{EC895B7B-8E79-4F05-A39E-DCB25E69AE16}">
      <dgm:prSet/>
      <dgm:spPr/>
      <dgm:t>
        <a:bodyPr/>
        <a:lstStyle/>
        <a:p>
          <a:endParaRPr lang="en-US"/>
        </a:p>
      </dgm:t>
    </dgm:pt>
    <dgm:pt modelId="{002EAFDA-555F-4E79-8719-7A2DA1EAD08C}">
      <dgm:prSet/>
      <dgm:spPr/>
      <dgm:t>
        <a:bodyPr/>
        <a:lstStyle/>
        <a:p>
          <a:endParaRPr lang="en-US" dirty="0"/>
        </a:p>
      </dgm:t>
    </dgm:pt>
    <dgm:pt modelId="{D018448A-30D7-45EA-979A-C99539AF3912}" type="parTrans" cxnId="{1133DE0A-6290-42F2-97DA-5A8998B94095}">
      <dgm:prSet/>
      <dgm:spPr/>
      <dgm:t>
        <a:bodyPr/>
        <a:lstStyle/>
        <a:p>
          <a:endParaRPr lang="en-US"/>
        </a:p>
      </dgm:t>
    </dgm:pt>
    <dgm:pt modelId="{C1919A9F-1751-4F8F-A83C-95B833C1E043}" type="sibTrans" cxnId="{1133DE0A-6290-42F2-97DA-5A8998B94095}">
      <dgm:prSet/>
      <dgm:spPr/>
      <dgm:t>
        <a:bodyPr/>
        <a:lstStyle/>
        <a:p>
          <a:endParaRPr lang="en-US"/>
        </a:p>
      </dgm:t>
    </dgm:pt>
    <dgm:pt modelId="{FD6D2C83-35C7-412A-B474-170E67F5AF20}" type="pres">
      <dgm:prSet presAssocID="{46678C3E-8E21-42C9-B74C-6642C6A4C8C7}" presName="linear" presStyleCnt="0">
        <dgm:presLayoutVars>
          <dgm:animLvl val="lvl"/>
          <dgm:resizeHandles val="exact"/>
        </dgm:presLayoutVars>
      </dgm:prSet>
      <dgm:spPr/>
    </dgm:pt>
    <dgm:pt modelId="{F05BA9DE-DF0B-4650-AF05-6A77FD39F51B}" type="pres">
      <dgm:prSet presAssocID="{AD182DEE-91C9-4728-9C13-AEE0D5E36239}" presName="parentText" presStyleLbl="node1" presStyleIdx="0" presStyleCnt="1" custScaleY="56927" custLinFactNeighborY="-89062">
        <dgm:presLayoutVars>
          <dgm:chMax val="0"/>
          <dgm:bulletEnabled val="1"/>
        </dgm:presLayoutVars>
      </dgm:prSet>
      <dgm:spPr/>
    </dgm:pt>
    <dgm:pt modelId="{F52D607F-05F2-4B22-B26A-1D512724EE68}" type="pres">
      <dgm:prSet presAssocID="{AD182DEE-91C9-4728-9C13-AEE0D5E36239}" presName="childText" presStyleLbl="revTx" presStyleIdx="0" presStyleCnt="1">
        <dgm:presLayoutVars>
          <dgm:bulletEnabled val="1"/>
        </dgm:presLayoutVars>
      </dgm:prSet>
      <dgm:spPr/>
    </dgm:pt>
  </dgm:ptLst>
  <dgm:cxnLst>
    <dgm:cxn modelId="{1133DE0A-6290-42F2-97DA-5A8998B94095}" srcId="{AD182DEE-91C9-4728-9C13-AEE0D5E36239}" destId="{002EAFDA-555F-4E79-8719-7A2DA1EAD08C}" srcOrd="1" destOrd="0" parTransId="{D018448A-30D7-45EA-979A-C99539AF3912}" sibTransId="{C1919A9F-1751-4F8F-A83C-95B833C1E043}"/>
    <dgm:cxn modelId="{EC895B7B-8E79-4F05-A39E-DCB25E69AE16}" srcId="{AD182DEE-91C9-4728-9C13-AEE0D5E36239}" destId="{42CDDCD9-C737-4977-9B35-2513391487B4}" srcOrd="0" destOrd="0" parTransId="{306754F2-2171-46EC-A23E-20DCADE33BF9}" sibTransId="{EDB4F396-2ED5-4619-A9FA-BB4CD7B2449F}"/>
    <dgm:cxn modelId="{E0A2238C-A437-4593-8C63-22FBC62434B4}" type="presOf" srcId="{46678C3E-8E21-42C9-B74C-6642C6A4C8C7}" destId="{FD6D2C83-35C7-412A-B474-170E67F5AF20}" srcOrd="0" destOrd="0" presId="urn:microsoft.com/office/officeart/2005/8/layout/vList2"/>
    <dgm:cxn modelId="{3EABF7A2-D706-47AE-A52A-89D2C3D2D660}" srcId="{46678C3E-8E21-42C9-B74C-6642C6A4C8C7}" destId="{AD182DEE-91C9-4728-9C13-AEE0D5E36239}" srcOrd="0" destOrd="0" parTransId="{5CF4AD2F-43EA-46CC-8084-9945A726F847}" sibTransId="{D43D8BC0-7453-4B38-98C1-4808F2DA42B4}"/>
    <dgm:cxn modelId="{E8DBA0C1-464E-4DE0-80CE-8F8BDF071475}" type="presOf" srcId="{002EAFDA-555F-4E79-8719-7A2DA1EAD08C}" destId="{F52D607F-05F2-4B22-B26A-1D512724EE68}" srcOrd="0" destOrd="1" presId="urn:microsoft.com/office/officeart/2005/8/layout/vList2"/>
    <dgm:cxn modelId="{5B10EED5-68E1-4109-8B3E-FA876A76FAA1}" type="presOf" srcId="{AD182DEE-91C9-4728-9C13-AEE0D5E36239}" destId="{F05BA9DE-DF0B-4650-AF05-6A77FD39F51B}" srcOrd="0" destOrd="0" presId="urn:microsoft.com/office/officeart/2005/8/layout/vList2"/>
    <dgm:cxn modelId="{7E1609F5-4E61-4C0D-ABFA-1B8DCC360720}" type="presOf" srcId="{42CDDCD9-C737-4977-9B35-2513391487B4}" destId="{F52D607F-05F2-4B22-B26A-1D512724EE68}" srcOrd="0" destOrd="0" presId="urn:microsoft.com/office/officeart/2005/8/layout/vList2"/>
    <dgm:cxn modelId="{75E13575-7753-4AE2-AB91-E5F2A807B3A0}" type="presParOf" srcId="{FD6D2C83-35C7-412A-B474-170E67F5AF20}" destId="{F05BA9DE-DF0B-4650-AF05-6A77FD39F51B}" srcOrd="0" destOrd="0" presId="urn:microsoft.com/office/officeart/2005/8/layout/vList2"/>
    <dgm:cxn modelId="{2B880D2F-D866-4368-9200-6C9FDABAF546}" type="presParOf" srcId="{FD6D2C83-35C7-412A-B474-170E67F5AF20}" destId="{F52D607F-05F2-4B22-B26A-1D512724EE68}"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C0D7D2-234E-4815-B277-EA76936EF8E0}" type="doc">
      <dgm:prSet loTypeId="urn:microsoft.com/office/officeart/2018/2/layout/IconLabelDescriptionList" loCatId="icon" qsTypeId="urn:microsoft.com/office/officeart/2005/8/quickstyle/simple1" qsCatId="simple" csTypeId="urn:microsoft.com/office/officeart/2005/8/colors/accent1_2" csCatId="accent1" phldr="1"/>
      <dgm:spPr/>
      <dgm:t>
        <a:bodyPr/>
        <a:lstStyle/>
        <a:p>
          <a:endParaRPr lang="en-US"/>
        </a:p>
      </dgm:t>
    </dgm:pt>
    <dgm:pt modelId="{A97AD882-C22B-4E52-B63A-E26B5767344B}">
      <dgm:prSet/>
      <dgm:spPr/>
      <dgm:t>
        <a:bodyPr/>
        <a:lstStyle/>
        <a:p>
          <a:pPr>
            <a:lnSpc>
              <a:spcPct val="100000"/>
            </a:lnSpc>
            <a:defRPr b="1"/>
          </a:pPr>
          <a:r>
            <a:rPr lang="en-US" b="1"/>
            <a:t>1.Interfaces</a:t>
          </a:r>
          <a:endParaRPr lang="en-US"/>
        </a:p>
      </dgm:t>
    </dgm:pt>
    <dgm:pt modelId="{77920006-66D4-4D71-8802-EFB25A3625A4}" type="parTrans" cxnId="{9E3748CA-4B30-4633-B032-7ABEAD3A822E}">
      <dgm:prSet/>
      <dgm:spPr/>
      <dgm:t>
        <a:bodyPr/>
        <a:lstStyle/>
        <a:p>
          <a:endParaRPr lang="en-US"/>
        </a:p>
      </dgm:t>
    </dgm:pt>
    <dgm:pt modelId="{CBE90ED8-A47B-4654-A698-4AB16523C795}" type="sibTrans" cxnId="{9E3748CA-4B30-4633-B032-7ABEAD3A822E}">
      <dgm:prSet/>
      <dgm:spPr/>
      <dgm:t>
        <a:bodyPr/>
        <a:lstStyle/>
        <a:p>
          <a:endParaRPr lang="en-US"/>
        </a:p>
      </dgm:t>
    </dgm:pt>
    <dgm:pt modelId="{A60F7B21-A0F6-4140-968D-246631F3C7A5}">
      <dgm:prSet/>
      <dgm:spPr/>
      <dgm:t>
        <a:bodyPr/>
        <a:lstStyle/>
        <a:p>
          <a:pPr>
            <a:lnSpc>
              <a:spcPct val="100000"/>
            </a:lnSpc>
          </a:pPr>
          <a:r>
            <a:rPr lang="en-US" dirty="0"/>
            <a:t>1.1	Defining an Interface</a:t>
          </a:r>
        </a:p>
      </dgm:t>
    </dgm:pt>
    <dgm:pt modelId="{36136E06-F44B-4D84-AEB5-B5964D9C8C1A}" type="parTrans" cxnId="{9C5CE564-1AF8-45DE-88C1-76EF9DC93EB5}">
      <dgm:prSet/>
      <dgm:spPr/>
      <dgm:t>
        <a:bodyPr/>
        <a:lstStyle/>
        <a:p>
          <a:endParaRPr lang="en-US"/>
        </a:p>
      </dgm:t>
    </dgm:pt>
    <dgm:pt modelId="{25AB552D-CD07-4E7A-B394-7AFE546A4435}" type="sibTrans" cxnId="{9C5CE564-1AF8-45DE-88C1-76EF9DC93EB5}">
      <dgm:prSet/>
      <dgm:spPr/>
      <dgm:t>
        <a:bodyPr/>
        <a:lstStyle/>
        <a:p>
          <a:endParaRPr lang="en-US"/>
        </a:p>
      </dgm:t>
    </dgm:pt>
    <dgm:pt modelId="{7CDC4D99-011C-4B0F-BB29-47A566748D8E}">
      <dgm:prSet/>
      <dgm:spPr/>
      <dgm:t>
        <a:bodyPr/>
        <a:lstStyle/>
        <a:p>
          <a:pPr>
            <a:lnSpc>
              <a:spcPct val="100000"/>
            </a:lnSpc>
          </a:pPr>
          <a:r>
            <a:rPr lang="en-US"/>
            <a:t>1.2	Implementing Interfaces</a:t>
          </a:r>
        </a:p>
      </dgm:t>
    </dgm:pt>
    <dgm:pt modelId="{488B1A04-D04E-4724-8C9B-1988F0550F37}" type="parTrans" cxnId="{FB7283BE-270A-4D9E-8B55-DC9C98431E66}">
      <dgm:prSet/>
      <dgm:spPr/>
      <dgm:t>
        <a:bodyPr/>
        <a:lstStyle/>
        <a:p>
          <a:endParaRPr lang="en-US"/>
        </a:p>
      </dgm:t>
    </dgm:pt>
    <dgm:pt modelId="{162427F3-D39C-4399-94AF-926D9F3E5BE0}" type="sibTrans" cxnId="{FB7283BE-270A-4D9E-8B55-DC9C98431E66}">
      <dgm:prSet/>
      <dgm:spPr/>
      <dgm:t>
        <a:bodyPr/>
        <a:lstStyle/>
        <a:p>
          <a:endParaRPr lang="en-US"/>
        </a:p>
      </dgm:t>
    </dgm:pt>
    <dgm:pt modelId="{95019962-8C88-40C8-9A8E-862289F8768B}">
      <dgm:prSet/>
      <dgm:spPr/>
      <dgm:t>
        <a:bodyPr/>
        <a:lstStyle/>
        <a:p>
          <a:pPr>
            <a:lnSpc>
              <a:spcPct val="100000"/>
            </a:lnSpc>
          </a:pPr>
          <a:r>
            <a:rPr lang="en-US" dirty="0"/>
            <a:t>1.3	Interfaces can be extended</a:t>
          </a:r>
        </a:p>
      </dgm:t>
    </dgm:pt>
    <dgm:pt modelId="{0B09C1B1-C94C-41BE-9F9A-BD42DFDE08D8}" type="parTrans" cxnId="{713A7857-E65F-4CB1-ADBB-F0540B2EA272}">
      <dgm:prSet/>
      <dgm:spPr/>
      <dgm:t>
        <a:bodyPr/>
        <a:lstStyle/>
        <a:p>
          <a:endParaRPr lang="en-US"/>
        </a:p>
      </dgm:t>
    </dgm:pt>
    <dgm:pt modelId="{130C5D5E-5716-42FA-A3B0-DD37790AD64E}" type="sibTrans" cxnId="{713A7857-E65F-4CB1-ADBB-F0540B2EA272}">
      <dgm:prSet/>
      <dgm:spPr/>
      <dgm:t>
        <a:bodyPr/>
        <a:lstStyle/>
        <a:p>
          <a:endParaRPr lang="en-US"/>
        </a:p>
      </dgm:t>
    </dgm:pt>
    <dgm:pt modelId="{81A01460-2EA1-41C7-90F5-4D19AADC746A}">
      <dgm:prSet/>
      <dgm:spPr/>
      <dgm:t>
        <a:bodyPr/>
        <a:lstStyle/>
        <a:p>
          <a:pPr>
            <a:lnSpc>
              <a:spcPct val="100000"/>
            </a:lnSpc>
            <a:defRPr b="1"/>
          </a:pPr>
          <a:r>
            <a:rPr lang="en-US" b="1"/>
            <a:t>2.Collection Framework</a:t>
          </a:r>
          <a:endParaRPr lang="en-US"/>
        </a:p>
      </dgm:t>
    </dgm:pt>
    <dgm:pt modelId="{EA79C7A6-94BF-4507-99D1-4712116D3B8B}" type="parTrans" cxnId="{385CE53F-FEAA-4344-B739-C3A8879CA9C7}">
      <dgm:prSet/>
      <dgm:spPr/>
      <dgm:t>
        <a:bodyPr/>
        <a:lstStyle/>
        <a:p>
          <a:endParaRPr lang="en-US"/>
        </a:p>
      </dgm:t>
    </dgm:pt>
    <dgm:pt modelId="{48B6E9C9-4276-4E22-959E-EED1D5F5084A}" type="sibTrans" cxnId="{385CE53F-FEAA-4344-B739-C3A8879CA9C7}">
      <dgm:prSet/>
      <dgm:spPr/>
      <dgm:t>
        <a:bodyPr/>
        <a:lstStyle/>
        <a:p>
          <a:endParaRPr lang="en-US"/>
        </a:p>
      </dgm:t>
    </dgm:pt>
    <dgm:pt modelId="{DD8738C7-9BDF-4DF2-B648-4442DBA84F4A}">
      <dgm:prSet/>
      <dgm:spPr/>
      <dgm:t>
        <a:bodyPr/>
        <a:lstStyle/>
        <a:p>
          <a:pPr>
            <a:lnSpc>
              <a:spcPct val="100000"/>
            </a:lnSpc>
          </a:pPr>
          <a:r>
            <a:rPr lang="en-US"/>
            <a:t>2.1	Collection Overview</a:t>
          </a:r>
        </a:p>
      </dgm:t>
    </dgm:pt>
    <dgm:pt modelId="{CC507B6E-E575-4C6E-A74B-160B59F12266}" type="parTrans" cxnId="{67B86B55-3CBC-44AD-BD25-69F1513D4C0C}">
      <dgm:prSet/>
      <dgm:spPr/>
      <dgm:t>
        <a:bodyPr/>
        <a:lstStyle/>
        <a:p>
          <a:endParaRPr lang="en-US"/>
        </a:p>
      </dgm:t>
    </dgm:pt>
    <dgm:pt modelId="{309399F1-DE8D-47D6-9059-EF8ED5E8C097}" type="sibTrans" cxnId="{67B86B55-3CBC-44AD-BD25-69F1513D4C0C}">
      <dgm:prSet/>
      <dgm:spPr/>
      <dgm:t>
        <a:bodyPr/>
        <a:lstStyle/>
        <a:p>
          <a:endParaRPr lang="en-US"/>
        </a:p>
      </dgm:t>
    </dgm:pt>
    <dgm:pt modelId="{A08D5667-FF9C-458D-A5DA-E32C24AA73DE}">
      <dgm:prSet/>
      <dgm:spPr/>
      <dgm:t>
        <a:bodyPr/>
        <a:lstStyle/>
        <a:p>
          <a:pPr>
            <a:lnSpc>
              <a:spcPct val="100000"/>
            </a:lnSpc>
          </a:pPr>
          <a:r>
            <a:rPr lang="en-US" dirty="0"/>
            <a:t>2.2 	The Collection Interfaces</a:t>
          </a:r>
        </a:p>
      </dgm:t>
    </dgm:pt>
    <dgm:pt modelId="{1BDC7C74-6AAF-43CE-9F46-FBE23C303D3C}" type="parTrans" cxnId="{919B800E-D8C3-48C9-BC78-2E7AFC354787}">
      <dgm:prSet/>
      <dgm:spPr/>
      <dgm:t>
        <a:bodyPr/>
        <a:lstStyle/>
        <a:p>
          <a:endParaRPr lang="en-US"/>
        </a:p>
      </dgm:t>
    </dgm:pt>
    <dgm:pt modelId="{15172A5B-DC25-4AD6-986A-8C0091744079}" type="sibTrans" cxnId="{919B800E-D8C3-48C9-BC78-2E7AFC354787}">
      <dgm:prSet/>
      <dgm:spPr/>
      <dgm:t>
        <a:bodyPr/>
        <a:lstStyle/>
        <a:p>
          <a:endParaRPr lang="en-US"/>
        </a:p>
      </dgm:t>
    </dgm:pt>
    <dgm:pt modelId="{329507CD-DF2E-471D-B3B1-224379106F2E}">
      <dgm:prSet/>
      <dgm:spPr/>
      <dgm:t>
        <a:bodyPr/>
        <a:lstStyle/>
        <a:p>
          <a:pPr>
            <a:lnSpc>
              <a:spcPct val="100000"/>
            </a:lnSpc>
          </a:pPr>
          <a:r>
            <a:rPr lang="en-US" dirty="0"/>
            <a:t>2.3 	The Collection Classes</a:t>
          </a:r>
        </a:p>
      </dgm:t>
    </dgm:pt>
    <dgm:pt modelId="{31AA0154-4554-443D-8DE5-BBB2BB5D108E}" type="parTrans" cxnId="{B8DFC534-F1F8-4679-881A-0E47B91F79A2}">
      <dgm:prSet/>
      <dgm:spPr/>
      <dgm:t>
        <a:bodyPr/>
        <a:lstStyle/>
        <a:p>
          <a:endParaRPr lang="en-US"/>
        </a:p>
      </dgm:t>
    </dgm:pt>
    <dgm:pt modelId="{8CC7E94F-3A63-48CB-B6A5-20B2E005CA5D}" type="sibTrans" cxnId="{B8DFC534-F1F8-4679-881A-0E47B91F79A2}">
      <dgm:prSet/>
      <dgm:spPr/>
      <dgm:t>
        <a:bodyPr/>
        <a:lstStyle/>
        <a:p>
          <a:endParaRPr lang="en-US"/>
        </a:p>
      </dgm:t>
    </dgm:pt>
    <dgm:pt modelId="{6DF98B67-D170-4A3A-9F86-90F876AA1E40}">
      <dgm:prSet/>
      <dgm:spPr/>
      <dgm:t>
        <a:bodyPr/>
        <a:lstStyle/>
        <a:p>
          <a:pPr>
            <a:lnSpc>
              <a:spcPct val="100000"/>
            </a:lnSpc>
          </a:pPr>
          <a:r>
            <a:rPr lang="en-US"/>
            <a:t>2.4 	Accessing a Collection via an Iterator</a:t>
          </a:r>
        </a:p>
      </dgm:t>
    </dgm:pt>
    <dgm:pt modelId="{F6184135-0577-48A0-ADEE-803DA8013BBC}" type="parTrans" cxnId="{DCF596F4-4608-4B4B-A955-7483F8FF9CF8}">
      <dgm:prSet/>
      <dgm:spPr/>
      <dgm:t>
        <a:bodyPr/>
        <a:lstStyle/>
        <a:p>
          <a:endParaRPr lang="en-US"/>
        </a:p>
      </dgm:t>
    </dgm:pt>
    <dgm:pt modelId="{6795AC54-7E61-4A7D-A017-F34731606F32}" type="sibTrans" cxnId="{DCF596F4-4608-4B4B-A955-7483F8FF9CF8}">
      <dgm:prSet/>
      <dgm:spPr/>
      <dgm:t>
        <a:bodyPr/>
        <a:lstStyle/>
        <a:p>
          <a:endParaRPr lang="en-US"/>
        </a:p>
      </dgm:t>
    </dgm:pt>
    <dgm:pt modelId="{54EE3A29-D565-40B5-9609-C5A4602A9EEC}">
      <dgm:prSet/>
      <dgm:spPr/>
      <dgm:t>
        <a:bodyPr/>
        <a:lstStyle/>
        <a:p>
          <a:pPr>
            <a:lnSpc>
              <a:spcPct val="100000"/>
            </a:lnSpc>
            <a:defRPr b="1"/>
          </a:pPr>
          <a:r>
            <a:rPr lang="en-US" b="1"/>
            <a:t>3.Utility Classes</a:t>
          </a:r>
          <a:endParaRPr lang="en-US"/>
        </a:p>
      </dgm:t>
    </dgm:pt>
    <dgm:pt modelId="{8B3D6327-A495-4700-AE87-ED2664CEE614}" type="parTrans" cxnId="{E05F1C74-B449-4CED-882D-1F9855CC8498}">
      <dgm:prSet/>
      <dgm:spPr/>
      <dgm:t>
        <a:bodyPr/>
        <a:lstStyle/>
        <a:p>
          <a:endParaRPr lang="en-US"/>
        </a:p>
      </dgm:t>
    </dgm:pt>
    <dgm:pt modelId="{297D9FCF-C21C-4723-964C-947A3541BC0D}" type="sibTrans" cxnId="{E05F1C74-B449-4CED-882D-1F9855CC8498}">
      <dgm:prSet/>
      <dgm:spPr/>
      <dgm:t>
        <a:bodyPr/>
        <a:lstStyle/>
        <a:p>
          <a:endParaRPr lang="en-US"/>
        </a:p>
      </dgm:t>
    </dgm:pt>
    <dgm:pt modelId="{387C23EF-AFA8-4A2D-A689-3E39EB6D0CB6}">
      <dgm:prSet/>
      <dgm:spPr/>
      <dgm:t>
        <a:bodyPr/>
        <a:lstStyle/>
        <a:p>
          <a:pPr>
            <a:lnSpc>
              <a:spcPct val="100000"/>
            </a:lnSpc>
          </a:pPr>
          <a:r>
            <a:rPr lang="en-US"/>
            <a:t>3.1	StringTokenizer</a:t>
          </a:r>
        </a:p>
      </dgm:t>
    </dgm:pt>
    <dgm:pt modelId="{5C8228AD-ADF1-42B5-9F33-0E568D7C0508}" type="parTrans" cxnId="{93E268DB-DE45-493B-82D9-335C581F1CFC}">
      <dgm:prSet/>
      <dgm:spPr/>
      <dgm:t>
        <a:bodyPr/>
        <a:lstStyle/>
        <a:p>
          <a:endParaRPr lang="en-US"/>
        </a:p>
      </dgm:t>
    </dgm:pt>
    <dgm:pt modelId="{4B091AAA-6F24-4665-B5AC-F3EC700B8CDC}" type="sibTrans" cxnId="{93E268DB-DE45-493B-82D9-335C581F1CFC}">
      <dgm:prSet/>
      <dgm:spPr/>
      <dgm:t>
        <a:bodyPr/>
        <a:lstStyle/>
        <a:p>
          <a:endParaRPr lang="en-US"/>
        </a:p>
      </dgm:t>
    </dgm:pt>
    <dgm:pt modelId="{6FC0A6CD-BB28-4148-B628-D958C82127E6}">
      <dgm:prSet/>
      <dgm:spPr/>
      <dgm:t>
        <a:bodyPr/>
        <a:lstStyle/>
        <a:p>
          <a:pPr>
            <a:lnSpc>
              <a:spcPct val="100000"/>
            </a:lnSpc>
          </a:pPr>
          <a:r>
            <a:rPr lang="en-US" dirty="0"/>
            <a:t>3.2 	Scanner</a:t>
          </a:r>
        </a:p>
      </dgm:t>
    </dgm:pt>
    <dgm:pt modelId="{8F66477C-9234-42DF-BAB1-A388C7F2A4EE}" type="parTrans" cxnId="{20D640FD-0F3F-4358-8F2B-A93BF09AF28A}">
      <dgm:prSet/>
      <dgm:spPr/>
      <dgm:t>
        <a:bodyPr/>
        <a:lstStyle/>
        <a:p>
          <a:endParaRPr lang="en-US"/>
        </a:p>
      </dgm:t>
    </dgm:pt>
    <dgm:pt modelId="{523D6944-EF7A-482D-888B-A0D18CF47489}" type="sibTrans" cxnId="{20D640FD-0F3F-4358-8F2B-A93BF09AF28A}">
      <dgm:prSet/>
      <dgm:spPr/>
      <dgm:t>
        <a:bodyPr/>
        <a:lstStyle/>
        <a:p>
          <a:endParaRPr lang="en-US"/>
        </a:p>
      </dgm:t>
    </dgm:pt>
    <dgm:pt modelId="{BC9559D3-24B8-4DCF-B6D2-5B73BED7C8C0}" type="pres">
      <dgm:prSet presAssocID="{C8C0D7D2-234E-4815-B277-EA76936EF8E0}" presName="root" presStyleCnt="0">
        <dgm:presLayoutVars>
          <dgm:dir/>
          <dgm:resizeHandles val="exact"/>
        </dgm:presLayoutVars>
      </dgm:prSet>
      <dgm:spPr/>
    </dgm:pt>
    <dgm:pt modelId="{0F43D14E-A1E1-40BE-B526-888F1BD4F9D9}" type="pres">
      <dgm:prSet presAssocID="{A97AD882-C22B-4E52-B63A-E26B5767344B}" presName="compNode" presStyleCnt="0"/>
      <dgm:spPr/>
    </dgm:pt>
    <dgm:pt modelId="{56676DC1-00FD-4EE7-A22D-A6098B19C921}" type="pres">
      <dgm:prSet presAssocID="{A97AD882-C22B-4E52-B63A-E26B5767344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eckmark"/>
        </a:ext>
      </dgm:extLst>
    </dgm:pt>
    <dgm:pt modelId="{6F00FC59-2066-4BCA-BEAD-3CB10A06C0E9}" type="pres">
      <dgm:prSet presAssocID="{A97AD882-C22B-4E52-B63A-E26B5767344B}" presName="iconSpace" presStyleCnt="0"/>
      <dgm:spPr/>
    </dgm:pt>
    <dgm:pt modelId="{D4734BE0-B788-4DAA-9614-7846E3F7A2EE}" type="pres">
      <dgm:prSet presAssocID="{A97AD882-C22B-4E52-B63A-E26B5767344B}" presName="parTx" presStyleLbl="revTx" presStyleIdx="0" presStyleCnt="6">
        <dgm:presLayoutVars>
          <dgm:chMax val="0"/>
          <dgm:chPref val="0"/>
        </dgm:presLayoutVars>
      </dgm:prSet>
      <dgm:spPr/>
    </dgm:pt>
    <dgm:pt modelId="{9A9F5DFC-309D-4671-8559-B69FF2517024}" type="pres">
      <dgm:prSet presAssocID="{A97AD882-C22B-4E52-B63A-E26B5767344B}" presName="txSpace" presStyleCnt="0"/>
      <dgm:spPr/>
    </dgm:pt>
    <dgm:pt modelId="{B72EAE3D-3E0B-44F2-924D-8070372F0E2C}" type="pres">
      <dgm:prSet presAssocID="{A97AD882-C22B-4E52-B63A-E26B5767344B}" presName="desTx" presStyleLbl="revTx" presStyleIdx="1" presStyleCnt="6" custScaleX="141648" custScaleY="87287" custLinFactNeighborX="17188" custLinFactNeighborY="34775">
        <dgm:presLayoutVars/>
      </dgm:prSet>
      <dgm:spPr/>
    </dgm:pt>
    <dgm:pt modelId="{4FE060D9-AEF9-4AEF-BB99-7EB591BDD6C4}" type="pres">
      <dgm:prSet presAssocID="{CBE90ED8-A47B-4654-A698-4AB16523C795}" presName="sibTrans" presStyleCnt="0"/>
      <dgm:spPr/>
    </dgm:pt>
    <dgm:pt modelId="{D191873A-D186-460B-B21E-E929CC86C471}" type="pres">
      <dgm:prSet presAssocID="{81A01460-2EA1-41C7-90F5-4D19AADC746A}" presName="compNode" presStyleCnt="0"/>
      <dgm:spPr/>
    </dgm:pt>
    <dgm:pt modelId="{A99515F3-AB99-458F-8667-AB6F18A84CF2}" type="pres">
      <dgm:prSet presAssocID="{81A01460-2EA1-41C7-90F5-4D19AADC746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Teacher"/>
        </a:ext>
      </dgm:extLst>
    </dgm:pt>
    <dgm:pt modelId="{64DE28EE-FDD5-4FEF-8221-76F918A76A65}" type="pres">
      <dgm:prSet presAssocID="{81A01460-2EA1-41C7-90F5-4D19AADC746A}" presName="iconSpace" presStyleCnt="0"/>
      <dgm:spPr/>
    </dgm:pt>
    <dgm:pt modelId="{F5DBD8E8-FBB0-4367-945D-660BF8E1BA40}" type="pres">
      <dgm:prSet presAssocID="{81A01460-2EA1-41C7-90F5-4D19AADC746A}" presName="parTx" presStyleLbl="revTx" presStyleIdx="2" presStyleCnt="6">
        <dgm:presLayoutVars>
          <dgm:chMax val="0"/>
          <dgm:chPref val="0"/>
        </dgm:presLayoutVars>
      </dgm:prSet>
      <dgm:spPr/>
    </dgm:pt>
    <dgm:pt modelId="{D6778AAB-B9A4-44C6-B355-59F3DADE91C7}" type="pres">
      <dgm:prSet presAssocID="{81A01460-2EA1-41C7-90F5-4D19AADC746A}" presName="txSpace" presStyleCnt="0"/>
      <dgm:spPr/>
    </dgm:pt>
    <dgm:pt modelId="{DCE7BFF9-1302-4407-A104-5F1019E3CC5B}" type="pres">
      <dgm:prSet presAssocID="{81A01460-2EA1-41C7-90F5-4D19AADC746A}" presName="desTx" presStyleLbl="revTx" presStyleIdx="3" presStyleCnt="6" custScaleX="155709" custLinFactNeighborX="-371" custLinFactNeighborY="26491">
        <dgm:presLayoutVars/>
      </dgm:prSet>
      <dgm:spPr/>
    </dgm:pt>
    <dgm:pt modelId="{D1D86C45-973F-42EE-85F6-DA86043116F4}" type="pres">
      <dgm:prSet presAssocID="{48B6E9C9-4276-4E22-959E-EED1D5F5084A}" presName="sibTrans" presStyleCnt="0"/>
      <dgm:spPr/>
    </dgm:pt>
    <dgm:pt modelId="{78422A09-DC9E-403B-B930-A57EDDC7DF66}" type="pres">
      <dgm:prSet presAssocID="{54EE3A29-D565-40B5-9609-C5A4602A9EEC}" presName="compNode" presStyleCnt="0"/>
      <dgm:spPr/>
    </dgm:pt>
    <dgm:pt modelId="{49D4D405-E13B-4FC9-ADA5-316E134C7E66}" type="pres">
      <dgm:prSet presAssocID="{54EE3A29-D565-40B5-9609-C5A4602A9EEC}"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canner"/>
        </a:ext>
      </dgm:extLst>
    </dgm:pt>
    <dgm:pt modelId="{448BC903-1A43-4A6B-B6D9-B9775A281386}" type="pres">
      <dgm:prSet presAssocID="{54EE3A29-D565-40B5-9609-C5A4602A9EEC}" presName="iconSpace" presStyleCnt="0"/>
      <dgm:spPr/>
    </dgm:pt>
    <dgm:pt modelId="{DFE3A72F-6A62-4F5A-A1C2-A91F24248D5A}" type="pres">
      <dgm:prSet presAssocID="{54EE3A29-D565-40B5-9609-C5A4602A9EEC}" presName="parTx" presStyleLbl="revTx" presStyleIdx="4" presStyleCnt="6">
        <dgm:presLayoutVars>
          <dgm:chMax val="0"/>
          <dgm:chPref val="0"/>
        </dgm:presLayoutVars>
      </dgm:prSet>
      <dgm:spPr/>
    </dgm:pt>
    <dgm:pt modelId="{94B70A2E-CCFF-4355-8B94-34FCF000FD24}" type="pres">
      <dgm:prSet presAssocID="{54EE3A29-D565-40B5-9609-C5A4602A9EEC}" presName="txSpace" presStyleCnt="0"/>
      <dgm:spPr/>
    </dgm:pt>
    <dgm:pt modelId="{1028B70B-55C8-4DA0-B99A-B82C0315AEBF}" type="pres">
      <dgm:prSet presAssocID="{54EE3A29-D565-40B5-9609-C5A4602A9EEC}" presName="desTx" presStyleLbl="revTx" presStyleIdx="5" presStyleCnt="6" custLinFactNeighborX="32" custLinFactNeighborY="34982">
        <dgm:presLayoutVars/>
      </dgm:prSet>
      <dgm:spPr/>
    </dgm:pt>
  </dgm:ptLst>
  <dgm:cxnLst>
    <dgm:cxn modelId="{919B800E-D8C3-48C9-BC78-2E7AFC354787}" srcId="{81A01460-2EA1-41C7-90F5-4D19AADC746A}" destId="{A08D5667-FF9C-458D-A5DA-E32C24AA73DE}" srcOrd="1" destOrd="0" parTransId="{1BDC7C74-6AAF-43CE-9F46-FBE23C303D3C}" sibTransId="{15172A5B-DC25-4AD6-986A-8C0091744079}"/>
    <dgm:cxn modelId="{82C2311E-A9AE-4937-A223-58199F6BFACC}" type="presOf" srcId="{A97AD882-C22B-4E52-B63A-E26B5767344B}" destId="{D4734BE0-B788-4DAA-9614-7846E3F7A2EE}" srcOrd="0" destOrd="0" presId="urn:microsoft.com/office/officeart/2018/2/layout/IconLabelDescriptionList"/>
    <dgm:cxn modelId="{0D3D5820-E291-45F0-964B-62ECD4A07F07}" type="presOf" srcId="{A08D5667-FF9C-458D-A5DA-E32C24AA73DE}" destId="{DCE7BFF9-1302-4407-A104-5F1019E3CC5B}" srcOrd="0" destOrd="1" presId="urn:microsoft.com/office/officeart/2018/2/layout/IconLabelDescriptionList"/>
    <dgm:cxn modelId="{19C2C032-9D95-4B0C-9B13-02669B7DA161}" type="presOf" srcId="{81A01460-2EA1-41C7-90F5-4D19AADC746A}" destId="{F5DBD8E8-FBB0-4367-945D-660BF8E1BA40}" srcOrd="0" destOrd="0" presId="urn:microsoft.com/office/officeart/2018/2/layout/IconLabelDescriptionList"/>
    <dgm:cxn modelId="{B8DFC534-F1F8-4679-881A-0E47B91F79A2}" srcId="{81A01460-2EA1-41C7-90F5-4D19AADC746A}" destId="{329507CD-DF2E-471D-B3B1-224379106F2E}" srcOrd="2" destOrd="0" parTransId="{31AA0154-4554-443D-8DE5-BBB2BB5D108E}" sibTransId="{8CC7E94F-3A63-48CB-B6A5-20B2E005CA5D}"/>
    <dgm:cxn modelId="{385CE53F-FEAA-4344-B739-C3A8879CA9C7}" srcId="{C8C0D7D2-234E-4815-B277-EA76936EF8E0}" destId="{81A01460-2EA1-41C7-90F5-4D19AADC746A}" srcOrd="1" destOrd="0" parTransId="{EA79C7A6-94BF-4507-99D1-4712116D3B8B}" sibTransId="{48B6E9C9-4276-4E22-959E-EED1D5F5084A}"/>
    <dgm:cxn modelId="{977D905B-EB79-40F5-BE5B-083829844B8C}" type="presOf" srcId="{329507CD-DF2E-471D-B3B1-224379106F2E}" destId="{DCE7BFF9-1302-4407-A104-5F1019E3CC5B}" srcOrd="0" destOrd="2" presId="urn:microsoft.com/office/officeart/2018/2/layout/IconLabelDescriptionList"/>
    <dgm:cxn modelId="{9C5CE564-1AF8-45DE-88C1-76EF9DC93EB5}" srcId="{A97AD882-C22B-4E52-B63A-E26B5767344B}" destId="{A60F7B21-A0F6-4140-968D-246631F3C7A5}" srcOrd="0" destOrd="0" parTransId="{36136E06-F44B-4D84-AEB5-B5964D9C8C1A}" sibTransId="{25AB552D-CD07-4E7A-B394-7AFE546A4435}"/>
    <dgm:cxn modelId="{F34FBA67-8BB8-4901-B9A5-B33B7C496FA9}" type="presOf" srcId="{6FC0A6CD-BB28-4148-B628-D958C82127E6}" destId="{1028B70B-55C8-4DA0-B99A-B82C0315AEBF}" srcOrd="0" destOrd="1" presId="urn:microsoft.com/office/officeart/2018/2/layout/IconLabelDescriptionList"/>
    <dgm:cxn modelId="{A4687D6B-515E-4577-82E4-8C5FDD9E786E}" type="presOf" srcId="{C8C0D7D2-234E-4815-B277-EA76936EF8E0}" destId="{BC9559D3-24B8-4DCF-B6D2-5B73BED7C8C0}" srcOrd="0" destOrd="0" presId="urn:microsoft.com/office/officeart/2018/2/layout/IconLabelDescriptionList"/>
    <dgm:cxn modelId="{005A384C-1ECF-4EEE-A76E-29EAFE247443}" type="presOf" srcId="{54EE3A29-D565-40B5-9609-C5A4602A9EEC}" destId="{DFE3A72F-6A62-4F5A-A1C2-A91F24248D5A}" srcOrd="0" destOrd="0" presId="urn:microsoft.com/office/officeart/2018/2/layout/IconLabelDescriptionList"/>
    <dgm:cxn modelId="{16C5854C-7D0A-41CE-9880-098D8947DCF5}" type="presOf" srcId="{DD8738C7-9BDF-4DF2-B648-4442DBA84F4A}" destId="{DCE7BFF9-1302-4407-A104-5F1019E3CC5B}" srcOrd="0" destOrd="0" presId="urn:microsoft.com/office/officeart/2018/2/layout/IconLabelDescriptionList"/>
    <dgm:cxn modelId="{E05F1C74-B449-4CED-882D-1F9855CC8498}" srcId="{C8C0D7D2-234E-4815-B277-EA76936EF8E0}" destId="{54EE3A29-D565-40B5-9609-C5A4602A9EEC}" srcOrd="2" destOrd="0" parTransId="{8B3D6327-A495-4700-AE87-ED2664CEE614}" sibTransId="{297D9FCF-C21C-4723-964C-947A3541BC0D}"/>
    <dgm:cxn modelId="{67B86B55-3CBC-44AD-BD25-69F1513D4C0C}" srcId="{81A01460-2EA1-41C7-90F5-4D19AADC746A}" destId="{DD8738C7-9BDF-4DF2-B648-4442DBA84F4A}" srcOrd="0" destOrd="0" parTransId="{CC507B6E-E575-4C6E-A74B-160B59F12266}" sibTransId="{309399F1-DE8D-47D6-9059-EF8ED5E8C097}"/>
    <dgm:cxn modelId="{713A7857-E65F-4CB1-ADBB-F0540B2EA272}" srcId="{A97AD882-C22B-4E52-B63A-E26B5767344B}" destId="{95019962-8C88-40C8-9A8E-862289F8768B}" srcOrd="2" destOrd="0" parTransId="{0B09C1B1-C94C-41BE-9F9A-BD42DFDE08D8}" sibTransId="{130C5D5E-5716-42FA-A3B0-DD37790AD64E}"/>
    <dgm:cxn modelId="{F641517C-9B14-418F-9427-F1C23CE4F1BC}" type="presOf" srcId="{95019962-8C88-40C8-9A8E-862289F8768B}" destId="{B72EAE3D-3E0B-44F2-924D-8070372F0E2C}" srcOrd="0" destOrd="2" presId="urn:microsoft.com/office/officeart/2018/2/layout/IconLabelDescriptionList"/>
    <dgm:cxn modelId="{A07D737E-74A6-4E41-8EE3-876C2AEA7A91}" type="presOf" srcId="{7CDC4D99-011C-4B0F-BB29-47A566748D8E}" destId="{B72EAE3D-3E0B-44F2-924D-8070372F0E2C}" srcOrd="0" destOrd="1" presId="urn:microsoft.com/office/officeart/2018/2/layout/IconLabelDescriptionList"/>
    <dgm:cxn modelId="{B373C9B9-CFEA-4E04-83EC-68B407680B07}" type="presOf" srcId="{387C23EF-AFA8-4A2D-A689-3E39EB6D0CB6}" destId="{1028B70B-55C8-4DA0-B99A-B82C0315AEBF}" srcOrd="0" destOrd="0" presId="urn:microsoft.com/office/officeart/2018/2/layout/IconLabelDescriptionList"/>
    <dgm:cxn modelId="{FB7283BE-270A-4D9E-8B55-DC9C98431E66}" srcId="{A97AD882-C22B-4E52-B63A-E26B5767344B}" destId="{7CDC4D99-011C-4B0F-BB29-47A566748D8E}" srcOrd="1" destOrd="0" parTransId="{488B1A04-D04E-4724-8C9B-1988F0550F37}" sibTransId="{162427F3-D39C-4399-94AF-926D9F3E5BE0}"/>
    <dgm:cxn modelId="{9E3748CA-4B30-4633-B032-7ABEAD3A822E}" srcId="{C8C0D7D2-234E-4815-B277-EA76936EF8E0}" destId="{A97AD882-C22B-4E52-B63A-E26B5767344B}" srcOrd="0" destOrd="0" parTransId="{77920006-66D4-4D71-8802-EFB25A3625A4}" sibTransId="{CBE90ED8-A47B-4654-A698-4AB16523C795}"/>
    <dgm:cxn modelId="{93E268DB-DE45-493B-82D9-335C581F1CFC}" srcId="{54EE3A29-D565-40B5-9609-C5A4602A9EEC}" destId="{387C23EF-AFA8-4A2D-A689-3E39EB6D0CB6}" srcOrd="0" destOrd="0" parTransId="{5C8228AD-ADF1-42B5-9F33-0E568D7C0508}" sibTransId="{4B091AAA-6F24-4665-B5AC-F3EC700B8CDC}"/>
    <dgm:cxn modelId="{B164DEF3-8F48-4EB0-B712-7C72FB835473}" type="presOf" srcId="{6DF98B67-D170-4A3A-9F86-90F876AA1E40}" destId="{DCE7BFF9-1302-4407-A104-5F1019E3CC5B}" srcOrd="0" destOrd="3" presId="urn:microsoft.com/office/officeart/2018/2/layout/IconLabelDescriptionList"/>
    <dgm:cxn modelId="{DCF596F4-4608-4B4B-A955-7483F8FF9CF8}" srcId="{81A01460-2EA1-41C7-90F5-4D19AADC746A}" destId="{6DF98B67-D170-4A3A-9F86-90F876AA1E40}" srcOrd="3" destOrd="0" parTransId="{F6184135-0577-48A0-ADEE-803DA8013BBC}" sibTransId="{6795AC54-7E61-4A7D-A017-F34731606F32}"/>
    <dgm:cxn modelId="{8AD1FBF8-DB09-45EE-84EC-36A4831A3F2B}" type="presOf" srcId="{A60F7B21-A0F6-4140-968D-246631F3C7A5}" destId="{B72EAE3D-3E0B-44F2-924D-8070372F0E2C}" srcOrd="0" destOrd="0" presId="urn:microsoft.com/office/officeart/2018/2/layout/IconLabelDescriptionList"/>
    <dgm:cxn modelId="{20D640FD-0F3F-4358-8F2B-A93BF09AF28A}" srcId="{54EE3A29-D565-40B5-9609-C5A4602A9EEC}" destId="{6FC0A6CD-BB28-4148-B628-D958C82127E6}" srcOrd="1" destOrd="0" parTransId="{8F66477C-9234-42DF-BAB1-A388C7F2A4EE}" sibTransId="{523D6944-EF7A-482D-888B-A0D18CF47489}"/>
    <dgm:cxn modelId="{489A0B7C-6EA5-42BA-BD53-EC442B55A1DC}" type="presParOf" srcId="{BC9559D3-24B8-4DCF-B6D2-5B73BED7C8C0}" destId="{0F43D14E-A1E1-40BE-B526-888F1BD4F9D9}" srcOrd="0" destOrd="0" presId="urn:microsoft.com/office/officeart/2018/2/layout/IconLabelDescriptionList"/>
    <dgm:cxn modelId="{C537A943-4F37-4D74-94A4-63AFAFFE1155}" type="presParOf" srcId="{0F43D14E-A1E1-40BE-B526-888F1BD4F9D9}" destId="{56676DC1-00FD-4EE7-A22D-A6098B19C921}" srcOrd="0" destOrd="0" presId="urn:microsoft.com/office/officeart/2018/2/layout/IconLabelDescriptionList"/>
    <dgm:cxn modelId="{3E7D4D3B-805D-4F90-8259-10ACF68B469B}" type="presParOf" srcId="{0F43D14E-A1E1-40BE-B526-888F1BD4F9D9}" destId="{6F00FC59-2066-4BCA-BEAD-3CB10A06C0E9}" srcOrd="1" destOrd="0" presId="urn:microsoft.com/office/officeart/2018/2/layout/IconLabelDescriptionList"/>
    <dgm:cxn modelId="{4DD265B6-77EC-4848-9822-4BAFA2005B4D}" type="presParOf" srcId="{0F43D14E-A1E1-40BE-B526-888F1BD4F9D9}" destId="{D4734BE0-B788-4DAA-9614-7846E3F7A2EE}" srcOrd="2" destOrd="0" presId="urn:microsoft.com/office/officeart/2018/2/layout/IconLabelDescriptionList"/>
    <dgm:cxn modelId="{0AAC4050-BC42-4314-B834-D923B55FF180}" type="presParOf" srcId="{0F43D14E-A1E1-40BE-B526-888F1BD4F9D9}" destId="{9A9F5DFC-309D-4671-8559-B69FF2517024}" srcOrd="3" destOrd="0" presId="urn:microsoft.com/office/officeart/2018/2/layout/IconLabelDescriptionList"/>
    <dgm:cxn modelId="{35FC9AEC-1458-4799-A84F-7430505F08AB}" type="presParOf" srcId="{0F43D14E-A1E1-40BE-B526-888F1BD4F9D9}" destId="{B72EAE3D-3E0B-44F2-924D-8070372F0E2C}" srcOrd="4" destOrd="0" presId="urn:microsoft.com/office/officeart/2018/2/layout/IconLabelDescriptionList"/>
    <dgm:cxn modelId="{9E68FE0D-25C5-459F-BC24-8BAC95B7D068}" type="presParOf" srcId="{BC9559D3-24B8-4DCF-B6D2-5B73BED7C8C0}" destId="{4FE060D9-AEF9-4AEF-BB99-7EB591BDD6C4}" srcOrd="1" destOrd="0" presId="urn:microsoft.com/office/officeart/2018/2/layout/IconLabelDescriptionList"/>
    <dgm:cxn modelId="{B86009F6-6CF7-4A81-8075-B4CBB83C0EFE}" type="presParOf" srcId="{BC9559D3-24B8-4DCF-B6D2-5B73BED7C8C0}" destId="{D191873A-D186-460B-B21E-E929CC86C471}" srcOrd="2" destOrd="0" presId="urn:microsoft.com/office/officeart/2018/2/layout/IconLabelDescriptionList"/>
    <dgm:cxn modelId="{EF392886-CE73-402B-8E41-29065916E60F}" type="presParOf" srcId="{D191873A-D186-460B-B21E-E929CC86C471}" destId="{A99515F3-AB99-458F-8667-AB6F18A84CF2}" srcOrd="0" destOrd="0" presId="urn:microsoft.com/office/officeart/2018/2/layout/IconLabelDescriptionList"/>
    <dgm:cxn modelId="{682884D3-2028-40E8-B206-5272FDBDE578}" type="presParOf" srcId="{D191873A-D186-460B-B21E-E929CC86C471}" destId="{64DE28EE-FDD5-4FEF-8221-76F918A76A65}" srcOrd="1" destOrd="0" presId="urn:microsoft.com/office/officeart/2018/2/layout/IconLabelDescriptionList"/>
    <dgm:cxn modelId="{F2104C98-CE6B-4B99-B25F-A34B53C4B938}" type="presParOf" srcId="{D191873A-D186-460B-B21E-E929CC86C471}" destId="{F5DBD8E8-FBB0-4367-945D-660BF8E1BA40}" srcOrd="2" destOrd="0" presId="urn:microsoft.com/office/officeart/2018/2/layout/IconLabelDescriptionList"/>
    <dgm:cxn modelId="{8CB70DEB-FB9F-4E07-A59F-E47117731CC1}" type="presParOf" srcId="{D191873A-D186-460B-B21E-E929CC86C471}" destId="{D6778AAB-B9A4-44C6-B355-59F3DADE91C7}" srcOrd="3" destOrd="0" presId="urn:microsoft.com/office/officeart/2018/2/layout/IconLabelDescriptionList"/>
    <dgm:cxn modelId="{2AE5C8F9-1162-4C77-A73F-F969B8F5A9D5}" type="presParOf" srcId="{D191873A-D186-460B-B21E-E929CC86C471}" destId="{DCE7BFF9-1302-4407-A104-5F1019E3CC5B}" srcOrd="4" destOrd="0" presId="urn:microsoft.com/office/officeart/2018/2/layout/IconLabelDescriptionList"/>
    <dgm:cxn modelId="{10F7CF85-280F-498E-8855-C756C43C18FA}" type="presParOf" srcId="{BC9559D3-24B8-4DCF-B6D2-5B73BED7C8C0}" destId="{D1D86C45-973F-42EE-85F6-DA86043116F4}" srcOrd="3" destOrd="0" presId="urn:microsoft.com/office/officeart/2018/2/layout/IconLabelDescriptionList"/>
    <dgm:cxn modelId="{EB4DBEDB-013E-4B87-BF2F-FF8A3413140C}" type="presParOf" srcId="{BC9559D3-24B8-4DCF-B6D2-5B73BED7C8C0}" destId="{78422A09-DC9E-403B-B930-A57EDDC7DF66}" srcOrd="4" destOrd="0" presId="urn:microsoft.com/office/officeart/2018/2/layout/IconLabelDescriptionList"/>
    <dgm:cxn modelId="{6C5EA77A-1CBD-4D11-BABC-CF5BAFE3E1F8}" type="presParOf" srcId="{78422A09-DC9E-403B-B930-A57EDDC7DF66}" destId="{49D4D405-E13B-4FC9-ADA5-316E134C7E66}" srcOrd="0" destOrd="0" presId="urn:microsoft.com/office/officeart/2018/2/layout/IconLabelDescriptionList"/>
    <dgm:cxn modelId="{60E97CAD-38CE-469F-8C99-B0C39BF7C1BB}" type="presParOf" srcId="{78422A09-DC9E-403B-B930-A57EDDC7DF66}" destId="{448BC903-1A43-4A6B-B6D9-B9775A281386}" srcOrd="1" destOrd="0" presId="urn:microsoft.com/office/officeart/2018/2/layout/IconLabelDescriptionList"/>
    <dgm:cxn modelId="{5D8153E2-2E10-420B-9552-099CE4C1850F}" type="presParOf" srcId="{78422A09-DC9E-403B-B930-A57EDDC7DF66}" destId="{DFE3A72F-6A62-4F5A-A1C2-A91F24248D5A}" srcOrd="2" destOrd="0" presId="urn:microsoft.com/office/officeart/2018/2/layout/IconLabelDescriptionList"/>
    <dgm:cxn modelId="{87594BB1-C2C2-40B1-84BE-3FA15D6438AE}" type="presParOf" srcId="{78422A09-DC9E-403B-B930-A57EDDC7DF66}" destId="{94B70A2E-CCFF-4355-8B94-34FCF000FD24}" srcOrd="3" destOrd="0" presId="urn:microsoft.com/office/officeart/2018/2/layout/IconLabelDescriptionList"/>
    <dgm:cxn modelId="{A3D0C279-E2AD-444B-9CDC-BF143902C053}" type="presParOf" srcId="{78422A09-DC9E-403B-B930-A57EDDC7DF66}" destId="{1028B70B-55C8-4DA0-B99A-B82C0315AEBF}" srcOrd="4" destOrd="0" presId="urn:microsoft.com/office/officeart/2018/2/layout/IconLabelDescription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5BA9DE-DF0B-4650-AF05-6A77FD39F51B}">
      <dsp:nvSpPr>
        <dsp:cNvPr id="0" name=""/>
        <dsp:cNvSpPr/>
      </dsp:nvSpPr>
      <dsp:spPr>
        <a:xfrm>
          <a:off x="0" y="218658"/>
          <a:ext cx="8610600" cy="68203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b="1" kern="1200" dirty="0"/>
            <a:t>UNIT III</a:t>
          </a:r>
          <a:endParaRPr lang="en-US" sz="4000" kern="1200" dirty="0"/>
        </a:p>
      </dsp:txBody>
      <dsp:txXfrm>
        <a:off x="33294" y="251952"/>
        <a:ext cx="8544012" cy="615443"/>
      </dsp:txXfrm>
    </dsp:sp>
    <dsp:sp modelId="{F52D607F-05F2-4B22-B26A-1D512724EE68}">
      <dsp:nvSpPr>
        <dsp:cNvPr id="0" name=""/>
        <dsp:cNvSpPr/>
      </dsp:nvSpPr>
      <dsp:spPr>
        <a:xfrm>
          <a:off x="0" y="2434550"/>
          <a:ext cx="8610600" cy="1722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81280" rIns="455168" bIns="81280" numCol="1" spcCol="1270" anchor="t" anchorCtr="0">
          <a:noAutofit/>
        </a:bodyPr>
        <a:lstStyle/>
        <a:p>
          <a:pPr marL="285750" lvl="1" indent="-285750" algn="l" defTabSz="2222500">
            <a:lnSpc>
              <a:spcPct val="90000"/>
            </a:lnSpc>
            <a:spcBef>
              <a:spcPct val="0"/>
            </a:spcBef>
            <a:spcAft>
              <a:spcPct val="20000"/>
            </a:spcAft>
            <a:buChar char="•"/>
          </a:pPr>
          <a:endParaRPr lang="en-US" sz="5000" kern="1200" dirty="0"/>
        </a:p>
        <a:p>
          <a:pPr marL="285750" lvl="1" indent="-285750" algn="l" defTabSz="2222500">
            <a:lnSpc>
              <a:spcPct val="90000"/>
            </a:lnSpc>
            <a:spcBef>
              <a:spcPct val="0"/>
            </a:spcBef>
            <a:spcAft>
              <a:spcPct val="20000"/>
            </a:spcAft>
            <a:buChar char="•"/>
          </a:pPr>
          <a:endParaRPr lang="en-US" sz="5000" kern="1200" dirty="0"/>
        </a:p>
      </dsp:txBody>
      <dsp:txXfrm>
        <a:off x="0" y="2434550"/>
        <a:ext cx="8610600" cy="17222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676DC1-00FD-4EE7-A22D-A6098B19C921}">
      <dsp:nvSpPr>
        <dsp:cNvPr id="0" name=""/>
        <dsp:cNvSpPr/>
      </dsp:nvSpPr>
      <dsp:spPr>
        <a:xfrm>
          <a:off x="415303" y="1140434"/>
          <a:ext cx="696937" cy="6969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734BE0-B788-4DAA-9614-7846E3F7A2EE}">
      <dsp:nvSpPr>
        <dsp:cNvPr id="0" name=""/>
        <dsp:cNvSpPr/>
      </dsp:nvSpPr>
      <dsp:spPr>
        <a:xfrm>
          <a:off x="415303" y="1916343"/>
          <a:ext cx="1991250" cy="298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66750">
            <a:lnSpc>
              <a:spcPct val="100000"/>
            </a:lnSpc>
            <a:spcBef>
              <a:spcPct val="0"/>
            </a:spcBef>
            <a:spcAft>
              <a:spcPct val="35000"/>
            </a:spcAft>
            <a:buNone/>
            <a:defRPr b="1"/>
          </a:pPr>
          <a:r>
            <a:rPr lang="en-US" sz="1500" b="1" kern="1200"/>
            <a:t>1.Interfaces</a:t>
          </a:r>
          <a:endParaRPr lang="en-US" sz="1500" kern="1200"/>
        </a:p>
      </dsp:txBody>
      <dsp:txXfrm>
        <a:off x="415303" y="1916343"/>
        <a:ext cx="1991250" cy="298687"/>
      </dsp:txXfrm>
    </dsp:sp>
    <dsp:sp modelId="{B72EAE3D-3E0B-44F2-924D-8070372F0E2C}">
      <dsp:nvSpPr>
        <dsp:cNvPr id="0" name=""/>
        <dsp:cNvSpPr/>
      </dsp:nvSpPr>
      <dsp:spPr>
        <a:xfrm>
          <a:off x="342901" y="2548043"/>
          <a:ext cx="2820565" cy="652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r>
            <a:rPr lang="en-US" sz="1100" kern="1200" dirty="0"/>
            <a:t>1.1	Defining an Interface</a:t>
          </a:r>
        </a:p>
        <a:p>
          <a:pPr marL="0" lvl="0" indent="0" algn="l" defTabSz="488950">
            <a:lnSpc>
              <a:spcPct val="100000"/>
            </a:lnSpc>
            <a:spcBef>
              <a:spcPct val="0"/>
            </a:spcBef>
            <a:spcAft>
              <a:spcPct val="35000"/>
            </a:spcAft>
            <a:buNone/>
          </a:pPr>
          <a:r>
            <a:rPr lang="en-US" sz="1100" kern="1200"/>
            <a:t>1.2	Implementing Interfaces</a:t>
          </a:r>
        </a:p>
        <a:p>
          <a:pPr marL="0" lvl="0" indent="0" algn="l" defTabSz="488950">
            <a:lnSpc>
              <a:spcPct val="100000"/>
            </a:lnSpc>
            <a:spcBef>
              <a:spcPct val="0"/>
            </a:spcBef>
            <a:spcAft>
              <a:spcPct val="35000"/>
            </a:spcAft>
            <a:buNone/>
          </a:pPr>
          <a:r>
            <a:rPr lang="en-US" sz="1100" kern="1200" dirty="0"/>
            <a:t>1.3	Interfaces can be extended</a:t>
          </a:r>
        </a:p>
      </dsp:txBody>
      <dsp:txXfrm>
        <a:off x="342901" y="2548043"/>
        <a:ext cx="2820565" cy="652799"/>
      </dsp:txXfrm>
    </dsp:sp>
    <dsp:sp modelId="{A99515F3-AB99-458F-8667-AB6F18A84CF2}">
      <dsp:nvSpPr>
        <dsp:cNvPr id="0" name=""/>
        <dsp:cNvSpPr/>
      </dsp:nvSpPr>
      <dsp:spPr>
        <a:xfrm>
          <a:off x="3724332" y="1080399"/>
          <a:ext cx="696937" cy="6969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DBD8E8-FBB0-4367-945D-660BF8E1BA40}">
      <dsp:nvSpPr>
        <dsp:cNvPr id="0" name=""/>
        <dsp:cNvSpPr/>
      </dsp:nvSpPr>
      <dsp:spPr>
        <a:xfrm>
          <a:off x="3724332" y="1856308"/>
          <a:ext cx="1991250" cy="298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66750">
            <a:lnSpc>
              <a:spcPct val="100000"/>
            </a:lnSpc>
            <a:spcBef>
              <a:spcPct val="0"/>
            </a:spcBef>
            <a:spcAft>
              <a:spcPct val="35000"/>
            </a:spcAft>
            <a:buNone/>
            <a:defRPr b="1"/>
          </a:pPr>
          <a:r>
            <a:rPr lang="en-US" sz="1500" b="1" kern="1200"/>
            <a:t>2.Collection Framework</a:t>
          </a:r>
          <a:endParaRPr lang="en-US" sz="1500" kern="1200"/>
        </a:p>
      </dsp:txBody>
      <dsp:txXfrm>
        <a:off x="3724332" y="1856308"/>
        <a:ext cx="1991250" cy="298687"/>
      </dsp:txXfrm>
    </dsp:sp>
    <dsp:sp modelId="{DCE7BFF9-1302-4407-A104-5F1019E3CC5B}">
      <dsp:nvSpPr>
        <dsp:cNvPr id="0" name=""/>
        <dsp:cNvSpPr/>
      </dsp:nvSpPr>
      <dsp:spPr>
        <a:xfrm>
          <a:off x="3162292" y="2344412"/>
          <a:ext cx="3100555" cy="892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r>
            <a:rPr lang="en-US" sz="1100" kern="1200"/>
            <a:t>2.1	Collection Overview</a:t>
          </a:r>
        </a:p>
        <a:p>
          <a:pPr marL="0" lvl="0" indent="0" algn="l" defTabSz="488950">
            <a:lnSpc>
              <a:spcPct val="100000"/>
            </a:lnSpc>
            <a:spcBef>
              <a:spcPct val="0"/>
            </a:spcBef>
            <a:spcAft>
              <a:spcPct val="35000"/>
            </a:spcAft>
            <a:buNone/>
          </a:pPr>
          <a:r>
            <a:rPr lang="en-US" sz="1100" kern="1200" dirty="0"/>
            <a:t>2.2 	The Collection Interfaces</a:t>
          </a:r>
        </a:p>
        <a:p>
          <a:pPr marL="0" lvl="0" indent="0" algn="l" defTabSz="488950">
            <a:lnSpc>
              <a:spcPct val="100000"/>
            </a:lnSpc>
            <a:spcBef>
              <a:spcPct val="0"/>
            </a:spcBef>
            <a:spcAft>
              <a:spcPct val="35000"/>
            </a:spcAft>
            <a:buNone/>
          </a:pPr>
          <a:r>
            <a:rPr lang="en-US" sz="1100" kern="1200" dirty="0"/>
            <a:t>2.3 	The Collection Classes</a:t>
          </a:r>
        </a:p>
        <a:p>
          <a:pPr marL="0" lvl="0" indent="0" algn="l" defTabSz="488950">
            <a:lnSpc>
              <a:spcPct val="100000"/>
            </a:lnSpc>
            <a:spcBef>
              <a:spcPct val="0"/>
            </a:spcBef>
            <a:spcAft>
              <a:spcPct val="35000"/>
            </a:spcAft>
            <a:buNone/>
          </a:pPr>
          <a:r>
            <a:rPr lang="en-US" sz="1100" kern="1200"/>
            <a:t>2.4 	Accessing a Collection via an Iterator</a:t>
          </a:r>
        </a:p>
      </dsp:txBody>
      <dsp:txXfrm>
        <a:off x="3162292" y="2344412"/>
        <a:ext cx="3100555" cy="892938"/>
      </dsp:txXfrm>
    </dsp:sp>
    <dsp:sp modelId="{49D4D405-E13B-4FC9-ADA5-316E134C7E66}">
      <dsp:nvSpPr>
        <dsp:cNvPr id="0" name=""/>
        <dsp:cNvSpPr/>
      </dsp:nvSpPr>
      <dsp:spPr>
        <a:xfrm>
          <a:off x="6618704" y="1122330"/>
          <a:ext cx="696937" cy="6969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E3A72F-6A62-4F5A-A1C2-A91F24248D5A}">
      <dsp:nvSpPr>
        <dsp:cNvPr id="0" name=""/>
        <dsp:cNvSpPr/>
      </dsp:nvSpPr>
      <dsp:spPr>
        <a:xfrm>
          <a:off x="6618704" y="1898239"/>
          <a:ext cx="1991250" cy="298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66750">
            <a:lnSpc>
              <a:spcPct val="100000"/>
            </a:lnSpc>
            <a:spcBef>
              <a:spcPct val="0"/>
            </a:spcBef>
            <a:spcAft>
              <a:spcPct val="35000"/>
            </a:spcAft>
            <a:buNone/>
            <a:defRPr b="1"/>
          </a:pPr>
          <a:r>
            <a:rPr lang="en-US" sz="1500" b="1" kern="1200"/>
            <a:t>3.Utility Classes</a:t>
          </a:r>
          <a:endParaRPr lang="en-US" sz="1500" kern="1200"/>
        </a:p>
      </dsp:txBody>
      <dsp:txXfrm>
        <a:off x="6618704" y="1898239"/>
        <a:ext cx="1991250" cy="298687"/>
      </dsp:txXfrm>
    </dsp:sp>
    <dsp:sp modelId="{1028B70B-55C8-4DA0-B99A-B82C0315AEBF}">
      <dsp:nvSpPr>
        <dsp:cNvPr id="0" name=""/>
        <dsp:cNvSpPr/>
      </dsp:nvSpPr>
      <dsp:spPr>
        <a:xfrm>
          <a:off x="6619341" y="2487352"/>
          <a:ext cx="1991250" cy="725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r>
            <a:rPr lang="en-US" sz="1100" kern="1200"/>
            <a:t>3.1	StringTokenizer</a:t>
          </a:r>
        </a:p>
        <a:p>
          <a:pPr marL="0" lvl="0" indent="0" algn="l" defTabSz="488950">
            <a:lnSpc>
              <a:spcPct val="100000"/>
            </a:lnSpc>
            <a:spcBef>
              <a:spcPct val="0"/>
            </a:spcBef>
            <a:spcAft>
              <a:spcPct val="35000"/>
            </a:spcAft>
            <a:buNone/>
          </a:pPr>
          <a:r>
            <a:rPr lang="en-US" sz="1100" kern="1200" dirty="0"/>
            <a:t>3.2 	Scanner</a:t>
          </a:r>
        </a:p>
      </dsp:txBody>
      <dsp:txXfrm>
        <a:off x="6619341" y="2487352"/>
        <a:ext cx="1991250" cy="72521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1F8B09-0A07-490A-BEF4-6917E0231DD3}" type="datetimeFigureOut">
              <a:rPr lang="en-US" smtClean="0"/>
              <a:pPr/>
              <a:t>9/14/2023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38390A-AAFC-44F3-800F-CD800D12AA7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30</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39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40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41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42</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43</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44</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45</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46</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47</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48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31</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49</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50</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51</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52</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53</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54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33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34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35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36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37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E38390A-AAFC-44F3-800F-CD800D12AA76}" type="slidenum">
              <a:rPr lang="en-US" smtClean="0"/>
              <a:pPr/>
              <a:t>38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EE4C92-1A13-451B-9B5B-BCAFABBF91C3}"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7E74A-3CFC-4158-AEEB-C5C47F86C55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EE4C92-1A13-451B-9B5B-BCAFABBF91C3}"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7E74A-3CFC-4158-AEEB-C5C47F86C55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EE4C92-1A13-451B-9B5B-BCAFABBF91C3}"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7E74A-3CFC-4158-AEEB-C5C47F86C55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755650" y="0"/>
            <a:ext cx="595076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706411"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958856" y="3428999"/>
            <a:ext cx="4138550" cy="2268559"/>
          </a:xfrm>
        </p:spPr>
        <p:txBody>
          <a:bodyPr anchor="t">
            <a:normAutofit/>
          </a:bodyPr>
          <a:lstStyle>
            <a:lvl1pPr algn="r">
              <a:defRPr sz="4500"/>
            </a:lvl1pPr>
          </a:lstStyle>
          <a:p>
            <a:r>
              <a:rPr lang="en-US"/>
              <a:t>Click to edit Master title style</a:t>
            </a:r>
            <a:endParaRPr lang="en-US" dirty="0"/>
          </a:p>
        </p:txBody>
      </p:sp>
      <p:sp>
        <p:nvSpPr>
          <p:cNvPr id="3" name="Subtitle 2"/>
          <p:cNvSpPr>
            <a:spLocks noGrp="1"/>
          </p:cNvSpPr>
          <p:nvPr>
            <p:ph type="subTitle" idx="1"/>
          </p:nvPr>
        </p:nvSpPr>
        <p:spPr>
          <a:xfrm>
            <a:off x="2079206" y="2268787"/>
            <a:ext cx="4018200" cy="1160213"/>
          </a:xfrm>
        </p:spPr>
        <p:txBody>
          <a:bodyPr tIns="0" anchor="b">
            <a:normAutofit/>
          </a:bodyPr>
          <a:lstStyle>
            <a:lvl1pPr marL="0" indent="0" algn="r">
              <a:buNone/>
              <a:defRPr sz="1350" b="0">
                <a:solidFill>
                  <a:schemeClr val="tx1"/>
                </a:solidFill>
              </a:defRPr>
            </a:lvl1pPr>
            <a:lvl2pPr marL="342900" indent="0" algn="ctr">
              <a:buNone/>
              <a:defRPr sz="135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9/14/2023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1643462" y="3262852"/>
            <a:ext cx="311727"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8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595661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9/14/2023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1646207" y="641225"/>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421756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1643882" y="2962586"/>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57405" y="3147254"/>
            <a:ext cx="5967420" cy="1424746"/>
          </a:xfrm>
        </p:spPr>
        <p:txBody>
          <a:bodyPr anchor="t">
            <a:normAutofit/>
          </a:bodyPr>
          <a:lstStyle>
            <a:lvl1pPr algn="r">
              <a:defRPr sz="2400"/>
            </a:lvl1pPr>
          </a:lstStyle>
          <a:p>
            <a:r>
              <a:rPr lang="en-US"/>
              <a:t>Click to edit Master title style</a:t>
            </a:r>
            <a:endParaRPr lang="en-US" dirty="0"/>
          </a:p>
        </p:txBody>
      </p:sp>
      <p:sp>
        <p:nvSpPr>
          <p:cNvPr id="3" name="Text Placeholder 2"/>
          <p:cNvSpPr>
            <a:spLocks noGrp="1"/>
          </p:cNvSpPr>
          <p:nvPr>
            <p:ph type="body" idx="1"/>
          </p:nvPr>
        </p:nvSpPr>
        <p:spPr>
          <a:xfrm>
            <a:off x="2080477" y="2268786"/>
            <a:ext cx="5843948" cy="878468"/>
          </a:xfrm>
        </p:spPr>
        <p:txBody>
          <a:bodyPr tIns="0" anchor="b">
            <a:normAutofit/>
          </a:bodyPr>
          <a:lstStyle>
            <a:lvl1pPr marL="0" indent="0" algn="r">
              <a:buNone/>
              <a:defRPr sz="1350">
                <a:solidFill>
                  <a:schemeClr val="tx1"/>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9/14/2023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7806019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957405" y="805818"/>
            <a:ext cx="5963238"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954031" y="2052116"/>
            <a:ext cx="291897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99977" y="2052115"/>
            <a:ext cx="2920667"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9/14/2023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1647129" y="641223"/>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6858299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1645238" y="636424"/>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57405" y="805818"/>
            <a:ext cx="596742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1956964" y="2052115"/>
            <a:ext cx="2922350" cy="713818"/>
          </a:xfrm>
        </p:spPr>
        <p:txBody>
          <a:bodyPr anchor="b">
            <a:noAutofit/>
          </a:bodyPr>
          <a:lstStyle>
            <a:lvl1pPr marL="0" indent="0" algn="l">
              <a:lnSpc>
                <a:spcPct val="100000"/>
              </a:lnSpc>
              <a:buNone/>
              <a:defRPr sz="1650" b="0" cap="none" baseline="0">
                <a:solidFill>
                  <a:schemeClr val="accent6"/>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956964" y="2851331"/>
            <a:ext cx="2920217"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99975" y="2052115"/>
            <a:ext cx="2924849" cy="713818"/>
          </a:xfrm>
        </p:spPr>
        <p:txBody>
          <a:bodyPr anchor="b">
            <a:noAutofit/>
          </a:bodyPr>
          <a:lstStyle>
            <a:lvl1pPr marL="0" indent="0" algn="l">
              <a:lnSpc>
                <a:spcPct val="100000"/>
              </a:lnSpc>
              <a:buNone/>
              <a:defRPr sz="1650" b="0" cap="none" baseline="0">
                <a:solidFill>
                  <a:schemeClr val="accent6"/>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999976" y="2851331"/>
            <a:ext cx="2924849"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9/14/2023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1995375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9/14/2023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1647129" y="641226"/>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1919173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9/14/2023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2318116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165616" y="1127550"/>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477743" y="1282452"/>
            <a:ext cx="1998271" cy="1903241"/>
          </a:xfrm>
        </p:spPr>
        <p:txBody>
          <a:bodyPr anchor="b">
            <a:normAutofit/>
          </a:bodyPr>
          <a:lstStyle>
            <a:lvl1pPr algn="l">
              <a:defRPr sz="1800"/>
            </a:lvl1pPr>
          </a:lstStyle>
          <a:p>
            <a:r>
              <a:rPr lang="en-US"/>
              <a:t>Click to edit Master title style</a:t>
            </a:r>
            <a:endParaRPr lang="en-US" dirty="0"/>
          </a:p>
        </p:txBody>
      </p:sp>
      <p:sp>
        <p:nvSpPr>
          <p:cNvPr id="3" name="Content Placeholder 2"/>
          <p:cNvSpPr>
            <a:spLocks noGrp="1"/>
          </p:cNvSpPr>
          <p:nvPr>
            <p:ph idx="1"/>
          </p:nvPr>
        </p:nvSpPr>
        <p:spPr>
          <a:xfrm>
            <a:off x="3840115" y="805818"/>
            <a:ext cx="4084709"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77742" y="3186155"/>
            <a:ext cx="1998271" cy="2386397"/>
          </a:xfrm>
        </p:spPr>
        <p:txBody>
          <a:bodyPr/>
          <a:lstStyle>
            <a:lvl1pPr marL="0" indent="0" algn="l">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9/14/2023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026892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EE4C92-1A13-451B-9B5B-BCAFABBF91C3}"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7E74A-3CFC-4158-AEEB-C5C47F86C559}"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5060296" y="3229"/>
            <a:ext cx="3472301"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0" name="TextBox 9"/>
          <p:cNvSpPr txBox="1"/>
          <p:nvPr/>
        </p:nvSpPr>
        <p:spPr>
          <a:xfrm>
            <a:off x="1166015" y="1127550"/>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478430" y="1282453"/>
            <a:ext cx="2978240" cy="1900473"/>
          </a:xfrm>
        </p:spPr>
        <p:txBody>
          <a:bodyPr anchor="b">
            <a:normAutofit/>
          </a:bodyPr>
          <a:lstStyle>
            <a:lvl1pPr algn="l">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1477741" y="3182928"/>
            <a:ext cx="2978906" cy="2386394"/>
          </a:xfrm>
        </p:spPr>
        <p:txBody>
          <a:bodyPr>
            <a:normAutofit/>
          </a:bodyPr>
          <a:lstStyle>
            <a:lvl1pPr marL="0" indent="0" algn="l">
              <a:buNone/>
              <a:defRPr sz="15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9/14/2023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8163404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1645677" y="641225"/>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58857" y="808057"/>
            <a:ext cx="5965568"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9/14/2023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7912296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7700901" y="450686"/>
            <a:ext cx="415636"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6929536" y="805818"/>
            <a:ext cx="99488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956564" y="970410"/>
            <a:ext cx="4850177"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9/14/2023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9752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EE4C92-1A13-451B-9B5B-BCAFABBF91C3}"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7E74A-3CFC-4158-AEEB-C5C47F86C55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6EE4C92-1A13-451B-9B5B-BCAFABBF91C3}" type="datetimeFigureOut">
              <a:rPr lang="en-US" smtClean="0"/>
              <a:pPr/>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7E74A-3CFC-4158-AEEB-C5C47F86C55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6EE4C92-1A13-451B-9B5B-BCAFABBF91C3}" type="datetimeFigureOut">
              <a:rPr lang="en-US" smtClean="0"/>
              <a:pPr/>
              <a:t>9/14/2023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D7E74A-3CFC-4158-AEEB-C5C47F86C55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6EE4C92-1A13-451B-9B5B-BCAFABBF91C3}" type="datetimeFigureOut">
              <a:rPr lang="en-US" smtClean="0"/>
              <a:pPr/>
              <a:t>9/14/2023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D7E74A-3CFC-4158-AEEB-C5C47F86C55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EE4C92-1A13-451B-9B5B-BCAFABBF91C3}" type="datetimeFigureOut">
              <a:rPr lang="en-US" smtClean="0"/>
              <a:pPr/>
              <a:t>9/14/2023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D7E74A-3CFC-4158-AEEB-C5C47F86C55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6EE4C92-1A13-451B-9B5B-BCAFABBF91C3}" type="datetimeFigureOut">
              <a:rPr lang="en-US" smtClean="0"/>
              <a:pPr/>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7E74A-3CFC-4158-AEEB-C5C47F86C55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6EE4C92-1A13-451B-9B5B-BCAFABBF91C3}" type="datetimeFigureOut">
              <a:rPr lang="en-US" smtClean="0"/>
              <a:pPr/>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7E74A-3CFC-4158-AEEB-C5C47F86C55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EE4C92-1A13-451B-9B5B-BCAFABBF91C3}" type="datetimeFigureOut">
              <a:rPr lang="en-US" smtClean="0"/>
              <a:pPr/>
              <a:t>9/14/2023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D7E74A-3CFC-4158-AEEB-C5C47F86C55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123846" y="2105202"/>
            <a:ext cx="7020154"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 y="0"/>
            <a:ext cx="9142400" cy="6858000"/>
          </a:xfrm>
          <a:prstGeom prst="rect">
            <a:avLst/>
          </a:prstGeom>
        </p:spPr>
      </p:pic>
      <p:sp>
        <p:nvSpPr>
          <p:cNvPr id="8" name="Rectangle 7"/>
          <p:cNvSpPr/>
          <p:nvPr/>
        </p:nvSpPr>
        <p:spPr>
          <a:xfrm>
            <a:off x="0" y="0"/>
            <a:ext cx="723131"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958857" y="808057"/>
            <a:ext cx="5968748"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080199" y="2052116"/>
            <a:ext cx="5847405"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940390" y="5293464"/>
            <a:ext cx="2662729" cy="137160"/>
          </a:xfrm>
          <a:prstGeom prst="rect">
            <a:avLst/>
          </a:prstGeom>
        </p:spPr>
        <p:txBody>
          <a:bodyPr vert="horz" lIns="91440" tIns="18288" rIns="91440" bIns="45720" rtlCol="0" anchor="t"/>
          <a:lstStyle>
            <a:lvl1pPr algn="r">
              <a:defRPr sz="600">
                <a:solidFill>
                  <a:schemeClr val="tx1">
                    <a:tint val="75000"/>
                  </a:schemeClr>
                </a:solidFill>
                <a:latin typeface="+mn-lt"/>
              </a:defRPr>
            </a:lvl1pPr>
          </a:lstStyle>
          <a:p>
            <a:fld id="{3CBC1C18-307B-4F68-A007-B5B542270E8D}" type="datetimeFigureOut">
              <a:rPr lang="en-US" dirty="0"/>
              <a:t>9/14/2023</a:t>
            </a:fld>
            <a:endParaRPr lang="en-US" dirty="0"/>
          </a:p>
        </p:txBody>
      </p:sp>
      <p:sp>
        <p:nvSpPr>
          <p:cNvPr id="5" name="Footer Placeholder 4"/>
          <p:cNvSpPr>
            <a:spLocks noGrp="1"/>
          </p:cNvSpPr>
          <p:nvPr>
            <p:ph type="ftr" sz="quarter" idx="3"/>
          </p:nvPr>
        </p:nvSpPr>
        <p:spPr>
          <a:xfrm rot="5400000">
            <a:off x="-2413517" y="3683541"/>
            <a:ext cx="5885352" cy="134382"/>
          </a:xfrm>
          <a:prstGeom prst="rect">
            <a:avLst/>
          </a:prstGeom>
        </p:spPr>
        <p:txBody>
          <a:bodyPr vert="horz" lIns="91440" tIns="45720" rIns="91440" bIns="18288" rtlCol="0" anchor="b"/>
          <a:lstStyle>
            <a:lvl1pPr algn="r">
              <a:defRPr sz="6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18806" y="164593"/>
            <a:ext cx="477545" cy="322851"/>
          </a:xfrm>
          <a:prstGeom prst="rect">
            <a:avLst/>
          </a:prstGeom>
        </p:spPr>
        <p:txBody>
          <a:bodyPr vert="horz" lIns="91440" tIns="45720" rIns="45720" bIns="45720" rtlCol="0" anchor="ctr"/>
          <a:lstStyle>
            <a:lvl1pPr algn="r">
              <a:defRPr sz="135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721532" y="0"/>
            <a:ext cx="3428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993406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r" defTabSz="685800" rtl="0" eaLnBrk="1" latinLnBrk="0" hangingPunct="1">
        <a:lnSpc>
          <a:spcPct val="90000"/>
        </a:lnSpc>
        <a:spcBef>
          <a:spcPct val="0"/>
        </a:spcBef>
        <a:buNone/>
        <a:defRPr sz="2550" b="0" i="0" kern="1200" cap="none">
          <a:solidFill>
            <a:schemeClr val="tx1"/>
          </a:solidFill>
          <a:effectLst/>
          <a:latin typeface="+mj-lt"/>
          <a:ea typeface="+mj-ea"/>
          <a:cs typeface="+mj-cs"/>
        </a:defRPr>
      </a:lvl1pPr>
    </p:titleStyle>
    <p:bodyStyle>
      <a:lvl1pPr marL="258366" indent="-258366" algn="l" defTabSz="685800" rtl="0" eaLnBrk="1" latinLnBrk="0" hangingPunct="1">
        <a:lnSpc>
          <a:spcPct val="120000"/>
        </a:lnSpc>
        <a:spcBef>
          <a:spcPts val="750"/>
        </a:spcBef>
        <a:spcAft>
          <a:spcPts val="450"/>
        </a:spcAft>
        <a:buClr>
          <a:schemeClr val="accent6"/>
        </a:buClr>
        <a:buSzPct val="90000"/>
        <a:buFont typeface="Wingdings" panose="05000000000000000000" pitchFamily="2" charset="2"/>
        <a:buChar char="§"/>
        <a:defRPr sz="1500" kern="1200">
          <a:solidFill>
            <a:schemeClr val="tx1"/>
          </a:solidFill>
          <a:effectLst/>
          <a:latin typeface="+mn-lt"/>
          <a:ea typeface="+mn-ea"/>
          <a:cs typeface="+mn-cs"/>
        </a:defRPr>
      </a:lvl1pPr>
      <a:lvl2pPr marL="596504" indent="-253604"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350" kern="1200">
          <a:solidFill>
            <a:schemeClr val="tx1"/>
          </a:solidFill>
          <a:effectLst/>
          <a:latin typeface="+mn-lt"/>
          <a:ea typeface="+mn-ea"/>
          <a:cs typeface="+mn-cs"/>
        </a:defRPr>
      </a:lvl2pPr>
      <a:lvl3pPr marL="944166" indent="-25836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3pPr>
      <a:lvl4pPr marL="1282304" indent="-253604"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050" kern="1200">
          <a:solidFill>
            <a:schemeClr val="tx1"/>
          </a:solidFill>
          <a:effectLst/>
          <a:latin typeface="+mn-lt"/>
          <a:ea typeface="+mn-ea"/>
          <a:cs typeface="+mn-cs"/>
        </a:defRPr>
      </a:lvl4pPr>
      <a:lvl5pPr marL="1629966" indent="-25836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900" kern="1200">
          <a:solidFill>
            <a:schemeClr val="tx1"/>
          </a:solidFill>
          <a:effectLst/>
          <a:latin typeface="+mn-lt"/>
          <a:ea typeface="+mn-ea"/>
          <a:cs typeface="+mn-cs"/>
        </a:defRPr>
      </a:lvl5pPr>
      <a:lvl6pPr marL="1981962" indent="-25374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900" kern="1200" baseline="0">
          <a:solidFill>
            <a:schemeClr val="tx1"/>
          </a:solidFill>
          <a:effectLst/>
          <a:latin typeface="+mn-lt"/>
          <a:ea typeface="+mn-ea"/>
          <a:cs typeface="+mn-cs"/>
        </a:defRPr>
      </a:lvl6pPr>
      <a:lvl7pPr marL="2331720" indent="-25374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900" kern="1200" baseline="0">
          <a:solidFill>
            <a:schemeClr val="tx1"/>
          </a:solidFill>
          <a:effectLst/>
          <a:latin typeface="+mn-lt"/>
          <a:ea typeface="+mn-ea"/>
          <a:cs typeface="+mn-cs"/>
        </a:defRPr>
      </a:lvl7pPr>
      <a:lvl8pPr marL="2681478" indent="-25374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900" kern="1200" baseline="0">
          <a:solidFill>
            <a:schemeClr val="tx1"/>
          </a:solidFill>
          <a:effectLst/>
          <a:latin typeface="+mn-lt"/>
          <a:ea typeface="+mn-ea"/>
          <a:cs typeface="+mn-cs"/>
        </a:defRPr>
      </a:lvl8pPr>
      <a:lvl9pPr marL="3031236" indent="-25374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9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61ECBCA-6AFF-CCD4-B817-D6BACE825A30}"/>
              </a:ext>
            </a:extLst>
          </p:cNvPr>
          <p:cNvSpPr>
            <a:spLocks noGrp="1"/>
          </p:cNvSpPr>
          <p:nvPr>
            <p:ph type="subTitle" idx="1"/>
          </p:nvPr>
        </p:nvSpPr>
        <p:spPr>
          <a:xfrm>
            <a:off x="1010461" y="2639235"/>
            <a:ext cx="5384259" cy="448688"/>
          </a:xfrm>
        </p:spPr>
        <p:txBody>
          <a:bodyPr>
            <a:noAutofit/>
          </a:bodyPr>
          <a:lstStyle/>
          <a:p>
            <a:pPr algn="ctr"/>
            <a:r>
              <a:rPr lang="en-IN" sz="3200" b="1">
                <a:solidFill>
                  <a:schemeClr val="accent5"/>
                </a:solidFill>
                <a:latin typeface="Cambria" panose="02040503050406030204" pitchFamily="18" charset="0"/>
                <a:ea typeface="Cambria" panose="02040503050406030204" pitchFamily="18" charset="0"/>
              </a:rPr>
              <a:t>UNIT  III </a:t>
            </a:r>
            <a:endParaRPr lang="en-IN" sz="3200" b="1" dirty="0">
              <a:solidFill>
                <a:schemeClr val="accent5"/>
              </a:solidFill>
              <a:latin typeface="Cambria" panose="02040503050406030204" pitchFamily="18" charset="0"/>
              <a:ea typeface="Cambria" panose="02040503050406030204" pitchFamily="18" charset="0"/>
            </a:endParaRPr>
          </a:p>
        </p:txBody>
      </p:sp>
      <p:sp>
        <p:nvSpPr>
          <p:cNvPr id="5" name="TextBox 4">
            <a:extLst>
              <a:ext uri="{FF2B5EF4-FFF2-40B4-BE49-F238E27FC236}">
                <a16:creationId xmlns:a16="http://schemas.microsoft.com/office/drawing/2014/main" id="{883FF8C7-8F02-F0F0-AA62-3BA4F5BA6813}"/>
              </a:ext>
            </a:extLst>
          </p:cNvPr>
          <p:cNvSpPr txBox="1"/>
          <p:nvPr/>
        </p:nvSpPr>
        <p:spPr>
          <a:xfrm>
            <a:off x="886433" y="304800"/>
            <a:ext cx="5508287" cy="1685783"/>
          </a:xfrm>
          <a:prstGeom prst="rect">
            <a:avLst/>
          </a:prstGeom>
          <a:noFill/>
        </p:spPr>
        <p:txBody>
          <a:bodyPr wrap="square">
            <a:spAutoFit/>
          </a:bodyPr>
          <a:lstStyle/>
          <a:p>
            <a:pPr marL="0" marR="0" lvl="0" indent="0" algn="ctr" defTabSz="342900" rtl="0" eaLnBrk="1" fontAlgn="auto" latinLnBrk="0" hangingPunct="1">
              <a:lnSpc>
                <a:spcPct val="150000"/>
              </a:lnSpc>
              <a:spcBef>
                <a:spcPts val="0"/>
              </a:spcBef>
              <a:spcAft>
                <a:spcPts val="0"/>
              </a:spcAft>
              <a:buClrTx/>
              <a:buSzTx/>
              <a:buFontTx/>
              <a:buNone/>
              <a:tabLst/>
              <a:defRPr/>
            </a:pPr>
            <a:r>
              <a:rPr kumimoji="0" lang="en-IN" sz="2400" b="0" i="0" u="none" strike="noStrike" kern="1200" cap="none" spc="0" normalizeH="0" baseline="0" noProof="0" dirty="0">
                <a:ln>
                  <a:noFill/>
                </a:ln>
                <a:solidFill>
                  <a:srgbClr val="C5FAEB">
                    <a:lumMod val="75000"/>
                  </a:srgbClr>
                </a:solidFill>
                <a:effectLst/>
                <a:uLnTx/>
                <a:uFillTx/>
                <a:latin typeface="Cambria" panose="02040503050406030204" pitchFamily="18" charset="0"/>
                <a:ea typeface="Cambria" panose="02040503050406030204" pitchFamily="18" charset="0"/>
                <a:cs typeface="+mn-cs"/>
              </a:rPr>
              <a:t>SUBJECT CODE </a:t>
            </a:r>
            <a:r>
              <a:rPr kumimoji="0" lang="en-IN" sz="2400" b="0"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cs typeface="+mn-cs"/>
              </a:rPr>
              <a:t>: </a:t>
            </a:r>
            <a:r>
              <a:rPr kumimoji="0" lang="en-IN" sz="2400" b="0" i="0" u="none" strike="noStrike" kern="1200" cap="none" spc="0" normalizeH="0" baseline="0" noProof="0" dirty="0">
                <a:ln>
                  <a:noFill/>
                </a:ln>
                <a:solidFill>
                  <a:srgbClr val="FFC715"/>
                </a:solidFill>
                <a:effectLst/>
                <a:uLnTx/>
                <a:uFillTx/>
                <a:latin typeface="Cambria" panose="02040503050406030204" pitchFamily="18" charset="0"/>
                <a:ea typeface="Cambria" panose="02040503050406030204" pitchFamily="18" charset="0"/>
                <a:cs typeface="+mn-cs"/>
              </a:rPr>
              <a:t>20MCA125</a:t>
            </a:r>
            <a:r>
              <a:rPr kumimoji="0" lang="en-IN" sz="2400" b="0"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cs typeface="+mn-cs"/>
              </a:rPr>
              <a:t> </a:t>
            </a:r>
            <a:br>
              <a:rPr kumimoji="0" lang="en-IN" sz="2400" b="0"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cs typeface="+mn-cs"/>
              </a:rPr>
            </a:br>
            <a:r>
              <a:rPr kumimoji="0" lang="en-IN" sz="2400" b="0" i="0" u="none" strike="noStrike" kern="1200" cap="none" spc="0" normalizeH="0" baseline="0" noProof="0" dirty="0">
                <a:ln>
                  <a:noFill/>
                </a:ln>
                <a:solidFill>
                  <a:srgbClr val="C5FAEB">
                    <a:lumMod val="75000"/>
                  </a:srgbClr>
                </a:solidFill>
                <a:effectLst/>
                <a:uLnTx/>
                <a:uFillTx/>
                <a:latin typeface="Cambria" panose="02040503050406030204" pitchFamily="18" charset="0"/>
                <a:ea typeface="Cambria" panose="02040503050406030204" pitchFamily="18" charset="0"/>
                <a:cs typeface="+mn-cs"/>
              </a:rPr>
              <a:t>SUBJECT NAME </a:t>
            </a:r>
            <a:r>
              <a:rPr kumimoji="0" lang="en-IN" sz="2400" b="0"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cs typeface="+mn-cs"/>
              </a:rPr>
              <a:t>: </a:t>
            </a:r>
            <a:r>
              <a:rPr kumimoji="0" lang="en-IN" sz="2400" b="0" i="0" u="none" strike="noStrike" kern="1200" cap="none" spc="0" normalizeH="0" baseline="0" noProof="0" dirty="0">
                <a:ln>
                  <a:noFill/>
                </a:ln>
                <a:solidFill>
                  <a:srgbClr val="FFC715"/>
                </a:solidFill>
                <a:effectLst/>
                <a:uLnTx/>
                <a:uFillTx/>
                <a:latin typeface="Cambria" panose="02040503050406030204" pitchFamily="18" charset="0"/>
                <a:ea typeface="Cambria" panose="02040503050406030204" pitchFamily="18" charset="0"/>
                <a:cs typeface="+mn-cs"/>
              </a:rPr>
              <a:t>OBJECT</a:t>
            </a:r>
            <a:r>
              <a:rPr kumimoji="0" lang="en-IN" sz="2400" b="0"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cs typeface="+mn-cs"/>
              </a:rPr>
              <a:t> </a:t>
            </a:r>
            <a:r>
              <a:rPr kumimoji="0" lang="en-IN" sz="2400" b="0" i="0" u="none" strike="noStrike" kern="1200" cap="none" spc="0" normalizeH="0" baseline="0" noProof="0" dirty="0">
                <a:ln>
                  <a:noFill/>
                </a:ln>
                <a:solidFill>
                  <a:srgbClr val="FFC715"/>
                </a:solidFill>
                <a:effectLst/>
                <a:uLnTx/>
                <a:uFillTx/>
                <a:latin typeface="Cambria" panose="02040503050406030204" pitchFamily="18" charset="0"/>
                <a:ea typeface="Cambria" panose="02040503050406030204" pitchFamily="18" charset="0"/>
                <a:cs typeface="+mn-cs"/>
              </a:rPr>
              <a:t>ORIENTED PROGRAMMING THROUGH JAVA</a:t>
            </a:r>
            <a:endParaRPr kumimoji="0" lang="en-IN" sz="2400" b="0"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cs typeface="+mn-cs"/>
            </a:endParaRPr>
          </a:p>
        </p:txBody>
      </p:sp>
      <p:sp>
        <p:nvSpPr>
          <p:cNvPr id="6" name="TextBox 5">
            <a:extLst>
              <a:ext uri="{FF2B5EF4-FFF2-40B4-BE49-F238E27FC236}">
                <a16:creationId xmlns:a16="http://schemas.microsoft.com/office/drawing/2014/main" id="{8B17846D-BE05-4AF8-D427-3EA9542CFC3C}"/>
              </a:ext>
            </a:extLst>
          </p:cNvPr>
          <p:cNvSpPr txBox="1"/>
          <p:nvPr/>
        </p:nvSpPr>
        <p:spPr>
          <a:xfrm>
            <a:off x="1054235" y="3994421"/>
            <a:ext cx="5340485" cy="3244030"/>
          </a:xfrm>
          <a:prstGeom prst="rect">
            <a:avLst/>
          </a:prstGeom>
          <a:noFill/>
        </p:spPr>
        <p:txBody>
          <a:bodyPr wrap="square" rtlCol="0">
            <a:spAutoFit/>
          </a:bodyPr>
          <a:lstStyle/>
          <a:p>
            <a:pPr marL="0" marR="0" lvl="0" indent="0" algn="ctr" defTabSz="342900" rtl="0" eaLnBrk="1" fontAlgn="auto" latinLnBrk="0" hangingPunct="1">
              <a:lnSpc>
                <a:spcPct val="150000"/>
              </a:lnSpc>
              <a:spcBef>
                <a:spcPts val="0"/>
              </a:spcBef>
              <a:spcAft>
                <a:spcPts val="0"/>
              </a:spcAft>
              <a:buClrTx/>
              <a:buSzTx/>
              <a:buFontTx/>
              <a:buNone/>
              <a:tabLst/>
              <a:defRPr/>
            </a:pPr>
            <a:r>
              <a:rPr kumimoji="0" lang="en-IN" sz="2800" b="1" i="0" u="none" strike="noStrike" kern="1200" cap="none" spc="0" normalizeH="0" baseline="0" noProof="0" dirty="0">
                <a:ln>
                  <a:noFill/>
                </a:ln>
                <a:solidFill>
                  <a:srgbClr val="C5FAEB">
                    <a:lumMod val="50000"/>
                  </a:srgbClr>
                </a:solidFill>
                <a:effectLst/>
                <a:uLnTx/>
                <a:uFillTx/>
                <a:latin typeface="Cambria" panose="02040503050406030204" pitchFamily="18" charset="0"/>
                <a:ea typeface="Cambria" panose="02040503050406030204" pitchFamily="18" charset="0"/>
                <a:cs typeface="+mn-cs"/>
              </a:rPr>
              <a:t>BY</a:t>
            </a:r>
          </a:p>
          <a:p>
            <a:pPr marL="0" marR="0" lvl="0" indent="0" algn="ctr" defTabSz="342900" rtl="0" eaLnBrk="1" fontAlgn="auto" latinLnBrk="0" hangingPunct="1">
              <a:lnSpc>
                <a:spcPct val="150000"/>
              </a:lnSpc>
              <a:spcBef>
                <a:spcPts val="0"/>
              </a:spcBef>
              <a:spcAft>
                <a:spcPts val="0"/>
              </a:spcAft>
              <a:buClrTx/>
              <a:buSzTx/>
              <a:buFontTx/>
              <a:buNone/>
              <a:tabLst/>
              <a:defRPr/>
            </a:pPr>
            <a:r>
              <a:rPr kumimoji="0" lang="en-IN" sz="2800" b="1" i="0" u="none" strike="noStrike" kern="1200" cap="none" spc="0" normalizeH="0" baseline="0" noProof="0" dirty="0">
                <a:ln>
                  <a:noFill/>
                </a:ln>
                <a:solidFill>
                  <a:srgbClr val="C5FAEB">
                    <a:lumMod val="50000"/>
                  </a:srgbClr>
                </a:solidFill>
                <a:effectLst/>
                <a:uLnTx/>
                <a:uFillTx/>
                <a:latin typeface="Cambria" panose="02040503050406030204" pitchFamily="18" charset="0"/>
                <a:ea typeface="Cambria" panose="02040503050406030204" pitchFamily="18" charset="0"/>
                <a:cs typeface="+mn-cs"/>
              </a:rPr>
              <a:t>Mrs. R.PADMAJA</a:t>
            </a:r>
          </a:p>
          <a:p>
            <a:pPr marL="0" marR="0" lvl="0" indent="0" algn="ctr" defTabSz="342900" rtl="0" eaLnBrk="1" fontAlgn="auto" latinLnBrk="0" hangingPunct="1">
              <a:lnSpc>
                <a:spcPct val="150000"/>
              </a:lnSpc>
              <a:spcBef>
                <a:spcPts val="0"/>
              </a:spcBef>
              <a:spcAft>
                <a:spcPts val="0"/>
              </a:spcAft>
              <a:buClrTx/>
              <a:buSzTx/>
              <a:buFontTx/>
              <a:buNone/>
              <a:tabLst/>
              <a:defRPr/>
            </a:pPr>
            <a:r>
              <a:rPr kumimoji="0" lang="en-IN" sz="2800" b="1" i="0" u="none" strike="noStrike" kern="1200" cap="none" spc="0" normalizeH="0" baseline="0" noProof="0" dirty="0">
                <a:ln>
                  <a:noFill/>
                </a:ln>
                <a:solidFill>
                  <a:srgbClr val="C5FAEB">
                    <a:lumMod val="50000"/>
                  </a:srgbClr>
                </a:solidFill>
                <a:effectLst/>
                <a:uLnTx/>
                <a:uFillTx/>
                <a:latin typeface="Cambria" panose="02040503050406030204" pitchFamily="18" charset="0"/>
                <a:ea typeface="Cambria" panose="02040503050406030204" pitchFamily="18" charset="0"/>
                <a:cs typeface="+mn-cs"/>
              </a:rPr>
              <a:t>Assistant Professor</a:t>
            </a:r>
          </a:p>
          <a:p>
            <a:pPr marL="0" marR="0" lvl="0" indent="0" algn="ctr" defTabSz="342900" rtl="0" eaLnBrk="1" fontAlgn="auto" latinLnBrk="0" hangingPunct="1">
              <a:lnSpc>
                <a:spcPct val="150000"/>
              </a:lnSpc>
              <a:spcBef>
                <a:spcPts val="0"/>
              </a:spcBef>
              <a:spcAft>
                <a:spcPts val="0"/>
              </a:spcAft>
              <a:buClrTx/>
              <a:buSzTx/>
              <a:buFontTx/>
              <a:buNone/>
              <a:tabLst/>
              <a:defRPr/>
            </a:pPr>
            <a:r>
              <a:rPr kumimoji="0" lang="en-IN" sz="2800" b="1" i="0" u="none" strike="noStrike" kern="1200" cap="none" spc="0" normalizeH="0" baseline="0" noProof="0" dirty="0">
                <a:ln>
                  <a:noFill/>
                </a:ln>
                <a:solidFill>
                  <a:srgbClr val="C5FAEB">
                    <a:lumMod val="50000"/>
                  </a:srgbClr>
                </a:solidFill>
                <a:effectLst/>
                <a:uLnTx/>
                <a:uFillTx/>
                <a:latin typeface="Cambria" panose="02040503050406030204" pitchFamily="18" charset="0"/>
                <a:ea typeface="Cambria" panose="02040503050406030204" pitchFamily="18" charset="0"/>
                <a:cs typeface="+mn-cs"/>
              </a:rPr>
              <a:t>MCA Department</a:t>
            </a:r>
          </a:p>
          <a:p>
            <a:pPr marL="0" marR="0" lvl="0" indent="0" algn="ctr" defTabSz="342900" rtl="0" eaLnBrk="1" fontAlgn="auto" latinLnBrk="0" hangingPunct="1">
              <a:lnSpc>
                <a:spcPct val="150000"/>
              </a:lnSpc>
              <a:spcBef>
                <a:spcPts val="0"/>
              </a:spcBef>
              <a:spcAft>
                <a:spcPts val="0"/>
              </a:spcAft>
              <a:buClrTx/>
              <a:buSzTx/>
              <a:buFontTx/>
              <a:buNone/>
              <a:tabLst/>
              <a:defRPr/>
            </a:pPr>
            <a:r>
              <a:rPr kumimoji="0" lang="en-IN" sz="2800" b="1" i="0" u="none" strike="noStrike" kern="1200" cap="none" spc="0" normalizeH="0" baseline="0" noProof="0" dirty="0">
                <a:ln>
                  <a:noFill/>
                </a:ln>
                <a:solidFill>
                  <a:srgbClr val="C5FAEB">
                    <a:lumMod val="50000"/>
                  </a:srgbClr>
                </a:solidFill>
                <a:effectLst/>
                <a:uLnTx/>
                <a:uFillTx/>
                <a:latin typeface="Cambria" panose="02040503050406030204" pitchFamily="18" charset="0"/>
                <a:ea typeface="Cambria" panose="02040503050406030204" pitchFamily="18" charset="0"/>
                <a:cs typeface="+mn-cs"/>
              </a:rPr>
              <a:t>SITAMS</a:t>
            </a:r>
            <a:endParaRPr kumimoji="0" lang="en-IN" sz="2800" b="0" i="0" u="none" strike="noStrike" kern="1200" cap="none" spc="0" normalizeH="0" baseline="0" noProof="0" dirty="0">
              <a:ln>
                <a:noFill/>
              </a:ln>
              <a:solidFill>
                <a:srgbClr val="C5FAEB">
                  <a:lumMod val="50000"/>
                </a:srgbClr>
              </a:solidFill>
              <a:effectLst/>
              <a:uLnTx/>
              <a:uFillTx/>
              <a:latin typeface="Cambria" panose="02040503050406030204" pitchFamily="18" charset="0"/>
              <a:ea typeface="Cambria" panose="02040503050406030204" pitchFamily="18" charset="0"/>
              <a:cs typeface="+mn-cs"/>
            </a:endParaRPr>
          </a:p>
        </p:txBody>
      </p:sp>
    </p:spTree>
    <p:extLst>
      <p:ext uri="{BB962C8B-B14F-4D97-AF65-F5344CB8AC3E}">
        <p14:creationId xmlns:p14="http://schemas.microsoft.com/office/powerpoint/2010/main" val="1608722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6700" y="152400"/>
            <a:ext cx="8610600" cy="6555641"/>
          </a:xfrm>
          <a:prstGeom prst="rect">
            <a:avLst/>
          </a:prstGeom>
          <a:noFill/>
          <a:ln>
            <a:solidFill>
              <a:schemeClr val="tx2">
                <a:lumMod val="50000"/>
              </a:schemeClr>
            </a:solidFill>
          </a:ln>
        </p:spPr>
        <p:txBody>
          <a:bodyPr wrap="square" rtlCol="0">
            <a:spAutoFit/>
          </a:bodyPr>
          <a:lstStyle/>
          <a:p>
            <a:pPr lvl="0" algn="just"/>
            <a:r>
              <a:rPr lang="en-US" sz="2000" dirty="0">
                <a:latin typeface="Baskerville Old Face" pitchFamily="18" charset="0"/>
              </a:rPr>
              <a:t>Interface helps to Achieve the functionality of Multiple Inheritance</a:t>
            </a:r>
          </a:p>
          <a:p>
            <a:pPr lvl="0" algn="just"/>
            <a:r>
              <a:rPr lang="en-US" sz="2000" dirty="0">
                <a:latin typeface="Baskerville Old Face" pitchFamily="18" charset="0"/>
              </a:rPr>
              <a:t>Example</a:t>
            </a:r>
          </a:p>
          <a:p>
            <a:pPr lvl="0" algn="just"/>
            <a:r>
              <a:rPr lang="en-US" sz="2000" dirty="0">
                <a:latin typeface="Baskerville Old Face" pitchFamily="18" charset="0"/>
              </a:rPr>
              <a:t>interface  I1</a:t>
            </a:r>
          </a:p>
          <a:p>
            <a:pPr lvl="0" algn="just"/>
            <a:r>
              <a:rPr lang="en-US" sz="2000" dirty="0">
                <a:latin typeface="Baskerville Old Face" pitchFamily="18" charset="0"/>
              </a:rPr>
              <a:t>{</a:t>
            </a:r>
          </a:p>
          <a:p>
            <a:pPr lvl="0" algn="just"/>
            <a:r>
              <a:rPr lang="en-US" sz="2000" dirty="0">
                <a:latin typeface="Baskerville Old Face" pitchFamily="18" charset="0"/>
              </a:rPr>
              <a:t>	void mi();</a:t>
            </a:r>
          </a:p>
          <a:p>
            <a:pPr lvl="0" algn="just"/>
            <a:r>
              <a:rPr lang="en-US" sz="2000" dirty="0">
                <a:latin typeface="Baskerville Old Face" pitchFamily="18" charset="0"/>
              </a:rPr>
              <a:t>}</a:t>
            </a:r>
          </a:p>
          <a:p>
            <a:pPr lvl="0" algn="just"/>
            <a:r>
              <a:rPr lang="en-US" sz="2000" dirty="0">
                <a:latin typeface="Baskerville Old Face" pitchFamily="18" charset="0"/>
              </a:rPr>
              <a:t>interface I2</a:t>
            </a:r>
          </a:p>
          <a:p>
            <a:pPr lvl="0" algn="just"/>
            <a:r>
              <a:rPr lang="en-US" sz="2000" dirty="0">
                <a:latin typeface="Baskerville Old Face" pitchFamily="18" charset="0"/>
              </a:rPr>
              <a:t>{</a:t>
            </a:r>
          </a:p>
          <a:p>
            <a:pPr lvl="0" algn="just"/>
            <a:r>
              <a:rPr lang="en-US" sz="2000" dirty="0">
                <a:latin typeface="Baskerville Old Face" pitchFamily="18" charset="0"/>
              </a:rPr>
              <a:t>	void m2();</a:t>
            </a:r>
          </a:p>
          <a:p>
            <a:pPr lvl="0" algn="just"/>
            <a:r>
              <a:rPr lang="en-US" sz="2000" dirty="0">
                <a:latin typeface="Baskerville Old Face" pitchFamily="18" charset="0"/>
              </a:rPr>
              <a:t>}</a:t>
            </a:r>
          </a:p>
          <a:p>
            <a:pPr lvl="0" algn="just"/>
            <a:r>
              <a:rPr lang="en-US" sz="2000" dirty="0">
                <a:latin typeface="Baskerville Old Face" pitchFamily="18" charset="0"/>
              </a:rPr>
              <a:t>Class A implements I1, I2</a:t>
            </a:r>
          </a:p>
          <a:p>
            <a:pPr lvl="0" algn="just"/>
            <a:r>
              <a:rPr lang="en-US" sz="2000" dirty="0">
                <a:latin typeface="Baskerville Old Face" pitchFamily="18" charset="0"/>
              </a:rPr>
              <a:t>{</a:t>
            </a:r>
          </a:p>
          <a:p>
            <a:pPr lvl="0" algn="just"/>
            <a:r>
              <a:rPr lang="en-US" sz="2000" dirty="0">
                <a:latin typeface="Baskerville Old Face" pitchFamily="18" charset="0"/>
              </a:rPr>
              <a:t>	void m1()</a:t>
            </a:r>
          </a:p>
          <a:p>
            <a:pPr lvl="0" algn="just"/>
            <a:r>
              <a:rPr lang="en-US" sz="2000" dirty="0">
                <a:latin typeface="Baskerville Old Face" pitchFamily="18" charset="0"/>
              </a:rPr>
              <a:t>	{</a:t>
            </a:r>
          </a:p>
          <a:p>
            <a:pPr lvl="0" algn="just"/>
            <a:r>
              <a:rPr lang="en-US" sz="2000" dirty="0">
                <a:latin typeface="Baskerville Old Face" pitchFamily="18" charset="0"/>
              </a:rPr>
              <a:t>		</a:t>
            </a:r>
            <a:r>
              <a:rPr lang="en-US" sz="2000" dirty="0" err="1">
                <a:latin typeface="Baskerville Old Face" pitchFamily="18" charset="0"/>
              </a:rPr>
              <a:t>System.out.println</a:t>
            </a:r>
            <a:r>
              <a:rPr lang="en-US" sz="2000" dirty="0">
                <a:latin typeface="Baskerville Old Face" pitchFamily="18" charset="0"/>
              </a:rPr>
              <a:t>(“Method 1 is invoked”);</a:t>
            </a:r>
          </a:p>
          <a:p>
            <a:pPr lvl="0" algn="just"/>
            <a:r>
              <a:rPr lang="en-US" sz="2000" dirty="0">
                <a:latin typeface="Baskerville Old Face" pitchFamily="18" charset="0"/>
              </a:rPr>
              <a:t>	}</a:t>
            </a:r>
          </a:p>
          <a:p>
            <a:pPr lvl="0" algn="just"/>
            <a:r>
              <a:rPr lang="en-US" sz="2000" dirty="0">
                <a:latin typeface="Baskerville Old Face" pitchFamily="18" charset="0"/>
              </a:rPr>
              <a:t>	void m2()</a:t>
            </a:r>
          </a:p>
          <a:p>
            <a:pPr lvl="0" algn="just"/>
            <a:r>
              <a:rPr lang="en-US" sz="2000" dirty="0">
                <a:latin typeface="Baskerville Old Face" pitchFamily="18" charset="0"/>
              </a:rPr>
              <a:t>	{</a:t>
            </a:r>
          </a:p>
          <a:p>
            <a:pPr lvl="0" algn="just"/>
            <a:r>
              <a:rPr lang="en-US" sz="2000" dirty="0">
                <a:latin typeface="Baskerville Old Face" pitchFamily="18" charset="0"/>
              </a:rPr>
              <a:t>		</a:t>
            </a:r>
            <a:r>
              <a:rPr lang="en-US" sz="2000" dirty="0" err="1">
                <a:latin typeface="Baskerville Old Face" pitchFamily="18" charset="0"/>
              </a:rPr>
              <a:t>System.out.println</a:t>
            </a:r>
            <a:r>
              <a:rPr lang="en-US" sz="2000" dirty="0">
                <a:latin typeface="Baskerville Old Face" pitchFamily="18" charset="0"/>
              </a:rPr>
              <a:t>(“Method2 is invoked”);</a:t>
            </a:r>
          </a:p>
          <a:p>
            <a:pPr lvl="0" algn="just"/>
            <a:r>
              <a:rPr lang="en-US" sz="2000" dirty="0">
                <a:latin typeface="Baskerville Old Face" pitchFamily="18" charset="0"/>
              </a:rPr>
              <a:t>	}</a:t>
            </a:r>
          </a:p>
          <a:p>
            <a:pPr lvl="0" algn="just"/>
            <a:r>
              <a:rPr lang="en-US" sz="2000" dirty="0">
                <a:latin typeface="Baskerville Old Face" pitchFamily="18" charset="0"/>
              </a:rPr>
              <a:t>}	</a:t>
            </a:r>
          </a:p>
        </p:txBody>
      </p:sp>
    </p:spTree>
    <p:extLst>
      <p:ext uri="{BB962C8B-B14F-4D97-AF65-F5344CB8AC3E}">
        <p14:creationId xmlns:p14="http://schemas.microsoft.com/office/powerpoint/2010/main" val="4036458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6700" y="152400"/>
            <a:ext cx="8610600" cy="3170099"/>
          </a:xfrm>
          <a:prstGeom prst="rect">
            <a:avLst/>
          </a:prstGeom>
          <a:noFill/>
          <a:ln>
            <a:solidFill>
              <a:schemeClr val="tx2">
                <a:lumMod val="50000"/>
              </a:schemeClr>
            </a:solidFill>
          </a:ln>
        </p:spPr>
        <p:txBody>
          <a:bodyPr wrap="square" rtlCol="0">
            <a:spAutoFit/>
          </a:bodyPr>
          <a:lstStyle/>
          <a:p>
            <a:pPr lvl="0" algn="just"/>
            <a:r>
              <a:rPr lang="en-US" sz="2000" dirty="0">
                <a:latin typeface="Baskerville Old Face" pitchFamily="18" charset="0"/>
              </a:rPr>
              <a:t>Class </a:t>
            </a:r>
            <a:r>
              <a:rPr lang="en-US" sz="2000" dirty="0" err="1">
                <a:latin typeface="Baskerville Old Face" pitchFamily="18" charset="0"/>
              </a:rPr>
              <a:t>MutipleInheritanceDemo</a:t>
            </a:r>
            <a:endParaRPr lang="en-US" sz="2000" dirty="0">
              <a:latin typeface="Baskerville Old Face" pitchFamily="18" charset="0"/>
            </a:endParaRPr>
          </a:p>
          <a:p>
            <a:pPr lvl="0" algn="just"/>
            <a:r>
              <a:rPr lang="en-US" sz="2000" dirty="0">
                <a:latin typeface="Baskerville Old Face" pitchFamily="18" charset="0"/>
              </a:rPr>
              <a:t>{</a:t>
            </a:r>
          </a:p>
          <a:p>
            <a:pPr lvl="0" algn="just"/>
            <a:r>
              <a:rPr lang="en-US" sz="2000" dirty="0">
                <a:latin typeface="Baskerville Old Face" pitchFamily="18" charset="0"/>
              </a:rPr>
              <a:t>	public static void main(String </a:t>
            </a:r>
            <a:r>
              <a:rPr lang="en-US" sz="2000" dirty="0" err="1">
                <a:latin typeface="Baskerville Old Face" pitchFamily="18" charset="0"/>
              </a:rPr>
              <a:t>args</a:t>
            </a:r>
            <a:r>
              <a:rPr lang="en-US" sz="2000" dirty="0">
                <a:latin typeface="Baskerville Old Face" pitchFamily="18" charset="0"/>
              </a:rPr>
              <a:t>[])</a:t>
            </a:r>
          </a:p>
          <a:p>
            <a:pPr lvl="0" algn="just"/>
            <a:r>
              <a:rPr lang="en-US" sz="2000" dirty="0">
                <a:latin typeface="Baskerville Old Face" pitchFamily="18" charset="0"/>
              </a:rPr>
              <a:t>	{</a:t>
            </a:r>
          </a:p>
          <a:p>
            <a:pPr lvl="0" algn="just"/>
            <a:r>
              <a:rPr lang="en-US" sz="2000" dirty="0">
                <a:latin typeface="Baskerville Old Face" pitchFamily="18" charset="0"/>
              </a:rPr>
              <a:t>		A obj1 = new A();</a:t>
            </a:r>
          </a:p>
          <a:p>
            <a:pPr lvl="0" algn="just"/>
            <a:r>
              <a:rPr lang="en-US" sz="2000" dirty="0">
                <a:latin typeface="Baskerville Old Face" pitchFamily="18" charset="0"/>
              </a:rPr>
              <a:t>		obj1.m1();</a:t>
            </a:r>
          </a:p>
          <a:p>
            <a:pPr lvl="0" algn="just"/>
            <a:r>
              <a:rPr lang="en-US" sz="2000" dirty="0">
                <a:latin typeface="Baskerville Old Face" pitchFamily="18" charset="0"/>
              </a:rPr>
              <a:t>		obj1.m2());</a:t>
            </a:r>
          </a:p>
          <a:p>
            <a:pPr lvl="0" algn="just"/>
            <a:r>
              <a:rPr lang="en-US" sz="2000" dirty="0">
                <a:latin typeface="Baskerville Old Face" pitchFamily="18" charset="0"/>
              </a:rPr>
              <a:t>	}</a:t>
            </a:r>
          </a:p>
          <a:p>
            <a:pPr lvl="0" algn="just"/>
            <a:r>
              <a:rPr lang="en-US" sz="2000" dirty="0">
                <a:latin typeface="Baskerville Old Face" pitchFamily="18" charset="0"/>
              </a:rPr>
              <a:t>}</a:t>
            </a:r>
          </a:p>
          <a:p>
            <a:pPr lvl="0" algn="just"/>
            <a:endParaRPr lang="en-US" sz="2000" dirty="0">
              <a:latin typeface="Baskerville Old Face" pitchFamily="18" charset="0"/>
            </a:endParaRPr>
          </a:p>
        </p:txBody>
      </p:sp>
    </p:spTree>
    <p:extLst>
      <p:ext uri="{BB962C8B-B14F-4D97-AF65-F5344CB8AC3E}">
        <p14:creationId xmlns:p14="http://schemas.microsoft.com/office/powerpoint/2010/main" val="3738292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6700" y="152400"/>
            <a:ext cx="8610600" cy="400110"/>
          </a:xfrm>
          <a:prstGeom prst="rect">
            <a:avLst/>
          </a:prstGeom>
          <a:noFill/>
        </p:spPr>
        <p:txBody>
          <a:bodyPr wrap="square" rtlCol="0">
            <a:spAutoFit/>
          </a:bodyPr>
          <a:lstStyle/>
          <a:p>
            <a:pPr lvl="0" algn="just"/>
            <a:endParaRPr lang="en-US" sz="2000" dirty="0">
              <a:latin typeface="Baskerville Old Face" pitchFamily="18" charset="0"/>
            </a:endParaRPr>
          </a:p>
        </p:txBody>
      </p:sp>
      <p:pic>
        <p:nvPicPr>
          <p:cNvPr id="1026" name="Picture 2" descr="What is the Difference Between Abstract Class and Interface in Java -  Pediaa.Com">
            <a:extLst>
              <a:ext uri="{FF2B5EF4-FFF2-40B4-BE49-F238E27FC236}">
                <a16:creationId xmlns:a16="http://schemas.microsoft.com/office/drawing/2014/main" id="{81739C04-D919-47EB-B877-885E4C43CF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0"/>
            <a:ext cx="79247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2934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6186309"/>
          </a:xfrm>
          <a:prstGeom prst="rect">
            <a:avLst/>
          </a:prstGeom>
          <a:noFill/>
          <a:ln>
            <a:solidFill>
              <a:schemeClr val="tx2">
                <a:lumMod val="50000"/>
              </a:schemeClr>
            </a:solidFill>
          </a:ln>
        </p:spPr>
        <p:txBody>
          <a:bodyPr wrap="square" rtlCol="0">
            <a:spAutoFit/>
          </a:bodyPr>
          <a:lstStyle/>
          <a:p>
            <a:pPr marL="465138" indent="-465138" algn="just">
              <a:lnSpc>
                <a:spcPct val="150000"/>
              </a:lnSpc>
            </a:pPr>
            <a:r>
              <a:rPr lang="en-US" sz="2400" b="1" dirty="0">
                <a:latin typeface="Baskerville Old Face" pitchFamily="18" charset="0"/>
              </a:rPr>
              <a:t>1.3	Interfaces can be Extended</a:t>
            </a:r>
            <a:endParaRPr lang="en-US" sz="2400" dirty="0">
              <a:latin typeface="Baskerville Old Face" pitchFamily="18" charset="0"/>
            </a:endParaRPr>
          </a:p>
          <a:p>
            <a:pPr marL="914400" lvl="0" indent="-404813" algn="just">
              <a:lnSpc>
                <a:spcPct val="150000"/>
              </a:lnSpc>
              <a:buFont typeface="Wingdings" pitchFamily="2" charset="2"/>
              <a:buChar char="q"/>
            </a:pPr>
            <a:r>
              <a:rPr lang="en-US" sz="2400" dirty="0">
                <a:latin typeface="Baskerville Old Face" pitchFamily="18" charset="0"/>
              </a:rPr>
              <a:t>Like classes, interface can also be extended.</a:t>
            </a:r>
          </a:p>
          <a:p>
            <a:pPr marL="914400" lvl="0" indent="-404813" algn="just">
              <a:lnSpc>
                <a:spcPct val="150000"/>
              </a:lnSpc>
              <a:buFont typeface="Wingdings" pitchFamily="2" charset="2"/>
              <a:buChar char="q"/>
            </a:pPr>
            <a:r>
              <a:rPr lang="en-US" sz="2400" dirty="0" err="1">
                <a:latin typeface="Baskerville Old Face" pitchFamily="18" charset="0"/>
              </a:rPr>
              <a:t>i.e</a:t>
            </a:r>
            <a:r>
              <a:rPr lang="en-US" sz="2400" dirty="0">
                <a:latin typeface="Baskerville Old Face" pitchFamily="18" charset="0"/>
              </a:rPr>
              <a:t> an interface can be sub interfaced from other interfaces.</a:t>
            </a:r>
          </a:p>
          <a:p>
            <a:pPr marL="914400" lvl="0" indent="-404813" algn="just">
              <a:lnSpc>
                <a:spcPct val="150000"/>
              </a:lnSpc>
              <a:buFont typeface="Wingdings" pitchFamily="2" charset="2"/>
              <a:buChar char="q"/>
            </a:pPr>
            <a:r>
              <a:rPr lang="en-US" sz="2400" dirty="0">
                <a:latin typeface="Baskerville Old Face" pitchFamily="18" charset="0"/>
              </a:rPr>
              <a:t>The new sub interface will inherit all the members of the super interface in the manner similar to subclasses.</a:t>
            </a:r>
          </a:p>
          <a:p>
            <a:pPr marL="914400" lvl="0" indent="-404813" algn="just">
              <a:lnSpc>
                <a:spcPct val="150000"/>
              </a:lnSpc>
              <a:buFont typeface="Wingdings" pitchFamily="2" charset="2"/>
              <a:buChar char="q"/>
            </a:pPr>
            <a:r>
              <a:rPr lang="en-US" sz="2400" dirty="0">
                <a:latin typeface="Baskerville Old Face" pitchFamily="18" charset="0"/>
              </a:rPr>
              <a:t>This is achieved using the keyword “extends”.</a:t>
            </a:r>
          </a:p>
          <a:p>
            <a:pPr marL="914400" lvl="0" indent="-404813" algn="just">
              <a:lnSpc>
                <a:spcPct val="150000"/>
              </a:lnSpc>
              <a:buFont typeface="Wingdings" pitchFamily="2" charset="2"/>
              <a:buChar char="q"/>
            </a:pPr>
            <a:r>
              <a:rPr lang="en-US" sz="2400" dirty="0">
                <a:latin typeface="Baskerville Old Face" pitchFamily="18" charset="0"/>
              </a:rPr>
              <a:t>General form of extending interfaces is</a:t>
            </a:r>
          </a:p>
          <a:p>
            <a:pPr algn="just">
              <a:lnSpc>
                <a:spcPct val="150000"/>
              </a:lnSpc>
            </a:pPr>
            <a:r>
              <a:rPr lang="en-US" sz="2400" dirty="0">
                <a:latin typeface="Baskerville Old Face" pitchFamily="18" charset="0"/>
              </a:rPr>
              <a:t>	</a:t>
            </a:r>
            <a:r>
              <a:rPr lang="en-US" sz="2400" b="1" dirty="0">
                <a:latin typeface="Baskerville Old Face" pitchFamily="18" charset="0"/>
              </a:rPr>
              <a:t>Interface </a:t>
            </a:r>
            <a:r>
              <a:rPr lang="en-US" sz="2400" b="1" dirty="0" err="1">
                <a:latin typeface="Baskerville Old Face" pitchFamily="18" charset="0"/>
              </a:rPr>
              <a:t>NameNew</a:t>
            </a:r>
            <a:r>
              <a:rPr lang="en-US" sz="2400" b="1" dirty="0">
                <a:latin typeface="Baskerville Old Face" pitchFamily="18" charset="0"/>
              </a:rPr>
              <a:t> extends name1[,…</a:t>
            </a:r>
            <a:r>
              <a:rPr lang="en-US" sz="2400" b="1" dirty="0" err="1">
                <a:latin typeface="Baskerville Old Face" pitchFamily="18" charset="0"/>
              </a:rPr>
              <a:t>nameN</a:t>
            </a:r>
            <a:r>
              <a:rPr lang="en-US" sz="2400" b="1" dirty="0">
                <a:latin typeface="Baskerville Old Face" pitchFamily="18" charset="0"/>
              </a:rPr>
              <a:t>]</a:t>
            </a:r>
            <a:endParaRPr lang="en-US" sz="2400" dirty="0">
              <a:latin typeface="Baskerville Old Face" pitchFamily="18" charset="0"/>
            </a:endParaRPr>
          </a:p>
          <a:p>
            <a:pPr algn="just">
              <a:lnSpc>
                <a:spcPct val="150000"/>
              </a:lnSpc>
            </a:pPr>
            <a:r>
              <a:rPr lang="en-US" sz="2400" b="1" dirty="0">
                <a:latin typeface="Baskerville Old Face" pitchFamily="18" charset="0"/>
              </a:rPr>
              <a:t>	{</a:t>
            </a:r>
            <a:endParaRPr lang="en-US" sz="2400" dirty="0">
              <a:latin typeface="Baskerville Old Face" pitchFamily="18" charset="0"/>
            </a:endParaRPr>
          </a:p>
          <a:p>
            <a:pPr algn="just">
              <a:lnSpc>
                <a:spcPct val="150000"/>
              </a:lnSpc>
            </a:pPr>
            <a:r>
              <a:rPr lang="en-US" sz="2400" b="1" dirty="0">
                <a:latin typeface="Baskerville Old Face" pitchFamily="18" charset="0"/>
              </a:rPr>
              <a:t>			Body of Interface</a:t>
            </a:r>
            <a:endParaRPr lang="en-US" sz="2400" dirty="0">
              <a:latin typeface="Baskerville Old Face" pitchFamily="18" charset="0"/>
            </a:endParaRPr>
          </a:p>
          <a:p>
            <a:pPr algn="just">
              <a:lnSpc>
                <a:spcPct val="150000"/>
              </a:lnSpc>
            </a:pPr>
            <a:r>
              <a:rPr lang="en-US" sz="2400" b="1" dirty="0">
                <a:latin typeface="Baskerville Old Face" pitchFamily="18" charset="0"/>
              </a:rPr>
              <a:t>	}</a:t>
            </a:r>
            <a:endParaRPr lang="en-US" sz="2400" dirty="0">
              <a:latin typeface="Baskerville Old Face"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2359"/>
            <a:ext cx="8610600" cy="6555641"/>
          </a:xfrm>
          <a:prstGeom prst="rect">
            <a:avLst/>
          </a:prstGeom>
          <a:noFill/>
          <a:ln>
            <a:solidFill>
              <a:schemeClr val="tx2">
                <a:lumMod val="50000"/>
              </a:schemeClr>
            </a:solidFill>
          </a:ln>
        </p:spPr>
        <p:txBody>
          <a:bodyPr wrap="square" rtlCol="0">
            <a:spAutoFit/>
          </a:bodyPr>
          <a:lstStyle/>
          <a:p>
            <a:r>
              <a:rPr lang="en-US" sz="1200" b="1" dirty="0"/>
              <a:t>interface A</a:t>
            </a:r>
          </a:p>
          <a:p>
            <a:r>
              <a:rPr lang="en-US" sz="1200" b="1" dirty="0"/>
              <a:t>{</a:t>
            </a:r>
          </a:p>
          <a:p>
            <a:r>
              <a:rPr lang="en-US" sz="1200" b="1" dirty="0"/>
              <a:t>	void meth1();</a:t>
            </a:r>
          </a:p>
          <a:p>
            <a:r>
              <a:rPr lang="en-US" sz="1200" b="1" dirty="0"/>
              <a:t>	void meth2();</a:t>
            </a:r>
          </a:p>
          <a:p>
            <a:r>
              <a:rPr lang="en-US" sz="1200" b="1" dirty="0"/>
              <a:t>}</a:t>
            </a:r>
          </a:p>
          <a:p>
            <a:r>
              <a:rPr lang="en-US" sz="1200" b="1" dirty="0"/>
              <a:t>interface B extends A</a:t>
            </a:r>
          </a:p>
          <a:p>
            <a:r>
              <a:rPr lang="en-US" sz="1200" b="1" dirty="0"/>
              <a:t>{</a:t>
            </a:r>
          </a:p>
          <a:p>
            <a:r>
              <a:rPr lang="en-US" sz="1200" b="1" dirty="0"/>
              <a:t>	void meth3();</a:t>
            </a:r>
          </a:p>
          <a:p>
            <a:r>
              <a:rPr lang="en-US" sz="1200" b="1" dirty="0"/>
              <a:t>}</a:t>
            </a:r>
          </a:p>
          <a:p>
            <a:r>
              <a:rPr lang="en-US" sz="1200" b="1" dirty="0"/>
              <a:t>Class  </a:t>
            </a:r>
            <a:r>
              <a:rPr lang="en-US" sz="1200" b="1" dirty="0" err="1"/>
              <a:t>MyClass</a:t>
            </a:r>
            <a:r>
              <a:rPr lang="en-US" sz="1200" b="1" dirty="0"/>
              <a:t> implements B</a:t>
            </a:r>
          </a:p>
          <a:p>
            <a:r>
              <a:rPr lang="en-US" sz="1200" b="1" dirty="0"/>
              <a:t>{</a:t>
            </a:r>
          </a:p>
          <a:p>
            <a:r>
              <a:rPr lang="en-US" sz="1200" b="1" dirty="0"/>
              <a:t>	public void meth1()</a:t>
            </a:r>
          </a:p>
          <a:p>
            <a:r>
              <a:rPr lang="en-US" sz="1200" b="1" dirty="0"/>
              <a:t>	{</a:t>
            </a:r>
          </a:p>
          <a:p>
            <a:r>
              <a:rPr lang="en-US" sz="1200" b="1" dirty="0"/>
              <a:t>		</a:t>
            </a:r>
            <a:r>
              <a:rPr lang="en-US" sz="1200" b="1" dirty="0" err="1"/>
              <a:t>System.out.println</a:t>
            </a:r>
            <a:r>
              <a:rPr lang="en-US" sz="1200" b="1" dirty="0"/>
              <a:t>(“implementing meth1()…..”);</a:t>
            </a:r>
          </a:p>
          <a:p>
            <a:r>
              <a:rPr lang="en-US" sz="1200" b="1" dirty="0"/>
              <a:t>	}</a:t>
            </a:r>
          </a:p>
          <a:p>
            <a:r>
              <a:rPr lang="en-US" sz="1200" b="1" dirty="0"/>
              <a:t>	public void meth2()</a:t>
            </a:r>
          </a:p>
          <a:p>
            <a:r>
              <a:rPr lang="en-US" sz="1200" b="1" dirty="0"/>
              <a:t>	{</a:t>
            </a:r>
          </a:p>
          <a:p>
            <a:r>
              <a:rPr lang="en-US" sz="1200" b="1" dirty="0"/>
              <a:t>		</a:t>
            </a:r>
            <a:r>
              <a:rPr lang="en-US" sz="1200" b="1" dirty="0" err="1"/>
              <a:t>System.out.println</a:t>
            </a:r>
            <a:r>
              <a:rPr lang="en-US" sz="1200" b="1" dirty="0"/>
              <a:t>(“Implementing meth2()….”);</a:t>
            </a:r>
          </a:p>
          <a:p>
            <a:r>
              <a:rPr lang="en-US" sz="1200" b="1" dirty="0"/>
              <a:t>	}</a:t>
            </a:r>
          </a:p>
          <a:p>
            <a:r>
              <a:rPr lang="en-US" sz="1200" b="1" dirty="0"/>
              <a:t>	public void meth3()</a:t>
            </a:r>
          </a:p>
          <a:p>
            <a:r>
              <a:rPr lang="en-US" sz="1200" b="1" dirty="0"/>
              <a:t>	{</a:t>
            </a:r>
          </a:p>
          <a:p>
            <a:r>
              <a:rPr lang="en-US" sz="1200" b="1" dirty="0"/>
              <a:t>		</a:t>
            </a:r>
            <a:r>
              <a:rPr lang="en-US" sz="1200" b="1" dirty="0" err="1"/>
              <a:t>System.out.println</a:t>
            </a:r>
            <a:r>
              <a:rPr lang="en-US" sz="1200" b="1" dirty="0"/>
              <a:t>(“Implementing meth3()….”);</a:t>
            </a:r>
          </a:p>
          <a:p>
            <a:r>
              <a:rPr lang="en-US" sz="1200" b="1" dirty="0"/>
              <a:t>	}</a:t>
            </a:r>
          </a:p>
          <a:p>
            <a:r>
              <a:rPr lang="en-US" sz="1200" b="1" dirty="0"/>
              <a:t> </a:t>
            </a:r>
          </a:p>
          <a:p>
            <a:r>
              <a:rPr lang="en-US" sz="1200" b="1" dirty="0"/>
              <a:t>}</a:t>
            </a:r>
          </a:p>
          <a:p>
            <a:r>
              <a:rPr lang="en-US" sz="1200" b="1" dirty="0"/>
              <a:t>Class </a:t>
            </a:r>
            <a:r>
              <a:rPr lang="en-US" sz="1200" b="1" dirty="0" err="1"/>
              <a:t>InterfaceDemo</a:t>
            </a:r>
            <a:endParaRPr lang="en-US" sz="1200" b="1" dirty="0"/>
          </a:p>
          <a:p>
            <a:r>
              <a:rPr lang="en-US" sz="1200" b="1" dirty="0"/>
              <a:t>{</a:t>
            </a:r>
          </a:p>
          <a:p>
            <a:r>
              <a:rPr lang="en-US" sz="1200" b="1" dirty="0"/>
              <a:t>	Public static void main(string </a:t>
            </a:r>
            <a:r>
              <a:rPr lang="en-US" sz="1200" b="1" dirty="0" err="1"/>
              <a:t>args</a:t>
            </a:r>
            <a:r>
              <a:rPr lang="en-US" sz="1200" b="1" dirty="0"/>
              <a:t>[])</a:t>
            </a:r>
          </a:p>
          <a:p>
            <a:r>
              <a:rPr lang="en-US" sz="1200" b="1" dirty="0"/>
              <a:t>	{</a:t>
            </a:r>
          </a:p>
          <a:p>
            <a:r>
              <a:rPr lang="en-US" sz="1200" b="1" dirty="0"/>
              <a:t>		</a:t>
            </a:r>
            <a:r>
              <a:rPr lang="en-US" sz="1200" b="1" dirty="0" err="1"/>
              <a:t>MyClass</a:t>
            </a:r>
            <a:r>
              <a:rPr lang="en-US" sz="1200" b="1" dirty="0"/>
              <a:t> </a:t>
            </a:r>
            <a:r>
              <a:rPr lang="en-US" sz="1200" b="1" dirty="0" err="1"/>
              <a:t>obj</a:t>
            </a:r>
            <a:r>
              <a:rPr lang="en-US" sz="1200" b="1" dirty="0"/>
              <a:t> = new </a:t>
            </a:r>
            <a:r>
              <a:rPr lang="en-US" sz="1200" b="1" dirty="0" err="1"/>
              <a:t>MyClass</a:t>
            </a:r>
            <a:r>
              <a:rPr lang="en-US" sz="1200" b="1" dirty="0"/>
              <a:t>();</a:t>
            </a:r>
          </a:p>
          <a:p>
            <a:r>
              <a:rPr lang="en-US" sz="1200" b="1" dirty="0"/>
              <a:t>		obj.meth1();</a:t>
            </a:r>
          </a:p>
          <a:p>
            <a:r>
              <a:rPr lang="en-US" sz="1200" b="1" dirty="0"/>
              <a:t>		obj.meth2();</a:t>
            </a:r>
          </a:p>
          <a:p>
            <a:r>
              <a:rPr lang="en-US" sz="1200" b="1" dirty="0"/>
              <a:t>		obj.meth3();</a:t>
            </a:r>
          </a:p>
          <a:p>
            <a:r>
              <a:rPr lang="en-US" sz="1200" b="1" dirty="0"/>
              <a:t>	}</a:t>
            </a:r>
          </a:p>
          <a:p>
            <a:r>
              <a:rPr lang="en-US" sz="1200" b="1"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2359"/>
            <a:ext cx="8610600" cy="2308324"/>
          </a:xfrm>
          <a:prstGeom prst="rect">
            <a:avLst/>
          </a:prstGeom>
          <a:noFill/>
          <a:ln>
            <a:solidFill>
              <a:schemeClr val="tx2">
                <a:lumMod val="50000"/>
              </a:schemeClr>
            </a:solidFill>
          </a:ln>
        </p:spPr>
        <p:txBody>
          <a:bodyPr wrap="square" rtlCol="0">
            <a:spAutoFit/>
          </a:bodyPr>
          <a:lstStyle/>
          <a:p>
            <a:pPr algn="just"/>
            <a:r>
              <a:rPr lang="en-US" sz="2400" i="1" dirty="0">
                <a:latin typeface="Baskerville Old Face" pitchFamily="18" charset="0"/>
              </a:rPr>
              <a:t>When a class implements an interface that inherits another interface, it must provide implementations for all methods defined within the interface inheritance chain.</a:t>
            </a:r>
            <a:endParaRPr lang="en-US" sz="2400" dirty="0">
              <a:latin typeface="Baskerville Old Face" pitchFamily="18" charset="0"/>
            </a:endParaRPr>
          </a:p>
          <a:p>
            <a:pPr algn="just"/>
            <a:r>
              <a:rPr lang="en-US" sz="2400" b="1" i="1" dirty="0">
                <a:latin typeface="Baskerville Old Face" pitchFamily="18" charset="0"/>
              </a:rPr>
              <a:t>Note : if a class that implements an interface and the class does not give implementations to all the methods of the interface, then the class becomes an abstract class and cannot be instantiated.</a:t>
            </a:r>
            <a:endParaRPr lang="en-US" sz="2400" dirty="0">
              <a:latin typeface="Baskerville Old Face"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610600" cy="6771084"/>
          </a:xfrm>
          <a:prstGeom prst="rect">
            <a:avLst/>
          </a:prstGeom>
          <a:noFill/>
          <a:ln>
            <a:solidFill>
              <a:schemeClr val="tx2">
                <a:lumMod val="50000"/>
              </a:schemeClr>
            </a:solidFill>
          </a:ln>
        </p:spPr>
        <p:txBody>
          <a:bodyPr wrap="square" rtlCol="0">
            <a:spAutoFit/>
          </a:bodyPr>
          <a:lstStyle/>
          <a:p>
            <a:r>
              <a:rPr lang="en-US" sz="1400" dirty="0">
                <a:latin typeface="Times New Roman" pitchFamily="18" charset="0"/>
                <a:cs typeface="Times New Roman" pitchFamily="18" charset="0"/>
              </a:rPr>
              <a:t>Interface Area</a:t>
            </a:r>
          </a:p>
          <a:p>
            <a:r>
              <a:rPr lang="en-US" sz="1400" dirty="0">
                <a:latin typeface="Times New Roman" pitchFamily="18" charset="0"/>
                <a:cs typeface="Times New Roman" pitchFamily="18" charset="0"/>
              </a:rPr>
              <a:t>{</a:t>
            </a:r>
          </a:p>
          <a:p>
            <a:r>
              <a:rPr lang="en-US" sz="1400" dirty="0">
                <a:latin typeface="Times New Roman" pitchFamily="18" charset="0"/>
                <a:cs typeface="Times New Roman" pitchFamily="18" charset="0"/>
              </a:rPr>
              <a:t>	final static float PI = 3.145;</a:t>
            </a:r>
          </a:p>
          <a:p>
            <a:r>
              <a:rPr lang="en-US" sz="1400" dirty="0">
                <a:latin typeface="Times New Roman" pitchFamily="18" charset="0"/>
                <a:cs typeface="Times New Roman" pitchFamily="18" charset="0"/>
              </a:rPr>
              <a:t>	float compute(float x);</a:t>
            </a:r>
          </a:p>
          <a:p>
            <a:r>
              <a:rPr lang="en-US" sz="1400" dirty="0">
                <a:latin typeface="Times New Roman" pitchFamily="18" charset="0"/>
                <a:cs typeface="Times New Roman" pitchFamily="18" charset="0"/>
              </a:rPr>
              <a:t>}</a:t>
            </a:r>
          </a:p>
          <a:p>
            <a:r>
              <a:rPr lang="en-US" sz="1400" dirty="0">
                <a:latin typeface="Times New Roman" pitchFamily="18" charset="0"/>
                <a:cs typeface="Times New Roman" pitchFamily="18" charset="0"/>
              </a:rPr>
              <a:t>Class Square implements Area</a:t>
            </a:r>
          </a:p>
          <a:p>
            <a:r>
              <a:rPr lang="en-US" sz="1400" dirty="0">
                <a:latin typeface="Times New Roman" pitchFamily="18" charset="0"/>
                <a:cs typeface="Times New Roman" pitchFamily="18" charset="0"/>
              </a:rPr>
              <a:t>{</a:t>
            </a:r>
          </a:p>
          <a:p>
            <a:r>
              <a:rPr lang="en-US" sz="1400" dirty="0">
                <a:latin typeface="Times New Roman" pitchFamily="18" charset="0"/>
                <a:cs typeface="Times New Roman" pitchFamily="18" charset="0"/>
              </a:rPr>
              <a:t>	public float compute(float x)</a:t>
            </a:r>
          </a:p>
          <a:p>
            <a:r>
              <a:rPr lang="en-US" sz="1400" dirty="0">
                <a:latin typeface="Times New Roman" pitchFamily="18" charset="0"/>
                <a:cs typeface="Times New Roman" pitchFamily="18" charset="0"/>
              </a:rPr>
              <a:t>	{</a:t>
            </a:r>
          </a:p>
          <a:p>
            <a:r>
              <a:rPr lang="en-US" sz="1400" dirty="0">
                <a:latin typeface="Times New Roman" pitchFamily="18" charset="0"/>
                <a:cs typeface="Times New Roman" pitchFamily="18" charset="0"/>
              </a:rPr>
              <a:t>		return (x*x);</a:t>
            </a:r>
          </a:p>
          <a:p>
            <a:r>
              <a:rPr lang="en-US" sz="1400" dirty="0">
                <a:latin typeface="Times New Roman" pitchFamily="18" charset="0"/>
                <a:cs typeface="Times New Roman" pitchFamily="18" charset="0"/>
              </a:rPr>
              <a:t>	}</a:t>
            </a:r>
          </a:p>
          <a:p>
            <a:r>
              <a:rPr lang="en-US" sz="1400" dirty="0">
                <a:latin typeface="Times New Roman" pitchFamily="18" charset="0"/>
                <a:cs typeface="Times New Roman" pitchFamily="18" charset="0"/>
              </a:rPr>
              <a:t>}</a:t>
            </a:r>
          </a:p>
          <a:p>
            <a:r>
              <a:rPr lang="en-US" sz="1400" dirty="0">
                <a:latin typeface="Times New Roman" pitchFamily="18" charset="0"/>
                <a:cs typeface="Times New Roman" pitchFamily="18" charset="0"/>
              </a:rPr>
              <a:t>Class Circle implements Area</a:t>
            </a:r>
          </a:p>
          <a:p>
            <a:r>
              <a:rPr lang="en-US" sz="1400" dirty="0">
                <a:latin typeface="Times New Roman" pitchFamily="18" charset="0"/>
                <a:cs typeface="Times New Roman" pitchFamily="18" charset="0"/>
              </a:rPr>
              <a:t>{</a:t>
            </a:r>
          </a:p>
          <a:p>
            <a:r>
              <a:rPr lang="en-US" sz="1400" dirty="0">
                <a:latin typeface="Times New Roman" pitchFamily="18" charset="0"/>
                <a:cs typeface="Times New Roman" pitchFamily="18" charset="0"/>
              </a:rPr>
              <a:t>	public float compute(float x)</a:t>
            </a:r>
          </a:p>
          <a:p>
            <a:r>
              <a:rPr lang="en-US" sz="1400" dirty="0">
                <a:latin typeface="Times New Roman" pitchFamily="18" charset="0"/>
                <a:cs typeface="Times New Roman" pitchFamily="18" charset="0"/>
              </a:rPr>
              <a:t>	{</a:t>
            </a:r>
          </a:p>
          <a:p>
            <a:r>
              <a:rPr lang="en-US" sz="1400" dirty="0">
                <a:latin typeface="Times New Roman" pitchFamily="18" charset="0"/>
                <a:cs typeface="Times New Roman" pitchFamily="18" charset="0"/>
              </a:rPr>
              <a:t>		return (PI*x*x);</a:t>
            </a:r>
          </a:p>
          <a:p>
            <a:r>
              <a:rPr lang="en-US" sz="1400" dirty="0">
                <a:latin typeface="Times New Roman" pitchFamily="18" charset="0"/>
                <a:cs typeface="Times New Roman" pitchFamily="18" charset="0"/>
              </a:rPr>
              <a:t>	}</a:t>
            </a:r>
          </a:p>
          <a:p>
            <a:r>
              <a:rPr lang="en-US" sz="1400" dirty="0">
                <a:latin typeface="Times New Roman" pitchFamily="18" charset="0"/>
                <a:cs typeface="Times New Roman" pitchFamily="18" charset="0"/>
              </a:rPr>
              <a:t>}</a:t>
            </a:r>
          </a:p>
          <a:p>
            <a:r>
              <a:rPr lang="en-US" sz="1400" dirty="0">
                <a:latin typeface="Times New Roman" pitchFamily="18" charset="0"/>
                <a:cs typeface="Times New Roman" pitchFamily="18" charset="0"/>
              </a:rPr>
              <a:t>Class </a:t>
            </a:r>
            <a:r>
              <a:rPr lang="en-US" sz="1400" dirty="0" err="1">
                <a:latin typeface="Times New Roman" pitchFamily="18" charset="0"/>
                <a:cs typeface="Times New Roman" pitchFamily="18" charset="0"/>
              </a:rPr>
              <a:t>InterfaceDemo</a:t>
            </a:r>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a:t>
            </a:r>
          </a:p>
          <a:p>
            <a:r>
              <a:rPr lang="en-US" sz="1400" dirty="0">
                <a:latin typeface="Times New Roman" pitchFamily="18" charset="0"/>
                <a:cs typeface="Times New Roman" pitchFamily="18" charset="0"/>
              </a:rPr>
              <a:t>	Public static void main(String </a:t>
            </a:r>
            <a:r>
              <a:rPr lang="en-US" sz="1400" dirty="0" err="1">
                <a:latin typeface="Times New Roman" pitchFamily="18" charset="0"/>
                <a:cs typeface="Times New Roman" pitchFamily="18" charset="0"/>
              </a:rPr>
              <a:t>args</a:t>
            </a:r>
            <a:r>
              <a:rPr lang="en-US" sz="1400" dirty="0">
                <a:latin typeface="Times New Roman" pitchFamily="18" charset="0"/>
                <a:cs typeface="Times New Roman" pitchFamily="18" charset="0"/>
              </a:rPr>
              <a:t>[])</a:t>
            </a:r>
          </a:p>
          <a:p>
            <a:r>
              <a:rPr lang="en-US" sz="1400" dirty="0">
                <a:latin typeface="Times New Roman" pitchFamily="18" charset="0"/>
                <a:cs typeface="Times New Roman" pitchFamily="18" charset="0"/>
              </a:rPr>
              <a:t>	{</a:t>
            </a:r>
          </a:p>
          <a:p>
            <a:r>
              <a:rPr lang="en-US" sz="1400" dirty="0">
                <a:latin typeface="Times New Roman" pitchFamily="18" charset="0"/>
                <a:cs typeface="Times New Roman" pitchFamily="18" charset="0"/>
              </a:rPr>
              <a:t>		Square s = new Square();</a:t>
            </a:r>
          </a:p>
          <a:p>
            <a:r>
              <a:rPr lang="en-US" sz="1400" dirty="0">
                <a:latin typeface="Times New Roman" pitchFamily="18" charset="0"/>
                <a:cs typeface="Times New Roman" pitchFamily="18" charset="0"/>
              </a:rPr>
              <a:t>		double </a:t>
            </a:r>
            <a:r>
              <a:rPr lang="en-US" sz="1400" dirty="0" err="1">
                <a:latin typeface="Times New Roman" pitchFamily="18" charset="0"/>
                <a:cs typeface="Times New Roman" pitchFamily="18" charset="0"/>
              </a:rPr>
              <a:t>asqr</a:t>
            </a:r>
            <a:r>
              <a:rPr lang="en-US" sz="1400" dirty="0">
                <a:latin typeface="Times New Roman" pitchFamily="18" charset="0"/>
                <a:cs typeface="Times New Roman" pitchFamily="18" charset="0"/>
              </a:rPr>
              <a:t> = </a:t>
            </a:r>
            <a:r>
              <a:rPr lang="en-US" sz="1400" dirty="0" err="1">
                <a:latin typeface="Times New Roman" pitchFamily="18" charset="0"/>
                <a:cs typeface="Times New Roman" pitchFamily="18" charset="0"/>
              </a:rPr>
              <a:t>s.compute</a:t>
            </a:r>
            <a:r>
              <a:rPr lang="en-US" sz="1400" dirty="0">
                <a:latin typeface="Times New Roman" pitchFamily="18" charset="0"/>
                <a:cs typeface="Times New Roman" pitchFamily="18" charset="0"/>
              </a:rPr>
              <a:t>(10);</a:t>
            </a:r>
          </a:p>
          <a:p>
            <a:r>
              <a:rPr lang="en-US" sz="1400" dirty="0">
                <a:latin typeface="Times New Roman" pitchFamily="18" charset="0"/>
                <a:cs typeface="Times New Roman" pitchFamily="18" charset="0"/>
              </a:rPr>
              <a:t>		Circle c = new Circle();</a:t>
            </a:r>
          </a:p>
          <a:p>
            <a:r>
              <a:rPr lang="en-US" sz="1400" dirty="0">
                <a:latin typeface="Times New Roman" pitchFamily="18" charset="0"/>
                <a:cs typeface="Times New Roman" pitchFamily="18" charset="0"/>
              </a:rPr>
              <a:t>		double </a:t>
            </a:r>
            <a:r>
              <a:rPr lang="en-US" sz="1400" dirty="0" err="1">
                <a:latin typeface="Times New Roman" pitchFamily="18" charset="0"/>
                <a:cs typeface="Times New Roman" pitchFamily="18" charset="0"/>
              </a:rPr>
              <a:t>acir</a:t>
            </a:r>
            <a:r>
              <a:rPr lang="en-US" sz="1400" dirty="0">
                <a:latin typeface="Times New Roman" pitchFamily="18" charset="0"/>
                <a:cs typeface="Times New Roman" pitchFamily="18" charset="0"/>
              </a:rPr>
              <a:t> = </a:t>
            </a:r>
            <a:r>
              <a:rPr lang="en-US" sz="1400" dirty="0" err="1">
                <a:latin typeface="Times New Roman" pitchFamily="18" charset="0"/>
                <a:cs typeface="Times New Roman" pitchFamily="18" charset="0"/>
              </a:rPr>
              <a:t>c.compute</a:t>
            </a:r>
            <a:r>
              <a:rPr lang="en-US" sz="1400" dirty="0">
                <a:latin typeface="Times New Roman" pitchFamily="18" charset="0"/>
                <a:cs typeface="Times New Roman" pitchFamily="18" charset="0"/>
              </a:rPr>
              <a:t>(10);</a:t>
            </a:r>
          </a:p>
          <a:p>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System.out.println</a:t>
            </a:r>
            <a:r>
              <a:rPr lang="en-US" sz="1400" dirty="0">
                <a:latin typeface="Times New Roman" pitchFamily="18" charset="0"/>
                <a:cs typeface="Times New Roman" pitchFamily="18" charset="0"/>
              </a:rPr>
              <a:t>(“Area of Square:”+</a:t>
            </a:r>
            <a:r>
              <a:rPr lang="en-US" sz="1400" dirty="0" err="1">
                <a:latin typeface="Times New Roman" pitchFamily="18" charset="0"/>
                <a:cs typeface="Times New Roman" pitchFamily="18" charset="0"/>
              </a:rPr>
              <a:t>asqr</a:t>
            </a:r>
            <a:r>
              <a:rPr lang="en-US" sz="1400" dirty="0">
                <a:latin typeface="Times New Roman" pitchFamily="18" charset="0"/>
                <a:cs typeface="Times New Roman" pitchFamily="18" charset="0"/>
              </a:rPr>
              <a:t>);</a:t>
            </a:r>
          </a:p>
          <a:p>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System.out.println</a:t>
            </a:r>
            <a:r>
              <a:rPr lang="en-US" sz="1400" dirty="0">
                <a:latin typeface="Times New Roman" pitchFamily="18" charset="0"/>
                <a:cs typeface="Times New Roman" pitchFamily="18" charset="0"/>
              </a:rPr>
              <a:t>(“Area of Circle:”+</a:t>
            </a:r>
            <a:r>
              <a:rPr lang="en-US" sz="1400" dirty="0" err="1">
                <a:latin typeface="Times New Roman" pitchFamily="18" charset="0"/>
                <a:cs typeface="Times New Roman" pitchFamily="18" charset="0"/>
              </a:rPr>
              <a:t>acir</a:t>
            </a:r>
            <a:r>
              <a:rPr lang="en-US" sz="1400" dirty="0">
                <a:latin typeface="Times New Roman" pitchFamily="18" charset="0"/>
                <a:cs typeface="Times New Roman" pitchFamily="18" charset="0"/>
              </a:rPr>
              <a:t>);</a:t>
            </a:r>
          </a:p>
          <a:p>
            <a:r>
              <a:rPr lang="en-US" sz="1400" dirty="0">
                <a:latin typeface="Times New Roman" pitchFamily="18" charset="0"/>
                <a:cs typeface="Times New Roman" pitchFamily="18" charset="0"/>
              </a:rPr>
              <a:t>	}</a:t>
            </a:r>
          </a:p>
          <a:p>
            <a:r>
              <a:rPr lang="en-US" sz="1400" dirty="0">
                <a:latin typeface="Times New Roman" pitchFamily="18" charset="0"/>
                <a:cs typeface="Times New Roman" pitchFamily="18" charset="0"/>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7325082"/>
          </a:xfrm>
          <a:prstGeom prst="rect">
            <a:avLst/>
          </a:prstGeom>
          <a:noFill/>
          <a:ln>
            <a:solidFill>
              <a:schemeClr val="tx2">
                <a:lumMod val="50000"/>
              </a:schemeClr>
            </a:solidFill>
          </a:ln>
        </p:spPr>
        <p:txBody>
          <a:bodyPr wrap="square" rtlCol="0">
            <a:spAutoFit/>
          </a:bodyPr>
          <a:lstStyle/>
          <a:p>
            <a:r>
              <a:rPr lang="en-US" sz="2400" b="1" dirty="0">
                <a:solidFill>
                  <a:srgbClr val="C00000"/>
                </a:solidFill>
                <a:latin typeface="Baskerville Old Face" pitchFamily="18" charset="0"/>
              </a:rPr>
              <a:t>2. COLLECTION FRAMEWORK</a:t>
            </a:r>
            <a:endParaRPr lang="en-US" sz="2400" dirty="0">
              <a:solidFill>
                <a:srgbClr val="C00000"/>
              </a:solidFill>
              <a:latin typeface="Baskerville Old Face" pitchFamily="18" charset="0"/>
            </a:endParaRPr>
          </a:p>
          <a:p>
            <a:pPr marL="974725" indent="-630238"/>
            <a:r>
              <a:rPr lang="en-US" sz="2400" dirty="0">
                <a:latin typeface="Baskerville Old Face" pitchFamily="18" charset="0"/>
              </a:rPr>
              <a:t> 2.1	Collection Overview</a:t>
            </a:r>
          </a:p>
          <a:p>
            <a:pPr indent="344488"/>
            <a:r>
              <a:rPr lang="en-US" sz="2400" dirty="0">
                <a:latin typeface="Baskerville Old Face" pitchFamily="18" charset="0"/>
              </a:rPr>
              <a:t>2.2 	The Collection Interfaces</a:t>
            </a:r>
          </a:p>
          <a:p>
            <a:pPr indent="344488"/>
            <a:r>
              <a:rPr lang="en-US" sz="2400" dirty="0">
                <a:latin typeface="Baskerville Old Face" pitchFamily="18" charset="0"/>
              </a:rPr>
              <a:t>2.3 	The Collection Classes</a:t>
            </a:r>
          </a:p>
          <a:p>
            <a:pPr indent="344488"/>
            <a:r>
              <a:rPr lang="en-US" sz="2400" dirty="0">
                <a:latin typeface="Baskerville Old Face" pitchFamily="18" charset="0"/>
              </a:rPr>
              <a:t>2.4 	Accessing a Collection via an </a:t>
            </a:r>
            <a:r>
              <a:rPr lang="en-US" sz="2400" dirty="0" err="1">
                <a:latin typeface="Baskerville Old Face" pitchFamily="18" charset="0"/>
              </a:rPr>
              <a:t>Iterator</a:t>
            </a:r>
            <a:endParaRPr lang="en-US" sz="2400" dirty="0">
              <a:latin typeface="Baskerville Old Face" pitchFamily="18" charset="0"/>
            </a:endParaRPr>
          </a:p>
          <a:p>
            <a:pPr indent="344488"/>
            <a:r>
              <a:rPr lang="en-US" sz="2400" b="1" dirty="0">
                <a:solidFill>
                  <a:srgbClr val="0000CC"/>
                </a:solidFill>
                <a:latin typeface="Baskerville Old Face" pitchFamily="18" charset="0"/>
              </a:rPr>
              <a:t>2.1 Collection Overview</a:t>
            </a:r>
          </a:p>
          <a:p>
            <a:pPr marL="1258888" indent="-465138" algn="just">
              <a:lnSpc>
                <a:spcPct val="150000"/>
              </a:lnSpc>
              <a:buFont typeface="Wingdings" pitchFamily="2" charset="2"/>
              <a:buChar char="q"/>
            </a:pPr>
            <a:r>
              <a:rPr lang="en-US" sz="2400" dirty="0">
                <a:latin typeface="Baskerville Old Face" pitchFamily="18" charset="0"/>
              </a:rPr>
              <a:t>Array is used to store a group of elements.</a:t>
            </a:r>
          </a:p>
          <a:p>
            <a:pPr marL="1258888" indent="-465138" algn="just">
              <a:lnSpc>
                <a:spcPct val="150000"/>
              </a:lnSpc>
              <a:buFont typeface="Wingdings" pitchFamily="2" charset="2"/>
              <a:buChar char="q"/>
            </a:pPr>
            <a:r>
              <a:rPr lang="en-US" sz="2400" dirty="0">
                <a:latin typeface="Baskerville Old Face" pitchFamily="18" charset="0"/>
              </a:rPr>
              <a:t>Array is also used to store a group of Objects.</a:t>
            </a:r>
          </a:p>
          <a:p>
            <a:pPr marL="1258888" indent="-465138" algn="just">
              <a:lnSpc>
                <a:spcPct val="150000"/>
              </a:lnSpc>
              <a:buFont typeface="Wingdings" pitchFamily="2" charset="2"/>
              <a:buChar char="q"/>
            </a:pPr>
            <a:r>
              <a:rPr lang="en-US" sz="2400" dirty="0">
                <a:latin typeface="Baskerville Old Face" pitchFamily="18" charset="0"/>
              </a:rPr>
              <a:t>But we cannot store different class objects in an array</a:t>
            </a:r>
          </a:p>
          <a:p>
            <a:pPr marL="1258888" indent="-465138" algn="just">
              <a:lnSpc>
                <a:spcPct val="150000"/>
              </a:lnSpc>
              <a:buFont typeface="Wingdings" pitchFamily="2" charset="2"/>
              <a:buChar char="q"/>
            </a:pPr>
            <a:r>
              <a:rPr lang="en-US" sz="2400" dirty="0">
                <a:latin typeface="Baskerville Old Face" pitchFamily="18" charset="0"/>
              </a:rPr>
              <a:t>Java Soft people introduces Classes  such as stack, vector, </a:t>
            </a:r>
            <a:r>
              <a:rPr lang="en-US" sz="2400" dirty="0" err="1">
                <a:latin typeface="Baskerville Old Face" pitchFamily="18" charset="0"/>
              </a:rPr>
              <a:t>LinkedList</a:t>
            </a:r>
            <a:r>
              <a:rPr lang="en-US" sz="2400" dirty="0">
                <a:latin typeface="Baskerville Old Face" pitchFamily="18" charset="0"/>
              </a:rPr>
              <a:t>, </a:t>
            </a:r>
            <a:r>
              <a:rPr lang="en-US" sz="2400" dirty="0" err="1">
                <a:latin typeface="Baskerville Old Face" pitchFamily="18" charset="0"/>
              </a:rPr>
              <a:t>ArrayList</a:t>
            </a:r>
            <a:r>
              <a:rPr lang="en-US" sz="2400" dirty="0">
                <a:latin typeface="Baskerville Old Face" pitchFamily="18" charset="0"/>
              </a:rPr>
              <a:t> etc.. which can store different </a:t>
            </a:r>
            <a:r>
              <a:rPr lang="en-US" sz="2400" dirty="0" err="1">
                <a:latin typeface="Baskerville Old Face" pitchFamily="18" charset="0"/>
              </a:rPr>
              <a:t>Objects.sucjh</a:t>
            </a:r>
            <a:r>
              <a:rPr lang="en-US" sz="2400" dirty="0">
                <a:latin typeface="Baskerville Old Face" pitchFamily="18" charset="0"/>
              </a:rPr>
              <a:t> classes are called Collection </a:t>
            </a:r>
            <a:r>
              <a:rPr lang="en-US" sz="2400" dirty="0" err="1">
                <a:latin typeface="Baskerville Old Face" pitchFamily="18" charset="0"/>
              </a:rPr>
              <a:t>Clasess</a:t>
            </a:r>
            <a:r>
              <a:rPr lang="en-US" sz="2400" dirty="0">
                <a:latin typeface="Baskerville Old Face" pitchFamily="18" charset="0"/>
              </a:rPr>
              <a:t>.</a:t>
            </a:r>
          </a:p>
          <a:p>
            <a:pPr marL="1258888" indent="-465138" algn="just">
              <a:lnSpc>
                <a:spcPct val="150000"/>
              </a:lnSpc>
              <a:buFont typeface="Wingdings" pitchFamily="2" charset="2"/>
              <a:buChar char="q"/>
            </a:pPr>
            <a:r>
              <a:rPr lang="en-US" sz="2400" b="1" dirty="0">
                <a:solidFill>
                  <a:srgbClr val="FF0000"/>
                </a:solidFill>
                <a:latin typeface="Baskerville Old Face" pitchFamily="18" charset="0"/>
              </a:rPr>
              <a:t> A Group of collection classes is called a “Collection Framework”</a:t>
            </a:r>
          </a:p>
          <a:p>
            <a:pPr indent="344488"/>
            <a:endParaRPr lang="en-US" sz="2400" dirty="0">
              <a:latin typeface="Baskerville Old Face" pitchFamily="18" charset="0"/>
            </a:endParaRPr>
          </a:p>
          <a:p>
            <a:pPr indent="344488"/>
            <a:r>
              <a:rPr lang="en-US" sz="1400"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461665"/>
          </a:xfrm>
          <a:prstGeom prst="rect">
            <a:avLst/>
          </a:prstGeom>
          <a:noFill/>
        </p:spPr>
        <p:txBody>
          <a:bodyPr wrap="square" rtlCol="0">
            <a:spAutoFit/>
          </a:bodyPr>
          <a:lstStyle/>
          <a:p>
            <a:r>
              <a:rPr lang="en-US" sz="2400" b="1" dirty="0">
                <a:solidFill>
                  <a:srgbClr val="C00000"/>
                </a:solidFill>
                <a:latin typeface="Baskerville Old Face" pitchFamily="18" charset="0"/>
              </a:rPr>
              <a:t>2. </a:t>
            </a:r>
            <a:endParaRPr lang="en-US" sz="1400" dirty="0"/>
          </a:p>
        </p:txBody>
      </p:sp>
      <p:pic>
        <p:nvPicPr>
          <p:cNvPr id="2050" name="Picture 2" descr="Collection framework in Java. The collection framework is a framework… | by  Beknazar | Medium">
            <a:extLst>
              <a:ext uri="{FF2B5EF4-FFF2-40B4-BE49-F238E27FC236}">
                <a16:creationId xmlns:a16="http://schemas.microsoft.com/office/drawing/2014/main" id="{5D025FDD-7B6C-4D20-A3B5-79D3152D9B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6375"/>
            <a:ext cx="9144000" cy="6445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9354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76200"/>
            <a:ext cx="8534400" cy="7140416"/>
          </a:xfrm>
          <a:prstGeom prst="rect">
            <a:avLst/>
          </a:prstGeom>
          <a:noFill/>
          <a:ln>
            <a:solidFill>
              <a:schemeClr val="tx2">
                <a:lumMod val="50000"/>
              </a:schemeClr>
            </a:solidFill>
          </a:ln>
        </p:spPr>
        <p:txBody>
          <a:bodyPr wrap="square" rtlCol="0">
            <a:spAutoFit/>
          </a:bodyPr>
          <a:lstStyle/>
          <a:p>
            <a:pPr marL="465138" indent="-465138">
              <a:lnSpc>
                <a:spcPct val="150000"/>
              </a:lnSpc>
            </a:pPr>
            <a:r>
              <a:rPr lang="en-US" sz="2400" b="1" dirty="0">
                <a:solidFill>
                  <a:srgbClr val="0000CC"/>
                </a:solidFill>
                <a:latin typeface="Baskerville Old Face" pitchFamily="18" charset="0"/>
              </a:rPr>
              <a:t>2.2 	The Collection Interfaces</a:t>
            </a:r>
          </a:p>
          <a:p>
            <a:pPr marL="465138" indent="-465138" algn="just">
              <a:lnSpc>
                <a:spcPct val="150000"/>
              </a:lnSpc>
            </a:pPr>
            <a:r>
              <a:rPr lang="en-US" sz="2400" b="1" dirty="0">
                <a:latin typeface="Baskerville Old Face" pitchFamily="18" charset="0"/>
              </a:rPr>
              <a:t>	Collection framework</a:t>
            </a:r>
            <a:r>
              <a:rPr lang="en-US" sz="2400" dirty="0">
                <a:latin typeface="Baskerville Old Face" pitchFamily="18" charset="0"/>
              </a:rPr>
              <a:t> defines several interfaces. </a:t>
            </a:r>
          </a:p>
          <a:p>
            <a:pPr algn="just">
              <a:lnSpc>
                <a:spcPct val="150000"/>
              </a:lnSpc>
            </a:pPr>
            <a:r>
              <a:rPr lang="en-US" sz="2400" b="1" dirty="0">
                <a:solidFill>
                  <a:srgbClr val="00B050"/>
                </a:solidFill>
                <a:latin typeface="Baskerville Old Face" pitchFamily="18" charset="0"/>
              </a:rPr>
              <a:t>2.2.1)	The List Interface:</a:t>
            </a:r>
            <a:endParaRPr lang="en-US" sz="2400" dirty="0">
              <a:solidFill>
                <a:srgbClr val="00B050"/>
              </a:solidFill>
              <a:latin typeface="Baskerville Old Face" pitchFamily="18" charset="0"/>
            </a:endParaRPr>
          </a:p>
          <a:p>
            <a:pPr marL="1423988" indent="-449263" algn="just">
              <a:lnSpc>
                <a:spcPct val="150000"/>
              </a:lnSpc>
              <a:buFont typeface="Wingdings" pitchFamily="2" charset="2"/>
              <a:buChar char="q"/>
            </a:pPr>
            <a:r>
              <a:rPr lang="en-US" sz="2400" dirty="0">
                <a:latin typeface="Baskerville Old Face" pitchFamily="18" charset="0"/>
              </a:rPr>
              <a:t>List Interface is the </a:t>
            </a:r>
            <a:r>
              <a:rPr lang="en-US" sz="2400" dirty="0" err="1">
                <a:latin typeface="Baskerville Old Face" pitchFamily="18" charset="0"/>
              </a:rPr>
              <a:t>subinterface</a:t>
            </a:r>
            <a:r>
              <a:rPr lang="en-US" sz="2400" dirty="0">
                <a:latin typeface="Baskerville Old Face" pitchFamily="18" charset="0"/>
              </a:rPr>
              <a:t> of Collection. </a:t>
            </a:r>
          </a:p>
          <a:p>
            <a:pPr marL="1423988" indent="-449263" algn="just">
              <a:lnSpc>
                <a:spcPct val="150000"/>
              </a:lnSpc>
              <a:buFont typeface="Wingdings" pitchFamily="2" charset="2"/>
              <a:buChar char="q"/>
            </a:pPr>
            <a:r>
              <a:rPr lang="en-US" sz="2400" dirty="0">
                <a:latin typeface="Baskerville Old Face" pitchFamily="18" charset="0"/>
              </a:rPr>
              <a:t>It guarantees the Order of Elements</a:t>
            </a:r>
          </a:p>
          <a:p>
            <a:pPr marL="1423988" indent="-449263" algn="just">
              <a:lnSpc>
                <a:spcPct val="150000"/>
              </a:lnSpc>
              <a:buFont typeface="Wingdings" pitchFamily="2" charset="2"/>
              <a:buChar char="q"/>
            </a:pPr>
            <a:r>
              <a:rPr lang="en-US" sz="2400" dirty="0">
                <a:latin typeface="Baskerville Old Face" pitchFamily="18" charset="0"/>
              </a:rPr>
              <a:t>It Allows Duplicate Elements</a:t>
            </a:r>
          </a:p>
          <a:p>
            <a:pPr marL="1423988" indent="-449263" algn="just">
              <a:lnSpc>
                <a:spcPct val="150000"/>
              </a:lnSpc>
              <a:buFont typeface="Wingdings" pitchFamily="2" charset="2"/>
              <a:buChar char="q"/>
            </a:pPr>
            <a:r>
              <a:rPr lang="en-US" sz="2400" dirty="0">
                <a:latin typeface="Baskerville Old Face" pitchFamily="18" charset="0"/>
              </a:rPr>
              <a:t>LinkedList, </a:t>
            </a:r>
            <a:r>
              <a:rPr lang="en-US" sz="2400" dirty="0" err="1">
                <a:latin typeface="Baskerville Old Face" pitchFamily="18" charset="0"/>
              </a:rPr>
              <a:t>ArrayList</a:t>
            </a:r>
            <a:r>
              <a:rPr lang="en-US" sz="2400" dirty="0">
                <a:latin typeface="Baskerville Old Face" pitchFamily="18" charset="0"/>
              </a:rPr>
              <a:t>, Vector  are the implementation </a:t>
            </a:r>
            <a:r>
              <a:rPr lang="en-US" sz="2400" dirty="0" err="1">
                <a:latin typeface="Baskerville Old Face" pitchFamily="18" charset="0"/>
              </a:rPr>
              <a:t>classses</a:t>
            </a:r>
            <a:r>
              <a:rPr lang="en-US" sz="2400" dirty="0">
                <a:latin typeface="Baskerville Old Face" pitchFamily="18" charset="0"/>
              </a:rPr>
              <a:t> of List Interface</a:t>
            </a:r>
          </a:p>
          <a:p>
            <a:pPr marL="1423988" indent="-449263" algn="just">
              <a:lnSpc>
                <a:spcPct val="150000"/>
              </a:lnSpc>
              <a:buFont typeface="Wingdings" pitchFamily="2" charset="2"/>
              <a:buChar char="q"/>
            </a:pPr>
            <a:r>
              <a:rPr lang="en-US" sz="2400" dirty="0">
                <a:latin typeface="Baskerville Old Face" pitchFamily="18" charset="0"/>
              </a:rPr>
              <a:t>Stack is a Subclass of Vector</a:t>
            </a:r>
          </a:p>
          <a:p>
            <a:pPr marL="1423988" indent="-449263" algn="just">
              <a:lnSpc>
                <a:spcPct val="150000"/>
              </a:lnSpc>
              <a:buFont typeface="Wingdings" pitchFamily="2" charset="2"/>
              <a:buChar char="q"/>
            </a:pPr>
            <a:r>
              <a:rPr lang="en-US" sz="2400" dirty="0">
                <a:latin typeface="Baskerville Old Face" pitchFamily="18" charset="0"/>
              </a:rPr>
              <a:t>Some of the methods of List Interface are</a:t>
            </a:r>
          </a:p>
          <a:p>
            <a:pPr marL="1423988" indent="-449263" algn="just">
              <a:lnSpc>
                <a:spcPct val="150000"/>
              </a:lnSpc>
              <a:buFont typeface="Wingdings" pitchFamily="2" charset="2"/>
              <a:buChar char="q"/>
            </a:pPr>
            <a:endParaRPr lang="en-US" sz="2400" dirty="0">
              <a:latin typeface="Baskerville Old Face" pitchFamily="18" charset="0"/>
            </a:endParaRPr>
          </a:p>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extBox 3">
            <a:extLst>
              <a:ext uri="{FF2B5EF4-FFF2-40B4-BE49-F238E27FC236}">
                <a16:creationId xmlns:a16="http://schemas.microsoft.com/office/drawing/2014/main" id="{B2D57E74-44B8-1EB3-0F13-E3ECF7443A1B}"/>
              </a:ext>
            </a:extLst>
          </p:cNvPr>
          <p:cNvGraphicFramePr/>
          <p:nvPr>
            <p:extLst>
              <p:ext uri="{D42A27DB-BD31-4B8C-83A1-F6EECF244321}">
                <p14:modId xmlns:p14="http://schemas.microsoft.com/office/powerpoint/2010/main" val="4168898606"/>
              </p:ext>
            </p:extLst>
          </p:nvPr>
        </p:nvGraphicFramePr>
        <p:xfrm>
          <a:off x="266700" y="162342"/>
          <a:ext cx="8610600" cy="5909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TextBox 2">
            <a:extLst>
              <a:ext uri="{FF2B5EF4-FFF2-40B4-BE49-F238E27FC236}">
                <a16:creationId xmlns:a16="http://schemas.microsoft.com/office/drawing/2014/main" id="{7C335E71-A29B-8788-D6E5-0BD2BF3D97E3}"/>
              </a:ext>
            </a:extLst>
          </p:cNvPr>
          <p:cNvGraphicFramePr/>
          <p:nvPr>
            <p:extLst>
              <p:ext uri="{D42A27DB-BD31-4B8C-83A1-F6EECF244321}">
                <p14:modId xmlns:p14="http://schemas.microsoft.com/office/powerpoint/2010/main" val="855054441"/>
              </p:ext>
            </p:extLst>
          </p:nvPr>
        </p:nvGraphicFramePr>
        <p:xfrm>
          <a:off x="266700" y="191650"/>
          <a:ext cx="8610600" cy="408120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164586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graphicFrame>
        <p:nvGraphicFramePr>
          <p:cNvPr id="3" name="Table 2"/>
          <p:cNvGraphicFramePr>
            <a:graphicFrameLocks noGrp="1"/>
          </p:cNvGraphicFramePr>
          <p:nvPr/>
        </p:nvGraphicFramePr>
        <p:xfrm>
          <a:off x="228600" y="228600"/>
          <a:ext cx="8534400" cy="6085016"/>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tblGrid>
              <a:tr h="501135">
                <a:tc>
                  <a:txBody>
                    <a:bodyPr/>
                    <a:lstStyle/>
                    <a:p>
                      <a:pPr algn="ctr"/>
                      <a:r>
                        <a:rPr lang="en-US" dirty="0">
                          <a:latin typeface="Baskerville Old Face" pitchFamily="18" charset="0"/>
                        </a:rPr>
                        <a:t>Method </a:t>
                      </a:r>
                    </a:p>
                  </a:txBody>
                  <a:tcPr/>
                </a:tc>
                <a:tc>
                  <a:txBody>
                    <a:bodyPr/>
                    <a:lstStyle/>
                    <a:p>
                      <a:pPr algn="ctr"/>
                      <a:r>
                        <a:rPr lang="en-US" dirty="0">
                          <a:latin typeface="Baskerville Old Face" pitchFamily="18" charset="0"/>
                        </a:rPr>
                        <a:t>Description</a:t>
                      </a:r>
                    </a:p>
                  </a:txBody>
                  <a:tcPr/>
                </a:tc>
                <a:extLst>
                  <a:ext uri="{0D108BD9-81ED-4DB2-BD59-A6C34878D82A}">
                    <a16:rowId xmlns:a16="http://schemas.microsoft.com/office/drawing/2014/main" val="10000"/>
                  </a:ext>
                </a:extLst>
              </a:tr>
              <a:tr h="501135">
                <a:tc>
                  <a:txBody>
                    <a:bodyPr/>
                    <a:lstStyle/>
                    <a:p>
                      <a:pPr algn="l" fontAlgn="t"/>
                      <a:r>
                        <a:rPr lang="en-US" sz="2000" dirty="0">
                          <a:solidFill>
                            <a:srgbClr val="000000"/>
                          </a:solidFill>
                          <a:latin typeface="Baskerville Old Face" pitchFamily="18" charset="0"/>
                        </a:rPr>
                        <a:t>void add(</a:t>
                      </a:r>
                      <a:r>
                        <a:rPr lang="en-US" sz="2000" dirty="0" err="1">
                          <a:solidFill>
                            <a:srgbClr val="000000"/>
                          </a:solidFill>
                          <a:latin typeface="Baskerville Old Face" pitchFamily="18" charset="0"/>
                        </a:rPr>
                        <a:t>int</a:t>
                      </a:r>
                      <a:r>
                        <a:rPr lang="en-US" sz="2000" dirty="0">
                          <a:solidFill>
                            <a:srgbClr val="000000"/>
                          </a:solidFill>
                          <a:latin typeface="Baskerville Old Face" pitchFamily="18" charset="0"/>
                        </a:rPr>
                        <a:t> index, E element)</a:t>
                      </a:r>
                    </a:p>
                  </a:txBody>
                  <a:tcPr marL="76200" marR="76200" marT="76200" marB="76200"/>
                </a:tc>
                <a:tc>
                  <a:txBody>
                    <a:bodyPr/>
                    <a:lstStyle/>
                    <a:p>
                      <a:pPr algn="l" fontAlgn="t"/>
                      <a:r>
                        <a:rPr lang="en-US" sz="2000" dirty="0">
                          <a:solidFill>
                            <a:srgbClr val="000000"/>
                          </a:solidFill>
                          <a:latin typeface="Baskerville Old Face" pitchFamily="18" charset="0"/>
                        </a:rPr>
                        <a:t>It is used to insert the specified element at the specified position in a list.</a:t>
                      </a:r>
                    </a:p>
                  </a:txBody>
                  <a:tcPr marL="76200" marR="76200" marT="76200" marB="76200"/>
                </a:tc>
                <a:extLst>
                  <a:ext uri="{0D108BD9-81ED-4DB2-BD59-A6C34878D82A}">
                    <a16:rowId xmlns:a16="http://schemas.microsoft.com/office/drawing/2014/main" val="10001"/>
                  </a:ext>
                </a:extLst>
              </a:tr>
              <a:tr h="864973">
                <a:tc>
                  <a:txBody>
                    <a:bodyPr/>
                    <a:lstStyle/>
                    <a:p>
                      <a:pPr algn="l" fontAlgn="t"/>
                      <a:r>
                        <a:rPr lang="en-US" sz="2000" dirty="0">
                          <a:solidFill>
                            <a:srgbClr val="000000"/>
                          </a:solidFill>
                          <a:latin typeface="Baskerville Old Face" pitchFamily="18" charset="0"/>
                        </a:rPr>
                        <a:t>boolean add(E </a:t>
                      </a:r>
                      <a:r>
                        <a:rPr lang="en-US" sz="2000" dirty="0" err="1">
                          <a:solidFill>
                            <a:srgbClr val="000000"/>
                          </a:solidFill>
                          <a:latin typeface="Baskerville Old Face" pitchFamily="18" charset="0"/>
                        </a:rPr>
                        <a:t>e</a:t>
                      </a:r>
                      <a:r>
                        <a:rPr lang="en-US" sz="2000" dirty="0">
                          <a:solidFill>
                            <a:srgbClr val="000000"/>
                          </a:solidFill>
                          <a:latin typeface="Baskerville Old Face" pitchFamily="18" charset="0"/>
                        </a:rPr>
                        <a:t>)</a:t>
                      </a:r>
                    </a:p>
                  </a:txBody>
                  <a:tcPr marL="76200" marR="76200" marT="76200" marB="76200"/>
                </a:tc>
                <a:tc>
                  <a:txBody>
                    <a:bodyPr/>
                    <a:lstStyle/>
                    <a:p>
                      <a:pPr algn="l" fontAlgn="t"/>
                      <a:r>
                        <a:rPr lang="en-US" sz="2000" dirty="0">
                          <a:solidFill>
                            <a:srgbClr val="000000"/>
                          </a:solidFill>
                          <a:latin typeface="Baskerville Old Face" pitchFamily="18" charset="0"/>
                        </a:rPr>
                        <a:t>It is used to append the specified element at the end of a list.</a:t>
                      </a:r>
                    </a:p>
                  </a:txBody>
                  <a:tcPr marL="76200" marR="76200" marT="76200" marB="76200"/>
                </a:tc>
                <a:extLst>
                  <a:ext uri="{0D108BD9-81ED-4DB2-BD59-A6C34878D82A}">
                    <a16:rowId xmlns:a16="http://schemas.microsoft.com/office/drawing/2014/main" val="10002"/>
                  </a:ext>
                </a:extLst>
              </a:tr>
              <a:tr h="864973">
                <a:tc>
                  <a:txBody>
                    <a:bodyPr/>
                    <a:lstStyle/>
                    <a:p>
                      <a:pPr algn="l" fontAlgn="t"/>
                      <a:r>
                        <a:rPr lang="en-US" sz="2000" dirty="0">
                          <a:solidFill>
                            <a:srgbClr val="000000"/>
                          </a:solidFill>
                          <a:latin typeface="Baskerville Old Face" pitchFamily="18" charset="0"/>
                        </a:rPr>
                        <a:t>void clear()</a:t>
                      </a:r>
                    </a:p>
                  </a:txBody>
                  <a:tcPr marL="76200" marR="76200" marT="76200" marB="76200"/>
                </a:tc>
                <a:tc>
                  <a:txBody>
                    <a:bodyPr/>
                    <a:lstStyle/>
                    <a:p>
                      <a:pPr algn="l" fontAlgn="t"/>
                      <a:r>
                        <a:rPr lang="en-US" sz="2000" dirty="0">
                          <a:solidFill>
                            <a:srgbClr val="000000"/>
                          </a:solidFill>
                          <a:latin typeface="Baskerville Old Face" pitchFamily="18" charset="0"/>
                        </a:rPr>
                        <a:t>It is used to remove all of the elements from this list.</a:t>
                      </a:r>
                    </a:p>
                  </a:txBody>
                  <a:tcPr marL="76200" marR="76200" marT="76200" marB="76200"/>
                </a:tc>
                <a:extLst>
                  <a:ext uri="{0D108BD9-81ED-4DB2-BD59-A6C34878D82A}">
                    <a16:rowId xmlns:a16="http://schemas.microsoft.com/office/drawing/2014/main" val="10003"/>
                  </a:ext>
                </a:extLst>
              </a:tr>
              <a:tr h="501135">
                <a:tc>
                  <a:txBody>
                    <a:bodyPr/>
                    <a:lstStyle/>
                    <a:p>
                      <a:pPr algn="l" fontAlgn="t"/>
                      <a:r>
                        <a:rPr lang="en-US" sz="2000" dirty="0">
                          <a:solidFill>
                            <a:srgbClr val="000000"/>
                          </a:solidFill>
                          <a:latin typeface="Baskerville Old Face" pitchFamily="18" charset="0"/>
                        </a:rPr>
                        <a:t>boolean equals(Object o)</a:t>
                      </a:r>
                    </a:p>
                  </a:txBody>
                  <a:tcPr marL="76200" marR="76200" marT="76200" marB="76200"/>
                </a:tc>
                <a:tc>
                  <a:txBody>
                    <a:bodyPr/>
                    <a:lstStyle/>
                    <a:p>
                      <a:pPr algn="l" fontAlgn="t"/>
                      <a:r>
                        <a:rPr lang="en-US" sz="2000" dirty="0">
                          <a:solidFill>
                            <a:srgbClr val="000000"/>
                          </a:solidFill>
                          <a:latin typeface="Baskerville Old Face" pitchFamily="18" charset="0"/>
                        </a:rPr>
                        <a:t>It is used to compare the specified object with the elements of a list.</a:t>
                      </a:r>
                    </a:p>
                  </a:txBody>
                  <a:tcPr marL="76200" marR="76200" marT="76200" marB="76200"/>
                </a:tc>
                <a:extLst>
                  <a:ext uri="{0D108BD9-81ED-4DB2-BD59-A6C34878D82A}">
                    <a16:rowId xmlns:a16="http://schemas.microsoft.com/office/drawing/2014/main" val="10004"/>
                  </a:ext>
                </a:extLst>
              </a:tr>
              <a:tr h="501135">
                <a:tc>
                  <a:txBody>
                    <a:bodyPr/>
                    <a:lstStyle/>
                    <a:p>
                      <a:pPr algn="l" fontAlgn="t"/>
                      <a:r>
                        <a:rPr lang="en-US" sz="2000" dirty="0">
                          <a:solidFill>
                            <a:srgbClr val="000000"/>
                          </a:solidFill>
                          <a:latin typeface="Baskerville Old Face" pitchFamily="18" charset="0"/>
                        </a:rPr>
                        <a:t>E get(</a:t>
                      </a:r>
                      <a:r>
                        <a:rPr lang="en-US" sz="2000" dirty="0" err="1">
                          <a:solidFill>
                            <a:srgbClr val="000000"/>
                          </a:solidFill>
                          <a:latin typeface="Baskerville Old Face" pitchFamily="18" charset="0"/>
                        </a:rPr>
                        <a:t>int</a:t>
                      </a:r>
                      <a:r>
                        <a:rPr lang="en-US" sz="2000" dirty="0">
                          <a:solidFill>
                            <a:srgbClr val="000000"/>
                          </a:solidFill>
                          <a:latin typeface="Baskerville Old Face" pitchFamily="18" charset="0"/>
                        </a:rPr>
                        <a:t> index)</a:t>
                      </a:r>
                    </a:p>
                  </a:txBody>
                  <a:tcPr marL="76200" marR="76200" marT="76200" marB="76200"/>
                </a:tc>
                <a:tc>
                  <a:txBody>
                    <a:bodyPr/>
                    <a:lstStyle/>
                    <a:p>
                      <a:pPr algn="l" fontAlgn="t"/>
                      <a:r>
                        <a:rPr lang="en-US" sz="2000" dirty="0">
                          <a:solidFill>
                            <a:srgbClr val="000000"/>
                          </a:solidFill>
                          <a:latin typeface="Baskerville Old Face" pitchFamily="18" charset="0"/>
                        </a:rPr>
                        <a:t>It is used to fetch the element from the particular position of the list.</a:t>
                      </a:r>
                    </a:p>
                  </a:txBody>
                  <a:tcPr marL="76200" marR="76200" marT="76200" marB="76200"/>
                </a:tc>
                <a:extLst>
                  <a:ext uri="{0D108BD9-81ED-4DB2-BD59-A6C34878D82A}">
                    <a16:rowId xmlns:a16="http://schemas.microsoft.com/office/drawing/2014/main" val="10005"/>
                  </a:ext>
                </a:extLst>
              </a:tr>
              <a:tr h="501135">
                <a:tc>
                  <a:txBody>
                    <a:bodyPr/>
                    <a:lstStyle/>
                    <a:p>
                      <a:pPr algn="l" fontAlgn="t"/>
                      <a:r>
                        <a:rPr lang="en-US" sz="2000" dirty="0">
                          <a:solidFill>
                            <a:srgbClr val="000000"/>
                          </a:solidFill>
                          <a:latin typeface="Baskerville Old Face" pitchFamily="18" charset="0"/>
                        </a:rPr>
                        <a:t>boolean </a:t>
                      </a:r>
                      <a:r>
                        <a:rPr lang="en-US" sz="2000" dirty="0" err="1">
                          <a:solidFill>
                            <a:srgbClr val="000000"/>
                          </a:solidFill>
                          <a:latin typeface="Baskerville Old Face" pitchFamily="18" charset="0"/>
                        </a:rPr>
                        <a:t>isEmpty</a:t>
                      </a:r>
                      <a:r>
                        <a:rPr lang="en-US" sz="2000" dirty="0">
                          <a:solidFill>
                            <a:srgbClr val="000000"/>
                          </a:solidFill>
                          <a:latin typeface="Baskerville Old Face" pitchFamily="18" charset="0"/>
                        </a:rPr>
                        <a:t>()</a:t>
                      </a:r>
                    </a:p>
                  </a:txBody>
                  <a:tcPr marL="76200" marR="76200" marT="76200" marB="76200"/>
                </a:tc>
                <a:tc>
                  <a:txBody>
                    <a:bodyPr/>
                    <a:lstStyle/>
                    <a:p>
                      <a:pPr algn="l" fontAlgn="t"/>
                      <a:r>
                        <a:rPr lang="en-US" sz="2000" dirty="0">
                          <a:solidFill>
                            <a:srgbClr val="000000"/>
                          </a:solidFill>
                          <a:latin typeface="Baskerville Old Face" pitchFamily="18" charset="0"/>
                        </a:rPr>
                        <a:t>It returns true if the list is empty, otherwise false.</a:t>
                      </a:r>
                    </a:p>
                  </a:txBody>
                  <a:tcPr marL="76200" marR="76200" marT="76200" marB="76200"/>
                </a:tc>
                <a:extLst>
                  <a:ext uri="{0D108BD9-81ED-4DB2-BD59-A6C34878D82A}">
                    <a16:rowId xmlns:a16="http://schemas.microsoft.com/office/drawing/2014/main" val="10006"/>
                  </a:ext>
                </a:extLst>
              </a:tr>
              <a:tr h="501135">
                <a:tc>
                  <a:txBody>
                    <a:bodyPr/>
                    <a:lstStyle/>
                    <a:p>
                      <a:pPr algn="l" fontAlgn="t"/>
                      <a:r>
                        <a:rPr lang="en-US" sz="2000">
                          <a:solidFill>
                            <a:srgbClr val="000000"/>
                          </a:solidFill>
                          <a:latin typeface="Baskerville Old Face" pitchFamily="18" charset="0"/>
                        </a:rPr>
                        <a:t>int lastIndexOf(Object o)</a:t>
                      </a:r>
                    </a:p>
                  </a:txBody>
                  <a:tcPr marL="76200" marR="76200" marT="76200" marB="76200"/>
                </a:tc>
                <a:tc>
                  <a:txBody>
                    <a:bodyPr/>
                    <a:lstStyle/>
                    <a:p>
                      <a:pPr algn="l" fontAlgn="t"/>
                      <a:r>
                        <a:rPr lang="en-US" sz="2000" dirty="0">
                          <a:solidFill>
                            <a:srgbClr val="000000"/>
                          </a:solidFill>
                          <a:latin typeface="Baskerville Old Face" pitchFamily="18" charset="0"/>
                        </a:rPr>
                        <a:t>It is used to return the index in this list of the last occurrence of the specified element, or -1 if the list does not contain this element.</a:t>
                      </a:r>
                    </a:p>
                  </a:txBody>
                  <a:tcPr marL="76200" marR="76200" marT="76200" marB="76200"/>
                </a:tc>
                <a:extLst>
                  <a:ext uri="{0D108BD9-81ED-4DB2-BD59-A6C34878D82A}">
                    <a16:rowId xmlns:a16="http://schemas.microsoft.com/office/drawing/2014/main" val="10007"/>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5" name="Rectangle 4"/>
          <p:cNvSpPr/>
          <p:nvPr/>
        </p:nvSpPr>
        <p:spPr>
          <a:xfrm>
            <a:off x="304800" y="228600"/>
            <a:ext cx="8610600" cy="5577809"/>
          </a:xfrm>
          <a:prstGeom prst="rect">
            <a:avLst/>
          </a:prstGeom>
          <a:ln>
            <a:solidFill>
              <a:schemeClr val="tx2">
                <a:lumMod val="50000"/>
              </a:schemeClr>
            </a:solidFill>
          </a:ln>
        </p:spPr>
        <p:txBody>
          <a:bodyPr wrap="square">
            <a:spAutoFit/>
          </a:bodyPr>
          <a:lstStyle/>
          <a:p>
            <a:pPr marL="688975" indent="-688975" algn="just">
              <a:lnSpc>
                <a:spcPct val="150000"/>
              </a:lnSpc>
            </a:pPr>
            <a:r>
              <a:rPr lang="en-US" b="1" dirty="0">
                <a:solidFill>
                  <a:srgbClr val="00B050"/>
                </a:solidFill>
                <a:latin typeface="Baskerville Old Face" pitchFamily="18" charset="0"/>
              </a:rPr>
              <a:t>2.2.2)	</a:t>
            </a:r>
            <a:r>
              <a:rPr lang="en-US" sz="2400" b="1" dirty="0">
                <a:solidFill>
                  <a:srgbClr val="00B050"/>
                </a:solidFill>
                <a:latin typeface="Baskerville Old Face" pitchFamily="18" charset="0"/>
              </a:rPr>
              <a:t>The Set Interface:</a:t>
            </a:r>
            <a:endParaRPr lang="en-US" sz="2400" dirty="0">
              <a:solidFill>
                <a:srgbClr val="00B050"/>
              </a:solidFill>
              <a:latin typeface="Baskerville Old Face" pitchFamily="18" charset="0"/>
            </a:endParaRPr>
          </a:p>
          <a:p>
            <a:pPr marL="1139825" indent="-450850">
              <a:lnSpc>
                <a:spcPct val="150000"/>
              </a:lnSpc>
              <a:buFont typeface="Wingdings" pitchFamily="2" charset="2"/>
              <a:buChar char="q"/>
            </a:pPr>
            <a:r>
              <a:rPr lang="en-US" sz="2400" b="1" dirty="0">
                <a:latin typeface="Baskerville Old Face" pitchFamily="18" charset="0"/>
              </a:rPr>
              <a:t>Set</a:t>
            </a:r>
            <a:r>
              <a:rPr lang="en-US" sz="2400" dirty="0">
                <a:latin typeface="Baskerville Old Face" pitchFamily="18" charset="0"/>
              </a:rPr>
              <a:t> is an </a:t>
            </a:r>
            <a:r>
              <a:rPr lang="en-US" sz="2400" b="1" dirty="0">
                <a:latin typeface="Baskerville Old Face" pitchFamily="18" charset="0"/>
              </a:rPr>
              <a:t>interface</a:t>
            </a:r>
            <a:r>
              <a:rPr lang="en-US" sz="2400" dirty="0">
                <a:latin typeface="Baskerville Old Face" pitchFamily="18" charset="0"/>
              </a:rPr>
              <a:t> which extends Collection. </a:t>
            </a:r>
          </a:p>
          <a:p>
            <a:pPr marL="1139825" indent="-450850">
              <a:lnSpc>
                <a:spcPct val="150000"/>
              </a:lnSpc>
              <a:buFont typeface="Wingdings" pitchFamily="2" charset="2"/>
              <a:buChar char="q"/>
            </a:pPr>
            <a:r>
              <a:rPr lang="en-US" sz="2400" dirty="0">
                <a:latin typeface="Baskerville Old Face" pitchFamily="18" charset="0"/>
              </a:rPr>
              <a:t>It is an unordered collection of objects </a:t>
            </a:r>
          </a:p>
          <a:p>
            <a:pPr marL="1139825" indent="-450850">
              <a:lnSpc>
                <a:spcPct val="150000"/>
              </a:lnSpc>
              <a:buFont typeface="Wingdings" pitchFamily="2" charset="2"/>
              <a:buChar char="q"/>
            </a:pPr>
            <a:r>
              <a:rPr lang="en-US" sz="2400" dirty="0">
                <a:latin typeface="Baskerville Old Face" pitchFamily="18" charset="0"/>
              </a:rPr>
              <a:t>List does not allow duplicate values </a:t>
            </a:r>
          </a:p>
          <a:p>
            <a:pPr marL="1139825" indent="-450850">
              <a:lnSpc>
                <a:spcPct val="150000"/>
              </a:lnSpc>
              <a:buFont typeface="Wingdings" pitchFamily="2" charset="2"/>
              <a:buChar char="q"/>
            </a:pPr>
            <a:r>
              <a:rPr lang="en-US" sz="2400" dirty="0">
                <a:latin typeface="Baskerville Old Face" pitchFamily="18" charset="0"/>
              </a:rPr>
              <a:t>Basically, </a:t>
            </a:r>
            <a:r>
              <a:rPr lang="en-US" sz="2400" b="1" dirty="0">
                <a:latin typeface="Baskerville Old Face" pitchFamily="18" charset="0"/>
              </a:rPr>
              <a:t>Set</a:t>
            </a:r>
            <a:r>
              <a:rPr lang="en-US" sz="2400" dirty="0">
                <a:latin typeface="Baskerville Old Face" pitchFamily="18" charset="0"/>
              </a:rPr>
              <a:t> is implemented by </a:t>
            </a:r>
            <a:r>
              <a:rPr lang="en-US" sz="2400" dirty="0" err="1">
                <a:latin typeface="Baskerville Old Face" pitchFamily="18" charset="0"/>
              </a:rPr>
              <a:t>HashSet</a:t>
            </a:r>
            <a:r>
              <a:rPr lang="en-US" sz="2400" dirty="0">
                <a:latin typeface="Baskerville Old Face" pitchFamily="18" charset="0"/>
              </a:rPr>
              <a:t>, </a:t>
            </a:r>
            <a:r>
              <a:rPr lang="en-US" sz="2400" dirty="0" err="1">
                <a:latin typeface="Baskerville Old Face" pitchFamily="18" charset="0"/>
              </a:rPr>
              <a:t>LinkedHashSet</a:t>
            </a:r>
            <a:r>
              <a:rPr lang="en-US" sz="2400" dirty="0">
                <a:latin typeface="Baskerville Old Face" pitchFamily="18" charset="0"/>
              </a:rPr>
              <a:t> or </a:t>
            </a:r>
            <a:r>
              <a:rPr lang="en-US" sz="2400" dirty="0" err="1">
                <a:latin typeface="Baskerville Old Face" pitchFamily="18" charset="0"/>
              </a:rPr>
              <a:t>TreeSet</a:t>
            </a:r>
            <a:r>
              <a:rPr lang="en-US" sz="2400" dirty="0">
                <a:latin typeface="Baskerville Old Face" pitchFamily="18" charset="0"/>
              </a:rPr>
              <a:t> (sorted representation).</a:t>
            </a:r>
          </a:p>
          <a:p>
            <a:pPr marL="1139825" indent="-450850">
              <a:lnSpc>
                <a:spcPct val="150000"/>
              </a:lnSpc>
              <a:buFont typeface="Wingdings" pitchFamily="2" charset="2"/>
              <a:buChar char="q"/>
            </a:pPr>
            <a:r>
              <a:rPr lang="en-US" sz="2400" dirty="0">
                <a:latin typeface="Baskerville Old Face" pitchFamily="18" charset="0"/>
              </a:rPr>
              <a:t>Set Interface declaration</a:t>
            </a:r>
          </a:p>
          <a:p>
            <a:pPr marL="1139825" indent="-450850">
              <a:lnSpc>
                <a:spcPct val="150000"/>
              </a:lnSpc>
            </a:pPr>
            <a:r>
              <a:rPr lang="en-US" sz="2400" b="1" dirty="0">
                <a:solidFill>
                  <a:srgbClr val="FF0000"/>
                </a:solidFill>
                <a:latin typeface="Baskerville Old Face" pitchFamily="18" charset="0"/>
              </a:rPr>
              <a:t>	public</a:t>
            </a:r>
            <a:r>
              <a:rPr lang="en-US" sz="2400" dirty="0">
                <a:solidFill>
                  <a:srgbClr val="FF0000"/>
                </a:solidFill>
                <a:latin typeface="Baskerville Old Face" pitchFamily="18" charset="0"/>
              </a:rPr>
              <a:t> </a:t>
            </a:r>
            <a:r>
              <a:rPr lang="en-US" sz="2400" b="1" dirty="0">
                <a:solidFill>
                  <a:srgbClr val="FF0000"/>
                </a:solidFill>
                <a:latin typeface="Baskerville Old Face" pitchFamily="18" charset="0"/>
              </a:rPr>
              <a:t>interface</a:t>
            </a:r>
            <a:r>
              <a:rPr lang="en-US" sz="2400" dirty="0">
                <a:solidFill>
                  <a:srgbClr val="FF0000"/>
                </a:solidFill>
                <a:latin typeface="Baskerville Old Face" pitchFamily="18" charset="0"/>
              </a:rPr>
              <a:t>  Set&lt;E&gt; </a:t>
            </a:r>
            <a:r>
              <a:rPr lang="en-US" sz="2400" b="1" dirty="0">
                <a:solidFill>
                  <a:srgbClr val="FF0000"/>
                </a:solidFill>
                <a:latin typeface="Baskerville Old Face" pitchFamily="18" charset="0"/>
              </a:rPr>
              <a:t>extends</a:t>
            </a:r>
            <a:r>
              <a:rPr lang="en-US" sz="2400" dirty="0">
                <a:solidFill>
                  <a:srgbClr val="FF0000"/>
                </a:solidFill>
                <a:latin typeface="Baskerville Old Face" pitchFamily="18" charset="0"/>
              </a:rPr>
              <a:t> Collection&lt;E&gt;  </a:t>
            </a:r>
          </a:p>
          <a:p>
            <a:pPr marL="1139825" indent="-450850">
              <a:lnSpc>
                <a:spcPct val="150000"/>
              </a:lnSpc>
              <a:buFont typeface="Wingdings" pitchFamily="2" charset="2"/>
              <a:buChar char="q"/>
            </a:pPr>
            <a:r>
              <a:rPr lang="en-US" sz="2400" b="1" dirty="0">
                <a:latin typeface="Baskerville Old Face" pitchFamily="18" charset="0"/>
              </a:rPr>
              <a:t>Set</a:t>
            </a:r>
            <a:r>
              <a:rPr lang="en-US" sz="2400" dirty="0">
                <a:latin typeface="Baskerville Old Face" pitchFamily="18" charset="0"/>
              </a:rPr>
              <a:t> has various </a:t>
            </a:r>
            <a:r>
              <a:rPr lang="en-US" sz="2400" b="1" dirty="0">
                <a:latin typeface="Baskerville Old Face" pitchFamily="18" charset="0"/>
              </a:rPr>
              <a:t>methods</a:t>
            </a:r>
            <a:r>
              <a:rPr lang="en-US" sz="2400" dirty="0">
                <a:latin typeface="Baskerville Old Face" pitchFamily="18" charset="0"/>
              </a:rPr>
              <a:t> to add, remove clear, size, etc to enhance the usage of this </a:t>
            </a:r>
            <a:r>
              <a:rPr lang="en-US" sz="2400" b="1" dirty="0">
                <a:latin typeface="Baskerville Old Face" pitchFamily="18" charset="0"/>
              </a:rPr>
              <a:t>interface</a:t>
            </a:r>
            <a:r>
              <a:rPr lang="en-US" sz="2400" dirty="0">
                <a:latin typeface="Baskerville Old Face" pitchFamily="18" charset="0"/>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graphicFrame>
        <p:nvGraphicFramePr>
          <p:cNvPr id="6" name="Table 5"/>
          <p:cNvGraphicFramePr>
            <a:graphicFrameLocks noGrp="1"/>
          </p:cNvGraphicFramePr>
          <p:nvPr/>
        </p:nvGraphicFramePr>
        <p:xfrm>
          <a:off x="228600" y="228600"/>
          <a:ext cx="8534400" cy="4997621"/>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tblGrid>
              <a:tr h="501135">
                <a:tc>
                  <a:txBody>
                    <a:bodyPr/>
                    <a:lstStyle/>
                    <a:p>
                      <a:pPr algn="ctr"/>
                      <a:r>
                        <a:rPr lang="en-US" dirty="0">
                          <a:latin typeface="Baskerville Old Face" pitchFamily="18" charset="0"/>
                        </a:rPr>
                        <a:t>Method </a:t>
                      </a:r>
                    </a:p>
                  </a:txBody>
                  <a:tcPr/>
                </a:tc>
                <a:tc>
                  <a:txBody>
                    <a:bodyPr/>
                    <a:lstStyle/>
                    <a:p>
                      <a:pPr algn="ctr"/>
                      <a:r>
                        <a:rPr lang="en-US" dirty="0">
                          <a:latin typeface="Baskerville Old Face" pitchFamily="18" charset="0"/>
                        </a:rPr>
                        <a:t>Description</a:t>
                      </a:r>
                    </a:p>
                  </a:txBody>
                  <a:tcPr/>
                </a:tc>
                <a:extLst>
                  <a:ext uri="{0D108BD9-81ED-4DB2-BD59-A6C34878D82A}">
                    <a16:rowId xmlns:a16="http://schemas.microsoft.com/office/drawing/2014/main" val="10000"/>
                  </a:ext>
                </a:extLst>
              </a:tr>
              <a:tr h="501135">
                <a:tc>
                  <a:txBody>
                    <a:bodyPr/>
                    <a:lstStyle/>
                    <a:p>
                      <a:pPr algn="just" fontAlgn="t"/>
                      <a:r>
                        <a:rPr lang="en-US" sz="2000" b="1" i="0" kern="1200" dirty="0">
                          <a:solidFill>
                            <a:schemeClr val="dk1"/>
                          </a:solidFill>
                          <a:latin typeface="Baskerville Old Face" pitchFamily="18" charset="0"/>
                          <a:ea typeface="+mn-ea"/>
                          <a:cs typeface="+mn-cs"/>
                        </a:rPr>
                        <a:t>add( )</a:t>
                      </a:r>
                      <a:endParaRPr lang="en-US" sz="2000" dirty="0">
                        <a:solidFill>
                          <a:srgbClr val="000000"/>
                        </a:solidFill>
                        <a:latin typeface="Baskerville Old Face" pitchFamily="18" charset="0"/>
                      </a:endParaRPr>
                    </a:p>
                  </a:txBody>
                  <a:tcPr marL="76200" marR="76200" marT="76200" marB="76200"/>
                </a:tc>
                <a:tc>
                  <a:txBody>
                    <a:bodyPr/>
                    <a:lstStyle/>
                    <a:p>
                      <a:pPr algn="just" fontAlgn="t"/>
                      <a:r>
                        <a:rPr lang="en-US" sz="2000" b="0" i="0" kern="1200" dirty="0">
                          <a:solidFill>
                            <a:schemeClr val="dk1"/>
                          </a:solidFill>
                          <a:latin typeface="Baskerville Old Face" pitchFamily="18" charset="0"/>
                          <a:ea typeface="+mn-ea"/>
                          <a:cs typeface="+mn-cs"/>
                        </a:rPr>
                        <a:t>Adds an object to the collection.</a:t>
                      </a:r>
                      <a:endParaRPr lang="en-US" sz="2000" dirty="0">
                        <a:solidFill>
                          <a:srgbClr val="000000"/>
                        </a:solidFill>
                        <a:latin typeface="Baskerville Old Face" pitchFamily="18" charset="0"/>
                      </a:endParaRPr>
                    </a:p>
                  </a:txBody>
                  <a:tcPr marL="76200" marR="76200" marT="76200" marB="76200"/>
                </a:tc>
                <a:extLst>
                  <a:ext uri="{0D108BD9-81ED-4DB2-BD59-A6C34878D82A}">
                    <a16:rowId xmlns:a16="http://schemas.microsoft.com/office/drawing/2014/main" val="10001"/>
                  </a:ext>
                </a:extLst>
              </a:tr>
              <a:tr h="864973">
                <a:tc>
                  <a:txBody>
                    <a:bodyPr/>
                    <a:lstStyle/>
                    <a:p>
                      <a:pPr algn="just" fontAlgn="t"/>
                      <a:r>
                        <a:rPr lang="en-US" sz="2000" b="1" i="0" kern="1200" dirty="0">
                          <a:solidFill>
                            <a:schemeClr val="dk1"/>
                          </a:solidFill>
                          <a:latin typeface="Baskerville Old Face" pitchFamily="18" charset="0"/>
                          <a:ea typeface="+mn-ea"/>
                          <a:cs typeface="+mn-cs"/>
                        </a:rPr>
                        <a:t>clear( )</a:t>
                      </a:r>
                      <a:endParaRPr lang="en-US" sz="2000" dirty="0">
                        <a:solidFill>
                          <a:srgbClr val="000000"/>
                        </a:solidFill>
                        <a:latin typeface="Baskerville Old Face" pitchFamily="18" charset="0"/>
                      </a:endParaRPr>
                    </a:p>
                  </a:txBody>
                  <a:tcPr marL="76200" marR="76200" marT="76200" marB="76200"/>
                </a:tc>
                <a:tc>
                  <a:txBody>
                    <a:bodyPr/>
                    <a:lstStyle/>
                    <a:p>
                      <a:pPr algn="just" fontAlgn="t"/>
                      <a:r>
                        <a:rPr lang="en-US" sz="2000" b="0" i="0" kern="1200" dirty="0">
                          <a:solidFill>
                            <a:schemeClr val="dk1"/>
                          </a:solidFill>
                          <a:latin typeface="Baskerville Old Face" pitchFamily="18" charset="0"/>
                          <a:ea typeface="+mn-ea"/>
                          <a:cs typeface="+mn-cs"/>
                        </a:rPr>
                        <a:t>Removes all objects from the collection.</a:t>
                      </a:r>
                      <a:endParaRPr lang="en-US" sz="2000" dirty="0">
                        <a:solidFill>
                          <a:srgbClr val="000000"/>
                        </a:solidFill>
                        <a:latin typeface="Baskerville Old Face" pitchFamily="18" charset="0"/>
                      </a:endParaRPr>
                    </a:p>
                  </a:txBody>
                  <a:tcPr marL="76200" marR="76200" marT="76200" marB="76200"/>
                </a:tc>
                <a:extLst>
                  <a:ext uri="{0D108BD9-81ED-4DB2-BD59-A6C34878D82A}">
                    <a16:rowId xmlns:a16="http://schemas.microsoft.com/office/drawing/2014/main" val="10002"/>
                  </a:ext>
                </a:extLst>
              </a:tr>
              <a:tr h="864973">
                <a:tc>
                  <a:txBody>
                    <a:bodyPr/>
                    <a:lstStyle/>
                    <a:p>
                      <a:pPr algn="just" fontAlgn="t"/>
                      <a:r>
                        <a:rPr lang="en-US" sz="2000" b="1" i="0" kern="1200" dirty="0">
                          <a:solidFill>
                            <a:schemeClr val="dk1"/>
                          </a:solidFill>
                          <a:latin typeface="Baskerville Old Face" pitchFamily="18" charset="0"/>
                          <a:ea typeface="+mn-ea"/>
                          <a:cs typeface="+mn-cs"/>
                        </a:rPr>
                        <a:t>contains( )</a:t>
                      </a:r>
                      <a:endParaRPr lang="en-US" sz="2000" dirty="0">
                        <a:solidFill>
                          <a:srgbClr val="000000"/>
                        </a:solidFill>
                        <a:latin typeface="Baskerville Old Face" pitchFamily="18" charset="0"/>
                      </a:endParaRPr>
                    </a:p>
                  </a:txBody>
                  <a:tcPr marL="76200" marR="76200" marT="76200" marB="76200"/>
                </a:tc>
                <a:tc>
                  <a:txBody>
                    <a:bodyPr/>
                    <a:lstStyle/>
                    <a:p>
                      <a:pPr algn="just" fontAlgn="t"/>
                      <a:r>
                        <a:rPr lang="en-US" sz="2000" b="0" i="0" kern="1200" dirty="0">
                          <a:solidFill>
                            <a:schemeClr val="dk1"/>
                          </a:solidFill>
                          <a:latin typeface="Baskerville Old Face" pitchFamily="18" charset="0"/>
                          <a:ea typeface="+mn-ea"/>
                          <a:cs typeface="+mn-cs"/>
                        </a:rPr>
                        <a:t>Returns true if a specified object is an element within the collection.</a:t>
                      </a:r>
                      <a:endParaRPr lang="en-US" sz="2000" dirty="0">
                        <a:solidFill>
                          <a:srgbClr val="000000"/>
                        </a:solidFill>
                        <a:latin typeface="Baskerville Old Face" pitchFamily="18" charset="0"/>
                      </a:endParaRPr>
                    </a:p>
                  </a:txBody>
                  <a:tcPr marL="76200" marR="76200" marT="76200" marB="76200"/>
                </a:tc>
                <a:extLst>
                  <a:ext uri="{0D108BD9-81ED-4DB2-BD59-A6C34878D82A}">
                    <a16:rowId xmlns:a16="http://schemas.microsoft.com/office/drawing/2014/main" val="10003"/>
                  </a:ext>
                </a:extLst>
              </a:tr>
              <a:tr h="501135">
                <a:tc>
                  <a:txBody>
                    <a:bodyPr/>
                    <a:lstStyle/>
                    <a:p>
                      <a:pPr algn="just" fontAlgn="t"/>
                      <a:r>
                        <a:rPr lang="en-US" sz="2000" b="1" i="0" kern="1200" dirty="0" err="1">
                          <a:solidFill>
                            <a:schemeClr val="dk1"/>
                          </a:solidFill>
                          <a:latin typeface="Baskerville Old Face" pitchFamily="18" charset="0"/>
                          <a:ea typeface="+mn-ea"/>
                          <a:cs typeface="+mn-cs"/>
                        </a:rPr>
                        <a:t>isEmpty</a:t>
                      </a:r>
                      <a:r>
                        <a:rPr lang="en-US" sz="2000" b="1" i="0" kern="1200" dirty="0">
                          <a:solidFill>
                            <a:schemeClr val="dk1"/>
                          </a:solidFill>
                          <a:latin typeface="Baskerville Old Face" pitchFamily="18" charset="0"/>
                          <a:ea typeface="+mn-ea"/>
                          <a:cs typeface="+mn-cs"/>
                        </a:rPr>
                        <a:t>( )</a:t>
                      </a:r>
                      <a:endParaRPr lang="en-US" sz="2000" dirty="0">
                        <a:solidFill>
                          <a:srgbClr val="000000"/>
                        </a:solidFill>
                        <a:latin typeface="Baskerville Old Face" pitchFamily="18" charset="0"/>
                      </a:endParaRPr>
                    </a:p>
                  </a:txBody>
                  <a:tcPr marL="76200" marR="76200" marT="76200" marB="76200"/>
                </a:tc>
                <a:tc>
                  <a:txBody>
                    <a:bodyPr/>
                    <a:lstStyle/>
                    <a:p>
                      <a:pPr algn="just" fontAlgn="t"/>
                      <a:r>
                        <a:rPr lang="en-US" sz="2000" b="0" i="0" kern="1200" dirty="0">
                          <a:solidFill>
                            <a:schemeClr val="dk1"/>
                          </a:solidFill>
                          <a:latin typeface="Baskerville Old Face" pitchFamily="18" charset="0"/>
                          <a:ea typeface="+mn-ea"/>
                          <a:cs typeface="+mn-cs"/>
                        </a:rPr>
                        <a:t>Returns true if the collection has no elements.</a:t>
                      </a:r>
                      <a:endParaRPr lang="en-US" sz="2000" dirty="0">
                        <a:solidFill>
                          <a:srgbClr val="000000"/>
                        </a:solidFill>
                        <a:latin typeface="Baskerville Old Face" pitchFamily="18" charset="0"/>
                      </a:endParaRPr>
                    </a:p>
                  </a:txBody>
                  <a:tcPr marL="76200" marR="76200" marT="76200" marB="76200"/>
                </a:tc>
                <a:extLst>
                  <a:ext uri="{0D108BD9-81ED-4DB2-BD59-A6C34878D82A}">
                    <a16:rowId xmlns:a16="http://schemas.microsoft.com/office/drawing/2014/main" val="10004"/>
                  </a:ext>
                </a:extLst>
              </a:tr>
              <a:tr h="501135">
                <a:tc>
                  <a:txBody>
                    <a:bodyPr/>
                    <a:lstStyle/>
                    <a:p>
                      <a:pPr algn="just" fontAlgn="t"/>
                      <a:r>
                        <a:rPr lang="en-US" sz="2000" b="1" i="0" kern="1200" dirty="0" err="1">
                          <a:solidFill>
                            <a:schemeClr val="dk1"/>
                          </a:solidFill>
                          <a:latin typeface="Baskerville Old Face" pitchFamily="18" charset="0"/>
                          <a:ea typeface="+mn-ea"/>
                          <a:cs typeface="+mn-cs"/>
                        </a:rPr>
                        <a:t>iterator</a:t>
                      </a:r>
                      <a:r>
                        <a:rPr lang="en-US" sz="2000" b="1" i="0" kern="1200" dirty="0">
                          <a:solidFill>
                            <a:schemeClr val="dk1"/>
                          </a:solidFill>
                          <a:latin typeface="Baskerville Old Face" pitchFamily="18" charset="0"/>
                          <a:ea typeface="+mn-ea"/>
                          <a:cs typeface="+mn-cs"/>
                        </a:rPr>
                        <a:t>( )</a:t>
                      </a:r>
                      <a:endParaRPr lang="en-US" sz="2000" dirty="0">
                        <a:solidFill>
                          <a:srgbClr val="000000"/>
                        </a:solidFill>
                        <a:latin typeface="Baskerville Old Face" pitchFamily="18" charset="0"/>
                      </a:endParaRPr>
                    </a:p>
                  </a:txBody>
                  <a:tcPr marL="76200" marR="76200" marT="76200" marB="76200"/>
                </a:tc>
                <a:tc>
                  <a:txBody>
                    <a:bodyPr/>
                    <a:lstStyle/>
                    <a:p>
                      <a:pPr algn="just" fontAlgn="t"/>
                      <a:r>
                        <a:rPr lang="en-US" sz="2000" b="0" i="0" kern="1200" dirty="0">
                          <a:solidFill>
                            <a:schemeClr val="dk1"/>
                          </a:solidFill>
                          <a:latin typeface="Baskerville Old Face" pitchFamily="18" charset="0"/>
                          <a:ea typeface="+mn-ea"/>
                          <a:cs typeface="+mn-cs"/>
                        </a:rPr>
                        <a:t>Returns an </a:t>
                      </a:r>
                      <a:r>
                        <a:rPr lang="en-US" sz="2000" b="0" i="0" kern="1200" dirty="0" err="1">
                          <a:solidFill>
                            <a:schemeClr val="dk1"/>
                          </a:solidFill>
                          <a:latin typeface="Baskerville Old Face" pitchFamily="18" charset="0"/>
                          <a:ea typeface="+mn-ea"/>
                          <a:cs typeface="+mn-cs"/>
                        </a:rPr>
                        <a:t>Iterator</a:t>
                      </a:r>
                      <a:r>
                        <a:rPr lang="en-US" sz="2000" b="0" i="0" kern="1200" dirty="0">
                          <a:solidFill>
                            <a:schemeClr val="dk1"/>
                          </a:solidFill>
                          <a:latin typeface="Baskerville Old Face" pitchFamily="18" charset="0"/>
                          <a:ea typeface="+mn-ea"/>
                          <a:cs typeface="+mn-cs"/>
                        </a:rPr>
                        <a:t> object for the collection, which may be used to retrieve an object.</a:t>
                      </a:r>
                      <a:endParaRPr lang="en-US" sz="2000" dirty="0">
                        <a:solidFill>
                          <a:srgbClr val="000000"/>
                        </a:solidFill>
                        <a:latin typeface="Baskerville Old Face" pitchFamily="18" charset="0"/>
                      </a:endParaRPr>
                    </a:p>
                  </a:txBody>
                  <a:tcPr marL="76200" marR="76200" marT="76200" marB="76200"/>
                </a:tc>
                <a:extLst>
                  <a:ext uri="{0D108BD9-81ED-4DB2-BD59-A6C34878D82A}">
                    <a16:rowId xmlns:a16="http://schemas.microsoft.com/office/drawing/2014/main" val="10005"/>
                  </a:ext>
                </a:extLst>
              </a:tr>
              <a:tr h="501135">
                <a:tc>
                  <a:txBody>
                    <a:bodyPr/>
                    <a:lstStyle/>
                    <a:p>
                      <a:pPr algn="just" fontAlgn="t"/>
                      <a:r>
                        <a:rPr lang="en-US" sz="2000" b="1" i="0" kern="1200" dirty="0">
                          <a:solidFill>
                            <a:schemeClr val="dk1"/>
                          </a:solidFill>
                          <a:latin typeface="Baskerville Old Face" pitchFamily="18" charset="0"/>
                          <a:ea typeface="+mn-ea"/>
                          <a:cs typeface="+mn-cs"/>
                        </a:rPr>
                        <a:t>remove( )</a:t>
                      </a:r>
                      <a:endParaRPr lang="en-US" sz="2000" dirty="0">
                        <a:solidFill>
                          <a:srgbClr val="000000"/>
                        </a:solidFill>
                        <a:latin typeface="Baskerville Old Face" pitchFamily="18" charset="0"/>
                      </a:endParaRPr>
                    </a:p>
                  </a:txBody>
                  <a:tcPr marL="76200" marR="76200" marT="76200" marB="76200"/>
                </a:tc>
                <a:tc>
                  <a:txBody>
                    <a:bodyPr/>
                    <a:lstStyle/>
                    <a:p>
                      <a:pPr algn="just" fontAlgn="t"/>
                      <a:r>
                        <a:rPr lang="en-US" sz="2000" b="0" i="0" kern="1200" dirty="0">
                          <a:solidFill>
                            <a:schemeClr val="dk1"/>
                          </a:solidFill>
                          <a:latin typeface="Baskerville Old Face" pitchFamily="18" charset="0"/>
                          <a:ea typeface="+mn-ea"/>
                          <a:cs typeface="+mn-cs"/>
                        </a:rPr>
                        <a:t>Removes a specified object from the collection.</a:t>
                      </a:r>
                      <a:endParaRPr lang="en-US" sz="2000" dirty="0">
                        <a:solidFill>
                          <a:srgbClr val="000000"/>
                        </a:solidFill>
                        <a:latin typeface="Baskerville Old Face" pitchFamily="18" charset="0"/>
                      </a:endParaRPr>
                    </a:p>
                  </a:txBody>
                  <a:tcPr marL="76200" marR="76200" marT="76200" marB="76200"/>
                </a:tc>
                <a:extLst>
                  <a:ext uri="{0D108BD9-81ED-4DB2-BD59-A6C34878D82A}">
                    <a16:rowId xmlns:a16="http://schemas.microsoft.com/office/drawing/2014/main" val="10006"/>
                  </a:ext>
                </a:extLst>
              </a:tr>
              <a:tr h="501135">
                <a:tc>
                  <a:txBody>
                    <a:bodyPr/>
                    <a:lstStyle/>
                    <a:p>
                      <a:pPr algn="just" fontAlgn="t"/>
                      <a:r>
                        <a:rPr lang="en-US" sz="2000" b="1" i="0" kern="1200" dirty="0">
                          <a:solidFill>
                            <a:schemeClr val="dk1"/>
                          </a:solidFill>
                          <a:latin typeface="Baskerville Old Face" pitchFamily="18" charset="0"/>
                          <a:ea typeface="+mn-ea"/>
                          <a:cs typeface="+mn-cs"/>
                        </a:rPr>
                        <a:t>size( )</a:t>
                      </a:r>
                      <a:endParaRPr lang="en-US" sz="2000" dirty="0">
                        <a:solidFill>
                          <a:srgbClr val="000000"/>
                        </a:solidFill>
                        <a:latin typeface="Baskerville Old Face" pitchFamily="18" charset="0"/>
                      </a:endParaRPr>
                    </a:p>
                  </a:txBody>
                  <a:tcPr marL="76200" marR="76200" marT="76200" marB="76200"/>
                </a:tc>
                <a:tc>
                  <a:txBody>
                    <a:bodyPr/>
                    <a:lstStyle/>
                    <a:p>
                      <a:pPr algn="just" fontAlgn="t"/>
                      <a:r>
                        <a:rPr lang="en-US" sz="2000" b="0" i="0" kern="1200" dirty="0">
                          <a:solidFill>
                            <a:schemeClr val="dk1"/>
                          </a:solidFill>
                          <a:latin typeface="Baskerville Old Face" pitchFamily="18" charset="0"/>
                          <a:ea typeface="+mn-ea"/>
                          <a:cs typeface="+mn-cs"/>
                        </a:rPr>
                        <a:t>Returns the number of elements in the collection.</a:t>
                      </a:r>
                      <a:endParaRPr lang="en-US" sz="2000" dirty="0">
                        <a:solidFill>
                          <a:srgbClr val="000000"/>
                        </a:solidFill>
                        <a:latin typeface="Baskerville Old Face" pitchFamily="18" charset="0"/>
                      </a:endParaRPr>
                    </a:p>
                  </a:txBody>
                  <a:tcPr marL="76200" marR="76200" marT="76200" marB="76200"/>
                </a:tc>
                <a:extLst>
                  <a:ext uri="{0D108BD9-81ED-4DB2-BD59-A6C34878D82A}">
                    <a16:rowId xmlns:a16="http://schemas.microsoft.com/office/drawing/2014/main" val="10007"/>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5" name="Rectangle 4"/>
          <p:cNvSpPr/>
          <p:nvPr/>
        </p:nvSpPr>
        <p:spPr>
          <a:xfrm>
            <a:off x="228600" y="228600"/>
            <a:ext cx="8686800" cy="507831"/>
          </a:xfrm>
          <a:prstGeom prst="rect">
            <a:avLst/>
          </a:prstGeom>
        </p:spPr>
        <p:txBody>
          <a:bodyPr wrap="square">
            <a:spAutoFit/>
          </a:bodyPr>
          <a:lstStyle/>
          <a:p>
            <a:pPr marL="465138" indent="-465138">
              <a:lnSpc>
                <a:spcPct val="150000"/>
              </a:lnSpc>
            </a:pPr>
            <a:r>
              <a:rPr lang="en-US" b="1" dirty="0">
                <a:solidFill>
                  <a:srgbClr val="0000CC"/>
                </a:solidFill>
                <a:latin typeface="Baskerville Old Face" pitchFamily="18" charset="0"/>
              </a:rPr>
              <a:t>2.3	</a:t>
            </a:r>
            <a:r>
              <a:rPr lang="en-US" sz="2000" b="1" dirty="0">
                <a:solidFill>
                  <a:srgbClr val="0000CC"/>
                </a:solidFill>
                <a:latin typeface="Baskerville Old Face" pitchFamily="18" charset="0"/>
              </a:rPr>
              <a:t>The Collection  Classes</a:t>
            </a:r>
          </a:p>
        </p:txBody>
      </p:sp>
      <p:sp>
        <p:nvSpPr>
          <p:cNvPr id="8" name="TextBox 7"/>
          <p:cNvSpPr txBox="1"/>
          <p:nvPr/>
        </p:nvSpPr>
        <p:spPr>
          <a:xfrm>
            <a:off x="228600" y="838200"/>
            <a:ext cx="8610600" cy="2215991"/>
          </a:xfrm>
          <a:prstGeom prst="rect">
            <a:avLst/>
          </a:prstGeom>
          <a:noFill/>
        </p:spPr>
        <p:txBody>
          <a:bodyPr wrap="square" rtlCol="0">
            <a:spAutoFit/>
          </a:bodyPr>
          <a:lstStyle/>
          <a:p>
            <a:pPr algn="just"/>
            <a:r>
              <a:rPr lang="en-US" sz="2000" dirty="0">
                <a:latin typeface="Baskerville Old Face" pitchFamily="18" charset="0"/>
              </a:rPr>
              <a:t>Some of the collection classes provide full implementations that can be used as  - is. Others are abstract, providing skeletal implementations that are used as starting points for creating concrete collections. The standard collection classes are </a:t>
            </a:r>
            <a:r>
              <a:rPr lang="en-US" sz="2000" dirty="0" err="1">
                <a:latin typeface="Baskerville Old Face" pitchFamily="18" charset="0"/>
              </a:rPr>
              <a:t>summarised</a:t>
            </a:r>
            <a:r>
              <a:rPr lang="en-US" sz="2000" dirty="0">
                <a:latin typeface="Baskerville Old Face" pitchFamily="18" charset="0"/>
              </a:rPr>
              <a:t> in the following table.</a:t>
            </a:r>
          </a:p>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graphicFrame>
        <p:nvGraphicFramePr>
          <p:cNvPr id="9" name="Table 8"/>
          <p:cNvGraphicFramePr>
            <a:graphicFrameLocks noGrp="1"/>
          </p:cNvGraphicFramePr>
          <p:nvPr/>
        </p:nvGraphicFramePr>
        <p:xfrm>
          <a:off x="381000" y="2209800"/>
          <a:ext cx="8534400" cy="42062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298091">
                <a:tc>
                  <a:txBody>
                    <a:bodyPr/>
                    <a:lstStyle/>
                    <a:p>
                      <a:r>
                        <a:rPr lang="en-US" dirty="0">
                          <a:latin typeface="Baskerville Old Face" pitchFamily="18" charset="0"/>
                        </a:rPr>
                        <a:t>CLASS</a:t>
                      </a:r>
                    </a:p>
                  </a:txBody>
                  <a:tcPr/>
                </a:tc>
                <a:tc>
                  <a:txBody>
                    <a:bodyPr/>
                    <a:lstStyle/>
                    <a:p>
                      <a:r>
                        <a:rPr lang="en-US" dirty="0">
                          <a:latin typeface="Baskerville Old Face" pitchFamily="18" charset="0"/>
                        </a:rPr>
                        <a:t>DESCRIPTION</a:t>
                      </a:r>
                    </a:p>
                  </a:txBody>
                  <a:tcPr/>
                </a:tc>
                <a:extLst>
                  <a:ext uri="{0D108BD9-81ED-4DB2-BD59-A6C34878D82A}">
                    <a16:rowId xmlns:a16="http://schemas.microsoft.com/office/drawing/2014/main" val="10000"/>
                  </a:ext>
                </a:extLst>
              </a:tr>
              <a:tr h="39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err="1">
                          <a:latin typeface="Baskerville Old Face" pitchFamily="18" charset="0"/>
                        </a:rPr>
                        <a:t>HashSet</a:t>
                      </a:r>
                      <a:endParaRPr lang="en-US" sz="1800" dirty="0">
                        <a:latin typeface="Baskerville Old Face" pitchFamily="18" charset="0"/>
                      </a:endParaRPr>
                    </a:p>
                    <a:p>
                      <a:endParaRPr lang="en-US" dirty="0">
                        <a:latin typeface="Baskerville Old Face"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Baskerville Old Face" pitchFamily="18" charset="0"/>
                        </a:rPr>
                        <a:t>Extends </a:t>
                      </a:r>
                      <a:r>
                        <a:rPr lang="en-US" sz="1800" dirty="0" err="1">
                          <a:latin typeface="Baskerville Old Face" pitchFamily="18" charset="0"/>
                        </a:rPr>
                        <a:t>AbstractSet</a:t>
                      </a:r>
                      <a:r>
                        <a:rPr lang="en-US" sz="1800" dirty="0">
                          <a:latin typeface="Baskerville Old Face" pitchFamily="18" charset="0"/>
                        </a:rPr>
                        <a:t> for use with the Hash table.</a:t>
                      </a:r>
                      <a:endParaRPr lang="en-US" dirty="0">
                        <a:latin typeface="Baskerville Old Face" pitchFamily="18" charset="0"/>
                      </a:endParaRPr>
                    </a:p>
                  </a:txBody>
                  <a:tcPr/>
                </a:tc>
                <a:extLst>
                  <a:ext uri="{0D108BD9-81ED-4DB2-BD59-A6C34878D82A}">
                    <a16:rowId xmlns:a16="http://schemas.microsoft.com/office/drawing/2014/main" val="10001"/>
                  </a:ext>
                </a:extLst>
              </a:tr>
              <a:tr h="5181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err="1">
                          <a:latin typeface="Baskerville Old Face" pitchFamily="18" charset="0"/>
                        </a:rPr>
                        <a:t>LinkedHashSet</a:t>
                      </a:r>
                      <a:endParaRPr lang="en-US" sz="1800" dirty="0">
                        <a:latin typeface="Baskerville Old Face" pitchFamily="18" charset="0"/>
                      </a:endParaRPr>
                    </a:p>
                    <a:p>
                      <a:endParaRPr lang="en-US" dirty="0">
                        <a:latin typeface="Baskerville Old Face"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Baskerville Old Face" pitchFamily="18" charset="0"/>
                        </a:rPr>
                        <a:t>Extends </a:t>
                      </a:r>
                      <a:r>
                        <a:rPr lang="en-US" sz="1800" dirty="0" err="1">
                          <a:latin typeface="Baskerville Old Face" pitchFamily="18" charset="0"/>
                        </a:rPr>
                        <a:t>Hashset</a:t>
                      </a:r>
                      <a:r>
                        <a:rPr lang="en-US" sz="1800" dirty="0">
                          <a:latin typeface="Baskerville Old Face" pitchFamily="18" charset="0"/>
                        </a:rPr>
                        <a:t> to allow insertion order </a:t>
                      </a:r>
                      <a:r>
                        <a:rPr lang="en-US" sz="1800" dirty="0" err="1">
                          <a:latin typeface="Baskerville Old Face" pitchFamily="18" charset="0"/>
                        </a:rPr>
                        <a:t>itereations</a:t>
                      </a:r>
                      <a:r>
                        <a:rPr lang="en-US" sz="1800" dirty="0">
                          <a:latin typeface="Baskerville Old Face" pitchFamily="18" charset="0"/>
                        </a:rPr>
                        <a:t>.</a:t>
                      </a:r>
                      <a:endParaRPr lang="en-US" dirty="0">
                        <a:latin typeface="Baskerville Old Face" pitchFamily="18" charset="0"/>
                      </a:endParaRPr>
                    </a:p>
                  </a:txBody>
                  <a:tcPr/>
                </a:tc>
                <a:extLst>
                  <a:ext uri="{0D108BD9-81ED-4DB2-BD59-A6C34878D82A}">
                    <a16:rowId xmlns:a16="http://schemas.microsoft.com/office/drawing/2014/main" val="10002"/>
                  </a:ext>
                </a:extLst>
              </a:tr>
              <a:tr h="4114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err="1">
                          <a:latin typeface="Baskerville Old Face" pitchFamily="18" charset="0"/>
                        </a:rPr>
                        <a:t>LinkedList</a:t>
                      </a:r>
                      <a:r>
                        <a:rPr lang="en-US" sz="1800" b="1" dirty="0">
                          <a:latin typeface="Baskerville Old Face" pitchFamily="18" charset="0"/>
                        </a:rPr>
                        <a:t> </a:t>
                      </a:r>
                      <a:endParaRPr lang="en-US" sz="1800" dirty="0">
                        <a:latin typeface="Baskerville Old Face" pitchFamily="18" charset="0"/>
                      </a:endParaRPr>
                    </a:p>
                    <a:p>
                      <a:endParaRPr lang="en-US" dirty="0">
                        <a:latin typeface="Baskerville Old Face"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Baskerville Old Face" pitchFamily="18" charset="0"/>
                        </a:rPr>
                        <a:t>Implements a </a:t>
                      </a:r>
                      <a:r>
                        <a:rPr lang="en-US" sz="1800" dirty="0" err="1">
                          <a:latin typeface="Baskerville Old Face" pitchFamily="18" charset="0"/>
                        </a:rPr>
                        <a:t>LinkedList</a:t>
                      </a:r>
                      <a:r>
                        <a:rPr lang="en-US" sz="1800" dirty="0">
                          <a:latin typeface="Baskerville Old Face" pitchFamily="18" charset="0"/>
                        </a:rPr>
                        <a:t> by extending </a:t>
                      </a:r>
                      <a:r>
                        <a:rPr lang="en-US" sz="1800" dirty="0" err="1">
                          <a:latin typeface="Baskerville Old Face" pitchFamily="18" charset="0"/>
                        </a:rPr>
                        <a:t>AbstractSequentialList</a:t>
                      </a:r>
                      <a:endParaRPr lang="en-US" dirty="0">
                        <a:latin typeface="Baskerville Old Face" pitchFamily="18" charset="0"/>
                      </a:endParaRPr>
                    </a:p>
                  </a:txBody>
                  <a:tcPr/>
                </a:tc>
                <a:extLst>
                  <a:ext uri="{0D108BD9-81ED-4DB2-BD59-A6C34878D82A}">
                    <a16:rowId xmlns:a16="http://schemas.microsoft.com/office/drawing/2014/main" val="10003"/>
                  </a:ext>
                </a:extLst>
              </a:tr>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err="1">
                          <a:latin typeface="Baskerville Old Face" pitchFamily="18" charset="0"/>
                        </a:rPr>
                        <a:t>ArrayList</a:t>
                      </a:r>
                      <a:endParaRPr lang="en-US" sz="1800" dirty="0">
                        <a:latin typeface="Baskerville Old Face" pitchFamily="18" charset="0"/>
                      </a:endParaRPr>
                    </a:p>
                    <a:p>
                      <a:endParaRPr lang="en-US" dirty="0">
                        <a:latin typeface="Baskerville Old Face"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Baskerville Old Face" pitchFamily="18" charset="0"/>
                        </a:rPr>
                        <a:t>Implements a dynamic array by extending </a:t>
                      </a:r>
                      <a:r>
                        <a:rPr lang="en-US" sz="1800" dirty="0" err="1">
                          <a:latin typeface="Baskerville Old Face" pitchFamily="18" charset="0"/>
                        </a:rPr>
                        <a:t>AbstractList</a:t>
                      </a:r>
                      <a:r>
                        <a:rPr lang="en-US" sz="1800" dirty="0">
                          <a:latin typeface="Baskerville Old Face" pitchFamily="18" charset="0"/>
                        </a:rPr>
                        <a:t>.</a:t>
                      </a:r>
                      <a:endParaRPr lang="en-US" dirty="0">
                        <a:latin typeface="Baskerville Old Face" pitchFamily="18" charset="0"/>
                      </a:endParaRPr>
                    </a:p>
                  </a:txBody>
                  <a:tcPr/>
                </a:tc>
                <a:extLst>
                  <a:ext uri="{0D108BD9-81ED-4DB2-BD59-A6C34878D82A}">
                    <a16:rowId xmlns:a16="http://schemas.microsoft.com/office/drawing/2014/main" val="10004"/>
                  </a:ext>
                </a:extLst>
              </a:tr>
              <a:tr h="4267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latin typeface="Baskerville Old Face" pitchFamily="18" charset="0"/>
                        </a:rPr>
                        <a:t>Stack</a:t>
                      </a:r>
                      <a:endParaRPr lang="en-US" sz="1800" dirty="0">
                        <a:latin typeface="Baskerville Old Face" pitchFamily="18" charset="0"/>
                      </a:endParaRPr>
                    </a:p>
                    <a:p>
                      <a:endParaRPr lang="en-US" dirty="0">
                        <a:latin typeface="Baskerville Old Face"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Baskerville Old Face" pitchFamily="18" charset="0"/>
                        </a:rPr>
                        <a:t>Implements List interface </a:t>
                      </a:r>
                      <a:endParaRPr lang="en-US" dirty="0">
                        <a:latin typeface="Baskerville Old Face" pitchFamily="18" charset="0"/>
                      </a:endParaRPr>
                    </a:p>
                  </a:txBody>
                  <a:tcPr/>
                </a:tc>
                <a:extLst>
                  <a:ext uri="{0D108BD9-81ED-4DB2-BD59-A6C34878D82A}">
                    <a16:rowId xmlns:a16="http://schemas.microsoft.com/office/drawing/2014/main" val="10005"/>
                  </a:ext>
                </a:extLst>
              </a:tr>
              <a:tr h="5145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latin typeface="Baskerville Old Face" pitchFamily="18" charset="0"/>
                        </a:rPr>
                        <a:t>Vector</a:t>
                      </a:r>
                      <a:endParaRPr lang="en-US" sz="1800" dirty="0">
                        <a:latin typeface="Baskerville Old Face" pitchFamily="18" charset="0"/>
                      </a:endParaRPr>
                    </a:p>
                    <a:p>
                      <a:endParaRPr lang="en-US" dirty="0">
                        <a:latin typeface="Baskerville Old Face"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latin typeface="Baskerville Old Face" pitchFamily="18" charset="0"/>
                        </a:rPr>
                        <a:t>Implement List Interface</a:t>
                      </a:r>
                      <a:endParaRPr lang="en-US" dirty="0">
                        <a:latin typeface="Baskerville Old Face" pitchFamily="18" charset="0"/>
                      </a:endParaRP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5" name="Rectangle 4"/>
          <p:cNvSpPr/>
          <p:nvPr/>
        </p:nvSpPr>
        <p:spPr>
          <a:xfrm>
            <a:off x="228600" y="228600"/>
            <a:ext cx="8686800" cy="507831"/>
          </a:xfrm>
          <a:prstGeom prst="rect">
            <a:avLst/>
          </a:prstGeom>
        </p:spPr>
        <p:txBody>
          <a:bodyPr wrap="square">
            <a:spAutoFit/>
          </a:bodyPr>
          <a:lstStyle/>
          <a:p>
            <a:pPr marL="465138" indent="-465138">
              <a:lnSpc>
                <a:spcPct val="150000"/>
              </a:lnSpc>
            </a:pPr>
            <a:r>
              <a:rPr lang="en-US" sz="2000" b="1" dirty="0">
                <a:solidFill>
                  <a:srgbClr val="0000CC"/>
                </a:solidFill>
                <a:latin typeface="Baskerville Old Face" pitchFamily="18" charset="0"/>
              </a:rPr>
              <a:t>1. </a:t>
            </a:r>
            <a:r>
              <a:rPr lang="en-US" sz="2000" b="1" dirty="0" err="1">
                <a:solidFill>
                  <a:srgbClr val="0000CC"/>
                </a:solidFill>
                <a:latin typeface="Baskerville Old Face" pitchFamily="18" charset="0"/>
              </a:rPr>
              <a:t>ArrayList</a:t>
            </a:r>
            <a:r>
              <a:rPr lang="en-US" sz="2000" b="1" dirty="0">
                <a:solidFill>
                  <a:srgbClr val="0000CC"/>
                </a:solidFill>
                <a:latin typeface="Baskerville Old Face" pitchFamily="18" charset="0"/>
              </a:rPr>
              <a:t> Class</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228600" y="838200"/>
            <a:ext cx="8763000" cy="5632311"/>
          </a:xfrm>
          <a:prstGeom prst="rect">
            <a:avLst/>
          </a:prstGeom>
          <a:noFill/>
          <a:ln>
            <a:solidFill>
              <a:schemeClr val="tx2">
                <a:lumMod val="50000"/>
              </a:schemeClr>
            </a:solidFill>
          </a:ln>
        </p:spPr>
        <p:txBody>
          <a:bodyPr wrap="square" rtlCol="0">
            <a:spAutoFit/>
          </a:bodyPr>
          <a:lstStyle/>
          <a:p>
            <a:pPr marL="688975" indent="-463550" algn="just">
              <a:lnSpc>
                <a:spcPct val="150000"/>
              </a:lnSpc>
              <a:buFont typeface="Wingdings" pitchFamily="2" charset="2"/>
              <a:buChar char="q"/>
            </a:pPr>
            <a:r>
              <a:rPr lang="en-US" sz="2000" dirty="0">
                <a:latin typeface="Baskerville Old Face" pitchFamily="18" charset="0"/>
              </a:rPr>
              <a:t>An </a:t>
            </a:r>
            <a:r>
              <a:rPr lang="en-US" sz="2000" dirty="0" err="1">
                <a:latin typeface="Baskerville Old Face" pitchFamily="18" charset="0"/>
              </a:rPr>
              <a:t>ArrayList</a:t>
            </a:r>
            <a:r>
              <a:rPr lang="en-US" sz="2000" dirty="0">
                <a:latin typeface="Baskerville Old Face" pitchFamily="18" charset="0"/>
              </a:rPr>
              <a:t> is like an array, which can grow in memory dynamically.</a:t>
            </a:r>
          </a:p>
          <a:p>
            <a:pPr marL="688975" indent="-463550" algn="just">
              <a:lnSpc>
                <a:spcPct val="150000"/>
              </a:lnSpc>
              <a:buFont typeface="Wingdings" pitchFamily="2" charset="2"/>
              <a:buChar char="q"/>
            </a:pPr>
            <a:r>
              <a:rPr lang="en-US" sz="2000" dirty="0">
                <a:latin typeface="Baskerville Old Face" pitchFamily="18" charset="0"/>
              </a:rPr>
              <a:t>It means that when we stored elements into the </a:t>
            </a:r>
            <a:r>
              <a:rPr lang="en-US" sz="2000" dirty="0" err="1">
                <a:latin typeface="Baskerville Old Face" pitchFamily="18" charset="0"/>
              </a:rPr>
              <a:t>ArrayList</a:t>
            </a:r>
            <a:r>
              <a:rPr lang="en-US" sz="2000" dirty="0">
                <a:latin typeface="Baskerville Old Face" pitchFamily="18" charset="0"/>
              </a:rPr>
              <a:t>, depending on the number of elements, the memory is dynamically allotted and re-allotted to accommodate all the elements. </a:t>
            </a:r>
          </a:p>
          <a:p>
            <a:pPr marL="688975" indent="-463550" algn="just">
              <a:lnSpc>
                <a:spcPct val="150000"/>
              </a:lnSpc>
              <a:buFont typeface="Wingdings" pitchFamily="2" charset="2"/>
              <a:buChar char="q"/>
            </a:pPr>
            <a:r>
              <a:rPr lang="en-US" sz="2000" dirty="0" err="1">
                <a:latin typeface="Baskerville Old Face" pitchFamily="18" charset="0"/>
              </a:rPr>
              <a:t>ArrayList</a:t>
            </a:r>
            <a:r>
              <a:rPr lang="en-US" sz="2000" dirty="0">
                <a:latin typeface="Baskerville Old Face" pitchFamily="18" charset="0"/>
              </a:rPr>
              <a:t> is not synchronized.  This means that when more than one thread acts simultaneously on the </a:t>
            </a:r>
            <a:r>
              <a:rPr lang="en-US" sz="2000" dirty="0" err="1">
                <a:latin typeface="Baskerville Old Face" pitchFamily="18" charset="0"/>
              </a:rPr>
              <a:t>ArrayList</a:t>
            </a:r>
            <a:r>
              <a:rPr lang="en-US" sz="2000" dirty="0">
                <a:latin typeface="Baskerville Old Face" pitchFamily="18" charset="0"/>
              </a:rPr>
              <a:t> object, the results may incorrect in some cases.</a:t>
            </a:r>
          </a:p>
          <a:p>
            <a:pPr marL="688975" indent="-463550" algn="just">
              <a:lnSpc>
                <a:spcPct val="150000"/>
              </a:lnSpc>
              <a:buFont typeface="Wingdings" pitchFamily="2" charset="2"/>
              <a:buChar char="q"/>
            </a:pPr>
            <a:r>
              <a:rPr lang="en-US" sz="2000" i="1" dirty="0" err="1">
                <a:latin typeface="Baskerville Old Face" pitchFamily="18" charset="0"/>
              </a:rPr>
              <a:t>ArrayList</a:t>
            </a:r>
            <a:r>
              <a:rPr lang="en-US" sz="2000" i="1" dirty="0">
                <a:latin typeface="Baskerville Old Face" pitchFamily="18" charset="0"/>
              </a:rPr>
              <a:t> can be written as </a:t>
            </a:r>
            <a:endParaRPr lang="en-US" sz="2000" dirty="0">
              <a:latin typeface="Baskerville Old Face" pitchFamily="18" charset="0"/>
            </a:endParaRPr>
          </a:p>
          <a:p>
            <a:r>
              <a:rPr lang="en-US" sz="2000" dirty="0">
                <a:latin typeface="Baskerville Old Face" pitchFamily="18" charset="0"/>
              </a:rPr>
              <a:t>	class </a:t>
            </a:r>
            <a:r>
              <a:rPr lang="en-US" sz="2000" dirty="0" err="1">
                <a:latin typeface="Baskerville Old Face" pitchFamily="18" charset="0"/>
              </a:rPr>
              <a:t>ArrayList</a:t>
            </a:r>
            <a:r>
              <a:rPr lang="en-US" sz="2000" dirty="0">
                <a:latin typeface="Baskerville Old Face" pitchFamily="18" charset="0"/>
              </a:rPr>
              <a:t>&lt;E&gt;</a:t>
            </a:r>
          </a:p>
          <a:p>
            <a:endParaRPr lang="en-US" sz="2000" dirty="0">
              <a:latin typeface="Baskerville Old Face" pitchFamily="18" charset="0"/>
            </a:endParaRPr>
          </a:p>
          <a:p>
            <a:pPr marL="688975" indent="-463550">
              <a:buFont typeface="Wingdings" pitchFamily="2" charset="2"/>
              <a:buChar char="q"/>
            </a:pPr>
            <a:r>
              <a:rPr lang="en-US" sz="2000" dirty="0">
                <a:latin typeface="Baskerville Old Face" pitchFamily="18" charset="0"/>
              </a:rPr>
              <a:t>For Example, to store String type elements, we can create an objects to </a:t>
            </a:r>
            <a:r>
              <a:rPr lang="en-US" sz="2000" dirty="0" err="1">
                <a:latin typeface="Baskerville Old Face" pitchFamily="18" charset="0"/>
              </a:rPr>
              <a:t>ArrayList</a:t>
            </a:r>
            <a:r>
              <a:rPr lang="en-US" sz="2000" dirty="0">
                <a:latin typeface="Baskerville Old Face" pitchFamily="18" charset="0"/>
              </a:rPr>
              <a:t> as:</a:t>
            </a:r>
          </a:p>
          <a:p>
            <a:endParaRPr lang="en-US" sz="2000" b="1" dirty="0">
              <a:latin typeface="Baskerville Old Face" pitchFamily="18" charset="0"/>
            </a:endParaRPr>
          </a:p>
          <a:p>
            <a:r>
              <a:rPr lang="en-US" sz="2000" b="1" dirty="0">
                <a:latin typeface="Baskerville Old Face" pitchFamily="18" charset="0"/>
              </a:rPr>
              <a:t>	</a:t>
            </a:r>
            <a:r>
              <a:rPr lang="en-US" sz="2000" b="1" dirty="0" err="1">
                <a:latin typeface="Baskerville Old Face" pitchFamily="18" charset="0"/>
              </a:rPr>
              <a:t>ArrayList</a:t>
            </a:r>
            <a:r>
              <a:rPr lang="en-US" sz="2000" b="1" dirty="0">
                <a:latin typeface="Baskerville Old Face" pitchFamily="18" charset="0"/>
              </a:rPr>
              <a:t>&lt;String&gt;</a:t>
            </a:r>
            <a:r>
              <a:rPr lang="en-US" sz="2000" b="1" dirty="0" err="1">
                <a:latin typeface="Baskerville Old Face" pitchFamily="18" charset="0"/>
              </a:rPr>
              <a:t>arl</a:t>
            </a:r>
            <a:r>
              <a:rPr lang="en-US" sz="2000" b="1" dirty="0">
                <a:latin typeface="Baskerville Old Face" pitchFamily="18" charset="0"/>
              </a:rPr>
              <a:t> = new </a:t>
            </a:r>
            <a:r>
              <a:rPr lang="en-US" sz="2000" b="1" dirty="0" err="1">
                <a:latin typeface="Baskerville Old Face" pitchFamily="18" charset="0"/>
              </a:rPr>
              <a:t>ArrayList</a:t>
            </a:r>
            <a:r>
              <a:rPr lang="en-US" sz="2000" b="1" dirty="0">
                <a:latin typeface="Baskerville Old Face" pitchFamily="18" charset="0"/>
              </a:rPr>
              <a:t>&lt;String&gt;();</a:t>
            </a:r>
            <a:endParaRPr lang="en-US" sz="2000" dirty="0">
              <a:latin typeface="Baskerville Old Face"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381000" y="304800"/>
            <a:ext cx="8763000" cy="400110"/>
          </a:xfrm>
          <a:prstGeom prst="rect">
            <a:avLst/>
          </a:prstGeom>
          <a:noFill/>
        </p:spPr>
        <p:txBody>
          <a:bodyPr wrap="square" rtlCol="0">
            <a:spAutoFit/>
          </a:bodyPr>
          <a:lstStyle/>
          <a:p>
            <a:r>
              <a:rPr lang="en-US" sz="2000" b="1" i="1" dirty="0" err="1"/>
              <a:t>ArrayList</a:t>
            </a:r>
            <a:r>
              <a:rPr lang="en-US" sz="2000" b="1" i="1" dirty="0"/>
              <a:t> class includes the following methods:</a:t>
            </a: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4132988582"/>
              </p:ext>
            </p:extLst>
          </p:nvPr>
        </p:nvGraphicFramePr>
        <p:xfrm>
          <a:off x="304800" y="731520"/>
          <a:ext cx="8458200" cy="6126480"/>
        </p:xfrm>
        <a:graphic>
          <a:graphicData uri="http://schemas.openxmlformats.org/drawingml/2006/table">
            <a:tbl>
              <a:tblPr firstRow="1" bandRow="1">
                <a:tableStyleId>{5C22544A-7EE6-4342-B048-85BDC9FD1C3A}</a:tableStyleId>
              </a:tblPr>
              <a:tblGrid>
                <a:gridCol w="2697874">
                  <a:extLst>
                    <a:ext uri="{9D8B030D-6E8A-4147-A177-3AD203B41FA5}">
                      <a16:colId xmlns:a16="http://schemas.microsoft.com/office/drawing/2014/main" val="20000"/>
                    </a:ext>
                  </a:extLst>
                </a:gridCol>
                <a:gridCol w="5760326">
                  <a:extLst>
                    <a:ext uri="{9D8B030D-6E8A-4147-A177-3AD203B41FA5}">
                      <a16:colId xmlns:a16="http://schemas.microsoft.com/office/drawing/2014/main" val="20001"/>
                    </a:ext>
                  </a:extLst>
                </a:gridCol>
              </a:tblGrid>
              <a:tr h="313055">
                <a:tc>
                  <a:txBody>
                    <a:bodyPr/>
                    <a:lstStyle/>
                    <a:p>
                      <a:r>
                        <a:rPr lang="en-US" sz="1600" dirty="0">
                          <a:latin typeface="Baskerville Old Face" pitchFamily="18" charset="0"/>
                        </a:rPr>
                        <a:t>METHOD</a:t>
                      </a:r>
                    </a:p>
                  </a:txBody>
                  <a:tcPr/>
                </a:tc>
                <a:tc>
                  <a:txBody>
                    <a:bodyPr/>
                    <a:lstStyle/>
                    <a:p>
                      <a:r>
                        <a:rPr lang="en-US" sz="1600" dirty="0">
                          <a:latin typeface="Baskerville Old Face" pitchFamily="18" charset="0"/>
                        </a:rPr>
                        <a:t>DESCRIPTION</a:t>
                      </a:r>
                    </a:p>
                  </a:txBody>
                  <a:tcPr/>
                </a:tc>
                <a:extLst>
                  <a:ext uri="{0D108BD9-81ED-4DB2-BD59-A6C34878D82A}">
                    <a16:rowId xmlns:a16="http://schemas.microsoft.com/office/drawing/2014/main" val="10000"/>
                  </a:ext>
                </a:extLst>
              </a:tr>
              <a:tr h="540732">
                <a:tc>
                  <a:txBody>
                    <a:bodyPr/>
                    <a:lstStyle/>
                    <a:p>
                      <a:r>
                        <a:rPr lang="en-US" sz="1600" b="1" kern="1200" dirty="0">
                          <a:solidFill>
                            <a:schemeClr val="dk1"/>
                          </a:solidFill>
                          <a:latin typeface="Baskerville Old Face" pitchFamily="18" charset="0"/>
                          <a:ea typeface="+mn-ea"/>
                          <a:cs typeface="+mn-cs"/>
                        </a:rPr>
                        <a:t>void add(</a:t>
                      </a:r>
                      <a:r>
                        <a:rPr lang="en-US" sz="1600" b="1" kern="1200" dirty="0" err="1">
                          <a:solidFill>
                            <a:schemeClr val="dk1"/>
                          </a:solidFill>
                          <a:latin typeface="Baskerville Old Face" pitchFamily="18" charset="0"/>
                          <a:ea typeface="+mn-ea"/>
                          <a:cs typeface="+mn-cs"/>
                        </a:rPr>
                        <a:t>intposition</a:t>
                      </a:r>
                      <a:r>
                        <a:rPr lang="en-US" sz="1600" b="1" kern="1200" dirty="0">
                          <a:solidFill>
                            <a:schemeClr val="dk1"/>
                          </a:solidFill>
                          <a:latin typeface="Baskerville Old Face" pitchFamily="18" charset="0"/>
                          <a:ea typeface="+mn-ea"/>
                          <a:cs typeface="+mn-cs"/>
                        </a:rPr>
                        <a:t>, element </a:t>
                      </a:r>
                      <a:r>
                        <a:rPr lang="en-US" sz="1600" b="1" kern="1200" dirty="0" err="1">
                          <a:solidFill>
                            <a:schemeClr val="dk1"/>
                          </a:solidFill>
                          <a:latin typeface="Baskerville Old Face" pitchFamily="18" charset="0"/>
                          <a:ea typeface="+mn-ea"/>
                          <a:cs typeface="+mn-cs"/>
                        </a:rPr>
                        <a:t>obj</a:t>
                      </a:r>
                      <a:r>
                        <a:rPr lang="en-US" sz="1600" b="1" kern="1200" dirty="0">
                          <a:solidFill>
                            <a:schemeClr val="dk1"/>
                          </a:solidFill>
                          <a:latin typeface="Baskerville Old Face" pitchFamily="18" charset="0"/>
                          <a:ea typeface="+mn-ea"/>
                          <a:cs typeface="+mn-cs"/>
                        </a:rPr>
                        <a:t>)</a:t>
                      </a:r>
                      <a:endParaRPr lang="en-US" sz="1600" dirty="0">
                        <a:latin typeface="Baskerville Old Face" pitchFamily="18" charset="0"/>
                      </a:endParaRPr>
                    </a:p>
                  </a:txBody>
                  <a:tcPr/>
                </a:tc>
                <a:tc>
                  <a:txBody>
                    <a:bodyPr/>
                    <a:lstStyle/>
                    <a:p>
                      <a:r>
                        <a:rPr lang="en-US" sz="1600" kern="1200" dirty="0">
                          <a:solidFill>
                            <a:schemeClr val="dk1"/>
                          </a:solidFill>
                          <a:latin typeface="Baskerville Old Face" pitchFamily="18" charset="0"/>
                          <a:ea typeface="+mn-ea"/>
                          <a:cs typeface="+mn-cs"/>
                        </a:rPr>
                        <a:t>This method inserts the specified elements at the specified position in the </a:t>
                      </a:r>
                      <a:r>
                        <a:rPr lang="en-US" sz="1600" kern="1200" dirty="0" err="1">
                          <a:solidFill>
                            <a:schemeClr val="dk1"/>
                          </a:solidFill>
                          <a:latin typeface="Baskerville Old Face" pitchFamily="18" charset="0"/>
                          <a:ea typeface="+mn-ea"/>
                          <a:cs typeface="+mn-cs"/>
                        </a:rPr>
                        <a:t>ArrayList</a:t>
                      </a:r>
                      <a:endParaRPr lang="en-US" sz="1600" dirty="0">
                        <a:latin typeface="Baskerville Old Face" pitchFamily="18" charset="0"/>
                      </a:endParaRPr>
                    </a:p>
                  </a:txBody>
                  <a:tcPr/>
                </a:tc>
                <a:extLst>
                  <a:ext uri="{0D108BD9-81ED-4DB2-BD59-A6C34878D82A}">
                    <a16:rowId xmlns:a16="http://schemas.microsoft.com/office/drawing/2014/main" val="10001"/>
                  </a:ext>
                </a:extLst>
              </a:tr>
              <a:tr h="540732">
                <a:tc>
                  <a:txBody>
                    <a:bodyPr/>
                    <a:lstStyle/>
                    <a:p>
                      <a:r>
                        <a:rPr lang="en-US" sz="1600" b="1" kern="1200" dirty="0">
                          <a:solidFill>
                            <a:schemeClr val="dk1"/>
                          </a:solidFill>
                          <a:latin typeface="Baskerville Old Face" pitchFamily="18" charset="0"/>
                          <a:ea typeface="+mn-ea"/>
                          <a:cs typeface="+mn-cs"/>
                        </a:rPr>
                        <a:t>element remove(</a:t>
                      </a:r>
                      <a:r>
                        <a:rPr lang="en-US" sz="1600" b="1" kern="1200" dirty="0" err="1">
                          <a:solidFill>
                            <a:schemeClr val="dk1"/>
                          </a:solidFill>
                          <a:latin typeface="Baskerville Old Face" pitchFamily="18" charset="0"/>
                          <a:ea typeface="+mn-ea"/>
                          <a:cs typeface="+mn-cs"/>
                        </a:rPr>
                        <a:t>int</a:t>
                      </a:r>
                      <a:r>
                        <a:rPr lang="en-US" sz="1600" b="1" kern="1200" dirty="0">
                          <a:solidFill>
                            <a:schemeClr val="dk1"/>
                          </a:solidFill>
                          <a:latin typeface="Baskerville Old Face" pitchFamily="18" charset="0"/>
                          <a:ea typeface="+mn-ea"/>
                          <a:cs typeface="+mn-cs"/>
                        </a:rPr>
                        <a:t> position)</a:t>
                      </a:r>
                      <a:endParaRPr lang="en-US" sz="1600"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Baskerville Old Face" pitchFamily="18" charset="0"/>
                          <a:ea typeface="+mn-ea"/>
                          <a:cs typeface="+mn-cs"/>
                        </a:rPr>
                        <a:t>This method removes an element at the specified position in array list.</a:t>
                      </a:r>
                      <a:endParaRPr lang="en-US" sz="1600" dirty="0">
                        <a:latin typeface="Baskerville Old Face" pitchFamily="18" charset="0"/>
                      </a:endParaRPr>
                    </a:p>
                  </a:txBody>
                  <a:tcPr/>
                </a:tc>
                <a:extLst>
                  <a:ext uri="{0D108BD9-81ED-4DB2-BD59-A6C34878D82A}">
                    <a16:rowId xmlns:a16="http://schemas.microsoft.com/office/drawing/2014/main" val="10002"/>
                  </a:ext>
                </a:extLst>
              </a:tr>
              <a:tr h="540732">
                <a:tc>
                  <a:txBody>
                    <a:bodyPr/>
                    <a:lstStyle/>
                    <a:p>
                      <a:r>
                        <a:rPr lang="en-US" sz="1600" b="1" kern="1200" dirty="0">
                          <a:solidFill>
                            <a:schemeClr val="dk1"/>
                          </a:solidFill>
                          <a:latin typeface="Baskerville Old Face" pitchFamily="18" charset="0"/>
                          <a:ea typeface="+mn-ea"/>
                          <a:cs typeface="+mn-cs"/>
                        </a:rPr>
                        <a:t>boolean remove (Object </a:t>
                      </a:r>
                      <a:r>
                        <a:rPr lang="en-US" sz="1600" b="1" kern="1200" dirty="0" err="1">
                          <a:solidFill>
                            <a:schemeClr val="dk1"/>
                          </a:solidFill>
                          <a:latin typeface="Baskerville Old Face" pitchFamily="18" charset="0"/>
                          <a:ea typeface="+mn-ea"/>
                          <a:cs typeface="+mn-cs"/>
                        </a:rPr>
                        <a:t>obj</a:t>
                      </a:r>
                      <a:r>
                        <a:rPr lang="en-US" sz="1600" b="1" kern="1200" dirty="0">
                          <a:solidFill>
                            <a:schemeClr val="dk1"/>
                          </a:solidFill>
                          <a:latin typeface="Baskerville Old Face" pitchFamily="18" charset="0"/>
                          <a:ea typeface="+mn-ea"/>
                          <a:cs typeface="+mn-cs"/>
                        </a:rPr>
                        <a:t>)</a:t>
                      </a:r>
                      <a:endParaRPr lang="en-US" sz="1600" dirty="0">
                        <a:latin typeface="Baskerville Old Face" pitchFamily="18" charset="0"/>
                      </a:endParaRPr>
                    </a:p>
                  </a:txBody>
                  <a:tcPr/>
                </a:tc>
                <a:tc>
                  <a:txBody>
                    <a:bodyPr/>
                    <a:lstStyle/>
                    <a:p>
                      <a:r>
                        <a:rPr lang="en-US" sz="1600" kern="1200" dirty="0">
                          <a:solidFill>
                            <a:schemeClr val="dk1"/>
                          </a:solidFill>
                          <a:latin typeface="Baskerville Old Face" pitchFamily="18" charset="0"/>
                          <a:ea typeface="+mn-ea"/>
                          <a:cs typeface="+mn-cs"/>
                        </a:rPr>
                        <a:t>This method removes the first occurrence of the specified element </a:t>
                      </a:r>
                      <a:r>
                        <a:rPr lang="en-US" sz="1600" kern="1200" dirty="0" err="1">
                          <a:solidFill>
                            <a:schemeClr val="dk1"/>
                          </a:solidFill>
                          <a:latin typeface="Baskerville Old Face" pitchFamily="18" charset="0"/>
                          <a:ea typeface="+mn-ea"/>
                          <a:cs typeface="+mn-cs"/>
                        </a:rPr>
                        <a:t>obj</a:t>
                      </a:r>
                      <a:r>
                        <a:rPr lang="en-US" sz="1600" kern="1200" dirty="0">
                          <a:solidFill>
                            <a:schemeClr val="dk1"/>
                          </a:solidFill>
                          <a:latin typeface="Baskerville Old Face" pitchFamily="18" charset="0"/>
                          <a:ea typeface="+mn-ea"/>
                          <a:cs typeface="+mn-cs"/>
                        </a:rPr>
                        <a:t> from the </a:t>
                      </a:r>
                      <a:r>
                        <a:rPr lang="en-US" sz="1600" kern="1200" dirty="0" err="1">
                          <a:solidFill>
                            <a:schemeClr val="dk1"/>
                          </a:solidFill>
                          <a:latin typeface="Baskerville Old Face" pitchFamily="18" charset="0"/>
                          <a:ea typeface="+mn-ea"/>
                          <a:cs typeface="+mn-cs"/>
                        </a:rPr>
                        <a:t>ArrayList</a:t>
                      </a:r>
                      <a:r>
                        <a:rPr lang="en-US" sz="1600" kern="1200" dirty="0">
                          <a:solidFill>
                            <a:schemeClr val="dk1"/>
                          </a:solidFill>
                          <a:latin typeface="Baskerville Old Face" pitchFamily="18" charset="0"/>
                          <a:ea typeface="+mn-ea"/>
                          <a:cs typeface="+mn-cs"/>
                        </a:rPr>
                        <a:t>, if it present</a:t>
                      </a:r>
                      <a:endParaRPr lang="en-US" sz="1600" dirty="0">
                        <a:latin typeface="Baskerville Old Face" pitchFamily="18" charset="0"/>
                      </a:endParaRPr>
                    </a:p>
                  </a:txBody>
                  <a:tcPr/>
                </a:tc>
                <a:extLst>
                  <a:ext uri="{0D108BD9-81ED-4DB2-BD59-A6C34878D82A}">
                    <a16:rowId xmlns:a16="http://schemas.microsoft.com/office/drawing/2014/main" val="10003"/>
                  </a:ext>
                </a:extLst>
              </a:tr>
              <a:tr h="313055">
                <a:tc>
                  <a:txBody>
                    <a:bodyPr/>
                    <a:lstStyle/>
                    <a:p>
                      <a:r>
                        <a:rPr lang="en-US" sz="1600" b="1" kern="1200" dirty="0">
                          <a:solidFill>
                            <a:schemeClr val="dk1"/>
                          </a:solidFill>
                          <a:latin typeface="Baskerville Old Face" pitchFamily="18" charset="0"/>
                          <a:ea typeface="+mn-ea"/>
                          <a:cs typeface="+mn-cs"/>
                        </a:rPr>
                        <a:t>void clear()</a:t>
                      </a:r>
                      <a:endParaRPr lang="en-US" sz="1600" dirty="0">
                        <a:latin typeface="Baskerville Old Face" pitchFamily="18" charset="0"/>
                      </a:endParaRPr>
                    </a:p>
                  </a:txBody>
                  <a:tcPr/>
                </a:tc>
                <a:tc>
                  <a:txBody>
                    <a:bodyPr/>
                    <a:lstStyle/>
                    <a:p>
                      <a:r>
                        <a:rPr lang="en-US" sz="1600" kern="1200" dirty="0">
                          <a:solidFill>
                            <a:schemeClr val="dk1"/>
                          </a:solidFill>
                          <a:latin typeface="Baskerville Old Face" pitchFamily="18" charset="0"/>
                          <a:ea typeface="+mn-ea"/>
                          <a:cs typeface="+mn-cs"/>
                        </a:rPr>
                        <a:t>This method removes all the elements from the </a:t>
                      </a:r>
                      <a:r>
                        <a:rPr lang="en-US" sz="1600" kern="1200" dirty="0" err="1">
                          <a:solidFill>
                            <a:schemeClr val="dk1"/>
                          </a:solidFill>
                          <a:latin typeface="Baskerville Old Face" pitchFamily="18" charset="0"/>
                          <a:ea typeface="+mn-ea"/>
                          <a:cs typeface="+mn-cs"/>
                        </a:rPr>
                        <a:t>ArrayList</a:t>
                      </a:r>
                      <a:r>
                        <a:rPr lang="en-US" sz="1600" kern="1200" dirty="0">
                          <a:solidFill>
                            <a:schemeClr val="dk1"/>
                          </a:solidFill>
                          <a:latin typeface="Baskerville Old Face" pitchFamily="18" charset="0"/>
                          <a:ea typeface="+mn-ea"/>
                          <a:cs typeface="+mn-cs"/>
                        </a:rPr>
                        <a:t>.</a:t>
                      </a:r>
                      <a:endParaRPr lang="en-US" sz="1600" dirty="0">
                        <a:latin typeface="Baskerville Old Face" pitchFamily="18" charset="0"/>
                      </a:endParaRPr>
                    </a:p>
                  </a:txBody>
                  <a:tcPr/>
                </a:tc>
                <a:extLst>
                  <a:ext uri="{0D108BD9-81ED-4DB2-BD59-A6C34878D82A}">
                    <a16:rowId xmlns:a16="http://schemas.microsoft.com/office/drawing/2014/main" val="10004"/>
                  </a:ext>
                </a:extLst>
              </a:tr>
              <a:tr h="540732">
                <a:tc>
                  <a:txBody>
                    <a:bodyPr/>
                    <a:lstStyle/>
                    <a:p>
                      <a:r>
                        <a:rPr lang="en-US" sz="1600" b="1" kern="1200">
                          <a:solidFill>
                            <a:schemeClr val="dk1"/>
                          </a:solidFill>
                          <a:latin typeface="Baskerville Old Face" pitchFamily="18" charset="0"/>
                          <a:ea typeface="+mn-ea"/>
                          <a:cs typeface="+mn-cs"/>
                        </a:rPr>
                        <a:t>set</a:t>
                      </a:r>
                      <a:r>
                        <a:rPr lang="en-US" sz="1600" b="1" kern="1200" dirty="0">
                          <a:solidFill>
                            <a:schemeClr val="dk1"/>
                          </a:solidFill>
                          <a:latin typeface="Baskerville Old Face" pitchFamily="18" charset="0"/>
                          <a:ea typeface="+mn-ea"/>
                          <a:cs typeface="+mn-cs"/>
                        </a:rPr>
                        <a:t>(int position, element obj)</a:t>
                      </a:r>
                      <a:endParaRPr lang="en-US" sz="1600" dirty="0">
                        <a:latin typeface="Baskerville Old Face" pitchFamily="18" charset="0"/>
                      </a:endParaRPr>
                    </a:p>
                  </a:txBody>
                  <a:tcPr/>
                </a:tc>
                <a:tc>
                  <a:txBody>
                    <a:bodyPr/>
                    <a:lstStyle/>
                    <a:p>
                      <a:r>
                        <a:rPr lang="en-US" sz="1600" kern="1200" dirty="0">
                          <a:solidFill>
                            <a:schemeClr val="dk1"/>
                          </a:solidFill>
                          <a:latin typeface="Baskerville Old Face" pitchFamily="18" charset="0"/>
                          <a:ea typeface="+mn-ea"/>
                          <a:cs typeface="+mn-cs"/>
                        </a:rPr>
                        <a:t>This method replaces an element at the specified position in the </a:t>
                      </a:r>
                      <a:r>
                        <a:rPr lang="en-US" sz="1600" kern="1200" dirty="0" err="1">
                          <a:solidFill>
                            <a:schemeClr val="dk1"/>
                          </a:solidFill>
                          <a:latin typeface="Baskerville Old Face" pitchFamily="18" charset="0"/>
                          <a:ea typeface="+mn-ea"/>
                          <a:cs typeface="+mn-cs"/>
                        </a:rPr>
                        <a:t>ArrayList</a:t>
                      </a:r>
                      <a:r>
                        <a:rPr lang="en-US" sz="1600" kern="1200" dirty="0">
                          <a:solidFill>
                            <a:schemeClr val="dk1"/>
                          </a:solidFill>
                          <a:latin typeface="Baskerville Old Face" pitchFamily="18" charset="0"/>
                          <a:ea typeface="+mn-ea"/>
                          <a:cs typeface="+mn-cs"/>
                        </a:rPr>
                        <a:t> with the specified element </a:t>
                      </a:r>
                      <a:r>
                        <a:rPr lang="en-US" sz="1600" kern="1200" dirty="0" err="1">
                          <a:solidFill>
                            <a:schemeClr val="dk1"/>
                          </a:solidFill>
                          <a:latin typeface="Baskerville Old Face" pitchFamily="18" charset="0"/>
                          <a:ea typeface="+mn-ea"/>
                          <a:cs typeface="+mn-cs"/>
                        </a:rPr>
                        <a:t>obj</a:t>
                      </a:r>
                      <a:endParaRPr lang="en-US" sz="1600" dirty="0">
                        <a:latin typeface="Baskerville Old Face" pitchFamily="18" charset="0"/>
                      </a:endParaRPr>
                    </a:p>
                  </a:txBody>
                  <a:tcPr/>
                </a:tc>
                <a:extLst>
                  <a:ext uri="{0D108BD9-81ED-4DB2-BD59-A6C34878D82A}">
                    <a16:rowId xmlns:a16="http://schemas.microsoft.com/office/drawing/2014/main" val="10005"/>
                  </a:ext>
                </a:extLst>
              </a:tr>
              <a:tr h="540732">
                <a:tc>
                  <a:txBody>
                    <a:bodyPr/>
                    <a:lstStyle/>
                    <a:p>
                      <a:r>
                        <a:rPr lang="en-US" sz="1600" b="1" kern="1200" dirty="0">
                          <a:solidFill>
                            <a:schemeClr val="dk1"/>
                          </a:solidFill>
                          <a:latin typeface="Baskerville Old Face" pitchFamily="18" charset="0"/>
                          <a:ea typeface="+mn-ea"/>
                          <a:cs typeface="+mn-cs"/>
                        </a:rPr>
                        <a:t>boolean contains(Object </a:t>
                      </a:r>
                      <a:r>
                        <a:rPr lang="en-US" sz="1600" b="1" kern="1200" dirty="0" err="1">
                          <a:solidFill>
                            <a:schemeClr val="dk1"/>
                          </a:solidFill>
                          <a:latin typeface="Baskerville Old Face" pitchFamily="18" charset="0"/>
                          <a:ea typeface="+mn-ea"/>
                          <a:cs typeface="+mn-cs"/>
                        </a:rPr>
                        <a:t>obj</a:t>
                      </a:r>
                      <a:r>
                        <a:rPr lang="en-US" sz="1600" b="1" kern="1200" dirty="0">
                          <a:solidFill>
                            <a:schemeClr val="dk1"/>
                          </a:solidFill>
                          <a:latin typeface="Baskerville Old Face" pitchFamily="18" charset="0"/>
                          <a:ea typeface="+mn-ea"/>
                          <a:cs typeface="+mn-cs"/>
                        </a:rPr>
                        <a:t>)</a:t>
                      </a:r>
                      <a:endParaRPr lang="en-US" sz="1600" dirty="0">
                        <a:latin typeface="Baskerville Old Face" pitchFamily="18" charset="0"/>
                      </a:endParaRPr>
                    </a:p>
                  </a:txBody>
                  <a:tcPr/>
                </a:tc>
                <a:tc>
                  <a:txBody>
                    <a:bodyPr/>
                    <a:lstStyle/>
                    <a:p>
                      <a:r>
                        <a:rPr lang="en-US" sz="1600" kern="1200" dirty="0">
                          <a:solidFill>
                            <a:schemeClr val="dk1"/>
                          </a:solidFill>
                          <a:latin typeface="Baskerville Old Face" pitchFamily="18" charset="0"/>
                          <a:ea typeface="+mn-ea"/>
                          <a:cs typeface="+mn-cs"/>
                        </a:rPr>
                        <a:t>This method returns the element available at the specified position in the </a:t>
                      </a:r>
                      <a:r>
                        <a:rPr lang="en-US" sz="1600" kern="1200" dirty="0" err="1">
                          <a:solidFill>
                            <a:schemeClr val="dk1"/>
                          </a:solidFill>
                          <a:latin typeface="Baskerville Old Face" pitchFamily="18" charset="0"/>
                          <a:ea typeface="+mn-ea"/>
                          <a:cs typeface="+mn-cs"/>
                        </a:rPr>
                        <a:t>ArrayList</a:t>
                      </a:r>
                      <a:r>
                        <a:rPr lang="en-US" sz="1600" kern="1200" dirty="0">
                          <a:solidFill>
                            <a:schemeClr val="dk1"/>
                          </a:solidFill>
                          <a:latin typeface="Baskerville Old Face" pitchFamily="18" charset="0"/>
                          <a:ea typeface="+mn-ea"/>
                          <a:cs typeface="+mn-cs"/>
                        </a:rPr>
                        <a:t>.</a:t>
                      </a:r>
                      <a:endParaRPr lang="en-US" sz="1600" dirty="0">
                        <a:latin typeface="Baskerville Old Face" pitchFamily="18" charset="0"/>
                      </a:endParaRPr>
                    </a:p>
                  </a:txBody>
                  <a:tcPr/>
                </a:tc>
                <a:extLst>
                  <a:ext uri="{0D108BD9-81ED-4DB2-BD59-A6C34878D82A}">
                    <a16:rowId xmlns:a16="http://schemas.microsoft.com/office/drawing/2014/main" val="10006"/>
                  </a:ext>
                </a:extLst>
              </a:tr>
              <a:tr h="540732">
                <a:tc>
                  <a:txBody>
                    <a:bodyPr/>
                    <a:lstStyle/>
                    <a:p>
                      <a:r>
                        <a:rPr lang="en-US" sz="1600" b="1" kern="1200" dirty="0">
                          <a:solidFill>
                            <a:schemeClr val="dk1"/>
                          </a:solidFill>
                          <a:latin typeface="Baskerville Old Face" pitchFamily="18" charset="0"/>
                          <a:ea typeface="+mn-ea"/>
                          <a:cs typeface="+mn-cs"/>
                        </a:rPr>
                        <a:t>element get(</a:t>
                      </a:r>
                      <a:r>
                        <a:rPr lang="en-US" sz="1600" b="1" kern="1200" dirty="0" err="1">
                          <a:solidFill>
                            <a:schemeClr val="dk1"/>
                          </a:solidFill>
                          <a:latin typeface="Baskerville Old Face" pitchFamily="18" charset="0"/>
                          <a:ea typeface="+mn-ea"/>
                          <a:cs typeface="+mn-cs"/>
                        </a:rPr>
                        <a:t>int</a:t>
                      </a:r>
                      <a:r>
                        <a:rPr lang="en-US" sz="1600" b="1" kern="1200" dirty="0">
                          <a:solidFill>
                            <a:schemeClr val="dk1"/>
                          </a:solidFill>
                          <a:latin typeface="Baskerville Old Face" pitchFamily="18" charset="0"/>
                          <a:ea typeface="+mn-ea"/>
                          <a:cs typeface="+mn-cs"/>
                        </a:rPr>
                        <a:t> position)</a:t>
                      </a:r>
                      <a:endParaRPr lang="en-US" sz="1600" dirty="0">
                        <a:latin typeface="Baskerville Old Face" pitchFamily="18" charset="0"/>
                      </a:endParaRPr>
                    </a:p>
                  </a:txBody>
                  <a:tcPr/>
                </a:tc>
                <a:tc>
                  <a:txBody>
                    <a:bodyPr/>
                    <a:lstStyle/>
                    <a:p>
                      <a:r>
                        <a:rPr lang="en-US" sz="1600" kern="1200" dirty="0">
                          <a:solidFill>
                            <a:schemeClr val="dk1"/>
                          </a:solidFill>
                          <a:latin typeface="Baskerville Old Face" pitchFamily="18" charset="0"/>
                          <a:ea typeface="+mn-ea"/>
                          <a:cs typeface="+mn-cs"/>
                        </a:rPr>
                        <a:t>this method returns the element available at the specified position in the </a:t>
                      </a:r>
                      <a:r>
                        <a:rPr lang="en-US" sz="1600" kern="1200" dirty="0" err="1">
                          <a:solidFill>
                            <a:schemeClr val="dk1"/>
                          </a:solidFill>
                          <a:latin typeface="Baskerville Old Face" pitchFamily="18" charset="0"/>
                          <a:ea typeface="+mn-ea"/>
                          <a:cs typeface="+mn-cs"/>
                        </a:rPr>
                        <a:t>ArrayList</a:t>
                      </a:r>
                      <a:r>
                        <a:rPr lang="en-US" sz="1600" kern="1200" dirty="0">
                          <a:solidFill>
                            <a:schemeClr val="dk1"/>
                          </a:solidFill>
                          <a:latin typeface="Baskerville Old Face" pitchFamily="18" charset="0"/>
                          <a:ea typeface="+mn-ea"/>
                          <a:cs typeface="+mn-cs"/>
                        </a:rPr>
                        <a:t>.</a:t>
                      </a:r>
                      <a:endParaRPr lang="en-US" sz="1600" dirty="0">
                        <a:latin typeface="Baskerville Old Face" pitchFamily="18" charset="0"/>
                      </a:endParaRPr>
                    </a:p>
                  </a:txBody>
                  <a:tcPr/>
                </a:tc>
                <a:extLst>
                  <a:ext uri="{0D108BD9-81ED-4DB2-BD59-A6C34878D82A}">
                    <a16:rowId xmlns:a16="http://schemas.microsoft.com/office/drawing/2014/main" val="10007"/>
                  </a:ext>
                </a:extLst>
              </a:tr>
              <a:tr h="568752">
                <a:tc>
                  <a:txBody>
                    <a:bodyPr/>
                    <a:lstStyle/>
                    <a:p>
                      <a:r>
                        <a:rPr lang="en-US" sz="1600" b="1" kern="1200" dirty="0" err="1">
                          <a:solidFill>
                            <a:schemeClr val="dk1"/>
                          </a:solidFill>
                          <a:latin typeface="Baskerville Old Face" pitchFamily="18" charset="0"/>
                          <a:ea typeface="+mn-ea"/>
                          <a:cs typeface="+mn-cs"/>
                        </a:rPr>
                        <a:t>Int</a:t>
                      </a:r>
                      <a:r>
                        <a:rPr lang="en-US" sz="1600" b="1" kern="1200" dirty="0">
                          <a:solidFill>
                            <a:schemeClr val="dk1"/>
                          </a:solidFill>
                          <a:latin typeface="Baskerville Old Face" pitchFamily="18" charset="0"/>
                          <a:ea typeface="+mn-ea"/>
                          <a:cs typeface="+mn-cs"/>
                        </a:rPr>
                        <a:t> </a:t>
                      </a:r>
                      <a:r>
                        <a:rPr lang="en-US" sz="1600" b="1" kern="1200" dirty="0" err="1">
                          <a:solidFill>
                            <a:schemeClr val="dk1"/>
                          </a:solidFill>
                          <a:latin typeface="Baskerville Old Face" pitchFamily="18" charset="0"/>
                          <a:ea typeface="+mn-ea"/>
                          <a:cs typeface="+mn-cs"/>
                        </a:rPr>
                        <a:t>indexOf</a:t>
                      </a:r>
                      <a:r>
                        <a:rPr lang="en-US" sz="1600" b="1" kern="1200" dirty="0">
                          <a:solidFill>
                            <a:schemeClr val="dk1"/>
                          </a:solidFill>
                          <a:latin typeface="Baskerville Old Face" pitchFamily="18" charset="0"/>
                          <a:ea typeface="+mn-ea"/>
                          <a:cs typeface="+mn-cs"/>
                        </a:rPr>
                        <a:t>(Object </a:t>
                      </a:r>
                      <a:r>
                        <a:rPr lang="en-US" sz="1600" b="1" kern="1200" dirty="0" err="1">
                          <a:solidFill>
                            <a:schemeClr val="dk1"/>
                          </a:solidFill>
                          <a:latin typeface="Baskerville Old Face" pitchFamily="18" charset="0"/>
                          <a:ea typeface="+mn-ea"/>
                          <a:cs typeface="+mn-cs"/>
                        </a:rPr>
                        <a:t>obj</a:t>
                      </a:r>
                      <a:r>
                        <a:rPr lang="en-US" sz="1600" b="1" kern="1200" dirty="0">
                          <a:solidFill>
                            <a:schemeClr val="dk1"/>
                          </a:solidFill>
                          <a:latin typeface="Baskerville Old Face" pitchFamily="18" charset="0"/>
                          <a:ea typeface="+mn-ea"/>
                          <a:cs typeface="+mn-cs"/>
                        </a:rPr>
                        <a:t>)</a:t>
                      </a:r>
                      <a:endParaRPr lang="en-US" sz="1600"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Baskerville Old Face" pitchFamily="18" charset="0"/>
                          <a:ea typeface="+mn-ea"/>
                          <a:cs typeface="+mn-cs"/>
                        </a:rPr>
                        <a:t>method returns the position of the first occurrence of the specified element </a:t>
                      </a:r>
                      <a:r>
                        <a:rPr lang="en-US" sz="1600" kern="1200" dirty="0" err="1">
                          <a:solidFill>
                            <a:schemeClr val="dk1"/>
                          </a:solidFill>
                          <a:latin typeface="Baskerville Old Face" pitchFamily="18" charset="0"/>
                          <a:ea typeface="+mn-ea"/>
                          <a:cs typeface="+mn-cs"/>
                        </a:rPr>
                        <a:t>obj</a:t>
                      </a:r>
                      <a:r>
                        <a:rPr lang="en-US" sz="1600" kern="1200" dirty="0">
                          <a:solidFill>
                            <a:schemeClr val="dk1"/>
                          </a:solidFill>
                          <a:latin typeface="Baskerville Old Face" pitchFamily="18" charset="0"/>
                          <a:ea typeface="+mn-ea"/>
                          <a:cs typeface="+mn-cs"/>
                        </a:rPr>
                        <a:t> in the list, or -1 if the element is </a:t>
                      </a:r>
                      <a:r>
                        <a:rPr lang="en-US" sz="1600" kern="1200" dirty="0" err="1">
                          <a:solidFill>
                            <a:schemeClr val="dk1"/>
                          </a:solidFill>
                          <a:latin typeface="Baskerville Old Face" pitchFamily="18" charset="0"/>
                          <a:ea typeface="+mn-ea"/>
                          <a:cs typeface="+mn-cs"/>
                        </a:rPr>
                        <a:t>bot</a:t>
                      </a:r>
                      <a:r>
                        <a:rPr lang="en-US" sz="1600" kern="1200" dirty="0">
                          <a:solidFill>
                            <a:schemeClr val="dk1"/>
                          </a:solidFill>
                          <a:latin typeface="Baskerville Old Face" pitchFamily="18" charset="0"/>
                          <a:ea typeface="+mn-ea"/>
                          <a:cs typeface="+mn-cs"/>
                        </a:rPr>
                        <a:t> found in the list.</a:t>
                      </a:r>
                      <a:endParaRPr lang="en-US" sz="1600" dirty="0">
                        <a:latin typeface="Baskerville Old Face" pitchFamily="18" charset="0"/>
                      </a:endParaRPr>
                    </a:p>
                  </a:txBody>
                  <a:tcPr/>
                </a:tc>
                <a:extLst>
                  <a:ext uri="{0D108BD9-81ED-4DB2-BD59-A6C34878D82A}">
                    <a16:rowId xmlns:a16="http://schemas.microsoft.com/office/drawing/2014/main" val="10008"/>
                  </a:ext>
                </a:extLst>
              </a:tr>
              <a:tr h="768409">
                <a:tc>
                  <a:txBody>
                    <a:bodyPr/>
                    <a:lstStyle/>
                    <a:p>
                      <a:r>
                        <a:rPr lang="en-US" sz="1600" b="1" kern="1200" dirty="0" err="1">
                          <a:solidFill>
                            <a:schemeClr val="dk1"/>
                          </a:solidFill>
                          <a:latin typeface="Baskerville Old Face" pitchFamily="18" charset="0"/>
                          <a:ea typeface="+mn-ea"/>
                          <a:cs typeface="+mn-cs"/>
                        </a:rPr>
                        <a:t>intlastIndexOf</a:t>
                      </a:r>
                      <a:r>
                        <a:rPr lang="en-US" sz="1600" b="1" kern="1200" dirty="0">
                          <a:solidFill>
                            <a:schemeClr val="dk1"/>
                          </a:solidFill>
                          <a:latin typeface="Baskerville Old Face" pitchFamily="18" charset="0"/>
                          <a:ea typeface="+mn-ea"/>
                          <a:cs typeface="+mn-cs"/>
                        </a:rPr>
                        <a:t>(Object </a:t>
                      </a:r>
                      <a:r>
                        <a:rPr lang="en-US" sz="1600" b="1" kern="1200" dirty="0" err="1">
                          <a:solidFill>
                            <a:schemeClr val="dk1"/>
                          </a:solidFill>
                          <a:latin typeface="Baskerville Old Face" pitchFamily="18" charset="0"/>
                          <a:ea typeface="+mn-ea"/>
                          <a:cs typeface="+mn-cs"/>
                        </a:rPr>
                        <a:t>obj</a:t>
                      </a:r>
                      <a:r>
                        <a:rPr lang="en-US" sz="1600" b="1" kern="1200" dirty="0">
                          <a:solidFill>
                            <a:schemeClr val="dk1"/>
                          </a:solidFill>
                          <a:latin typeface="Baskerville Old Face" pitchFamily="18" charset="0"/>
                          <a:ea typeface="+mn-ea"/>
                          <a:cs typeface="+mn-cs"/>
                        </a:rPr>
                        <a:t>)</a:t>
                      </a:r>
                      <a:endParaRPr lang="en-US" sz="1600"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Baskerville Old Face" pitchFamily="18" charset="0"/>
                          <a:ea typeface="+mn-ea"/>
                          <a:cs typeface="+mn-cs"/>
                        </a:rPr>
                        <a:t>This method returns the position of the last occurrence of the specified element </a:t>
                      </a:r>
                      <a:r>
                        <a:rPr lang="en-US" sz="1600" kern="1200" dirty="0" err="1">
                          <a:solidFill>
                            <a:schemeClr val="dk1"/>
                          </a:solidFill>
                          <a:latin typeface="Baskerville Old Face" pitchFamily="18" charset="0"/>
                          <a:ea typeface="+mn-ea"/>
                          <a:cs typeface="+mn-cs"/>
                        </a:rPr>
                        <a:t>obj</a:t>
                      </a:r>
                      <a:r>
                        <a:rPr lang="en-US" sz="1600" kern="1200" dirty="0">
                          <a:solidFill>
                            <a:schemeClr val="dk1"/>
                          </a:solidFill>
                          <a:latin typeface="Baskerville Old Face" pitchFamily="18" charset="0"/>
                          <a:ea typeface="+mn-ea"/>
                          <a:cs typeface="+mn-cs"/>
                        </a:rPr>
                        <a:t> in the list, or -1 if the element is </a:t>
                      </a:r>
                      <a:r>
                        <a:rPr lang="en-US" sz="1600" kern="1200" dirty="0" err="1">
                          <a:solidFill>
                            <a:schemeClr val="dk1"/>
                          </a:solidFill>
                          <a:latin typeface="Baskerville Old Face" pitchFamily="18" charset="0"/>
                          <a:ea typeface="+mn-ea"/>
                          <a:cs typeface="+mn-cs"/>
                        </a:rPr>
                        <a:t>bot</a:t>
                      </a:r>
                      <a:r>
                        <a:rPr lang="en-US" sz="1600" kern="1200" dirty="0">
                          <a:solidFill>
                            <a:schemeClr val="dk1"/>
                          </a:solidFill>
                          <a:latin typeface="Baskerville Old Face" pitchFamily="18" charset="0"/>
                          <a:ea typeface="+mn-ea"/>
                          <a:cs typeface="+mn-cs"/>
                        </a:rPr>
                        <a:t> found in the list.</a:t>
                      </a:r>
                      <a:endParaRPr lang="en-US" sz="1600" dirty="0">
                        <a:latin typeface="Baskerville Old Face" pitchFamily="18" charset="0"/>
                      </a:endParaRPr>
                    </a:p>
                  </a:txBody>
                  <a:tcPr/>
                </a:tc>
                <a:extLst>
                  <a:ext uri="{0D108BD9-81ED-4DB2-BD59-A6C34878D82A}">
                    <a16:rowId xmlns:a16="http://schemas.microsoft.com/office/drawing/2014/main" val="10009"/>
                  </a:ext>
                </a:extLst>
              </a:tr>
              <a:tr h="540732">
                <a:tc>
                  <a:txBody>
                    <a:bodyPr/>
                    <a:lstStyle/>
                    <a:p>
                      <a:r>
                        <a:rPr lang="en-US" sz="1600" b="1" kern="1200" dirty="0" err="1">
                          <a:solidFill>
                            <a:schemeClr val="dk1"/>
                          </a:solidFill>
                          <a:latin typeface="Baskerville Old Face" pitchFamily="18" charset="0"/>
                          <a:ea typeface="+mn-ea"/>
                          <a:cs typeface="+mn-cs"/>
                        </a:rPr>
                        <a:t>int</a:t>
                      </a:r>
                      <a:r>
                        <a:rPr lang="en-US" sz="1600" b="1" kern="1200" dirty="0">
                          <a:solidFill>
                            <a:schemeClr val="dk1"/>
                          </a:solidFill>
                          <a:latin typeface="Baskerville Old Face" pitchFamily="18" charset="0"/>
                          <a:ea typeface="+mn-ea"/>
                          <a:cs typeface="+mn-cs"/>
                        </a:rPr>
                        <a:t> size(): </a:t>
                      </a:r>
                      <a:endParaRPr lang="en-US" sz="1600"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Baskerville Old Face" pitchFamily="18" charset="0"/>
                          <a:ea typeface="+mn-ea"/>
                          <a:cs typeface="+mn-cs"/>
                        </a:rPr>
                        <a:t>This method returns the number of elements present in the </a:t>
                      </a:r>
                      <a:r>
                        <a:rPr lang="en-US" sz="1600" kern="1200" dirty="0" err="1">
                          <a:solidFill>
                            <a:schemeClr val="dk1"/>
                          </a:solidFill>
                          <a:latin typeface="Baskerville Old Face" pitchFamily="18" charset="0"/>
                          <a:ea typeface="+mn-ea"/>
                          <a:cs typeface="+mn-cs"/>
                        </a:rPr>
                        <a:t>ArrayList</a:t>
                      </a:r>
                      <a:r>
                        <a:rPr lang="en-US" sz="1600" kern="1200" dirty="0">
                          <a:solidFill>
                            <a:schemeClr val="dk1"/>
                          </a:solidFill>
                          <a:latin typeface="Baskerville Old Face" pitchFamily="18" charset="0"/>
                          <a:ea typeface="+mn-ea"/>
                          <a:cs typeface="+mn-cs"/>
                        </a:rPr>
                        <a:t>.</a:t>
                      </a:r>
                      <a:endParaRPr lang="en-US" sz="1600" dirty="0">
                        <a:latin typeface="Baskerville Old Face" pitchFamily="18" charset="0"/>
                      </a:endParaRPr>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152400" y="56138"/>
            <a:ext cx="8763000" cy="6801862"/>
          </a:xfrm>
          <a:prstGeom prst="rect">
            <a:avLst/>
          </a:prstGeom>
          <a:noFill/>
          <a:ln>
            <a:solidFill>
              <a:schemeClr val="tx2">
                <a:lumMod val="50000"/>
              </a:schemeClr>
            </a:solidFill>
          </a:ln>
        </p:spPr>
        <p:txBody>
          <a:bodyPr wrap="square" rtlCol="0">
            <a:spAutoFit/>
          </a:bodyPr>
          <a:lstStyle/>
          <a:p>
            <a:r>
              <a:rPr lang="en-US" sz="1600" b="1" dirty="0">
                <a:latin typeface="Baskerville Old Face" pitchFamily="18" charset="0"/>
              </a:rPr>
              <a:t>Program:</a:t>
            </a:r>
            <a:endParaRPr lang="en-US" sz="1600" dirty="0">
              <a:latin typeface="Baskerville Old Face" pitchFamily="18" charset="0"/>
            </a:endParaRPr>
          </a:p>
          <a:p>
            <a:r>
              <a:rPr lang="en-US" sz="1600" dirty="0">
                <a:latin typeface="Baskerville Old Face" pitchFamily="18" charset="0"/>
              </a:rPr>
              <a:t>import  </a:t>
            </a:r>
            <a:r>
              <a:rPr lang="en-US" sz="1600" dirty="0" err="1">
                <a:latin typeface="Baskerville Old Face" pitchFamily="18" charset="0"/>
              </a:rPr>
              <a:t>java.util</a:t>
            </a:r>
            <a:r>
              <a:rPr lang="en-US" sz="1600" dirty="0">
                <a:latin typeface="Baskerville Old Face" pitchFamily="18" charset="0"/>
              </a:rPr>
              <a:t>.*;</a:t>
            </a:r>
          </a:p>
          <a:p>
            <a:r>
              <a:rPr lang="en-US" sz="1600" dirty="0">
                <a:latin typeface="Baskerville Old Face" pitchFamily="18" charset="0"/>
              </a:rPr>
              <a:t>Class </a:t>
            </a:r>
            <a:r>
              <a:rPr lang="en-US" sz="1600" dirty="0" err="1">
                <a:latin typeface="Baskerville Old Face" pitchFamily="18" charset="0"/>
              </a:rPr>
              <a:t>ArraylistDemo</a:t>
            </a:r>
            <a:r>
              <a:rPr lang="en-US" sz="1600" dirty="0">
                <a:latin typeface="Baskerville Old Face" pitchFamily="18" charset="0"/>
              </a:rPr>
              <a:t> </a:t>
            </a:r>
          </a:p>
          <a:p>
            <a:r>
              <a:rPr lang="en-US" sz="1600" dirty="0">
                <a:latin typeface="Baskerville Old Face" pitchFamily="18" charset="0"/>
              </a:rPr>
              <a:t>{</a:t>
            </a:r>
          </a:p>
          <a:p>
            <a:r>
              <a:rPr lang="en-US" sz="1600" dirty="0">
                <a:latin typeface="Baskerville Old Face" pitchFamily="18" charset="0"/>
              </a:rPr>
              <a:t>	public static void main(String </a:t>
            </a:r>
            <a:r>
              <a:rPr lang="en-US" sz="1600" dirty="0" err="1">
                <a:latin typeface="Baskerville Old Face" pitchFamily="18" charset="0"/>
              </a:rPr>
              <a:t>args</a:t>
            </a:r>
            <a:r>
              <a:rPr lang="en-US" sz="1600" dirty="0">
                <a:latin typeface="Baskerville Old Face" pitchFamily="18" charset="0"/>
              </a:rPr>
              <a:t>[])</a:t>
            </a:r>
          </a:p>
          <a:p>
            <a:r>
              <a:rPr lang="en-US" sz="1600" dirty="0">
                <a:latin typeface="Baskerville Old Face" pitchFamily="18" charset="0"/>
              </a:rPr>
              <a:t>	{</a:t>
            </a:r>
          </a:p>
          <a:p>
            <a:r>
              <a:rPr lang="en-US" sz="1600" dirty="0">
                <a:latin typeface="Baskerville Old Face" pitchFamily="18" charset="0"/>
              </a:rPr>
              <a:t>		</a:t>
            </a:r>
            <a:r>
              <a:rPr lang="en-US" sz="1600" dirty="0" err="1">
                <a:latin typeface="Baskerville Old Face" pitchFamily="18" charset="0"/>
              </a:rPr>
              <a:t>ArrayList</a:t>
            </a:r>
            <a:r>
              <a:rPr lang="en-US" sz="1600" dirty="0">
                <a:latin typeface="Baskerville Old Face" pitchFamily="18" charset="0"/>
              </a:rPr>
              <a:t>&lt;String&gt;</a:t>
            </a:r>
            <a:r>
              <a:rPr lang="en-US" sz="1600" dirty="0" err="1">
                <a:latin typeface="Baskerville Old Face" pitchFamily="18" charset="0"/>
              </a:rPr>
              <a:t>arl</a:t>
            </a:r>
            <a:r>
              <a:rPr lang="en-US" sz="1600" dirty="0">
                <a:latin typeface="Baskerville Old Face" pitchFamily="18" charset="0"/>
              </a:rPr>
              <a:t>=new </a:t>
            </a:r>
            <a:r>
              <a:rPr lang="en-US" sz="1600" dirty="0" err="1">
                <a:latin typeface="Baskerville Old Face" pitchFamily="18" charset="0"/>
              </a:rPr>
              <a:t>ArrayList</a:t>
            </a:r>
            <a:r>
              <a:rPr lang="en-US" sz="1600" dirty="0">
                <a:latin typeface="Baskerville Old Face" pitchFamily="18" charset="0"/>
              </a:rPr>
              <a:t>&lt;String();</a:t>
            </a:r>
          </a:p>
          <a:p>
            <a:r>
              <a:rPr lang="en-US" sz="1600" dirty="0">
                <a:latin typeface="Baskerville Old Face" pitchFamily="18" charset="0"/>
              </a:rPr>
              <a:t>		</a:t>
            </a:r>
            <a:r>
              <a:rPr lang="en-US" sz="1600" dirty="0" err="1">
                <a:latin typeface="Baskerville Old Face" pitchFamily="18" charset="0"/>
              </a:rPr>
              <a:t>arl.add</a:t>
            </a:r>
            <a:r>
              <a:rPr lang="en-US" sz="1600" dirty="0">
                <a:latin typeface="Baskerville Old Face" pitchFamily="18" charset="0"/>
              </a:rPr>
              <a:t>("JAVA");</a:t>
            </a:r>
          </a:p>
          <a:p>
            <a:r>
              <a:rPr lang="en-US" sz="1600" dirty="0">
                <a:latin typeface="Baskerville Old Face" pitchFamily="18" charset="0"/>
              </a:rPr>
              <a:t>		</a:t>
            </a:r>
            <a:r>
              <a:rPr lang="en-US" sz="1600" dirty="0" err="1">
                <a:latin typeface="Baskerville Old Face" pitchFamily="18" charset="0"/>
              </a:rPr>
              <a:t>arl.add</a:t>
            </a:r>
            <a:r>
              <a:rPr lang="en-US" sz="1600" dirty="0">
                <a:latin typeface="Baskerville Old Face" pitchFamily="18" charset="0"/>
              </a:rPr>
              <a:t>("CN");</a:t>
            </a:r>
          </a:p>
          <a:p>
            <a:r>
              <a:rPr lang="en-US" sz="1600" dirty="0">
                <a:latin typeface="Baskerville Old Face" pitchFamily="18" charset="0"/>
              </a:rPr>
              <a:t>		</a:t>
            </a:r>
            <a:r>
              <a:rPr lang="en-US" sz="1600" dirty="0" err="1">
                <a:latin typeface="Baskerville Old Face" pitchFamily="18" charset="0"/>
              </a:rPr>
              <a:t>arl.add</a:t>
            </a:r>
            <a:r>
              <a:rPr lang="en-US" sz="1600" dirty="0">
                <a:latin typeface="Baskerville Old Face" pitchFamily="18" charset="0"/>
              </a:rPr>
              <a:t>("OS");</a:t>
            </a:r>
          </a:p>
          <a:p>
            <a:r>
              <a:rPr lang="en-US" sz="1600" dirty="0">
                <a:latin typeface="Baskerville Old Face" pitchFamily="18" charset="0"/>
              </a:rPr>
              <a:t>		</a:t>
            </a:r>
            <a:r>
              <a:rPr lang="en-US" sz="1600" dirty="0" err="1">
                <a:latin typeface="Baskerville Old Face" pitchFamily="18" charset="0"/>
              </a:rPr>
              <a:t>arl.add</a:t>
            </a:r>
            <a:r>
              <a:rPr lang="en-US" sz="1600" dirty="0">
                <a:latin typeface="Baskerville Old Face" pitchFamily="18" charset="0"/>
              </a:rPr>
              <a:t>("PSQT");</a:t>
            </a:r>
          </a:p>
          <a:p>
            <a:r>
              <a:rPr lang="en-US" sz="1600" dirty="0">
                <a:latin typeface="Baskerville Old Face" pitchFamily="18" charset="0"/>
              </a:rPr>
              <a:t>		</a:t>
            </a:r>
            <a:r>
              <a:rPr lang="en-US" sz="1600" dirty="0" err="1">
                <a:latin typeface="Baskerville Old Face" pitchFamily="18" charset="0"/>
              </a:rPr>
              <a:t>arl.add</a:t>
            </a:r>
            <a:r>
              <a:rPr lang="en-US" sz="1600" dirty="0">
                <a:latin typeface="Baskerville Old Face" pitchFamily="18" charset="0"/>
              </a:rPr>
              <a:t>("AFM");</a:t>
            </a:r>
          </a:p>
          <a:p>
            <a:r>
              <a:rPr lang="en-US" sz="1600" dirty="0">
                <a:latin typeface="Baskerville Old Face" pitchFamily="18" charset="0"/>
              </a:rPr>
              <a:t>		</a:t>
            </a:r>
            <a:r>
              <a:rPr lang="en-US" sz="1600" dirty="0" err="1">
                <a:latin typeface="Baskerville Old Face" pitchFamily="18" charset="0"/>
              </a:rPr>
              <a:t>System.out.println</a:t>
            </a:r>
            <a:r>
              <a:rPr lang="en-US" sz="1600" dirty="0">
                <a:latin typeface="Baskerville Old Face" pitchFamily="18" charset="0"/>
              </a:rPr>
              <a:t>("Element in </a:t>
            </a:r>
            <a:r>
              <a:rPr lang="en-US" sz="1600" dirty="0" err="1">
                <a:latin typeface="Baskerville Old Face" pitchFamily="18" charset="0"/>
              </a:rPr>
              <a:t>ArrayList</a:t>
            </a:r>
            <a:r>
              <a:rPr lang="en-US" sz="1600" dirty="0">
                <a:latin typeface="Baskerville Old Face" pitchFamily="18" charset="0"/>
              </a:rPr>
              <a:t> are" +</a:t>
            </a:r>
            <a:r>
              <a:rPr lang="en-US" sz="1600" dirty="0" err="1">
                <a:latin typeface="Baskerville Old Face" pitchFamily="18" charset="0"/>
              </a:rPr>
              <a:t>arl</a:t>
            </a:r>
            <a:r>
              <a:rPr lang="en-US" sz="1600" dirty="0">
                <a:latin typeface="Baskerville Old Face" pitchFamily="18" charset="0"/>
              </a:rPr>
              <a:t>);</a:t>
            </a:r>
          </a:p>
          <a:p>
            <a:r>
              <a:rPr lang="en-US" sz="1600" dirty="0">
                <a:latin typeface="Baskerville Old Face" pitchFamily="18" charset="0"/>
              </a:rPr>
              <a:t>		//remove two objects</a:t>
            </a:r>
          </a:p>
          <a:p>
            <a:r>
              <a:rPr lang="en-US" sz="1600" dirty="0">
                <a:latin typeface="Baskerville Old Face" pitchFamily="18" charset="0"/>
              </a:rPr>
              <a:t>		</a:t>
            </a:r>
            <a:r>
              <a:rPr lang="en-US" sz="1600" dirty="0" err="1">
                <a:latin typeface="Baskerville Old Face" pitchFamily="18" charset="0"/>
              </a:rPr>
              <a:t>arl.remove</a:t>
            </a:r>
            <a:r>
              <a:rPr lang="en-US" sz="1600" dirty="0">
                <a:latin typeface="Baskerville Old Face" pitchFamily="18" charset="0"/>
              </a:rPr>
              <a:t>(3);</a:t>
            </a:r>
          </a:p>
          <a:p>
            <a:r>
              <a:rPr lang="en-US" sz="1600" dirty="0">
                <a:latin typeface="Baskerville Old Face" pitchFamily="18" charset="0"/>
              </a:rPr>
              <a:t>		boolean b=</a:t>
            </a:r>
            <a:r>
              <a:rPr lang="en-US" sz="1600" dirty="0" err="1">
                <a:latin typeface="Baskerville Old Face" pitchFamily="18" charset="0"/>
              </a:rPr>
              <a:t>arl.remove</a:t>
            </a:r>
            <a:r>
              <a:rPr lang="en-US" sz="1600" dirty="0">
                <a:latin typeface="Baskerville Old Face" pitchFamily="18" charset="0"/>
              </a:rPr>
              <a:t>("JAVA");</a:t>
            </a:r>
          </a:p>
          <a:p>
            <a:r>
              <a:rPr lang="en-US" sz="1600" dirty="0">
                <a:latin typeface="Baskerville Old Face" pitchFamily="18" charset="0"/>
              </a:rPr>
              <a:t>		//display again</a:t>
            </a:r>
          </a:p>
          <a:p>
            <a:r>
              <a:rPr lang="en-US" sz="1600" dirty="0">
                <a:latin typeface="Baskerville Old Face" pitchFamily="18" charset="0"/>
              </a:rPr>
              <a:t>		</a:t>
            </a:r>
            <a:r>
              <a:rPr lang="en-US" sz="1600" dirty="0" err="1">
                <a:latin typeface="Baskerville Old Face" pitchFamily="18" charset="0"/>
              </a:rPr>
              <a:t>System.out.println</a:t>
            </a:r>
            <a:r>
              <a:rPr lang="en-US" sz="1600" dirty="0">
                <a:latin typeface="Baskerville Old Face" pitchFamily="18" charset="0"/>
              </a:rPr>
              <a:t>("Element in Array list after removing are “+</a:t>
            </a:r>
            <a:r>
              <a:rPr lang="en-US" sz="1600" dirty="0" err="1">
                <a:latin typeface="Baskerville Old Face" pitchFamily="18" charset="0"/>
              </a:rPr>
              <a:t>arl</a:t>
            </a:r>
            <a:r>
              <a:rPr lang="en-US" sz="1600" dirty="0">
                <a:latin typeface="Baskerville Old Face" pitchFamily="18" charset="0"/>
              </a:rPr>
              <a:t>);</a:t>
            </a:r>
          </a:p>
          <a:p>
            <a:r>
              <a:rPr lang="en-US" sz="1600" dirty="0">
                <a:latin typeface="Baskerville Old Face" pitchFamily="18" charset="0"/>
              </a:rPr>
              <a:t>		</a:t>
            </a:r>
            <a:r>
              <a:rPr lang="en-US" sz="1600" dirty="0" err="1">
                <a:latin typeface="Baskerville Old Face" pitchFamily="18" charset="0"/>
              </a:rPr>
              <a:t>Iterator</a:t>
            </a:r>
            <a:r>
              <a:rPr lang="en-US" sz="1600" dirty="0">
                <a:latin typeface="Baskerville Old Face" pitchFamily="18" charset="0"/>
              </a:rPr>
              <a:t> it =</a:t>
            </a:r>
            <a:r>
              <a:rPr lang="en-US" sz="1600" dirty="0" err="1">
                <a:latin typeface="Baskerville Old Face" pitchFamily="18" charset="0"/>
              </a:rPr>
              <a:t>arl.iterator</a:t>
            </a:r>
            <a:r>
              <a:rPr lang="en-US" sz="1600" dirty="0">
                <a:latin typeface="Baskerville Old Face" pitchFamily="18" charset="0"/>
              </a:rPr>
              <a:t>();</a:t>
            </a:r>
          </a:p>
          <a:p>
            <a:r>
              <a:rPr lang="en-US" sz="1600" dirty="0">
                <a:latin typeface="Baskerville Old Face" pitchFamily="18" charset="0"/>
              </a:rPr>
              <a:t>		while(</a:t>
            </a:r>
            <a:r>
              <a:rPr lang="en-US" sz="1600" dirty="0" err="1">
                <a:latin typeface="Baskerville Old Face" pitchFamily="18" charset="0"/>
              </a:rPr>
              <a:t>it.hasNext</a:t>
            </a:r>
            <a:r>
              <a:rPr lang="en-US" sz="1600" dirty="0">
                <a:latin typeface="Baskerville Old Face" pitchFamily="18" charset="0"/>
              </a:rPr>
              <a:t>())</a:t>
            </a:r>
          </a:p>
          <a:p>
            <a:r>
              <a:rPr lang="en-US" sz="1600" dirty="0">
                <a:latin typeface="Baskerville Old Face" pitchFamily="18" charset="0"/>
              </a:rPr>
              <a:t>		{</a:t>
            </a:r>
          </a:p>
          <a:p>
            <a:r>
              <a:rPr lang="en-US" sz="1600" dirty="0">
                <a:latin typeface="Baskerville Old Face" pitchFamily="18" charset="0"/>
              </a:rPr>
              <a:t>			String s=(String)</a:t>
            </a:r>
            <a:r>
              <a:rPr lang="en-US" sz="1600" dirty="0" err="1">
                <a:latin typeface="Baskerville Old Face" pitchFamily="18" charset="0"/>
              </a:rPr>
              <a:t>it.next</a:t>
            </a:r>
            <a:r>
              <a:rPr lang="en-US" sz="1600" dirty="0">
                <a:latin typeface="Baskerville Old Face" pitchFamily="18" charset="0"/>
              </a:rPr>
              <a:t>();</a:t>
            </a:r>
          </a:p>
          <a:p>
            <a:r>
              <a:rPr lang="en-US" sz="1600" dirty="0">
                <a:latin typeface="Baskerville Old Face" pitchFamily="18" charset="0"/>
              </a:rPr>
              <a:t>			</a:t>
            </a:r>
            <a:r>
              <a:rPr lang="en-US" sz="1600" dirty="0" err="1">
                <a:latin typeface="Baskerville Old Face" pitchFamily="18" charset="0"/>
              </a:rPr>
              <a:t>System.out.println</a:t>
            </a:r>
            <a:r>
              <a:rPr lang="en-US" sz="1600" dirty="0">
                <a:latin typeface="Baskerville Old Face" pitchFamily="18" charset="0"/>
              </a:rPr>
              <a:t>(s);</a:t>
            </a:r>
          </a:p>
          <a:p>
            <a:r>
              <a:rPr lang="en-US" sz="1600" dirty="0">
                <a:latin typeface="Baskerville Old Face" pitchFamily="18" charset="0"/>
              </a:rPr>
              <a:t>		}</a:t>
            </a:r>
          </a:p>
          <a:p>
            <a:r>
              <a:rPr lang="en-US" sz="1600" dirty="0">
                <a:latin typeface="Baskerville Old Face" pitchFamily="18" charset="0"/>
              </a:rPr>
              <a:t>	}</a:t>
            </a:r>
          </a:p>
          <a:p>
            <a:r>
              <a:rPr lang="en-US" sz="1600" dirty="0">
                <a:latin typeface="Baskerville Old Face" pitchFamily="18" charset="0"/>
              </a:rPr>
              <a:t>}</a:t>
            </a:r>
          </a:p>
          <a:p>
            <a:r>
              <a:rPr lang="en-US" sz="2000" dirty="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152400" y="56138"/>
            <a:ext cx="8763000" cy="1815882"/>
          </a:xfrm>
          <a:prstGeom prst="rect">
            <a:avLst/>
          </a:prstGeom>
          <a:noFill/>
          <a:ln>
            <a:solidFill>
              <a:schemeClr val="tx2">
                <a:lumMod val="50000"/>
              </a:schemeClr>
            </a:solidFill>
          </a:ln>
        </p:spPr>
        <p:txBody>
          <a:bodyPr wrap="square" rtlCol="0">
            <a:spAutoFit/>
          </a:bodyPr>
          <a:lstStyle/>
          <a:p>
            <a:r>
              <a:rPr lang="en-US" sz="1600" b="1" dirty="0">
                <a:latin typeface="Baskerville Old Face" pitchFamily="18" charset="0"/>
              </a:rPr>
              <a:t>OUTPUT:</a:t>
            </a:r>
            <a:endParaRPr lang="en-US" sz="1600" dirty="0">
              <a:latin typeface="Baskerville Old Face" pitchFamily="18" charset="0"/>
            </a:endParaRPr>
          </a:p>
          <a:p>
            <a:r>
              <a:rPr lang="en-US" sz="1600" b="1" dirty="0">
                <a:latin typeface="Baskerville Old Face" pitchFamily="18" charset="0"/>
              </a:rPr>
              <a:t>Element in </a:t>
            </a:r>
            <a:r>
              <a:rPr lang="en-US" sz="1600" b="1" dirty="0" err="1">
                <a:latin typeface="Baskerville Old Face" pitchFamily="18" charset="0"/>
              </a:rPr>
              <a:t>ArrayList</a:t>
            </a:r>
            <a:r>
              <a:rPr lang="en-US" sz="1600" b="1" dirty="0">
                <a:latin typeface="Baskerville Old Face" pitchFamily="18" charset="0"/>
              </a:rPr>
              <a:t> are[JAVA, CN, OS, PSQT, AFM]</a:t>
            </a:r>
            <a:endParaRPr lang="en-US" sz="1600" dirty="0">
              <a:latin typeface="Baskerville Old Face" pitchFamily="18" charset="0"/>
            </a:endParaRPr>
          </a:p>
          <a:p>
            <a:r>
              <a:rPr lang="en-US" sz="1600" b="1" dirty="0">
                <a:latin typeface="Baskerville Old Face" pitchFamily="18" charset="0"/>
              </a:rPr>
              <a:t>Element in Array list after removing are [CN, OS, AFM]</a:t>
            </a:r>
            <a:endParaRPr lang="en-US" sz="1600" dirty="0">
              <a:latin typeface="Baskerville Old Face" pitchFamily="18" charset="0"/>
            </a:endParaRPr>
          </a:p>
          <a:p>
            <a:r>
              <a:rPr lang="en-US" sz="1600" b="1" dirty="0">
                <a:latin typeface="Baskerville Old Face" pitchFamily="18" charset="0"/>
              </a:rPr>
              <a:t>CN</a:t>
            </a:r>
            <a:endParaRPr lang="en-US" sz="1600" dirty="0">
              <a:latin typeface="Baskerville Old Face" pitchFamily="18" charset="0"/>
            </a:endParaRPr>
          </a:p>
          <a:p>
            <a:r>
              <a:rPr lang="en-US" sz="1600" b="1" dirty="0">
                <a:latin typeface="Baskerville Old Face" pitchFamily="18" charset="0"/>
              </a:rPr>
              <a:t>OS</a:t>
            </a:r>
            <a:endParaRPr lang="en-US" sz="1600" dirty="0">
              <a:latin typeface="Baskerville Old Face" pitchFamily="18" charset="0"/>
            </a:endParaRPr>
          </a:p>
          <a:p>
            <a:r>
              <a:rPr lang="en-US" sz="1600" b="1" dirty="0">
                <a:latin typeface="Baskerville Old Face" pitchFamily="18" charset="0"/>
              </a:rPr>
              <a:t>AFM</a:t>
            </a:r>
            <a:endParaRPr lang="en-US" sz="1600" dirty="0">
              <a:latin typeface="Baskerville Old Face" pitchFamily="18" charset="0"/>
            </a:endParaRPr>
          </a:p>
          <a:p>
            <a:endParaRPr lang="en-US" sz="1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152400" y="56138"/>
            <a:ext cx="8763000" cy="6370975"/>
          </a:xfrm>
          <a:prstGeom prst="rect">
            <a:avLst/>
          </a:prstGeom>
          <a:noFill/>
          <a:ln>
            <a:solidFill>
              <a:schemeClr val="tx2">
                <a:lumMod val="50000"/>
              </a:schemeClr>
            </a:solidFill>
          </a:ln>
        </p:spPr>
        <p:txBody>
          <a:bodyPr wrap="square" rtlCol="0">
            <a:spAutoFit/>
          </a:bodyPr>
          <a:lstStyle/>
          <a:p>
            <a:pPr marL="465138" lvl="0" indent="-465138">
              <a:buAutoNum type="arabicParenR" startAt="2"/>
            </a:pPr>
            <a:r>
              <a:rPr lang="en-US" b="1" dirty="0" err="1">
                <a:latin typeface="Baskerville Old Face" pitchFamily="18" charset="0"/>
              </a:rPr>
              <a:t>LinkedList</a:t>
            </a:r>
            <a:r>
              <a:rPr lang="en-US" b="1" dirty="0">
                <a:latin typeface="Baskerville Old Face" pitchFamily="18" charset="0"/>
              </a:rPr>
              <a:t> Class</a:t>
            </a:r>
          </a:p>
          <a:p>
            <a:pPr marL="914400" lvl="0" indent="-449263">
              <a:lnSpc>
                <a:spcPct val="150000"/>
              </a:lnSpc>
              <a:buFont typeface="Wingdings" pitchFamily="2" charset="2"/>
              <a:buChar char="q"/>
            </a:pPr>
            <a:r>
              <a:rPr lang="en-US" sz="2000" dirty="0">
                <a:latin typeface="Baskerville Old Face" pitchFamily="18" charset="0"/>
              </a:rPr>
              <a:t>A Linked list contains a group of elements in the form of nodes. </a:t>
            </a:r>
          </a:p>
          <a:p>
            <a:pPr marL="914400" lvl="0" indent="-449263">
              <a:lnSpc>
                <a:spcPct val="150000"/>
              </a:lnSpc>
              <a:buFont typeface="Wingdings" pitchFamily="2" charset="2"/>
              <a:buChar char="q"/>
            </a:pPr>
            <a:r>
              <a:rPr lang="en-US" sz="2000" dirty="0">
                <a:latin typeface="Baskerville Old Face" pitchFamily="18" charset="0"/>
              </a:rPr>
              <a:t>Each node will have three fields- the data field contains data and the link fields contain references to previous and next nodes.</a:t>
            </a:r>
          </a:p>
          <a:p>
            <a:pPr marL="914400" indent="-449263">
              <a:lnSpc>
                <a:spcPct val="150000"/>
              </a:lnSpc>
              <a:buFont typeface="Wingdings" pitchFamily="2" charset="2"/>
              <a:buChar char="q"/>
            </a:pPr>
            <a:r>
              <a:rPr lang="en-US" sz="2000" dirty="0">
                <a:latin typeface="Baskerville Old Face" pitchFamily="18" charset="0"/>
              </a:rPr>
              <a:t>Linked list is very convenient to store data. </a:t>
            </a:r>
          </a:p>
          <a:p>
            <a:pPr marL="914400" indent="-449263">
              <a:lnSpc>
                <a:spcPct val="150000"/>
              </a:lnSpc>
              <a:buFont typeface="Wingdings" pitchFamily="2" charset="2"/>
              <a:buChar char="q"/>
            </a:pPr>
            <a:r>
              <a:rPr lang="en-US" sz="2000" dirty="0">
                <a:latin typeface="Baskerville Old Face" pitchFamily="18" charset="0"/>
              </a:rPr>
              <a:t>Inserting the elements into the linked list and removing the elements from the linked list is done quickly and takes the same amount of time. </a:t>
            </a:r>
          </a:p>
          <a:p>
            <a:pPr marL="914400" indent="-449263">
              <a:lnSpc>
                <a:spcPct val="150000"/>
              </a:lnSpc>
              <a:buFont typeface="Wingdings" pitchFamily="2" charset="2"/>
              <a:buChar char="q"/>
            </a:pPr>
            <a:r>
              <a:rPr lang="en-US" sz="2000" dirty="0">
                <a:latin typeface="Baskerville Old Face" pitchFamily="18" charset="0"/>
              </a:rPr>
              <a:t>A linked list is written in the form of</a:t>
            </a:r>
          </a:p>
          <a:p>
            <a:pPr>
              <a:lnSpc>
                <a:spcPct val="150000"/>
              </a:lnSpc>
            </a:pPr>
            <a:r>
              <a:rPr lang="en-US" sz="2000" b="1" dirty="0">
                <a:latin typeface="Baskerville Old Face" pitchFamily="18" charset="0"/>
              </a:rPr>
              <a:t>		class </a:t>
            </a:r>
            <a:r>
              <a:rPr lang="en-US" sz="2000" b="1" dirty="0" err="1">
                <a:latin typeface="Baskerville Old Face" pitchFamily="18" charset="0"/>
              </a:rPr>
              <a:t>LinkedList</a:t>
            </a:r>
            <a:r>
              <a:rPr lang="en-US" sz="2000" b="1" dirty="0">
                <a:latin typeface="Baskerville Old Face" pitchFamily="18" charset="0"/>
              </a:rPr>
              <a:t>&lt;E&gt;</a:t>
            </a:r>
            <a:endParaRPr lang="en-US" sz="2000" dirty="0">
              <a:latin typeface="Baskerville Old Face" pitchFamily="18" charset="0"/>
            </a:endParaRPr>
          </a:p>
          <a:p>
            <a:pPr marL="914400" indent="-404813">
              <a:lnSpc>
                <a:spcPct val="150000"/>
              </a:lnSpc>
              <a:buFont typeface="Wingdings" pitchFamily="2" charset="2"/>
              <a:buChar char="q"/>
            </a:pPr>
            <a:r>
              <a:rPr lang="en-US" sz="2000" dirty="0">
                <a:latin typeface="Baskerville Old Face" pitchFamily="18" charset="0"/>
              </a:rPr>
              <a:t>For Example, to store String type elements, we can create an objects to </a:t>
            </a:r>
            <a:r>
              <a:rPr lang="en-US" sz="2000" dirty="0" err="1">
                <a:latin typeface="Baskerville Old Face" pitchFamily="18" charset="0"/>
              </a:rPr>
              <a:t>LinkedList</a:t>
            </a:r>
            <a:r>
              <a:rPr lang="en-US" sz="2000" dirty="0">
                <a:latin typeface="Baskerville Old Face" pitchFamily="18" charset="0"/>
              </a:rPr>
              <a:t> as:</a:t>
            </a:r>
          </a:p>
          <a:p>
            <a:pPr>
              <a:lnSpc>
                <a:spcPct val="150000"/>
              </a:lnSpc>
            </a:pPr>
            <a:r>
              <a:rPr lang="en-US" sz="2000" b="1" dirty="0">
                <a:latin typeface="Baskerville Old Face" pitchFamily="18" charset="0"/>
              </a:rPr>
              <a:t>		</a:t>
            </a:r>
            <a:r>
              <a:rPr lang="en-US" sz="2000" b="1" dirty="0" err="1">
                <a:latin typeface="Baskerville Old Face" pitchFamily="18" charset="0"/>
              </a:rPr>
              <a:t>LinkedList</a:t>
            </a:r>
            <a:r>
              <a:rPr lang="en-US" sz="2000" b="1" dirty="0">
                <a:latin typeface="Baskerville Old Face" pitchFamily="18" charset="0"/>
              </a:rPr>
              <a:t>&lt;String&gt;</a:t>
            </a:r>
            <a:r>
              <a:rPr lang="en-US" sz="2000" b="1" dirty="0" err="1">
                <a:latin typeface="Baskerville Old Face" pitchFamily="18" charset="0"/>
              </a:rPr>
              <a:t>ll</a:t>
            </a:r>
            <a:r>
              <a:rPr lang="en-US" sz="2000" b="1" dirty="0">
                <a:latin typeface="Baskerville Old Face" pitchFamily="18" charset="0"/>
              </a:rPr>
              <a:t> = new </a:t>
            </a:r>
            <a:r>
              <a:rPr lang="en-US" sz="2000" b="1" dirty="0" err="1">
                <a:latin typeface="Baskerville Old Face" pitchFamily="18" charset="0"/>
              </a:rPr>
              <a:t>LinkedList</a:t>
            </a:r>
            <a:r>
              <a:rPr lang="en-US" sz="2000" b="1" dirty="0">
                <a:latin typeface="Baskerville Old Face" pitchFamily="18" charset="0"/>
              </a:rPr>
              <a:t>&lt;String&gt;();</a:t>
            </a:r>
            <a:endParaRPr lang="en-US" sz="2000" dirty="0">
              <a:latin typeface="Baskerville Old Face" pitchFamily="18" charset="0"/>
            </a:endParaRPr>
          </a:p>
          <a:p>
            <a:pPr>
              <a:lnSpc>
                <a:spcPct val="150000"/>
              </a:lnSpc>
            </a:pPr>
            <a:endParaRPr lang="en-US" sz="2000" dirty="0">
              <a:latin typeface="Baskerville Old Face" pitchFamily="18" charset="0"/>
            </a:endParaRPr>
          </a:p>
          <a:p>
            <a:pPr>
              <a:lnSpc>
                <a:spcPct val="150000"/>
              </a:lnSpc>
            </a:pPr>
            <a:endParaRPr lang="en-US"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152400" y="56138"/>
            <a:ext cx="8763000" cy="1477328"/>
          </a:xfrm>
          <a:prstGeom prst="rect">
            <a:avLst/>
          </a:prstGeom>
          <a:noFill/>
        </p:spPr>
        <p:txBody>
          <a:bodyPr wrap="square" rtlCol="0">
            <a:spAutoFit/>
          </a:bodyPr>
          <a:lstStyle/>
          <a:p>
            <a:pPr>
              <a:lnSpc>
                <a:spcPct val="150000"/>
              </a:lnSpc>
            </a:pPr>
            <a:r>
              <a:rPr lang="en-US" sz="2000" b="1" i="1" dirty="0"/>
              <a:t> </a:t>
            </a:r>
            <a:r>
              <a:rPr lang="en-US" sz="2000" b="1" i="1" dirty="0" err="1"/>
              <a:t>LinkedList</a:t>
            </a:r>
            <a:r>
              <a:rPr lang="en-US" sz="2000" b="1" i="1" dirty="0"/>
              <a:t> class includes the following methods</a:t>
            </a:r>
            <a:endParaRPr lang="en-US" sz="2000" dirty="0"/>
          </a:p>
          <a:p>
            <a:pPr>
              <a:lnSpc>
                <a:spcPct val="150000"/>
              </a:lnSpc>
            </a:pPr>
            <a:endParaRPr lang="en-US" sz="2000" dirty="0">
              <a:latin typeface="Baskerville Old Face" pitchFamily="18" charset="0"/>
            </a:endParaRPr>
          </a:p>
          <a:p>
            <a:pPr>
              <a:lnSpc>
                <a:spcPct val="150000"/>
              </a:lnSpc>
            </a:pPr>
            <a:endParaRPr lang="en-US" sz="2000" dirty="0"/>
          </a:p>
        </p:txBody>
      </p:sp>
      <p:graphicFrame>
        <p:nvGraphicFramePr>
          <p:cNvPr id="5" name="Table 4"/>
          <p:cNvGraphicFramePr>
            <a:graphicFrameLocks noGrp="1"/>
          </p:cNvGraphicFramePr>
          <p:nvPr/>
        </p:nvGraphicFramePr>
        <p:xfrm>
          <a:off x="381000" y="762000"/>
          <a:ext cx="8610600" cy="5501640"/>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0000"/>
                    </a:ext>
                  </a:extLst>
                </a:gridCol>
                <a:gridCol w="5943600">
                  <a:extLst>
                    <a:ext uri="{9D8B030D-6E8A-4147-A177-3AD203B41FA5}">
                      <a16:colId xmlns:a16="http://schemas.microsoft.com/office/drawing/2014/main" val="20001"/>
                    </a:ext>
                  </a:extLst>
                </a:gridCol>
              </a:tblGrid>
              <a:tr h="381000">
                <a:tc>
                  <a:txBody>
                    <a:bodyPr/>
                    <a:lstStyle/>
                    <a:p>
                      <a:r>
                        <a:rPr lang="en-US" dirty="0">
                          <a:latin typeface="Baskerville Old Face" pitchFamily="18" charset="0"/>
                        </a:rPr>
                        <a:t>METHOD</a:t>
                      </a:r>
                    </a:p>
                  </a:txBody>
                  <a:tcPr/>
                </a:tc>
                <a:tc>
                  <a:txBody>
                    <a:bodyPr/>
                    <a:lstStyle/>
                    <a:p>
                      <a:r>
                        <a:rPr lang="en-US" dirty="0">
                          <a:latin typeface="Baskerville Old Face" pitchFamily="18" charset="0"/>
                        </a:rPr>
                        <a:t>DESCRIPTION</a:t>
                      </a:r>
                    </a:p>
                  </a:txBody>
                  <a:tcPr/>
                </a:tc>
                <a:extLst>
                  <a:ext uri="{0D108BD9-81ED-4DB2-BD59-A6C34878D82A}">
                    <a16:rowId xmlns:a16="http://schemas.microsoft.com/office/drawing/2014/main" val="10000"/>
                  </a:ext>
                </a:extLst>
              </a:tr>
              <a:tr h="381000">
                <a:tc>
                  <a:txBody>
                    <a:bodyPr/>
                    <a:lstStyle/>
                    <a:p>
                      <a:r>
                        <a:rPr lang="en-US" sz="1800" b="1" kern="1200" dirty="0">
                          <a:solidFill>
                            <a:schemeClr val="dk1"/>
                          </a:solidFill>
                          <a:latin typeface="Baskerville Old Face" pitchFamily="18" charset="0"/>
                          <a:ea typeface="+mn-ea"/>
                          <a:cs typeface="+mn-cs"/>
                        </a:rPr>
                        <a:t>boolean add(element </a:t>
                      </a:r>
                      <a:r>
                        <a:rPr lang="en-US" sz="1800" b="1" kern="1200" dirty="0" err="1">
                          <a:solidFill>
                            <a:schemeClr val="dk1"/>
                          </a:solidFill>
                          <a:latin typeface="Baskerville Old Face" pitchFamily="18" charset="0"/>
                          <a:ea typeface="+mn-ea"/>
                          <a:cs typeface="+mn-cs"/>
                        </a:rPr>
                        <a:t>obj</a:t>
                      </a:r>
                      <a:r>
                        <a:rPr lang="en-US" sz="1800" b="1"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tc>
                  <a:txBody>
                    <a:bodyPr/>
                    <a:lstStyle/>
                    <a:p>
                      <a:r>
                        <a:rPr lang="en-US" sz="1800" kern="1200" dirty="0">
                          <a:solidFill>
                            <a:schemeClr val="dk1"/>
                          </a:solidFill>
                          <a:latin typeface="Baskerville Old Face" pitchFamily="18" charset="0"/>
                          <a:ea typeface="+mn-ea"/>
                          <a:cs typeface="+mn-cs"/>
                        </a:rPr>
                        <a:t>This method add an element to  the linked list. It returns true if the element is added successfully</a:t>
                      </a:r>
                      <a:endParaRPr lang="en-US" dirty="0">
                        <a:latin typeface="Baskerville Old Face" pitchFamily="18" charset="0"/>
                      </a:endParaRPr>
                    </a:p>
                  </a:txBody>
                  <a:tcPr/>
                </a:tc>
                <a:extLst>
                  <a:ext uri="{0D108BD9-81ED-4DB2-BD59-A6C34878D82A}">
                    <a16:rowId xmlns:a16="http://schemas.microsoft.com/office/drawing/2014/main" val="10001"/>
                  </a:ext>
                </a:extLst>
              </a:tr>
              <a:tr h="381000">
                <a:tc>
                  <a:txBody>
                    <a:bodyPr/>
                    <a:lstStyle/>
                    <a:p>
                      <a:r>
                        <a:rPr lang="en-US" sz="1800" b="1" kern="1200" dirty="0">
                          <a:solidFill>
                            <a:schemeClr val="dk1"/>
                          </a:solidFill>
                          <a:latin typeface="Baskerville Old Face" pitchFamily="18" charset="0"/>
                          <a:ea typeface="+mn-ea"/>
                          <a:cs typeface="+mn-cs"/>
                        </a:rPr>
                        <a:t>void add(</a:t>
                      </a:r>
                      <a:r>
                        <a:rPr lang="en-US" sz="1800" b="1" kern="1200" dirty="0" err="1">
                          <a:solidFill>
                            <a:schemeClr val="dk1"/>
                          </a:solidFill>
                          <a:latin typeface="Baskerville Old Face" pitchFamily="18" charset="0"/>
                          <a:ea typeface="+mn-ea"/>
                          <a:cs typeface="+mn-cs"/>
                        </a:rPr>
                        <a:t>int</a:t>
                      </a:r>
                      <a:r>
                        <a:rPr lang="en-US" sz="1800" b="1" kern="1200" dirty="0">
                          <a:solidFill>
                            <a:schemeClr val="dk1"/>
                          </a:solidFill>
                          <a:latin typeface="Baskerville Old Face" pitchFamily="18" charset="0"/>
                          <a:ea typeface="+mn-ea"/>
                          <a:cs typeface="+mn-cs"/>
                        </a:rPr>
                        <a:t> position, element </a:t>
                      </a:r>
                      <a:r>
                        <a:rPr lang="en-US" sz="1800" b="1" kern="1200" dirty="0" err="1">
                          <a:solidFill>
                            <a:schemeClr val="dk1"/>
                          </a:solidFill>
                          <a:latin typeface="Baskerville Old Face" pitchFamily="18" charset="0"/>
                          <a:ea typeface="+mn-ea"/>
                          <a:cs typeface="+mn-cs"/>
                        </a:rPr>
                        <a:t>obj</a:t>
                      </a:r>
                      <a:r>
                        <a:rPr lang="en-US" sz="1800" b="1"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inserts the specified elements at the specified position in the linked List.</a:t>
                      </a:r>
                      <a:endParaRPr lang="en-US" dirty="0">
                        <a:latin typeface="Baskerville Old Face" pitchFamily="18" charset="0"/>
                      </a:endParaRPr>
                    </a:p>
                  </a:txBody>
                  <a:tcPr/>
                </a:tc>
                <a:extLst>
                  <a:ext uri="{0D108BD9-81ED-4DB2-BD59-A6C34878D82A}">
                    <a16:rowId xmlns:a16="http://schemas.microsoft.com/office/drawing/2014/main" val="10002"/>
                  </a:ext>
                </a:extLst>
              </a:tr>
              <a:tr h="381000">
                <a:tc>
                  <a:txBody>
                    <a:bodyPr/>
                    <a:lstStyle/>
                    <a:p>
                      <a:r>
                        <a:rPr lang="en-US" sz="1800" b="1" kern="1200" dirty="0">
                          <a:solidFill>
                            <a:schemeClr val="dk1"/>
                          </a:solidFill>
                          <a:latin typeface="Baskerville Old Face" pitchFamily="18" charset="0"/>
                          <a:ea typeface="+mn-ea"/>
                          <a:cs typeface="+mn-cs"/>
                        </a:rPr>
                        <a:t>void </a:t>
                      </a:r>
                      <a:r>
                        <a:rPr lang="en-US" sz="1800" b="1" kern="1200" dirty="0" err="1">
                          <a:solidFill>
                            <a:schemeClr val="dk1"/>
                          </a:solidFill>
                          <a:latin typeface="Baskerville Old Face" pitchFamily="18" charset="0"/>
                          <a:ea typeface="+mn-ea"/>
                          <a:cs typeface="+mn-cs"/>
                        </a:rPr>
                        <a:t>addFirst</a:t>
                      </a:r>
                      <a:r>
                        <a:rPr lang="en-US" sz="1800" b="1" kern="1200" dirty="0">
                          <a:solidFill>
                            <a:schemeClr val="dk1"/>
                          </a:solidFill>
                          <a:latin typeface="Baskerville Old Face" pitchFamily="18" charset="0"/>
                          <a:ea typeface="+mn-ea"/>
                          <a:cs typeface="+mn-cs"/>
                        </a:rPr>
                        <a:t>(element </a:t>
                      </a:r>
                      <a:r>
                        <a:rPr lang="en-US" sz="1800" b="1" kern="1200" dirty="0" err="1">
                          <a:solidFill>
                            <a:schemeClr val="dk1"/>
                          </a:solidFill>
                          <a:latin typeface="Baskerville Old Face" pitchFamily="18" charset="0"/>
                          <a:ea typeface="+mn-ea"/>
                          <a:cs typeface="+mn-cs"/>
                        </a:rPr>
                        <a:t>obj</a:t>
                      </a:r>
                      <a:r>
                        <a:rPr lang="en-US" sz="1800" b="1"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adds the element </a:t>
                      </a:r>
                      <a:r>
                        <a:rPr lang="en-US" sz="1800" kern="1200" dirty="0" err="1">
                          <a:solidFill>
                            <a:schemeClr val="dk1"/>
                          </a:solidFill>
                          <a:latin typeface="Baskerville Old Face" pitchFamily="18" charset="0"/>
                          <a:ea typeface="+mn-ea"/>
                          <a:cs typeface="+mn-cs"/>
                        </a:rPr>
                        <a:t>obj</a:t>
                      </a:r>
                      <a:r>
                        <a:rPr lang="en-US" sz="1800" kern="1200" dirty="0">
                          <a:solidFill>
                            <a:schemeClr val="dk1"/>
                          </a:solidFill>
                          <a:latin typeface="Baskerville Old Face" pitchFamily="18" charset="0"/>
                          <a:ea typeface="+mn-ea"/>
                          <a:cs typeface="+mn-cs"/>
                        </a:rPr>
                        <a:t> at the first position of the linked list.</a:t>
                      </a:r>
                      <a:endParaRPr lang="en-US" dirty="0">
                        <a:latin typeface="Baskerville Old Face" pitchFamily="18" charset="0"/>
                      </a:endParaRPr>
                    </a:p>
                  </a:txBody>
                  <a:tcPr/>
                </a:tc>
                <a:extLst>
                  <a:ext uri="{0D108BD9-81ED-4DB2-BD59-A6C34878D82A}">
                    <a16:rowId xmlns:a16="http://schemas.microsoft.com/office/drawing/2014/main" val="10003"/>
                  </a:ext>
                </a:extLst>
              </a:tr>
              <a:tr h="381000">
                <a:tc>
                  <a:txBody>
                    <a:bodyPr/>
                    <a:lstStyle/>
                    <a:p>
                      <a:r>
                        <a:rPr lang="en-US" sz="1800" b="1" kern="1200" dirty="0">
                          <a:solidFill>
                            <a:schemeClr val="dk1"/>
                          </a:solidFill>
                          <a:latin typeface="Baskerville Old Face" pitchFamily="18" charset="0"/>
                          <a:ea typeface="+mn-ea"/>
                          <a:cs typeface="+mn-cs"/>
                        </a:rPr>
                        <a:t>void </a:t>
                      </a:r>
                      <a:r>
                        <a:rPr lang="en-US" sz="1800" b="1" kern="1200" dirty="0" err="1">
                          <a:solidFill>
                            <a:schemeClr val="dk1"/>
                          </a:solidFill>
                          <a:latin typeface="Baskerville Old Face" pitchFamily="18" charset="0"/>
                          <a:ea typeface="+mn-ea"/>
                          <a:cs typeface="+mn-cs"/>
                        </a:rPr>
                        <a:t>addLast</a:t>
                      </a:r>
                      <a:r>
                        <a:rPr lang="en-US" sz="1800" b="1" kern="1200" dirty="0">
                          <a:solidFill>
                            <a:schemeClr val="dk1"/>
                          </a:solidFill>
                          <a:latin typeface="Baskerville Old Face" pitchFamily="18" charset="0"/>
                          <a:ea typeface="+mn-ea"/>
                          <a:cs typeface="+mn-cs"/>
                        </a:rPr>
                        <a:t>(element </a:t>
                      </a:r>
                      <a:r>
                        <a:rPr lang="en-US" sz="1800" b="1" kern="1200" dirty="0" err="1">
                          <a:solidFill>
                            <a:schemeClr val="dk1"/>
                          </a:solidFill>
                          <a:latin typeface="Baskerville Old Face" pitchFamily="18" charset="0"/>
                          <a:ea typeface="+mn-ea"/>
                          <a:cs typeface="+mn-cs"/>
                        </a:rPr>
                        <a:t>obj</a:t>
                      </a:r>
                      <a:r>
                        <a:rPr lang="en-US" sz="1800" b="1"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appends the specified element to the end of  the linked list.</a:t>
                      </a:r>
                      <a:endParaRPr lang="en-US" dirty="0">
                        <a:latin typeface="Baskerville Old Face" pitchFamily="18" charset="0"/>
                      </a:endParaRPr>
                    </a:p>
                  </a:txBody>
                  <a:tcPr/>
                </a:tc>
                <a:extLst>
                  <a:ext uri="{0D108BD9-81ED-4DB2-BD59-A6C34878D82A}">
                    <a16:rowId xmlns:a16="http://schemas.microsoft.com/office/drawing/2014/main" val="10004"/>
                  </a:ext>
                </a:extLst>
              </a:tr>
              <a:tr h="381000">
                <a:tc>
                  <a:txBody>
                    <a:bodyPr/>
                    <a:lstStyle/>
                    <a:p>
                      <a:r>
                        <a:rPr lang="en-US" sz="1800" b="1" kern="1200" dirty="0">
                          <a:solidFill>
                            <a:schemeClr val="dk1"/>
                          </a:solidFill>
                          <a:latin typeface="Baskerville Old Face" pitchFamily="18" charset="0"/>
                          <a:ea typeface="+mn-ea"/>
                          <a:cs typeface="+mn-cs"/>
                        </a:rPr>
                        <a:t>Element </a:t>
                      </a:r>
                      <a:r>
                        <a:rPr lang="en-US" sz="1800" b="1" kern="1200" dirty="0" err="1">
                          <a:solidFill>
                            <a:schemeClr val="dk1"/>
                          </a:solidFill>
                          <a:latin typeface="Baskerville Old Face" pitchFamily="18" charset="0"/>
                          <a:ea typeface="+mn-ea"/>
                          <a:cs typeface="+mn-cs"/>
                        </a:rPr>
                        <a:t>removeFirst</a:t>
                      </a:r>
                      <a:r>
                        <a:rPr lang="en-US" sz="1800" b="1"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removes the first element from the linked list and returns it.</a:t>
                      </a:r>
                      <a:endParaRPr lang="en-US" dirty="0">
                        <a:latin typeface="Baskerville Old Face" pitchFamily="18" charset="0"/>
                      </a:endParaRPr>
                    </a:p>
                  </a:txBody>
                  <a:tcPr/>
                </a:tc>
                <a:extLst>
                  <a:ext uri="{0D108BD9-81ED-4DB2-BD59-A6C34878D82A}">
                    <a16:rowId xmlns:a16="http://schemas.microsoft.com/office/drawing/2014/main" val="10005"/>
                  </a:ext>
                </a:extLst>
              </a:tr>
              <a:tr h="381000">
                <a:tc>
                  <a:txBody>
                    <a:bodyPr/>
                    <a:lstStyle/>
                    <a:p>
                      <a:r>
                        <a:rPr lang="en-US" sz="1800" b="1" kern="1200" dirty="0">
                          <a:solidFill>
                            <a:schemeClr val="dk1"/>
                          </a:solidFill>
                          <a:latin typeface="Baskerville Old Face" pitchFamily="18" charset="0"/>
                          <a:ea typeface="+mn-ea"/>
                          <a:cs typeface="+mn-cs"/>
                        </a:rPr>
                        <a:t>element </a:t>
                      </a:r>
                      <a:r>
                        <a:rPr lang="en-US" sz="1800" b="1" kern="1200" dirty="0" err="1">
                          <a:solidFill>
                            <a:schemeClr val="dk1"/>
                          </a:solidFill>
                          <a:latin typeface="Baskerville Old Face" pitchFamily="18" charset="0"/>
                          <a:ea typeface="+mn-ea"/>
                          <a:cs typeface="+mn-cs"/>
                        </a:rPr>
                        <a:t>removeLast</a:t>
                      </a:r>
                      <a:r>
                        <a:rPr lang="en-US" sz="1800" b="1"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removes the last element from the linked list and returns.</a:t>
                      </a:r>
                      <a:endParaRPr lang="en-US" dirty="0">
                        <a:latin typeface="Baskerville Old Face" pitchFamily="18" charset="0"/>
                      </a:endParaRPr>
                    </a:p>
                  </a:txBody>
                  <a:tcPr/>
                </a:tc>
                <a:extLst>
                  <a:ext uri="{0D108BD9-81ED-4DB2-BD59-A6C34878D82A}">
                    <a16:rowId xmlns:a16="http://schemas.microsoft.com/office/drawing/2014/main" val="10006"/>
                  </a:ext>
                </a:extLst>
              </a:tr>
              <a:tr h="381000">
                <a:tc>
                  <a:txBody>
                    <a:bodyPr/>
                    <a:lstStyle/>
                    <a:p>
                      <a:r>
                        <a:rPr lang="en-US" sz="1800" b="1" kern="1200" dirty="0">
                          <a:solidFill>
                            <a:schemeClr val="dk1"/>
                          </a:solidFill>
                          <a:latin typeface="Baskerville Old Face" pitchFamily="18" charset="0"/>
                          <a:ea typeface="+mn-ea"/>
                          <a:cs typeface="+mn-cs"/>
                        </a:rPr>
                        <a:t>element remove(</a:t>
                      </a:r>
                      <a:r>
                        <a:rPr lang="en-US" sz="1800" b="1" kern="1200" dirty="0" err="1">
                          <a:solidFill>
                            <a:schemeClr val="dk1"/>
                          </a:solidFill>
                          <a:latin typeface="Baskerville Old Face" pitchFamily="18" charset="0"/>
                          <a:ea typeface="+mn-ea"/>
                          <a:cs typeface="+mn-cs"/>
                        </a:rPr>
                        <a:t>int</a:t>
                      </a:r>
                      <a:r>
                        <a:rPr lang="en-US" sz="1800" b="1" kern="1200" dirty="0">
                          <a:solidFill>
                            <a:schemeClr val="dk1"/>
                          </a:solidFill>
                          <a:latin typeface="Baskerville Old Face" pitchFamily="18" charset="0"/>
                          <a:ea typeface="+mn-ea"/>
                          <a:cs typeface="+mn-cs"/>
                        </a:rPr>
                        <a:t> position)</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removes an element at the specified position in the linked list.</a:t>
                      </a:r>
                      <a:endParaRPr lang="en-US" dirty="0">
                        <a:latin typeface="Baskerville Old Face" pitchFamily="18" charset="0"/>
                      </a:endParaRPr>
                    </a:p>
                  </a:txBody>
                  <a:tcPr/>
                </a:tc>
                <a:extLst>
                  <a:ext uri="{0D108BD9-81ED-4DB2-BD59-A6C34878D82A}">
                    <a16:rowId xmlns:a16="http://schemas.microsoft.com/office/drawing/2014/main" val="10007"/>
                  </a:ext>
                </a:extLst>
              </a:tr>
              <a:tr h="381000">
                <a:tc>
                  <a:txBody>
                    <a:bodyPr/>
                    <a:lstStyle/>
                    <a:p>
                      <a:r>
                        <a:rPr lang="en-US" sz="1800" b="1" kern="1200" dirty="0">
                          <a:solidFill>
                            <a:schemeClr val="dk1"/>
                          </a:solidFill>
                          <a:latin typeface="Baskerville Old Face" pitchFamily="18" charset="0"/>
                          <a:ea typeface="+mn-ea"/>
                          <a:cs typeface="+mn-cs"/>
                        </a:rPr>
                        <a:t>void clear()</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removes all the elements from the  linked list.</a:t>
                      </a:r>
                    </a:p>
                    <a:p>
                      <a:endParaRPr lang="en-US" dirty="0">
                        <a:latin typeface="Baskerville Old Face" pitchFamily="18" charset="0"/>
                      </a:endParaRPr>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5447645"/>
          </a:xfrm>
          <a:prstGeom prst="rect">
            <a:avLst/>
          </a:prstGeom>
          <a:noFill/>
          <a:ln>
            <a:solidFill>
              <a:schemeClr val="accent3">
                <a:lumMod val="50000"/>
              </a:schemeClr>
            </a:solidFill>
            <a:prstDash val="dashDot"/>
          </a:ln>
        </p:spPr>
        <p:txBody>
          <a:bodyPr wrap="square" rtlCol="0">
            <a:spAutoFit/>
          </a:bodyPr>
          <a:lstStyle/>
          <a:p>
            <a:pPr marL="465138" indent="-465138"/>
            <a:r>
              <a:rPr lang="en-US" sz="2800" dirty="0">
                <a:latin typeface="Baskerville Old Face" pitchFamily="18" charset="0"/>
              </a:rPr>
              <a:t>1.1	Defining an Interface</a:t>
            </a:r>
          </a:p>
          <a:p>
            <a:pPr marL="914400" lvl="0" indent="-449263" algn="just">
              <a:lnSpc>
                <a:spcPct val="150000"/>
              </a:lnSpc>
              <a:buFont typeface="Wingdings" pitchFamily="2" charset="2"/>
              <a:buChar char="q"/>
            </a:pPr>
            <a:r>
              <a:rPr lang="en-US" sz="2000" dirty="0">
                <a:latin typeface="Baskerville Old Face" pitchFamily="18" charset="0"/>
              </a:rPr>
              <a:t>An Interface is basically a kind of class</a:t>
            </a:r>
          </a:p>
          <a:p>
            <a:pPr marL="914400" lvl="0" indent="-449263" algn="just">
              <a:lnSpc>
                <a:spcPct val="150000"/>
              </a:lnSpc>
              <a:buFont typeface="Wingdings" pitchFamily="2" charset="2"/>
              <a:buChar char="q"/>
            </a:pPr>
            <a:r>
              <a:rPr lang="en-US" sz="2000" dirty="0">
                <a:latin typeface="Baskerville Old Face" pitchFamily="18" charset="0"/>
              </a:rPr>
              <a:t>Like classes, interface contain methods and variables but with a major difference.</a:t>
            </a:r>
          </a:p>
          <a:p>
            <a:pPr marL="914400" lvl="0" indent="-449263" algn="just">
              <a:lnSpc>
                <a:spcPct val="150000"/>
              </a:lnSpc>
              <a:buFont typeface="Wingdings" pitchFamily="2" charset="2"/>
              <a:buChar char="q"/>
            </a:pPr>
            <a:r>
              <a:rPr lang="en-US" sz="2000" b="1" i="1" dirty="0">
                <a:latin typeface="Baskerville Old Face" pitchFamily="18" charset="0"/>
              </a:rPr>
              <a:t>The difference is that interfaces define only</a:t>
            </a:r>
            <a:endParaRPr lang="en-US" sz="2000" dirty="0">
              <a:latin typeface="Baskerville Old Face" pitchFamily="18" charset="0"/>
            </a:endParaRPr>
          </a:p>
          <a:p>
            <a:pPr marL="1371600" lvl="2" indent="-449263" algn="just">
              <a:lnSpc>
                <a:spcPct val="150000"/>
              </a:lnSpc>
              <a:buFont typeface="Wingdings" pitchFamily="2" charset="2"/>
              <a:buChar char="ü"/>
            </a:pPr>
            <a:r>
              <a:rPr lang="en-US" sz="2000" b="1" i="1" dirty="0">
                <a:latin typeface="Baskerville Old Face" pitchFamily="18" charset="0"/>
              </a:rPr>
              <a:t>Abstract Method &amp;</a:t>
            </a:r>
            <a:endParaRPr lang="en-US" sz="2000" dirty="0">
              <a:latin typeface="Baskerville Old Face" pitchFamily="18" charset="0"/>
            </a:endParaRPr>
          </a:p>
          <a:p>
            <a:pPr marL="1371600" lvl="2" indent="-449263" algn="just">
              <a:lnSpc>
                <a:spcPct val="150000"/>
              </a:lnSpc>
              <a:buFont typeface="Wingdings" pitchFamily="2" charset="2"/>
              <a:buChar char="ü"/>
            </a:pPr>
            <a:r>
              <a:rPr lang="en-US" sz="2000" b="1" i="1" dirty="0">
                <a:latin typeface="Baskerville Old Face" pitchFamily="18" charset="0"/>
              </a:rPr>
              <a:t>Final and Static Variables</a:t>
            </a:r>
            <a:endParaRPr lang="en-US" sz="2000" dirty="0">
              <a:latin typeface="Baskerville Old Face" pitchFamily="18" charset="0"/>
            </a:endParaRPr>
          </a:p>
          <a:p>
            <a:pPr marL="914400" lvl="0" indent="-449263" algn="just">
              <a:lnSpc>
                <a:spcPct val="150000"/>
              </a:lnSpc>
              <a:buFont typeface="Wingdings" pitchFamily="2" charset="2"/>
              <a:buChar char="q"/>
            </a:pPr>
            <a:r>
              <a:rPr lang="en-US" sz="2000" dirty="0" err="1">
                <a:latin typeface="Baskerville Old Face" pitchFamily="18" charset="0"/>
              </a:rPr>
              <a:t>i.</a:t>
            </a:r>
            <a:r>
              <a:rPr lang="en-US" sz="2000" b="1" i="1" dirty="0" err="1">
                <a:latin typeface="Baskerville Old Face" pitchFamily="18" charset="0"/>
              </a:rPr>
              <a:t>e</a:t>
            </a:r>
            <a:r>
              <a:rPr lang="en-US" sz="2000" b="1" i="1" dirty="0">
                <a:latin typeface="Baskerville Old Face" pitchFamily="18" charset="0"/>
              </a:rPr>
              <a:t> methods</a:t>
            </a:r>
            <a:r>
              <a:rPr lang="en-US" sz="2000" dirty="0">
                <a:latin typeface="Baskerville Old Face" pitchFamily="18" charset="0"/>
              </a:rPr>
              <a:t> are declared without any body </a:t>
            </a:r>
            <a:r>
              <a:rPr lang="en-US" sz="2000" b="1" i="1" dirty="0">
                <a:latin typeface="Baskerville Old Face" pitchFamily="18" charset="0"/>
              </a:rPr>
              <a:t>and variables</a:t>
            </a:r>
            <a:r>
              <a:rPr lang="en-US" sz="2000" dirty="0">
                <a:latin typeface="Baskerville Old Face" pitchFamily="18" charset="0"/>
              </a:rPr>
              <a:t> are implicitly final and static, meaning they cannot be changed by the implementing class. They must also be initialized.</a:t>
            </a:r>
          </a:p>
          <a:p>
            <a:pPr marL="914400" lvl="0" indent="-449263" algn="just">
              <a:lnSpc>
                <a:spcPct val="150000"/>
              </a:lnSpc>
              <a:buFont typeface="Wingdings" pitchFamily="2" charset="2"/>
              <a:buChar char="q"/>
            </a:pPr>
            <a:r>
              <a:rPr lang="en-US" sz="2000" dirty="0">
                <a:latin typeface="Baskerville Old Face" pitchFamily="18" charset="0"/>
              </a:rPr>
              <a:t>All </a:t>
            </a:r>
            <a:r>
              <a:rPr lang="en-US" sz="2000" b="1" i="1" dirty="0">
                <a:latin typeface="Baskerville Old Face" pitchFamily="18" charset="0"/>
              </a:rPr>
              <a:t>Methods </a:t>
            </a:r>
            <a:r>
              <a:rPr lang="en-US" sz="2000" dirty="0">
                <a:latin typeface="Baskerville Old Face" pitchFamily="18" charset="0"/>
              </a:rPr>
              <a:t>and </a:t>
            </a:r>
            <a:r>
              <a:rPr lang="en-US" sz="2000" b="1" i="1" dirty="0">
                <a:latin typeface="Baskerville Old Face" pitchFamily="18" charset="0"/>
              </a:rPr>
              <a:t>Variables</a:t>
            </a:r>
            <a:r>
              <a:rPr lang="en-US" sz="2000" dirty="0">
                <a:latin typeface="Baskerville Old Face" pitchFamily="18" charset="0"/>
              </a:rPr>
              <a:t> in the interface are implicitly </a:t>
            </a:r>
            <a:r>
              <a:rPr lang="en-US" sz="2000" b="1" i="1" dirty="0">
                <a:latin typeface="Baskerville Old Face" pitchFamily="18" charset="0"/>
              </a:rPr>
              <a:t>public.</a:t>
            </a:r>
            <a:endParaRPr lang="en-US" sz="2000" dirty="0">
              <a:latin typeface="Baskerville Old Face" pitchFamily="18" charset="0"/>
            </a:endParaRPr>
          </a:p>
          <a:p>
            <a:pPr marL="793750" indent="-449263" algn="just"/>
            <a:endParaRPr lang="en-US" sz="2000" dirty="0">
              <a:latin typeface="Baskerville Old Face" pitchFamily="18" charset="0"/>
            </a:endParaRPr>
          </a:p>
        </p:txBody>
      </p:sp>
      <p:sp>
        <p:nvSpPr>
          <p:cNvPr id="2" name="TextBox 1">
            <a:extLst>
              <a:ext uri="{FF2B5EF4-FFF2-40B4-BE49-F238E27FC236}">
                <a16:creationId xmlns:a16="http://schemas.microsoft.com/office/drawing/2014/main" id="{EB769407-20B7-EFFA-F975-4F2788BD9DA9}"/>
              </a:ext>
            </a:extLst>
          </p:cNvPr>
          <p:cNvSpPr txBox="1"/>
          <p:nvPr/>
        </p:nvSpPr>
        <p:spPr>
          <a:xfrm>
            <a:off x="266700" y="304800"/>
            <a:ext cx="8610600" cy="5447645"/>
          </a:xfrm>
          <a:prstGeom prst="rect">
            <a:avLst/>
          </a:prstGeom>
          <a:noFill/>
          <a:ln>
            <a:solidFill>
              <a:schemeClr val="accent3">
                <a:lumMod val="50000"/>
              </a:schemeClr>
            </a:solidFill>
            <a:prstDash val="dashDot"/>
          </a:ln>
        </p:spPr>
        <p:txBody>
          <a:bodyPr wrap="square" rtlCol="0">
            <a:spAutoFit/>
          </a:bodyPr>
          <a:lstStyle/>
          <a:p>
            <a:pPr marL="465138" indent="-465138"/>
            <a:r>
              <a:rPr lang="en-US" sz="2800" dirty="0">
                <a:latin typeface="Baskerville Old Face" pitchFamily="18" charset="0"/>
              </a:rPr>
              <a:t>1.1	Defining an Interface</a:t>
            </a:r>
          </a:p>
          <a:p>
            <a:pPr marL="914400" lvl="0" indent="-449263" algn="just">
              <a:lnSpc>
                <a:spcPct val="150000"/>
              </a:lnSpc>
              <a:buFont typeface="Wingdings" pitchFamily="2" charset="2"/>
              <a:buChar char="q"/>
            </a:pPr>
            <a:r>
              <a:rPr lang="en-US" sz="2000" dirty="0">
                <a:latin typeface="Baskerville Old Face" pitchFamily="18" charset="0"/>
              </a:rPr>
              <a:t>An Interface is basically a kind of class</a:t>
            </a:r>
          </a:p>
          <a:p>
            <a:pPr marL="914400" lvl="0" indent="-449263" algn="just">
              <a:lnSpc>
                <a:spcPct val="150000"/>
              </a:lnSpc>
              <a:buFont typeface="Wingdings" pitchFamily="2" charset="2"/>
              <a:buChar char="q"/>
            </a:pPr>
            <a:r>
              <a:rPr lang="en-US" sz="2000" dirty="0">
                <a:latin typeface="Baskerville Old Face" pitchFamily="18" charset="0"/>
              </a:rPr>
              <a:t>Like classes, interface contain methods and variables but with a major difference.</a:t>
            </a:r>
          </a:p>
          <a:p>
            <a:pPr marL="914400" lvl="0" indent="-449263" algn="just">
              <a:lnSpc>
                <a:spcPct val="150000"/>
              </a:lnSpc>
              <a:buFont typeface="Wingdings" pitchFamily="2" charset="2"/>
              <a:buChar char="q"/>
            </a:pPr>
            <a:r>
              <a:rPr lang="en-US" sz="2000" b="1" i="1" dirty="0">
                <a:latin typeface="Baskerville Old Face" pitchFamily="18" charset="0"/>
              </a:rPr>
              <a:t>The difference is that interfaces define only</a:t>
            </a:r>
            <a:endParaRPr lang="en-US" sz="2000" dirty="0">
              <a:latin typeface="Baskerville Old Face" pitchFamily="18" charset="0"/>
            </a:endParaRPr>
          </a:p>
          <a:p>
            <a:pPr marL="1371600" lvl="2" indent="-449263" algn="just">
              <a:lnSpc>
                <a:spcPct val="150000"/>
              </a:lnSpc>
              <a:buFont typeface="Wingdings" pitchFamily="2" charset="2"/>
              <a:buChar char="ü"/>
            </a:pPr>
            <a:r>
              <a:rPr lang="en-US" sz="2000" b="1" i="1" dirty="0">
                <a:latin typeface="Baskerville Old Face" pitchFamily="18" charset="0"/>
              </a:rPr>
              <a:t>Abstract Method &amp;</a:t>
            </a:r>
            <a:endParaRPr lang="en-US" sz="2000" dirty="0">
              <a:latin typeface="Baskerville Old Face" pitchFamily="18" charset="0"/>
            </a:endParaRPr>
          </a:p>
          <a:p>
            <a:pPr marL="1371600" lvl="2" indent="-449263" algn="just">
              <a:lnSpc>
                <a:spcPct val="150000"/>
              </a:lnSpc>
              <a:buFont typeface="Wingdings" pitchFamily="2" charset="2"/>
              <a:buChar char="ü"/>
            </a:pPr>
            <a:r>
              <a:rPr lang="en-US" sz="2000" b="1" i="1" dirty="0">
                <a:latin typeface="Baskerville Old Face" pitchFamily="18" charset="0"/>
              </a:rPr>
              <a:t>Final and Static Variables</a:t>
            </a:r>
            <a:endParaRPr lang="en-US" sz="2000" dirty="0">
              <a:latin typeface="Baskerville Old Face" pitchFamily="18" charset="0"/>
            </a:endParaRPr>
          </a:p>
          <a:p>
            <a:pPr marL="914400" lvl="0" indent="-449263" algn="just">
              <a:lnSpc>
                <a:spcPct val="150000"/>
              </a:lnSpc>
              <a:buFont typeface="Wingdings" pitchFamily="2" charset="2"/>
              <a:buChar char="q"/>
            </a:pPr>
            <a:r>
              <a:rPr lang="en-US" sz="2000" dirty="0" err="1">
                <a:latin typeface="Baskerville Old Face" pitchFamily="18" charset="0"/>
              </a:rPr>
              <a:t>i.</a:t>
            </a:r>
            <a:r>
              <a:rPr lang="en-US" sz="2000" b="1" i="1" dirty="0" err="1">
                <a:latin typeface="Baskerville Old Face" pitchFamily="18" charset="0"/>
              </a:rPr>
              <a:t>e</a:t>
            </a:r>
            <a:r>
              <a:rPr lang="en-US" sz="2000" b="1" i="1" dirty="0">
                <a:latin typeface="Baskerville Old Face" pitchFamily="18" charset="0"/>
              </a:rPr>
              <a:t> methods</a:t>
            </a:r>
            <a:r>
              <a:rPr lang="en-US" sz="2000" dirty="0">
                <a:latin typeface="Baskerville Old Face" pitchFamily="18" charset="0"/>
              </a:rPr>
              <a:t> are declared without any body </a:t>
            </a:r>
            <a:r>
              <a:rPr lang="en-US" sz="2000" b="1" i="1" dirty="0">
                <a:latin typeface="Baskerville Old Face" pitchFamily="18" charset="0"/>
              </a:rPr>
              <a:t>and variables</a:t>
            </a:r>
            <a:r>
              <a:rPr lang="en-US" sz="2000" dirty="0">
                <a:latin typeface="Baskerville Old Face" pitchFamily="18" charset="0"/>
              </a:rPr>
              <a:t> are implicitly final and static, meaning they cannot be changed by the implementing class. They must also be initialized.</a:t>
            </a:r>
          </a:p>
          <a:p>
            <a:pPr marL="914400" lvl="0" indent="-449263" algn="just">
              <a:lnSpc>
                <a:spcPct val="150000"/>
              </a:lnSpc>
              <a:buFont typeface="Wingdings" pitchFamily="2" charset="2"/>
              <a:buChar char="q"/>
            </a:pPr>
            <a:r>
              <a:rPr lang="en-US" sz="2000" dirty="0">
                <a:latin typeface="Baskerville Old Face" pitchFamily="18" charset="0"/>
              </a:rPr>
              <a:t>All </a:t>
            </a:r>
            <a:r>
              <a:rPr lang="en-US" sz="2000" b="1" i="1" dirty="0">
                <a:latin typeface="Baskerville Old Face" pitchFamily="18" charset="0"/>
              </a:rPr>
              <a:t>Methods </a:t>
            </a:r>
            <a:r>
              <a:rPr lang="en-US" sz="2000" dirty="0">
                <a:latin typeface="Baskerville Old Face" pitchFamily="18" charset="0"/>
              </a:rPr>
              <a:t>and </a:t>
            </a:r>
            <a:r>
              <a:rPr lang="en-US" sz="2000" b="1" i="1" dirty="0">
                <a:latin typeface="Baskerville Old Face" pitchFamily="18" charset="0"/>
              </a:rPr>
              <a:t>Variables</a:t>
            </a:r>
            <a:r>
              <a:rPr lang="en-US" sz="2000" dirty="0">
                <a:latin typeface="Baskerville Old Face" pitchFamily="18" charset="0"/>
              </a:rPr>
              <a:t> in the interface are implicitly </a:t>
            </a:r>
            <a:r>
              <a:rPr lang="en-US" sz="2000" b="1" i="1" dirty="0">
                <a:latin typeface="Baskerville Old Face" pitchFamily="18" charset="0"/>
              </a:rPr>
              <a:t>public.</a:t>
            </a:r>
            <a:endParaRPr lang="en-US" sz="2000" dirty="0">
              <a:latin typeface="Baskerville Old Face" pitchFamily="18" charset="0"/>
            </a:endParaRPr>
          </a:p>
          <a:p>
            <a:pPr marL="793750" indent="-449263" algn="just"/>
            <a:endParaRPr lang="en-US" sz="2000" dirty="0">
              <a:latin typeface="Baskerville Old Face"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152400" y="56138"/>
            <a:ext cx="8763000" cy="1477328"/>
          </a:xfrm>
          <a:prstGeom prst="rect">
            <a:avLst/>
          </a:prstGeom>
          <a:noFill/>
        </p:spPr>
        <p:txBody>
          <a:bodyPr wrap="square" rtlCol="0">
            <a:spAutoFit/>
          </a:bodyPr>
          <a:lstStyle/>
          <a:p>
            <a:pPr>
              <a:lnSpc>
                <a:spcPct val="150000"/>
              </a:lnSpc>
            </a:pPr>
            <a:r>
              <a:rPr lang="en-US" sz="2000" b="1" i="1" dirty="0"/>
              <a:t> </a:t>
            </a:r>
            <a:r>
              <a:rPr lang="en-US" sz="2000" b="1" i="1" dirty="0" err="1"/>
              <a:t>LinkedList</a:t>
            </a:r>
            <a:r>
              <a:rPr lang="en-US" sz="2000" b="1" i="1" dirty="0"/>
              <a:t> class includes the following methods</a:t>
            </a:r>
            <a:endParaRPr lang="en-US" sz="2000" dirty="0"/>
          </a:p>
          <a:p>
            <a:pPr>
              <a:lnSpc>
                <a:spcPct val="150000"/>
              </a:lnSpc>
            </a:pPr>
            <a:endParaRPr lang="en-US" sz="2000" dirty="0">
              <a:latin typeface="Baskerville Old Face" pitchFamily="18" charset="0"/>
            </a:endParaRPr>
          </a:p>
          <a:p>
            <a:pPr>
              <a:lnSpc>
                <a:spcPct val="150000"/>
              </a:lnSpc>
            </a:pPr>
            <a:endParaRPr lang="en-US" sz="2000" dirty="0"/>
          </a:p>
        </p:txBody>
      </p:sp>
      <p:graphicFrame>
        <p:nvGraphicFramePr>
          <p:cNvPr id="5" name="Table 4"/>
          <p:cNvGraphicFramePr>
            <a:graphicFrameLocks noGrp="1"/>
          </p:cNvGraphicFramePr>
          <p:nvPr/>
        </p:nvGraphicFramePr>
        <p:xfrm>
          <a:off x="152400" y="762000"/>
          <a:ext cx="8839200" cy="4526280"/>
        </p:xfrm>
        <a:graphic>
          <a:graphicData uri="http://schemas.openxmlformats.org/drawingml/2006/table">
            <a:tbl>
              <a:tblPr firstRow="1" bandRow="1">
                <a:tableStyleId>{5C22544A-7EE6-4342-B048-85BDC9FD1C3A}</a:tableStyleId>
              </a:tblPr>
              <a:tblGrid>
                <a:gridCol w="2737805">
                  <a:extLst>
                    <a:ext uri="{9D8B030D-6E8A-4147-A177-3AD203B41FA5}">
                      <a16:colId xmlns:a16="http://schemas.microsoft.com/office/drawing/2014/main" val="20000"/>
                    </a:ext>
                  </a:extLst>
                </a:gridCol>
                <a:gridCol w="6101395">
                  <a:extLst>
                    <a:ext uri="{9D8B030D-6E8A-4147-A177-3AD203B41FA5}">
                      <a16:colId xmlns:a16="http://schemas.microsoft.com/office/drawing/2014/main" val="20001"/>
                    </a:ext>
                  </a:extLst>
                </a:gridCol>
              </a:tblGrid>
              <a:tr h="381000">
                <a:tc>
                  <a:txBody>
                    <a:bodyPr/>
                    <a:lstStyle/>
                    <a:p>
                      <a:r>
                        <a:rPr lang="en-US" dirty="0">
                          <a:latin typeface="Baskerville Old Face" pitchFamily="18" charset="0"/>
                        </a:rPr>
                        <a:t>METHOD</a:t>
                      </a:r>
                    </a:p>
                  </a:txBody>
                  <a:tcPr/>
                </a:tc>
                <a:tc>
                  <a:txBody>
                    <a:bodyPr/>
                    <a:lstStyle/>
                    <a:p>
                      <a:r>
                        <a:rPr lang="en-US" dirty="0">
                          <a:latin typeface="Baskerville Old Face" pitchFamily="18" charset="0"/>
                        </a:rPr>
                        <a:t>DESCRIPTION</a:t>
                      </a:r>
                    </a:p>
                  </a:txBody>
                  <a:tcPr/>
                </a:tc>
                <a:extLst>
                  <a:ext uri="{0D108BD9-81ED-4DB2-BD59-A6C34878D82A}">
                    <a16:rowId xmlns:a16="http://schemas.microsoft.com/office/drawing/2014/main" val="10000"/>
                  </a:ext>
                </a:extLst>
              </a:tr>
              <a:tr h="381000">
                <a:tc>
                  <a:txBody>
                    <a:bodyPr/>
                    <a:lstStyle/>
                    <a:p>
                      <a:r>
                        <a:rPr lang="en-US" sz="1800" b="1" kern="1200" dirty="0">
                          <a:solidFill>
                            <a:schemeClr val="dk1"/>
                          </a:solidFill>
                          <a:latin typeface="Baskerville Old Face" pitchFamily="18" charset="0"/>
                          <a:ea typeface="+mn-ea"/>
                          <a:cs typeface="+mn-cs"/>
                        </a:rPr>
                        <a:t>element get(</a:t>
                      </a:r>
                      <a:r>
                        <a:rPr lang="en-US" sz="1800" b="1" kern="1200" dirty="0" err="1">
                          <a:solidFill>
                            <a:schemeClr val="dk1"/>
                          </a:solidFill>
                          <a:latin typeface="Baskerville Old Face" pitchFamily="18" charset="0"/>
                          <a:ea typeface="+mn-ea"/>
                          <a:cs typeface="+mn-cs"/>
                        </a:rPr>
                        <a:t>int</a:t>
                      </a:r>
                      <a:r>
                        <a:rPr lang="en-US" sz="1800" b="1" kern="1200" dirty="0">
                          <a:solidFill>
                            <a:schemeClr val="dk1"/>
                          </a:solidFill>
                          <a:latin typeface="Baskerville Old Face" pitchFamily="18" charset="0"/>
                          <a:ea typeface="+mn-ea"/>
                          <a:cs typeface="+mn-cs"/>
                        </a:rPr>
                        <a:t> position)</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returns the element at the specified position in the linked list</a:t>
                      </a:r>
                    </a:p>
                    <a:p>
                      <a:endParaRPr lang="en-US" dirty="0">
                        <a:latin typeface="Baskerville Old Face" pitchFamily="18" charset="0"/>
                      </a:endParaRPr>
                    </a:p>
                  </a:txBody>
                  <a:tcPr/>
                </a:tc>
                <a:extLst>
                  <a:ext uri="{0D108BD9-81ED-4DB2-BD59-A6C34878D82A}">
                    <a16:rowId xmlns:a16="http://schemas.microsoft.com/office/drawing/2014/main" val="10001"/>
                  </a:ext>
                </a:extLst>
              </a:tr>
              <a:tr h="381000">
                <a:tc>
                  <a:txBody>
                    <a:bodyPr/>
                    <a:lstStyle/>
                    <a:p>
                      <a:r>
                        <a:rPr lang="en-US" sz="1800" b="1" kern="1200" dirty="0">
                          <a:solidFill>
                            <a:schemeClr val="dk1"/>
                          </a:solidFill>
                          <a:latin typeface="Baskerville Old Face" pitchFamily="18" charset="0"/>
                          <a:ea typeface="+mn-ea"/>
                          <a:cs typeface="+mn-cs"/>
                        </a:rPr>
                        <a:t>element </a:t>
                      </a:r>
                      <a:r>
                        <a:rPr lang="en-US" sz="1800" b="1" kern="1200" dirty="0" err="1">
                          <a:solidFill>
                            <a:schemeClr val="dk1"/>
                          </a:solidFill>
                          <a:latin typeface="Baskerville Old Face" pitchFamily="18" charset="0"/>
                          <a:ea typeface="+mn-ea"/>
                          <a:cs typeface="+mn-cs"/>
                        </a:rPr>
                        <a:t>getFirst</a:t>
                      </a:r>
                      <a:r>
                        <a:rPr lang="en-US" sz="1800" b="1"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returns the first element from the list.</a:t>
                      </a:r>
                      <a:endParaRPr lang="en-US" dirty="0">
                        <a:latin typeface="Baskerville Old Face" pitchFamily="18" charset="0"/>
                      </a:endParaRPr>
                    </a:p>
                  </a:txBody>
                  <a:tcPr/>
                </a:tc>
                <a:extLst>
                  <a:ext uri="{0D108BD9-81ED-4DB2-BD59-A6C34878D82A}">
                    <a16:rowId xmlns:a16="http://schemas.microsoft.com/office/drawing/2014/main" val="10002"/>
                  </a:ext>
                </a:extLst>
              </a:tr>
              <a:tr h="381000">
                <a:tc>
                  <a:txBody>
                    <a:bodyPr/>
                    <a:lstStyle/>
                    <a:p>
                      <a:r>
                        <a:rPr lang="en-US" sz="1800" b="1" kern="1200" dirty="0">
                          <a:solidFill>
                            <a:schemeClr val="dk1"/>
                          </a:solidFill>
                          <a:latin typeface="Baskerville Old Face" pitchFamily="18" charset="0"/>
                          <a:ea typeface="+mn-ea"/>
                          <a:cs typeface="+mn-cs"/>
                        </a:rPr>
                        <a:t>Element </a:t>
                      </a:r>
                      <a:r>
                        <a:rPr lang="en-US" sz="1800" b="1" kern="1200" dirty="0" err="1">
                          <a:solidFill>
                            <a:schemeClr val="dk1"/>
                          </a:solidFill>
                          <a:latin typeface="Baskerville Old Face" pitchFamily="18" charset="0"/>
                          <a:ea typeface="+mn-ea"/>
                          <a:cs typeface="+mn-cs"/>
                        </a:rPr>
                        <a:t>getLast</a:t>
                      </a:r>
                      <a:r>
                        <a:rPr lang="en-US" sz="1800" b="1"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returns the last  element from the list</a:t>
                      </a:r>
                      <a:endParaRPr lang="en-US" dirty="0">
                        <a:latin typeface="Baskerville Old Face" pitchFamily="18" charset="0"/>
                      </a:endParaRPr>
                    </a:p>
                  </a:txBody>
                  <a:tcPr/>
                </a:tc>
                <a:extLst>
                  <a:ext uri="{0D108BD9-81ED-4DB2-BD59-A6C34878D82A}">
                    <a16:rowId xmlns:a16="http://schemas.microsoft.com/office/drawing/2014/main" val="10003"/>
                  </a:ext>
                </a:extLst>
              </a:tr>
              <a:tr h="381000">
                <a:tc>
                  <a:txBody>
                    <a:bodyPr/>
                    <a:lstStyle/>
                    <a:p>
                      <a:r>
                        <a:rPr lang="en-US" sz="1800" b="1" kern="1200" dirty="0" err="1">
                          <a:solidFill>
                            <a:schemeClr val="dk1"/>
                          </a:solidFill>
                          <a:latin typeface="Baskerville Old Face" pitchFamily="18" charset="0"/>
                          <a:ea typeface="+mn-ea"/>
                          <a:cs typeface="+mn-cs"/>
                        </a:rPr>
                        <a:t>int</a:t>
                      </a:r>
                      <a:r>
                        <a:rPr lang="en-US" sz="1800" b="1" kern="1200" dirty="0">
                          <a:solidFill>
                            <a:schemeClr val="dk1"/>
                          </a:solidFill>
                          <a:latin typeface="Baskerville Old Face" pitchFamily="18" charset="0"/>
                          <a:ea typeface="+mn-ea"/>
                          <a:cs typeface="+mn-cs"/>
                        </a:rPr>
                        <a:t> </a:t>
                      </a:r>
                      <a:r>
                        <a:rPr lang="en-US" sz="1800" b="1" kern="1200" dirty="0" err="1">
                          <a:solidFill>
                            <a:schemeClr val="dk1"/>
                          </a:solidFill>
                          <a:latin typeface="Baskerville Old Face" pitchFamily="18" charset="0"/>
                          <a:ea typeface="+mn-ea"/>
                          <a:cs typeface="+mn-cs"/>
                        </a:rPr>
                        <a:t>indexOf</a:t>
                      </a:r>
                      <a:r>
                        <a:rPr lang="en-US" sz="1800" b="1" kern="1200" dirty="0">
                          <a:solidFill>
                            <a:schemeClr val="dk1"/>
                          </a:solidFill>
                          <a:latin typeface="Baskerville Old Face" pitchFamily="18" charset="0"/>
                          <a:ea typeface="+mn-ea"/>
                          <a:cs typeface="+mn-cs"/>
                        </a:rPr>
                        <a:t>(Object </a:t>
                      </a:r>
                      <a:r>
                        <a:rPr lang="en-US" sz="1800" b="1" kern="1200" dirty="0" err="1">
                          <a:solidFill>
                            <a:schemeClr val="dk1"/>
                          </a:solidFill>
                          <a:latin typeface="Baskerville Old Face" pitchFamily="18" charset="0"/>
                          <a:ea typeface="+mn-ea"/>
                          <a:cs typeface="+mn-cs"/>
                        </a:rPr>
                        <a:t>obj</a:t>
                      </a:r>
                      <a:r>
                        <a:rPr lang="en-US" sz="1800" b="1"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returns the position of the first occurrence of the specified element </a:t>
                      </a:r>
                      <a:r>
                        <a:rPr lang="en-US" sz="1800" kern="1200" dirty="0" err="1">
                          <a:solidFill>
                            <a:schemeClr val="dk1"/>
                          </a:solidFill>
                          <a:latin typeface="Baskerville Old Face" pitchFamily="18" charset="0"/>
                          <a:ea typeface="+mn-ea"/>
                          <a:cs typeface="+mn-cs"/>
                        </a:rPr>
                        <a:t>obj</a:t>
                      </a:r>
                      <a:r>
                        <a:rPr lang="en-US" sz="1800" kern="1200" dirty="0">
                          <a:solidFill>
                            <a:schemeClr val="dk1"/>
                          </a:solidFill>
                          <a:latin typeface="Baskerville Old Face" pitchFamily="18" charset="0"/>
                          <a:ea typeface="+mn-ea"/>
                          <a:cs typeface="+mn-cs"/>
                        </a:rPr>
                        <a:t> in the list, or -1 if the element is not found in the list</a:t>
                      </a:r>
                      <a:endParaRPr lang="en-US" dirty="0">
                        <a:latin typeface="Baskerville Old Face" pitchFamily="18" charset="0"/>
                      </a:endParaRPr>
                    </a:p>
                  </a:txBody>
                  <a:tcPr/>
                </a:tc>
                <a:extLst>
                  <a:ext uri="{0D108BD9-81ED-4DB2-BD59-A6C34878D82A}">
                    <a16:rowId xmlns:a16="http://schemas.microsoft.com/office/drawing/2014/main" val="10004"/>
                  </a:ext>
                </a:extLst>
              </a:tr>
              <a:tr h="381000">
                <a:tc>
                  <a:txBody>
                    <a:bodyPr/>
                    <a:lstStyle/>
                    <a:p>
                      <a:r>
                        <a:rPr lang="en-US" sz="1800" b="1" kern="1200" dirty="0" err="1">
                          <a:solidFill>
                            <a:schemeClr val="dk1"/>
                          </a:solidFill>
                          <a:latin typeface="Baskerville Old Face" pitchFamily="18" charset="0"/>
                          <a:ea typeface="+mn-ea"/>
                          <a:cs typeface="+mn-cs"/>
                        </a:rPr>
                        <a:t>intlastIndexOf</a:t>
                      </a:r>
                      <a:r>
                        <a:rPr lang="en-US" sz="1800" b="1" kern="1200" dirty="0">
                          <a:solidFill>
                            <a:schemeClr val="dk1"/>
                          </a:solidFill>
                          <a:latin typeface="Baskerville Old Face" pitchFamily="18" charset="0"/>
                          <a:ea typeface="+mn-ea"/>
                          <a:cs typeface="+mn-cs"/>
                        </a:rPr>
                        <a:t>(Object </a:t>
                      </a:r>
                      <a:r>
                        <a:rPr lang="en-US" sz="1800" b="1" kern="1200" dirty="0" err="1">
                          <a:solidFill>
                            <a:schemeClr val="dk1"/>
                          </a:solidFill>
                          <a:latin typeface="Baskerville Old Face" pitchFamily="18" charset="0"/>
                          <a:ea typeface="+mn-ea"/>
                          <a:cs typeface="+mn-cs"/>
                        </a:rPr>
                        <a:t>obj</a:t>
                      </a:r>
                      <a:r>
                        <a:rPr lang="en-US" sz="1800" b="1"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returns the position of the last occurrence of the specified element </a:t>
                      </a:r>
                      <a:r>
                        <a:rPr lang="en-US" sz="1800" kern="1200" dirty="0" err="1">
                          <a:solidFill>
                            <a:schemeClr val="dk1"/>
                          </a:solidFill>
                          <a:latin typeface="Baskerville Old Face" pitchFamily="18" charset="0"/>
                          <a:ea typeface="+mn-ea"/>
                          <a:cs typeface="+mn-cs"/>
                        </a:rPr>
                        <a:t>obj</a:t>
                      </a:r>
                      <a:r>
                        <a:rPr lang="en-US" sz="1800" kern="1200" dirty="0">
                          <a:solidFill>
                            <a:schemeClr val="dk1"/>
                          </a:solidFill>
                          <a:latin typeface="Baskerville Old Face" pitchFamily="18" charset="0"/>
                          <a:ea typeface="+mn-ea"/>
                          <a:cs typeface="+mn-cs"/>
                        </a:rPr>
                        <a:t> in the list, or -1 if the element is not found in the list.</a:t>
                      </a:r>
                      <a:endParaRPr lang="en-US" dirty="0">
                        <a:latin typeface="Baskerville Old Face" pitchFamily="18" charset="0"/>
                      </a:endParaRPr>
                    </a:p>
                  </a:txBody>
                  <a:tcPr/>
                </a:tc>
                <a:extLst>
                  <a:ext uri="{0D108BD9-81ED-4DB2-BD59-A6C34878D82A}">
                    <a16:rowId xmlns:a16="http://schemas.microsoft.com/office/drawing/2014/main" val="10005"/>
                  </a:ext>
                </a:extLst>
              </a:tr>
              <a:tr h="381000">
                <a:tc>
                  <a:txBody>
                    <a:bodyPr/>
                    <a:lstStyle/>
                    <a:p>
                      <a:r>
                        <a:rPr lang="en-US" sz="1800" b="1" kern="1200" dirty="0" err="1">
                          <a:solidFill>
                            <a:schemeClr val="dk1"/>
                          </a:solidFill>
                          <a:latin typeface="Baskerville Old Face" pitchFamily="18" charset="0"/>
                          <a:ea typeface="+mn-ea"/>
                          <a:cs typeface="+mn-cs"/>
                        </a:rPr>
                        <a:t>int</a:t>
                      </a:r>
                      <a:r>
                        <a:rPr lang="en-US" sz="1800" b="1" kern="1200" dirty="0">
                          <a:solidFill>
                            <a:schemeClr val="dk1"/>
                          </a:solidFill>
                          <a:latin typeface="Baskerville Old Face" pitchFamily="18" charset="0"/>
                          <a:ea typeface="+mn-ea"/>
                          <a:cs typeface="+mn-cs"/>
                        </a:rPr>
                        <a:t> size()</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returns the number of elements present in the linked List.</a:t>
                      </a:r>
                      <a:endParaRPr lang="en-US" dirty="0">
                        <a:latin typeface="Baskerville Old Face" pitchFamily="18" charset="0"/>
                      </a:endParaRP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152400" y="56138"/>
            <a:ext cx="8763000" cy="7663636"/>
          </a:xfrm>
          <a:prstGeom prst="rect">
            <a:avLst/>
          </a:prstGeom>
          <a:noFill/>
          <a:ln>
            <a:solidFill>
              <a:schemeClr val="tx2">
                <a:lumMod val="50000"/>
              </a:schemeClr>
            </a:solidFill>
          </a:ln>
        </p:spPr>
        <p:txBody>
          <a:bodyPr wrap="square" rtlCol="0">
            <a:spAutoFit/>
          </a:bodyPr>
          <a:lstStyle/>
          <a:p>
            <a:r>
              <a:rPr lang="en-US" sz="1600" b="1" dirty="0">
                <a:latin typeface="Baskerville Old Face" pitchFamily="18" charset="0"/>
              </a:rPr>
              <a:t>Program:</a:t>
            </a:r>
            <a:r>
              <a:rPr lang="en-US" sz="1600" dirty="0">
                <a:latin typeface="Baskerville Old Face" pitchFamily="18" charset="0"/>
              </a:rPr>
              <a:t> </a:t>
            </a:r>
          </a:p>
          <a:p>
            <a:r>
              <a:rPr lang="en-US" sz="1600" b="1" dirty="0">
                <a:latin typeface="Baskerville Old Face" pitchFamily="18" charset="0"/>
              </a:rPr>
              <a:t>//Demonstrate </a:t>
            </a:r>
            <a:r>
              <a:rPr lang="en-US" sz="1600" b="1" dirty="0" err="1">
                <a:latin typeface="Baskerville Old Face" pitchFamily="18" charset="0"/>
              </a:rPr>
              <a:t>Linkedlist</a:t>
            </a:r>
            <a:r>
              <a:rPr lang="en-US" sz="1600" b="1" dirty="0">
                <a:latin typeface="Baskerville Old Face" pitchFamily="18" charset="0"/>
              </a:rPr>
              <a:t> class</a:t>
            </a:r>
            <a:endParaRPr lang="en-US" sz="1600" dirty="0">
              <a:latin typeface="Baskerville Old Face" pitchFamily="18" charset="0"/>
            </a:endParaRPr>
          </a:p>
          <a:p>
            <a:r>
              <a:rPr lang="en-US" sz="1600" b="1" dirty="0">
                <a:latin typeface="Baskerville Old Face" pitchFamily="18" charset="0"/>
              </a:rPr>
              <a:t>import </a:t>
            </a:r>
            <a:r>
              <a:rPr lang="en-US" sz="1600" b="1" dirty="0" err="1">
                <a:latin typeface="Baskerville Old Face" pitchFamily="18" charset="0"/>
              </a:rPr>
              <a:t>java.util</a:t>
            </a:r>
            <a:r>
              <a:rPr lang="en-US" sz="1600" b="1" dirty="0">
                <a:latin typeface="Baskerville Old Face" pitchFamily="18" charset="0"/>
              </a:rPr>
              <a:t>.*;</a:t>
            </a:r>
            <a:endParaRPr lang="en-US" sz="1600" dirty="0">
              <a:latin typeface="Baskerville Old Face" pitchFamily="18" charset="0"/>
            </a:endParaRPr>
          </a:p>
          <a:p>
            <a:r>
              <a:rPr lang="en-US" sz="1600" b="1" dirty="0">
                <a:latin typeface="Baskerville Old Face" pitchFamily="18" charset="0"/>
              </a:rPr>
              <a:t>class  </a:t>
            </a:r>
            <a:r>
              <a:rPr lang="en-US" sz="1600" b="1" dirty="0" err="1">
                <a:latin typeface="Baskerville Old Face" pitchFamily="18" charset="0"/>
              </a:rPr>
              <a:t>LLDemo</a:t>
            </a:r>
            <a:endParaRPr lang="en-US" sz="1600" dirty="0">
              <a:latin typeface="Baskerville Old Face" pitchFamily="18" charset="0"/>
            </a:endParaRPr>
          </a:p>
          <a:p>
            <a:r>
              <a:rPr lang="en-US" sz="1600" b="1" dirty="0">
                <a:latin typeface="Baskerville Old Face" pitchFamily="18" charset="0"/>
              </a:rPr>
              <a:t>{</a:t>
            </a:r>
            <a:endParaRPr lang="en-US" sz="1600" dirty="0">
              <a:latin typeface="Baskerville Old Face" pitchFamily="18" charset="0"/>
            </a:endParaRPr>
          </a:p>
          <a:p>
            <a:r>
              <a:rPr lang="en-US" sz="1600" b="1" dirty="0">
                <a:latin typeface="Baskerville Old Face" pitchFamily="18" charset="0"/>
              </a:rPr>
              <a:t>	public static void main(String </a:t>
            </a:r>
            <a:r>
              <a:rPr lang="en-US" sz="1600" b="1" dirty="0" err="1">
                <a:latin typeface="Baskerville Old Face" pitchFamily="18" charset="0"/>
              </a:rPr>
              <a:t>args</a:t>
            </a:r>
            <a:r>
              <a:rPr lang="en-US" sz="1600" b="1" dirty="0">
                <a:latin typeface="Baskerville Old Face" pitchFamily="18" charset="0"/>
              </a:rPr>
              <a:t>[])</a:t>
            </a:r>
            <a:endParaRPr lang="en-US" sz="1600" dirty="0">
              <a:latin typeface="Baskerville Old Face" pitchFamily="18" charset="0"/>
            </a:endParaRPr>
          </a:p>
          <a:p>
            <a:r>
              <a:rPr lang="en-US" sz="1600" b="1" dirty="0">
                <a:latin typeface="Baskerville Old Face" pitchFamily="18" charset="0"/>
              </a:rPr>
              <a:t>	{</a:t>
            </a:r>
            <a:endParaRPr lang="en-US" sz="1600" dirty="0">
              <a:latin typeface="Baskerville Old Face" pitchFamily="18" charset="0"/>
            </a:endParaRPr>
          </a:p>
          <a:p>
            <a:r>
              <a:rPr lang="en-US" sz="1600" b="1" dirty="0">
                <a:latin typeface="Baskerville Old Face" pitchFamily="18" charset="0"/>
              </a:rPr>
              <a:t>		</a:t>
            </a:r>
            <a:r>
              <a:rPr lang="en-US" sz="1600" b="1" dirty="0" err="1">
                <a:latin typeface="Baskerville Old Face" pitchFamily="18" charset="0"/>
              </a:rPr>
              <a:t>LinkedList</a:t>
            </a:r>
            <a:r>
              <a:rPr lang="en-US" sz="1600" b="1" dirty="0">
                <a:latin typeface="Baskerville Old Face" pitchFamily="18" charset="0"/>
              </a:rPr>
              <a:t>&lt;String&gt;</a:t>
            </a:r>
            <a:r>
              <a:rPr lang="en-US" sz="1600" b="1" dirty="0" err="1">
                <a:latin typeface="Baskerville Old Face" pitchFamily="18" charset="0"/>
              </a:rPr>
              <a:t>ll</a:t>
            </a:r>
            <a:r>
              <a:rPr lang="en-US" sz="1600" b="1" dirty="0">
                <a:latin typeface="Baskerville Old Face" pitchFamily="18" charset="0"/>
              </a:rPr>
              <a:t>= new </a:t>
            </a:r>
            <a:r>
              <a:rPr lang="en-US" sz="1600" b="1" dirty="0" err="1">
                <a:latin typeface="Baskerville Old Face" pitchFamily="18" charset="0"/>
              </a:rPr>
              <a:t>LinkedList</a:t>
            </a:r>
            <a:r>
              <a:rPr lang="en-US" sz="1600" b="1" dirty="0">
                <a:latin typeface="Baskerville Old Face" pitchFamily="18" charset="0"/>
              </a:rPr>
              <a:t>&lt;String&gt;();</a:t>
            </a:r>
            <a:endParaRPr lang="en-US" sz="1600" dirty="0">
              <a:latin typeface="Baskerville Old Face" pitchFamily="18" charset="0"/>
            </a:endParaRPr>
          </a:p>
          <a:p>
            <a:r>
              <a:rPr lang="en-US" sz="1600" b="1" dirty="0">
                <a:latin typeface="Baskerville Old Face" pitchFamily="18" charset="0"/>
              </a:rPr>
              <a:t>		</a:t>
            </a:r>
            <a:r>
              <a:rPr lang="en-US" sz="1600" b="1" dirty="0" err="1">
                <a:latin typeface="Baskerville Old Face" pitchFamily="18" charset="0"/>
              </a:rPr>
              <a:t>ll.add</a:t>
            </a:r>
            <a:r>
              <a:rPr lang="en-US" sz="1600" b="1" dirty="0">
                <a:latin typeface="Baskerville Old Face" pitchFamily="18" charset="0"/>
              </a:rPr>
              <a:t>("Java");</a:t>
            </a:r>
            <a:endParaRPr lang="en-US" sz="1600" dirty="0">
              <a:latin typeface="Baskerville Old Face" pitchFamily="18" charset="0"/>
            </a:endParaRPr>
          </a:p>
          <a:p>
            <a:r>
              <a:rPr lang="en-US" sz="1600" b="1" dirty="0">
                <a:latin typeface="Baskerville Old Face" pitchFamily="18" charset="0"/>
              </a:rPr>
              <a:t>		</a:t>
            </a:r>
            <a:r>
              <a:rPr lang="en-US" sz="1600" b="1" dirty="0" err="1">
                <a:latin typeface="Baskerville Old Face" pitchFamily="18" charset="0"/>
              </a:rPr>
              <a:t>ll.add</a:t>
            </a:r>
            <a:r>
              <a:rPr lang="en-US" sz="1600" b="1" dirty="0">
                <a:latin typeface="Baskerville Old Face" pitchFamily="18" charset="0"/>
              </a:rPr>
              <a:t>("Computer Network");</a:t>
            </a:r>
            <a:endParaRPr lang="en-US" sz="1600" dirty="0">
              <a:latin typeface="Baskerville Old Face" pitchFamily="18" charset="0"/>
            </a:endParaRPr>
          </a:p>
          <a:p>
            <a:r>
              <a:rPr lang="en-US" sz="1600" b="1" dirty="0">
                <a:latin typeface="Baskerville Old Face" pitchFamily="18" charset="0"/>
              </a:rPr>
              <a:t>		</a:t>
            </a:r>
            <a:r>
              <a:rPr lang="en-US" sz="1600" b="1" dirty="0" err="1">
                <a:latin typeface="Baskerville Old Face" pitchFamily="18" charset="0"/>
              </a:rPr>
              <a:t>ll.add</a:t>
            </a:r>
            <a:r>
              <a:rPr lang="en-US" sz="1600" b="1" dirty="0">
                <a:latin typeface="Baskerville Old Face" pitchFamily="18" charset="0"/>
              </a:rPr>
              <a:t>("Operating System");</a:t>
            </a:r>
            <a:endParaRPr lang="en-US" sz="1600" dirty="0">
              <a:latin typeface="Baskerville Old Face" pitchFamily="18" charset="0"/>
            </a:endParaRPr>
          </a:p>
          <a:p>
            <a:r>
              <a:rPr lang="en-US" sz="1600" b="1" dirty="0">
                <a:latin typeface="Baskerville Old Face" pitchFamily="18" charset="0"/>
              </a:rPr>
              <a:t>		</a:t>
            </a:r>
            <a:r>
              <a:rPr lang="en-US" sz="1600" b="1" dirty="0" err="1">
                <a:latin typeface="Baskerville Old Face" pitchFamily="18" charset="0"/>
              </a:rPr>
              <a:t>ll.add</a:t>
            </a:r>
            <a:r>
              <a:rPr lang="en-US" sz="1600" b="1" dirty="0">
                <a:latin typeface="Baskerville Old Face" pitchFamily="18" charset="0"/>
              </a:rPr>
              <a:t>("Accounts");</a:t>
            </a:r>
            <a:endParaRPr lang="en-US" sz="1600" dirty="0">
              <a:latin typeface="Baskerville Old Face" pitchFamily="18" charset="0"/>
            </a:endParaRPr>
          </a:p>
          <a:p>
            <a:r>
              <a:rPr lang="en-US" sz="1600" b="1" dirty="0">
                <a:latin typeface="Baskerville Old Face" pitchFamily="18" charset="0"/>
              </a:rPr>
              <a:t>		</a:t>
            </a:r>
            <a:r>
              <a:rPr lang="en-US" sz="1600" b="1" dirty="0" err="1">
                <a:latin typeface="Baskerville Old Face" pitchFamily="18" charset="0"/>
              </a:rPr>
              <a:t>ll.add</a:t>
            </a:r>
            <a:r>
              <a:rPr lang="en-US" sz="1600" b="1" dirty="0">
                <a:latin typeface="Baskerville Old Face" pitchFamily="18" charset="0"/>
              </a:rPr>
              <a:t>("Statistics");</a:t>
            </a:r>
            <a:endParaRPr lang="en-US" sz="1600" dirty="0">
              <a:latin typeface="Baskerville Old Face" pitchFamily="18" charset="0"/>
            </a:endParaRPr>
          </a:p>
          <a:p>
            <a:r>
              <a:rPr lang="en-US" sz="1600" b="1" dirty="0">
                <a:latin typeface="Baskerville Old Face" pitchFamily="18" charset="0"/>
              </a:rPr>
              <a:t>		</a:t>
            </a:r>
            <a:r>
              <a:rPr lang="en-US" sz="1600" b="1" dirty="0" err="1">
                <a:latin typeface="Baskerville Old Face" pitchFamily="18" charset="0"/>
              </a:rPr>
              <a:t>System.out.println</a:t>
            </a:r>
            <a:r>
              <a:rPr lang="en-US" sz="1600" b="1" dirty="0">
                <a:latin typeface="Baskerville Old Face" pitchFamily="18" charset="0"/>
              </a:rPr>
              <a:t>("</a:t>
            </a:r>
            <a:r>
              <a:rPr lang="en-US" sz="1600" b="1" dirty="0" err="1">
                <a:latin typeface="Baskerville Old Face" pitchFamily="18" charset="0"/>
              </a:rPr>
              <a:t>LinkedList</a:t>
            </a:r>
            <a:r>
              <a:rPr lang="en-US" sz="1600" b="1" dirty="0">
                <a:latin typeface="Baskerville Old Face" pitchFamily="18" charset="0"/>
              </a:rPr>
              <a:t> elements are:");</a:t>
            </a:r>
            <a:endParaRPr lang="en-US" sz="1600" dirty="0">
              <a:latin typeface="Baskerville Old Face" pitchFamily="18" charset="0"/>
            </a:endParaRPr>
          </a:p>
          <a:p>
            <a:r>
              <a:rPr lang="en-US" sz="1600" b="1" dirty="0">
                <a:latin typeface="Baskerville Old Face" pitchFamily="18" charset="0"/>
              </a:rPr>
              <a:t>		for(String i:ll);</a:t>
            </a:r>
            <a:endParaRPr lang="en-US" sz="1600" dirty="0">
              <a:latin typeface="Baskerville Old Face" pitchFamily="18" charset="0"/>
            </a:endParaRPr>
          </a:p>
          <a:p>
            <a:r>
              <a:rPr lang="en-US" sz="1600" b="1" dirty="0">
                <a:latin typeface="Baskerville Old Face" pitchFamily="18" charset="0"/>
              </a:rPr>
              <a:t>		{</a:t>
            </a:r>
            <a:endParaRPr lang="en-US" sz="1600" dirty="0">
              <a:latin typeface="Baskerville Old Face" pitchFamily="18" charset="0"/>
            </a:endParaRPr>
          </a:p>
          <a:p>
            <a:r>
              <a:rPr lang="en-US" sz="1600" b="1" dirty="0">
                <a:latin typeface="Baskerville Old Face" pitchFamily="18" charset="0"/>
              </a:rPr>
              <a:t>			</a:t>
            </a:r>
            <a:r>
              <a:rPr lang="en-US" sz="1600" b="1" dirty="0" err="1">
                <a:latin typeface="Baskerville Old Face" pitchFamily="18" charset="0"/>
              </a:rPr>
              <a:t>System.out.println</a:t>
            </a:r>
            <a:r>
              <a:rPr lang="en-US" sz="1600" b="1" dirty="0">
                <a:latin typeface="Baskerville Old Face" pitchFamily="18" charset="0"/>
              </a:rPr>
              <a:t>(</a:t>
            </a:r>
            <a:r>
              <a:rPr lang="en-US" sz="1600" b="1" dirty="0" err="1">
                <a:latin typeface="Baskerville Old Face" pitchFamily="18" charset="0"/>
              </a:rPr>
              <a:t>i</a:t>
            </a:r>
            <a:r>
              <a:rPr lang="en-US" sz="1600" b="1" dirty="0">
                <a:latin typeface="Baskerville Old Face" pitchFamily="18" charset="0"/>
              </a:rPr>
              <a:t>);</a:t>
            </a:r>
            <a:endParaRPr lang="en-US" sz="1600" dirty="0">
              <a:latin typeface="Baskerville Old Face" pitchFamily="18" charset="0"/>
            </a:endParaRPr>
          </a:p>
          <a:p>
            <a:r>
              <a:rPr lang="en-US" sz="1600" b="1" dirty="0">
                <a:latin typeface="Baskerville Old Face" pitchFamily="18" charset="0"/>
              </a:rPr>
              <a:t>		}</a:t>
            </a:r>
            <a:endParaRPr lang="en-US" sz="1600" dirty="0">
              <a:latin typeface="Baskerville Old Face" pitchFamily="18" charset="0"/>
            </a:endParaRPr>
          </a:p>
          <a:p>
            <a:r>
              <a:rPr lang="en-US" sz="1600" b="1" dirty="0">
                <a:latin typeface="Baskerville Old Face" pitchFamily="18" charset="0"/>
              </a:rPr>
              <a:t>	}</a:t>
            </a:r>
            <a:endParaRPr lang="en-US" sz="1600" dirty="0">
              <a:latin typeface="Baskerville Old Face" pitchFamily="18" charset="0"/>
            </a:endParaRPr>
          </a:p>
          <a:p>
            <a:r>
              <a:rPr lang="en-US" sz="1600" b="1" dirty="0">
                <a:latin typeface="Baskerville Old Face" pitchFamily="18" charset="0"/>
              </a:rPr>
              <a:t>}</a:t>
            </a:r>
            <a:endParaRPr lang="en-US" sz="1600" dirty="0">
              <a:latin typeface="Baskerville Old Face" pitchFamily="18" charset="0"/>
            </a:endParaRPr>
          </a:p>
          <a:p>
            <a:r>
              <a:rPr lang="en-US" sz="1600" b="1" dirty="0">
                <a:latin typeface="Baskerville Old Face" pitchFamily="18" charset="0"/>
              </a:rPr>
              <a:t>OUTPUT:</a:t>
            </a:r>
            <a:endParaRPr lang="en-US" sz="1600" dirty="0">
              <a:latin typeface="Baskerville Old Face" pitchFamily="18" charset="0"/>
            </a:endParaRPr>
          </a:p>
          <a:p>
            <a:r>
              <a:rPr lang="en-US" sz="1600" b="1" dirty="0" err="1">
                <a:latin typeface="Baskerville Old Face" pitchFamily="18" charset="0"/>
              </a:rPr>
              <a:t>LinkedList</a:t>
            </a:r>
            <a:r>
              <a:rPr lang="en-US" sz="1600" b="1" dirty="0">
                <a:latin typeface="Baskerville Old Face" pitchFamily="18" charset="0"/>
              </a:rPr>
              <a:t> Elements are:</a:t>
            </a:r>
            <a:endParaRPr lang="en-US" sz="1600" dirty="0">
              <a:latin typeface="Baskerville Old Face" pitchFamily="18" charset="0"/>
            </a:endParaRPr>
          </a:p>
          <a:p>
            <a:r>
              <a:rPr lang="en-US" sz="1600" b="1" dirty="0">
                <a:latin typeface="Baskerville Old Face" pitchFamily="18" charset="0"/>
              </a:rPr>
              <a:t>Java</a:t>
            </a:r>
            <a:endParaRPr lang="en-US" sz="1600" dirty="0">
              <a:latin typeface="Baskerville Old Face" pitchFamily="18" charset="0"/>
            </a:endParaRPr>
          </a:p>
          <a:p>
            <a:r>
              <a:rPr lang="en-US" sz="1600" b="1" dirty="0">
                <a:latin typeface="Baskerville Old Face" pitchFamily="18" charset="0"/>
              </a:rPr>
              <a:t>Computer Network</a:t>
            </a:r>
            <a:endParaRPr lang="en-US" sz="1600" dirty="0">
              <a:latin typeface="Baskerville Old Face" pitchFamily="18" charset="0"/>
            </a:endParaRPr>
          </a:p>
          <a:p>
            <a:r>
              <a:rPr lang="en-US" sz="1600" b="1" dirty="0">
                <a:latin typeface="Baskerville Old Face" pitchFamily="18" charset="0"/>
              </a:rPr>
              <a:t>Operating System</a:t>
            </a:r>
            <a:endParaRPr lang="en-US" sz="1600" dirty="0">
              <a:latin typeface="Baskerville Old Face" pitchFamily="18" charset="0"/>
            </a:endParaRPr>
          </a:p>
          <a:p>
            <a:r>
              <a:rPr lang="en-US" sz="1600" b="1" dirty="0">
                <a:latin typeface="Baskerville Old Face" pitchFamily="18" charset="0"/>
              </a:rPr>
              <a:t>Accounts</a:t>
            </a:r>
            <a:endParaRPr lang="en-US" sz="1600" dirty="0">
              <a:latin typeface="Baskerville Old Face" pitchFamily="18" charset="0"/>
            </a:endParaRPr>
          </a:p>
          <a:p>
            <a:r>
              <a:rPr lang="en-US" sz="1600" b="1" dirty="0">
                <a:latin typeface="Baskerville Old Face" pitchFamily="18" charset="0"/>
              </a:rPr>
              <a:t>Statistics</a:t>
            </a:r>
            <a:endParaRPr lang="en-US" sz="1600" dirty="0">
              <a:latin typeface="Baskerville Old Face" pitchFamily="18" charset="0"/>
            </a:endParaRPr>
          </a:p>
          <a:p>
            <a:pPr>
              <a:lnSpc>
                <a:spcPct val="150000"/>
              </a:lnSpc>
            </a:pPr>
            <a:endParaRPr lang="en-US" sz="2000" dirty="0">
              <a:latin typeface="Baskerville Old Face" pitchFamily="18" charset="0"/>
            </a:endParaRPr>
          </a:p>
          <a:p>
            <a:pPr>
              <a:lnSpc>
                <a:spcPct val="150000"/>
              </a:lnSpc>
            </a:pPr>
            <a:endParaRPr lang="en-US"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152400" y="56138"/>
            <a:ext cx="8763000" cy="3693319"/>
          </a:xfrm>
          <a:prstGeom prst="rect">
            <a:avLst/>
          </a:prstGeom>
          <a:noFill/>
          <a:ln>
            <a:solidFill>
              <a:schemeClr val="tx2">
                <a:lumMod val="50000"/>
              </a:schemeClr>
            </a:solidFill>
          </a:ln>
        </p:spPr>
        <p:txBody>
          <a:bodyPr wrap="square" rtlCol="0">
            <a:spAutoFit/>
          </a:bodyPr>
          <a:lstStyle/>
          <a:p>
            <a:pPr lvl="0" algn="just"/>
            <a:r>
              <a:rPr lang="en-US" b="1" dirty="0">
                <a:latin typeface="Baskerville Old Face" pitchFamily="18" charset="0"/>
              </a:rPr>
              <a:t>3) </a:t>
            </a:r>
            <a:r>
              <a:rPr lang="en-US" b="1" dirty="0" err="1">
                <a:latin typeface="Baskerville Old Face" pitchFamily="18" charset="0"/>
              </a:rPr>
              <a:t>HashSet</a:t>
            </a:r>
            <a:r>
              <a:rPr lang="en-US" b="1" dirty="0">
                <a:latin typeface="Baskerville Old Face" pitchFamily="18" charset="0"/>
              </a:rPr>
              <a:t> Class</a:t>
            </a:r>
          </a:p>
          <a:p>
            <a:pPr marL="465138" lvl="0" indent="-239713" algn="just">
              <a:lnSpc>
                <a:spcPct val="150000"/>
              </a:lnSpc>
              <a:buFont typeface="Wingdings" pitchFamily="2" charset="2"/>
              <a:buChar char="q"/>
            </a:pPr>
            <a:r>
              <a:rPr lang="en-US" dirty="0">
                <a:latin typeface="Baskerville Old Face" pitchFamily="18" charset="0"/>
              </a:rPr>
              <a:t>A </a:t>
            </a:r>
            <a:r>
              <a:rPr lang="en-US" dirty="0" err="1">
                <a:latin typeface="Baskerville Old Face" pitchFamily="18" charset="0"/>
              </a:rPr>
              <a:t>HashSet</a:t>
            </a:r>
            <a:r>
              <a:rPr lang="en-US" dirty="0">
                <a:latin typeface="Baskerville Old Face" pitchFamily="18" charset="0"/>
              </a:rPr>
              <a:t> represents a set of elements (objects). </a:t>
            </a:r>
          </a:p>
          <a:p>
            <a:pPr marL="465138" lvl="0" indent="-239713" algn="just">
              <a:lnSpc>
                <a:spcPct val="150000"/>
              </a:lnSpc>
              <a:buFont typeface="Wingdings" pitchFamily="2" charset="2"/>
              <a:buChar char="q"/>
            </a:pPr>
            <a:r>
              <a:rPr lang="en-US" dirty="0">
                <a:latin typeface="Baskerville Old Face" pitchFamily="18" charset="0"/>
              </a:rPr>
              <a:t>It does not guarantee the order of elements. </a:t>
            </a:r>
          </a:p>
          <a:p>
            <a:pPr marL="465138" lvl="0" indent="-239713" algn="just">
              <a:lnSpc>
                <a:spcPct val="150000"/>
              </a:lnSpc>
              <a:buFont typeface="Wingdings" pitchFamily="2" charset="2"/>
              <a:buChar char="q"/>
            </a:pPr>
            <a:r>
              <a:rPr lang="en-US" dirty="0">
                <a:latin typeface="Baskerville Old Face" pitchFamily="18" charset="0"/>
              </a:rPr>
              <a:t>Also it does not allow the duplicate elements to be </a:t>
            </a:r>
            <a:r>
              <a:rPr lang="en-US" dirty="0" err="1">
                <a:latin typeface="Baskerville Old Face" pitchFamily="18" charset="0"/>
              </a:rPr>
              <a:t>stored</a:t>
            </a:r>
            <a:r>
              <a:rPr lang="en-US" b="1" dirty="0" err="1">
                <a:latin typeface="Baskerville Old Face" pitchFamily="18" charset="0"/>
              </a:rPr>
              <a:t>.</a:t>
            </a:r>
            <a:r>
              <a:rPr lang="en-US" dirty="0" err="1">
                <a:latin typeface="Baskerville Old Face" pitchFamily="18" charset="0"/>
              </a:rPr>
              <a:t>A</a:t>
            </a:r>
            <a:r>
              <a:rPr lang="en-US" dirty="0">
                <a:latin typeface="Baskerville Old Face" pitchFamily="18" charset="0"/>
              </a:rPr>
              <a:t> </a:t>
            </a:r>
            <a:r>
              <a:rPr lang="en-US" dirty="0" err="1">
                <a:latin typeface="Baskerville Old Face" pitchFamily="18" charset="0"/>
              </a:rPr>
              <a:t>HashSet</a:t>
            </a:r>
            <a:r>
              <a:rPr lang="en-US" dirty="0">
                <a:latin typeface="Baskerville Old Face" pitchFamily="18" charset="0"/>
              </a:rPr>
              <a:t> is written in the form of</a:t>
            </a:r>
          </a:p>
          <a:p>
            <a:pPr marL="465138" lvl="0" indent="-239713" algn="just">
              <a:lnSpc>
                <a:spcPct val="150000"/>
              </a:lnSpc>
            </a:pPr>
            <a:r>
              <a:rPr lang="en-US" dirty="0">
                <a:latin typeface="Baskerville Old Face" pitchFamily="18" charset="0"/>
              </a:rPr>
              <a:t> </a:t>
            </a:r>
            <a:r>
              <a:rPr lang="en-US" b="1" dirty="0">
                <a:latin typeface="Baskerville Old Face" pitchFamily="18" charset="0"/>
              </a:rPr>
              <a:t>class </a:t>
            </a:r>
            <a:r>
              <a:rPr lang="en-US" b="1" dirty="0" err="1">
                <a:latin typeface="Baskerville Old Face" pitchFamily="18" charset="0"/>
              </a:rPr>
              <a:t>HashSet</a:t>
            </a:r>
            <a:r>
              <a:rPr lang="en-US" b="1" dirty="0">
                <a:latin typeface="Baskerville Old Face" pitchFamily="18" charset="0"/>
              </a:rPr>
              <a:t>&lt;E&gt;</a:t>
            </a:r>
            <a:endParaRPr lang="en-US" dirty="0">
              <a:latin typeface="Baskerville Old Face" pitchFamily="18" charset="0"/>
            </a:endParaRPr>
          </a:p>
          <a:p>
            <a:pPr marL="465138" indent="-239713" algn="just">
              <a:lnSpc>
                <a:spcPct val="150000"/>
              </a:lnSpc>
              <a:buFont typeface="Wingdings" pitchFamily="2" charset="2"/>
              <a:buChar char="q"/>
            </a:pPr>
            <a:r>
              <a:rPr lang="en-US" dirty="0">
                <a:latin typeface="Baskerville Old Face" pitchFamily="18" charset="0"/>
              </a:rPr>
              <a:t>For Example, to store String type elements, we can create an objects </a:t>
            </a:r>
            <a:r>
              <a:rPr lang="en-US" dirty="0" err="1">
                <a:latin typeface="Baskerville Old Face" pitchFamily="18" charset="0"/>
              </a:rPr>
              <a:t>toHashSetas</a:t>
            </a:r>
            <a:r>
              <a:rPr lang="en-US" dirty="0">
                <a:latin typeface="Baskerville Old Face" pitchFamily="18" charset="0"/>
              </a:rPr>
              <a:t>:</a:t>
            </a:r>
          </a:p>
          <a:p>
            <a:pPr algn="just">
              <a:lnSpc>
                <a:spcPct val="150000"/>
              </a:lnSpc>
            </a:pPr>
            <a:r>
              <a:rPr lang="en-US" b="1" dirty="0">
                <a:latin typeface="Baskerville Old Face" pitchFamily="18" charset="0"/>
              </a:rPr>
              <a:t>	</a:t>
            </a:r>
            <a:r>
              <a:rPr lang="en-US" b="1" dirty="0" err="1">
                <a:latin typeface="Baskerville Old Face" pitchFamily="18" charset="0"/>
              </a:rPr>
              <a:t>HashSet</a:t>
            </a:r>
            <a:r>
              <a:rPr lang="en-US" b="1" dirty="0">
                <a:latin typeface="Baskerville Old Face" pitchFamily="18" charset="0"/>
              </a:rPr>
              <a:t>&lt;String&gt;</a:t>
            </a:r>
            <a:r>
              <a:rPr lang="en-US" b="1" dirty="0" err="1">
                <a:latin typeface="Baskerville Old Face" pitchFamily="18" charset="0"/>
              </a:rPr>
              <a:t>hs</a:t>
            </a:r>
            <a:r>
              <a:rPr lang="en-US" b="1" dirty="0">
                <a:latin typeface="Baskerville Old Face" pitchFamily="18" charset="0"/>
              </a:rPr>
              <a:t>= new </a:t>
            </a:r>
            <a:r>
              <a:rPr lang="en-US" b="1" dirty="0" err="1">
                <a:latin typeface="Baskerville Old Face" pitchFamily="18" charset="0"/>
              </a:rPr>
              <a:t>HashSet</a:t>
            </a:r>
            <a:r>
              <a:rPr lang="en-US" b="1" dirty="0">
                <a:latin typeface="Baskerville Old Face" pitchFamily="18" charset="0"/>
              </a:rPr>
              <a:t>&lt;String&gt;();</a:t>
            </a:r>
            <a:endParaRPr lang="en-US" dirty="0">
              <a:latin typeface="Baskerville Old Face" pitchFamily="18" charset="0"/>
            </a:endParaRPr>
          </a:p>
          <a:p>
            <a:pPr marL="465138" indent="-239713" algn="just">
              <a:lnSpc>
                <a:spcPct val="150000"/>
              </a:lnSpc>
              <a:buFont typeface="Wingdings" pitchFamily="2" charset="2"/>
              <a:buChar char="q"/>
            </a:pPr>
            <a:r>
              <a:rPr lang="en-US" b="1" dirty="0">
                <a:latin typeface="Baskerville Old Face" pitchFamily="18" charset="0"/>
              </a:rPr>
              <a:t> </a:t>
            </a:r>
            <a:r>
              <a:rPr lang="en-US" b="1" i="1" dirty="0" err="1">
                <a:latin typeface="Baskerville Old Face" pitchFamily="18" charset="0"/>
              </a:rPr>
              <a:t>HashSet</a:t>
            </a:r>
            <a:r>
              <a:rPr lang="en-US" b="1" i="1" dirty="0">
                <a:latin typeface="Baskerville Old Face" pitchFamily="18" charset="0"/>
              </a:rPr>
              <a:t> class includes the following methods.</a:t>
            </a:r>
            <a:endParaRPr lang="en-US" dirty="0">
              <a:latin typeface="Baskerville Old Face"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graphicFrame>
        <p:nvGraphicFramePr>
          <p:cNvPr id="5" name="Table 4"/>
          <p:cNvGraphicFramePr>
            <a:graphicFrameLocks noGrp="1"/>
          </p:cNvGraphicFramePr>
          <p:nvPr/>
        </p:nvGraphicFramePr>
        <p:xfrm>
          <a:off x="152400" y="762000"/>
          <a:ext cx="8839200" cy="3718560"/>
        </p:xfrm>
        <a:graphic>
          <a:graphicData uri="http://schemas.openxmlformats.org/drawingml/2006/table">
            <a:tbl>
              <a:tblPr firstRow="1" bandRow="1">
                <a:tableStyleId>{5C22544A-7EE6-4342-B048-85BDC9FD1C3A}</a:tableStyleId>
              </a:tblPr>
              <a:tblGrid>
                <a:gridCol w="2737805">
                  <a:extLst>
                    <a:ext uri="{9D8B030D-6E8A-4147-A177-3AD203B41FA5}">
                      <a16:colId xmlns:a16="http://schemas.microsoft.com/office/drawing/2014/main" val="20000"/>
                    </a:ext>
                  </a:extLst>
                </a:gridCol>
                <a:gridCol w="6101395">
                  <a:extLst>
                    <a:ext uri="{9D8B030D-6E8A-4147-A177-3AD203B41FA5}">
                      <a16:colId xmlns:a16="http://schemas.microsoft.com/office/drawing/2014/main" val="20001"/>
                    </a:ext>
                  </a:extLst>
                </a:gridCol>
              </a:tblGrid>
              <a:tr h="381000">
                <a:tc>
                  <a:txBody>
                    <a:bodyPr/>
                    <a:lstStyle/>
                    <a:p>
                      <a:r>
                        <a:rPr lang="en-US" dirty="0">
                          <a:latin typeface="Baskerville Old Face" pitchFamily="18" charset="0"/>
                        </a:rPr>
                        <a:t>METHOD</a:t>
                      </a:r>
                    </a:p>
                  </a:txBody>
                  <a:tcPr/>
                </a:tc>
                <a:tc>
                  <a:txBody>
                    <a:bodyPr/>
                    <a:lstStyle/>
                    <a:p>
                      <a:r>
                        <a:rPr lang="en-US" dirty="0">
                          <a:latin typeface="Baskerville Old Face" pitchFamily="18" charset="0"/>
                        </a:rPr>
                        <a:t>DESCRIPTION</a:t>
                      </a:r>
                    </a:p>
                  </a:txBody>
                  <a:tcPr/>
                </a:tc>
                <a:extLst>
                  <a:ext uri="{0D108BD9-81ED-4DB2-BD59-A6C34878D82A}">
                    <a16:rowId xmlns:a16="http://schemas.microsoft.com/office/drawing/2014/main" val="10000"/>
                  </a:ext>
                </a:extLst>
              </a:tr>
              <a:tr h="381000">
                <a:tc>
                  <a:txBody>
                    <a:bodyPr/>
                    <a:lstStyle/>
                    <a:p>
                      <a:r>
                        <a:rPr lang="en-US" sz="1800" b="1" kern="1200" dirty="0">
                          <a:solidFill>
                            <a:schemeClr val="dk1"/>
                          </a:solidFill>
                          <a:latin typeface="Baskerville Old Face" pitchFamily="18" charset="0"/>
                          <a:ea typeface="+mn-ea"/>
                          <a:cs typeface="+mn-cs"/>
                        </a:rPr>
                        <a:t>boolean add(</a:t>
                      </a:r>
                      <a:r>
                        <a:rPr lang="en-US" sz="1800" b="1" kern="1200" dirty="0" err="1">
                          <a:solidFill>
                            <a:schemeClr val="dk1"/>
                          </a:solidFill>
                          <a:latin typeface="Baskerville Old Face" pitchFamily="18" charset="0"/>
                          <a:ea typeface="+mn-ea"/>
                          <a:cs typeface="+mn-cs"/>
                        </a:rPr>
                        <a:t>obj</a:t>
                      </a:r>
                      <a:r>
                        <a:rPr lang="en-US" sz="1800" b="1"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tc>
                  <a:txBody>
                    <a:bodyPr/>
                    <a:lstStyle/>
                    <a:p>
                      <a:r>
                        <a:rPr lang="en-US" sz="1800" kern="1200" dirty="0">
                          <a:solidFill>
                            <a:schemeClr val="dk1"/>
                          </a:solidFill>
                          <a:latin typeface="Baskerville Old Face" pitchFamily="18" charset="0"/>
                          <a:ea typeface="+mn-ea"/>
                          <a:cs typeface="+mn-cs"/>
                        </a:rPr>
                        <a:t>This method add an element </a:t>
                      </a:r>
                      <a:r>
                        <a:rPr lang="en-US" sz="1800" kern="1200" dirty="0" err="1">
                          <a:solidFill>
                            <a:schemeClr val="dk1"/>
                          </a:solidFill>
                          <a:latin typeface="Baskerville Old Face" pitchFamily="18" charset="0"/>
                          <a:ea typeface="+mn-ea"/>
                          <a:cs typeface="+mn-cs"/>
                        </a:rPr>
                        <a:t>obj</a:t>
                      </a:r>
                      <a:r>
                        <a:rPr lang="en-US" sz="1800" kern="1200" dirty="0">
                          <a:solidFill>
                            <a:schemeClr val="dk1"/>
                          </a:solidFill>
                          <a:latin typeface="Baskerville Old Face" pitchFamily="18" charset="0"/>
                          <a:ea typeface="+mn-ea"/>
                          <a:cs typeface="+mn-cs"/>
                        </a:rPr>
                        <a:t> to the </a:t>
                      </a:r>
                      <a:r>
                        <a:rPr lang="en-US" sz="1800" kern="1200" dirty="0" err="1">
                          <a:solidFill>
                            <a:schemeClr val="dk1"/>
                          </a:solidFill>
                          <a:latin typeface="Baskerville Old Face" pitchFamily="18" charset="0"/>
                          <a:ea typeface="+mn-ea"/>
                          <a:cs typeface="+mn-cs"/>
                        </a:rPr>
                        <a:t>HashSet</a:t>
                      </a:r>
                      <a:r>
                        <a:rPr lang="en-US" sz="1800" kern="1200" dirty="0">
                          <a:solidFill>
                            <a:schemeClr val="dk1"/>
                          </a:solidFill>
                          <a:latin typeface="Baskerville Old Face" pitchFamily="18" charset="0"/>
                          <a:ea typeface="+mn-ea"/>
                          <a:cs typeface="+mn-cs"/>
                        </a:rPr>
                        <a:t>. It returns true if the element is removed </a:t>
                      </a:r>
                      <a:r>
                        <a:rPr lang="en-US" sz="1800" kern="1200" dirty="0" err="1">
                          <a:solidFill>
                            <a:schemeClr val="dk1"/>
                          </a:solidFill>
                          <a:latin typeface="Baskerville Old Face" pitchFamily="18" charset="0"/>
                          <a:ea typeface="+mn-ea"/>
                          <a:cs typeface="+mn-cs"/>
                        </a:rPr>
                        <a:t>successfully,else</a:t>
                      </a:r>
                      <a:r>
                        <a:rPr lang="en-US" sz="1800" kern="1200" dirty="0">
                          <a:solidFill>
                            <a:schemeClr val="dk1"/>
                          </a:solidFill>
                          <a:latin typeface="Baskerville Old Face" pitchFamily="18" charset="0"/>
                          <a:ea typeface="+mn-ea"/>
                          <a:cs typeface="+mn-cs"/>
                        </a:rPr>
                        <a:t> it return false.</a:t>
                      </a:r>
                      <a:endParaRPr lang="en-US" dirty="0">
                        <a:latin typeface="Baskerville Old Face" pitchFamily="18" charset="0"/>
                      </a:endParaRPr>
                    </a:p>
                  </a:txBody>
                  <a:tcPr/>
                </a:tc>
                <a:extLst>
                  <a:ext uri="{0D108BD9-81ED-4DB2-BD59-A6C34878D82A}">
                    <a16:rowId xmlns:a16="http://schemas.microsoft.com/office/drawing/2014/main" val="10001"/>
                  </a:ext>
                </a:extLst>
              </a:tr>
              <a:tr h="381000">
                <a:tc>
                  <a:txBody>
                    <a:bodyPr/>
                    <a:lstStyle/>
                    <a:p>
                      <a:r>
                        <a:rPr lang="en-US" sz="1800" b="1" kern="1200" dirty="0">
                          <a:solidFill>
                            <a:schemeClr val="dk1"/>
                          </a:solidFill>
                          <a:latin typeface="Baskerville Old Face" pitchFamily="18" charset="0"/>
                          <a:ea typeface="+mn-ea"/>
                          <a:cs typeface="+mn-cs"/>
                        </a:rPr>
                        <a:t>boolean remove(</a:t>
                      </a:r>
                      <a:r>
                        <a:rPr lang="en-US" sz="1800" b="1" kern="1200" dirty="0" err="1">
                          <a:solidFill>
                            <a:schemeClr val="dk1"/>
                          </a:solidFill>
                          <a:latin typeface="Baskerville Old Face" pitchFamily="18" charset="0"/>
                          <a:ea typeface="+mn-ea"/>
                          <a:cs typeface="+mn-cs"/>
                        </a:rPr>
                        <a:t>obj</a:t>
                      </a:r>
                      <a:r>
                        <a:rPr lang="en-US" sz="1800" b="1" kern="1200" dirty="0">
                          <a:solidFill>
                            <a:schemeClr val="dk1"/>
                          </a:solidFill>
                          <a:latin typeface="Baskerville Old Face" pitchFamily="18" charset="0"/>
                          <a:ea typeface="+mn-ea"/>
                          <a:cs typeface="+mn-cs"/>
                        </a:rPr>
                        <a:t>):</a:t>
                      </a:r>
                      <a:r>
                        <a:rPr lang="en-US" sz="1800" kern="1200" dirty="0">
                          <a:solidFill>
                            <a:schemeClr val="dk1"/>
                          </a:solidFill>
                          <a:latin typeface="Baskerville Old Face" pitchFamily="18" charset="0"/>
                          <a:ea typeface="+mn-ea"/>
                          <a:cs typeface="+mn-cs"/>
                        </a:rPr>
                        <a:t> </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methods removes the element </a:t>
                      </a:r>
                      <a:r>
                        <a:rPr lang="en-US" sz="1800" kern="1200" dirty="0" err="1">
                          <a:solidFill>
                            <a:schemeClr val="dk1"/>
                          </a:solidFill>
                          <a:latin typeface="Baskerville Old Face" pitchFamily="18" charset="0"/>
                          <a:ea typeface="+mn-ea"/>
                          <a:cs typeface="+mn-cs"/>
                        </a:rPr>
                        <a:t>obj</a:t>
                      </a:r>
                      <a:r>
                        <a:rPr lang="en-US" sz="1800" kern="1200" dirty="0">
                          <a:solidFill>
                            <a:schemeClr val="dk1"/>
                          </a:solidFill>
                          <a:latin typeface="Baskerville Old Face" pitchFamily="18" charset="0"/>
                          <a:ea typeface="+mn-ea"/>
                          <a:cs typeface="+mn-cs"/>
                        </a:rPr>
                        <a:t> from the </a:t>
                      </a:r>
                      <a:r>
                        <a:rPr lang="en-US" sz="1800" kern="1200" dirty="0" err="1">
                          <a:solidFill>
                            <a:schemeClr val="dk1"/>
                          </a:solidFill>
                          <a:latin typeface="Baskerville Old Face" pitchFamily="18" charset="0"/>
                          <a:ea typeface="+mn-ea"/>
                          <a:cs typeface="+mn-cs"/>
                        </a:rPr>
                        <a:t>HashSet</a:t>
                      </a:r>
                      <a:r>
                        <a:rPr lang="en-US" sz="1800" kern="1200" dirty="0">
                          <a:solidFill>
                            <a:schemeClr val="dk1"/>
                          </a:solidFill>
                          <a:latin typeface="Baskerville Old Face" pitchFamily="18" charset="0"/>
                          <a:ea typeface="+mn-ea"/>
                          <a:cs typeface="+mn-cs"/>
                        </a:rPr>
                        <a:t>. If it is present. It returns true if the element is removed successfully otherwise false.</a:t>
                      </a:r>
                      <a:endParaRPr lang="en-US" dirty="0">
                        <a:latin typeface="Baskerville Old Face" pitchFamily="18" charset="0"/>
                      </a:endParaRPr>
                    </a:p>
                  </a:txBody>
                  <a:tcPr/>
                </a:tc>
                <a:extLst>
                  <a:ext uri="{0D108BD9-81ED-4DB2-BD59-A6C34878D82A}">
                    <a16:rowId xmlns:a16="http://schemas.microsoft.com/office/drawing/2014/main" val="10002"/>
                  </a:ext>
                </a:extLst>
              </a:tr>
              <a:tr h="381000">
                <a:tc>
                  <a:txBody>
                    <a:bodyPr/>
                    <a:lstStyle/>
                    <a:p>
                      <a:r>
                        <a:rPr lang="en-US" sz="1800" b="1" kern="1200" dirty="0">
                          <a:solidFill>
                            <a:schemeClr val="dk1"/>
                          </a:solidFill>
                          <a:latin typeface="Baskerville Old Face" pitchFamily="18" charset="0"/>
                          <a:ea typeface="+mn-ea"/>
                          <a:cs typeface="+mn-cs"/>
                        </a:rPr>
                        <a:t>void clear()</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removes all the elements from the </a:t>
                      </a:r>
                      <a:r>
                        <a:rPr lang="en-US" sz="1800" kern="1200" dirty="0" err="1">
                          <a:solidFill>
                            <a:schemeClr val="dk1"/>
                          </a:solidFill>
                          <a:latin typeface="Baskerville Old Face" pitchFamily="18" charset="0"/>
                          <a:ea typeface="+mn-ea"/>
                          <a:cs typeface="+mn-cs"/>
                        </a:rPr>
                        <a:t>HashSet</a:t>
                      </a:r>
                      <a:r>
                        <a:rPr lang="en-US" sz="1800"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extLst>
                  <a:ext uri="{0D108BD9-81ED-4DB2-BD59-A6C34878D82A}">
                    <a16:rowId xmlns:a16="http://schemas.microsoft.com/office/drawing/2014/main" val="10003"/>
                  </a:ext>
                </a:extLst>
              </a:tr>
              <a:tr h="381000">
                <a:tc>
                  <a:txBody>
                    <a:bodyPr/>
                    <a:lstStyle/>
                    <a:p>
                      <a:r>
                        <a:rPr lang="en-US" sz="1800" b="1" kern="1200" dirty="0">
                          <a:solidFill>
                            <a:schemeClr val="dk1"/>
                          </a:solidFill>
                          <a:latin typeface="Baskerville Old Face" pitchFamily="18" charset="0"/>
                          <a:ea typeface="+mn-ea"/>
                          <a:cs typeface="+mn-cs"/>
                        </a:rPr>
                        <a:t>boolean contains(</a:t>
                      </a:r>
                      <a:r>
                        <a:rPr lang="en-US" sz="1800" b="1" kern="1200" dirty="0" err="1">
                          <a:solidFill>
                            <a:schemeClr val="dk1"/>
                          </a:solidFill>
                          <a:latin typeface="Baskerville Old Face" pitchFamily="18" charset="0"/>
                          <a:ea typeface="+mn-ea"/>
                          <a:cs typeface="+mn-cs"/>
                        </a:rPr>
                        <a:t>obj</a:t>
                      </a:r>
                      <a:r>
                        <a:rPr lang="en-US" sz="1800" b="1"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returns true if the </a:t>
                      </a:r>
                      <a:r>
                        <a:rPr lang="en-US" sz="1800" kern="1200" dirty="0" err="1">
                          <a:solidFill>
                            <a:schemeClr val="dk1"/>
                          </a:solidFill>
                          <a:latin typeface="Baskerville Old Face" pitchFamily="18" charset="0"/>
                          <a:ea typeface="+mn-ea"/>
                          <a:cs typeface="+mn-cs"/>
                        </a:rPr>
                        <a:t>HashSet</a:t>
                      </a:r>
                      <a:r>
                        <a:rPr lang="en-US" sz="1800" kern="1200" dirty="0">
                          <a:solidFill>
                            <a:schemeClr val="dk1"/>
                          </a:solidFill>
                          <a:latin typeface="Baskerville Old Face" pitchFamily="18" charset="0"/>
                          <a:ea typeface="+mn-ea"/>
                          <a:cs typeface="+mn-cs"/>
                        </a:rPr>
                        <a:t> contains the specified element obj.</a:t>
                      </a:r>
                      <a:endParaRPr lang="en-US" dirty="0">
                        <a:latin typeface="Baskerville Old Face" pitchFamily="18" charset="0"/>
                      </a:endParaRPr>
                    </a:p>
                  </a:txBody>
                  <a:tcPr/>
                </a:tc>
                <a:extLst>
                  <a:ext uri="{0D108BD9-81ED-4DB2-BD59-A6C34878D82A}">
                    <a16:rowId xmlns:a16="http://schemas.microsoft.com/office/drawing/2014/main" val="10004"/>
                  </a:ext>
                </a:extLst>
              </a:tr>
              <a:tr h="381000">
                <a:tc>
                  <a:txBody>
                    <a:bodyPr/>
                    <a:lstStyle/>
                    <a:p>
                      <a:r>
                        <a:rPr lang="en-US" sz="1800" b="1" kern="1200" dirty="0" err="1">
                          <a:solidFill>
                            <a:schemeClr val="dk1"/>
                          </a:solidFill>
                          <a:latin typeface="Baskerville Old Face" pitchFamily="18" charset="0"/>
                          <a:ea typeface="+mn-ea"/>
                          <a:cs typeface="+mn-cs"/>
                        </a:rPr>
                        <a:t>booleanisEmpty</a:t>
                      </a:r>
                      <a:r>
                        <a:rPr lang="en-US" sz="1800" b="1"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returns true if the </a:t>
                      </a:r>
                      <a:r>
                        <a:rPr lang="en-US" sz="1800" kern="1200" dirty="0" err="1">
                          <a:solidFill>
                            <a:schemeClr val="dk1"/>
                          </a:solidFill>
                          <a:latin typeface="Baskerville Old Face" pitchFamily="18" charset="0"/>
                          <a:ea typeface="+mn-ea"/>
                          <a:cs typeface="+mn-cs"/>
                        </a:rPr>
                        <a:t>HashSet</a:t>
                      </a:r>
                      <a:r>
                        <a:rPr lang="en-US" sz="1800" kern="1200" dirty="0">
                          <a:solidFill>
                            <a:schemeClr val="dk1"/>
                          </a:solidFill>
                          <a:latin typeface="Baskerville Old Face" pitchFamily="18" charset="0"/>
                          <a:ea typeface="+mn-ea"/>
                          <a:cs typeface="+mn-cs"/>
                        </a:rPr>
                        <a:t> contains no elements.</a:t>
                      </a:r>
                      <a:endParaRPr lang="en-US" dirty="0">
                        <a:latin typeface="Baskerville Old Face" pitchFamily="18" charset="0"/>
                      </a:endParaRPr>
                    </a:p>
                  </a:txBody>
                  <a:tcPr/>
                </a:tc>
                <a:extLst>
                  <a:ext uri="{0D108BD9-81ED-4DB2-BD59-A6C34878D82A}">
                    <a16:rowId xmlns:a16="http://schemas.microsoft.com/office/drawing/2014/main" val="10005"/>
                  </a:ext>
                </a:extLst>
              </a:tr>
              <a:tr h="381000">
                <a:tc>
                  <a:txBody>
                    <a:bodyPr/>
                    <a:lstStyle/>
                    <a:p>
                      <a:r>
                        <a:rPr lang="en-US" sz="1800" b="1" kern="1200" dirty="0" err="1">
                          <a:solidFill>
                            <a:schemeClr val="dk1"/>
                          </a:solidFill>
                          <a:latin typeface="Baskerville Old Face" pitchFamily="18" charset="0"/>
                          <a:ea typeface="+mn-ea"/>
                          <a:cs typeface="+mn-cs"/>
                        </a:rPr>
                        <a:t>int</a:t>
                      </a:r>
                      <a:r>
                        <a:rPr lang="en-US" sz="1800" b="1" kern="1200" dirty="0">
                          <a:solidFill>
                            <a:schemeClr val="dk1"/>
                          </a:solidFill>
                          <a:latin typeface="Baskerville Old Face" pitchFamily="18" charset="0"/>
                          <a:ea typeface="+mn-ea"/>
                          <a:cs typeface="+mn-cs"/>
                        </a:rPr>
                        <a:t> size()</a:t>
                      </a:r>
                      <a:r>
                        <a:rPr lang="en-US" sz="1800" kern="1200" dirty="0">
                          <a:solidFill>
                            <a:schemeClr val="dk1"/>
                          </a:solidFill>
                          <a:latin typeface="Baskerville Old Face" pitchFamily="18" charset="0"/>
                          <a:ea typeface="+mn-ea"/>
                          <a:cs typeface="+mn-cs"/>
                        </a:rPr>
                        <a:t> </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returns the number of elements present in the </a:t>
                      </a:r>
                      <a:r>
                        <a:rPr lang="en-US" sz="1800" kern="1200" dirty="0" err="1">
                          <a:solidFill>
                            <a:schemeClr val="dk1"/>
                          </a:solidFill>
                          <a:latin typeface="Baskerville Old Face" pitchFamily="18" charset="0"/>
                          <a:ea typeface="+mn-ea"/>
                          <a:cs typeface="+mn-cs"/>
                        </a:rPr>
                        <a:t>Hashset</a:t>
                      </a:r>
                      <a:r>
                        <a:rPr lang="en-US" sz="1800"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304800" y="0"/>
            <a:ext cx="8610600" cy="6740307"/>
          </a:xfrm>
          <a:prstGeom prst="rect">
            <a:avLst/>
          </a:prstGeom>
          <a:noFill/>
          <a:ln>
            <a:solidFill>
              <a:schemeClr val="tx2">
                <a:lumMod val="50000"/>
              </a:schemeClr>
            </a:solidFill>
          </a:ln>
        </p:spPr>
        <p:txBody>
          <a:bodyPr wrap="square" rtlCol="0">
            <a:spAutoFit/>
          </a:bodyPr>
          <a:lstStyle/>
          <a:p>
            <a:r>
              <a:rPr lang="en-US" sz="1600" b="1" dirty="0">
                <a:latin typeface="Baskerville Old Face" pitchFamily="18" charset="0"/>
              </a:rPr>
              <a:t>Program// </a:t>
            </a:r>
            <a:r>
              <a:rPr lang="en-US" sz="1600" b="1" dirty="0" err="1">
                <a:latin typeface="Baskerville Old Face" pitchFamily="18" charset="0"/>
              </a:rPr>
              <a:t>Hashset</a:t>
            </a:r>
            <a:r>
              <a:rPr lang="en-US" sz="1600" b="1" dirty="0">
                <a:latin typeface="Baskerville Old Face" pitchFamily="18" charset="0"/>
              </a:rPr>
              <a:t> Demo</a:t>
            </a:r>
            <a:endParaRPr lang="en-US" sz="1600" dirty="0">
              <a:latin typeface="Baskerville Old Face" pitchFamily="18" charset="0"/>
            </a:endParaRPr>
          </a:p>
          <a:p>
            <a:r>
              <a:rPr lang="en-US" sz="1600" dirty="0">
                <a:latin typeface="Baskerville Old Face" pitchFamily="18" charset="0"/>
              </a:rPr>
              <a:t>import </a:t>
            </a:r>
            <a:r>
              <a:rPr lang="en-US" sz="1600" dirty="0" err="1">
                <a:latin typeface="Baskerville Old Face" pitchFamily="18" charset="0"/>
              </a:rPr>
              <a:t>java.util</a:t>
            </a:r>
            <a:r>
              <a:rPr lang="en-US" sz="1600" dirty="0">
                <a:latin typeface="Baskerville Old Face" pitchFamily="18" charset="0"/>
              </a:rPr>
              <a:t>.*;</a:t>
            </a:r>
          </a:p>
          <a:p>
            <a:r>
              <a:rPr lang="en-US" sz="1600" dirty="0">
                <a:latin typeface="Baskerville Old Face" pitchFamily="18" charset="0"/>
              </a:rPr>
              <a:t>class  </a:t>
            </a:r>
            <a:r>
              <a:rPr lang="en-US" sz="1600" dirty="0" err="1">
                <a:latin typeface="Baskerville Old Face" pitchFamily="18" charset="0"/>
              </a:rPr>
              <a:t>HSDemo</a:t>
            </a:r>
            <a:endParaRPr lang="en-US" sz="1600" dirty="0">
              <a:latin typeface="Baskerville Old Face" pitchFamily="18" charset="0"/>
            </a:endParaRPr>
          </a:p>
          <a:p>
            <a:r>
              <a:rPr lang="en-US" sz="1600" dirty="0">
                <a:latin typeface="Baskerville Old Face" pitchFamily="18" charset="0"/>
              </a:rPr>
              <a:t>{</a:t>
            </a:r>
          </a:p>
          <a:p>
            <a:r>
              <a:rPr lang="en-US" sz="1600" dirty="0">
                <a:latin typeface="Baskerville Old Face" pitchFamily="18" charset="0"/>
              </a:rPr>
              <a:t>	public static void main(String </a:t>
            </a:r>
            <a:r>
              <a:rPr lang="en-US" sz="1600" dirty="0" err="1">
                <a:latin typeface="Baskerville Old Face" pitchFamily="18" charset="0"/>
              </a:rPr>
              <a:t>args</a:t>
            </a:r>
            <a:r>
              <a:rPr lang="en-US" sz="1600" dirty="0">
                <a:latin typeface="Baskerville Old Face" pitchFamily="18" charset="0"/>
              </a:rPr>
              <a:t>[])</a:t>
            </a:r>
          </a:p>
          <a:p>
            <a:r>
              <a:rPr lang="en-US" sz="1600" dirty="0">
                <a:latin typeface="Baskerville Old Face" pitchFamily="18" charset="0"/>
              </a:rPr>
              <a:t>	{</a:t>
            </a:r>
          </a:p>
          <a:p>
            <a:r>
              <a:rPr lang="en-US" sz="1600" dirty="0">
                <a:latin typeface="Baskerville Old Face" pitchFamily="18" charset="0"/>
              </a:rPr>
              <a:t>		</a:t>
            </a:r>
            <a:r>
              <a:rPr lang="en-US" sz="1600" dirty="0" err="1">
                <a:latin typeface="Baskerville Old Face" pitchFamily="18" charset="0"/>
              </a:rPr>
              <a:t>HashSet</a:t>
            </a:r>
            <a:r>
              <a:rPr lang="en-US" sz="1600" dirty="0">
                <a:latin typeface="Baskerville Old Face" pitchFamily="18" charset="0"/>
              </a:rPr>
              <a:t>&lt;string&gt; </a:t>
            </a:r>
            <a:r>
              <a:rPr lang="en-US" sz="1600" dirty="0" err="1">
                <a:latin typeface="Baskerville Old Face" pitchFamily="18" charset="0"/>
              </a:rPr>
              <a:t>hs</a:t>
            </a:r>
            <a:r>
              <a:rPr lang="en-US" sz="1600" dirty="0">
                <a:latin typeface="Baskerville Old Face" pitchFamily="18" charset="0"/>
              </a:rPr>
              <a:t>= new </a:t>
            </a:r>
            <a:r>
              <a:rPr lang="en-US" sz="1600" dirty="0" err="1">
                <a:latin typeface="Baskerville Old Face" pitchFamily="18" charset="0"/>
              </a:rPr>
              <a:t>HashSet</a:t>
            </a:r>
            <a:r>
              <a:rPr lang="en-US" sz="1600" dirty="0">
                <a:latin typeface="Baskerville Old Face" pitchFamily="18" charset="0"/>
              </a:rPr>
              <a:t>&lt;String&gt;();</a:t>
            </a:r>
          </a:p>
          <a:p>
            <a:r>
              <a:rPr lang="en-US" sz="1600" dirty="0">
                <a:latin typeface="Baskerville Old Face" pitchFamily="18" charset="0"/>
              </a:rPr>
              <a:t>		</a:t>
            </a:r>
            <a:r>
              <a:rPr lang="en-US" sz="1600" dirty="0" err="1">
                <a:latin typeface="Baskerville Old Face" pitchFamily="18" charset="0"/>
              </a:rPr>
              <a:t>hs.add</a:t>
            </a:r>
            <a:r>
              <a:rPr lang="en-US" sz="1600" dirty="0">
                <a:latin typeface="Baskerville Old Face" pitchFamily="18" charset="0"/>
              </a:rPr>
              <a:t>(“Java”);</a:t>
            </a:r>
          </a:p>
          <a:p>
            <a:r>
              <a:rPr lang="en-US" sz="1600" dirty="0">
                <a:latin typeface="Baskerville Old Face" pitchFamily="18" charset="0"/>
              </a:rPr>
              <a:t>		</a:t>
            </a:r>
            <a:r>
              <a:rPr lang="en-US" sz="1600" dirty="0" err="1">
                <a:latin typeface="Baskerville Old Face" pitchFamily="18" charset="0"/>
              </a:rPr>
              <a:t>hs.add</a:t>
            </a:r>
            <a:r>
              <a:rPr lang="en-US" sz="1600" dirty="0">
                <a:latin typeface="Baskerville Old Face" pitchFamily="18" charset="0"/>
              </a:rPr>
              <a:t>(“Computer Network”);</a:t>
            </a:r>
          </a:p>
          <a:p>
            <a:r>
              <a:rPr lang="en-US" sz="1600" dirty="0">
                <a:latin typeface="Baskerville Old Face" pitchFamily="18" charset="0"/>
              </a:rPr>
              <a:t>		</a:t>
            </a:r>
            <a:r>
              <a:rPr lang="en-US" sz="1600" dirty="0" err="1">
                <a:latin typeface="Baskerville Old Face" pitchFamily="18" charset="0"/>
              </a:rPr>
              <a:t>hs.add</a:t>
            </a:r>
            <a:r>
              <a:rPr lang="en-US" sz="1600" dirty="0">
                <a:latin typeface="Baskerville Old Face" pitchFamily="18" charset="0"/>
              </a:rPr>
              <a:t>(“Operating System”);</a:t>
            </a:r>
          </a:p>
          <a:p>
            <a:r>
              <a:rPr lang="en-US" sz="1600" dirty="0">
                <a:latin typeface="Baskerville Old Face" pitchFamily="18" charset="0"/>
              </a:rPr>
              <a:t>		</a:t>
            </a:r>
            <a:r>
              <a:rPr lang="en-US" sz="1600" dirty="0" err="1">
                <a:latin typeface="Baskerville Old Face" pitchFamily="18" charset="0"/>
              </a:rPr>
              <a:t>hs.add</a:t>
            </a:r>
            <a:r>
              <a:rPr lang="en-US" sz="1600" dirty="0">
                <a:latin typeface="Baskerville Old Face" pitchFamily="18" charset="0"/>
              </a:rPr>
              <a:t>(“Accounts”);</a:t>
            </a:r>
          </a:p>
          <a:p>
            <a:r>
              <a:rPr lang="en-US" sz="1600" dirty="0">
                <a:latin typeface="Baskerville Old Face" pitchFamily="18" charset="0"/>
              </a:rPr>
              <a:t>		</a:t>
            </a:r>
            <a:r>
              <a:rPr lang="en-US" sz="1600" dirty="0" err="1">
                <a:latin typeface="Baskerville Old Face" pitchFamily="18" charset="0"/>
              </a:rPr>
              <a:t>hs.add</a:t>
            </a:r>
            <a:r>
              <a:rPr lang="en-US" sz="1600" dirty="0">
                <a:latin typeface="Baskerville Old Face" pitchFamily="18" charset="0"/>
              </a:rPr>
              <a:t>(‘Statistics”);</a:t>
            </a:r>
          </a:p>
          <a:p>
            <a:r>
              <a:rPr lang="en-US" sz="1600" dirty="0">
                <a:latin typeface="Baskerville Old Face" pitchFamily="18" charset="0"/>
              </a:rPr>
              <a:t>		</a:t>
            </a:r>
            <a:r>
              <a:rPr lang="en-US" sz="1600" dirty="0" err="1">
                <a:latin typeface="Baskerville Old Face" pitchFamily="18" charset="0"/>
              </a:rPr>
              <a:t>System.out.println</a:t>
            </a:r>
            <a:r>
              <a:rPr lang="en-US" sz="1600" dirty="0">
                <a:latin typeface="Baskerville Old Face" pitchFamily="18" charset="0"/>
              </a:rPr>
              <a:t>(“</a:t>
            </a:r>
            <a:r>
              <a:rPr lang="en-US" sz="1600" dirty="0" err="1">
                <a:latin typeface="Baskerville Old Face" pitchFamily="18" charset="0"/>
              </a:rPr>
              <a:t>HashSet</a:t>
            </a:r>
            <a:r>
              <a:rPr lang="en-US" sz="1600" dirty="0">
                <a:latin typeface="Baskerville Old Face" pitchFamily="18" charset="0"/>
              </a:rPr>
              <a:t> elements are:”);</a:t>
            </a:r>
          </a:p>
          <a:p>
            <a:r>
              <a:rPr lang="en-US" sz="1600" dirty="0">
                <a:latin typeface="Baskerville Old Face" pitchFamily="18" charset="0"/>
              </a:rPr>
              <a:t>for(String i:hs);</a:t>
            </a:r>
          </a:p>
          <a:p>
            <a:r>
              <a:rPr lang="en-US" sz="1600" dirty="0">
                <a:latin typeface="Baskerville Old Face" pitchFamily="18" charset="0"/>
              </a:rPr>
              <a:t>{</a:t>
            </a:r>
          </a:p>
          <a:p>
            <a:r>
              <a:rPr lang="en-US" sz="1600" dirty="0">
                <a:latin typeface="Baskerville Old Face" pitchFamily="18" charset="0"/>
              </a:rPr>
              <a:t>	</a:t>
            </a:r>
            <a:r>
              <a:rPr lang="en-US" sz="1600" dirty="0" err="1">
                <a:latin typeface="Baskerville Old Face" pitchFamily="18" charset="0"/>
              </a:rPr>
              <a:t>System.out.println</a:t>
            </a:r>
            <a:r>
              <a:rPr lang="en-US" sz="1600" dirty="0">
                <a:latin typeface="Baskerville Old Face" pitchFamily="18" charset="0"/>
              </a:rPr>
              <a:t>(</a:t>
            </a:r>
            <a:r>
              <a:rPr lang="en-US" sz="1600" dirty="0" err="1">
                <a:latin typeface="Baskerville Old Face" pitchFamily="18" charset="0"/>
              </a:rPr>
              <a:t>i</a:t>
            </a:r>
            <a:r>
              <a:rPr lang="en-US" sz="1600" dirty="0">
                <a:latin typeface="Baskerville Old Face" pitchFamily="18" charset="0"/>
              </a:rPr>
              <a:t>);</a:t>
            </a:r>
          </a:p>
          <a:p>
            <a:r>
              <a:rPr lang="en-US" sz="1600" dirty="0">
                <a:latin typeface="Baskerville Old Face" pitchFamily="18" charset="0"/>
              </a:rPr>
              <a:t>}</a:t>
            </a:r>
          </a:p>
          <a:p>
            <a:r>
              <a:rPr lang="en-US" sz="1600" dirty="0">
                <a:latin typeface="Baskerville Old Face" pitchFamily="18" charset="0"/>
              </a:rPr>
              <a:t>	}</a:t>
            </a:r>
          </a:p>
          <a:p>
            <a:r>
              <a:rPr lang="en-US" sz="1600" dirty="0">
                <a:latin typeface="Baskerville Old Face" pitchFamily="18" charset="0"/>
              </a:rPr>
              <a:t>}</a:t>
            </a:r>
          </a:p>
          <a:p>
            <a:r>
              <a:rPr lang="en-US" sz="1600" dirty="0">
                <a:latin typeface="Baskerville Old Face" pitchFamily="18" charset="0"/>
              </a:rPr>
              <a:t> </a:t>
            </a:r>
          </a:p>
          <a:p>
            <a:r>
              <a:rPr lang="en-US" sz="1600" dirty="0">
                <a:latin typeface="Baskerville Old Face" pitchFamily="18" charset="0"/>
              </a:rPr>
              <a:t>OUTPUT:</a:t>
            </a:r>
          </a:p>
          <a:p>
            <a:r>
              <a:rPr lang="en-US" sz="1600" b="1" dirty="0">
                <a:latin typeface="Baskerville Old Face" pitchFamily="18" charset="0"/>
              </a:rPr>
              <a:t>Hash elements are:</a:t>
            </a:r>
            <a:endParaRPr lang="en-US" sz="1600" dirty="0">
              <a:latin typeface="Baskerville Old Face" pitchFamily="18" charset="0"/>
            </a:endParaRPr>
          </a:p>
          <a:p>
            <a:r>
              <a:rPr lang="en-US" sz="1600" b="1" dirty="0">
                <a:latin typeface="Baskerville Old Face" pitchFamily="18" charset="0"/>
              </a:rPr>
              <a:t>Java</a:t>
            </a:r>
            <a:endParaRPr lang="en-US" sz="1600" dirty="0">
              <a:latin typeface="Baskerville Old Face" pitchFamily="18" charset="0"/>
            </a:endParaRPr>
          </a:p>
          <a:p>
            <a:r>
              <a:rPr lang="en-US" sz="1600" b="1" dirty="0">
                <a:latin typeface="Baskerville Old Face" pitchFamily="18" charset="0"/>
              </a:rPr>
              <a:t>Computer Network</a:t>
            </a:r>
            <a:endParaRPr lang="en-US" sz="1600" dirty="0">
              <a:latin typeface="Baskerville Old Face" pitchFamily="18" charset="0"/>
            </a:endParaRPr>
          </a:p>
          <a:p>
            <a:r>
              <a:rPr lang="en-US" sz="1600" b="1" dirty="0">
                <a:latin typeface="Baskerville Old Face" pitchFamily="18" charset="0"/>
              </a:rPr>
              <a:t>Operating System</a:t>
            </a:r>
            <a:endParaRPr lang="en-US" sz="1600" dirty="0">
              <a:latin typeface="Baskerville Old Face" pitchFamily="18" charset="0"/>
            </a:endParaRPr>
          </a:p>
          <a:p>
            <a:r>
              <a:rPr lang="en-US" sz="1600" b="1" dirty="0">
                <a:latin typeface="Baskerville Old Face" pitchFamily="18" charset="0"/>
              </a:rPr>
              <a:t>Accounts</a:t>
            </a:r>
            <a:endParaRPr lang="en-US" sz="1600" dirty="0">
              <a:latin typeface="Baskerville Old Face" pitchFamily="18" charset="0"/>
            </a:endParaRPr>
          </a:p>
          <a:p>
            <a:r>
              <a:rPr lang="en-US" sz="1600" b="1" dirty="0">
                <a:latin typeface="Baskerville Old Face" pitchFamily="18" charset="0"/>
              </a:rPr>
              <a:t>Statistics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228600" y="457200"/>
            <a:ext cx="8610600" cy="3785652"/>
          </a:xfrm>
          <a:prstGeom prst="rect">
            <a:avLst/>
          </a:prstGeom>
          <a:noFill/>
          <a:ln>
            <a:solidFill>
              <a:schemeClr val="tx2">
                <a:lumMod val="50000"/>
              </a:schemeClr>
            </a:solidFill>
          </a:ln>
        </p:spPr>
        <p:txBody>
          <a:bodyPr wrap="square" rtlCol="0">
            <a:spAutoFit/>
          </a:bodyPr>
          <a:lstStyle/>
          <a:p>
            <a:pPr lvl="0"/>
            <a:r>
              <a:rPr lang="en-US" sz="2400" b="1" dirty="0">
                <a:latin typeface="Baskerville Old Face" pitchFamily="18" charset="0"/>
              </a:rPr>
              <a:t>4)  </a:t>
            </a:r>
            <a:r>
              <a:rPr lang="en-US" sz="2400" b="1" dirty="0" err="1">
                <a:latin typeface="Baskerville Old Face" pitchFamily="18" charset="0"/>
              </a:rPr>
              <a:t>LinkedHashSet</a:t>
            </a:r>
            <a:r>
              <a:rPr lang="en-US" sz="2400" b="1" dirty="0">
                <a:latin typeface="Baskerville Old Face" pitchFamily="18" charset="0"/>
              </a:rPr>
              <a:t>:</a:t>
            </a:r>
          </a:p>
          <a:p>
            <a:pPr marL="854075" lvl="0" indent="-449263">
              <a:buFont typeface="Wingdings" pitchFamily="2" charset="2"/>
              <a:buChar char="q"/>
            </a:pPr>
            <a:r>
              <a:rPr lang="en-US" sz="2400" dirty="0">
                <a:latin typeface="Baskerville Old Face" pitchFamily="18" charset="0"/>
              </a:rPr>
              <a:t>This is a subclass of </a:t>
            </a:r>
            <a:r>
              <a:rPr lang="en-US" sz="2400" dirty="0" err="1">
                <a:latin typeface="Baskerville Old Face" pitchFamily="18" charset="0"/>
              </a:rPr>
              <a:t>HashSet</a:t>
            </a:r>
            <a:r>
              <a:rPr lang="en-US" sz="2400" dirty="0">
                <a:latin typeface="Baskerville Old Face" pitchFamily="18" charset="0"/>
              </a:rPr>
              <a:t> class and does not contain any additional members on its own. It is a generic class that has the declaration: </a:t>
            </a:r>
          </a:p>
          <a:p>
            <a:pPr marL="854075" lvl="0" indent="-449263">
              <a:buFont typeface="Wingdings" pitchFamily="2" charset="2"/>
              <a:buChar char="q"/>
            </a:pPr>
            <a:r>
              <a:rPr lang="en-US" sz="2400" b="1" dirty="0">
                <a:latin typeface="Baskerville Old Face" pitchFamily="18" charset="0"/>
              </a:rPr>
              <a:t>class </a:t>
            </a:r>
            <a:r>
              <a:rPr lang="en-US" sz="2400" b="1" dirty="0" err="1">
                <a:latin typeface="Baskerville Old Face" pitchFamily="18" charset="0"/>
              </a:rPr>
              <a:t>LinkedList</a:t>
            </a:r>
            <a:r>
              <a:rPr lang="en-US" sz="2400" b="1" dirty="0">
                <a:latin typeface="Baskerville Old Face" pitchFamily="18" charset="0"/>
              </a:rPr>
              <a:t>&lt;E&gt;</a:t>
            </a:r>
            <a:endParaRPr lang="en-US" sz="2400" dirty="0">
              <a:latin typeface="Baskerville Old Face" pitchFamily="18" charset="0"/>
            </a:endParaRPr>
          </a:p>
          <a:p>
            <a:pPr marL="854075" indent="-449263">
              <a:buFont typeface="Wingdings" pitchFamily="2" charset="2"/>
              <a:buChar char="q"/>
            </a:pPr>
            <a:r>
              <a:rPr lang="en-US" sz="2400" dirty="0">
                <a:latin typeface="Baskerville Old Face" pitchFamily="18" charset="0"/>
              </a:rPr>
              <a:t>For Example, to store String type elements, we can create an objects </a:t>
            </a:r>
            <a:r>
              <a:rPr lang="en-US" sz="2400" dirty="0" err="1">
                <a:latin typeface="Baskerville Old Face" pitchFamily="18" charset="0"/>
              </a:rPr>
              <a:t>toLinkedHashSetas</a:t>
            </a:r>
            <a:r>
              <a:rPr lang="en-US" sz="2400" dirty="0">
                <a:latin typeface="Baskerville Old Face" pitchFamily="18" charset="0"/>
              </a:rPr>
              <a:t>:</a:t>
            </a:r>
          </a:p>
          <a:p>
            <a:r>
              <a:rPr lang="en-US" sz="2400" b="1" dirty="0">
                <a:latin typeface="Baskerville Old Face" pitchFamily="18" charset="0"/>
              </a:rPr>
              <a:t>	</a:t>
            </a:r>
            <a:r>
              <a:rPr lang="en-US" sz="2400" b="1" dirty="0" err="1">
                <a:latin typeface="Baskerville Old Face" pitchFamily="18" charset="0"/>
              </a:rPr>
              <a:t>LinkedHashSet</a:t>
            </a:r>
            <a:r>
              <a:rPr lang="en-US" sz="2400" b="1" dirty="0">
                <a:latin typeface="Baskerville Old Face" pitchFamily="18" charset="0"/>
              </a:rPr>
              <a:t>&lt;String&gt;</a:t>
            </a:r>
            <a:r>
              <a:rPr lang="en-US" sz="2400" b="1" dirty="0" err="1">
                <a:latin typeface="Baskerville Old Face" pitchFamily="18" charset="0"/>
              </a:rPr>
              <a:t>lh</a:t>
            </a:r>
            <a:r>
              <a:rPr lang="en-US" sz="2400" b="1" dirty="0">
                <a:latin typeface="Baskerville Old Face" pitchFamily="18" charset="0"/>
              </a:rPr>
              <a:t>= new </a:t>
            </a:r>
            <a:r>
              <a:rPr lang="en-US" sz="2400" b="1" dirty="0" err="1">
                <a:latin typeface="Baskerville Old Face" pitchFamily="18" charset="0"/>
              </a:rPr>
              <a:t>LinkedHashSet</a:t>
            </a:r>
            <a:r>
              <a:rPr lang="en-US" sz="2400" b="1" dirty="0">
                <a:latin typeface="Baskerville Old Face" pitchFamily="18" charset="0"/>
              </a:rPr>
              <a:t>&lt;String&gt;();</a:t>
            </a:r>
            <a:endParaRPr lang="en-US" sz="2400" dirty="0">
              <a:latin typeface="Baskerville Old Face" pitchFamily="18" charset="0"/>
            </a:endParaRPr>
          </a:p>
          <a:p>
            <a:endParaRPr lang="en-US" sz="2400" dirty="0">
              <a:latin typeface="Baskerville Old Face" pitchFamily="18" charset="0"/>
            </a:endParaRPr>
          </a:p>
          <a:p>
            <a:pPr marL="854075" indent="-388938">
              <a:buFont typeface="Wingdings" pitchFamily="2" charset="2"/>
              <a:buChar char="q"/>
            </a:pPr>
            <a:r>
              <a:rPr lang="en-US" sz="2400" b="1" i="1" dirty="0" err="1">
                <a:latin typeface="Baskerville Old Face" pitchFamily="18" charset="0"/>
              </a:rPr>
              <a:t>LinkedHashSet</a:t>
            </a:r>
            <a:r>
              <a:rPr lang="en-US" sz="2400" b="1" i="1" dirty="0">
                <a:latin typeface="Baskerville Old Face" pitchFamily="18" charset="0"/>
              </a:rPr>
              <a:t> class includes the following methods</a:t>
            </a:r>
            <a:r>
              <a:rPr lang="en-US" b="1" i="1" dirty="0">
                <a:latin typeface="Baskerville Old Face" pitchFamily="18" charset="0"/>
              </a:rPr>
              <a:t>.</a:t>
            </a:r>
            <a:endParaRPr lang="en-US" dirty="0">
              <a:latin typeface="Baskerville Old Face"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228600" y="86916"/>
            <a:ext cx="8686800" cy="6771084"/>
          </a:xfrm>
          <a:prstGeom prst="rect">
            <a:avLst/>
          </a:prstGeom>
          <a:noFill/>
        </p:spPr>
        <p:txBody>
          <a:bodyPr wrap="square" rtlCol="0">
            <a:spAutoFit/>
          </a:bodyPr>
          <a:lstStyle/>
          <a:p>
            <a:r>
              <a:rPr lang="en-US" sz="1400" b="1" i="1" dirty="0">
                <a:latin typeface="Baskerville Old Face" pitchFamily="18" charset="0"/>
              </a:rPr>
              <a:t>Program:</a:t>
            </a:r>
            <a:endParaRPr lang="en-US" sz="1400" dirty="0">
              <a:latin typeface="Baskerville Old Face" pitchFamily="18" charset="0"/>
            </a:endParaRPr>
          </a:p>
          <a:p>
            <a:r>
              <a:rPr lang="en-US" sz="1400" b="1" i="1" dirty="0">
                <a:latin typeface="Baskerville Old Face" pitchFamily="18" charset="0"/>
              </a:rPr>
              <a:t>//Demonstrate </a:t>
            </a:r>
            <a:r>
              <a:rPr lang="en-US" sz="1400" b="1" i="1" dirty="0" err="1">
                <a:latin typeface="Baskerville Old Face" pitchFamily="18" charset="0"/>
              </a:rPr>
              <a:t>linkedHashset</a:t>
            </a:r>
            <a:r>
              <a:rPr lang="en-US" sz="1400" b="1" i="1" dirty="0">
                <a:latin typeface="Baskerville Old Face" pitchFamily="18" charset="0"/>
              </a:rPr>
              <a:t> Class</a:t>
            </a:r>
            <a:endParaRPr lang="en-US" sz="1400" dirty="0">
              <a:latin typeface="Baskerville Old Face" pitchFamily="18" charset="0"/>
            </a:endParaRPr>
          </a:p>
          <a:p>
            <a:r>
              <a:rPr lang="en-US" sz="1400" b="1" dirty="0">
                <a:latin typeface="Baskerville Old Face" pitchFamily="18" charset="0"/>
              </a:rPr>
              <a:t>import </a:t>
            </a:r>
            <a:r>
              <a:rPr lang="en-US" sz="1400" b="1" dirty="0" err="1">
                <a:latin typeface="Baskerville Old Face" pitchFamily="18" charset="0"/>
              </a:rPr>
              <a:t>java.util</a:t>
            </a:r>
            <a:r>
              <a:rPr lang="en-US" sz="1400" b="1" dirty="0">
                <a:latin typeface="Baskerville Old Face" pitchFamily="18" charset="0"/>
              </a:rPr>
              <a:t>.*;</a:t>
            </a:r>
            <a:endParaRPr lang="en-US" sz="1400" dirty="0">
              <a:latin typeface="Baskerville Old Face" pitchFamily="18" charset="0"/>
            </a:endParaRPr>
          </a:p>
          <a:p>
            <a:r>
              <a:rPr lang="en-US" sz="1400" b="1" dirty="0">
                <a:latin typeface="Baskerville Old Face" pitchFamily="18" charset="0"/>
              </a:rPr>
              <a:t>class  </a:t>
            </a:r>
            <a:r>
              <a:rPr lang="en-US" sz="1400" b="1" dirty="0" err="1">
                <a:latin typeface="Baskerville Old Face" pitchFamily="18" charset="0"/>
              </a:rPr>
              <a:t>LinkedHashDemo</a:t>
            </a:r>
            <a:endParaRPr lang="en-US" sz="1400" dirty="0">
              <a:latin typeface="Baskerville Old Face" pitchFamily="18" charset="0"/>
            </a:endParaRPr>
          </a:p>
          <a:p>
            <a:r>
              <a:rPr lang="en-US" sz="1400" b="1" dirty="0">
                <a:latin typeface="Baskerville Old Face" pitchFamily="18" charset="0"/>
              </a:rPr>
              <a:t>{</a:t>
            </a:r>
            <a:endParaRPr lang="en-US" sz="1400" dirty="0">
              <a:latin typeface="Baskerville Old Face" pitchFamily="18" charset="0"/>
            </a:endParaRPr>
          </a:p>
          <a:p>
            <a:r>
              <a:rPr lang="en-US" sz="1400" b="1" dirty="0">
                <a:latin typeface="Baskerville Old Face" pitchFamily="18" charset="0"/>
              </a:rPr>
              <a:t>	public static void main(String </a:t>
            </a:r>
            <a:r>
              <a:rPr lang="en-US" sz="1400" b="1" dirty="0" err="1">
                <a:latin typeface="Baskerville Old Face" pitchFamily="18" charset="0"/>
              </a:rPr>
              <a:t>args</a:t>
            </a:r>
            <a:r>
              <a:rPr lang="en-US" sz="1400" b="1" dirty="0">
                <a:latin typeface="Baskerville Old Face" pitchFamily="18" charset="0"/>
              </a:rPr>
              <a:t>[])</a:t>
            </a:r>
            <a:endParaRPr lang="en-US" sz="1400" dirty="0">
              <a:latin typeface="Baskerville Old Face" pitchFamily="18" charset="0"/>
            </a:endParaRPr>
          </a:p>
          <a:p>
            <a:r>
              <a:rPr lang="en-US" sz="1400" b="1" dirty="0">
                <a:latin typeface="Baskerville Old Face" pitchFamily="18" charset="0"/>
              </a:rPr>
              <a:t>	{</a:t>
            </a:r>
            <a:endParaRPr lang="en-US" sz="1400" dirty="0">
              <a:latin typeface="Baskerville Old Face" pitchFamily="18" charset="0"/>
            </a:endParaRPr>
          </a:p>
          <a:p>
            <a:r>
              <a:rPr lang="en-US" sz="1400" b="1" dirty="0">
                <a:latin typeface="Baskerville Old Face" pitchFamily="18" charset="0"/>
              </a:rPr>
              <a:t>		</a:t>
            </a:r>
            <a:r>
              <a:rPr lang="en-US" sz="1400" b="1" dirty="0" err="1">
                <a:latin typeface="Baskerville Old Face" pitchFamily="18" charset="0"/>
              </a:rPr>
              <a:t>LinkedHashSet</a:t>
            </a:r>
            <a:r>
              <a:rPr lang="en-US" sz="1400" b="1" dirty="0">
                <a:latin typeface="Baskerville Old Face" pitchFamily="18" charset="0"/>
              </a:rPr>
              <a:t>&lt;String&gt; lhs= new </a:t>
            </a:r>
            <a:r>
              <a:rPr lang="en-US" sz="1400" b="1" dirty="0" err="1">
                <a:latin typeface="Baskerville Old Face" pitchFamily="18" charset="0"/>
              </a:rPr>
              <a:t>LinkedHashSet</a:t>
            </a:r>
            <a:r>
              <a:rPr lang="en-US" sz="1400" b="1" dirty="0">
                <a:latin typeface="Baskerville Old Face" pitchFamily="18" charset="0"/>
              </a:rPr>
              <a:t>&lt;String&gt;();</a:t>
            </a:r>
            <a:endParaRPr lang="en-US" sz="1400" dirty="0">
              <a:latin typeface="Baskerville Old Face" pitchFamily="18" charset="0"/>
            </a:endParaRPr>
          </a:p>
          <a:p>
            <a:r>
              <a:rPr lang="en-US" sz="1400" b="1" dirty="0">
                <a:latin typeface="Baskerville Old Face" pitchFamily="18" charset="0"/>
              </a:rPr>
              <a:t>		</a:t>
            </a:r>
            <a:r>
              <a:rPr lang="en-US" sz="1400" b="1" dirty="0" err="1">
                <a:latin typeface="Baskerville Old Face" pitchFamily="18" charset="0"/>
              </a:rPr>
              <a:t>lhs.add</a:t>
            </a:r>
            <a:r>
              <a:rPr lang="en-US" sz="1400" b="1" dirty="0">
                <a:latin typeface="Baskerville Old Face" pitchFamily="18" charset="0"/>
              </a:rPr>
              <a:t>("Mango");</a:t>
            </a:r>
            <a:endParaRPr lang="en-US" sz="1400" dirty="0">
              <a:latin typeface="Baskerville Old Face" pitchFamily="18" charset="0"/>
            </a:endParaRPr>
          </a:p>
          <a:p>
            <a:r>
              <a:rPr lang="en-US" sz="1400" b="1" dirty="0">
                <a:latin typeface="Baskerville Old Face" pitchFamily="18" charset="0"/>
              </a:rPr>
              <a:t>		</a:t>
            </a:r>
            <a:r>
              <a:rPr lang="en-US" sz="1400" b="1" dirty="0" err="1">
                <a:latin typeface="Baskerville Old Face" pitchFamily="18" charset="0"/>
              </a:rPr>
              <a:t>lhs.add</a:t>
            </a:r>
            <a:r>
              <a:rPr lang="en-US" sz="1400" b="1" dirty="0">
                <a:latin typeface="Baskerville Old Face" pitchFamily="18" charset="0"/>
              </a:rPr>
              <a:t>("Banana");</a:t>
            </a:r>
            <a:endParaRPr lang="en-US" sz="1400" dirty="0">
              <a:latin typeface="Baskerville Old Face" pitchFamily="18" charset="0"/>
            </a:endParaRPr>
          </a:p>
          <a:p>
            <a:r>
              <a:rPr lang="en-US" sz="1400" b="1" dirty="0">
                <a:latin typeface="Baskerville Old Face" pitchFamily="18" charset="0"/>
              </a:rPr>
              <a:t>		</a:t>
            </a:r>
            <a:r>
              <a:rPr lang="en-US" sz="1400" b="1" dirty="0" err="1">
                <a:latin typeface="Baskerville Old Face" pitchFamily="18" charset="0"/>
              </a:rPr>
              <a:t>lhs.add</a:t>
            </a:r>
            <a:r>
              <a:rPr lang="en-US" sz="1400" b="1" dirty="0">
                <a:latin typeface="Baskerville Old Face" pitchFamily="18" charset="0"/>
              </a:rPr>
              <a:t>("Apple");</a:t>
            </a:r>
            <a:endParaRPr lang="en-US" sz="1400" dirty="0">
              <a:latin typeface="Baskerville Old Face" pitchFamily="18" charset="0"/>
            </a:endParaRPr>
          </a:p>
          <a:p>
            <a:r>
              <a:rPr lang="en-US" sz="1400" b="1" dirty="0">
                <a:latin typeface="Baskerville Old Face" pitchFamily="18" charset="0"/>
              </a:rPr>
              <a:t>		</a:t>
            </a:r>
            <a:r>
              <a:rPr lang="en-US" sz="1400" b="1" dirty="0" err="1">
                <a:latin typeface="Baskerville Old Face" pitchFamily="18" charset="0"/>
              </a:rPr>
              <a:t>lhs.add</a:t>
            </a:r>
            <a:r>
              <a:rPr lang="en-US" sz="1400" b="1" dirty="0">
                <a:latin typeface="Baskerville Old Face" pitchFamily="18" charset="0"/>
              </a:rPr>
              <a:t>("Grapes");</a:t>
            </a:r>
            <a:endParaRPr lang="en-US" sz="1400" dirty="0">
              <a:latin typeface="Baskerville Old Face" pitchFamily="18" charset="0"/>
            </a:endParaRPr>
          </a:p>
          <a:p>
            <a:r>
              <a:rPr lang="en-US" sz="1400" b="1" dirty="0">
                <a:latin typeface="Baskerville Old Face" pitchFamily="18" charset="0"/>
              </a:rPr>
              <a:t>		</a:t>
            </a:r>
            <a:r>
              <a:rPr lang="en-US" sz="1400" b="1" dirty="0" err="1">
                <a:latin typeface="Baskerville Old Face" pitchFamily="18" charset="0"/>
              </a:rPr>
              <a:t>lhs.add</a:t>
            </a:r>
            <a:r>
              <a:rPr lang="en-US" sz="1400" b="1" dirty="0">
                <a:latin typeface="Baskerville Old Face" pitchFamily="18" charset="0"/>
              </a:rPr>
              <a:t>("Orange");</a:t>
            </a:r>
            <a:endParaRPr lang="en-US" sz="1400" dirty="0">
              <a:latin typeface="Baskerville Old Face" pitchFamily="18" charset="0"/>
            </a:endParaRPr>
          </a:p>
          <a:p>
            <a:r>
              <a:rPr lang="en-US" sz="1400" b="1" dirty="0">
                <a:latin typeface="Baskerville Old Face" pitchFamily="18" charset="0"/>
              </a:rPr>
              <a:t>		</a:t>
            </a:r>
            <a:r>
              <a:rPr lang="en-US" sz="1400" b="1" dirty="0" err="1">
                <a:latin typeface="Baskerville Old Face" pitchFamily="18" charset="0"/>
              </a:rPr>
              <a:t>System.out.println</a:t>
            </a:r>
            <a:r>
              <a:rPr lang="en-US" sz="1400" b="1" dirty="0">
                <a:latin typeface="Baskerville Old Face" pitchFamily="18" charset="0"/>
              </a:rPr>
              <a:t>("</a:t>
            </a:r>
            <a:r>
              <a:rPr lang="en-US" sz="1400" b="1" dirty="0" err="1">
                <a:latin typeface="Baskerville Old Face" pitchFamily="18" charset="0"/>
              </a:rPr>
              <a:t>LinkedHashSet</a:t>
            </a:r>
            <a:r>
              <a:rPr lang="en-US" sz="1400" b="1" dirty="0">
                <a:latin typeface="Baskerville Old Face" pitchFamily="18" charset="0"/>
              </a:rPr>
              <a:t> Elements are:");</a:t>
            </a:r>
            <a:endParaRPr lang="en-US" sz="1400" dirty="0">
              <a:latin typeface="Baskerville Old Face" pitchFamily="18" charset="0"/>
            </a:endParaRPr>
          </a:p>
          <a:p>
            <a:r>
              <a:rPr lang="en-US" sz="1400" b="1" dirty="0">
                <a:latin typeface="Baskerville Old Face" pitchFamily="18" charset="0"/>
              </a:rPr>
              <a:t>		</a:t>
            </a:r>
            <a:r>
              <a:rPr lang="en-US" sz="1400" b="1" dirty="0" err="1">
                <a:latin typeface="Baskerville Old Face" pitchFamily="18" charset="0"/>
              </a:rPr>
              <a:t>iterator</a:t>
            </a:r>
            <a:r>
              <a:rPr lang="en-US" sz="1400" b="1" dirty="0">
                <a:latin typeface="Baskerville Old Face" pitchFamily="18" charset="0"/>
              </a:rPr>
              <a:t> it=</a:t>
            </a:r>
            <a:r>
              <a:rPr lang="en-US" sz="1400" b="1" dirty="0" err="1">
                <a:latin typeface="Baskerville Old Face" pitchFamily="18" charset="0"/>
              </a:rPr>
              <a:t>lhs.iterator</a:t>
            </a:r>
            <a:r>
              <a:rPr lang="en-US" sz="1400" b="1" dirty="0">
                <a:latin typeface="Baskerville Old Face" pitchFamily="18" charset="0"/>
              </a:rPr>
              <a:t>();</a:t>
            </a:r>
            <a:endParaRPr lang="en-US" sz="1400" dirty="0">
              <a:latin typeface="Baskerville Old Face" pitchFamily="18" charset="0"/>
            </a:endParaRPr>
          </a:p>
          <a:p>
            <a:r>
              <a:rPr lang="en-US" sz="1400" b="1" dirty="0">
                <a:latin typeface="Baskerville Old Face" pitchFamily="18" charset="0"/>
              </a:rPr>
              <a:t>		while(</a:t>
            </a:r>
            <a:r>
              <a:rPr lang="en-US" sz="1400" b="1" dirty="0" err="1">
                <a:latin typeface="Baskerville Old Face" pitchFamily="18" charset="0"/>
              </a:rPr>
              <a:t>it.hasNext</a:t>
            </a:r>
            <a:r>
              <a:rPr lang="en-US" sz="1400" b="1" dirty="0">
                <a:latin typeface="Baskerville Old Face" pitchFamily="18" charset="0"/>
              </a:rPr>
              <a:t>())</a:t>
            </a:r>
            <a:endParaRPr lang="en-US" sz="1400" dirty="0">
              <a:latin typeface="Baskerville Old Face" pitchFamily="18" charset="0"/>
            </a:endParaRPr>
          </a:p>
          <a:p>
            <a:r>
              <a:rPr lang="en-US" sz="1400" b="1" dirty="0">
                <a:latin typeface="Baskerville Old Face" pitchFamily="18" charset="0"/>
              </a:rPr>
              <a:t>		{</a:t>
            </a:r>
            <a:endParaRPr lang="en-US" sz="1400" dirty="0">
              <a:latin typeface="Baskerville Old Face" pitchFamily="18" charset="0"/>
            </a:endParaRPr>
          </a:p>
          <a:p>
            <a:r>
              <a:rPr lang="en-US" sz="1400" b="1" dirty="0">
                <a:latin typeface="Baskerville Old Face" pitchFamily="18" charset="0"/>
              </a:rPr>
              <a:t>			String s=(String)</a:t>
            </a:r>
            <a:r>
              <a:rPr lang="en-US" sz="1400" b="1" dirty="0" err="1">
                <a:latin typeface="Baskerville Old Face" pitchFamily="18" charset="0"/>
              </a:rPr>
              <a:t>it.next</a:t>
            </a:r>
            <a:r>
              <a:rPr lang="en-US" sz="1400" b="1" dirty="0">
                <a:latin typeface="Baskerville Old Face" pitchFamily="18" charset="0"/>
              </a:rPr>
              <a:t>();</a:t>
            </a:r>
            <a:endParaRPr lang="en-US" sz="1400" dirty="0">
              <a:latin typeface="Baskerville Old Face" pitchFamily="18" charset="0"/>
            </a:endParaRPr>
          </a:p>
          <a:p>
            <a:r>
              <a:rPr lang="en-US" sz="1400" b="1" dirty="0">
                <a:latin typeface="Baskerville Old Face" pitchFamily="18" charset="0"/>
              </a:rPr>
              <a:t>			</a:t>
            </a:r>
            <a:r>
              <a:rPr lang="en-US" sz="1400" b="1" dirty="0" err="1">
                <a:latin typeface="Baskerville Old Face" pitchFamily="18" charset="0"/>
              </a:rPr>
              <a:t>System.out.println</a:t>
            </a:r>
            <a:r>
              <a:rPr lang="en-US" sz="1400" b="1" dirty="0">
                <a:latin typeface="Baskerville Old Face" pitchFamily="18" charset="0"/>
              </a:rPr>
              <a:t>(s);</a:t>
            </a:r>
            <a:endParaRPr lang="en-US" sz="1400" dirty="0">
              <a:latin typeface="Baskerville Old Face" pitchFamily="18" charset="0"/>
            </a:endParaRPr>
          </a:p>
          <a:p>
            <a:r>
              <a:rPr lang="en-US" sz="1400" b="1" dirty="0">
                <a:latin typeface="Baskerville Old Face" pitchFamily="18" charset="0"/>
              </a:rPr>
              <a:t>		}</a:t>
            </a:r>
            <a:endParaRPr lang="en-US" sz="1400" dirty="0">
              <a:latin typeface="Baskerville Old Face" pitchFamily="18" charset="0"/>
            </a:endParaRPr>
          </a:p>
          <a:p>
            <a:r>
              <a:rPr lang="en-US" sz="1400" b="1" dirty="0">
                <a:latin typeface="Baskerville Old Face" pitchFamily="18" charset="0"/>
              </a:rPr>
              <a:t>	}</a:t>
            </a:r>
            <a:endParaRPr lang="en-US" sz="1400" dirty="0">
              <a:latin typeface="Baskerville Old Face" pitchFamily="18" charset="0"/>
            </a:endParaRPr>
          </a:p>
          <a:p>
            <a:r>
              <a:rPr lang="en-US" sz="1400" b="1" dirty="0">
                <a:latin typeface="Baskerville Old Face" pitchFamily="18" charset="0"/>
              </a:rPr>
              <a:t>}</a:t>
            </a:r>
            <a:endParaRPr lang="en-US" sz="1400" dirty="0">
              <a:latin typeface="Baskerville Old Face" pitchFamily="18" charset="0"/>
            </a:endParaRPr>
          </a:p>
          <a:p>
            <a:r>
              <a:rPr lang="en-US" sz="1400" b="1" dirty="0">
                <a:latin typeface="Baskerville Old Face" pitchFamily="18" charset="0"/>
              </a:rPr>
              <a:t> </a:t>
            </a:r>
            <a:endParaRPr lang="en-US" sz="1400" dirty="0">
              <a:latin typeface="Baskerville Old Face" pitchFamily="18" charset="0"/>
            </a:endParaRPr>
          </a:p>
          <a:p>
            <a:r>
              <a:rPr lang="en-US" sz="1400" b="1" dirty="0">
                <a:latin typeface="Baskerville Old Face" pitchFamily="18" charset="0"/>
              </a:rPr>
              <a:t>OUTPUT:</a:t>
            </a:r>
            <a:endParaRPr lang="en-US" sz="1400" dirty="0">
              <a:latin typeface="Baskerville Old Face" pitchFamily="18" charset="0"/>
            </a:endParaRPr>
          </a:p>
          <a:p>
            <a:r>
              <a:rPr lang="en-US" sz="1400" b="1" dirty="0" err="1">
                <a:latin typeface="Baskerville Old Face" pitchFamily="18" charset="0"/>
              </a:rPr>
              <a:t>LinkedHashSet</a:t>
            </a:r>
            <a:r>
              <a:rPr lang="en-US" sz="1400" b="1" dirty="0">
                <a:latin typeface="Baskerville Old Face" pitchFamily="18" charset="0"/>
              </a:rPr>
              <a:t> Elements are:</a:t>
            </a:r>
            <a:endParaRPr lang="en-US" sz="1400" dirty="0">
              <a:latin typeface="Baskerville Old Face" pitchFamily="18" charset="0"/>
            </a:endParaRPr>
          </a:p>
          <a:p>
            <a:r>
              <a:rPr lang="en-US" sz="1400" b="1" dirty="0">
                <a:latin typeface="Baskerville Old Face" pitchFamily="18" charset="0"/>
              </a:rPr>
              <a:t>Mango</a:t>
            </a:r>
            <a:endParaRPr lang="en-US" sz="1400" dirty="0">
              <a:latin typeface="Baskerville Old Face" pitchFamily="18" charset="0"/>
            </a:endParaRPr>
          </a:p>
          <a:p>
            <a:r>
              <a:rPr lang="en-US" sz="1400" b="1" dirty="0">
                <a:latin typeface="Baskerville Old Face" pitchFamily="18" charset="0"/>
              </a:rPr>
              <a:t>Banana</a:t>
            </a:r>
            <a:endParaRPr lang="en-US" sz="1400" dirty="0">
              <a:latin typeface="Baskerville Old Face" pitchFamily="18" charset="0"/>
            </a:endParaRPr>
          </a:p>
          <a:p>
            <a:r>
              <a:rPr lang="en-US" sz="1400" b="1" dirty="0">
                <a:latin typeface="Baskerville Old Face" pitchFamily="18" charset="0"/>
              </a:rPr>
              <a:t>Apple</a:t>
            </a:r>
            <a:endParaRPr lang="en-US" sz="1400" dirty="0">
              <a:latin typeface="Baskerville Old Face" pitchFamily="18" charset="0"/>
            </a:endParaRPr>
          </a:p>
          <a:p>
            <a:r>
              <a:rPr lang="en-US" sz="1400" b="1" dirty="0">
                <a:latin typeface="Baskerville Old Face" pitchFamily="18" charset="0"/>
              </a:rPr>
              <a:t>Grapes</a:t>
            </a:r>
            <a:endParaRPr lang="en-US" sz="1400" dirty="0">
              <a:latin typeface="Baskerville Old Face" pitchFamily="18" charset="0"/>
            </a:endParaRPr>
          </a:p>
          <a:p>
            <a:r>
              <a:rPr lang="en-US" sz="1400" b="1" dirty="0">
                <a:latin typeface="Baskerville Old Face" pitchFamily="18" charset="0"/>
              </a:rPr>
              <a:t>Orange</a:t>
            </a:r>
            <a:endParaRPr lang="en-US" sz="1400" dirty="0">
              <a:latin typeface="Baskerville Old Face"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228600" y="86916"/>
            <a:ext cx="8686800" cy="3170099"/>
          </a:xfrm>
          <a:prstGeom prst="rect">
            <a:avLst/>
          </a:prstGeom>
          <a:noFill/>
        </p:spPr>
        <p:txBody>
          <a:bodyPr wrap="square" rtlCol="0">
            <a:spAutoFit/>
          </a:bodyPr>
          <a:lstStyle/>
          <a:p>
            <a:pPr lvl="0" algn="just"/>
            <a:r>
              <a:rPr lang="en-US" sz="2000" b="1" dirty="0">
                <a:latin typeface="Baskerville Old Face" pitchFamily="18" charset="0"/>
              </a:rPr>
              <a:t>5) Stack class:</a:t>
            </a:r>
          </a:p>
          <a:p>
            <a:pPr marL="630238" lvl="0" indent="-346075" algn="just">
              <a:buFont typeface="Wingdings" pitchFamily="2" charset="2"/>
              <a:buChar char="q"/>
            </a:pPr>
            <a:r>
              <a:rPr lang="en-US" sz="2000" dirty="0">
                <a:latin typeface="Baskerville Old Face" pitchFamily="18" charset="0"/>
              </a:rPr>
              <a:t>A stack represents a group of elements stored in LIFO(Last In First Out) order</a:t>
            </a:r>
          </a:p>
          <a:p>
            <a:pPr marL="630238" indent="-346075" algn="just">
              <a:buFont typeface="Wingdings" pitchFamily="2" charset="2"/>
              <a:buChar char="q"/>
            </a:pPr>
            <a:r>
              <a:rPr lang="en-US" sz="2000" dirty="0">
                <a:latin typeface="Baskerville Old Face" pitchFamily="18" charset="0"/>
              </a:rPr>
              <a:t>This means that the element which is stored as a last element into the stack will be first element to be removed from the stack.  </a:t>
            </a:r>
          </a:p>
          <a:p>
            <a:pPr marL="630238" indent="-346075" algn="just">
              <a:buFont typeface="Wingdings" pitchFamily="2" charset="2"/>
              <a:buChar char="q"/>
            </a:pPr>
            <a:r>
              <a:rPr lang="en-US" sz="2000" dirty="0">
                <a:latin typeface="Baskerville Old Face" pitchFamily="18" charset="0"/>
              </a:rPr>
              <a:t>Inserting elements (objects) into the stack is called “push operation” and removing elements from stack is called “pop operation”. </a:t>
            </a:r>
          </a:p>
          <a:p>
            <a:pPr marL="630238" indent="-346075" algn="just">
              <a:buFont typeface="Wingdings" pitchFamily="2" charset="2"/>
              <a:buChar char="q"/>
            </a:pPr>
            <a:r>
              <a:rPr lang="en-US" sz="2000" dirty="0">
                <a:latin typeface="Baskerville Old Face" pitchFamily="18" charset="0"/>
              </a:rPr>
              <a:t>Searching for an element in the stack is called a side of the stack, called ‘top’ of the stack, as shown in the following figure:</a:t>
            </a:r>
          </a:p>
          <a:p>
            <a:pPr marL="630238" indent="-346075" algn="just">
              <a:buFont typeface="Wingdings" pitchFamily="2" charset="2"/>
              <a:buChar char="q"/>
            </a:pPr>
            <a:endParaRPr lang="en-US" sz="2000" dirty="0">
              <a:latin typeface="Baskerville Old Face" pitchFamily="18" charset="0"/>
            </a:endParaRPr>
          </a:p>
        </p:txBody>
      </p:sp>
      <p:pic>
        <p:nvPicPr>
          <p:cNvPr id="5" name="Picture 4" descr="Image result for image of stack data structure"/>
          <p:cNvPicPr/>
          <p:nvPr/>
        </p:nvPicPr>
        <p:blipFill>
          <a:blip r:embed="rId3"/>
          <a:srcRect/>
          <a:stretch>
            <a:fillRect/>
          </a:stretch>
        </p:blipFill>
        <p:spPr bwMode="auto">
          <a:xfrm>
            <a:off x="2895600" y="3505200"/>
            <a:ext cx="1781175" cy="2495550"/>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7" name="TextBox 6"/>
          <p:cNvSpPr txBox="1"/>
          <p:nvPr/>
        </p:nvSpPr>
        <p:spPr>
          <a:xfrm>
            <a:off x="228600" y="304800"/>
            <a:ext cx="8458200" cy="3416320"/>
          </a:xfrm>
          <a:prstGeom prst="rect">
            <a:avLst/>
          </a:prstGeom>
          <a:noFill/>
        </p:spPr>
        <p:txBody>
          <a:bodyPr wrap="square" rtlCol="0">
            <a:spAutoFit/>
          </a:bodyPr>
          <a:lstStyle/>
          <a:p>
            <a:pPr marL="465138" indent="-465138" algn="just">
              <a:lnSpc>
                <a:spcPct val="150000"/>
              </a:lnSpc>
              <a:buFont typeface="Wingdings" pitchFamily="2" charset="2"/>
              <a:buChar char="q"/>
            </a:pPr>
            <a:r>
              <a:rPr lang="en-US" dirty="0">
                <a:latin typeface="Baskerville Old Face" pitchFamily="18" charset="0"/>
              </a:rPr>
              <a:t>A pile of places in a cafeteria where the lastly washed plate will be coming out first can be taken as an example for a stack.</a:t>
            </a:r>
          </a:p>
          <a:p>
            <a:pPr marL="465138" indent="-465138" algn="just">
              <a:lnSpc>
                <a:spcPct val="150000"/>
              </a:lnSpc>
              <a:buFont typeface="Wingdings" pitchFamily="2" charset="2"/>
              <a:buChar char="q"/>
            </a:pPr>
            <a:r>
              <a:rPr lang="en-US" dirty="0">
                <a:latin typeface="Baskerville Old Face" pitchFamily="18" charset="0"/>
              </a:rPr>
              <a:t>For Example, if we take the top plate (the 3</a:t>
            </a:r>
            <a:r>
              <a:rPr lang="en-US" baseline="30000" dirty="0">
                <a:latin typeface="Baskerville Old Face" pitchFamily="18" charset="0"/>
              </a:rPr>
              <a:t>rd</a:t>
            </a:r>
            <a:r>
              <a:rPr lang="en-US" dirty="0">
                <a:latin typeface="Baskerville Old Face" pitchFamily="18" charset="0"/>
              </a:rPr>
              <a:t> plate) from the pile, the weight on the spring will be lessened and the next plate will come up.</a:t>
            </a:r>
          </a:p>
          <a:p>
            <a:pPr marL="465138" indent="-465138" algn="just">
              <a:lnSpc>
                <a:spcPct val="150000"/>
              </a:lnSpc>
              <a:buFont typeface="Wingdings" pitchFamily="2" charset="2"/>
              <a:buChar char="q"/>
            </a:pPr>
            <a:r>
              <a:rPr lang="en-US" dirty="0">
                <a:latin typeface="Baskerville Old Face" pitchFamily="18" charset="0"/>
              </a:rPr>
              <a:t>Similarly, a compact Disk Holder where the CDs are arranged such that the last CD is available first is also an example for a stack.</a:t>
            </a:r>
          </a:p>
          <a:p>
            <a:pPr marL="465138" indent="-465138" algn="just">
              <a:buFont typeface="Wingdings" pitchFamily="2" charset="2"/>
              <a:buChar char="q"/>
            </a:pPr>
            <a:endParaRPr lang="en-US" dirty="0">
              <a:latin typeface="Baskerville Old Face" pitchFamily="18" charset="0"/>
            </a:endParaRPr>
          </a:p>
          <a:p>
            <a:pPr marL="465138" indent="-465138" algn="just"/>
            <a:endParaRPr lang="en-US" dirty="0">
              <a:latin typeface="Baskerville Old Face" pitchFamily="18" charset="0"/>
            </a:endParaRPr>
          </a:p>
          <a:p>
            <a:endParaRPr lang="en-US" dirty="0"/>
          </a:p>
        </p:txBody>
      </p:sp>
      <p:pic>
        <p:nvPicPr>
          <p:cNvPr id="55298" name="Picture 2" descr="Image result for a pile of plates"/>
          <p:cNvPicPr>
            <a:picLocks noChangeAspect="1" noChangeArrowheads="1"/>
          </p:cNvPicPr>
          <p:nvPr/>
        </p:nvPicPr>
        <p:blipFill>
          <a:blip r:embed="rId3" cstate="print"/>
          <a:srcRect/>
          <a:stretch>
            <a:fillRect/>
          </a:stretch>
        </p:blipFill>
        <p:spPr bwMode="auto">
          <a:xfrm>
            <a:off x="990600" y="2895600"/>
            <a:ext cx="3048000" cy="1981200"/>
          </a:xfrm>
          <a:prstGeom prst="rect">
            <a:avLst/>
          </a:prstGeom>
          <a:noFill/>
        </p:spPr>
      </p:pic>
      <p:pic>
        <p:nvPicPr>
          <p:cNvPr id="55300" name="Picture 4" descr="Image result for cd holder stand"/>
          <p:cNvPicPr>
            <a:picLocks noChangeAspect="1" noChangeArrowheads="1"/>
          </p:cNvPicPr>
          <p:nvPr/>
        </p:nvPicPr>
        <p:blipFill>
          <a:blip r:embed="rId4"/>
          <a:srcRect/>
          <a:stretch>
            <a:fillRect/>
          </a:stretch>
        </p:blipFill>
        <p:spPr bwMode="auto">
          <a:xfrm>
            <a:off x="5029200" y="2895600"/>
            <a:ext cx="2466975" cy="1847851"/>
          </a:xfrm>
          <a:prstGeom prst="rect">
            <a:avLst/>
          </a:prstGeom>
          <a:noFill/>
        </p:spPr>
      </p:pic>
      <p:sp>
        <p:nvSpPr>
          <p:cNvPr id="9" name="TextBox 8"/>
          <p:cNvSpPr txBox="1"/>
          <p:nvPr/>
        </p:nvSpPr>
        <p:spPr>
          <a:xfrm>
            <a:off x="228600" y="5105400"/>
            <a:ext cx="8686800" cy="1477328"/>
          </a:xfrm>
          <a:prstGeom prst="rect">
            <a:avLst/>
          </a:prstGeom>
          <a:noFill/>
        </p:spPr>
        <p:txBody>
          <a:bodyPr wrap="square" rtlCol="0">
            <a:spAutoFit/>
          </a:bodyPr>
          <a:lstStyle/>
          <a:p>
            <a:pPr marL="404813" indent="-404813">
              <a:buFont typeface="Wingdings" pitchFamily="2" charset="2"/>
              <a:buChar char="q"/>
            </a:pPr>
            <a:r>
              <a:rPr lang="en-US" dirty="0">
                <a:latin typeface="Baskerville Old Face" pitchFamily="18" charset="0"/>
              </a:rPr>
              <a:t>We can write a stack class as: </a:t>
            </a:r>
            <a:r>
              <a:rPr lang="en-US" b="1" dirty="0">
                <a:latin typeface="Baskerville Old Face" pitchFamily="18" charset="0"/>
              </a:rPr>
              <a:t>class Stack&lt;E&gt; </a:t>
            </a:r>
            <a:endParaRPr lang="en-US" dirty="0">
              <a:latin typeface="Baskerville Old Face" pitchFamily="18" charset="0"/>
            </a:endParaRPr>
          </a:p>
          <a:p>
            <a:pPr marL="404813" indent="-404813">
              <a:buFont typeface="Wingdings" pitchFamily="2" charset="2"/>
              <a:buChar char="q"/>
            </a:pPr>
            <a:r>
              <a:rPr lang="en-US" dirty="0">
                <a:latin typeface="Baskerville Old Face" pitchFamily="18" charset="0"/>
              </a:rPr>
              <a:t>where E stands for element type.  Suppose, we want to create a stack object that contains Integer objects, we can do so as shown here:</a:t>
            </a:r>
          </a:p>
          <a:p>
            <a:r>
              <a:rPr lang="en-US" b="1" dirty="0">
                <a:latin typeface="Baskerville Old Face" pitchFamily="18" charset="0"/>
              </a:rPr>
              <a:t>			Stack&lt;Integer&gt; </a:t>
            </a:r>
            <a:r>
              <a:rPr lang="en-US" b="1" dirty="0" err="1">
                <a:latin typeface="Baskerville Old Face" pitchFamily="18" charset="0"/>
              </a:rPr>
              <a:t>obj</a:t>
            </a:r>
            <a:r>
              <a:rPr lang="en-US" b="1" dirty="0">
                <a:latin typeface="Baskerville Old Face" pitchFamily="18" charset="0"/>
              </a:rPr>
              <a:t>= new Stack&lt;Integer&gt;( );</a:t>
            </a:r>
            <a:endParaRPr lang="en-US" dirty="0">
              <a:latin typeface="Baskerville Old Face" pitchFamily="18" charset="0"/>
            </a:endParaRPr>
          </a:p>
          <a:p>
            <a:pPr marL="465138" indent="-465138">
              <a:buFont typeface="Wingdings" pitchFamily="2" charset="2"/>
              <a:buChar char="q"/>
            </a:pPr>
            <a:r>
              <a:rPr lang="en-US" b="1" i="1" dirty="0">
                <a:latin typeface="Baskerville Old Face" pitchFamily="18" charset="0"/>
              </a:rPr>
              <a:t>Stack class includes the following methods:</a:t>
            </a:r>
            <a:endParaRPr lang="en-US" dirty="0">
              <a:latin typeface="Baskerville Old Face"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graphicFrame>
        <p:nvGraphicFramePr>
          <p:cNvPr id="10" name="Table 9"/>
          <p:cNvGraphicFramePr>
            <a:graphicFrameLocks noGrp="1"/>
          </p:cNvGraphicFramePr>
          <p:nvPr/>
        </p:nvGraphicFramePr>
        <p:xfrm>
          <a:off x="304800" y="762000"/>
          <a:ext cx="8610600" cy="413004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5867400">
                  <a:extLst>
                    <a:ext uri="{9D8B030D-6E8A-4147-A177-3AD203B41FA5}">
                      <a16:colId xmlns:a16="http://schemas.microsoft.com/office/drawing/2014/main" val="20001"/>
                    </a:ext>
                  </a:extLst>
                </a:gridCol>
              </a:tblGrid>
              <a:tr h="381000">
                <a:tc>
                  <a:txBody>
                    <a:bodyPr/>
                    <a:lstStyle/>
                    <a:p>
                      <a:r>
                        <a:rPr lang="en-US" dirty="0">
                          <a:latin typeface="Baskerville Old Face" pitchFamily="18" charset="0"/>
                        </a:rPr>
                        <a:t>METHOD</a:t>
                      </a:r>
                    </a:p>
                  </a:txBody>
                  <a:tcPr/>
                </a:tc>
                <a:tc>
                  <a:txBody>
                    <a:bodyPr/>
                    <a:lstStyle/>
                    <a:p>
                      <a:r>
                        <a:rPr lang="en-US" dirty="0">
                          <a:latin typeface="Baskerville Old Face" pitchFamily="18" charset="0"/>
                        </a:rPr>
                        <a:t>DESCRIPTION</a:t>
                      </a:r>
                    </a:p>
                  </a:txBody>
                  <a:tcPr/>
                </a:tc>
                <a:extLst>
                  <a:ext uri="{0D108BD9-81ED-4DB2-BD59-A6C34878D82A}">
                    <a16:rowId xmlns:a16="http://schemas.microsoft.com/office/drawing/2014/main" val="10000"/>
                  </a:ext>
                </a:extLst>
              </a:tr>
              <a:tr h="381000">
                <a:tc>
                  <a:txBody>
                    <a:bodyPr/>
                    <a:lstStyle/>
                    <a:p>
                      <a:r>
                        <a:rPr lang="en-US" sz="1800" b="1" kern="1200" dirty="0">
                          <a:solidFill>
                            <a:schemeClr val="dk1"/>
                          </a:solidFill>
                          <a:latin typeface="Baskerville Old Face" pitchFamily="18" charset="0"/>
                          <a:ea typeface="+mn-ea"/>
                          <a:cs typeface="+mn-cs"/>
                        </a:rPr>
                        <a:t>Boolean empty() </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tests whether the stack is empty or not. If the stack is empty then true is returned otherwise false.</a:t>
                      </a:r>
                      <a:endParaRPr lang="en-US" dirty="0">
                        <a:latin typeface="Baskerville Old Face" pitchFamily="18" charset="0"/>
                      </a:endParaRPr>
                    </a:p>
                  </a:txBody>
                  <a:tcPr/>
                </a:tc>
                <a:extLst>
                  <a:ext uri="{0D108BD9-81ED-4DB2-BD59-A6C34878D82A}">
                    <a16:rowId xmlns:a16="http://schemas.microsoft.com/office/drawing/2014/main" val="10001"/>
                  </a:ext>
                </a:extLst>
              </a:tr>
              <a:tr h="381000">
                <a:tc>
                  <a:txBody>
                    <a:bodyPr/>
                    <a:lstStyle/>
                    <a:p>
                      <a:r>
                        <a:rPr lang="en-US" sz="1800" b="1" kern="1200" dirty="0">
                          <a:solidFill>
                            <a:schemeClr val="dk1"/>
                          </a:solidFill>
                          <a:latin typeface="Baskerville Old Face" pitchFamily="18" charset="0"/>
                          <a:ea typeface="+mn-ea"/>
                          <a:cs typeface="+mn-cs"/>
                        </a:rPr>
                        <a:t>element peek()</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returns the top-most object from the stack without removing it.</a:t>
                      </a:r>
                      <a:endParaRPr lang="en-US" dirty="0">
                        <a:latin typeface="Baskerville Old Face" pitchFamily="18" charset="0"/>
                      </a:endParaRPr>
                    </a:p>
                  </a:txBody>
                  <a:tcPr/>
                </a:tc>
                <a:extLst>
                  <a:ext uri="{0D108BD9-81ED-4DB2-BD59-A6C34878D82A}">
                    <a16:rowId xmlns:a16="http://schemas.microsoft.com/office/drawing/2014/main" val="10002"/>
                  </a:ext>
                </a:extLst>
              </a:tr>
              <a:tr h="381000">
                <a:tc>
                  <a:txBody>
                    <a:bodyPr/>
                    <a:lstStyle/>
                    <a:p>
                      <a:r>
                        <a:rPr lang="en-US" sz="1800" b="1" kern="1200" dirty="0">
                          <a:solidFill>
                            <a:schemeClr val="dk1"/>
                          </a:solidFill>
                          <a:latin typeface="Baskerville Old Face" pitchFamily="18" charset="0"/>
                          <a:ea typeface="+mn-ea"/>
                          <a:cs typeface="+mn-cs"/>
                        </a:rPr>
                        <a:t>element pop()</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pops the top-most element form the stack and returns it</a:t>
                      </a:r>
                      <a:endParaRPr lang="en-US" dirty="0">
                        <a:latin typeface="Baskerville Old Face" pitchFamily="18" charset="0"/>
                      </a:endParaRPr>
                    </a:p>
                  </a:txBody>
                  <a:tcPr/>
                </a:tc>
                <a:extLst>
                  <a:ext uri="{0D108BD9-81ED-4DB2-BD59-A6C34878D82A}">
                    <a16:rowId xmlns:a16="http://schemas.microsoft.com/office/drawing/2014/main" val="10003"/>
                  </a:ext>
                </a:extLst>
              </a:tr>
              <a:tr h="381000">
                <a:tc>
                  <a:txBody>
                    <a:bodyPr/>
                    <a:lstStyle/>
                    <a:p>
                      <a:r>
                        <a:rPr lang="en-US" sz="1800" b="1" kern="1200" dirty="0">
                          <a:solidFill>
                            <a:schemeClr val="dk1"/>
                          </a:solidFill>
                          <a:latin typeface="Baskerville Old Face" pitchFamily="18" charset="0"/>
                          <a:ea typeface="+mn-ea"/>
                          <a:cs typeface="+mn-cs"/>
                        </a:rPr>
                        <a:t>element push(element </a:t>
                      </a:r>
                      <a:r>
                        <a:rPr lang="en-US" sz="1800" b="1" kern="1200" dirty="0" err="1">
                          <a:solidFill>
                            <a:schemeClr val="dk1"/>
                          </a:solidFill>
                          <a:latin typeface="Baskerville Old Face" pitchFamily="18" charset="0"/>
                          <a:ea typeface="+mn-ea"/>
                          <a:cs typeface="+mn-cs"/>
                        </a:rPr>
                        <a:t>obj</a:t>
                      </a:r>
                      <a:r>
                        <a:rPr lang="en-US" sz="1800" b="1"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pushes an element </a:t>
                      </a:r>
                      <a:r>
                        <a:rPr lang="en-US" sz="1800" kern="1200" dirty="0" err="1">
                          <a:solidFill>
                            <a:schemeClr val="dk1"/>
                          </a:solidFill>
                          <a:latin typeface="Baskerville Old Face" pitchFamily="18" charset="0"/>
                          <a:ea typeface="+mn-ea"/>
                          <a:cs typeface="+mn-cs"/>
                        </a:rPr>
                        <a:t>obj</a:t>
                      </a:r>
                      <a:r>
                        <a:rPr lang="en-US" sz="1800" kern="1200" dirty="0">
                          <a:solidFill>
                            <a:schemeClr val="dk1"/>
                          </a:solidFill>
                          <a:latin typeface="Baskerville Old Face" pitchFamily="18" charset="0"/>
                          <a:ea typeface="+mn-ea"/>
                          <a:cs typeface="+mn-cs"/>
                        </a:rPr>
                        <a:t> onto the top of the stack and returns that element</a:t>
                      </a:r>
                      <a:r>
                        <a:rPr lang="en-US" sz="1800" b="1"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extLst>
                  <a:ext uri="{0D108BD9-81ED-4DB2-BD59-A6C34878D82A}">
                    <a16:rowId xmlns:a16="http://schemas.microsoft.com/office/drawing/2014/main" val="10004"/>
                  </a:ext>
                </a:extLst>
              </a:tr>
              <a:tr h="381000">
                <a:tc>
                  <a:txBody>
                    <a:bodyPr/>
                    <a:lstStyle/>
                    <a:p>
                      <a:r>
                        <a:rPr lang="en-US" sz="1800" b="1" kern="1200" dirty="0" err="1">
                          <a:solidFill>
                            <a:schemeClr val="dk1"/>
                          </a:solidFill>
                          <a:latin typeface="Baskerville Old Face" pitchFamily="18" charset="0"/>
                          <a:ea typeface="+mn-ea"/>
                          <a:cs typeface="+mn-cs"/>
                        </a:rPr>
                        <a:t>int</a:t>
                      </a:r>
                      <a:r>
                        <a:rPr lang="en-US" sz="1800" b="1" kern="1200" dirty="0">
                          <a:solidFill>
                            <a:schemeClr val="dk1"/>
                          </a:solidFill>
                          <a:latin typeface="Baskerville Old Face" pitchFamily="18" charset="0"/>
                          <a:ea typeface="+mn-ea"/>
                          <a:cs typeface="+mn-cs"/>
                        </a:rPr>
                        <a:t> search(Object </a:t>
                      </a:r>
                      <a:r>
                        <a:rPr lang="en-US" sz="1800" b="1" kern="1200" dirty="0" err="1">
                          <a:solidFill>
                            <a:schemeClr val="dk1"/>
                          </a:solidFill>
                          <a:latin typeface="Baskerville Old Face" pitchFamily="18" charset="0"/>
                          <a:ea typeface="+mn-ea"/>
                          <a:cs typeface="+mn-cs"/>
                        </a:rPr>
                        <a:t>obj</a:t>
                      </a:r>
                      <a:r>
                        <a:rPr lang="en-US" sz="1800" b="1" kern="1200" dirty="0">
                          <a:solidFill>
                            <a:schemeClr val="dk1"/>
                          </a:solidFill>
                          <a:latin typeface="Baskerville Old Face" pitchFamily="18" charset="0"/>
                          <a:ea typeface="+mn-ea"/>
                          <a:cs typeface="+mn-cs"/>
                        </a:rPr>
                        <a:t>):</a:t>
                      </a:r>
                      <a:endParaRPr lang="en-US"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Baskerville Old Face" pitchFamily="18" charset="0"/>
                          <a:ea typeface="+mn-ea"/>
                          <a:cs typeface="+mn-cs"/>
                        </a:rPr>
                        <a:t>This method returns the </a:t>
                      </a:r>
                      <a:r>
                        <a:rPr lang="en-US" sz="1800" kern="1200" dirty="0" err="1">
                          <a:solidFill>
                            <a:schemeClr val="dk1"/>
                          </a:solidFill>
                          <a:latin typeface="Baskerville Old Face" pitchFamily="18" charset="0"/>
                          <a:ea typeface="+mn-ea"/>
                          <a:cs typeface="+mn-cs"/>
                        </a:rPr>
                        <a:t>positionof</a:t>
                      </a:r>
                      <a:r>
                        <a:rPr lang="en-US" sz="1800" kern="1200" dirty="0">
                          <a:solidFill>
                            <a:schemeClr val="dk1"/>
                          </a:solidFill>
                          <a:latin typeface="Baskerville Old Face" pitchFamily="18" charset="0"/>
                          <a:ea typeface="+mn-ea"/>
                          <a:cs typeface="+mn-cs"/>
                        </a:rPr>
                        <a:t> an element </a:t>
                      </a:r>
                      <a:r>
                        <a:rPr lang="en-US" sz="1800" kern="1200" dirty="0" err="1">
                          <a:solidFill>
                            <a:schemeClr val="dk1"/>
                          </a:solidFill>
                          <a:latin typeface="Baskerville Old Face" pitchFamily="18" charset="0"/>
                          <a:ea typeface="+mn-ea"/>
                          <a:cs typeface="+mn-cs"/>
                        </a:rPr>
                        <a:t>obj</a:t>
                      </a:r>
                      <a:r>
                        <a:rPr lang="en-US" sz="1800" kern="1200" dirty="0">
                          <a:solidFill>
                            <a:schemeClr val="dk1"/>
                          </a:solidFill>
                          <a:latin typeface="Baskerville Old Face" pitchFamily="18" charset="0"/>
                          <a:ea typeface="+mn-ea"/>
                          <a:cs typeface="+mn-cs"/>
                        </a:rPr>
                        <a:t> form the top of the stack. If the element is not found in the stack then returns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Baskerville Old Face" pitchFamily="18" charset="0"/>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5940088"/>
          </a:xfrm>
          <a:prstGeom prst="rect">
            <a:avLst/>
          </a:prstGeom>
          <a:solidFill>
            <a:schemeClr val="accent3">
              <a:lumMod val="40000"/>
              <a:lumOff val="60000"/>
            </a:schemeClr>
          </a:solidFill>
          <a:ln>
            <a:solidFill>
              <a:srgbClr val="002060">
                <a:alpha val="99000"/>
              </a:srgbClr>
            </a:solidFill>
          </a:ln>
        </p:spPr>
        <p:txBody>
          <a:bodyPr wrap="square" rtlCol="0">
            <a:spAutoFit/>
          </a:bodyPr>
          <a:lstStyle/>
          <a:p>
            <a:pPr lvl="0"/>
            <a:r>
              <a:rPr lang="en-US" sz="2000" b="1" dirty="0">
                <a:solidFill>
                  <a:srgbClr val="0000CC"/>
                </a:solidFill>
                <a:latin typeface="Baskerville Old Face" pitchFamily="18" charset="0"/>
              </a:rPr>
              <a:t>The syntax for defining an interface is very similar to that of defining a class</a:t>
            </a:r>
          </a:p>
          <a:p>
            <a:endParaRPr lang="en-US" sz="2000" b="1" dirty="0">
              <a:latin typeface="Baskerville Old Face" pitchFamily="18" charset="0"/>
            </a:endParaRPr>
          </a:p>
          <a:p>
            <a:r>
              <a:rPr lang="en-US" sz="2000" b="1" dirty="0">
                <a:solidFill>
                  <a:srgbClr val="FF0000"/>
                </a:solidFill>
                <a:latin typeface="Baskerville Old Face" pitchFamily="18" charset="0"/>
              </a:rPr>
              <a:t>Interface </a:t>
            </a:r>
            <a:r>
              <a:rPr lang="en-US" sz="2000" b="1" dirty="0" err="1">
                <a:solidFill>
                  <a:srgbClr val="FF0000"/>
                </a:solidFill>
                <a:latin typeface="Baskerville Old Face" pitchFamily="18" charset="0"/>
              </a:rPr>
              <a:t>InterfaceName</a:t>
            </a:r>
            <a:endParaRPr lang="en-US" sz="2000" dirty="0">
              <a:solidFill>
                <a:srgbClr val="FF0000"/>
              </a:solidFill>
              <a:latin typeface="Baskerville Old Face" pitchFamily="18" charset="0"/>
            </a:endParaRPr>
          </a:p>
          <a:p>
            <a:r>
              <a:rPr lang="en-US" sz="2000" b="1" dirty="0">
                <a:solidFill>
                  <a:srgbClr val="FF0000"/>
                </a:solidFill>
                <a:latin typeface="Baskerville Old Face" pitchFamily="18" charset="0"/>
              </a:rPr>
              <a:t>{</a:t>
            </a:r>
            <a:endParaRPr lang="en-US" sz="2000" dirty="0">
              <a:solidFill>
                <a:srgbClr val="FF0000"/>
              </a:solidFill>
              <a:latin typeface="Baskerville Old Face" pitchFamily="18" charset="0"/>
            </a:endParaRPr>
          </a:p>
          <a:p>
            <a:r>
              <a:rPr lang="en-US" sz="2000" b="1" dirty="0">
                <a:solidFill>
                  <a:srgbClr val="FF0000"/>
                </a:solidFill>
                <a:latin typeface="Baskerville Old Face" pitchFamily="18" charset="0"/>
              </a:rPr>
              <a:t>	static and final Variables</a:t>
            </a:r>
            <a:endParaRPr lang="en-US" sz="2000" dirty="0">
              <a:solidFill>
                <a:srgbClr val="FF0000"/>
              </a:solidFill>
              <a:latin typeface="Baskerville Old Face" pitchFamily="18" charset="0"/>
            </a:endParaRPr>
          </a:p>
          <a:p>
            <a:r>
              <a:rPr lang="en-US" sz="2000" b="1" dirty="0">
                <a:solidFill>
                  <a:srgbClr val="FF0000"/>
                </a:solidFill>
                <a:latin typeface="Baskerville Old Face" pitchFamily="18" charset="0"/>
              </a:rPr>
              <a:t>	Abstract Methods</a:t>
            </a:r>
          </a:p>
          <a:p>
            <a:r>
              <a:rPr lang="en-US" sz="2000" b="1" dirty="0">
                <a:solidFill>
                  <a:srgbClr val="FF0000"/>
                </a:solidFill>
                <a:latin typeface="Baskerville Old Face" pitchFamily="18" charset="0"/>
              </a:rPr>
              <a:t>}</a:t>
            </a:r>
          </a:p>
          <a:p>
            <a:pPr algn="just"/>
            <a:r>
              <a:rPr lang="en-US" sz="2000" dirty="0">
                <a:latin typeface="Baskerville Old Face" pitchFamily="18" charset="0"/>
              </a:rPr>
              <a:t>	Where </a:t>
            </a:r>
            <a:r>
              <a:rPr lang="en-US" sz="2000" b="1" i="1" dirty="0">
                <a:latin typeface="Baskerville Old Face" pitchFamily="18" charset="0"/>
              </a:rPr>
              <a:t>Interface</a:t>
            </a:r>
            <a:r>
              <a:rPr lang="en-US" sz="2000" dirty="0">
                <a:latin typeface="Baskerville Old Face" pitchFamily="18" charset="0"/>
              </a:rPr>
              <a:t> is the keyword and </a:t>
            </a:r>
            <a:r>
              <a:rPr lang="en-US" sz="2000" b="1" i="1" dirty="0" err="1">
                <a:latin typeface="Baskerville Old Face" pitchFamily="18" charset="0"/>
              </a:rPr>
              <a:t>InterfaceName</a:t>
            </a:r>
            <a:r>
              <a:rPr lang="en-US" sz="2000" dirty="0">
                <a:latin typeface="Baskerville Old Face" pitchFamily="18" charset="0"/>
              </a:rPr>
              <a:t>  is any valid java 	variable</a:t>
            </a:r>
          </a:p>
          <a:p>
            <a:endParaRPr lang="en-US" sz="2000" dirty="0">
              <a:latin typeface="Baskerville Old Face" pitchFamily="18" charset="0"/>
            </a:endParaRPr>
          </a:p>
          <a:p>
            <a:r>
              <a:rPr lang="en-US" sz="2000" b="1" dirty="0">
                <a:solidFill>
                  <a:srgbClr val="0000CC"/>
                </a:solidFill>
                <a:latin typeface="Baskerville Old Face" pitchFamily="18" charset="0"/>
              </a:rPr>
              <a:t>Example:</a:t>
            </a:r>
          </a:p>
          <a:p>
            <a:r>
              <a:rPr lang="en-US" sz="2000" dirty="0">
                <a:latin typeface="Baskerville Old Face" pitchFamily="18" charset="0"/>
              </a:rPr>
              <a:t>	</a:t>
            </a:r>
          </a:p>
          <a:p>
            <a:r>
              <a:rPr lang="en-US" sz="2000" b="1" dirty="0">
                <a:solidFill>
                  <a:srgbClr val="FF0000"/>
                </a:solidFill>
                <a:latin typeface="Baskerville Old Face" pitchFamily="18" charset="0"/>
              </a:rPr>
              <a:t>Interface Item</a:t>
            </a:r>
            <a:endParaRPr lang="en-US" sz="2000" dirty="0">
              <a:solidFill>
                <a:srgbClr val="FF0000"/>
              </a:solidFill>
              <a:latin typeface="Baskerville Old Face" pitchFamily="18" charset="0"/>
            </a:endParaRPr>
          </a:p>
          <a:p>
            <a:r>
              <a:rPr lang="en-US" sz="2000" b="1" dirty="0">
                <a:solidFill>
                  <a:srgbClr val="FF0000"/>
                </a:solidFill>
                <a:latin typeface="Baskerville Old Face" pitchFamily="18" charset="0"/>
              </a:rPr>
              <a:t>{</a:t>
            </a:r>
            <a:endParaRPr lang="en-US" sz="2000" dirty="0">
              <a:solidFill>
                <a:srgbClr val="FF0000"/>
              </a:solidFill>
              <a:latin typeface="Baskerville Old Face" pitchFamily="18" charset="0"/>
            </a:endParaRPr>
          </a:p>
          <a:p>
            <a:r>
              <a:rPr lang="en-US" sz="2000" b="1" dirty="0">
                <a:solidFill>
                  <a:srgbClr val="FF0000"/>
                </a:solidFill>
                <a:latin typeface="Baskerville Old Face" pitchFamily="18" charset="0"/>
              </a:rPr>
              <a:t>	static final </a:t>
            </a:r>
            <a:r>
              <a:rPr lang="en-US" sz="2000" b="1" dirty="0" err="1">
                <a:solidFill>
                  <a:srgbClr val="FF0000"/>
                </a:solidFill>
                <a:latin typeface="Baskerville Old Face" pitchFamily="18" charset="0"/>
              </a:rPr>
              <a:t>int</a:t>
            </a:r>
            <a:r>
              <a:rPr lang="en-US" sz="2000" b="1" dirty="0">
                <a:solidFill>
                  <a:srgbClr val="FF0000"/>
                </a:solidFill>
                <a:latin typeface="Baskerville Old Face" pitchFamily="18" charset="0"/>
              </a:rPr>
              <a:t> code = 1001;</a:t>
            </a:r>
            <a:endParaRPr lang="en-US" sz="2000" dirty="0">
              <a:solidFill>
                <a:srgbClr val="FF0000"/>
              </a:solidFill>
              <a:latin typeface="Baskerville Old Face" pitchFamily="18" charset="0"/>
            </a:endParaRPr>
          </a:p>
          <a:p>
            <a:r>
              <a:rPr lang="en-US" sz="2000" b="1" dirty="0">
                <a:solidFill>
                  <a:srgbClr val="FF0000"/>
                </a:solidFill>
                <a:latin typeface="Baskerville Old Face" pitchFamily="18" charset="0"/>
              </a:rPr>
              <a:t>	static final String name = “Fan”;</a:t>
            </a:r>
            <a:endParaRPr lang="en-US" sz="2000" dirty="0">
              <a:solidFill>
                <a:srgbClr val="FF0000"/>
              </a:solidFill>
              <a:latin typeface="Baskerville Old Face" pitchFamily="18" charset="0"/>
            </a:endParaRPr>
          </a:p>
          <a:p>
            <a:r>
              <a:rPr lang="en-US" sz="2000" b="1" dirty="0">
                <a:solidFill>
                  <a:srgbClr val="FF0000"/>
                </a:solidFill>
                <a:latin typeface="Baskerville Old Face" pitchFamily="18" charset="0"/>
              </a:rPr>
              <a:t>	void display();</a:t>
            </a:r>
            <a:endParaRPr lang="en-US" sz="2000" dirty="0">
              <a:solidFill>
                <a:srgbClr val="FF0000"/>
              </a:solidFill>
              <a:latin typeface="Baskerville Old Face" pitchFamily="18" charset="0"/>
            </a:endParaRPr>
          </a:p>
          <a:p>
            <a:r>
              <a:rPr lang="en-US" sz="2000" b="1" dirty="0">
                <a:solidFill>
                  <a:srgbClr val="FF0000"/>
                </a:solidFill>
                <a:latin typeface="Baskerville Old Face" pitchFamily="18" charset="0"/>
              </a:rPr>
              <a:t>}</a:t>
            </a:r>
            <a:endParaRPr lang="en-US" sz="2000" dirty="0">
              <a:solidFill>
                <a:srgbClr val="FF0000"/>
              </a:solidFill>
              <a:latin typeface="Baskerville Old Face" pitchFamily="18" charset="0"/>
            </a:endParaRPr>
          </a:p>
          <a:p>
            <a:endParaRPr lang="en-US" sz="2000" dirty="0">
              <a:latin typeface="Baskerville Old Face"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2053" name="Rectangle 5"/>
          <p:cNvSpPr>
            <a:spLocks noChangeArrowheads="1"/>
          </p:cNvSpPr>
          <p:nvPr/>
        </p:nvSpPr>
        <p:spPr bwMode="auto">
          <a:xfrm>
            <a:off x="304800" y="228600"/>
            <a:ext cx="8458200" cy="6001643"/>
          </a:xfrm>
          <a:prstGeom prst="rect">
            <a:avLst/>
          </a:prstGeom>
          <a:noFill/>
          <a:ln w="9525">
            <a:solidFill>
              <a:schemeClr val="tx2">
                <a:lumMod val="50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en-US" sz="1600" b="1" i="1"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Example of using the Stack class:</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import </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java.util</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public class </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Stackex</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Public static void main(String </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args</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Stack </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st</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=new Stack( );</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st.push</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(“Java”);</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st.push</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(“Latest”);</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st.push</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(“Edition”);</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st.push</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(“Fifth”);</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System.out.println</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(“The elements in the stack:”+</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st</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System.out.println</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(“The element at the top:”+</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st.peek</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System.out.println</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(“The element popped out of the stack:”st.pop( ));</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System.out.println</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(“The element in a stack after pop out </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anelement</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st</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System.out.println</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(“The result of searching:”+</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st.search</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seond</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1"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Output:</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The elements in the stack:[Java, Latest, Edition, -Fifth]</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The element at the top: -Fifth</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The element popped out of the stack: -Fifth</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The element in a stack after pop out </a:t>
            </a:r>
            <a:r>
              <a:rPr kumimoji="0" lang="en-US" sz="1600" b="0" i="0" u="none" strike="noStrike" cap="none" normalizeH="0" baseline="0" dirty="0" err="1">
                <a:ln>
                  <a:noFill/>
                </a:ln>
                <a:solidFill>
                  <a:schemeClr val="tx1"/>
                </a:solidFill>
                <a:effectLst/>
                <a:latin typeface="Baskerville Old Face" pitchFamily="18" charset="0"/>
                <a:ea typeface="Times New Roman" pitchFamily="18" charset="0"/>
                <a:cs typeface="Times New Roman" pitchFamily="18" charset="0"/>
              </a:rPr>
              <a:t>anelement</a:t>
            </a: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:[Java, Latest, Edition]</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sz="1600" b="0" i="0" u="none" strike="noStrike" cap="none" normalizeH="0" baseline="0" dirty="0">
                <a:ln>
                  <a:noFill/>
                </a:ln>
                <a:solidFill>
                  <a:schemeClr val="tx1"/>
                </a:solidFill>
                <a:effectLst/>
                <a:latin typeface="Baskerville Old Face" pitchFamily="18" charset="0"/>
                <a:ea typeface="Times New Roman" pitchFamily="18" charset="0"/>
                <a:cs typeface="Times New Roman" pitchFamily="18" charset="0"/>
              </a:rPr>
              <a:t>	The result of searching: -1</a:t>
            </a:r>
            <a:endParaRPr kumimoji="0" lang="en-US" sz="1600" b="0" i="0" u="none" strike="noStrike" cap="none" normalizeH="0" baseline="0" dirty="0">
              <a:ln>
                <a:noFill/>
              </a:ln>
              <a:solidFill>
                <a:schemeClr val="tx1"/>
              </a:solidFill>
              <a:effectLst/>
              <a:latin typeface="Baskerville Old Face" pitchFamily="18"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2053" name="Rectangle 5"/>
          <p:cNvSpPr>
            <a:spLocks noChangeArrowheads="1"/>
          </p:cNvSpPr>
          <p:nvPr/>
        </p:nvSpPr>
        <p:spPr bwMode="auto">
          <a:xfrm>
            <a:off x="304800" y="228600"/>
            <a:ext cx="8458200" cy="4939814"/>
          </a:xfrm>
          <a:prstGeom prst="rect">
            <a:avLst/>
          </a:prstGeom>
          <a:noFill/>
          <a:ln w="9525">
            <a:solidFill>
              <a:schemeClr val="tx2">
                <a:lumMod val="50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lvl="0" algn="just"/>
            <a:r>
              <a:rPr lang="en-US" b="1" dirty="0">
                <a:latin typeface="Baskerville Old Face" pitchFamily="18" charset="0"/>
              </a:rPr>
              <a:t>6) Vector class:</a:t>
            </a:r>
            <a:endParaRPr lang="en-US" dirty="0">
              <a:latin typeface="Baskerville Old Face" pitchFamily="18" charset="0"/>
            </a:endParaRPr>
          </a:p>
          <a:p>
            <a:pPr marL="688975" lvl="0" indent="-463550" algn="just">
              <a:lnSpc>
                <a:spcPct val="150000"/>
              </a:lnSpc>
              <a:buFont typeface="Wingdings" pitchFamily="2" charset="2"/>
              <a:buChar char="q"/>
            </a:pPr>
            <a:r>
              <a:rPr lang="en-US" dirty="0">
                <a:latin typeface="Baskerville Old Face" pitchFamily="18" charset="0"/>
              </a:rPr>
              <a:t>A vector also stores elements(objects) similar to </a:t>
            </a:r>
            <a:r>
              <a:rPr lang="en-US" dirty="0" err="1">
                <a:latin typeface="Baskerville Old Face" pitchFamily="18" charset="0"/>
              </a:rPr>
              <a:t>ArrayList</a:t>
            </a:r>
            <a:r>
              <a:rPr lang="en-US" dirty="0">
                <a:latin typeface="Baskerville Old Face" pitchFamily="18" charset="0"/>
              </a:rPr>
              <a:t>, but vector is synchronized.  </a:t>
            </a:r>
          </a:p>
          <a:p>
            <a:pPr marL="688975" lvl="0" indent="-463550" algn="just">
              <a:lnSpc>
                <a:spcPct val="150000"/>
              </a:lnSpc>
              <a:buFont typeface="Wingdings" pitchFamily="2" charset="2"/>
              <a:buChar char="q"/>
            </a:pPr>
            <a:r>
              <a:rPr lang="en-US" dirty="0">
                <a:latin typeface="Baskerville Old Face" pitchFamily="18" charset="0"/>
              </a:rPr>
              <a:t>It means even if several threads act on vector object simultaneously, the results will be reliable.</a:t>
            </a:r>
          </a:p>
          <a:p>
            <a:pPr marL="688975" lvl="0" indent="-463550" algn="just">
              <a:lnSpc>
                <a:spcPct val="150000"/>
              </a:lnSpc>
              <a:buFont typeface="Wingdings" pitchFamily="2" charset="2"/>
              <a:buChar char="q"/>
            </a:pPr>
            <a:r>
              <a:rPr lang="en-US" dirty="0">
                <a:latin typeface="Baskerville Old Face" pitchFamily="18" charset="0"/>
              </a:rPr>
              <a:t>We can write a Vector class as:</a:t>
            </a:r>
          </a:p>
          <a:p>
            <a:pPr marL="688975" lvl="0" indent="-463550" algn="just">
              <a:lnSpc>
                <a:spcPct val="150000"/>
              </a:lnSpc>
            </a:pPr>
            <a:r>
              <a:rPr lang="en-US" b="1" dirty="0">
                <a:latin typeface="Baskerville Old Face" pitchFamily="18" charset="0"/>
              </a:rPr>
              <a:t>	class Vector&lt;E&gt;</a:t>
            </a:r>
            <a:endParaRPr lang="en-US" dirty="0">
              <a:latin typeface="Baskerville Old Face" pitchFamily="18" charset="0"/>
            </a:endParaRPr>
          </a:p>
          <a:p>
            <a:pPr marL="688975" lvl="0" indent="-463550" algn="just">
              <a:lnSpc>
                <a:spcPct val="150000"/>
              </a:lnSpc>
              <a:buFont typeface="Wingdings" pitchFamily="2" charset="2"/>
              <a:buChar char="q"/>
            </a:pPr>
            <a:r>
              <a:rPr lang="en-US" dirty="0">
                <a:latin typeface="Baskerville Old Face" pitchFamily="18" charset="0"/>
              </a:rPr>
              <a:t>where E, represents the type of elements stored into the vector.  </a:t>
            </a:r>
          </a:p>
          <a:p>
            <a:pPr marL="688975" lvl="0" indent="-463550" algn="just">
              <a:lnSpc>
                <a:spcPct val="150000"/>
              </a:lnSpc>
              <a:buFont typeface="Wingdings" pitchFamily="2" charset="2"/>
              <a:buChar char="q"/>
            </a:pPr>
            <a:r>
              <a:rPr lang="en-US" dirty="0">
                <a:latin typeface="Baskerville Old Face" pitchFamily="18" charset="0"/>
              </a:rPr>
              <a:t>For example, if we want to create an empty Vector that can be used to store Float type objects, we can write as:</a:t>
            </a:r>
          </a:p>
          <a:p>
            <a:pPr algn="just">
              <a:lnSpc>
                <a:spcPct val="150000"/>
              </a:lnSpc>
            </a:pPr>
            <a:r>
              <a:rPr lang="en-US" dirty="0">
                <a:latin typeface="Baskerville Old Face" pitchFamily="18" charset="0"/>
              </a:rPr>
              <a:t> </a:t>
            </a:r>
            <a:r>
              <a:rPr lang="en-US" b="1" dirty="0">
                <a:latin typeface="Baskerville Old Face" pitchFamily="18" charset="0"/>
              </a:rPr>
              <a:t>    	 Vector&lt;Float&gt; v= new Vector&lt;Float&gt;( );</a:t>
            </a:r>
            <a:endParaRPr lang="en-US" dirty="0">
              <a:latin typeface="Baskerville Old Face" pitchFamily="18" charset="0"/>
            </a:endParaRPr>
          </a:p>
          <a:p>
            <a:pPr marL="688975" indent="-463550" algn="just">
              <a:lnSpc>
                <a:spcPct val="150000"/>
              </a:lnSpc>
              <a:buFont typeface="Wingdings" pitchFamily="2" charset="2"/>
              <a:buChar char="q"/>
            </a:pPr>
            <a:r>
              <a:rPr lang="en-US" b="1" dirty="0">
                <a:latin typeface="Baskerville Old Face" pitchFamily="18" charset="0"/>
              </a:rPr>
              <a:t> vector class includes the following methods</a:t>
            </a:r>
            <a:endParaRPr lang="en-US" dirty="0">
              <a:latin typeface="Baskerville Old Face"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graphicFrame>
        <p:nvGraphicFramePr>
          <p:cNvPr id="5" name="Table 4"/>
          <p:cNvGraphicFramePr>
            <a:graphicFrameLocks noGrp="1"/>
          </p:cNvGraphicFramePr>
          <p:nvPr/>
        </p:nvGraphicFramePr>
        <p:xfrm>
          <a:off x="152400" y="243840"/>
          <a:ext cx="8610600" cy="6165459"/>
        </p:xfrm>
        <a:graphic>
          <a:graphicData uri="http://schemas.openxmlformats.org/drawingml/2006/table">
            <a:tbl>
              <a:tblPr firstRow="1" bandRow="1">
                <a:tableStyleId>{5C22544A-7EE6-4342-B048-85BDC9FD1C3A}</a:tableStyleId>
              </a:tblPr>
              <a:tblGrid>
                <a:gridCol w="2819400">
                  <a:extLst>
                    <a:ext uri="{9D8B030D-6E8A-4147-A177-3AD203B41FA5}">
                      <a16:colId xmlns:a16="http://schemas.microsoft.com/office/drawing/2014/main" val="20000"/>
                    </a:ext>
                  </a:extLst>
                </a:gridCol>
                <a:gridCol w="5791200">
                  <a:extLst>
                    <a:ext uri="{9D8B030D-6E8A-4147-A177-3AD203B41FA5}">
                      <a16:colId xmlns:a16="http://schemas.microsoft.com/office/drawing/2014/main" val="20001"/>
                    </a:ext>
                  </a:extLst>
                </a:gridCol>
              </a:tblGrid>
              <a:tr h="354664">
                <a:tc>
                  <a:txBody>
                    <a:bodyPr/>
                    <a:lstStyle/>
                    <a:p>
                      <a:r>
                        <a:rPr lang="en-US" dirty="0">
                          <a:latin typeface="Baskerville Old Face" pitchFamily="18" charset="0"/>
                        </a:rPr>
                        <a:t>METHOD</a:t>
                      </a:r>
                    </a:p>
                  </a:txBody>
                  <a:tcPr/>
                </a:tc>
                <a:tc>
                  <a:txBody>
                    <a:bodyPr/>
                    <a:lstStyle/>
                    <a:p>
                      <a:r>
                        <a:rPr lang="en-US" dirty="0">
                          <a:latin typeface="Baskerville Old Face" pitchFamily="18" charset="0"/>
                        </a:rPr>
                        <a:t>DESCRIPTION</a:t>
                      </a:r>
                    </a:p>
                  </a:txBody>
                  <a:tcPr/>
                </a:tc>
                <a:extLst>
                  <a:ext uri="{0D108BD9-81ED-4DB2-BD59-A6C34878D82A}">
                    <a16:rowId xmlns:a16="http://schemas.microsoft.com/office/drawing/2014/main" val="10000"/>
                  </a:ext>
                </a:extLst>
              </a:tr>
              <a:tr h="685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latin typeface="Baskerville Old Face" pitchFamily="18" charset="0"/>
                          <a:ea typeface="+mn-ea"/>
                          <a:cs typeface="+mn-cs"/>
                        </a:rPr>
                        <a:t>void add(</a:t>
                      </a:r>
                      <a:r>
                        <a:rPr lang="en-US" sz="1800" b="1" kern="1200" dirty="0" err="1">
                          <a:solidFill>
                            <a:schemeClr val="dk1"/>
                          </a:solidFill>
                          <a:latin typeface="Baskerville Old Face" pitchFamily="18" charset="0"/>
                          <a:ea typeface="+mn-ea"/>
                          <a:cs typeface="+mn-cs"/>
                        </a:rPr>
                        <a:t>int</a:t>
                      </a:r>
                      <a:r>
                        <a:rPr lang="en-US" sz="1800" b="1" kern="1200" dirty="0">
                          <a:solidFill>
                            <a:schemeClr val="dk1"/>
                          </a:solidFill>
                          <a:latin typeface="Baskerville Old Face" pitchFamily="18" charset="0"/>
                          <a:ea typeface="+mn-ea"/>
                          <a:cs typeface="+mn-cs"/>
                        </a:rPr>
                        <a:t> index, object element)</a:t>
                      </a:r>
                      <a:endParaRPr lang="en-US" sz="1800" dirty="0">
                        <a:latin typeface="Baskerville Old Face"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kern="1200" dirty="0">
                          <a:solidFill>
                            <a:schemeClr val="dk1"/>
                          </a:solidFill>
                          <a:latin typeface="Baskerville Old Face" pitchFamily="18" charset="0"/>
                          <a:ea typeface="+mn-ea"/>
                          <a:cs typeface="+mn-cs"/>
                        </a:rPr>
                        <a:t>Inserts the specified element at the specified position in this vector</a:t>
                      </a:r>
                      <a:endParaRPr lang="en-US" sz="1800" dirty="0">
                        <a:latin typeface="Baskerville Old Face" pitchFamily="18" charset="0"/>
                      </a:endParaRPr>
                    </a:p>
                  </a:txBody>
                  <a:tcPr/>
                </a:tc>
                <a:extLst>
                  <a:ext uri="{0D108BD9-81ED-4DB2-BD59-A6C34878D82A}">
                    <a16:rowId xmlns:a16="http://schemas.microsoft.com/office/drawing/2014/main" val="10001"/>
                  </a:ext>
                </a:extLst>
              </a:tr>
              <a:tr h="354664">
                <a:tc>
                  <a:txBody>
                    <a:bodyPr/>
                    <a:lstStyle/>
                    <a:p>
                      <a:r>
                        <a:rPr lang="en-US" sz="1800" b="1" kern="1200" dirty="0">
                          <a:solidFill>
                            <a:schemeClr val="dk1"/>
                          </a:solidFill>
                          <a:latin typeface="Baskerville Old Face" pitchFamily="18" charset="0"/>
                          <a:ea typeface="+mn-ea"/>
                          <a:cs typeface="+mn-cs"/>
                        </a:rPr>
                        <a:t>boolean add(Object 0)</a:t>
                      </a:r>
                      <a:endParaRPr lang="en-US" sz="1800" dirty="0">
                        <a:latin typeface="Baskerville Old Face" pitchFamily="18" charset="0"/>
                      </a:endParaRPr>
                    </a:p>
                  </a:txBody>
                  <a:tcPr/>
                </a:tc>
                <a:tc>
                  <a:txBody>
                    <a:bodyPr/>
                    <a:lstStyle/>
                    <a:p>
                      <a:pPr marL="0" marR="0" indent="0" algn="just">
                        <a:spcBef>
                          <a:spcPts val="0"/>
                        </a:spcBef>
                        <a:spcAft>
                          <a:spcPts val="0"/>
                        </a:spcAft>
                        <a:tabLst>
                          <a:tab pos="60325" algn="l"/>
                        </a:tabLst>
                      </a:pPr>
                      <a:r>
                        <a:rPr lang="en-US" sz="1800" dirty="0">
                          <a:latin typeface="Baskerville Old Face" pitchFamily="18" charset="0"/>
                          <a:ea typeface="Calibri"/>
                          <a:cs typeface="Gautami"/>
                        </a:rPr>
                        <a:t>Appends the specified element to the end of the </a:t>
                      </a:r>
                      <a:r>
                        <a:rPr lang="en-US" sz="1800" dirty="0" err="1">
                          <a:latin typeface="Baskerville Old Face" pitchFamily="18" charset="0"/>
                          <a:ea typeface="Calibri"/>
                          <a:cs typeface="Gautami"/>
                        </a:rPr>
                        <a:t>vecot</a:t>
                      </a:r>
                      <a:endParaRPr lang="en-US" sz="1800" dirty="0">
                        <a:latin typeface="Baskerville Old Face" pitchFamily="18" charset="0"/>
                        <a:ea typeface="Calibri"/>
                        <a:cs typeface="Gautami"/>
                      </a:endParaRPr>
                    </a:p>
                  </a:txBody>
                  <a:tcPr/>
                </a:tc>
                <a:extLst>
                  <a:ext uri="{0D108BD9-81ED-4DB2-BD59-A6C34878D82A}">
                    <a16:rowId xmlns:a16="http://schemas.microsoft.com/office/drawing/2014/main" val="10002"/>
                  </a:ext>
                </a:extLst>
              </a:tr>
              <a:tr h="472440">
                <a:tc>
                  <a:txBody>
                    <a:bodyPr/>
                    <a:lstStyle/>
                    <a:p>
                      <a:pPr lvl="0"/>
                      <a:r>
                        <a:rPr lang="en-US" sz="1800" b="1" kern="1200" dirty="0" err="1">
                          <a:solidFill>
                            <a:schemeClr val="dk1"/>
                          </a:solidFill>
                          <a:latin typeface="Baskerville Old Face" pitchFamily="18" charset="0"/>
                          <a:ea typeface="+mn-ea"/>
                          <a:cs typeface="+mn-cs"/>
                        </a:rPr>
                        <a:t>boolean</a:t>
                      </a:r>
                      <a:r>
                        <a:rPr lang="en-US" sz="1800" b="1" kern="1200" dirty="0">
                          <a:solidFill>
                            <a:schemeClr val="dk1"/>
                          </a:solidFill>
                          <a:latin typeface="Baskerville Old Face" pitchFamily="18" charset="0"/>
                          <a:ea typeface="+mn-ea"/>
                          <a:cs typeface="+mn-cs"/>
                        </a:rPr>
                        <a:t> contains(Object </a:t>
                      </a:r>
                      <a:r>
                        <a:rPr lang="en-US" sz="1800" b="1" kern="1200" dirty="0" err="1">
                          <a:solidFill>
                            <a:schemeClr val="dk1"/>
                          </a:solidFill>
                          <a:latin typeface="Baskerville Old Face" pitchFamily="18" charset="0"/>
                          <a:ea typeface="+mn-ea"/>
                          <a:cs typeface="+mn-cs"/>
                        </a:rPr>
                        <a:t>elem</a:t>
                      </a:r>
                      <a:r>
                        <a:rPr lang="en-US" sz="1800" b="1" kern="1200" dirty="0">
                          <a:solidFill>
                            <a:schemeClr val="dk1"/>
                          </a:solidFill>
                          <a:latin typeface="Baskerville Old Face" pitchFamily="18" charset="0"/>
                          <a:ea typeface="+mn-ea"/>
                          <a:cs typeface="+mn-cs"/>
                        </a:rPr>
                        <a:t>)</a:t>
                      </a:r>
                      <a:endParaRPr lang="en-US" sz="1800" kern="1200" dirty="0">
                        <a:solidFill>
                          <a:schemeClr val="dk1"/>
                        </a:solidFill>
                        <a:latin typeface="Baskerville Old Face" pitchFamily="18" charset="0"/>
                        <a:ea typeface="+mn-ea"/>
                        <a:cs typeface="+mn-cs"/>
                      </a:endParaRPr>
                    </a:p>
                  </a:txBody>
                  <a:tcPr/>
                </a:tc>
                <a:tc>
                  <a:txBody>
                    <a:bodyPr/>
                    <a:lstStyle/>
                    <a:p>
                      <a:pPr marL="0" marR="0" indent="0" algn="just">
                        <a:spcBef>
                          <a:spcPts val="0"/>
                        </a:spcBef>
                        <a:spcAft>
                          <a:spcPts val="0"/>
                        </a:spcAft>
                        <a:tabLst/>
                      </a:pPr>
                      <a:r>
                        <a:rPr lang="en-US" sz="1800" i="1" dirty="0">
                          <a:solidFill>
                            <a:srgbClr val="000000"/>
                          </a:solidFill>
                          <a:latin typeface="Baskerville Old Face" pitchFamily="18" charset="0"/>
                          <a:ea typeface="Calibri"/>
                          <a:cs typeface="Times New Roman"/>
                        </a:rPr>
                        <a:t>Returns true if the vector contains the specified element </a:t>
                      </a:r>
                      <a:r>
                        <a:rPr lang="en-US" sz="1800" i="1" dirty="0" err="1">
                          <a:solidFill>
                            <a:srgbClr val="000000"/>
                          </a:solidFill>
                          <a:latin typeface="Baskerville Old Face" pitchFamily="18" charset="0"/>
                          <a:ea typeface="Calibri"/>
                          <a:cs typeface="Times New Roman"/>
                        </a:rPr>
                        <a:t>obj</a:t>
                      </a:r>
                      <a:endParaRPr lang="en-US" sz="1800" dirty="0">
                        <a:latin typeface="Baskerville Old Face" pitchFamily="18" charset="0"/>
                        <a:ea typeface="Calibri"/>
                        <a:cs typeface="Gautami"/>
                      </a:endParaRPr>
                    </a:p>
                  </a:txBody>
                  <a:tcPr/>
                </a:tc>
                <a:extLst>
                  <a:ext uri="{0D108BD9-81ED-4DB2-BD59-A6C34878D82A}">
                    <a16:rowId xmlns:a16="http://schemas.microsoft.com/office/drawing/2014/main" val="10003"/>
                  </a:ext>
                </a:extLst>
              </a:tr>
              <a:tr h="851193">
                <a:tc>
                  <a:txBody>
                    <a:bodyPr/>
                    <a:lstStyle/>
                    <a:p>
                      <a:pPr lvl="0"/>
                      <a:r>
                        <a:rPr lang="en-US" sz="1800" b="1" kern="1200" dirty="0" err="1">
                          <a:solidFill>
                            <a:schemeClr val="dk1"/>
                          </a:solidFill>
                          <a:latin typeface="Baskerville Old Face" pitchFamily="18" charset="0"/>
                          <a:ea typeface="+mn-ea"/>
                          <a:cs typeface="+mn-cs"/>
                        </a:rPr>
                        <a:t>int</a:t>
                      </a:r>
                      <a:r>
                        <a:rPr lang="en-US" sz="1800" b="1" kern="1200" dirty="0">
                          <a:solidFill>
                            <a:schemeClr val="dk1"/>
                          </a:solidFill>
                          <a:latin typeface="Baskerville Old Face" pitchFamily="18" charset="0"/>
                          <a:ea typeface="+mn-ea"/>
                          <a:cs typeface="+mn-cs"/>
                        </a:rPr>
                        <a:t> </a:t>
                      </a:r>
                      <a:r>
                        <a:rPr lang="en-US" sz="1800" b="1" kern="1200" dirty="0" err="1">
                          <a:solidFill>
                            <a:schemeClr val="dk1"/>
                          </a:solidFill>
                          <a:latin typeface="Baskerville Old Face" pitchFamily="18" charset="0"/>
                          <a:ea typeface="+mn-ea"/>
                          <a:cs typeface="+mn-cs"/>
                        </a:rPr>
                        <a:t>indexOf</a:t>
                      </a:r>
                      <a:r>
                        <a:rPr lang="en-US" sz="1800" b="1" kern="1200" dirty="0">
                          <a:solidFill>
                            <a:schemeClr val="dk1"/>
                          </a:solidFill>
                          <a:latin typeface="Baskerville Old Face" pitchFamily="18" charset="0"/>
                          <a:ea typeface="+mn-ea"/>
                          <a:cs typeface="+mn-cs"/>
                        </a:rPr>
                        <a:t>(Object </a:t>
                      </a:r>
                      <a:r>
                        <a:rPr lang="en-US" sz="1800" b="1" kern="1200" dirty="0" err="1">
                          <a:solidFill>
                            <a:schemeClr val="dk1"/>
                          </a:solidFill>
                          <a:latin typeface="Baskerville Old Face" pitchFamily="18" charset="0"/>
                          <a:ea typeface="+mn-ea"/>
                          <a:cs typeface="+mn-cs"/>
                        </a:rPr>
                        <a:t>elem</a:t>
                      </a:r>
                      <a:r>
                        <a:rPr lang="en-US" sz="1800" b="1" kern="1200" dirty="0">
                          <a:solidFill>
                            <a:schemeClr val="dk1"/>
                          </a:solidFill>
                          <a:latin typeface="Baskerville Old Face" pitchFamily="18" charset="0"/>
                          <a:ea typeface="+mn-ea"/>
                          <a:cs typeface="+mn-cs"/>
                        </a:rPr>
                        <a:t>)</a:t>
                      </a:r>
                      <a:endParaRPr lang="en-US" sz="1800" kern="1200" dirty="0">
                        <a:solidFill>
                          <a:schemeClr val="dk1"/>
                        </a:solidFill>
                        <a:latin typeface="Baskerville Old Face" pitchFamily="18" charset="0"/>
                        <a:ea typeface="+mn-ea"/>
                        <a:cs typeface="+mn-cs"/>
                      </a:endParaRPr>
                    </a:p>
                  </a:txBody>
                  <a:tcPr/>
                </a:tc>
                <a:tc>
                  <a:txBody>
                    <a:bodyPr/>
                    <a:lstStyle/>
                    <a:p>
                      <a:r>
                        <a:rPr lang="en-US" sz="1800" i="1" kern="1200" dirty="0">
                          <a:solidFill>
                            <a:schemeClr val="dk1"/>
                          </a:solidFill>
                          <a:latin typeface="Baskerville Old Face" pitchFamily="18" charset="0"/>
                          <a:ea typeface="+mn-ea"/>
                          <a:cs typeface="+mn-cs"/>
                        </a:rPr>
                        <a:t>returns the position of the first occurrence of the specified element </a:t>
                      </a:r>
                      <a:r>
                        <a:rPr lang="en-US" sz="1800" i="1" kern="1200" dirty="0" err="1">
                          <a:solidFill>
                            <a:schemeClr val="dk1"/>
                          </a:solidFill>
                          <a:latin typeface="Baskerville Old Face" pitchFamily="18" charset="0"/>
                          <a:ea typeface="+mn-ea"/>
                          <a:cs typeface="+mn-cs"/>
                        </a:rPr>
                        <a:t>elem</a:t>
                      </a:r>
                      <a:r>
                        <a:rPr lang="en-US" sz="1800" i="1" kern="1200" dirty="0">
                          <a:solidFill>
                            <a:schemeClr val="dk1"/>
                          </a:solidFill>
                          <a:latin typeface="Baskerville Old Face" pitchFamily="18" charset="0"/>
                          <a:ea typeface="+mn-ea"/>
                          <a:cs typeface="+mn-cs"/>
                        </a:rPr>
                        <a:t> in the </a:t>
                      </a:r>
                      <a:r>
                        <a:rPr lang="en-US" sz="1800" i="1" kern="1200" dirty="0" err="1">
                          <a:solidFill>
                            <a:schemeClr val="dk1"/>
                          </a:solidFill>
                          <a:latin typeface="Baskerville Old Face" pitchFamily="18" charset="0"/>
                          <a:ea typeface="+mn-ea"/>
                          <a:cs typeface="+mn-cs"/>
                        </a:rPr>
                        <a:t>vector;or</a:t>
                      </a:r>
                      <a:r>
                        <a:rPr lang="en-US" sz="1800" i="1" kern="1200" dirty="0">
                          <a:solidFill>
                            <a:schemeClr val="dk1"/>
                          </a:solidFill>
                          <a:latin typeface="Baskerville Old Face" pitchFamily="18" charset="0"/>
                          <a:ea typeface="+mn-ea"/>
                          <a:cs typeface="+mn-cs"/>
                        </a:rPr>
                        <a:t> -1 if the element is not found</a:t>
                      </a:r>
                      <a:endParaRPr lang="en-US" sz="1800" kern="1200" dirty="0">
                        <a:solidFill>
                          <a:schemeClr val="dk1"/>
                        </a:solidFill>
                        <a:latin typeface="Baskerville Old Face" pitchFamily="18" charset="0"/>
                        <a:ea typeface="+mn-ea"/>
                        <a:cs typeface="+mn-cs"/>
                      </a:endParaRPr>
                    </a:p>
                  </a:txBody>
                  <a:tcPr/>
                </a:tc>
                <a:extLst>
                  <a:ext uri="{0D108BD9-81ED-4DB2-BD59-A6C34878D82A}">
                    <a16:rowId xmlns:a16="http://schemas.microsoft.com/office/drawing/2014/main" val="10004"/>
                  </a:ext>
                </a:extLst>
              </a:tr>
              <a:tr h="85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1" kern="1200" dirty="0">
                          <a:solidFill>
                            <a:schemeClr val="dk1"/>
                          </a:solidFill>
                          <a:latin typeface="Baskerville Old Face" pitchFamily="18" charset="0"/>
                          <a:ea typeface="+mn-ea"/>
                          <a:cs typeface="+mn-cs"/>
                        </a:rPr>
                        <a:t>Element remove(Object </a:t>
                      </a:r>
                      <a:r>
                        <a:rPr lang="en-US" sz="1800" b="1" i="1" kern="1200" dirty="0" err="1">
                          <a:solidFill>
                            <a:schemeClr val="dk1"/>
                          </a:solidFill>
                          <a:latin typeface="Baskerville Old Face" pitchFamily="18" charset="0"/>
                          <a:ea typeface="+mn-ea"/>
                          <a:cs typeface="+mn-cs"/>
                        </a:rPr>
                        <a:t>obj</a:t>
                      </a:r>
                      <a:r>
                        <a:rPr lang="en-US" sz="1800" b="1" i="1" kern="1200" dirty="0">
                          <a:solidFill>
                            <a:schemeClr val="dk1"/>
                          </a:solidFill>
                          <a:latin typeface="Baskerville Old Face" pitchFamily="18" charset="0"/>
                          <a:ea typeface="+mn-ea"/>
                          <a:cs typeface="+mn-cs"/>
                        </a:rPr>
                        <a:t>)</a:t>
                      </a:r>
                      <a:endParaRPr lang="en-US" sz="1800" kern="1200" dirty="0">
                        <a:solidFill>
                          <a:schemeClr val="dk1"/>
                        </a:solidFill>
                        <a:latin typeface="Baskerville Old Face" pitchFamily="18"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kern="1200" dirty="0">
                          <a:solidFill>
                            <a:schemeClr val="dk1"/>
                          </a:solidFill>
                          <a:latin typeface="Baskerville Old Face" pitchFamily="18" charset="0"/>
                          <a:ea typeface="+mn-ea"/>
                          <a:cs typeface="+mn-cs"/>
                        </a:rPr>
                        <a:t>This method removes the element at the specified position</a:t>
                      </a:r>
                      <a:endParaRPr lang="en-US" sz="1800" dirty="0">
                        <a:latin typeface="Baskerville Old Face" pitchFamily="18" charset="0"/>
                      </a:endParaRPr>
                    </a:p>
                  </a:txBody>
                  <a:tcPr/>
                </a:tc>
                <a:extLst>
                  <a:ext uri="{0D108BD9-81ED-4DB2-BD59-A6C34878D82A}">
                    <a16:rowId xmlns:a16="http://schemas.microsoft.com/office/drawing/2014/main" val="10005"/>
                  </a:ext>
                </a:extLst>
              </a:tr>
              <a:tr h="85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1" kern="1200" dirty="0">
                          <a:solidFill>
                            <a:schemeClr val="dk1"/>
                          </a:solidFill>
                          <a:latin typeface="Baskerville Old Face" pitchFamily="18" charset="0"/>
                          <a:ea typeface="+mn-ea"/>
                          <a:cs typeface="+mn-cs"/>
                        </a:rPr>
                        <a:t>Void clear()</a:t>
                      </a:r>
                      <a:endParaRPr lang="en-US" sz="1800" kern="1200" dirty="0">
                        <a:solidFill>
                          <a:schemeClr val="dk1"/>
                        </a:solidFill>
                        <a:latin typeface="Baskerville Old Face" pitchFamily="18"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Baskerville Old Face" pitchFamily="18" charset="0"/>
                      </a:endParaRPr>
                    </a:p>
                  </a:txBody>
                  <a:tcPr/>
                </a:tc>
                <a:tc>
                  <a:txBody>
                    <a:bodyPr/>
                    <a:lstStyle/>
                    <a:p>
                      <a:r>
                        <a:rPr lang="en-US" sz="1800" kern="1200" dirty="0">
                          <a:solidFill>
                            <a:schemeClr val="dk1"/>
                          </a:solidFill>
                          <a:latin typeface="Baskerville Old Face" pitchFamily="18" charset="0"/>
                          <a:ea typeface="+mn-ea"/>
                          <a:cs typeface="+mn-cs"/>
                        </a:rPr>
                        <a:t>This method removes all the elements from the vector</a:t>
                      </a:r>
                    </a:p>
                  </a:txBody>
                  <a:tcPr/>
                </a:tc>
                <a:extLst>
                  <a:ext uri="{0D108BD9-81ED-4DB2-BD59-A6C34878D82A}">
                    <a16:rowId xmlns:a16="http://schemas.microsoft.com/office/drawing/2014/main" val="10006"/>
                  </a:ext>
                </a:extLst>
              </a:tr>
              <a:tr h="5958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err="1">
                          <a:solidFill>
                            <a:schemeClr val="dk1"/>
                          </a:solidFill>
                          <a:latin typeface="Baskerville Old Face" pitchFamily="18" charset="0"/>
                          <a:ea typeface="+mn-ea"/>
                          <a:cs typeface="+mn-cs"/>
                        </a:rPr>
                        <a:t>int</a:t>
                      </a:r>
                      <a:r>
                        <a:rPr lang="en-US" sz="1800" b="1" kern="1200" dirty="0">
                          <a:solidFill>
                            <a:schemeClr val="dk1"/>
                          </a:solidFill>
                          <a:latin typeface="Baskerville Old Face" pitchFamily="18" charset="0"/>
                          <a:ea typeface="+mn-ea"/>
                          <a:cs typeface="+mn-cs"/>
                        </a:rPr>
                        <a:t> </a:t>
                      </a:r>
                      <a:r>
                        <a:rPr lang="en-US" sz="1800" b="1" kern="1200" dirty="0" err="1">
                          <a:solidFill>
                            <a:schemeClr val="dk1"/>
                          </a:solidFill>
                          <a:latin typeface="Baskerville Old Face" pitchFamily="18" charset="0"/>
                          <a:ea typeface="+mn-ea"/>
                          <a:cs typeface="+mn-cs"/>
                        </a:rPr>
                        <a:t>lastIndexOf</a:t>
                      </a:r>
                      <a:r>
                        <a:rPr lang="en-US" sz="1800" b="1" kern="1200" dirty="0">
                          <a:solidFill>
                            <a:schemeClr val="dk1"/>
                          </a:solidFill>
                          <a:latin typeface="Baskerville Old Face" pitchFamily="18" charset="0"/>
                          <a:ea typeface="+mn-ea"/>
                          <a:cs typeface="+mn-cs"/>
                        </a:rPr>
                        <a:t>(Object </a:t>
                      </a:r>
                      <a:r>
                        <a:rPr lang="en-US" sz="1800" b="1" kern="1200" dirty="0" err="1">
                          <a:solidFill>
                            <a:schemeClr val="dk1"/>
                          </a:solidFill>
                          <a:latin typeface="Baskerville Old Face" pitchFamily="18" charset="0"/>
                          <a:ea typeface="+mn-ea"/>
                          <a:cs typeface="+mn-cs"/>
                        </a:rPr>
                        <a:t>elem</a:t>
                      </a:r>
                      <a:r>
                        <a:rPr lang="en-US" sz="1800" b="1" kern="1200" dirty="0">
                          <a:solidFill>
                            <a:schemeClr val="dk1"/>
                          </a:solidFill>
                          <a:latin typeface="Baskerville Old Face" pitchFamily="18" charset="0"/>
                          <a:ea typeface="+mn-ea"/>
                          <a:cs typeface="+mn-cs"/>
                        </a:rPr>
                        <a:t>)</a:t>
                      </a:r>
                      <a:endParaRPr lang="en-US" sz="1800" kern="1200" dirty="0">
                        <a:solidFill>
                          <a:schemeClr val="dk1"/>
                        </a:solidFill>
                        <a:latin typeface="Baskerville Old Face" pitchFamily="18"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Baskerville Old Face"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kern="1200" dirty="0">
                          <a:solidFill>
                            <a:schemeClr val="dk1"/>
                          </a:solidFill>
                          <a:latin typeface="Baskerville Old Face" pitchFamily="18" charset="0"/>
                          <a:ea typeface="+mn-ea"/>
                          <a:cs typeface="+mn-cs"/>
                        </a:rPr>
                        <a:t>returns the position of the last occurrence of the specified element </a:t>
                      </a:r>
                      <a:r>
                        <a:rPr lang="en-US" sz="1800" i="1" kern="1200" dirty="0" err="1">
                          <a:solidFill>
                            <a:schemeClr val="dk1"/>
                          </a:solidFill>
                          <a:latin typeface="Baskerville Old Face" pitchFamily="18" charset="0"/>
                          <a:ea typeface="+mn-ea"/>
                          <a:cs typeface="+mn-cs"/>
                        </a:rPr>
                        <a:t>elem</a:t>
                      </a:r>
                      <a:r>
                        <a:rPr lang="en-US" sz="1800" i="1" kern="1200" dirty="0">
                          <a:solidFill>
                            <a:schemeClr val="dk1"/>
                          </a:solidFill>
                          <a:latin typeface="Baskerville Old Face" pitchFamily="18" charset="0"/>
                          <a:ea typeface="+mn-ea"/>
                          <a:cs typeface="+mn-cs"/>
                        </a:rPr>
                        <a:t> in the </a:t>
                      </a:r>
                      <a:endParaRPr lang="en-US" sz="1800" dirty="0">
                        <a:latin typeface="Baskerville Old Face" pitchFamily="18" charset="0"/>
                      </a:endParaRPr>
                    </a:p>
                  </a:txBody>
                  <a:tcPr/>
                </a:tc>
                <a:extLst>
                  <a:ext uri="{0D108BD9-81ED-4DB2-BD59-A6C34878D82A}">
                    <a16:rowId xmlns:a16="http://schemas.microsoft.com/office/drawing/2014/main" val="10007"/>
                  </a:ext>
                </a:extLst>
              </a:tr>
              <a:tr h="595835">
                <a:tc>
                  <a:txBody>
                    <a:bodyPr/>
                    <a:lstStyle/>
                    <a:p>
                      <a:pPr lvl="0"/>
                      <a:r>
                        <a:rPr lang="en-US" sz="1800" b="1" kern="1200" dirty="0" err="1">
                          <a:solidFill>
                            <a:schemeClr val="dk1"/>
                          </a:solidFill>
                          <a:latin typeface="Baskerville Old Face" pitchFamily="18" charset="0"/>
                          <a:ea typeface="+mn-ea"/>
                          <a:cs typeface="+mn-cs"/>
                        </a:rPr>
                        <a:t>int</a:t>
                      </a:r>
                      <a:r>
                        <a:rPr lang="en-US" sz="1800" b="1" kern="1200" dirty="0">
                          <a:solidFill>
                            <a:schemeClr val="dk1"/>
                          </a:solidFill>
                          <a:latin typeface="Baskerville Old Face" pitchFamily="18" charset="0"/>
                          <a:ea typeface="+mn-ea"/>
                          <a:cs typeface="+mn-cs"/>
                        </a:rPr>
                        <a:t> size()</a:t>
                      </a:r>
                      <a:endParaRPr lang="en-US" sz="1800" kern="1200" dirty="0">
                        <a:solidFill>
                          <a:schemeClr val="dk1"/>
                        </a:solidFill>
                        <a:latin typeface="Baskerville Old Face" pitchFamily="18" charset="0"/>
                        <a:ea typeface="+mn-ea"/>
                        <a:cs typeface="+mn-cs"/>
                      </a:endParaRPr>
                    </a:p>
                    <a:p>
                      <a:endParaRPr lang="en-US" sz="1800" dirty="0">
                        <a:latin typeface="Baskerville Old Face" pitchFamily="18" charset="0"/>
                      </a:endParaRPr>
                    </a:p>
                  </a:txBody>
                  <a:tcPr/>
                </a:tc>
                <a:tc>
                  <a:txBody>
                    <a:bodyPr/>
                    <a:lstStyle/>
                    <a:p>
                      <a:r>
                        <a:rPr lang="en-US" sz="1800" i="1" kern="1200" dirty="0">
                          <a:solidFill>
                            <a:schemeClr val="dk1"/>
                          </a:solidFill>
                          <a:latin typeface="Baskerville Old Face" pitchFamily="18" charset="0"/>
                          <a:ea typeface="+mn-ea"/>
                          <a:cs typeface="+mn-cs"/>
                        </a:rPr>
                        <a:t>returns the no. of elements in the vector</a:t>
                      </a:r>
                      <a:endParaRPr lang="en-US" sz="1800" kern="1200" dirty="0">
                        <a:solidFill>
                          <a:schemeClr val="dk1"/>
                        </a:solidFill>
                        <a:latin typeface="Baskerville Old Face" pitchFamily="18" charset="0"/>
                        <a:ea typeface="+mn-ea"/>
                        <a:cs typeface="+mn-cs"/>
                      </a:endParaRPr>
                    </a:p>
                    <a:p>
                      <a:r>
                        <a:rPr lang="en-US" sz="1800" b="1" i="1" kern="1200" dirty="0">
                          <a:solidFill>
                            <a:schemeClr val="dk1"/>
                          </a:solidFill>
                          <a:latin typeface="Baskerville Old Face" pitchFamily="18" charset="0"/>
                          <a:ea typeface="+mn-ea"/>
                          <a:cs typeface="+mn-cs"/>
                        </a:rPr>
                        <a:t> </a:t>
                      </a:r>
                      <a:endParaRPr lang="en-US" sz="1800" kern="1200" dirty="0">
                        <a:solidFill>
                          <a:schemeClr val="dk1"/>
                        </a:solidFill>
                        <a:latin typeface="Baskerville Old Face" pitchFamily="18"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Baskerville Old Face" pitchFamily="18" charset="0"/>
                      </a:endParaRPr>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381000" y="228600"/>
            <a:ext cx="8077200" cy="6771084"/>
          </a:xfrm>
          <a:prstGeom prst="rect">
            <a:avLst/>
          </a:prstGeom>
          <a:noFill/>
          <a:ln>
            <a:solidFill>
              <a:schemeClr val="tx2">
                <a:lumMod val="50000"/>
              </a:schemeClr>
            </a:solidFill>
          </a:ln>
        </p:spPr>
        <p:txBody>
          <a:bodyPr wrap="square" rtlCol="0">
            <a:spAutoFit/>
          </a:bodyPr>
          <a:lstStyle/>
          <a:p>
            <a:r>
              <a:rPr lang="en-US" sz="1400" b="1" i="1" dirty="0">
                <a:latin typeface="Baskerville Old Face" pitchFamily="18" charset="0"/>
              </a:rPr>
              <a:t>Example of using the Vector class:</a:t>
            </a:r>
            <a:endParaRPr lang="en-US" sz="1400" dirty="0">
              <a:latin typeface="Baskerville Old Face" pitchFamily="18" charset="0"/>
            </a:endParaRPr>
          </a:p>
          <a:p>
            <a:r>
              <a:rPr lang="en-US" sz="1400" b="1" dirty="0">
                <a:latin typeface="Baskerville Old Face" pitchFamily="18" charset="0"/>
              </a:rPr>
              <a:t>/* PROGRAM TO ILLUSTRATE Vector CLASS*/</a:t>
            </a:r>
            <a:endParaRPr lang="en-US" sz="1400" dirty="0">
              <a:latin typeface="Baskerville Old Face" pitchFamily="18" charset="0"/>
            </a:endParaRPr>
          </a:p>
          <a:p>
            <a:r>
              <a:rPr lang="en-US" sz="1400" dirty="0">
                <a:latin typeface="Baskerville Old Face" pitchFamily="18" charset="0"/>
              </a:rPr>
              <a:t> </a:t>
            </a:r>
          </a:p>
          <a:p>
            <a:r>
              <a:rPr lang="fr-FR" sz="1400" dirty="0">
                <a:latin typeface="Baskerville Old Face" pitchFamily="18" charset="0"/>
              </a:rPr>
              <a:t>import </a:t>
            </a:r>
            <a:r>
              <a:rPr lang="fr-FR" sz="1400" dirty="0" err="1">
                <a:latin typeface="Baskerville Old Face" pitchFamily="18" charset="0"/>
              </a:rPr>
              <a:t>java.util</a:t>
            </a:r>
            <a:r>
              <a:rPr lang="fr-FR" sz="1400" dirty="0">
                <a:latin typeface="Baskerville Old Face" pitchFamily="18" charset="0"/>
              </a:rPr>
              <a:t>.*;</a:t>
            </a:r>
            <a:endParaRPr lang="en-US" sz="1400" dirty="0">
              <a:latin typeface="Baskerville Old Face" pitchFamily="18" charset="0"/>
            </a:endParaRPr>
          </a:p>
          <a:p>
            <a:r>
              <a:rPr lang="fr-FR" sz="1400" dirty="0">
                <a:latin typeface="Baskerville Old Face" pitchFamily="18" charset="0"/>
              </a:rPr>
              <a:t>import java.awt.*;</a:t>
            </a:r>
            <a:endParaRPr lang="en-US" sz="1400" dirty="0">
              <a:latin typeface="Baskerville Old Face" pitchFamily="18" charset="0"/>
            </a:endParaRPr>
          </a:p>
          <a:p>
            <a:r>
              <a:rPr lang="en-US" sz="1400" dirty="0">
                <a:latin typeface="Baskerville Old Face" pitchFamily="18" charset="0"/>
              </a:rPr>
              <a:t>class </a:t>
            </a:r>
            <a:r>
              <a:rPr lang="en-US" sz="1400" dirty="0" err="1">
                <a:latin typeface="Baskerville Old Face" pitchFamily="18" charset="0"/>
              </a:rPr>
              <a:t>VectorDemo</a:t>
            </a:r>
            <a:endParaRPr lang="en-US" sz="1400" dirty="0">
              <a:latin typeface="Baskerville Old Face" pitchFamily="18" charset="0"/>
            </a:endParaRPr>
          </a:p>
          <a:p>
            <a:r>
              <a:rPr lang="en-US" sz="1400" dirty="0">
                <a:latin typeface="Baskerville Old Face" pitchFamily="18" charset="0"/>
              </a:rPr>
              <a:t>{</a:t>
            </a:r>
          </a:p>
          <a:p>
            <a:r>
              <a:rPr lang="en-US" sz="1400" dirty="0">
                <a:latin typeface="Baskerville Old Face" pitchFamily="18" charset="0"/>
              </a:rPr>
              <a:t>	public static void main(String </a:t>
            </a:r>
            <a:r>
              <a:rPr lang="en-US" sz="1400" dirty="0" err="1">
                <a:latin typeface="Baskerville Old Face" pitchFamily="18" charset="0"/>
              </a:rPr>
              <a:t>args</a:t>
            </a:r>
            <a:r>
              <a:rPr lang="en-US" sz="1400" dirty="0">
                <a:latin typeface="Baskerville Old Face" pitchFamily="18" charset="0"/>
              </a:rPr>
              <a:t>[])</a:t>
            </a:r>
          </a:p>
          <a:p>
            <a:r>
              <a:rPr lang="en-US" sz="1400" dirty="0">
                <a:latin typeface="Baskerville Old Face" pitchFamily="18" charset="0"/>
              </a:rPr>
              <a:t>	{</a:t>
            </a:r>
          </a:p>
          <a:p>
            <a:r>
              <a:rPr lang="en-US" sz="1400" dirty="0">
                <a:latin typeface="Baskerville Old Face" pitchFamily="18" charset="0"/>
              </a:rPr>
              <a:t>		Vector&lt;Integer&gt; V=new Vector&lt;Integer&gt;();</a:t>
            </a:r>
          </a:p>
          <a:p>
            <a:r>
              <a:rPr lang="en-US" sz="1400" dirty="0">
                <a:latin typeface="Baskerville Old Face" pitchFamily="18" charset="0"/>
              </a:rPr>
              <a:t>		</a:t>
            </a:r>
            <a:r>
              <a:rPr lang="en-US" sz="1400" dirty="0" err="1">
                <a:latin typeface="Baskerville Old Face" pitchFamily="18" charset="0"/>
              </a:rPr>
              <a:t>int</a:t>
            </a:r>
            <a:r>
              <a:rPr lang="en-US" sz="1400" dirty="0">
                <a:latin typeface="Baskerville Old Face" pitchFamily="18" charset="0"/>
              </a:rPr>
              <a:t> x[ ]={22,20,10,40,15,60};</a:t>
            </a:r>
          </a:p>
          <a:p>
            <a:r>
              <a:rPr lang="en-US" sz="1400" dirty="0">
                <a:latin typeface="Baskerville Old Face" pitchFamily="18" charset="0"/>
              </a:rPr>
              <a:t>		for(</a:t>
            </a:r>
            <a:r>
              <a:rPr lang="en-US" sz="1400" dirty="0" err="1">
                <a:latin typeface="Baskerville Old Face" pitchFamily="18" charset="0"/>
              </a:rPr>
              <a:t>int</a:t>
            </a:r>
            <a:r>
              <a:rPr lang="en-US" sz="1400" dirty="0">
                <a:latin typeface="Baskerville Old Face" pitchFamily="18" charset="0"/>
              </a:rPr>
              <a:t> </a:t>
            </a:r>
            <a:r>
              <a:rPr lang="en-US" sz="1400" dirty="0" err="1">
                <a:latin typeface="Baskerville Old Face" pitchFamily="18" charset="0"/>
              </a:rPr>
              <a:t>i</a:t>
            </a:r>
            <a:r>
              <a:rPr lang="en-US" sz="1400" dirty="0">
                <a:latin typeface="Baskerville Old Face" pitchFamily="18" charset="0"/>
              </a:rPr>
              <a:t>=0;i&lt;</a:t>
            </a:r>
            <a:r>
              <a:rPr lang="en-US" sz="1400" dirty="0" err="1">
                <a:latin typeface="Baskerville Old Face" pitchFamily="18" charset="0"/>
              </a:rPr>
              <a:t>x.length;i</a:t>
            </a:r>
            <a:r>
              <a:rPr lang="en-US" sz="1400" dirty="0">
                <a:latin typeface="Baskerville Old Face" pitchFamily="18" charset="0"/>
              </a:rPr>
              <a:t>++)</a:t>
            </a:r>
          </a:p>
          <a:p>
            <a:r>
              <a:rPr lang="en-US" sz="1400" dirty="0">
                <a:latin typeface="Baskerville Old Face" pitchFamily="18" charset="0"/>
              </a:rPr>
              <a:t>		{</a:t>
            </a:r>
          </a:p>
          <a:p>
            <a:r>
              <a:rPr lang="en-US" sz="1400" dirty="0">
                <a:latin typeface="Baskerville Old Face" pitchFamily="18" charset="0"/>
              </a:rPr>
              <a:t>			</a:t>
            </a:r>
            <a:r>
              <a:rPr lang="en-US" sz="1400" dirty="0" err="1">
                <a:latin typeface="Baskerville Old Face" pitchFamily="18" charset="0"/>
              </a:rPr>
              <a:t>V.add</a:t>
            </a:r>
            <a:r>
              <a:rPr lang="en-US" sz="1400" dirty="0">
                <a:latin typeface="Baskerville Old Face" pitchFamily="18" charset="0"/>
              </a:rPr>
              <a:t>(x[</a:t>
            </a:r>
            <a:r>
              <a:rPr lang="en-US" sz="1400" dirty="0" err="1">
                <a:latin typeface="Baskerville Old Face" pitchFamily="18" charset="0"/>
              </a:rPr>
              <a:t>i</a:t>
            </a:r>
            <a:r>
              <a:rPr lang="en-US" sz="1400" dirty="0">
                <a:latin typeface="Baskerville Old Face" pitchFamily="18" charset="0"/>
              </a:rPr>
              <a:t>]);</a:t>
            </a:r>
          </a:p>
          <a:p>
            <a:r>
              <a:rPr lang="en-US" sz="1400" dirty="0">
                <a:latin typeface="Baskerville Old Face" pitchFamily="18" charset="0"/>
              </a:rPr>
              <a:t>		}</a:t>
            </a:r>
          </a:p>
          <a:p>
            <a:r>
              <a:rPr lang="en-US" sz="1400" dirty="0">
                <a:latin typeface="Baskerville Old Face" pitchFamily="18" charset="0"/>
              </a:rPr>
              <a:t>		</a:t>
            </a:r>
            <a:r>
              <a:rPr lang="en-US" sz="1400" dirty="0" err="1">
                <a:latin typeface="Baskerville Old Face" pitchFamily="18" charset="0"/>
              </a:rPr>
              <a:t>System.out.println</a:t>
            </a:r>
            <a:r>
              <a:rPr lang="en-US" sz="1400" dirty="0">
                <a:latin typeface="Baskerville Old Face" pitchFamily="18" charset="0"/>
              </a:rPr>
              <a:t>("Vector Elements:");</a:t>
            </a:r>
          </a:p>
          <a:p>
            <a:r>
              <a:rPr lang="en-US" sz="1400" dirty="0">
                <a:latin typeface="Baskerville Old Face" pitchFamily="18" charset="0"/>
              </a:rPr>
              <a:t>		for(</a:t>
            </a:r>
            <a:r>
              <a:rPr lang="en-US" sz="1400" dirty="0" err="1">
                <a:latin typeface="Baskerville Old Face" pitchFamily="18" charset="0"/>
              </a:rPr>
              <a:t>int</a:t>
            </a:r>
            <a:r>
              <a:rPr lang="en-US" sz="1400" dirty="0">
                <a:latin typeface="Baskerville Old Face" pitchFamily="18" charset="0"/>
              </a:rPr>
              <a:t> </a:t>
            </a:r>
            <a:r>
              <a:rPr lang="en-US" sz="1400" dirty="0" err="1">
                <a:latin typeface="Baskerville Old Face" pitchFamily="18" charset="0"/>
              </a:rPr>
              <a:t>i</a:t>
            </a:r>
            <a:r>
              <a:rPr lang="en-US" sz="1400" dirty="0">
                <a:latin typeface="Baskerville Old Face" pitchFamily="18" charset="0"/>
              </a:rPr>
              <a:t>=0;i&lt;</a:t>
            </a:r>
            <a:r>
              <a:rPr lang="en-US" sz="1400" dirty="0" err="1">
                <a:latin typeface="Baskerville Old Face" pitchFamily="18" charset="0"/>
              </a:rPr>
              <a:t>V.size</a:t>
            </a:r>
            <a:r>
              <a:rPr lang="en-US" sz="1400" dirty="0">
                <a:latin typeface="Baskerville Old Face" pitchFamily="18" charset="0"/>
              </a:rPr>
              <a:t>();</a:t>
            </a:r>
            <a:r>
              <a:rPr lang="en-US" sz="1400" dirty="0" err="1">
                <a:latin typeface="Baskerville Old Face" pitchFamily="18" charset="0"/>
              </a:rPr>
              <a:t>i</a:t>
            </a:r>
            <a:r>
              <a:rPr lang="en-US" sz="1400" dirty="0">
                <a:latin typeface="Baskerville Old Face" pitchFamily="18" charset="0"/>
              </a:rPr>
              <a:t>++)</a:t>
            </a:r>
          </a:p>
          <a:p>
            <a:r>
              <a:rPr lang="en-US" sz="1400" dirty="0">
                <a:latin typeface="Baskerville Old Face" pitchFamily="18" charset="0"/>
              </a:rPr>
              <a:t>		{</a:t>
            </a:r>
          </a:p>
          <a:p>
            <a:r>
              <a:rPr lang="en-US" sz="1400" dirty="0">
                <a:latin typeface="Baskerville Old Face" pitchFamily="18" charset="0"/>
              </a:rPr>
              <a:t>			</a:t>
            </a:r>
            <a:r>
              <a:rPr lang="en-US" sz="1400" dirty="0" err="1">
                <a:latin typeface="Baskerville Old Face" pitchFamily="18" charset="0"/>
              </a:rPr>
              <a:t>System.out.println</a:t>
            </a:r>
            <a:r>
              <a:rPr lang="en-US" sz="1400" dirty="0">
                <a:latin typeface="Baskerville Old Face" pitchFamily="18" charset="0"/>
              </a:rPr>
              <a:t>(</a:t>
            </a:r>
            <a:r>
              <a:rPr lang="en-US" sz="1400" dirty="0" err="1">
                <a:latin typeface="Baskerville Old Face" pitchFamily="18" charset="0"/>
              </a:rPr>
              <a:t>V.get</a:t>
            </a:r>
            <a:r>
              <a:rPr lang="en-US" sz="1400" dirty="0">
                <a:latin typeface="Baskerville Old Face" pitchFamily="18" charset="0"/>
              </a:rPr>
              <a:t>(</a:t>
            </a:r>
            <a:r>
              <a:rPr lang="en-US" sz="1400" dirty="0" err="1">
                <a:latin typeface="Baskerville Old Face" pitchFamily="18" charset="0"/>
              </a:rPr>
              <a:t>i</a:t>
            </a:r>
            <a:r>
              <a:rPr lang="en-US" sz="1400" dirty="0">
                <a:latin typeface="Baskerville Old Face" pitchFamily="18" charset="0"/>
              </a:rPr>
              <a:t>));</a:t>
            </a:r>
          </a:p>
          <a:p>
            <a:r>
              <a:rPr lang="en-US" sz="1400" dirty="0">
                <a:latin typeface="Baskerville Old Face" pitchFamily="18" charset="0"/>
              </a:rPr>
              <a:t>		}</a:t>
            </a:r>
          </a:p>
          <a:p>
            <a:r>
              <a:rPr lang="en-US" sz="1400" dirty="0">
                <a:latin typeface="Baskerville Old Face" pitchFamily="18" charset="0"/>
              </a:rPr>
              <a:t>		</a:t>
            </a:r>
            <a:r>
              <a:rPr lang="en-US" sz="1400" dirty="0" err="1">
                <a:latin typeface="Baskerville Old Face" pitchFamily="18" charset="0"/>
              </a:rPr>
              <a:t>System.out.println</a:t>
            </a:r>
            <a:r>
              <a:rPr lang="en-US" sz="1400" dirty="0">
                <a:latin typeface="Baskerville Old Face" pitchFamily="18" charset="0"/>
              </a:rPr>
              <a:t>("Retrieving Elements using </a:t>
            </a:r>
            <a:r>
              <a:rPr lang="en-US" sz="1400" dirty="0" err="1">
                <a:latin typeface="Baskerville Old Face" pitchFamily="18" charset="0"/>
              </a:rPr>
              <a:t>ListIterator</a:t>
            </a:r>
            <a:r>
              <a:rPr lang="en-US" sz="1400" dirty="0">
                <a:latin typeface="Baskerville Old Face" pitchFamily="18" charset="0"/>
              </a:rPr>
              <a:t> Interface:");</a:t>
            </a:r>
          </a:p>
          <a:p>
            <a:r>
              <a:rPr lang="en-US" sz="1400" dirty="0">
                <a:latin typeface="Baskerville Old Face" pitchFamily="18" charset="0"/>
              </a:rPr>
              <a:t>		</a:t>
            </a:r>
            <a:r>
              <a:rPr lang="en-US" sz="1400" dirty="0" err="1">
                <a:latin typeface="Baskerville Old Face" pitchFamily="18" charset="0"/>
              </a:rPr>
              <a:t>ListIterator</a:t>
            </a:r>
            <a:r>
              <a:rPr lang="en-US" sz="1400" dirty="0">
                <a:latin typeface="Baskerville Old Face" pitchFamily="18" charset="0"/>
              </a:rPr>
              <a:t> Lit= </a:t>
            </a:r>
            <a:r>
              <a:rPr lang="en-US" sz="1400" dirty="0" err="1">
                <a:latin typeface="Baskerville Old Face" pitchFamily="18" charset="0"/>
              </a:rPr>
              <a:t>V.listIterator</a:t>
            </a:r>
            <a:r>
              <a:rPr lang="en-US" sz="1400" dirty="0">
                <a:latin typeface="Baskerville Old Face" pitchFamily="18" charset="0"/>
              </a:rPr>
              <a:t>();</a:t>
            </a:r>
          </a:p>
          <a:p>
            <a:r>
              <a:rPr lang="en-US" sz="1400" dirty="0">
                <a:latin typeface="Baskerville Old Face" pitchFamily="18" charset="0"/>
              </a:rPr>
              <a:t>		</a:t>
            </a:r>
            <a:r>
              <a:rPr lang="en-US" sz="1400" dirty="0" err="1">
                <a:latin typeface="Baskerville Old Face" pitchFamily="18" charset="0"/>
              </a:rPr>
              <a:t>System.out.println</a:t>
            </a:r>
            <a:r>
              <a:rPr lang="en-US" sz="1400" dirty="0">
                <a:latin typeface="Baskerville Old Face" pitchFamily="18" charset="0"/>
              </a:rPr>
              <a:t>(" In Forward direction:");</a:t>
            </a:r>
          </a:p>
          <a:p>
            <a:r>
              <a:rPr lang="en-US" sz="1400" dirty="0">
                <a:latin typeface="Baskerville Old Face" pitchFamily="18" charset="0"/>
              </a:rPr>
              <a:t>		while(</a:t>
            </a:r>
            <a:r>
              <a:rPr lang="en-US" sz="1400" dirty="0" err="1">
                <a:latin typeface="Baskerville Old Face" pitchFamily="18" charset="0"/>
              </a:rPr>
              <a:t>Lit.hasNext</a:t>
            </a:r>
            <a:r>
              <a:rPr lang="en-US" sz="1400" dirty="0">
                <a:latin typeface="Baskerville Old Face" pitchFamily="18" charset="0"/>
              </a:rPr>
              <a:t>())</a:t>
            </a:r>
          </a:p>
          <a:p>
            <a:r>
              <a:rPr lang="en-US" sz="1400" dirty="0">
                <a:latin typeface="Baskerville Old Face" pitchFamily="18" charset="0"/>
              </a:rPr>
              <a:t>		</a:t>
            </a:r>
            <a:r>
              <a:rPr lang="en-US" sz="1400" dirty="0" err="1">
                <a:latin typeface="Baskerville Old Face" pitchFamily="18" charset="0"/>
              </a:rPr>
              <a:t>System.out.print</a:t>
            </a:r>
            <a:r>
              <a:rPr lang="en-US" sz="1400" dirty="0">
                <a:latin typeface="Baskerville Old Face" pitchFamily="18" charset="0"/>
              </a:rPr>
              <a:t>(</a:t>
            </a:r>
            <a:r>
              <a:rPr lang="en-US" sz="1400" dirty="0" err="1">
                <a:latin typeface="Baskerville Old Face" pitchFamily="18" charset="0"/>
              </a:rPr>
              <a:t>Lit.next</a:t>
            </a:r>
            <a:r>
              <a:rPr lang="en-US" sz="1400" dirty="0">
                <a:latin typeface="Baskerville Old Face" pitchFamily="18" charset="0"/>
              </a:rPr>
              <a:t>()+"\t");</a:t>
            </a:r>
          </a:p>
          <a:p>
            <a:r>
              <a:rPr lang="en-US" sz="1400" dirty="0">
                <a:latin typeface="Baskerville Old Face" pitchFamily="18" charset="0"/>
              </a:rPr>
              <a:t>		</a:t>
            </a:r>
            <a:r>
              <a:rPr lang="en-US" sz="1400" dirty="0" err="1">
                <a:latin typeface="Baskerville Old Face" pitchFamily="18" charset="0"/>
              </a:rPr>
              <a:t>System.out.println</a:t>
            </a:r>
            <a:r>
              <a:rPr lang="en-US" sz="1400" dirty="0">
                <a:latin typeface="Baskerville Old Face" pitchFamily="18" charset="0"/>
              </a:rPr>
              <a:t>("\n In </a:t>
            </a:r>
            <a:r>
              <a:rPr lang="en-US" sz="1400" dirty="0" err="1">
                <a:latin typeface="Baskerville Old Face" pitchFamily="18" charset="0"/>
              </a:rPr>
              <a:t>BackWard</a:t>
            </a:r>
            <a:r>
              <a:rPr lang="en-US" sz="1400" dirty="0">
                <a:latin typeface="Baskerville Old Face" pitchFamily="18" charset="0"/>
              </a:rPr>
              <a:t> direction:");</a:t>
            </a:r>
          </a:p>
          <a:p>
            <a:r>
              <a:rPr lang="en-US" sz="1400" dirty="0">
                <a:latin typeface="Baskerville Old Face" pitchFamily="18" charset="0"/>
              </a:rPr>
              <a:t>		while(</a:t>
            </a:r>
            <a:r>
              <a:rPr lang="en-US" sz="1400" dirty="0" err="1">
                <a:latin typeface="Baskerville Old Face" pitchFamily="18" charset="0"/>
              </a:rPr>
              <a:t>Lit.hasPrevious</a:t>
            </a:r>
            <a:r>
              <a:rPr lang="en-US" sz="1400" dirty="0">
                <a:latin typeface="Baskerville Old Face" pitchFamily="18" charset="0"/>
              </a:rPr>
              <a:t>())</a:t>
            </a:r>
          </a:p>
          <a:p>
            <a:r>
              <a:rPr lang="en-US" sz="1400" dirty="0">
                <a:latin typeface="Baskerville Old Face" pitchFamily="18" charset="0"/>
              </a:rPr>
              <a:t>		</a:t>
            </a:r>
            <a:r>
              <a:rPr lang="en-US" sz="1400" dirty="0" err="1">
                <a:latin typeface="Baskerville Old Face" pitchFamily="18" charset="0"/>
              </a:rPr>
              <a:t>System.out.print</a:t>
            </a:r>
            <a:r>
              <a:rPr lang="en-US" sz="1400" dirty="0">
                <a:latin typeface="Baskerville Old Face" pitchFamily="18" charset="0"/>
              </a:rPr>
              <a:t>(</a:t>
            </a:r>
            <a:r>
              <a:rPr lang="en-US" sz="1400" dirty="0" err="1">
                <a:latin typeface="Baskerville Old Face" pitchFamily="18" charset="0"/>
              </a:rPr>
              <a:t>Lit.previous</a:t>
            </a:r>
            <a:r>
              <a:rPr lang="en-US" sz="1400" dirty="0">
                <a:latin typeface="Baskerville Old Face" pitchFamily="18" charset="0"/>
              </a:rPr>
              <a:t>()+"\t");</a:t>
            </a:r>
          </a:p>
          <a:p>
            <a:r>
              <a:rPr lang="en-US" sz="1400" dirty="0">
                <a:latin typeface="Baskerville Old Face" pitchFamily="18" charset="0"/>
              </a:rPr>
              <a:t>	}</a:t>
            </a:r>
          </a:p>
          <a:p>
            <a:r>
              <a:rPr lang="en-US" sz="1400" dirty="0">
                <a:latin typeface="Baskerville Old Face" pitchFamily="18" charset="0"/>
              </a:rPr>
              <a:t>}</a:t>
            </a:r>
          </a:p>
          <a:p>
            <a:endParaRPr lang="en-US" sz="1400" dirty="0">
              <a:latin typeface="Baskerville Old Face"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381000" y="228600"/>
            <a:ext cx="8077200" cy="4678204"/>
          </a:xfrm>
          <a:prstGeom prst="rect">
            <a:avLst/>
          </a:prstGeom>
          <a:noFill/>
          <a:ln>
            <a:solidFill>
              <a:schemeClr val="tx2">
                <a:lumMod val="50000"/>
              </a:schemeClr>
            </a:solidFill>
          </a:ln>
        </p:spPr>
        <p:txBody>
          <a:bodyPr wrap="square" rtlCol="0">
            <a:spAutoFit/>
          </a:bodyPr>
          <a:lstStyle/>
          <a:p>
            <a:r>
              <a:rPr lang="en-US" dirty="0">
                <a:latin typeface="Baskerville Old Face" pitchFamily="18" charset="0"/>
              </a:rPr>
              <a:t>OUTPUT:</a:t>
            </a:r>
          </a:p>
          <a:p>
            <a:r>
              <a:rPr lang="en-US" dirty="0">
                <a:latin typeface="Baskerville Old Face" pitchFamily="18" charset="0"/>
              </a:rPr>
              <a:t>Z:\&gt;</a:t>
            </a:r>
            <a:r>
              <a:rPr lang="en-US" dirty="0" err="1">
                <a:latin typeface="Baskerville Old Face" pitchFamily="18" charset="0"/>
              </a:rPr>
              <a:t>javac</a:t>
            </a:r>
            <a:r>
              <a:rPr lang="en-US" dirty="0">
                <a:latin typeface="Baskerville Old Face" pitchFamily="18" charset="0"/>
              </a:rPr>
              <a:t> VectorDemo.java</a:t>
            </a:r>
          </a:p>
          <a:p>
            <a:r>
              <a:rPr lang="en-US" dirty="0">
                <a:latin typeface="Baskerville Old Face" pitchFamily="18" charset="0"/>
              </a:rPr>
              <a:t>Z:\&gt;java </a:t>
            </a:r>
            <a:r>
              <a:rPr lang="en-US" dirty="0" err="1">
                <a:latin typeface="Baskerville Old Face" pitchFamily="18" charset="0"/>
              </a:rPr>
              <a:t>VectorDemo</a:t>
            </a:r>
            <a:endParaRPr lang="en-US" dirty="0">
              <a:latin typeface="Baskerville Old Face" pitchFamily="18" charset="0"/>
            </a:endParaRPr>
          </a:p>
          <a:p>
            <a:r>
              <a:rPr lang="en-US" dirty="0">
                <a:latin typeface="Baskerville Old Face" pitchFamily="18" charset="0"/>
              </a:rPr>
              <a:t>Vector Elements:</a:t>
            </a:r>
          </a:p>
          <a:p>
            <a:r>
              <a:rPr lang="en-US" dirty="0">
                <a:latin typeface="Baskerville Old Face" pitchFamily="18" charset="0"/>
              </a:rPr>
              <a:t>22</a:t>
            </a:r>
          </a:p>
          <a:p>
            <a:r>
              <a:rPr lang="en-US" dirty="0">
                <a:latin typeface="Baskerville Old Face" pitchFamily="18" charset="0"/>
              </a:rPr>
              <a:t>20</a:t>
            </a:r>
          </a:p>
          <a:p>
            <a:r>
              <a:rPr lang="en-US" dirty="0">
                <a:latin typeface="Baskerville Old Face" pitchFamily="18" charset="0"/>
              </a:rPr>
              <a:t>10</a:t>
            </a:r>
          </a:p>
          <a:p>
            <a:r>
              <a:rPr lang="en-US" dirty="0">
                <a:latin typeface="Baskerville Old Face" pitchFamily="18" charset="0"/>
              </a:rPr>
              <a:t>40</a:t>
            </a:r>
          </a:p>
          <a:p>
            <a:r>
              <a:rPr lang="en-US" dirty="0">
                <a:latin typeface="Baskerville Old Face" pitchFamily="18" charset="0"/>
              </a:rPr>
              <a:t>15</a:t>
            </a:r>
          </a:p>
          <a:p>
            <a:r>
              <a:rPr lang="en-US" dirty="0">
                <a:latin typeface="Baskerville Old Face" pitchFamily="18" charset="0"/>
              </a:rPr>
              <a:t>60</a:t>
            </a:r>
          </a:p>
          <a:p>
            <a:r>
              <a:rPr lang="en-US" dirty="0">
                <a:latin typeface="Baskerville Old Face" pitchFamily="18" charset="0"/>
              </a:rPr>
              <a:t>Retrieving  Elements using </a:t>
            </a:r>
            <a:r>
              <a:rPr lang="en-US" dirty="0" err="1">
                <a:latin typeface="Baskerville Old Face" pitchFamily="18" charset="0"/>
              </a:rPr>
              <a:t>ListIterator</a:t>
            </a:r>
            <a:r>
              <a:rPr lang="en-US" dirty="0">
                <a:latin typeface="Baskerville Old Face" pitchFamily="18" charset="0"/>
              </a:rPr>
              <a:t> Interface</a:t>
            </a:r>
          </a:p>
          <a:p>
            <a:r>
              <a:rPr lang="en-US" dirty="0">
                <a:latin typeface="Baskerville Old Face" pitchFamily="18" charset="0"/>
              </a:rPr>
              <a:t> In Forward direction:</a:t>
            </a:r>
          </a:p>
          <a:p>
            <a:r>
              <a:rPr lang="en-US" dirty="0">
                <a:latin typeface="Baskerville Old Face" pitchFamily="18" charset="0"/>
              </a:rPr>
              <a:t>22      20      10      40      15      60</a:t>
            </a:r>
          </a:p>
          <a:p>
            <a:r>
              <a:rPr lang="en-US" dirty="0">
                <a:latin typeface="Baskerville Old Face" pitchFamily="18" charset="0"/>
              </a:rPr>
              <a:t> In </a:t>
            </a:r>
            <a:r>
              <a:rPr lang="en-US" dirty="0" err="1">
                <a:latin typeface="Baskerville Old Face" pitchFamily="18" charset="0"/>
              </a:rPr>
              <a:t>BackWard</a:t>
            </a:r>
            <a:r>
              <a:rPr lang="en-US" dirty="0">
                <a:latin typeface="Baskerville Old Face" pitchFamily="18" charset="0"/>
              </a:rPr>
              <a:t> direction:</a:t>
            </a:r>
          </a:p>
          <a:p>
            <a:r>
              <a:rPr lang="en-US" dirty="0">
                <a:latin typeface="Baskerville Old Face" pitchFamily="18" charset="0"/>
              </a:rPr>
              <a:t>60      15      40      10      20      22</a:t>
            </a:r>
          </a:p>
          <a:p>
            <a:endParaRPr lang="en-US" sz="1400" dirty="0">
              <a:latin typeface="Baskerville Old Face" pitchFamily="18" charset="0"/>
            </a:endParaRPr>
          </a:p>
          <a:p>
            <a:endParaRPr lang="en-US" sz="1400" dirty="0">
              <a:latin typeface="Baskerville Old Face"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228600" y="71527"/>
            <a:ext cx="8763000" cy="6740307"/>
          </a:xfrm>
          <a:prstGeom prst="rect">
            <a:avLst/>
          </a:prstGeom>
          <a:noFill/>
          <a:ln>
            <a:solidFill>
              <a:schemeClr val="tx2">
                <a:lumMod val="50000"/>
              </a:schemeClr>
            </a:solidFill>
          </a:ln>
        </p:spPr>
        <p:txBody>
          <a:bodyPr wrap="square" rtlCol="0">
            <a:spAutoFit/>
          </a:bodyPr>
          <a:lstStyle/>
          <a:p>
            <a:pPr marL="465138" indent="-465138">
              <a:lnSpc>
                <a:spcPct val="150000"/>
              </a:lnSpc>
            </a:pPr>
            <a:r>
              <a:rPr lang="en-US" b="1" dirty="0">
                <a:solidFill>
                  <a:srgbClr val="0000CC"/>
                </a:solidFill>
                <a:latin typeface="Baskerville Old Face" pitchFamily="18" charset="0"/>
              </a:rPr>
              <a:t>2.4	Retrieving elements from Collections</a:t>
            </a:r>
          </a:p>
          <a:p>
            <a:pPr marL="854075" indent="-388938">
              <a:lnSpc>
                <a:spcPct val="150000"/>
              </a:lnSpc>
            </a:pPr>
            <a:r>
              <a:rPr lang="en-US" b="1" dirty="0">
                <a:latin typeface="Baskerville Old Face" pitchFamily="18" charset="0"/>
              </a:rPr>
              <a:t>Following are the 4 ways to retrieve any elements form a collection object:</a:t>
            </a:r>
            <a:endParaRPr lang="en-US" dirty="0">
              <a:latin typeface="Baskerville Old Face" pitchFamily="18" charset="0"/>
            </a:endParaRPr>
          </a:p>
          <a:p>
            <a:pPr marL="922337" lvl="0" indent="-457200">
              <a:lnSpc>
                <a:spcPct val="150000"/>
              </a:lnSpc>
              <a:buFont typeface="+mj-lt"/>
              <a:buAutoNum type="arabicParenR"/>
            </a:pPr>
            <a:r>
              <a:rPr lang="en-US" b="1" dirty="0">
                <a:latin typeface="Baskerville Old Face" pitchFamily="18" charset="0"/>
              </a:rPr>
              <a:t>Using for-each loop.</a:t>
            </a:r>
            <a:endParaRPr lang="en-US" dirty="0">
              <a:latin typeface="Baskerville Old Face" pitchFamily="18" charset="0"/>
            </a:endParaRPr>
          </a:p>
          <a:p>
            <a:pPr marL="922337" lvl="0" indent="-457200">
              <a:lnSpc>
                <a:spcPct val="150000"/>
              </a:lnSpc>
              <a:buFont typeface="+mj-lt"/>
              <a:buAutoNum type="arabicParenR"/>
            </a:pPr>
            <a:r>
              <a:rPr lang="en-US" b="1" dirty="0">
                <a:latin typeface="Baskerville Old Face" pitchFamily="18" charset="0"/>
              </a:rPr>
              <a:t>Using </a:t>
            </a:r>
            <a:r>
              <a:rPr lang="en-US" b="1" dirty="0" err="1">
                <a:latin typeface="Baskerville Old Face" pitchFamily="18" charset="0"/>
              </a:rPr>
              <a:t>Iterator</a:t>
            </a:r>
            <a:r>
              <a:rPr lang="en-US" b="1" dirty="0">
                <a:latin typeface="Baskerville Old Face" pitchFamily="18" charset="0"/>
              </a:rPr>
              <a:t> interface.</a:t>
            </a:r>
            <a:endParaRPr lang="en-US" dirty="0">
              <a:latin typeface="Baskerville Old Face" pitchFamily="18" charset="0"/>
            </a:endParaRPr>
          </a:p>
          <a:p>
            <a:pPr marL="922337" lvl="0" indent="-457200">
              <a:lnSpc>
                <a:spcPct val="150000"/>
              </a:lnSpc>
              <a:buFont typeface="+mj-lt"/>
              <a:buAutoNum type="arabicParenR"/>
            </a:pPr>
            <a:r>
              <a:rPr lang="en-US" b="1" dirty="0">
                <a:latin typeface="Baskerville Old Face" pitchFamily="18" charset="0"/>
              </a:rPr>
              <a:t>Using </a:t>
            </a:r>
            <a:r>
              <a:rPr lang="en-US" b="1" dirty="0" err="1">
                <a:latin typeface="Baskerville Old Face" pitchFamily="18" charset="0"/>
              </a:rPr>
              <a:t>ListIterator</a:t>
            </a:r>
            <a:r>
              <a:rPr lang="en-US" b="1" dirty="0">
                <a:latin typeface="Baskerville Old Face" pitchFamily="18" charset="0"/>
              </a:rPr>
              <a:t> interface.</a:t>
            </a:r>
            <a:endParaRPr lang="en-US" dirty="0">
              <a:latin typeface="Baskerville Old Face" pitchFamily="18" charset="0"/>
            </a:endParaRPr>
          </a:p>
          <a:p>
            <a:pPr marL="922337" lvl="0" indent="-457200">
              <a:lnSpc>
                <a:spcPct val="150000"/>
              </a:lnSpc>
              <a:buFont typeface="+mj-lt"/>
              <a:buAutoNum type="arabicParenR"/>
            </a:pPr>
            <a:r>
              <a:rPr lang="en-US" b="1" dirty="0">
                <a:latin typeface="Baskerville Old Face" pitchFamily="18" charset="0"/>
              </a:rPr>
              <a:t>Using Enumeration interface.</a:t>
            </a:r>
            <a:endParaRPr lang="en-US" dirty="0">
              <a:latin typeface="Baskerville Old Face" pitchFamily="18" charset="0"/>
            </a:endParaRPr>
          </a:p>
          <a:p>
            <a:pPr>
              <a:lnSpc>
                <a:spcPct val="150000"/>
              </a:lnSpc>
            </a:pPr>
            <a:r>
              <a:rPr lang="en-US" b="1" u="sng" dirty="0">
                <a:solidFill>
                  <a:srgbClr val="00B050"/>
                </a:solidFill>
                <a:latin typeface="Baskerville Old Face" pitchFamily="18" charset="0"/>
              </a:rPr>
              <a:t>1) For-each Loop:</a:t>
            </a:r>
            <a:r>
              <a:rPr lang="en-US" b="1" dirty="0">
                <a:solidFill>
                  <a:srgbClr val="00B050"/>
                </a:solidFill>
                <a:latin typeface="Baskerville Old Face" pitchFamily="18" charset="0"/>
              </a:rPr>
              <a:t>  </a:t>
            </a:r>
            <a:r>
              <a:rPr lang="en-US" dirty="0">
                <a:latin typeface="Baskerville Old Face" pitchFamily="18" charset="0"/>
              </a:rPr>
              <a:t>for-each loop is like for loop which repeatedly executes a group of statements for each element of the collection. The format is</a:t>
            </a:r>
          </a:p>
          <a:p>
            <a:pPr lvl="1" algn="just">
              <a:lnSpc>
                <a:spcPct val="150000"/>
              </a:lnSpc>
            </a:pPr>
            <a:r>
              <a:rPr lang="en-US" b="1" dirty="0">
                <a:latin typeface="Baskerville Old Face" pitchFamily="18" charset="0"/>
              </a:rPr>
              <a:t>for(variable: collection-object)</a:t>
            </a:r>
            <a:endParaRPr lang="en-US" dirty="0">
              <a:latin typeface="Baskerville Old Face" pitchFamily="18" charset="0"/>
            </a:endParaRPr>
          </a:p>
          <a:p>
            <a:pPr lvl="1" algn="just">
              <a:lnSpc>
                <a:spcPct val="150000"/>
              </a:lnSpc>
            </a:pPr>
            <a:r>
              <a:rPr lang="en-US" b="1" dirty="0">
                <a:latin typeface="Baskerville Old Face" pitchFamily="18" charset="0"/>
              </a:rPr>
              <a:t>{</a:t>
            </a:r>
            <a:endParaRPr lang="en-US" dirty="0">
              <a:latin typeface="Baskerville Old Face" pitchFamily="18" charset="0"/>
            </a:endParaRPr>
          </a:p>
          <a:p>
            <a:pPr lvl="1" algn="just">
              <a:lnSpc>
                <a:spcPct val="150000"/>
              </a:lnSpc>
            </a:pPr>
            <a:r>
              <a:rPr lang="en-US" b="1" dirty="0">
                <a:latin typeface="Baskerville Old Face" pitchFamily="18" charset="0"/>
              </a:rPr>
              <a:t>	Statements;</a:t>
            </a:r>
            <a:endParaRPr lang="en-US" dirty="0">
              <a:latin typeface="Baskerville Old Face" pitchFamily="18" charset="0"/>
            </a:endParaRPr>
          </a:p>
          <a:p>
            <a:pPr lvl="1" algn="just">
              <a:lnSpc>
                <a:spcPct val="150000"/>
              </a:lnSpc>
            </a:pPr>
            <a:r>
              <a:rPr lang="en-US" b="1" dirty="0">
                <a:latin typeface="Baskerville Old Face" pitchFamily="18" charset="0"/>
              </a:rPr>
              <a:t>}</a:t>
            </a:r>
            <a:endParaRPr lang="en-US" dirty="0">
              <a:latin typeface="Baskerville Old Face" pitchFamily="18" charset="0"/>
            </a:endParaRPr>
          </a:p>
          <a:p>
            <a:pPr marL="344488" indent="-344488" algn="just">
              <a:lnSpc>
                <a:spcPct val="150000"/>
              </a:lnSpc>
              <a:buFont typeface="Wingdings" pitchFamily="2" charset="2"/>
              <a:buChar char="q"/>
            </a:pPr>
            <a:r>
              <a:rPr lang="en-US" dirty="0">
                <a:latin typeface="Baskerville Old Face" pitchFamily="18" charset="0"/>
              </a:rPr>
              <a:t>Here, the variable assumes each element of the collection-object and the loop is executed as many times as there are number of elements in the collection-object.</a:t>
            </a:r>
          </a:p>
          <a:p>
            <a:pPr marL="344488" indent="-344488" algn="just">
              <a:lnSpc>
                <a:spcPct val="150000"/>
              </a:lnSpc>
              <a:buFont typeface="Wingdings" pitchFamily="2" charset="2"/>
              <a:buChar char="q"/>
            </a:pPr>
            <a:r>
              <a:rPr lang="en-US" dirty="0">
                <a:latin typeface="Baskerville Old Face" pitchFamily="18" charset="0"/>
              </a:rPr>
              <a:t>If collection-object has n elements the loop is executed exactly n times and the variable stores each element in each step.</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5" name="TextBox 4"/>
          <p:cNvSpPr txBox="1"/>
          <p:nvPr/>
        </p:nvSpPr>
        <p:spPr>
          <a:xfrm>
            <a:off x="152400" y="228600"/>
            <a:ext cx="8763000" cy="4339650"/>
          </a:xfrm>
          <a:prstGeom prst="rect">
            <a:avLst/>
          </a:prstGeom>
          <a:noFill/>
          <a:ln>
            <a:solidFill>
              <a:schemeClr val="tx2">
                <a:lumMod val="50000"/>
              </a:schemeClr>
            </a:solidFill>
          </a:ln>
        </p:spPr>
        <p:txBody>
          <a:bodyPr wrap="square" rtlCol="0">
            <a:spAutoFit/>
          </a:bodyPr>
          <a:lstStyle/>
          <a:p>
            <a:pPr lvl="0"/>
            <a:r>
              <a:rPr lang="en-US" sz="2400" b="1" dirty="0">
                <a:solidFill>
                  <a:srgbClr val="00B050"/>
                </a:solidFill>
                <a:latin typeface="Baskerville Old Face" pitchFamily="18" charset="0"/>
              </a:rPr>
              <a:t>2) Using </a:t>
            </a:r>
            <a:r>
              <a:rPr lang="en-US" sz="2400" b="1" dirty="0" err="1">
                <a:solidFill>
                  <a:srgbClr val="00B050"/>
                </a:solidFill>
                <a:latin typeface="Baskerville Old Face" pitchFamily="18" charset="0"/>
              </a:rPr>
              <a:t>Iterator</a:t>
            </a:r>
            <a:r>
              <a:rPr lang="en-US" sz="2400" b="1" dirty="0">
                <a:solidFill>
                  <a:srgbClr val="00B050"/>
                </a:solidFill>
                <a:latin typeface="Baskerville Old Face" pitchFamily="18" charset="0"/>
              </a:rPr>
              <a:t> interface</a:t>
            </a:r>
          </a:p>
          <a:p>
            <a:pPr marL="344488" algn="just"/>
            <a:r>
              <a:rPr lang="en-US" sz="2400" dirty="0" err="1">
                <a:latin typeface="Baskerville Old Face" pitchFamily="18" charset="0"/>
              </a:rPr>
              <a:t>Iterator</a:t>
            </a:r>
            <a:r>
              <a:rPr lang="en-US" sz="2400" dirty="0">
                <a:latin typeface="Baskerville Old Face" pitchFamily="18" charset="0"/>
              </a:rPr>
              <a:t> is an interface that contains methods to retrieve the elements one by one from a collection object. It has 3 methods</a:t>
            </a:r>
            <a:r>
              <a:rPr lang="en-US" sz="2400" b="1" dirty="0">
                <a:latin typeface="Baskerville Old Face" pitchFamily="18" charset="0"/>
              </a:rPr>
              <a:t>:</a:t>
            </a:r>
            <a:endParaRPr lang="en-US" sz="2400" dirty="0">
              <a:latin typeface="Baskerville Old Face" pitchFamily="18" charset="0"/>
            </a:endParaRPr>
          </a:p>
          <a:p>
            <a:pPr marL="749300" lvl="0" indent="-404813" algn="just">
              <a:buFont typeface="Wingdings" pitchFamily="2" charset="2"/>
              <a:buChar char="q"/>
            </a:pPr>
            <a:r>
              <a:rPr lang="en-US" sz="2400" b="1" dirty="0" err="1">
                <a:latin typeface="Baskerville Old Face" pitchFamily="18" charset="0"/>
              </a:rPr>
              <a:t>boolean</a:t>
            </a:r>
            <a:r>
              <a:rPr lang="en-US" sz="2400" b="1" dirty="0">
                <a:latin typeface="Baskerville Old Face" pitchFamily="18" charset="0"/>
              </a:rPr>
              <a:t> </a:t>
            </a:r>
            <a:r>
              <a:rPr lang="en-US" sz="2400" b="1" dirty="0" err="1">
                <a:latin typeface="Baskerville Old Face" pitchFamily="18" charset="0"/>
              </a:rPr>
              <a:t>hasNext</a:t>
            </a:r>
            <a:r>
              <a:rPr lang="en-US" sz="2400" b="1" dirty="0">
                <a:latin typeface="Baskerville Old Face" pitchFamily="18" charset="0"/>
              </a:rPr>
              <a:t>(): </a:t>
            </a:r>
            <a:r>
              <a:rPr lang="en-US" sz="2400" dirty="0">
                <a:latin typeface="Baskerville Old Face" pitchFamily="18" charset="0"/>
              </a:rPr>
              <a:t>This method returns true if the </a:t>
            </a:r>
            <a:r>
              <a:rPr lang="en-US" sz="2400" dirty="0" err="1">
                <a:latin typeface="Baskerville Old Face" pitchFamily="18" charset="0"/>
              </a:rPr>
              <a:t>iterator</a:t>
            </a:r>
            <a:r>
              <a:rPr lang="en-US" sz="2400" dirty="0">
                <a:latin typeface="Baskerville Old Face" pitchFamily="18" charset="0"/>
              </a:rPr>
              <a:t> has more elements.</a:t>
            </a:r>
          </a:p>
          <a:p>
            <a:pPr marL="749300" lvl="0" indent="-404813" algn="just">
              <a:buFont typeface="Wingdings" pitchFamily="2" charset="2"/>
              <a:buChar char="q"/>
            </a:pPr>
            <a:r>
              <a:rPr lang="en-US" sz="2400" b="1" dirty="0">
                <a:latin typeface="Baskerville Old Face" pitchFamily="18" charset="0"/>
              </a:rPr>
              <a:t>element next</a:t>
            </a:r>
            <a:r>
              <a:rPr lang="en-US" sz="2400" dirty="0">
                <a:latin typeface="Baskerville Old Face" pitchFamily="18" charset="0"/>
              </a:rPr>
              <a:t>(): This method returns the next element in the </a:t>
            </a:r>
            <a:r>
              <a:rPr lang="en-US" sz="2400" dirty="0" err="1">
                <a:latin typeface="Baskerville Old Face" pitchFamily="18" charset="0"/>
              </a:rPr>
              <a:t>iterator</a:t>
            </a:r>
            <a:r>
              <a:rPr lang="en-US" sz="2400" dirty="0">
                <a:latin typeface="Baskerville Old Face" pitchFamily="18" charset="0"/>
              </a:rPr>
              <a:t>.</a:t>
            </a:r>
          </a:p>
          <a:p>
            <a:pPr marL="749300" lvl="0" indent="-404813" algn="just">
              <a:buFont typeface="Wingdings" pitchFamily="2" charset="2"/>
              <a:buChar char="q"/>
            </a:pPr>
            <a:r>
              <a:rPr lang="en-US" sz="2400" b="1" dirty="0">
                <a:latin typeface="Baskerville Old Face" pitchFamily="18" charset="0"/>
              </a:rPr>
              <a:t>void remove</a:t>
            </a:r>
            <a:r>
              <a:rPr lang="en-US" sz="2400" dirty="0">
                <a:latin typeface="Baskerville Old Face" pitchFamily="18" charset="0"/>
              </a:rPr>
              <a:t>(): This method removes form the collection the last element returned by the </a:t>
            </a:r>
            <a:r>
              <a:rPr lang="en-US" sz="2400" dirty="0" err="1">
                <a:latin typeface="Baskerville Old Face" pitchFamily="18" charset="0"/>
              </a:rPr>
              <a:t>iterator</a:t>
            </a:r>
            <a:r>
              <a:rPr lang="en-US" sz="2400" dirty="0">
                <a:latin typeface="Baskerville Old Face" pitchFamily="18" charset="0"/>
              </a:rPr>
              <a:t>.</a:t>
            </a:r>
          </a:p>
          <a:p>
            <a:pPr marL="749300" lvl="0" indent="-404813" algn="just"/>
            <a:endParaRPr lang="en-US" sz="2400" dirty="0">
              <a:latin typeface="Baskerville Old Face" pitchFamily="18" charset="0"/>
            </a:endParaRPr>
          </a:p>
          <a:p>
            <a:pPr marL="749300" lvl="0" indent="-404813">
              <a:buFont typeface="Wingdings" pitchFamily="2" charset="2"/>
              <a:buChar char="q"/>
            </a:pPr>
            <a:endParaRPr lang="en-US" dirty="0">
              <a:solidFill>
                <a:srgbClr val="00B050"/>
              </a:solidFill>
              <a:latin typeface="Baskerville Old Face" pitchFamily="18" charset="0"/>
            </a:endParaRP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5" name="TextBox 4"/>
          <p:cNvSpPr txBox="1"/>
          <p:nvPr/>
        </p:nvSpPr>
        <p:spPr>
          <a:xfrm>
            <a:off x="152400" y="228600"/>
            <a:ext cx="8763000" cy="6355586"/>
          </a:xfrm>
          <a:prstGeom prst="rect">
            <a:avLst/>
          </a:prstGeom>
          <a:noFill/>
        </p:spPr>
        <p:txBody>
          <a:bodyPr wrap="square" rtlCol="0">
            <a:spAutoFit/>
          </a:bodyPr>
          <a:lstStyle/>
          <a:p>
            <a:pPr>
              <a:lnSpc>
                <a:spcPct val="150000"/>
              </a:lnSpc>
            </a:pPr>
            <a:r>
              <a:rPr lang="en-US" sz="2000" b="1" u="sng" dirty="0">
                <a:solidFill>
                  <a:srgbClr val="00B050"/>
                </a:solidFill>
                <a:latin typeface="Baskerville Old Face" pitchFamily="18" charset="0"/>
              </a:rPr>
              <a:t>3) </a:t>
            </a:r>
            <a:r>
              <a:rPr lang="en-US" sz="2000" b="1" u="sng" dirty="0" err="1">
                <a:solidFill>
                  <a:srgbClr val="00B050"/>
                </a:solidFill>
                <a:latin typeface="Baskerville Old Face" pitchFamily="18" charset="0"/>
              </a:rPr>
              <a:t>ListIterator</a:t>
            </a:r>
            <a:r>
              <a:rPr lang="en-US" sz="2000" b="1" u="sng" dirty="0">
                <a:solidFill>
                  <a:srgbClr val="00B050"/>
                </a:solidFill>
                <a:latin typeface="Baskerville Old Face" pitchFamily="18" charset="0"/>
              </a:rPr>
              <a:t> Interface:</a:t>
            </a:r>
          </a:p>
          <a:p>
            <a:pPr algn="just">
              <a:lnSpc>
                <a:spcPct val="150000"/>
              </a:lnSpc>
            </a:pPr>
            <a:r>
              <a:rPr lang="en-US" sz="2000" b="1" u="sng" dirty="0">
                <a:latin typeface="Baskerville Old Face" pitchFamily="18" charset="0"/>
              </a:rPr>
              <a:t> </a:t>
            </a:r>
            <a:r>
              <a:rPr lang="en-US" sz="2000" dirty="0" err="1">
                <a:latin typeface="Baskerville Old Face" pitchFamily="18" charset="0"/>
              </a:rPr>
              <a:t>ListIterator</a:t>
            </a:r>
            <a:r>
              <a:rPr lang="en-US" sz="2000" dirty="0">
                <a:latin typeface="Baskerville Old Face" pitchFamily="18" charset="0"/>
              </a:rPr>
              <a:t> is an interface that contains methods to retrieve the elements from a collection object, both in forward and reverse directions. It has the following methods</a:t>
            </a:r>
          </a:p>
          <a:p>
            <a:pPr marL="914400" lvl="0" indent="-569913" algn="just">
              <a:lnSpc>
                <a:spcPct val="150000"/>
              </a:lnSpc>
              <a:buFont typeface="Wingdings" pitchFamily="2" charset="2"/>
              <a:buChar char="q"/>
            </a:pPr>
            <a:r>
              <a:rPr lang="en-US" sz="2000" b="1" dirty="0">
                <a:latin typeface="Baskerville Old Face" pitchFamily="18" charset="0"/>
              </a:rPr>
              <a:t>boolean </a:t>
            </a:r>
            <a:r>
              <a:rPr lang="en-US" sz="2000" b="1" dirty="0" err="1">
                <a:latin typeface="Baskerville Old Face" pitchFamily="18" charset="0"/>
              </a:rPr>
              <a:t>hasNext</a:t>
            </a:r>
            <a:r>
              <a:rPr lang="en-US" sz="2000" b="1" dirty="0">
                <a:latin typeface="Baskerville Old Face" pitchFamily="18" charset="0"/>
              </a:rPr>
              <a:t>():</a:t>
            </a:r>
            <a:r>
              <a:rPr lang="en-US" sz="2000" dirty="0">
                <a:latin typeface="Baskerville Old Face" pitchFamily="18" charset="0"/>
              </a:rPr>
              <a:t>This returns true if the </a:t>
            </a:r>
            <a:r>
              <a:rPr lang="en-US" sz="2000" dirty="0" err="1">
                <a:latin typeface="Baskerville Old Face" pitchFamily="18" charset="0"/>
              </a:rPr>
              <a:t>ListIterator</a:t>
            </a:r>
            <a:r>
              <a:rPr lang="en-US" sz="2000" dirty="0">
                <a:latin typeface="Baskerville Old Face" pitchFamily="18" charset="0"/>
              </a:rPr>
              <a:t> has more elements when traversing the list in the forward direction.</a:t>
            </a:r>
          </a:p>
          <a:p>
            <a:pPr marL="914400" lvl="0" indent="-569913" algn="just">
              <a:lnSpc>
                <a:spcPct val="150000"/>
              </a:lnSpc>
              <a:buFont typeface="Wingdings" pitchFamily="2" charset="2"/>
              <a:buChar char="q"/>
            </a:pPr>
            <a:r>
              <a:rPr lang="en-US" sz="2000" b="1" dirty="0">
                <a:latin typeface="Baskerville Old Face" pitchFamily="18" charset="0"/>
              </a:rPr>
              <a:t>boolean </a:t>
            </a:r>
            <a:r>
              <a:rPr lang="en-US" sz="2000" b="1" dirty="0" err="1">
                <a:latin typeface="Baskerville Old Face" pitchFamily="18" charset="0"/>
              </a:rPr>
              <a:t>hasPrevious</a:t>
            </a:r>
            <a:r>
              <a:rPr lang="en-US" sz="2000" b="1" dirty="0">
                <a:latin typeface="Baskerville Old Face" pitchFamily="18" charset="0"/>
              </a:rPr>
              <a:t>():</a:t>
            </a:r>
            <a:r>
              <a:rPr lang="en-US" sz="2000" dirty="0">
                <a:latin typeface="Baskerville Old Face" pitchFamily="18" charset="0"/>
              </a:rPr>
              <a:t>This returns true if the </a:t>
            </a:r>
            <a:r>
              <a:rPr lang="en-US" sz="2000" dirty="0" err="1">
                <a:latin typeface="Baskerville Old Face" pitchFamily="18" charset="0"/>
              </a:rPr>
              <a:t>ListIterator</a:t>
            </a:r>
            <a:r>
              <a:rPr lang="en-US" sz="2000" dirty="0">
                <a:latin typeface="Baskerville Old Face" pitchFamily="18" charset="0"/>
              </a:rPr>
              <a:t> has more elements when traversing the list in the reverse direction.</a:t>
            </a:r>
          </a:p>
          <a:p>
            <a:pPr marL="914400" lvl="0" indent="-569913" algn="just">
              <a:lnSpc>
                <a:spcPct val="150000"/>
              </a:lnSpc>
              <a:buFont typeface="Wingdings" pitchFamily="2" charset="2"/>
              <a:buChar char="q"/>
            </a:pPr>
            <a:r>
              <a:rPr lang="en-US" sz="2000" b="1" dirty="0">
                <a:latin typeface="Baskerville Old Face" pitchFamily="18" charset="0"/>
              </a:rPr>
              <a:t>element next():</a:t>
            </a:r>
            <a:r>
              <a:rPr lang="en-US" sz="2000" dirty="0">
                <a:latin typeface="Baskerville Old Face" pitchFamily="18" charset="0"/>
              </a:rPr>
              <a:t>This returns the next element in the list.</a:t>
            </a:r>
          </a:p>
          <a:p>
            <a:pPr marL="914400" lvl="0" indent="-569913" algn="just">
              <a:lnSpc>
                <a:spcPct val="150000"/>
              </a:lnSpc>
              <a:buFont typeface="Wingdings" pitchFamily="2" charset="2"/>
              <a:buChar char="q"/>
            </a:pPr>
            <a:r>
              <a:rPr lang="en-US" sz="2000" b="1" dirty="0">
                <a:latin typeface="Baskerville Old Face" pitchFamily="18" charset="0"/>
              </a:rPr>
              <a:t>element previous():</a:t>
            </a:r>
            <a:r>
              <a:rPr lang="en-US" sz="2000" dirty="0">
                <a:latin typeface="Baskerville Old Face" pitchFamily="18" charset="0"/>
              </a:rPr>
              <a:t>This returns the previous </a:t>
            </a:r>
            <a:r>
              <a:rPr lang="en-US" sz="2000" dirty="0" err="1">
                <a:latin typeface="Baskerville Old Face" pitchFamily="18" charset="0"/>
              </a:rPr>
              <a:t>elemnt</a:t>
            </a:r>
            <a:r>
              <a:rPr lang="en-US" sz="2000" dirty="0">
                <a:latin typeface="Baskerville Old Face" pitchFamily="18" charset="0"/>
              </a:rPr>
              <a:t>.</a:t>
            </a:r>
          </a:p>
          <a:p>
            <a:pPr marL="914400" lvl="0" indent="-569913" algn="just">
              <a:lnSpc>
                <a:spcPct val="150000"/>
              </a:lnSpc>
              <a:buFont typeface="Wingdings" pitchFamily="2" charset="2"/>
              <a:buChar char="q"/>
            </a:pPr>
            <a:r>
              <a:rPr lang="en-US" sz="2000" b="1" dirty="0">
                <a:latin typeface="Baskerville Old Face" pitchFamily="18" charset="0"/>
              </a:rPr>
              <a:t>void remove():</a:t>
            </a:r>
            <a:r>
              <a:rPr lang="en-US" sz="2000" dirty="0">
                <a:latin typeface="Baskerville Old Face" pitchFamily="18" charset="0"/>
              </a:rPr>
              <a:t>This removes from the list the last element that was returned by the next() or previous() methods.</a:t>
            </a:r>
          </a:p>
          <a:p>
            <a:pPr marL="344488" lvl="0" algn="just">
              <a:spcBef>
                <a:spcPts val="600"/>
              </a:spcBef>
              <a:spcAft>
                <a:spcPts val="600"/>
              </a:spcAft>
            </a:pPr>
            <a:r>
              <a:rPr lang="en-US" b="1" u="sng" dirty="0">
                <a:solidFill>
                  <a:schemeClr val="accent6">
                    <a:lumMod val="75000"/>
                  </a:schemeClr>
                </a:solidFill>
                <a:latin typeface="Baskerville Old Face" pitchFamily="18" charset="0"/>
              </a:rPr>
              <a:t>Note : </a:t>
            </a:r>
            <a:r>
              <a:rPr lang="en-US" b="1" dirty="0">
                <a:solidFill>
                  <a:schemeClr val="accent6">
                    <a:lumMod val="75000"/>
                  </a:schemeClr>
                </a:solidFill>
                <a:latin typeface="Baskerville Old Face" pitchFamily="18" charset="0"/>
              </a:rPr>
              <a:t>Difference between </a:t>
            </a:r>
            <a:r>
              <a:rPr lang="en-US" b="1" dirty="0" err="1">
                <a:solidFill>
                  <a:schemeClr val="accent6">
                    <a:lumMod val="75000"/>
                  </a:schemeClr>
                </a:solidFill>
                <a:latin typeface="Baskerville Old Face" pitchFamily="18" charset="0"/>
              </a:rPr>
              <a:t>Iterator</a:t>
            </a:r>
            <a:r>
              <a:rPr lang="en-US" b="1" dirty="0">
                <a:solidFill>
                  <a:schemeClr val="accent6">
                    <a:lumMod val="75000"/>
                  </a:schemeClr>
                </a:solidFill>
                <a:latin typeface="Baskerville Old Face" pitchFamily="18" charset="0"/>
              </a:rPr>
              <a:t> and </a:t>
            </a:r>
            <a:r>
              <a:rPr lang="en-US" b="1" dirty="0" err="1">
                <a:solidFill>
                  <a:schemeClr val="accent6">
                    <a:lumMod val="75000"/>
                  </a:schemeClr>
                </a:solidFill>
                <a:latin typeface="Baskerville Old Face" pitchFamily="18" charset="0"/>
              </a:rPr>
              <a:t>ListIterator</a:t>
            </a:r>
            <a:r>
              <a:rPr lang="en-US" b="1" dirty="0">
                <a:solidFill>
                  <a:schemeClr val="accent6">
                    <a:lumMod val="75000"/>
                  </a:schemeClr>
                </a:solidFill>
                <a:latin typeface="Baskerville Old Face" pitchFamily="18" charset="0"/>
              </a:rPr>
              <a:t> : Both are useful to retrieve elements from collection. </a:t>
            </a:r>
            <a:r>
              <a:rPr lang="en-US" b="1" dirty="0" err="1">
                <a:solidFill>
                  <a:schemeClr val="accent6">
                    <a:lumMod val="75000"/>
                  </a:schemeClr>
                </a:solidFill>
                <a:latin typeface="Baskerville Old Face" pitchFamily="18" charset="0"/>
              </a:rPr>
              <a:t>Iterator</a:t>
            </a:r>
            <a:r>
              <a:rPr lang="en-US" b="1" dirty="0">
                <a:solidFill>
                  <a:schemeClr val="accent6">
                    <a:lumMod val="75000"/>
                  </a:schemeClr>
                </a:solidFill>
                <a:latin typeface="Baskerville Old Face" pitchFamily="18" charset="0"/>
              </a:rPr>
              <a:t> can retrieve the elements only in forward direction. But </a:t>
            </a:r>
            <a:r>
              <a:rPr lang="en-US" b="1" dirty="0" err="1">
                <a:solidFill>
                  <a:schemeClr val="accent6">
                    <a:lumMod val="75000"/>
                  </a:schemeClr>
                </a:solidFill>
                <a:latin typeface="Baskerville Old Face" pitchFamily="18" charset="0"/>
              </a:rPr>
              <a:t>ListIterator</a:t>
            </a:r>
            <a:r>
              <a:rPr lang="en-US" b="1" dirty="0">
                <a:solidFill>
                  <a:schemeClr val="accent6">
                    <a:lumMod val="75000"/>
                  </a:schemeClr>
                </a:solidFill>
                <a:latin typeface="Baskerville Old Face" pitchFamily="18" charset="0"/>
              </a:rPr>
              <a:t> can retrieve the elements in forward and backward direction also. So </a:t>
            </a:r>
            <a:r>
              <a:rPr lang="en-US" b="1" dirty="0" err="1">
                <a:solidFill>
                  <a:schemeClr val="accent6">
                    <a:lumMod val="75000"/>
                  </a:schemeClr>
                </a:solidFill>
                <a:latin typeface="Baskerville Old Face" pitchFamily="18" charset="0"/>
              </a:rPr>
              <a:t>ListIterator</a:t>
            </a:r>
            <a:r>
              <a:rPr lang="en-US" b="1" dirty="0">
                <a:solidFill>
                  <a:schemeClr val="accent6">
                    <a:lumMod val="75000"/>
                  </a:schemeClr>
                </a:solidFill>
                <a:latin typeface="Baskerville Old Face" pitchFamily="18" charset="0"/>
              </a:rPr>
              <a:t> is </a:t>
            </a:r>
            <a:r>
              <a:rPr lang="en-US" b="1" dirty="0" err="1">
                <a:solidFill>
                  <a:schemeClr val="accent6">
                    <a:lumMod val="75000"/>
                  </a:schemeClr>
                </a:solidFill>
                <a:latin typeface="Baskerville Old Face" pitchFamily="18" charset="0"/>
              </a:rPr>
              <a:t>preffered</a:t>
            </a:r>
            <a:r>
              <a:rPr lang="en-US" b="1" dirty="0">
                <a:solidFill>
                  <a:schemeClr val="accent6">
                    <a:lumMod val="75000"/>
                  </a:schemeClr>
                </a:solidFill>
                <a:latin typeface="Baskerville Old Face" pitchFamily="18" charset="0"/>
              </a:rPr>
              <a:t> to </a:t>
            </a:r>
            <a:r>
              <a:rPr lang="en-US" b="1" dirty="0" err="1">
                <a:solidFill>
                  <a:schemeClr val="accent6">
                    <a:lumMod val="75000"/>
                  </a:schemeClr>
                </a:solidFill>
                <a:latin typeface="Baskerville Old Face" pitchFamily="18" charset="0"/>
              </a:rPr>
              <a:t>iterator</a:t>
            </a:r>
            <a:r>
              <a:rPr lang="en-US" b="1" dirty="0">
                <a:solidFill>
                  <a:schemeClr val="accent6">
                    <a:lumMod val="75000"/>
                  </a:schemeClr>
                </a:solidFill>
                <a:latin typeface="Baskerville Old Face" pitchFamily="18" charset="0"/>
              </a:rPr>
              <a:t>.</a:t>
            </a:r>
            <a:endParaRPr lang="en-US" sz="2000" b="1" dirty="0">
              <a:latin typeface="Baskerville Old Face"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0" y="228600"/>
            <a:ext cx="8915400" cy="5847755"/>
          </a:xfrm>
          <a:prstGeom prst="rect">
            <a:avLst/>
          </a:prstGeom>
          <a:noFill/>
          <a:ln>
            <a:solidFill>
              <a:schemeClr val="tx2">
                <a:lumMod val="50000"/>
              </a:schemeClr>
            </a:solidFill>
          </a:ln>
        </p:spPr>
        <p:txBody>
          <a:bodyPr wrap="square" rtlCol="0">
            <a:spAutoFit/>
          </a:bodyPr>
          <a:lstStyle/>
          <a:p>
            <a:r>
              <a:rPr lang="en-US" sz="2800" b="1" dirty="0">
                <a:solidFill>
                  <a:srgbClr val="FF0000"/>
                </a:solidFill>
                <a:latin typeface="Baskerville Old Face" pitchFamily="18" charset="0"/>
              </a:rPr>
              <a:t>3. UTILITY CLASSES</a:t>
            </a:r>
          </a:p>
          <a:p>
            <a:endParaRPr lang="en-US" sz="2800" b="1" dirty="0">
              <a:solidFill>
                <a:srgbClr val="FF0000"/>
              </a:solidFill>
              <a:latin typeface="Baskerville Old Face" pitchFamily="18" charset="0"/>
            </a:endParaRPr>
          </a:p>
          <a:p>
            <a:r>
              <a:rPr lang="en-US" sz="2400" b="1" dirty="0">
                <a:solidFill>
                  <a:srgbClr val="0000CC"/>
                </a:solidFill>
                <a:latin typeface="Baskerville Old Face" pitchFamily="18" charset="0"/>
              </a:rPr>
              <a:t>3.1 </a:t>
            </a:r>
            <a:r>
              <a:rPr lang="en-US" sz="2400" b="1" dirty="0" err="1">
                <a:solidFill>
                  <a:srgbClr val="0000CC"/>
                </a:solidFill>
                <a:latin typeface="Baskerville Old Face" pitchFamily="18" charset="0"/>
              </a:rPr>
              <a:t>StringTokenizer</a:t>
            </a:r>
            <a:r>
              <a:rPr lang="en-US" sz="2400" b="1" dirty="0">
                <a:solidFill>
                  <a:srgbClr val="0000CC"/>
                </a:solidFill>
                <a:latin typeface="Baskerville Old Face" pitchFamily="18" charset="0"/>
              </a:rPr>
              <a:t> Class</a:t>
            </a:r>
          </a:p>
          <a:p>
            <a:endParaRPr lang="en-US" sz="2400" dirty="0">
              <a:solidFill>
                <a:srgbClr val="0000CC"/>
              </a:solidFill>
              <a:latin typeface="Baskerville Old Face" pitchFamily="18" charset="0"/>
            </a:endParaRPr>
          </a:p>
          <a:p>
            <a:pPr marL="974725" indent="-465138" algn="just">
              <a:lnSpc>
                <a:spcPct val="150000"/>
              </a:lnSpc>
              <a:buFont typeface="Wingdings" pitchFamily="2" charset="2"/>
              <a:buChar char="q"/>
            </a:pPr>
            <a:r>
              <a:rPr lang="en-US" sz="2000" dirty="0">
                <a:latin typeface="Baskerville Old Face" pitchFamily="18" charset="0"/>
              </a:rPr>
              <a:t>This class is useful to break a string into pieces, called ‘tokens’. </a:t>
            </a:r>
          </a:p>
          <a:p>
            <a:pPr marL="974725" indent="-465138" algn="just">
              <a:lnSpc>
                <a:spcPct val="150000"/>
              </a:lnSpc>
              <a:buFont typeface="Wingdings" pitchFamily="2" charset="2"/>
              <a:buChar char="q"/>
            </a:pPr>
            <a:r>
              <a:rPr lang="en-US" sz="2000" dirty="0">
                <a:latin typeface="Baskerville Old Face" pitchFamily="18" charset="0"/>
              </a:rPr>
              <a:t>These tokens are then stored in the </a:t>
            </a:r>
            <a:r>
              <a:rPr lang="en-US" sz="2000" dirty="0" err="1">
                <a:latin typeface="Baskerville Old Face" pitchFamily="18" charset="0"/>
              </a:rPr>
              <a:t>StringTokenizer</a:t>
            </a:r>
            <a:r>
              <a:rPr lang="en-US" sz="2000" dirty="0">
                <a:latin typeface="Baskerville Old Face" pitchFamily="18" charset="0"/>
              </a:rPr>
              <a:t> object from where it can be retrieved. </a:t>
            </a:r>
          </a:p>
          <a:p>
            <a:pPr marL="974725" indent="-465138" algn="just">
              <a:lnSpc>
                <a:spcPct val="150000"/>
              </a:lnSpc>
              <a:buFont typeface="Wingdings" pitchFamily="2" charset="2"/>
              <a:buChar char="q"/>
            </a:pPr>
            <a:r>
              <a:rPr lang="en-US" sz="2000" dirty="0">
                <a:latin typeface="Baskerville Old Face" pitchFamily="18" charset="0"/>
              </a:rPr>
              <a:t>The code to create an object to </a:t>
            </a:r>
            <a:r>
              <a:rPr lang="en-US" sz="2000" b="1" dirty="0" err="1">
                <a:solidFill>
                  <a:srgbClr val="0000CC"/>
                </a:solidFill>
                <a:latin typeface="Baskerville Old Face" pitchFamily="18" charset="0"/>
              </a:rPr>
              <a:t>StringTokenizer</a:t>
            </a:r>
            <a:r>
              <a:rPr lang="en-US" sz="2000" dirty="0">
                <a:latin typeface="Baskerville Old Face" pitchFamily="18" charset="0"/>
              </a:rPr>
              <a:t> class is:</a:t>
            </a:r>
          </a:p>
          <a:p>
            <a:pPr marL="974725" indent="-465138" algn="just">
              <a:lnSpc>
                <a:spcPct val="150000"/>
              </a:lnSpc>
            </a:pPr>
            <a:r>
              <a:rPr lang="en-US" sz="2000" dirty="0">
                <a:solidFill>
                  <a:srgbClr val="C00000"/>
                </a:solidFill>
                <a:latin typeface="Baskerville Old Face" pitchFamily="18" charset="0"/>
              </a:rPr>
              <a:t>	</a:t>
            </a:r>
            <a:r>
              <a:rPr lang="en-US" sz="2000" dirty="0" err="1">
                <a:solidFill>
                  <a:srgbClr val="C00000"/>
                </a:solidFill>
                <a:latin typeface="Baskerville Old Face" pitchFamily="18" charset="0"/>
              </a:rPr>
              <a:t>StringTokenizerst</a:t>
            </a:r>
            <a:r>
              <a:rPr lang="en-US" sz="2000" dirty="0">
                <a:solidFill>
                  <a:srgbClr val="C00000"/>
                </a:solidFill>
                <a:latin typeface="Baskerville Old Face" pitchFamily="18" charset="0"/>
              </a:rPr>
              <a:t>= new </a:t>
            </a:r>
            <a:r>
              <a:rPr lang="en-US" sz="2000" dirty="0" err="1">
                <a:solidFill>
                  <a:srgbClr val="C00000"/>
                </a:solidFill>
                <a:latin typeface="Baskerville Old Face" pitchFamily="18" charset="0"/>
              </a:rPr>
              <a:t>StringTokenizer</a:t>
            </a:r>
            <a:r>
              <a:rPr lang="en-US" sz="2000" dirty="0">
                <a:solidFill>
                  <a:srgbClr val="C00000"/>
                </a:solidFill>
                <a:latin typeface="Baskerville Old Face" pitchFamily="18" charset="0"/>
              </a:rPr>
              <a:t> (</a:t>
            </a:r>
            <a:r>
              <a:rPr lang="en-US" sz="2000" dirty="0" err="1">
                <a:solidFill>
                  <a:srgbClr val="C00000"/>
                </a:solidFill>
                <a:latin typeface="Baskerville Old Face" pitchFamily="18" charset="0"/>
              </a:rPr>
              <a:t>str</a:t>
            </a:r>
            <a:r>
              <a:rPr lang="en-US" sz="2000" dirty="0">
                <a:solidFill>
                  <a:srgbClr val="C00000"/>
                </a:solidFill>
                <a:latin typeface="Baskerville Old Face" pitchFamily="18" charset="0"/>
              </a:rPr>
              <a:t>, “delimiter”0;</a:t>
            </a:r>
          </a:p>
          <a:p>
            <a:pPr marL="974725" indent="-465138" algn="just">
              <a:lnSpc>
                <a:spcPct val="150000"/>
              </a:lnSpc>
              <a:buFont typeface="Wingdings" pitchFamily="2" charset="2"/>
              <a:buChar char="q"/>
            </a:pPr>
            <a:r>
              <a:rPr lang="en-US" sz="2000" dirty="0">
                <a:latin typeface="Baskerville Old Face" pitchFamily="18" charset="0"/>
              </a:rPr>
              <a:t>The actual string </a:t>
            </a:r>
            <a:r>
              <a:rPr lang="en-US" sz="2000" dirty="0" err="1">
                <a:latin typeface="Baskerville Old Face" pitchFamily="18" charset="0"/>
              </a:rPr>
              <a:t>str</a:t>
            </a:r>
            <a:r>
              <a:rPr lang="en-US" sz="2000" dirty="0">
                <a:latin typeface="Baskerville Old Face" pitchFamily="18" charset="0"/>
              </a:rPr>
              <a:t> is broken into pieces at the positions marked by a group of characters, called ‘delimiters’. </a:t>
            </a:r>
          </a:p>
          <a:p>
            <a:pPr marL="974725" indent="-465138" algn="just">
              <a:lnSpc>
                <a:spcPct val="150000"/>
              </a:lnSpc>
              <a:buFont typeface="Wingdings" pitchFamily="2" charset="2"/>
              <a:buChar char="q"/>
            </a:pPr>
            <a:r>
              <a:rPr lang="en-US" sz="2000" dirty="0">
                <a:latin typeface="Baskerville Old Face" pitchFamily="18" charset="0"/>
              </a:rPr>
              <a:t>For example, to break the string wherever a comma is found, we can write:</a:t>
            </a:r>
          </a:p>
          <a:p>
            <a:pPr marL="974725" indent="-465138" algn="just">
              <a:lnSpc>
                <a:spcPct val="150000"/>
              </a:lnSpc>
              <a:buFont typeface="Wingdings" pitchFamily="2" charset="2"/>
              <a:buChar char="q"/>
            </a:pPr>
            <a:r>
              <a:rPr lang="en-US" sz="2000" dirty="0" err="1">
                <a:latin typeface="Baskerville Old Face" pitchFamily="18" charset="0"/>
              </a:rPr>
              <a:t>StringTokenizerst</a:t>
            </a:r>
            <a:r>
              <a:rPr lang="en-US" sz="2000" dirty="0">
                <a:latin typeface="Baskerville Old Face" pitchFamily="18" charset="0"/>
              </a:rPr>
              <a:t> =new </a:t>
            </a:r>
            <a:r>
              <a:rPr lang="en-US" sz="2000" dirty="0" err="1">
                <a:latin typeface="Baskerville Old Face" pitchFamily="18" charset="0"/>
              </a:rPr>
              <a:t>StringTokenizer</a:t>
            </a:r>
            <a:r>
              <a:rPr lang="en-US" sz="2000" dirty="0">
                <a:latin typeface="Baskerville Old Face" pitchFamily="18" charset="0"/>
              </a:rPr>
              <a:t> (“Keep, Smiling, Always”,”,”);</a:t>
            </a:r>
            <a:endParaRPr lang="en-US" sz="20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228600" y="228600"/>
            <a:ext cx="8686800" cy="5023811"/>
          </a:xfrm>
          <a:prstGeom prst="rect">
            <a:avLst/>
          </a:prstGeom>
          <a:noFill/>
          <a:ln>
            <a:solidFill>
              <a:schemeClr val="tx2">
                <a:lumMod val="50000"/>
              </a:schemeClr>
            </a:solidFill>
          </a:ln>
        </p:spPr>
        <p:txBody>
          <a:bodyPr wrap="square" rtlCol="0">
            <a:spAutoFit/>
          </a:bodyPr>
          <a:lstStyle/>
          <a:p>
            <a:pPr algn="just">
              <a:lnSpc>
                <a:spcPct val="150000"/>
              </a:lnSpc>
            </a:pPr>
            <a:r>
              <a:rPr lang="en-US" sz="2400" b="1" dirty="0" err="1">
                <a:solidFill>
                  <a:srgbClr val="C00000"/>
                </a:solidFill>
                <a:latin typeface="Baskerville Old Face" pitchFamily="18" charset="0"/>
              </a:rPr>
              <a:t>StringTokenizer</a:t>
            </a:r>
            <a:r>
              <a:rPr lang="en-US" sz="2400" b="1" dirty="0">
                <a:solidFill>
                  <a:srgbClr val="C00000"/>
                </a:solidFill>
                <a:latin typeface="Baskerville Old Face" pitchFamily="18" charset="0"/>
              </a:rPr>
              <a:t> Class Methods</a:t>
            </a:r>
            <a:endParaRPr lang="en-US" sz="2400" dirty="0">
              <a:solidFill>
                <a:srgbClr val="C00000"/>
              </a:solidFill>
              <a:latin typeface="Baskerville Old Face" pitchFamily="18" charset="0"/>
            </a:endParaRPr>
          </a:p>
          <a:p>
            <a:pPr algn="just">
              <a:lnSpc>
                <a:spcPct val="150000"/>
              </a:lnSpc>
            </a:pPr>
            <a:r>
              <a:rPr lang="en-US" sz="2400" dirty="0" err="1">
                <a:latin typeface="Baskerville Old Face" pitchFamily="18" charset="0"/>
              </a:rPr>
              <a:t>StringTokenizer</a:t>
            </a:r>
            <a:r>
              <a:rPr lang="en-US" sz="2400" dirty="0">
                <a:latin typeface="Baskerville Old Face" pitchFamily="18" charset="0"/>
              </a:rPr>
              <a:t> class includes the following methods</a:t>
            </a:r>
            <a:r>
              <a:rPr lang="en-US" sz="2400" b="1" dirty="0">
                <a:latin typeface="Baskerville Old Face" pitchFamily="18" charset="0"/>
              </a:rPr>
              <a:t>:</a:t>
            </a:r>
            <a:endParaRPr lang="en-US" sz="2400" dirty="0">
              <a:latin typeface="Baskerville Old Face" pitchFamily="18" charset="0"/>
            </a:endParaRPr>
          </a:p>
          <a:p>
            <a:pPr marL="630238" lvl="0" indent="-630238" algn="just">
              <a:lnSpc>
                <a:spcPct val="150000"/>
              </a:lnSpc>
              <a:buFont typeface="Wingdings" pitchFamily="2" charset="2"/>
              <a:buChar char="q"/>
            </a:pPr>
            <a:r>
              <a:rPr lang="en-US" sz="2400" b="1" dirty="0" err="1">
                <a:latin typeface="Baskerville Old Face" pitchFamily="18" charset="0"/>
              </a:rPr>
              <a:t>IntcountTokens</a:t>
            </a:r>
            <a:r>
              <a:rPr lang="en-US" sz="2400" b="1" dirty="0">
                <a:latin typeface="Baskerville Old Face" pitchFamily="18" charset="0"/>
              </a:rPr>
              <a:t>(): </a:t>
            </a:r>
            <a:r>
              <a:rPr lang="en-US" sz="2400" dirty="0">
                <a:latin typeface="Baskerville Old Face" pitchFamily="18" charset="0"/>
              </a:rPr>
              <a:t>This method counts and returns the number of tokens available in a </a:t>
            </a:r>
            <a:r>
              <a:rPr lang="en-US" sz="2400" dirty="0" err="1">
                <a:latin typeface="Baskerville Old Face" pitchFamily="18" charset="0"/>
              </a:rPr>
              <a:t>StringTokenizer</a:t>
            </a:r>
            <a:r>
              <a:rPr lang="en-US" sz="2400" dirty="0">
                <a:latin typeface="Baskerville Old Face" pitchFamily="18" charset="0"/>
              </a:rPr>
              <a:t> object</a:t>
            </a:r>
            <a:r>
              <a:rPr lang="en-US" sz="2400" b="1" dirty="0">
                <a:latin typeface="Baskerville Old Face" pitchFamily="18" charset="0"/>
              </a:rPr>
              <a:t>.</a:t>
            </a:r>
            <a:endParaRPr lang="en-US" sz="2400" dirty="0">
              <a:latin typeface="Baskerville Old Face" pitchFamily="18" charset="0"/>
            </a:endParaRPr>
          </a:p>
          <a:p>
            <a:pPr marL="630238" lvl="0" indent="-630238" algn="just">
              <a:lnSpc>
                <a:spcPct val="150000"/>
              </a:lnSpc>
              <a:buFont typeface="Wingdings" pitchFamily="2" charset="2"/>
              <a:buChar char="q"/>
            </a:pPr>
            <a:r>
              <a:rPr lang="en-US" sz="2400" b="1" dirty="0">
                <a:latin typeface="Baskerville Old Face" pitchFamily="18" charset="0"/>
              </a:rPr>
              <a:t>Boolean </a:t>
            </a:r>
            <a:r>
              <a:rPr lang="en-US" sz="2400" b="1" dirty="0" err="1">
                <a:latin typeface="Baskerville Old Face" pitchFamily="18" charset="0"/>
              </a:rPr>
              <a:t>hasMoretokens</a:t>
            </a:r>
            <a:r>
              <a:rPr lang="en-US" sz="2400" b="1" dirty="0">
                <a:latin typeface="Baskerville Old Face" pitchFamily="18" charset="0"/>
              </a:rPr>
              <a:t>(): </a:t>
            </a:r>
            <a:r>
              <a:rPr lang="en-US" sz="2400" dirty="0">
                <a:latin typeface="Baskerville Old Face" pitchFamily="18" charset="0"/>
              </a:rPr>
              <a:t>This method test if there are more tokens available in the </a:t>
            </a:r>
            <a:r>
              <a:rPr lang="en-US" sz="2400" dirty="0" err="1">
                <a:latin typeface="Baskerville Old Face" pitchFamily="18" charset="0"/>
              </a:rPr>
              <a:t>StringTokenizer</a:t>
            </a:r>
            <a:r>
              <a:rPr lang="en-US" sz="2400" dirty="0">
                <a:latin typeface="Baskerville Old Face" pitchFamily="18" charset="0"/>
              </a:rPr>
              <a:t> object or not. If next token is there then it returns true</a:t>
            </a:r>
            <a:r>
              <a:rPr lang="en-US" sz="2400" b="1" dirty="0">
                <a:latin typeface="Baskerville Old Face" pitchFamily="18" charset="0"/>
              </a:rPr>
              <a:t>.</a:t>
            </a:r>
            <a:endParaRPr lang="en-US" sz="2400" dirty="0">
              <a:latin typeface="Baskerville Old Face" pitchFamily="18" charset="0"/>
            </a:endParaRPr>
          </a:p>
          <a:p>
            <a:pPr marL="630238" lvl="0" indent="-630238" algn="just">
              <a:lnSpc>
                <a:spcPct val="150000"/>
              </a:lnSpc>
              <a:buFont typeface="Wingdings" pitchFamily="2" charset="2"/>
              <a:buChar char="q"/>
            </a:pPr>
            <a:r>
              <a:rPr lang="en-US" sz="2400" b="1" dirty="0">
                <a:latin typeface="Baskerville Old Face" pitchFamily="18" charset="0"/>
              </a:rPr>
              <a:t>String </a:t>
            </a:r>
            <a:r>
              <a:rPr lang="en-US" sz="2400" b="1" dirty="0" err="1">
                <a:latin typeface="Baskerville Old Face" pitchFamily="18" charset="0"/>
              </a:rPr>
              <a:t>nextToken</a:t>
            </a:r>
            <a:r>
              <a:rPr lang="en-US" sz="2400" b="1" dirty="0">
                <a:latin typeface="Baskerville Old Face" pitchFamily="18" charset="0"/>
              </a:rPr>
              <a:t>():</a:t>
            </a:r>
            <a:r>
              <a:rPr lang="en-US" sz="2400" dirty="0">
                <a:latin typeface="Baskerville Old Face" pitchFamily="18" charset="0"/>
              </a:rPr>
              <a:t>This method returns the next token form the </a:t>
            </a:r>
            <a:r>
              <a:rPr lang="en-US" sz="2400" dirty="0" err="1">
                <a:latin typeface="Baskerville Old Face" pitchFamily="18" charset="0"/>
              </a:rPr>
              <a:t>StringTokenizer</a:t>
            </a:r>
            <a:r>
              <a:rPr lang="en-US" sz="2400" dirty="0">
                <a:latin typeface="Baskerville Old Face" pitchFamily="18" charset="0"/>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5632311"/>
          </a:xfrm>
          <a:prstGeom prst="rect">
            <a:avLst/>
          </a:prstGeom>
          <a:noFill/>
          <a:ln>
            <a:solidFill>
              <a:schemeClr val="tx1"/>
            </a:solidFill>
          </a:ln>
        </p:spPr>
        <p:txBody>
          <a:bodyPr wrap="square" rtlCol="0">
            <a:spAutoFit/>
          </a:bodyPr>
          <a:lstStyle/>
          <a:p>
            <a:pPr marL="465138" indent="-465138" algn="just">
              <a:lnSpc>
                <a:spcPct val="150000"/>
              </a:lnSpc>
            </a:pPr>
            <a:r>
              <a:rPr lang="en-US" sz="2000" b="1" dirty="0">
                <a:latin typeface="Baskerville Old Face" pitchFamily="18" charset="0"/>
              </a:rPr>
              <a:t>1.2	Implementing Interface</a:t>
            </a:r>
            <a:endParaRPr lang="en-US" sz="2000" dirty="0">
              <a:latin typeface="Baskerville Old Face" pitchFamily="18" charset="0"/>
            </a:endParaRPr>
          </a:p>
          <a:p>
            <a:pPr marL="914400" lvl="0" indent="-344488" algn="just">
              <a:lnSpc>
                <a:spcPct val="150000"/>
              </a:lnSpc>
              <a:buFont typeface="Wingdings" pitchFamily="2" charset="2"/>
              <a:buChar char="q"/>
            </a:pPr>
            <a:r>
              <a:rPr lang="en-US" sz="2000" dirty="0">
                <a:latin typeface="Baskerville Old Face" pitchFamily="18" charset="0"/>
              </a:rPr>
              <a:t>An Interface will have 0 or more abstract methods which are all </a:t>
            </a:r>
            <a:r>
              <a:rPr lang="en-US" sz="2000" b="1" dirty="0">
                <a:solidFill>
                  <a:srgbClr val="FF0000"/>
                </a:solidFill>
                <a:latin typeface="Baskerville Old Face" pitchFamily="18" charset="0"/>
              </a:rPr>
              <a:t>public and abstract by default.</a:t>
            </a:r>
          </a:p>
          <a:p>
            <a:pPr marL="914400" lvl="0" indent="-344488" algn="just">
              <a:lnSpc>
                <a:spcPct val="150000"/>
              </a:lnSpc>
              <a:buFont typeface="Wingdings" pitchFamily="2" charset="2"/>
              <a:buChar char="q"/>
            </a:pPr>
            <a:r>
              <a:rPr lang="en-US" sz="2000" dirty="0">
                <a:latin typeface="Baskerville Old Face" pitchFamily="18" charset="0"/>
              </a:rPr>
              <a:t>An Interface can have variables </a:t>
            </a:r>
            <a:r>
              <a:rPr lang="en-US" sz="2000" b="1" dirty="0">
                <a:solidFill>
                  <a:srgbClr val="FF0000"/>
                </a:solidFill>
                <a:latin typeface="Baskerville Old Face" pitchFamily="18" charset="0"/>
              </a:rPr>
              <a:t>which are public, static and final by default, means all the variables of the interface are constants</a:t>
            </a:r>
            <a:r>
              <a:rPr lang="en-US" sz="2000" dirty="0">
                <a:latin typeface="Baskerville Old Face" pitchFamily="18" charset="0"/>
              </a:rPr>
              <a:t>.</a:t>
            </a:r>
          </a:p>
          <a:p>
            <a:pPr marL="914400" lvl="0" indent="-344488" algn="just">
              <a:lnSpc>
                <a:spcPct val="150000"/>
              </a:lnSpc>
              <a:buFont typeface="Wingdings" pitchFamily="2" charset="2"/>
              <a:buChar char="q"/>
            </a:pPr>
            <a:r>
              <a:rPr lang="en-US" sz="2000" dirty="0">
                <a:latin typeface="Baskerville Old Face" pitchFamily="18" charset="0"/>
              </a:rPr>
              <a:t>Objects cannot be created to an interface whereas reference can be created.</a:t>
            </a:r>
          </a:p>
          <a:p>
            <a:pPr marL="914400" lvl="0" indent="-344488" algn="just">
              <a:lnSpc>
                <a:spcPct val="150000"/>
              </a:lnSpc>
              <a:buFont typeface="Wingdings" pitchFamily="2" charset="2"/>
              <a:buChar char="q"/>
            </a:pPr>
            <a:r>
              <a:rPr lang="en-US" sz="2000" b="1" i="1" dirty="0">
                <a:solidFill>
                  <a:srgbClr val="0000CC"/>
                </a:solidFill>
                <a:latin typeface="Baskerville Old Face" pitchFamily="18" charset="0"/>
              </a:rPr>
              <a:t>Once interface is defined, any number of classes can implement an interface.</a:t>
            </a:r>
            <a:endParaRPr lang="en-US" sz="2000" dirty="0">
              <a:solidFill>
                <a:srgbClr val="0000CC"/>
              </a:solidFill>
              <a:latin typeface="Baskerville Old Face" pitchFamily="18" charset="0"/>
            </a:endParaRPr>
          </a:p>
          <a:p>
            <a:pPr marL="914400" lvl="0" indent="-344488" algn="just">
              <a:lnSpc>
                <a:spcPct val="150000"/>
              </a:lnSpc>
              <a:buFont typeface="Wingdings" pitchFamily="2" charset="2"/>
              <a:buChar char="q"/>
            </a:pPr>
            <a:r>
              <a:rPr lang="en-US" sz="2000" b="1" i="1" dirty="0">
                <a:solidFill>
                  <a:srgbClr val="0000CC"/>
                </a:solidFill>
                <a:latin typeface="Baskerville Old Face" pitchFamily="18" charset="0"/>
              </a:rPr>
              <a:t>Also one class can implement any number of interfaces.</a:t>
            </a:r>
            <a:endParaRPr lang="en-US" sz="2000" dirty="0">
              <a:solidFill>
                <a:srgbClr val="0000CC"/>
              </a:solidFill>
              <a:latin typeface="Baskerville Old Face" pitchFamily="18" charset="0"/>
            </a:endParaRPr>
          </a:p>
          <a:p>
            <a:pPr marL="914400" lvl="0" indent="-344488" algn="just">
              <a:lnSpc>
                <a:spcPct val="150000"/>
              </a:lnSpc>
              <a:buFont typeface="Wingdings" pitchFamily="2" charset="2"/>
              <a:buChar char="q"/>
            </a:pPr>
            <a:r>
              <a:rPr lang="en-US" sz="2000" dirty="0">
                <a:latin typeface="Baskerville Old Face" pitchFamily="18" charset="0"/>
              </a:rPr>
              <a:t>To Implement an interface, a class must create the complete set of methods defined by the interface.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0" y="0"/>
            <a:ext cx="8686800" cy="6247864"/>
          </a:xfrm>
          <a:prstGeom prst="rect">
            <a:avLst/>
          </a:prstGeom>
          <a:noFill/>
          <a:ln>
            <a:solidFill>
              <a:schemeClr val="tx2">
                <a:lumMod val="50000"/>
              </a:schemeClr>
            </a:solidFill>
          </a:ln>
        </p:spPr>
        <p:txBody>
          <a:bodyPr wrap="square" rtlCol="0">
            <a:spAutoFit/>
          </a:bodyPr>
          <a:lstStyle/>
          <a:p>
            <a:r>
              <a:rPr lang="en-US" sz="2000" b="1" dirty="0">
                <a:latin typeface="Baskerville Old Face" pitchFamily="18" charset="0"/>
              </a:rPr>
              <a:t>Program:</a:t>
            </a:r>
            <a:endParaRPr lang="en-US" sz="2000" dirty="0">
              <a:latin typeface="Baskerville Old Face" pitchFamily="18" charset="0"/>
            </a:endParaRPr>
          </a:p>
          <a:p>
            <a:r>
              <a:rPr lang="en-US" sz="2000" b="1" dirty="0">
                <a:latin typeface="Baskerville Old Face" pitchFamily="18" charset="0"/>
              </a:rPr>
              <a:t>//Demonstrate </a:t>
            </a:r>
            <a:r>
              <a:rPr lang="en-US" sz="2000" b="1" dirty="0" err="1">
                <a:latin typeface="Baskerville Old Face" pitchFamily="18" charset="0"/>
              </a:rPr>
              <a:t>StringTokenizer</a:t>
            </a:r>
            <a:r>
              <a:rPr lang="en-US" sz="2000" b="1" dirty="0">
                <a:latin typeface="Baskerville Old Face" pitchFamily="18" charset="0"/>
              </a:rPr>
              <a:t> class</a:t>
            </a:r>
            <a:endParaRPr lang="en-US" sz="2000" dirty="0">
              <a:latin typeface="Baskerville Old Face" pitchFamily="18" charset="0"/>
            </a:endParaRPr>
          </a:p>
          <a:p>
            <a:r>
              <a:rPr lang="en-US" sz="2000" dirty="0">
                <a:latin typeface="Baskerville Old Face" pitchFamily="18" charset="0"/>
              </a:rPr>
              <a:t>import  </a:t>
            </a:r>
            <a:r>
              <a:rPr lang="en-US" sz="2000" dirty="0" err="1">
                <a:latin typeface="Baskerville Old Face" pitchFamily="18" charset="0"/>
              </a:rPr>
              <a:t>java.util</a:t>
            </a:r>
            <a:r>
              <a:rPr lang="en-US" sz="2000" b="1" dirty="0">
                <a:latin typeface="Baskerville Old Face" pitchFamily="18" charset="0"/>
              </a:rPr>
              <a:t>.*;</a:t>
            </a:r>
            <a:endParaRPr lang="en-US" sz="2000" dirty="0">
              <a:latin typeface="Baskerville Old Face" pitchFamily="18" charset="0"/>
            </a:endParaRPr>
          </a:p>
          <a:p>
            <a:r>
              <a:rPr lang="en-US" sz="2000" dirty="0">
                <a:latin typeface="Baskerville Old Face" pitchFamily="18" charset="0"/>
              </a:rPr>
              <a:t>class </a:t>
            </a:r>
            <a:r>
              <a:rPr lang="en-US" sz="2000" dirty="0" err="1">
                <a:latin typeface="Baskerville Old Face" pitchFamily="18" charset="0"/>
              </a:rPr>
              <a:t>StringTokenizerDemo</a:t>
            </a:r>
            <a:endParaRPr lang="en-US" sz="2000" dirty="0">
              <a:latin typeface="Baskerville Old Face" pitchFamily="18" charset="0"/>
            </a:endParaRPr>
          </a:p>
          <a:p>
            <a:r>
              <a:rPr lang="en-US" sz="2000" dirty="0">
                <a:latin typeface="Baskerville Old Face" pitchFamily="18" charset="0"/>
              </a:rPr>
              <a:t>{</a:t>
            </a:r>
          </a:p>
          <a:p>
            <a:r>
              <a:rPr lang="en-US" sz="2000" dirty="0">
                <a:latin typeface="Baskerville Old Face" pitchFamily="18" charset="0"/>
              </a:rPr>
              <a:t>	public static void main(String </a:t>
            </a:r>
            <a:r>
              <a:rPr lang="en-US" sz="2000" dirty="0" err="1">
                <a:latin typeface="Baskerville Old Face" pitchFamily="18" charset="0"/>
              </a:rPr>
              <a:t>args</a:t>
            </a:r>
            <a:r>
              <a:rPr lang="en-US" sz="2000" dirty="0">
                <a:latin typeface="Baskerville Old Face" pitchFamily="18" charset="0"/>
              </a:rPr>
              <a:t>())</a:t>
            </a:r>
          </a:p>
          <a:p>
            <a:r>
              <a:rPr lang="en-US" sz="2000" dirty="0">
                <a:latin typeface="Baskerville Old Face" pitchFamily="18" charset="0"/>
              </a:rPr>
              <a:t>	{</a:t>
            </a:r>
          </a:p>
          <a:p>
            <a:r>
              <a:rPr lang="en-US" sz="2000" dirty="0">
                <a:latin typeface="Baskerville Old Face" pitchFamily="18" charset="0"/>
              </a:rPr>
              <a:t>		</a:t>
            </a:r>
            <a:r>
              <a:rPr lang="en-US" sz="2000" dirty="0" err="1">
                <a:latin typeface="Baskerville Old Face" pitchFamily="18" charset="0"/>
              </a:rPr>
              <a:t>int</a:t>
            </a:r>
            <a:r>
              <a:rPr lang="en-US" sz="2000" dirty="0">
                <a:latin typeface="Baskerville Old Face" pitchFamily="18" charset="0"/>
              </a:rPr>
              <a:t> sum=0,c=0;</a:t>
            </a:r>
          </a:p>
          <a:p>
            <a:r>
              <a:rPr lang="en-US" sz="2000" dirty="0">
                <a:latin typeface="Baskerville Old Face" pitchFamily="18" charset="0"/>
              </a:rPr>
              <a:t>		String </a:t>
            </a:r>
            <a:r>
              <a:rPr lang="en-US" sz="2000" dirty="0" err="1">
                <a:latin typeface="Baskerville Old Face" pitchFamily="18" charset="0"/>
              </a:rPr>
              <a:t>str</a:t>
            </a:r>
            <a:r>
              <a:rPr lang="en-US" sz="2000" dirty="0">
                <a:latin typeface="Baskerville Old Face" pitchFamily="18" charset="0"/>
              </a:rPr>
              <a:t> =”Keep Smiling Always”;</a:t>
            </a:r>
          </a:p>
          <a:p>
            <a:r>
              <a:rPr lang="en-US" sz="2000" dirty="0">
                <a:latin typeface="Baskerville Old Face" pitchFamily="18" charset="0"/>
              </a:rPr>
              <a:t>		</a:t>
            </a:r>
            <a:r>
              <a:rPr lang="en-US" sz="2000" dirty="0" err="1">
                <a:latin typeface="Baskerville Old Face" pitchFamily="18" charset="0"/>
              </a:rPr>
              <a:t>StringTokenizer</a:t>
            </a:r>
            <a:r>
              <a:rPr lang="en-US" sz="2000" dirty="0">
                <a:latin typeface="Baskerville Old Face" pitchFamily="18" charset="0"/>
              </a:rPr>
              <a:t> </a:t>
            </a:r>
            <a:r>
              <a:rPr lang="en-US" sz="2000" dirty="0" err="1">
                <a:latin typeface="Baskerville Old Face" pitchFamily="18" charset="0"/>
              </a:rPr>
              <a:t>st</a:t>
            </a:r>
            <a:r>
              <a:rPr lang="en-US" sz="2000" dirty="0">
                <a:latin typeface="Baskerville Old Face" pitchFamily="18" charset="0"/>
              </a:rPr>
              <a:t> =new </a:t>
            </a:r>
            <a:r>
              <a:rPr lang="en-US" sz="2000" dirty="0" err="1">
                <a:latin typeface="Baskerville Old Face" pitchFamily="18" charset="0"/>
              </a:rPr>
              <a:t>StringTokenizer</a:t>
            </a:r>
            <a:r>
              <a:rPr lang="en-US" sz="2000" dirty="0">
                <a:latin typeface="Baskerville Old Face" pitchFamily="18" charset="0"/>
              </a:rPr>
              <a:t>(</a:t>
            </a:r>
            <a:r>
              <a:rPr lang="en-US" sz="2000" dirty="0" err="1">
                <a:latin typeface="Baskerville Old Face" pitchFamily="18" charset="0"/>
              </a:rPr>
              <a:t>str</a:t>
            </a:r>
            <a:r>
              <a:rPr lang="en-US" sz="2000" dirty="0">
                <a:latin typeface="Baskerville Old Face" pitchFamily="18" charset="0"/>
              </a:rPr>
              <a:t>);</a:t>
            </a:r>
          </a:p>
          <a:p>
            <a:r>
              <a:rPr lang="en-US" sz="2000" dirty="0">
                <a:latin typeface="Baskerville Old Face" pitchFamily="18" charset="0"/>
              </a:rPr>
              <a:t>		</a:t>
            </a:r>
            <a:r>
              <a:rPr lang="en-US" sz="2000" dirty="0" err="1">
                <a:latin typeface="Baskerville Old Face" pitchFamily="18" charset="0"/>
              </a:rPr>
              <a:t>System.out.println</a:t>
            </a:r>
            <a:r>
              <a:rPr lang="en-US" sz="2000" dirty="0">
                <a:latin typeface="Baskerville Old Face" pitchFamily="18" charset="0"/>
              </a:rPr>
              <a:t>(“The given string is: ”+</a:t>
            </a:r>
            <a:r>
              <a:rPr lang="en-US" sz="2000" dirty="0" err="1">
                <a:latin typeface="Baskerville Old Face" pitchFamily="18" charset="0"/>
              </a:rPr>
              <a:t>str</a:t>
            </a:r>
            <a:r>
              <a:rPr lang="en-US" sz="2000" dirty="0">
                <a:latin typeface="Baskerville Old Face" pitchFamily="18" charset="0"/>
              </a:rPr>
              <a:t>);</a:t>
            </a:r>
          </a:p>
          <a:p>
            <a:r>
              <a:rPr lang="en-US" sz="2000" dirty="0">
                <a:latin typeface="Baskerville Old Face" pitchFamily="18" charset="0"/>
              </a:rPr>
              <a:t>		c=</a:t>
            </a:r>
            <a:r>
              <a:rPr lang="en-US" sz="2000" dirty="0" err="1">
                <a:latin typeface="Baskerville Old Face" pitchFamily="18" charset="0"/>
              </a:rPr>
              <a:t>st.CountTokens</a:t>
            </a:r>
            <a:r>
              <a:rPr lang="en-US" sz="2000" dirty="0">
                <a:latin typeface="Baskerville Old Face" pitchFamily="18" charset="0"/>
              </a:rPr>
              <a:t>();</a:t>
            </a:r>
          </a:p>
          <a:p>
            <a:r>
              <a:rPr lang="en-US" sz="2000" dirty="0">
                <a:latin typeface="Baskerville Old Face" pitchFamily="18" charset="0"/>
              </a:rPr>
              <a:t>		While(</a:t>
            </a:r>
            <a:r>
              <a:rPr lang="en-US" sz="2000" dirty="0" err="1">
                <a:latin typeface="Baskerville Old Face" pitchFamily="18" charset="0"/>
              </a:rPr>
              <a:t>st.hasMoreTokens</a:t>
            </a:r>
            <a:r>
              <a:rPr lang="en-US" sz="2000" dirty="0">
                <a:latin typeface="Baskerville Old Face" pitchFamily="18" charset="0"/>
              </a:rPr>
              <a:t>())</a:t>
            </a:r>
          </a:p>
          <a:p>
            <a:r>
              <a:rPr lang="en-US" sz="2000" dirty="0">
                <a:latin typeface="Baskerville Old Face" pitchFamily="18" charset="0"/>
              </a:rPr>
              <a:t>		{</a:t>
            </a:r>
          </a:p>
          <a:p>
            <a:r>
              <a:rPr lang="en-US" sz="2000" dirty="0">
                <a:latin typeface="Baskerville Old Face" pitchFamily="18" charset="0"/>
              </a:rPr>
              <a:t>			</a:t>
            </a:r>
            <a:r>
              <a:rPr lang="en-US" sz="2000" dirty="0" err="1">
                <a:latin typeface="Baskerville Old Face" pitchFamily="18" charset="0"/>
              </a:rPr>
              <a:t>Stringtoken</a:t>
            </a:r>
            <a:r>
              <a:rPr lang="en-US" sz="2000" dirty="0">
                <a:latin typeface="Baskerville Old Face" pitchFamily="18" charset="0"/>
              </a:rPr>
              <a:t>=</a:t>
            </a:r>
            <a:r>
              <a:rPr lang="en-US" sz="2000" dirty="0" err="1">
                <a:latin typeface="Baskerville Old Face" pitchFamily="18" charset="0"/>
              </a:rPr>
              <a:t>st.nextToken</a:t>
            </a:r>
            <a:r>
              <a:rPr lang="en-US" sz="2000" dirty="0">
                <a:latin typeface="Baskerville Old Face" pitchFamily="18" charset="0"/>
              </a:rPr>
              <a:t>();</a:t>
            </a:r>
          </a:p>
          <a:p>
            <a:r>
              <a:rPr lang="en-US" sz="2000" dirty="0">
                <a:latin typeface="Baskerville Old Face" pitchFamily="18" charset="0"/>
              </a:rPr>
              <a:t>			</a:t>
            </a:r>
            <a:r>
              <a:rPr lang="en-US" sz="2000" dirty="0" err="1">
                <a:latin typeface="Baskerville Old Face" pitchFamily="18" charset="0"/>
              </a:rPr>
              <a:t>System.out.println</a:t>
            </a:r>
            <a:r>
              <a:rPr lang="en-US" sz="2000" dirty="0">
                <a:latin typeface="Baskerville Old Face" pitchFamily="18" charset="0"/>
              </a:rPr>
              <a:t>(token);</a:t>
            </a:r>
          </a:p>
          <a:p>
            <a:r>
              <a:rPr lang="en-US" sz="2000" dirty="0">
                <a:latin typeface="Baskerville Old Face" pitchFamily="18" charset="0"/>
              </a:rPr>
              <a:t>		}</a:t>
            </a:r>
          </a:p>
          <a:p>
            <a:r>
              <a:rPr lang="en-US" sz="2000" dirty="0">
                <a:latin typeface="Baskerville Old Face" pitchFamily="18" charset="0"/>
              </a:rPr>
              <a:t>		</a:t>
            </a:r>
            <a:r>
              <a:rPr lang="en-US" sz="2000" dirty="0" err="1">
                <a:latin typeface="Baskerville Old Face" pitchFamily="18" charset="0"/>
              </a:rPr>
              <a:t>System.out.println</a:t>
            </a:r>
            <a:r>
              <a:rPr lang="en-US" sz="2000" dirty="0">
                <a:latin typeface="Baskerville Old Face" pitchFamily="18" charset="0"/>
              </a:rPr>
              <a:t>(“ Total No. of tokens in the given string is “+c);</a:t>
            </a:r>
          </a:p>
          <a:p>
            <a:r>
              <a:rPr lang="en-US" sz="2000" dirty="0">
                <a:latin typeface="Baskerville Old Face" pitchFamily="18" charset="0"/>
              </a:rPr>
              <a:t>	}</a:t>
            </a:r>
          </a:p>
          <a:p>
            <a:r>
              <a:rPr lang="en-US" sz="2000" dirty="0">
                <a:latin typeface="Baskerville Old Face" pitchFamily="18" charset="0"/>
              </a:rPr>
              <a:t>}</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0" y="0"/>
            <a:ext cx="8686800" cy="2308324"/>
          </a:xfrm>
          <a:prstGeom prst="rect">
            <a:avLst/>
          </a:prstGeom>
          <a:noFill/>
          <a:ln>
            <a:solidFill>
              <a:schemeClr val="tx2">
                <a:lumMod val="50000"/>
              </a:schemeClr>
            </a:solidFill>
          </a:ln>
        </p:spPr>
        <p:txBody>
          <a:bodyPr wrap="square" rtlCol="0">
            <a:spAutoFit/>
          </a:bodyPr>
          <a:lstStyle/>
          <a:p>
            <a:r>
              <a:rPr lang="en-US" sz="2400" b="1" dirty="0">
                <a:latin typeface="Baskerville Old Face" pitchFamily="18" charset="0"/>
              </a:rPr>
              <a:t>Output</a:t>
            </a:r>
            <a:endParaRPr lang="en-US" sz="2400" dirty="0">
              <a:latin typeface="Baskerville Old Face" pitchFamily="18" charset="0"/>
            </a:endParaRPr>
          </a:p>
          <a:p>
            <a:r>
              <a:rPr lang="en-US" sz="2400" b="1" dirty="0">
                <a:latin typeface="Baskerville Old Face" pitchFamily="18" charset="0"/>
              </a:rPr>
              <a:t> The given string is: Keep Smiling Always</a:t>
            </a:r>
            <a:endParaRPr lang="en-US" sz="2400" dirty="0">
              <a:latin typeface="Baskerville Old Face" pitchFamily="18" charset="0"/>
            </a:endParaRPr>
          </a:p>
          <a:p>
            <a:r>
              <a:rPr lang="en-US" sz="2400" b="1" dirty="0">
                <a:latin typeface="Baskerville Old Face" pitchFamily="18" charset="0"/>
              </a:rPr>
              <a:t>Keep</a:t>
            </a:r>
            <a:endParaRPr lang="en-US" sz="2400" dirty="0">
              <a:latin typeface="Baskerville Old Face" pitchFamily="18" charset="0"/>
            </a:endParaRPr>
          </a:p>
          <a:p>
            <a:r>
              <a:rPr lang="en-US" sz="2400" b="1" dirty="0">
                <a:latin typeface="Baskerville Old Face" pitchFamily="18" charset="0"/>
              </a:rPr>
              <a:t>Smiling </a:t>
            </a:r>
            <a:endParaRPr lang="en-US" sz="2400" dirty="0">
              <a:latin typeface="Baskerville Old Face" pitchFamily="18" charset="0"/>
            </a:endParaRPr>
          </a:p>
          <a:p>
            <a:r>
              <a:rPr lang="en-US" sz="2400" b="1" dirty="0">
                <a:latin typeface="Baskerville Old Face" pitchFamily="18" charset="0"/>
              </a:rPr>
              <a:t>Always</a:t>
            </a:r>
            <a:endParaRPr lang="en-US" sz="2400" dirty="0">
              <a:latin typeface="Baskerville Old Face" pitchFamily="18" charset="0"/>
            </a:endParaRPr>
          </a:p>
          <a:p>
            <a:r>
              <a:rPr lang="en-US" sz="2400" b="1" dirty="0">
                <a:latin typeface="Baskerville Old Face" pitchFamily="18" charset="0"/>
              </a:rPr>
              <a:t>Total no. of </a:t>
            </a:r>
            <a:r>
              <a:rPr lang="en-US" sz="2400" b="1" dirty="0" err="1">
                <a:latin typeface="Baskerville Old Face" pitchFamily="18" charset="0"/>
              </a:rPr>
              <a:t>tokenin</a:t>
            </a:r>
            <a:r>
              <a:rPr lang="en-US" sz="2400" b="1" dirty="0">
                <a:latin typeface="Baskerville Old Face" pitchFamily="18" charset="0"/>
              </a:rPr>
              <a:t> the given string is 3</a:t>
            </a:r>
            <a:endParaRPr lang="en-US" sz="2400" dirty="0">
              <a:latin typeface="Baskerville Old Face"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228600" y="304800"/>
            <a:ext cx="8686800" cy="7325082"/>
          </a:xfrm>
          <a:prstGeom prst="rect">
            <a:avLst/>
          </a:prstGeom>
          <a:noFill/>
          <a:ln>
            <a:solidFill>
              <a:schemeClr val="tx2">
                <a:lumMod val="50000"/>
              </a:schemeClr>
            </a:solidFill>
          </a:ln>
        </p:spPr>
        <p:txBody>
          <a:bodyPr wrap="square" rtlCol="0">
            <a:spAutoFit/>
          </a:bodyPr>
          <a:lstStyle/>
          <a:p>
            <a:r>
              <a:rPr lang="en-US" sz="2400" b="1" dirty="0">
                <a:solidFill>
                  <a:srgbClr val="0000CC"/>
                </a:solidFill>
                <a:latin typeface="Baskerville Old Face" pitchFamily="18" charset="0"/>
              </a:rPr>
              <a:t>3.2 Scanner</a:t>
            </a:r>
          </a:p>
          <a:p>
            <a:pPr marL="465138" indent="-465138" algn="just">
              <a:lnSpc>
                <a:spcPct val="150000"/>
              </a:lnSpc>
              <a:buFont typeface="Wingdings" pitchFamily="2" charset="2"/>
              <a:buChar char="q"/>
            </a:pPr>
            <a:r>
              <a:rPr lang="en-US" sz="2400" dirty="0"/>
              <a:t> </a:t>
            </a:r>
            <a:r>
              <a:rPr lang="en-US" sz="2000" dirty="0">
                <a:latin typeface="Baskerville Old Face" pitchFamily="18" charset="0"/>
              </a:rPr>
              <a:t>Scanner is the complement of Formatter. Added by JDK 5, Scanner reads formatted input and converts it into its binary form. It is used to read input from different sources like disk file , keyboard etc. It makes easy to read all types of numeric values, strings and other types of data, whether it comes from a disk file keyboard, another source.</a:t>
            </a:r>
          </a:p>
          <a:p>
            <a:pPr marL="465138" indent="-465138" algn="just">
              <a:lnSpc>
                <a:spcPct val="150000"/>
              </a:lnSpc>
              <a:buFont typeface="Wingdings" pitchFamily="2" charset="2"/>
              <a:buChar char="q"/>
            </a:pPr>
            <a:r>
              <a:rPr lang="en-US" sz="2000" dirty="0">
                <a:latin typeface="Baskerville Old Face" pitchFamily="18" charset="0"/>
              </a:rPr>
              <a:t>When the scanner class receives the input into it breaks the input into several tokens.</a:t>
            </a:r>
          </a:p>
          <a:p>
            <a:pPr marL="465138" indent="-465138">
              <a:buFont typeface="Wingdings" pitchFamily="2" charset="2"/>
              <a:buChar char="q"/>
            </a:pPr>
            <a:r>
              <a:rPr lang="en-US" sz="2000" dirty="0">
                <a:latin typeface="Baskerville Old Face" pitchFamily="18" charset="0"/>
              </a:rPr>
              <a:t>The tokens can be retrieve from the scanner object using the following methods:</a:t>
            </a:r>
          </a:p>
          <a:p>
            <a:pPr lvl="3"/>
            <a:r>
              <a:rPr lang="en-US" sz="2000" b="1" dirty="0">
                <a:latin typeface="Baskerville Old Face" pitchFamily="18" charset="0"/>
              </a:rPr>
              <a:t>next(): </a:t>
            </a:r>
            <a:r>
              <a:rPr lang="en-US" sz="2000" dirty="0">
                <a:latin typeface="Baskerville Old Face" pitchFamily="18" charset="0"/>
              </a:rPr>
              <a:t>to read a string</a:t>
            </a:r>
          </a:p>
          <a:p>
            <a:pPr lvl="3"/>
            <a:r>
              <a:rPr lang="en-US" sz="2000" b="1" dirty="0" err="1">
                <a:latin typeface="Baskerville Old Face" pitchFamily="18" charset="0"/>
              </a:rPr>
              <a:t>nextByte</a:t>
            </a:r>
            <a:r>
              <a:rPr lang="en-US" sz="2000" b="1" dirty="0">
                <a:latin typeface="Baskerville Old Face" pitchFamily="18" charset="0"/>
              </a:rPr>
              <a:t>():</a:t>
            </a:r>
            <a:r>
              <a:rPr lang="en-US" sz="2000" dirty="0">
                <a:latin typeface="Baskerville Old Face" pitchFamily="18" charset="0"/>
              </a:rPr>
              <a:t> to read byte value</a:t>
            </a:r>
          </a:p>
          <a:p>
            <a:pPr lvl="3"/>
            <a:r>
              <a:rPr lang="en-US" sz="2000" b="1" dirty="0" err="1">
                <a:latin typeface="Baskerville Old Face" pitchFamily="18" charset="0"/>
              </a:rPr>
              <a:t>nextInt</a:t>
            </a:r>
            <a:r>
              <a:rPr lang="en-US" sz="2000" b="1" dirty="0">
                <a:latin typeface="Baskerville Old Face" pitchFamily="18" charset="0"/>
              </a:rPr>
              <a:t>():</a:t>
            </a:r>
            <a:r>
              <a:rPr lang="en-US" sz="2000" dirty="0">
                <a:latin typeface="Baskerville Old Face" pitchFamily="18" charset="0"/>
              </a:rPr>
              <a:t> to read an integer value</a:t>
            </a:r>
          </a:p>
          <a:p>
            <a:pPr lvl="3"/>
            <a:r>
              <a:rPr lang="en-US" sz="2000" b="1" dirty="0" err="1">
                <a:latin typeface="Baskerville Old Face" pitchFamily="18" charset="0"/>
              </a:rPr>
              <a:t>nextFloat</a:t>
            </a:r>
            <a:r>
              <a:rPr lang="en-US" sz="2000" b="1" dirty="0">
                <a:latin typeface="Baskerville Old Face" pitchFamily="18" charset="0"/>
              </a:rPr>
              <a:t>():</a:t>
            </a:r>
            <a:r>
              <a:rPr lang="en-US" sz="2000" dirty="0">
                <a:latin typeface="Baskerville Old Face" pitchFamily="18" charset="0"/>
              </a:rPr>
              <a:t> to read a float value</a:t>
            </a:r>
          </a:p>
          <a:p>
            <a:pPr lvl="3"/>
            <a:r>
              <a:rPr lang="en-US" sz="2000" b="1" dirty="0" err="1">
                <a:latin typeface="Baskerville Old Face" pitchFamily="18" charset="0"/>
              </a:rPr>
              <a:t>nextLong</a:t>
            </a:r>
            <a:r>
              <a:rPr lang="en-US" sz="2000" b="1" dirty="0">
                <a:latin typeface="Baskerville Old Face" pitchFamily="18" charset="0"/>
              </a:rPr>
              <a:t>():</a:t>
            </a:r>
            <a:r>
              <a:rPr lang="en-US" sz="2000" dirty="0">
                <a:latin typeface="Baskerville Old Face" pitchFamily="18" charset="0"/>
              </a:rPr>
              <a:t> to read long value</a:t>
            </a:r>
          </a:p>
          <a:p>
            <a:pPr lvl="3"/>
            <a:r>
              <a:rPr lang="en-US" sz="2000" b="1" dirty="0" err="1">
                <a:latin typeface="Baskerville Old Face" pitchFamily="18" charset="0"/>
              </a:rPr>
              <a:t>nextDouble</a:t>
            </a:r>
            <a:r>
              <a:rPr lang="en-US" sz="2000" b="1" dirty="0">
                <a:latin typeface="Baskerville Old Face" pitchFamily="18" charset="0"/>
              </a:rPr>
              <a:t>:</a:t>
            </a:r>
            <a:r>
              <a:rPr lang="en-US" sz="2000" dirty="0">
                <a:latin typeface="Baskerville Old Face" pitchFamily="18" charset="0"/>
              </a:rPr>
              <a:t>(): to read double value</a:t>
            </a:r>
          </a:p>
          <a:p>
            <a:pPr marL="1836738" lvl="3" indent="-465138" algn="just">
              <a:lnSpc>
                <a:spcPct val="150000"/>
              </a:lnSpc>
            </a:pPr>
            <a:r>
              <a:rPr lang="en-US" sz="2000" dirty="0">
                <a:latin typeface="Baskerville Old Face" pitchFamily="18" charset="0"/>
              </a:rPr>
              <a:t> </a:t>
            </a:r>
          </a:p>
          <a:p>
            <a:endParaRPr lang="en-US" sz="2400" b="1" dirty="0">
              <a:solidFill>
                <a:srgbClr val="0000CC"/>
              </a:solidFill>
              <a:latin typeface="Baskerville Old Face" pitchFamily="18" charset="0"/>
            </a:endParaRPr>
          </a:p>
          <a:p>
            <a:endParaRPr lang="en-US" sz="1600" dirty="0">
              <a:latin typeface="Baskerville Old Face"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228600" y="304800"/>
            <a:ext cx="8686800" cy="6370975"/>
          </a:xfrm>
          <a:prstGeom prst="rect">
            <a:avLst/>
          </a:prstGeom>
          <a:noFill/>
          <a:ln>
            <a:solidFill>
              <a:schemeClr val="tx2">
                <a:lumMod val="50000"/>
              </a:schemeClr>
            </a:solidFill>
          </a:ln>
        </p:spPr>
        <p:txBody>
          <a:bodyPr wrap="square" rtlCol="0">
            <a:spAutoFit/>
          </a:bodyPr>
          <a:lstStyle/>
          <a:p>
            <a:r>
              <a:rPr lang="en-US" sz="2000" b="1" dirty="0">
                <a:latin typeface="Baskerville Old Face" pitchFamily="18" charset="0"/>
              </a:rPr>
              <a:t>Program:</a:t>
            </a:r>
            <a:endParaRPr lang="en-US" sz="2000" dirty="0">
              <a:latin typeface="Baskerville Old Face" pitchFamily="18" charset="0"/>
            </a:endParaRPr>
          </a:p>
          <a:p>
            <a:r>
              <a:rPr lang="en-US" sz="2000" b="1" dirty="0">
                <a:latin typeface="Baskerville Old Face" pitchFamily="18" charset="0"/>
              </a:rPr>
              <a:t>//Demonstrate Scanner Class</a:t>
            </a:r>
            <a:endParaRPr lang="en-US" sz="2000" dirty="0">
              <a:latin typeface="Baskerville Old Face" pitchFamily="18" charset="0"/>
            </a:endParaRPr>
          </a:p>
          <a:p>
            <a:r>
              <a:rPr lang="en-US" sz="2000" dirty="0">
                <a:latin typeface="Baskerville Old Face" pitchFamily="18" charset="0"/>
              </a:rPr>
              <a:t>import </a:t>
            </a:r>
            <a:r>
              <a:rPr lang="en-US" sz="2000" dirty="0" err="1">
                <a:latin typeface="Baskerville Old Face" pitchFamily="18" charset="0"/>
              </a:rPr>
              <a:t>java.util.Scanner</a:t>
            </a:r>
            <a:r>
              <a:rPr lang="en-US" sz="2000" dirty="0">
                <a:latin typeface="Baskerville Old Face" pitchFamily="18" charset="0"/>
              </a:rPr>
              <a:t>;</a:t>
            </a:r>
          </a:p>
          <a:p>
            <a:r>
              <a:rPr lang="en-US" sz="2000" dirty="0">
                <a:latin typeface="Baskerville Old Face" pitchFamily="18" charset="0"/>
              </a:rPr>
              <a:t>class  </a:t>
            </a:r>
            <a:r>
              <a:rPr lang="en-US" sz="2000" dirty="0" err="1">
                <a:latin typeface="Baskerville Old Face" pitchFamily="18" charset="0"/>
              </a:rPr>
              <a:t>ScannerDemo</a:t>
            </a:r>
            <a:endParaRPr lang="en-US" sz="2000" dirty="0">
              <a:latin typeface="Baskerville Old Face" pitchFamily="18" charset="0"/>
            </a:endParaRPr>
          </a:p>
          <a:p>
            <a:r>
              <a:rPr lang="en-US" sz="2000" dirty="0">
                <a:latin typeface="Baskerville Old Face" pitchFamily="18" charset="0"/>
              </a:rPr>
              <a:t>{</a:t>
            </a:r>
          </a:p>
          <a:p>
            <a:r>
              <a:rPr lang="en-US" sz="2000" dirty="0">
                <a:latin typeface="Baskerville Old Face" pitchFamily="18" charset="0"/>
              </a:rPr>
              <a:t>public static void main(String </a:t>
            </a:r>
            <a:r>
              <a:rPr lang="en-US" sz="2000" dirty="0" err="1">
                <a:latin typeface="Baskerville Old Face" pitchFamily="18" charset="0"/>
              </a:rPr>
              <a:t>args</a:t>
            </a:r>
            <a:r>
              <a:rPr lang="en-US" sz="2000" dirty="0">
                <a:latin typeface="Baskerville Old Face" pitchFamily="18" charset="0"/>
              </a:rPr>
              <a:t>[])</a:t>
            </a:r>
          </a:p>
          <a:p>
            <a:r>
              <a:rPr lang="en-US" sz="2000" dirty="0">
                <a:latin typeface="Baskerville Old Face" pitchFamily="18" charset="0"/>
              </a:rPr>
              <a:t>	{</a:t>
            </a:r>
          </a:p>
          <a:p>
            <a:r>
              <a:rPr lang="en-US" sz="2000" dirty="0" err="1">
                <a:latin typeface="Baskerville Old Face" pitchFamily="18" charset="0"/>
              </a:rPr>
              <a:t>System.out.println</a:t>
            </a:r>
            <a:r>
              <a:rPr lang="en-US" sz="2000" dirty="0">
                <a:latin typeface="Baskerville Old Face" pitchFamily="18" charset="0"/>
              </a:rPr>
              <a:t>(“Enter ID, </a:t>
            </a:r>
            <a:r>
              <a:rPr lang="en-US" sz="2000" dirty="0" err="1">
                <a:latin typeface="Baskerville Old Face" pitchFamily="18" charset="0"/>
              </a:rPr>
              <a:t>Name,Course,Salary</a:t>
            </a:r>
            <a:r>
              <a:rPr lang="en-US" sz="2000" dirty="0">
                <a:latin typeface="Baskerville Old Face" pitchFamily="18" charset="0"/>
              </a:rPr>
              <a:t>”);</a:t>
            </a:r>
          </a:p>
          <a:p>
            <a:r>
              <a:rPr lang="en-US" sz="2000" dirty="0">
                <a:latin typeface="Baskerville Old Face" pitchFamily="18" charset="0"/>
              </a:rPr>
              <a:t>Scanner sc=new Scanner(</a:t>
            </a:r>
            <a:r>
              <a:rPr lang="en-US" sz="2000" dirty="0" err="1">
                <a:latin typeface="Baskerville Old Face" pitchFamily="18" charset="0"/>
              </a:rPr>
              <a:t>System.in</a:t>
            </a:r>
            <a:r>
              <a:rPr lang="en-US" sz="2000" dirty="0">
                <a:latin typeface="Baskerville Old Face" pitchFamily="18" charset="0"/>
              </a:rPr>
              <a:t>);</a:t>
            </a:r>
          </a:p>
          <a:p>
            <a:r>
              <a:rPr lang="en-US" sz="2000" dirty="0" err="1">
                <a:latin typeface="Baskerville Old Face" pitchFamily="18" charset="0"/>
              </a:rPr>
              <a:t>int</a:t>
            </a:r>
            <a:r>
              <a:rPr lang="en-US" sz="2000" dirty="0">
                <a:latin typeface="Baskerville Old Face" pitchFamily="18" charset="0"/>
              </a:rPr>
              <a:t> id=</a:t>
            </a:r>
            <a:r>
              <a:rPr lang="en-US" sz="2000" dirty="0" err="1">
                <a:latin typeface="Baskerville Old Face" pitchFamily="18" charset="0"/>
              </a:rPr>
              <a:t>sc.nextInt</a:t>
            </a:r>
            <a:r>
              <a:rPr lang="en-US" sz="2000" dirty="0">
                <a:latin typeface="Baskerville Old Face" pitchFamily="18" charset="0"/>
              </a:rPr>
              <a:t>();</a:t>
            </a:r>
          </a:p>
          <a:p>
            <a:r>
              <a:rPr lang="en-US" sz="2000" dirty="0">
                <a:latin typeface="Baskerville Old Face" pitchFamily="18" charset="0"/>
              </a:rPr>
              <a:t>String name=</a:t>
            </a:r>
            <a:r>
              <a:rPr lang="en-US" sz="2000" dirty="0" err="1">
                <a:latin typeface="Baskerville Old Face" pitchFamily="18" charset="0"/>
              </a:rPr>
              <a:t>sc.next</a:t>
            </a:r>
            <a:r>
              <a:rPr lang="en-US" sz="2000" dirty="0">
                <a:latin typeface="Baskerville Old Face" pitchFamily="18" charset="0"/>
              </a:rPr>
              <a:t>();</a:t>
            </a:r>
          </a:p>
          <a:p>
            <a:r>
              <a:rPr lang="en-US" sz="2000" dirty="0">
                <a:latin typeface="Baskerville Old Face" pitchFamily="18" charset="0"/>
              </a:rPr>
              <a:t>String course=</a:t>
            </a:r>
            <a:r>
              <a:rPr lang="en-US" sz="2000" dirty="0" err="1">
                <a:latin typeface="Baskerville Old Face" pitchFamily="18" charset="0"/>
              </a:rPr>
              <a:t>sc.next</a:t>
            </a:r>
            <a:r>
              <a:rPr lang="en-US" sz="2000" dirty="0">
                <a:latin typeface="Baskerville Old Face" pitchFamily="18" charset="0"/>
              </a:rPr>
              <a:t>();</a:t>
            </a:r>
          </a:p>
          <a:p>
            <a:r>
              <a:rPr lang="en-US" sz="2000" dirty="0">
                <a:latin typeface="Baskerville Old Face" pitchFamily="18" charset="0"/>
              </a:rPr>
              <a:t>float salary=</a:t>
            </a:r>
            <a:r>
              <a:rPr lang="en-US" sz="2000" dirty="0" err="1">
                <a:latin typeface="Baskerville Old Face" pitchFamily="18" charset="0"/>
              </a:rPr>
              <a:t>sc.nextFloat</a:t>
            </a:r>
            <a:r>
              <a:rPr lang="en-US" sz="2000" dirty="0">
                <a:latin typeface="Baskerville Old Face" pitchFamily="18" charset="0"/>
              </a:rPr>
              <a:t>();</a:t>
            </a:r>
          </a:p>
          <a:p>
            <a:r>
              <a:rPr lang="en-US" sz="2000" dirty="0" err="1">
                <a:latin typeface="Baskerville Old Face" pitchFamily="18" charset="0"/>
              </a:rPr>
              <a:t>System.out.println</a:t>
            </a:r>
            <a:r>
              <a:rPr lang="en-US" sz="2000" dirty="0">
                <a:latin typeface="Baskerville Old Face" pitchFamily="18" charset="0"/>
              </a:rPr>
              <a:t>(“ID of Employee:” +id)</a:t>
            </a:r>
          </a:p>
          <a:p>
            <a:r>
              <a:rPr lang="en-US" sz="2000" dirty="0" err="1">
                <a:latin typeface="Baskerville Old Face" pitchFamily="18" charset="0"/>
              </a:rPr>
              <a:t>System.out.println</a:t>
            </a:r>
            <a:r>
              <a:rPr lang="en-US" sz="2000" dirty="0">
                <a:latin typeface="Baskerville Old Face" pitchFamily="18" charset="0"/>
              </a:rPr>
              <a:t>(“Name of the Employee:” +name);</a:t>
            </a:r>
          </a:p>
          <a:p>
            <a:r>
              <a:rPr lang="en-US" sz="2000" dirty="0" err="1">
                <a:latin typeface="Baskerville Old Face" pitchFamily="18" charset="0"/>
              </a:rPr>
              <a:t>System.out.println</a:t>
            </a:r>
            <a:r>
              <a:rPr lang="en-US" sz="2000" dirty="0">
                <a:latin typeface="Baskerville Old Face" pitchFamily="18" charset="0"/>
              </a:rPr>
              <a:t>(“Qualification: +course);</a:t>
            </a:r>
          </a:p>
          <a:p>
            <a:r>
              <a:rPr lang="en-US" sz="2000" dirty="0" err="1">
                <a:latin typeface="Baskerville Old Face" pitchFamily="18" charset="0"/>
              </a:rPr>
              <a:t>System.out.println</a:t>
            </a:r>
            <a:r>
              <a:rPr lang="en-US" sz="2000" dirty="0">
                <a:latin typeface="Baskerville Old Face" pitchFamily="18" charset="0"/>
              </a:rPr>
              <a:t>(“Salary: “ +salary);</a:t>
            </a:r>
          </a:p>
          <a:p>
            <a:r>
              <a:rPr lang="en-US" sz="2000" dirty="0">
                <a:latin typeface="Baskerville Old Face" pitchFamily="18" charset="0"/>
              </a:rPr>
              <a:t>	}</a:t>
            </a:r>
          </a:p>
          <a:p>
            <a:r>
              <a:rPr lang="en-US" sz="2000" dirty="0">
                <a:latin typeface="Baskerville Old Face" pitchFamily="18" charset="0"/>
              </a:rPr>
              <a:t>}</a:t>
            </a:r>
          </a:p>
          <a:p>
            <a:endParaRPr lang="en-US" sz="1400" b="1" dirty="0">
              <a:solidFill>
                <a:srgbClr val="0000CC"/>
              </a:solidFill>
              <a:latin typeface="Baskerville Old Face" pitchFamily="18" charset="0"/>
            </a:endParaRPr>
          </a:p>
          <a:p>
            <a:endParaRPr lang="en-US" sz="1400" dirty="0">
              <a:latin typeface="Baskerville Old Face"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6916"/>
            <a:ext cx="8915400" cy="1046440"/>
          </a:xfrm>
          <a:prstGeom prst="rect">
            <a:avLst/>
          </a:prstGeom>
          <a:noFill/>
        </p:spPr>
        <p:txBody>
          <a:bodyPr wrap="square" rtlCol="0">
            <a:spAutoFit/>
          </a:bodyPr>
          <a:lstStyle/>
          <a:p>
            <a:pPr marL="465138" indent="-465138"/>
            <a:endParaRPr lang="en-US" sz="2400" dirty="0">
              <a:latin typeface="Baskerville Old Face" pitchFamily="18" charset="0"/>
            </a:endParaRPr>
          </a:p>
          <a:p>
            <a:endParaRPr lang="en-US" sz="2400" dirty="0">
              <a:latin typeface="Baskerville Old Face" pitchFamily="18" charset="0"/>
            </a:endParaRPr>
          </a:p>
          <a:p>
            <a:pPr indent="344488"/>
            <a:r>
              <a:rPr lang="en-US" sz="1400" dirty="0"/>
              <a:t> </a:t>
            </a:r>
          </a:p>
        </p:txBody>
      </p:sp>
      <p:sp>
        <p:nvSpPr>
          <p:cNvPr id="8" name="TextBox 7"/>
          <p:cNvSpPr txBox="1"/>
          <p:nvPr/>
        </p:nvSpPr>
        <p:spPr>
          <a:xfrm>
            <a:off x="228600" y="838200"/>
            <a:ext cx="8610600" cy="984885"/>
          </a:xfrm>
          <a:prstGeom prst="rect">
            <a:avLst/>
          </a:prstGeom>
          <a:noFill/>
        </p:spPr>
        <p:txBody>
          <a:bodyPr wrap="square" rtlCol="0">
            <a:spAutoFit/>
          </a:bodyPr>
          <a:lstStyle/>
          <a:p>
            <a:endParaRPr lang="en-US" sz="2000" dirty="0">
              <a:latin typeface="Baskerville Old Face" pitchFamily="18" charset="0"/>
            </a:endParaRPr>
          </a:p>
          <a:p>
            <a:r>
              <a:rPr lang="en-US" sz="2000" b="1" dirty="0">
                <a:latin typeface="Baskerville Old Face" pitchFamily="18" charset="0"/>
              </a:rPr>
              <a:t> </a:t>
            </a:r>
            <a:endParaRPr lang="en-US" sz="2000" dirty="0">
              <a:latin typeface="Baskerville Old Face" pitchFamily="18" charset="0"/>
            </a:endParaRPr>
          </a:p>
          <a:p>
            <a:endParaRPr lang="en-US" dirty="0"/>
          </a:p>
        </p:txBody>
      </p:sp>
      <p:sp>
        <p:nvSpPr>
          <p:cNvPr id="6" name="TextBox 5"/>
          <p:cNvSpPr txBox="1"/>
          <p:nvPr/>
        </p:nvSpPr>
        <p:spPr>
          <a:xfrm>
            <a:off x="228600" y="304800"/>
            <a:ext cx="8686800" cy="3831818"/>
          </a:xfrm>
          <a:prstGeom prst="rect">
            <a:avLst/>
          </a:prstGeom>
          <a:noFill/>
          <a:ln>
            <a:solidFill>
              <a:schemeClr val="tx2">
                <a:lumMod val="50000"/>
              </a:schemeClr>
            </a:solidFill>
          </a:ln>
        </p:spPr>
        <p:txBody>
          <a:bodyPr wrap="square" rtlCol="0">
            <a:spAutoFit/>
          </a:bodyPr>
          <a:lstStyle/>
          <a:p>
            <a:r>
              <a:rPr lang="en-US" b="1" dirty="0">
                <a:latin typeface="Baskerville Old Face" pitchFamily="18" charset="0"/>
              </a:rPr>
              <a:t>Output:</a:t>
            </a:r>
            <a:endParaRPr lang="en-US" dirty="0">
              <a:latin typeface="Baskerville Old Face" pitchFamily="18" charset="0"/>
            </a:endParaRPr>
          </a:p>
          <a:p>
            <a:r>
              <a:rPr lang="en-US" dirty="0">
                <a:latin typeface="Baskerville Old Face" pitchFamily="18" charset="0"/>
              </a:rPr>
              <a:t>Z:\&gt;</a:t>
            </a:r>
            <a:r>
              <a:rPr lang="en-US" dirty="0" err="1">
                <a:latin typeface="Baskerville Old Face" pitchFamily="18" charset="0"/>
              </a:rPr>
              <a:t>javac</a:t>
            </a:r>
            <a:r>
              <a:rPr lang="en-US" dirty="0">
                <a:latin typeface="Baskerville Old Face" pitchFamily="18" charset="0"/>
              </a:rPr>
              <a:t> ScannerDemo.java</a:t>
            </a:r>
          </a:p>
          <a:p>
            <a:r>
              <a:rPr lang="en-US" dirty="0">
                <a:latin typeface="Baskerville Old Face" pitchFamily="18" charset="0"/>
              </a:rPr>
              <a:t>Z:\&gt;java </a:t>
            </a:r>
            <a:r>
              <a:rPr lang="en-US" dirty="0" err="1">
                <a:latin typeface="Baskerville Old Face" pitchFamily="18" charset="0"/>
              </a:rPr>
              <a:t>ScannerDemo</a:t>
            </a:r>
            <a:endParaRPr lang="en-US" dirty="0">
              <a:latin typeface="Baskerville Old Face" pitchFamily="18" charset="0"/>
            </a:endParaRPr>
          </a:p>
          <a:p>
            <a:r>
              <a:rPr lang="en-US" b="1" dirty="0">
                <a:latin typeface="Baskerville Old Face" pitchFamily="18" charset="0"/>
              </a:rPr>
              <a:t>Enter ID, Name, </a:t>
            </a:r>
            <a:r>
              <a:rPr lang="en-US" b="1" dirty="0" err="1">
                <a:latin typeface="Baskerville Old Face" pitchFamily="18" charset="0"/>
              </a:rPr>
              <a:t>Course,Salary</a:t>
            </a:r>
            <a:r>
              <a:rPr lang="en-US" b="1" dirty="0">
                <a:latin typeface="Baskerville Old Face" pitchFamily="18" charset="0"/>
              </a:rPr>
              <a:t> : 001   </a:t>
            </a:r>
            <a:r>
              <a:rPr lang="en-US" b="1" dirty="0" err="1">
                <a:latin typeface="Baskerville Old Face" pitchFamily="18" charset="0"/>
              </a:rPr>
              <a:t>GoldSmith</a:t>
            </a:r>
            <a:r>
              <a:rPr lang="en-US" b="1" dirty="0">
                <a:latin typeface="Baskerville Old Face" pitchFamily="18" charset="0"/>
              </a:rPr>
              <a:t> MCA 15000</a:t>
            </a:r>
            <a:endParaRPr lang="en-US" dirty="0">
              <a:latin typeface="Baskerville Old Face" pitchFamily="18" charset="0"/>
            </a:endParaRPr>
          </a:p>
          <a:p>
            <a:r>
              <a:rPr lang="en-US" b="1" dirty="0">
                <a:latin typeface="Baskerville Old Face" pitchFamily="18" charset="0"/>
              </a:rPr>
              <a:t>ID of Employee: 001</a:t>
            </a:r>
            <a:endParaRPr lang="en-US" dirty="0">
              <a:latin typeface="Baskerville Old Face" pitchFamily="18" charset="0"/>
            </a:endParaRPr>
          </a:p>
          <a:p>
            <a:r>
              <a:rPr lang="en-US" b="1" dirty="0">
                <a:latin typeface="Baskerville Old Face" pitchFamily="18" charset="0"/>
              </a:rPr>
              <a:t>Name of the Employee: </a:t>
            </a:r>
            <a:r>
              <a:rPr lang="en-US" b="1" dirty="0" err="1">
                <a:latin typeface="Baskerville Old Face" pitchFamily="18" charset="0"/>
              </a:rPr>
              <a:t>GoldSmith</a:t>
            </a:r>
            <a:endParaRPr lang="en-US" dirty="0">
              <a:latin typeface="Baskerville Old Face" pitchFamily="18" charset="0"/>
            </a:endParaRPr>
          </a:p>
          <a:p>
            <a:r>
              <a:rPr lang="en-US" b="1" dirty="0">
                <a:latin typeface="Baskerville Old Face" pitchFamily="18" charset="0"/>
              </a:rPr>
              <a:t>Qualification: MCA</a:t>
            </a:r>
            <a:endParaRPr lang="en-US" dirty="0">
              <a:latin typeface="Baskerville Old Face" pitchFamily="18" charset="0"/>
            </a:endParaRPr>
          </a:p>
          <a:p>
            <a:r>
              <a:rPr lang="en-US" dirty="0">
                <a:latin typeface="Baskerville Old Face" pitchFamily="18" charset="0"/>
              </a:rPr>
              <a:t>Salary: 15000</a:t>
            </a:r>
          </a:p>
          <a:p>
            <a:r>
              <a:rPr lang="en-US" b="1" dirty="0">
                <a:latin typeface="Baskerville Old Face" pitchFamily="18" charset="0"/>
              </a:rPr>
              <a:t> </a:t>
            </a:r>
            <a:endParaRPr lang="en-US" dirty="0">
              <a:latin typeface="Baskerville Old Face" pitchFamily="18" charset="0"/>
            </a:endParaRPr>
          </a:p>
          <a:p>
            <a:r>
              <a:rPr lang="en-US" dirty="0">
                <a:latin typeface="Baskerville Old Face" pitchFamily="18" charset="0"/>
              </a:rPr>
              <a:t> </a:t>
            </a:r>
          </a:p>
          <a:p>
            <a:pPr marL="1836738" lvl="3" indent="-465138" algn="just">
              <a:lnSpc>
                <a:spcPct val="150000"/>
              </a:lnSpc>
            </a:pPr>
            <a:r>
              <a:rPr lang="en-US" dirty="0">
                <a:latin typeface="Baskerville Old Face" pitchFamily="18" charset="0"/>
              </a:rPr>
              <a:t> </a:t>
            </a:r>
          </a:p>
          <a:p>
            <a:endParaRPr lang="en-US" b="1" dirty="0">
              <a:solidFill>
                <a:srgbClr val="0000CC"/>
              </a:solidFill>
              <a:latin typeface="Baskerville Old Face" pitchFamily="18" charset="0"/>
            </a:endParaRPr>
          </a:p>
          <a:p>
            <a:endParaRPr lang="en-US" dirty="0">
              <a:latin typeface="Baskerville Old Face"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5432962"/>
          </a:xfrm>
          <a:prstGeom prst="rect">
            <a:avLst/>
          </a:prstGeom>
          <a:noFill/>
          <a:ln>
            <a:solidFill>
              <a:schemeClr val="tx1"/>
            </a:solidFill>
          </a:ln>
        </p:spPr>
        <p:txBody>
          <a:bodyPr wrap="square" rtlCol="0">
            <a:spAutoFit/>
          </a:bodyPr>
          <a:lstStyle/>
          <a:p>
            <a:pPr marL="465138" lvl="0" indent="-465138" algn="just">
              <a:lnSpc>
                <a:spcPct val="150000"/>
              </a:lnSpc>
              <a:buFont typeface="Wingdings" pitchFamily="2" charset="2"/>
              <a:buChar char="q"/>
            </a:pPr>
            <a:r>
              <a:rPr lang="en-US" sz="2000" dirty="0">
                <a:latin typeface="Baskerville Old Face" pitchFamily="18" charset="0"/>
              </a:rPr>
              <a:t>To implement an interface, include the </a:t>
            </a:r>
            <a:r>
              <a:rPr lang="en-US" sz="2000" b="1" i="1" dirty="0">
                <a:latin typeface="Baskerville Old Face" pitchFamily="18" charset="0"/>
              </a:rPr>
              <a:t>implements clause</a:t>
            </a:r>
            <a:r>
              <a:rPr lang="en-US" sz="2000" dirty="0">
                <a:latin typeface="Baskerville Old Face" pitchFamily="18" charset="0"/>
              </a:rPr>
              <a:t> in a class definition, and then create the methods defined by the interface.</a:t>
            </a:r>
          </a:p>
          <a:p>
            <a:pPr marL="465138" lvl="0" indent="-465138" algn="just">
              <a:lnSpc>
                <a:spcPct val="150000"/>
              </a:lnSpc>
              <a:buFont typeface="Wingdings" pitchFamily="2" charset="2"/>
              <a:buChar char="q"/>
            </a:pPr>
            <a:r>
              <a:rPr lang="en-US" sz="2000" dirty="0">
                <a:latin typeface="Baskerville Old Face" pitchFamily="18" charset="0"/>
              </a:rPr>
              <a:t>General form of a class that includes the implements clause looks like</a:t>
            </a:r>
          </a:p>
          <a:p>
            <a:pPr algn="just"/>
            <a:r>
              <a:rPr lang="en-US" sz="2000" b="1" dirty="0">
                <a:latin typeface="Baskerville Old Face" pitchFamily="18" charset="0"/>
              </a:rPr>
              <a:t>	Class </a:t>
            </a:r>
            <a:r>
              <a:rPr lang="en-US" sz="2000" b="1" dirty="0" err="1">
                <a:latin typeface="Baskerville Old Face" pitchFamily="18" charset="0"/>
              </a:rPr>
              <a:t>ClassName</a:t>
            </a:r>
            <a:r>
              <a:rPr lang="en-US" sz="2000" b="1" dirty="0">
                <a:latin typeface="Baskerville Old Face" pitchFamily="18" charset="0"/>
              </a:rPr>
              <a:t> [extends </a:t>
            </a:r>
            <a:r>
              <a:rPr lang="en-US" sz="2000" b="1" dirty="0" err="1">
                <a:latin typeface="Baskerville Old Face" pitchFamily="18" charset="0"/>
              </a:rPr>
              <a:t>SuperClass</a:t>
            </a:r>
            <a:r>
              <a:rPr lang="en-US" sz="2000" b="1" dirty="0">
                <a:latin typeface="Baskerville Old Face" pitchFamily="18" charset="0"/>
              </a:rPr>
              <a:t>] [implements Interface1[,... 	Interface N]]</a:t>
            </a:r>
            <a:endParaRPr lang="en-US" sz="2000" dirty="0">
              <a:latin typeface="Baskerville Old Face" pitchFamily="18" charset="0"/>
            </a:endParaRPr>
          </a:p>
          <a:p>
            <a:pPr algn="just"/>
            <a:r>
              <a:rPr lang="en-US" sz="2000" b="1" dirty="0">
                <a:latin typeface="Baskerville Old Face" pitchFamily="18" charset="0"/>
              </a:rPr>
              <a:t>	{</a:t>
            </a:r>
            <a:endParaRPr lang="en-US" sz="2000" dirty="0">
              <a:latin typeface="Baskerville Old Face" pitchFamily="18" charset="0"/>
            </a:endParaRPr>
          </a:p>
          <a:p>
            <a:pPr algn="just"/>
            <a:r>
              <a:rPr lang="en-US" sz="2000" b="1" dirty="0">
                <a:latin typeface="Baskerville Old Face" pitchFamily="18" charset="0"/>
              </a:rPr>
              <a:t>		// class body</a:t>
            </a:r>
            <a:endParaRPr lang="en-US" sz="2000" dirty="0">
              <a:latin typeface="Baskerville Old Face" pitchFamily="18" charset="0"/>
            </a:endParaRPr>
          </a:p>
          <a:p>
            <a:pPr algn="just"/>
            <a:r>
              <a:rPr lang="en-US" sz="2000" b="1" dirty="0">
                <a:latin typeface="Baskerville Old Face" pitchFamily="18" charset="0"/>
              </a:rPr>
              <a:t>	}</a:t>
            </a:r>
            <a:endParaRPr lang="en-US" sz="2000" dirty="0">
              <a:latin typeface="Baskerville Old Face" pitchFamily="18" charset="0"/>
            </a:endParaRPr>
          </a:p>
          <a:p>
            <a:pPr algn="just"/>
            <a:r>
              <a:rPr lang="en-US" sz="2000" b="1" dirty="0">
                <a:latin typeface="Baskerville Old Face" pitchFamily="18" charset="0"/>
              </a:rPr>
              <a:t>	Example</a:t>
            </a:r>
            <a:endParaRPr lang="en-US" sz="2000" dirty="0">
              <a:latin typeface="Baskerville Old Face" pitchFamily="18" charset="0"/>
            </a:endParaRPr>
          </a:p>
          <a:p>
            <a:pPr algn="just"/>
            <a:r>
              <a:rPr lang="en-US" sz="2000" b="1" dirty="0">
                <a:latin typeface="Baskerville Old Face" pitchFamily="18" charset="0"/>
              </a:rPr>
              <a:t>	Class A Extends B Implements I1,I2</a:t>
            </a:r>
            <a:endParaRPr lang="en-US" sz="2000" dirty="0">
              <a:latin typeface="Baskerville Old Face" pitchFamily="18" charset="0"/>
            </a:endParaRPr>
          </a:p>
          <a:p>
            <a:pPr algn="just"/>
            <a:r>
              <a:rPr lang="en-US" sz="2000" b="1" dirty="0">
                <a:latin typeface="Baskerville Old Face" pitchFamily="18" charset="0"/>
              </a:rPr>
              <a:t>	{</a:t>
            </a:r>
            <a:endParaRPr lang="en-US" sz="2000" dirty="0">
              <a:latin typeface="Baskerville Old Face" pitchFamily="18" charset="0"/>
            </a:endParaRPr>
          </a:p>
          <a:p>
            <a:pPr algn="just"/>
            <a:r>
              <a:rPr lang="en-US" sz="2000" b="1" dirty="0">
                <a:latin typeface="Baskerville Old Face" pitchFamily="18" charset="0"/>
              </a:rPr>
              <a:t>		</a:t>
            </a:r>
            <a:br>
              <a:rPr lang="en-US" sz="2000" b="1" dirty="0">
                <a:latin typeface="Baskerville Old Face" pitchFamily="18" charset="0"/>
              </a:rPr>
            </a:br>
            <a:r>
              <a:rPr lang="en-US" sz="2000" b="1" dirty="0">
                <a:latin typeface="Baskerville Old Face" pitchFamily="18" charset="0"/>
              </a:rPr>
              <a:t>	}</a:t>
            </a:r>
            <a:endParaRPr lang="en-US" sz="2000" dirty="0">
              <a:latin typeface="Baskerville Old Face" pitchFamily="18" charset="0"/>
            </a:endParaRPr>
          </a:p>
          <a:p>
            <a:pPr marL="465138" lvl="0" indent="-465138" algn="just">
              <a:lnSpc>
                <a:spcPct val="150000"/>
              </a:lnSpc>
              <a:buFont typeface="Wingdings" pitchFamily="2" charset="2"/>
              <a:buChar char="q"/>
            </a:pPr>
            <a:r>
              <a:rPr lang="en-US" sz="2000" dirty="0" err="1">
                <a:latin typeface="Baskerville Old Face" pitchFamily="18" charset="0"/>
              </a:rPr>
              <a:t>i.e</a:t>
            </a:r>
            <a:r>
              <a:rPr lang="en-US" sz="2000" dirty="0">
                <a:latin typeface="Baskerville Old Face" pitchFamily="18" charset="0"/>
              </a:rPr>
              <a:t> if a class implements more than one interface, the interfaces are separated with a comma.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690E37D-AFBD-4B6B-B48E-7E6CC547EA21}"/>
              </a:ext>
            </a:extLst>
          </p:cNvPr>
          <p:cNvPicPr>
            <a:picLocks noChangeAspect="1"/>
          </p:cNvPicPr>
          <p:nvPr/>
        </p:nvPicPr>
        <p:blipFill>
          <a:blip r:embed="rId2"/>
          <a:stretch>
            <a:fillRect/>
          </a:stretch>
        </p:blipFill>
        <p:spPr>
          <a:xfrm>
            <a:off x="1600200" y="1447800"/>
            <a:ext cx="5619048" cy="2704762"/>
          </a:xfrm>
          <a:prstGeom prst="rect">
            <a:avLst/>
          </a:prstGeom>
        </p:spPr>
      </p:pic>
      <p:sp>
        <p:nvSpPr>
          <p:cNvPr id="5" name="TextBox 4">
            <a:extLst>
              <a:ext uri="{FF2B5EF4-FFF2-40B4-BE49-F238E27FC236}">
                <a16:creationId xmlns:a16="http://schemas.microsoft.com/office/drawing/2014/main" id="{D20D36DD-5FD4-41A4-9B61-1086693BF930}"/>
              </a:ext>
            </a:extLst>
          </p:cNvPr>
          <p:cNvSpPr txBox="1"/>
          <p:nvPr/>
        </p:nvSpPr>
        <p:spPr>
          <a:xfrm>
            <a:off x="685800" y="381000"/>
            <a:ext cx="7696200" cy="369332"/>
          </a:xfrm>
          <a:prstGeom prst="rect">
            <a:avLst/>
          </a:prstGeom>
          <a:noFill/>
        </p:spPr>
        <p:txBody>
          <a:bodyPr wrap="square" rtlCol="0">
            <a:spAutoFit/>
          </a:bodyPr>
          <a:lstStyle/>
          <a:p>
            <a:r>
              <a:rPr lang="en-US" b="1" dirty="0">
                <a:solidFill>
                  <a:srgbClr val="FF0000"/>
                </a:solidFill>
              </a:rPr>
              <a:t>The Relationship between classes and Interfaces are </a:t>
            </a:r>
            <a:endParaRPr lang="en-IN" b="1" dirty="0">
              <a:solidFill>
                <a:srgbClr val="FF0000"/>
              </a:solidFill>
            </a:endParaRPr>
          </a:p>
        </p:txBody>
      </p:sp>
    </p:spTree>
    <p:extLst>
      <p:ext uri="{BB962C8B-B14F-4D97-AF65-F5344CB8AC3E}">
        <p14:creationId xmlns:p14="http://schemas.microsoft.com/office/powerpoint/2010/main" val="1909859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6700" y="152400"/>
            <a:ext cx="8610600" cy="5940088"/>
          </a:xfrm>
          <a:prstGeom prst="rect">
            <a:avLst/>
          </a:prstGeom>
          <a:noFill/>
          <a:ln>
            <a:solidFill>
              <a:schemeClr val="accent3">
                <a:lumMod val="50000"/>
              </a:schemeClr>
            </a:solidFill>
          </a:ln>
        </p:spPr>
        <p:txBody>
          <a:bodyPr wrap="square" rtlCol="0">
            <a:spAutoFit/>
          </a:bodyPr>
          <a:lstStyle/>
          <a:p>
            <a:pPr lvl="0" algn="just"/>
            <a:r>
              <a:rPr lang="en-US" sz="2000" dirty="0">
                <a:latin typeface="Baskerville Old Face" pitchFamily="18" charset="0"/>
              </a:rPr>
              <a:t>Interface  Bank</a:t>
            </a:r>
          </a:p>
          <a:p>
            <a:pPr lvl="0" algn="just"/>
            <a:r>
              <a:rPr lang="en-US" sz="2000" dirty="0">
                <a:latin typeface="Baskerville Old Face" pitchFamily="18" charset="0"/>
              </a:rPr>
              <a:t>{</a:t>
            </a:r>
          </a:p>
          <a:p>
            <a:pPr lvl="0" algn="just"/>
            <a:r>
              <a:rPr lang="en-US" sz="2000" dirty="0">
                <a:latin typeface="Baskerville Old Face" pitchFamily="18" charset="0"/>
              </a:rPr>
              <a:t>	float </a:t>
            </a:r>
            <a:r>
              <a:rPr lang="en-US" sz="2000" dirty="0" err="1">
                <a:latin typeface="Baskerville Old Face" pitchFamily="18" charset="0"/>
              </a:rPr>
              <a:t>rateOfInterest</a:t>
            </a:r>
            <a:r>
              <a:rPr lang="en-US" sz="2000" dirty="0">
                <a:latin typeface="Baskerville Old Face" pitchFamily="18" charset="0"/>
              </a:rPr>
              <a:t>();</a:t>
            </a:r>
          </a:p>
          <a:p>
            <a:pPr lvl="0" algn="just"/>
            <a:r>
              <a:rPr lang="en-US" sz="2000" dirty="0">
                <a:latin typeface="Baskerville Old Face" pitchFamily="18" charset="0"/>
              </a:rPr>
              <a:t>}</a:t>
            </a:r>
          </a:p>
          <a:p>
            <a:pPr lvl="0" algn="just"/>
            <a:r>
              <a:rPr lang="en-US" sz="2000" dirty="0">
                <a:latin typeface="Baskerville Old Face" pitchFamily="18" charset="0"/>
              </a:rPr>
              <a:t>	</a:t>
            </a:r>
          </a:p>
          <a:p>
            <a:pPr lvl="0" algn="just"/>
            <a:r>
              <a:rPr lang="en-US" sz="2000" dirty="0">
                <a:latin typeface="Baskerville Old Face" pitchFamily="18" charset="0"/>
              </a:rPr>
              <a:t>Class SBI implements Bank</a:t>
            </a:r>
          </a:p>
          <a:p>
            <a:pPr lvl="0" algn="just"/>
            <a:r>
              <a:rPr lang="en-US" sz="2000" dirty="0">
                <a:latin typeface="Baskerville Old Face" pitchFamily="18" charset="0"/>
              </a:rPr>
              <a:t>{</a:t>
            </a:r>
          </a:p>
          <a:p>
            <a:pPr lvl="0" algn="just"/>
            <a:r>
              <a:rPr lang="en-US" sz="2000" dirty="0">
                <a:latin typeface="Baskerville Old Face" pitchFamily="18" charset="0"/>
              </a:rPr>
              <a:t>	public float </a:t>
            </a:r>
            <a:r>
              <a:rPr lang="en-US" sz="2000" dirty="0" err="1">
                <a:latin typeface="Baskerville Old Face" pitchFamily="18" charset="0"/>
              </a:rPr>
              <a:t>reateOfInterest</a:t>
            </a:r>
            <a:r>
              <a:rPr lang="en-US" sz="2000" dirty="0">
                <a:latin typeface="Baskerville Old Face" pitchFamily="18" charset="0"/>
              </a:rPr>
              <a:t>()</a:t>
            </a:r>
          </a:p>
          <a:p>
            <a:pPr lvl="0" algn="just"/>
            <a:r>
              <a:rPr lang="en-US" sz="2000" dirty="0">
                <a:latin typeface="Baskerville Old Face" pitchFamily="18" charset="0"/>
              </a:rPr>
              <a:t>	{</a:t>
            </a:r>
          </a:p>
          <a:p>
            <a:pPr lvl="0" algn="just"/>
            <a:r>
              <a:rPr lang="en-US" sz="2000" dirty="0">
                <a:latin typeface="Baskerville Old Face" pitchFamily="18" charset="0"/>
              </a:rPr>
              <a:t>		return (7.8f);</a:t>
            </a:r>
          </a:p>
          <a:p>
            <a:pPr lvl="0" algn="just"/>
            <a:r>
              <a:rPr lang="en-US" sz="2000" dirty="0">
                <a:latin typeface="Baskerville Old Face" pitchFamily="18" charset="0"/>
              </a:rPr>
              <a:t>	}</a:t>
            </a:r>
          </a:p>
          <a:p>
            <a:pPr lvl="0" algn="just"/>
            <a:r>
              <a:rPr lang="en-US" sz="2000" dirty="0">
                <a:latin typeface="Baskerville Old Face" pitchFamily="18" charset="0"/>
              </a:rPr>
              <a:t>}</a:t>
            </a:r>
          </a:p>
          <a:p>
            <a:pPr lvl="0" algn="just"/>
            <a:r>
              <a:rPr lang="en-US" sz="2000" dirty="0">
                <a:latin typeface="Baskerville Old Face" pitchFamily="18" charset="0"/>
              </a:rPr>
              <a:t>class ICICI implements Bank</a:t>
            </a:r>
          </a:p>
          <a:p>
            <a:pPr lvl="0" algn="just"/>
            <a:r>
              <a:rPr lang="en-US" sz="2000" dirty="0">
                <a:latin typeface="Baskerville Old Face" pitchFamily="18" charset="0"/>
              </a:rPr>
              <a:t>{</a:t>
            </a:r>
          </a:p>
          <a:p>
            <a:pPr lvl="0" algn="just"/>
            <a:r>
              <a:rPr lang="en-US" sz="2000" dirty="0">
                <a:latin typeface="Baskerville Old Face" pitchFamily="18" charset="0"/>
              </a:rPr>
              <a:t>	public float </a:t>
            </a:r>
            <a:r>
              <a:rPr lang="en-US" sz="2000" dirty="0" err="1">
                <a:latin typeface="Baskerville Old Face" pitchFamily="18" charset="0"/>
              </a:rPr>
              <a:t>reateOfInterest</a:t>
            </a:r>
            <a:r>
              <a:rPr lang="en-US" sz="2000" dirty="0">
                <a:latin typeface="Baskerville Old Face" pitchFamily="18" charset="0"/>
              </a:rPr>
              <a:t>()</a:t>
            </a:r>
          </a:p>
          <a:p>
            <a:pPr lvl="0" algn="just"/>
            <a:r>
              <a:rPr lang="en-US" sz="2000" dirty="0">
                <a:latin typeface="Baskerville Old Face" pitchFamily="18" charset="0"/>
              </a:rPr>
              <a:t>	{</a:t>
            </a:r>
          </a:p>
          <a:p>
            <a:pPr lvl="0" algn="just"/>
            <a:r>
              <a:rPr lang="en-US" sz="2000" dirty="0">
                <a:latin typeface="Baskerville Old Face" pitchFamily="18" charset="0"/>
              </a:rPr>
              <a:t>		return (9.8f);</a:t>
            </a:r>
          </a:p>
          <a:p>
            <a:pPr lvl="0" algn="just"/>
            <a:r>
              <a:rPr lang="en-US" sz="2000" dirty="0">
                <a:latin typeface="Baskerville Old Face" pitchFamily="18" charset="0"/>
              </a:rPr>
              <a:t>	}</a:t>
            </a:r>
          </a:p>
          <a:p>
            <a:pPr lvl="0" algn="just"/>
            <a:r>
              <a:rPr lang="en-US" sz="2000" dirty="0">
                <a:latin typeface="Baskerville Old Face" pitchFamily="18" charset="0"/>
              </a:rPr>
              <a:t>}</a:t>
            </a:r>
          </a:p>
        </p:txBody>
      </p:sp>
    </p:spTree>
    <p:extLst>
      <p:ext uri="{BB962C8B-B14F-4D97-AF65-F5344CB8AC3E}">
        <p14:creationId xmlns:p14="http://schemas.microsoft.com/office/powerpoint/2010/main" val="4240160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625" y="14636"/>
            <a:ext cx="8286750" cy="6863417"/>
          </a:xfrm>
          <a:prstGeom prst="rect">
            <a:avLst/>
          </a:prstGeom>
          <a:noFill/>
          <a:ln w="12700">
            <a:solidFill>
              <a:schemeClr val="tx2">
                <a:lumMod val="50000"/>
              </a:schemeClr>
            </a:solidFill>
            <a:prstDash val="lgDashDot"/>
          </a:ln>
        </p:spPr>
        <p:txBody>
          <a:bodyPr wrap="square" rtlCol="0">
            <a:spAutoFit/>
          </a:bodyPr>
          <a:lstStyle/>
          <a:p>
            <a:pPr lvl="0" algn="just"/>
            <a:r>
              <a:rPr lang="en-US" sz="2000" dirty="0">
                <a:latin typeface="Baskerville Old Face" pitchFamily="18" charset="0"/>
              </a:rPr>
              <a:t>class IB implements Bank</a:t>
            </a:r>
          </a:p>
          <a:p>
            <a:pPr lvl="0" algn="just"/>
            <a:r>
              <a:rPr lang="en-US" sz="2000" dirty="0">
                <a:latin typeface="Baskerville Old Face" pitchFamily="18" charset="0"/>
              </a:rPr>
              <a:t>{</a:t>
            </a:r>
          </a:p>
          <a:p>
            <a:pPr lvl="0" algn="just"/>
            <a:r>
              <a:rPr lang="en-US" sz="2000" dirty="0">
                <a:latin typeface="Baskerville Old Face" pitchFamily="18" charset="0"/>
              </a:rPr>
              <a:t>	public float </a:t>
            </a:r>
            <a:r>
              <a:rPr lang="en-US" sz="2000" dirty="0" err="1">
                <a:latin typeface="Baskerville Old Face" pitchFamily="18" charset="0"/>
              </a:rPr>
              <a:t>reateOfInterest</a:t>
            </a:r>
            <a:r>
              <a:rPr lang="en-US" sz="2000" dirty="0">
                <a:latin typeface="Baskerville Old Face" pitchFamily="18" charset="0"/>
              </a:rPr>
              <a:t>()</a:t>
            </a:r>
          </a:p>
          <a:p>
            <a:pPr lvl="0" algn="just"/>
            <a:r>
              <a:rPr lang="en-US" sz="2000" dirty="0">
                <a:latin typeface="Baskerville Old Face" pitchFamily="18" charset="0"/>
              </a:rPr>
              <a:t>	{</a:t>
            </a:r>
          </a:p>
          <a:p>
            <a:pPr lvl="0" algn="just"/>
            <a:r>
              <a:rPr lang="en-US" sz="2000" dirty="0">
                <a:latin typeface="Baskerville Old Face" pitchFamily="18" charset="0"/>
              </a:rPr>
              <a:t>		return (8.8f);</a:t>
            </a:r>
          </a:p>
          <a:p>
            <a:pPr lvl="0" algn="just"/>
            <a:r>
              <a:rPr lang="en-US" sz="2000" dirty="0">
                <a:latin typeface="Baskerville Old Face" pitchFamily="18" charset="0"/>
              </a:rPr>
              <a:t>	}</a:t>
            </a:r>
          </a:p>
          <a:p>
            <a:pPr lvl="0" algn="just"/>
            <a:r>
              <a:rPr lang="en-US" sz="2000" dirty="0">
                <a:latin typeface="Baskerville Old Face" pitchFamily="18" charset="0"/>
              </a:rPr>
              <a:t>}</a:t>
            </a:r>
          </a:p>
          <a:p>
            <a:pPr lvl="0" algn="just"/>
            <a:r>
              <a:rPr lang="en-US" sz="2000" dirty="0">
                <a:latin typeface="Baskerville Old Face" pitchFamily="18" charset="0"/>
              </a:rPr>
              <a:t>class </a:t>
            </a:r>
            <a:r>
              <a:rPr lang="en-US" sz="2000" dirty="0" err="1">
                <a:latin typeface="Baskerville Old Face" pitchFamily="18" charset="0"/>
              </a:rPr>
              <a:t>InterfaceDemo</a:t>
            </a:r>
            <a:endParaRPr lang="en-US" sz="2000" dirty="0">
              <a:latin typeface="Baskerville Old Face" pitchFamily="18" charset="0"/>
            </a:endParaRPr>
          </a:p>
          <a:p>
            <a:pPr lvl="0" algn="just"/>
            <a:r>
              <a:rPr lang="en-US" sz="2000" dirty="0">
                <a:latin typeface="Baskerville Old Face" pitchFamily="18" charset="0"/>
              </a:rPr>
              <a:t>{</a:t>
            </a:r>
          </a:p>
          <a:p>
            <a:pPr lvl="0" algn="just"/>
            <a:r>
              <a:rPr lang="en-US" sz="2000" dirty="0">
                <a:latin typeface="Baskerville Old Face" pitchFamily="18" charset="0"/>
              </a:rPr>
              <a:t>	public </a:t>
            </a:r>
            <a:r>
              <a:rPr lang="en-US" sz="2000" dirty="0" err="1">
                <a:latin typeface="Baskerville Old Face" pitchFamily="18" charset="0"/>
              </a:rPr>
              <a:t>staticvoid</a:t>
            </a:r>
            <a:r>
              <a:rPr lang="en-US" sz="2000" dirty="0">
                <a:latin typeface="Baskerville Old Face" pitchFamily="18" charset="0"/>
              </a:rPr>
              <a:t> main(String </a:t>
            </a:r>
            <a:r>
              <a:rPr lang="en-US" sz="2000" dirty="0" err="1">
                <a:latin typeface="Baskerville Old Face" pitchFamily="18" charset="0"/>
              </a:rPr>
              <a:t>args</a:t>
            </a:r>
            <a:r>
              <a:rPr lang="en-US" sz="2000" dirty="0">
                <a:latin typeface="Baskerville Old Face" pitchFamily="18" charset="0"/>
              </a:rPr>
              <a:t>[])</a:t>
            </a:r>
          </a:p>
          <a:p>
            <a:pPr lvl="0" algn="just"/>
            <a:r>
              <a:rPr lang="en-US" sz="2000" dirty="0">
                <a:latin typeface="Baskerville Old Face" pitchFamily="18" charset="0"/>
              </a:rPr>
              <a:t>	{</a:t>
            </a:r>
          </a:p>
          <a:p>
            <a:pPr lvl="0" algn="just"/>
            <a:r>
              <a:rPr lang="en-US" sz="2000" dirty="0">
                <a:latin typeface="Baskerville Old Face" pitchFamily="18" charset="0"/>
              </a:rPr>
              <a:t>		SBI obj1 = new SBI();</a:t>
            </a:r>
          </a:p>
          <a:p>
            <a:pPr lvl="0" algn="just"/>
            <a:r>
              <a:rPr lang="en-US" sz="2000" dirty="0">
                <a:latin typeface="Baskerville Old Face" pitchFamily="18" charset="0"/>
              </a:rPr>
              <a:t>		float </a:t>
            </a:r>
            <a:r>
              <a:rPr lang="en-US" sz="2000" dirty="0" err="1">
                <a:latin typeface="Baskerville Old Face" pitchFamily="18" charset="0"/>
              </a:rPr>
              <a:t>sbi_roi</a:t>
            </a:r>
            <a:r>
              <a:rPr lang="en-US" sz="2000" dirty="0">
                <a:latin typeface="Baskerville Old Face" pitchFamily="18" charset="0"/>
              </a:rPr>
              <a:t> = obj1.rateOfInterest();</a:t>
            </a:r>
          </a:p>
          <a:p>
            <a:pPr lvl="0" algn="just"/>
            <a:r>
              <a:rPr lang="en-US" sz="2000" dirty="0">
                <a:latin typeface="Baskerville Old Face" pitchFamily="18" charset="0"/>
              </a:rPr>
              <a:t>		ICICI obj1 = new ICICI();</a:t>
            </a:r>
          </a:p>
          <a:p>
            <a:pPr lvl="0" algn="just"/>
            <a:r>
              <a:rPr lang="en-US" sz="2000" dirty="0">
                <a:latin typeface="Baskerville Old Face" pitchFamily="18" charset="0"/>
              </a:rPr>
              <a:t>		float </a:t>
            </a:r>
            <a:r>
              <a:rPr lang="en-US" sz="2000" dirty="0" err="1">
                <a:latin typeface="Baskerville Old Face" pitchFamily="18" charset="0"/>
              </a:rPr>
              <a:t>icici_roi</a:t>
            </a:r>
            <a:r>
              <a:rPr lang="en-US" sz="2000" dirty="0">
                <a:latin typeface="Baskerville Old Face" pitchFamily="18" charset="0"/>
              </a:rPr>
              <a:t> = obj1.rateOfInterest();</a:t>
            </a:r>
          </a:p>
          <a:p>
            <a:pPr lvl="0" algn="just"/>
            <a:r>
              <a:rPr lang="en-US" sz="2000" dirty="0">
                <a:latin typeface="Baskerville Old Face" pitchFamily="18" charset="0"/>
              </a:rPr>
              <a:t>		IB obj1 = new IB();</a:t>
            </a:r>
          </a:p>
          <a:p>
            <a:pPr lvl="0" algn="just"/>
            <a:r>
              <a:rPr lang="en-US" sz="2000" dirty="0">
                <a:latin typeface="Baskerville Old Face" pitchFamily="18" charset="0"/>
              </a:rPr>
              <a:t>		float </a:t>
            </a:r>
            <a:r>
              <a:rPr lang="en-US" sz="2000" dirty="0" err="1">
                <a:latin typeface="Baskerville Old Face" pitchFamily="18" charset="0"/>
              </a:rPr>
              <a:t>ib_roi</a:t>
            </a:r>
            <a:r>
              <a:rPr lang="en-US" sz="2000" dirty="0">
                <a:latin typeface="Baskerville Old Face" pitchFamily="18" charset="0"/>
              </a:rPr>
              <a:t> = obj1.rateOfInterest();</a:t>
            </a:r>
          </a:p>
          <a:p>
            <a:pPr lvl="0" algn="just"/>
            <a:r>
              <a:rPr lang="en-US" sz="2000" dirty="0">
                <a:latin typeface="Baskerville Old Face" pitchFamily="18" charset="0"/>
              </a:rPr>
              <a:t>		</a:t>
            </a:r>
            <a:r>
              <a:rPr lang="en-US" sz="2000" dirty="0" err="1">
                <a:latin typeface="Baskerville Old Face" pitchFamily="18" charset="0"/>
              </a:rPr>
              <a:t>System.out.println</a:t>
            </a:r>
            <a:r>
              <a:rPr lang="en-US" sz="2000" dirty="0">
                <a:latin typeface="Baskerville Old Face" pitchFamily="18" charset="0"/>
              </a:rPr>
              <a:t>(“SBI rate of Interest is “+ </a:t>
            </a:r>
            <a:r>
              <a:rPr lang="en-US" sz="2000" dirty="0" err="1">
                <a:latin typeface="Baskerville Old Face" pitchFamily="18" charset="0"/>
              </a:rPr>
              <a:t>sbi_roi</a:t>
            </a:r>
            <a:r>
              <a:rPr lang="en-US" sz="2000" dirty="0">
                <a:latin typeface="Baskerville Old Face" pitchFamily="18" charset="0"/>
              </a:rPr>
              <a:t>);</a:t>
            </a:r>
          </a:p>
          <a:p>
            <a:pPr lvl="0" algn="just"/>
            <a:r>
              <a:rPr lang="en-US" sz="2000" dirty="0">
                <a:latin typeface="Baskerville Old Face" pitchFamily="18" charset="0"/>
              </a:rPr>
              <a:t>		</a:t>
            </a:r>
            <a:r>
              <a:rPr lang="en-US" sz="2000" dirty="0" err="1">
                <a:latin typeface="Baskerville Old Face" pitchFamily="18" charset="0"/>
              </a:rPr>
              <a:t>System.out.println</a:t>
            </a:r>
            <a:r>
              <a:rPr lang="en-US" sz="2000" dirty="0">
                <a:latin typeface="Baskerville Old Face" pitchFamily="18" charset="0"/>
              </a:rPr>
              <a:t>(“ICICI rate of Interest is “+ </a:t>
            </a:r>
            <a:r>
              <a:rPr lang="en-US" sz="2000" dirty="0" err="1">
                <a:latin typeface="Baskerville Old Face" pitchFamily="18" charset="0"/>
              </a:rPr>
              <a:t>sbi_icici</a:t>
            </a:r>
            <a:r>
              <a:rPr lang="en-US" sz="2000" dirty="0">
                <a:latin typeface="Baskerville Old Face" pitchFamily="18" charset="0"/>
              </a:rPr>
              <a:t>);</a:t>
            </a:r>
          </a:p>
          <a:p>
            <a:pPr lvl="0" algn="just"/>
            <a:r>
              <a:rPr lang="en-US" sz="2000" dirty="0">
                <a:latin typeface="Baskerville Old Face" pitchFamily="18" charset="0"/>
              </a:rPr>
              <a:t>		</a:t>
            </a:r>
            <a:r>
              <a:rPr lang="en-US" sz="2000" dirty="0" err="1">
                <a:latin typeface="Baskerville Old Face" pitchFamily="18" charset="0"/>
              </a:rPr>
              <a:t>System.out.println</a:t>
            </a:r>
            <a:r>
              <a:rPr lang="en-US" sz="2000" dirty="0">
                <a:latin typeface="Baskerville Old Face" pitchFamily="18" charset="0"/>
              </a:rPr>
              <a:t>(“IB rate of Interest is “+ </a:t>
            </a:r>
            <a:r>
              <a:rPr lang="en-US" sz="2000" dirty="0" err="1">
                <a:latin typeface="Baskerville Old Face" pitchFamily="18" charset="0"/>
              </a:rPr>
              <a:t>sbi_ib</a:t>
            </a:r>
            <a:r>
              <a:rPr lang="en-US" sz="2000" dirty="0">
                <a:latin typeface="Baskerville Old Face" pitchFamily="18" charset="0"/>
              </a:rPr>
              <a:t>);</a:t>
            </a:r>
          </a:p>
          <a:p>
            <a:pPr lvl="0" algn="just"/>
            <a:r>
              <a:rPr lang="en-US" sz="2000" dirty="0">
                <a:latin typeface="Baskerville Old Face" pitchFamily="18" charset="0"/>
              </a:rPr>
              <a:t>	}</a:t>
            </a:r>
          </a:p>
          <a:p>
            <a:pPr lvl="0" algn="just"/>
            <a:r>
              <a:rPr lang="en-US" sz="2000" dirty="0">
                <a:latin typeface="Baskerville Old Face" pitchFamily="18" charset="0"/>
              </a:rPr>
              <a:t>}</a:t>
            </a:r>
          </a:p>
        </p:txBody>
      </p:sp>
    </p:spTree>
    <p:extLst>
      <p:ext uri="{BB962C8B-B14F-4D97-AF65-F5344CB8AC3E}">
        <p14:creationId xmlns:p14="http://schemas.microsoft.com/office/powerpoint/2010/main" val="1180037657"/>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499</TotalTime>
  <Words>5810</Words>
  <Application>Microsoft Office PowerPoint</Application>
  <PresentationFormat>On-screen Show (4:3)</PresentationFormat>
  <Paragraphs>952</Paragraphs>
  <Slides>54</Slides>
  <Notes>25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54</vt:i4>
      </vt:variant>
    </vt:vector>
  </HeadingPairs>
  <TitlesOfParts>
    <vt:vector size="64" baseType="lpstr">
      <vt:lpstr>Arial</vt:lpstr>
      <vt:lpstr>Baskerville Old Face</vt:lpstr>
      <vt:lpstr>Calibri</vt:lpstr>
      <vt:lpstr>Cambria</vt:lpstr>
      <vt:lpstr>MS Shell Dlg 2</vt:lpstr>
      <vt:lpstr>Times New Roman</vt:lpstr>
      <vt:lpstr>Wingdings</vt:lpstr>
      <vt:lpstr>Wingdings 3</vt:lpstr>
      <vt:lpstr>Office Theme</vt:lpstr>
      <vt:lpstr>Madison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chathura</dc:creator>
  <cp:lastModifiedBy>Chathura N. J.</cp:lastModifiedBy>
  <cp:revision>118</cp:revision>
  <dcterms:created xsi:type="dcterms:W3CDTF">2019-03-12T01:51:17Z</dcterms:created>
  <dcterms:modified xsi:type="dcterms:W3CDTF">2023-09-14T08:26:25Z</dcterms:modified>
</cp:coreProperties>
</file>