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344.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Layouts/slideLayout118.xml" ContentType="application/vnd.openxmlformats-officedocument.presentationml.slideLayout+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240.xml" ContentType="application/vnd.openxmlformats-officedocument.presentationml.slide+xml"/>
  <Override PartName="/ppt/slides/slide338.xml" ContentType="application/vnd.openxmlformats-officedocument.presentationml.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278.xml" ContentType="application/vnd.openxmlformats-officedocument.presentationml.slide+xml"/>
  <Override PartName="/ppt/slides/slide341.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s/slide357.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Layouts/slideLayout56.xml" ContentType="application/vnd.openxmlformats-officedocument.presentationml.slideLayout+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Layouts/slideLayout112.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Layouts/slideLayout110.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theme/theme7.xml" ContentType="application/vnd.openxmlformats-officedocument.theme+xml"/>
  <Override PartName="/ppt/slides/slide122.xml" ContentType="application/vnd.openxmlformats-officedocument.presentationml.slide+xml"/>
  <Override PartName="/ppt/slides/slide267.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Layouts/slideLayout45.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96" r:id="rId3"/>
    <p:sldMasterId id="2147483768" r:id="rId4"/>
    <p:sldMasterId id="2147483780" r:id="rId5"/>
    <p:sldMasterId id="2147483792" r:id="rId6"/>
    <p:sldMasterId id="2147483804" r:id="rId7"/>
    <p:sldMasterId id="2147483816" r:id="rId8"/>
    <p:sldMasterId id="2147483828" r:id="rId9"/>
    <p:sldMasterId id="2147483840" r:id="rId10"/>
    <p:sldMasterId id="2147483852" r:id="rId11"/>
  </p:sldMasterIdLst>
  <p:notesMasterIdLst>
    <p:notesMasterId r:id="rId383"/>
  </p:notesMasterIdLst>
  <p:sldIdLst>
    <p:sldId id="257" r:id="rId12"/>
    <p:sldId id="258" r:id="rId13"/>
    <p:sldId id="270" r:id="rId14"/>
    <p:sldId id="259" r:id="rId15"/>
    <p:sldId id="260" r:id="rId16"/>
    <p:sldId id="261" r:id="rId17"/>
    <p:sldId id="262" r:id="rId18"/>
    <p:sldId id="289" r:id="rId19"/>
    <p:sldId id="263" r:id="rId20"/>
    <p:sldId id="264" r:id="rId21"/>
    <p:sldId id="265" r:id="rId22"/>
    <p:sldId id="287" r:id="rId23"/>
    <p:sldId id="266" r:id="rId24"/>
    <p:sldId id="267" r:id="rId25"/>
    <p:sldId id="26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80" r:id="rId40"/>
    <p:sldId id="282" r:id="rId41"/>
    <p:sldId id="271" r:id="rId42"/>
    <p:sldId id="284" r:id="rId43"/>
    <p:sldId id="283" r:id="rId44"/>
    <p:sldId id="285" r:id="rId45"/>
    <p:sldId id="286" r:id="rId46"/>
    <p:sldId id="303" r:id="rId47"/>
    <p:sldId id="272" r:id="rId48"/>
    <p:sldId id="276" r:id="rId49"/>
    <p:sldId id="288" r:id="rId50"/>
    <p:sldId id="279" r:id="rId51"/>
    <p:sldId id="304" r:id="rId52"/>
    <p:sldId id="305" r:id="rId53"/>
    <p:sldId id="306" r:id="rId54"/>
    <p:sldId id="308" r:id="rId55"/>
    <p:sldId id="309" r:id="rId56"/>
    <p:sldId id="310" r:id="rId57"/>
    <p:sldId id="311" r:id="rId58"/>
    <p:sldId id="268" r:id="rId59"/>
    <p:sldId id="315" r:id="rId60"/>
    <p:sldId id="318" r:id="rId61"/>
    <p:sldId id="321" r:id="rId62"/>
    <p:sldId id="324" r:id="rId63"/>
    <p:sldId id="327" r:id="rId64"/>
    <p:sldId id="330" r:id="rId65"/>
    <p:sldId id="333" r:id="rId66"/>
    <p:sldId id="336" r:id="rId67"/>
    <p:sldId id="339" r:id="rId68"/>
    <p:sldId id="342" r:id="rId69"/>
    <p:sldId id="345" r:id="rId70"/>
    <p:sldId id="348" r:id="rId71"/>
    <p:sldId id="351" r:id="rId72"/>
    <p:sldId id="354" r:id="rId73"/>
    <p:sldId id="357" r:id="rId74"/>
    <p:sldId id="360" r:id="rId75"/>
    <p:sldId id="363" r:id="rId76"/>
    <p:sldId id="366" r:id="rId77"/>
    <p:sldId id="369" r:id="rId78"/>
    <p:sldId id="372" r:id="rId79"/>
    <p:sldId id="378" r:id="rId80"/>
    <p:sldId id="381" r:id="rId81"/>
    <p:sldId id="384" r:id="rId82"/>
    <p:sldId id="387" r:id="rId83"/>
    <p:sldId id="390" r:id="rId84"/>
    <p:sldId id="393" r:id="rId85"/>
    <p:sldId id="396" r:id="rId86"/>
    <p:sldId id="399" r:id="rId87"/>
    <p:sldId id="402" r:id="rId88"/>
    <p:sldId id="405" r:id="rId89"/>
    <p:sldId id="408" r:id="rId90"/>
    <p:sldId id="411" r:id="rId91"/>
    <p:sldId id="414" r:id="rId92"/>
    <p:sldId id="417" r:id="rId93"/>
    <p:sldId id="420" r:id="rId94"/>
    <p:sldId id="423" r:id="rId95"/>
    <p:sldId id="426" r:id="rId96"/>
    <p:sldId id="429" r:id="rId97"/>
    <p:sldId id="432" r:id="rId98"/>
    <p:sldId id="435" r:id="rId99"/>
    <p:sldId id="438" r:id="rId100"/>
    <p:sldId id="441" r:id="rId101"/>
    <p:sldId id="444" r:id="rId102"/>
    <p:sldId id="447" r:id="rId103"/>
    <p:sldId id="450" r:id="rId104"/>
    <p:sldId id="453" r:id="rId105"/>
    <p:sldId id="456" r:id="rId106"/>
    <p:sldId id="459" r:id="rId107"/>
    <p:sldId id="462" r:id="rId108"/>
    <p:sldId id="465" r:id="rId109"/>
    <p:sldId id="468" r:id="rId110"/>
    <p:sldId id="471" r:id="rId111"/>
    <p:sldId id="474" r:id="rId112"/>
    <p:sldId id="477" r:id="rId113"/>
    <p:sldId id="480" r:id="rId114"/>
    <p:sldId id="483" r:id="rId115"/>
    <p:sldId id="486" r:id="rId116"/>
    <p:sldId id="489" r:id="rId117"/>
    <p:sldId id="492" r:id="rId118"/>
    <p:sldId id="495" r:id="rId119"/>
    <p:sldId id="498" r:id="rId120"/>
    <p:sldId id="501" r:id="rId121"/>
    <p:sldId id="504" r:id="rId122"/>
    <p:sldId id="507" r:id="rId123"/>
    <p:sldId id="510" r:id="rId124"/>
    <p:sldId id="513" r:id="rId125"/>
    <p:sldId id="516" r:id="rId126"/>
    <p:sldId id="519" r:id="rId127"/>
    <p:sldId id="522" r:id="rId128"/>
    <p:sldId id="525" r:id="rId129"/>
    <p:sldId id="528" r:id="rId130"/>
    <p:sldId id="531" r:id="rId131"/>
    <p:sldId id="534" r:id="rId132"/>
    <p:sldId id="537" r:id="rId133"/>
    <p:sldId id="540" r:id="rId134"/>
    <p:sldId id="543" r:id="rId135"/>
    <p:sldId id="546" r:id="rId136"/>
    <p:sldId id="549" r:id="rId137"/>
    <p:sldId id="552" r:id="rId138"/>
    <p:sldId id="555" r:id="rId139"/>
    <p:sldId id="558" r:id="rId140"/>
    <p:sldId id="561" r:id="rId141"/>
    <p:sldId id="564" r:id="rId142"/>
    <p:sldId id="567" r:id="rId143"/>
    <p:sldId id="570" r:id="rId144"/>
    <p:sldId id="573" r:id="rId145"/>
    <p:sldId id="576" r:id="rId146"/>
    <p:sldId id="579" r:id="rId147"/>
    <p:sldId id="582" r:id="rId148"/>
    <p:sldId id="585" r:id="rId149"/>
    <p:sldId id="588" r:id="rId150"/>
    <p:sldId id="591" r:id="rId151"/>
    <p:sldId id="594" r:id="rId152"/>
    <p:sldId id="597" r:id="rId153"/>
    <p:sldId id="600" r:id="rId154"/>
    <p:sldId id="603" r:id="rId155"/>
    <p:sldId id="606" r:id="rId156"/>
    <p:sldId id="609" r:id="rId157"/>
    <p:sldId id="612" r:id="rId158"/>
    <p:sldId id="615" r:id="rId159"/>
    <p:sldId id="618" r:id="rId160"/>
    <p:sldId id="621" r:id="rId161"/>
    <p:sldId id="624" r:id="rId162"/>
    <p:sldId id="627" r:id="rId163"/>
    <p:sldId id="630" r:id="rId164"/>
    <p:sldId id="633" r:id="rId165"/>
    <p:sldId id="636" r:id="rId166"/>
    <p:sldId id="639" r:id="rId167"/>
    <p:sldId id="642" r:id="rId168"/>
    <p:sldId id="645" r:id="rId169"/>
    <p:sldId id="648" r:id="rId170"/>
    <p:sldId id="651" r:id="rId171"/>
    <p:sldId id="654" r:id="rId172"/>
    <p:sldId id="657" r:id="rId173"/>
    <p:sldId id="660" r:id="rId174"/>
    <p:sldId id="663" r:id="rId175"/>
    <p:sldId id="666" r:id="rId176"/>
    <p:sldId id="669" r:id="rId177"/>
    <p:sldId id="672" r:id="rId178"/>
    <p:sldId id="675" r:id="rId179"/>
    <p:sldId id="678" r:id="rId180"/>
    <p:sldId id="681" r:id="rId181"/>
    <p:sldId id="684" r:id="rId182"/>
    <p:sldId id="687" r:id="rId183"/>
    <p:sldId id="690" r:id="rId184"/>
    <p:sldId id="693" r:id="rId185"/>
    <p:sldId id="696" r:id="rId186"/>
    <p:sldId id="699" r:id="rId187"/>
    <p:sldId id="702" r:id="rId188"/>
    <p:sldId id="705" r:id="rId189"/>
    <p:sldId id="708" r:id="rId190"/>
    <p:sldId id="711" r:id="rId191"/>
    <p:sldId id="714" r:id="rId192"/>
    <p:sldId id="717" r:id="rId193"/>
    <p:sldId id="720" r:id="rId194"/>
    <p:sldId id="723" r:id="rId195"/>
    <p:sldId id="726" r:id="rId196"/>
    <p:sldId id="729" r:id="rId197"/>
    <p:sldId id="732" r:id="rId198"/>
    <p:sldId id="735" r:id="rId199"/>
    <p:sldId id="738" r:id="rId200"/>
    <p:sldId id="741" r:id="rId201"/>
    <p:sldId id="744" r:id="rId202"/>
    <p:sldId id="747" r:id="rId203"/>
    <p:sldId id="750" r:id="rId204"/>
    <p:sldId id="753" r:id="rId205"/>
    <p:sldId id="756" r:id="rId206"/>
    <p:sldId id="759" r:id="rId207"/>
    <p:sldId id="762" r:id="rId208"/>
    <p:sldId id="765" r:id="rId209"/>
    <p:sldId id="768" r:id="rId210"/>
    <p:sldId id="771" r:id="rId211"/>
    <p:sldId id="774" r:id="rId212"/>
    <p:sldId id="777" r:id="rId213"/>
    <p:sldId id="780" r:id="rId214"/>
    <p:sldId id="783" r:id="rId215"/>
    <p:sldId id="786" r:id="rId216"/>
    <p:sldId id="789" r:id="rId217"/>
    <p:sldId id="792" r:id="rId218"/>
    <p:sldId id="795" r:id="rId219"/>
    <p:sldId id="798" r:id="rId220"/>
    <p:sldId id="801" r:id="rId221"/>
    <p:sldId id="804" r:id="rId222"/>
    <p:sldId id="807" r:id="rId223"/>
    <p:sldId id="810" r:id="rId224"/>
    <p:sldId id="813" r:id="rId225"/>
    <p:sldId id="816" r:id="rId226"/>
    <p:sldId id="819" r:id="rId227"/>
    <p:sldId id="822" r:id="rId228"/>
    <p:sldId id="825" r:id="rId229"/>
    <p:sldId id="828" r:id="rId230"/>
    <p:sldId id="831" r:id="rId231"/>
    <p:sldId id="834" r:id="rId232"/>
    <p:sldId id="837" r:id="rId233"/>
    <p:sldId id="840" r:id="rId234"/>
    <p:sldId id="843" r:id="rId235"/>
    <p:sldId id="846" r:id="rId236"/>
    <p:sldId id="849" r:id="rId237"/>
    <p:sldId id="852" r:id="rId238"/>
    <p:sldId id="855" r:id="rId239"/>
    <p:sldId id="858" r:id="rId240"/>
    <p:sldId id="861" r:id="rId241"/>
    <p:sldId id="864" r:id="rId242"/>
    <p:sldId id="867" r:id="rId243"/>
    <p:sldId id="870" r:id="rId244"/>
    <p:sldId id="873" r:id="rId245"/>
    <p:sldId id="876" r:id="rId246"/>
    <p:sldId id="879" r:id="rId247"/>
    <p:sldId id="882" r:id="rId248"/>
    <p:sldId id="885" r:id="rId249"/>
    <p:sldId id="888" r:id="rId250"/>
    <p:sldId id="891" r:id="rId251"/>
    <p:sldId id="894" r:id="rId252"/>
    <p:sldId id="897" r:id="rId253"/>
    <p:sldId id="900" r:id="rId254"/>
    <p:sldId id="903" r:id="rId255"/>
    <p:sldId id="906" r:id="rId256"/>
    <p:sldId id="909" r:id="rId257"/>
    <p:sldId id="912" r:id="rId258"/>
    <p:sldId id="915" r:id="rId259"/>
    <p:sldId id="918" r:id="rId260"/>
    <p:sldId id="921" r:id="rId261"/>
    <p:sldId id="924" r:id="rId262"/>
    <p:sldId id="927" r:id="rId263"/>
    <p:sldId id="930" r:id="rId264"/>
    <p:sldId id="933" r:id="rId265"/>
    <p:sldId id="936" r:id="rId266"/>
    <p:sldId id="939" r:id="rId267"/>
    <p:sldId id="942" r:id="rId268"/>
    <p:sldId id="945" r:id="rId269"/>
    <p:sldId id="948" r:id="rId270"/>
    <p:sldId id="951" r:id="rId271"/>
    <p:sldId id="954" r:id="rId272"/>
    <p:sldId id="957" r:id="rId273"/>
    <p:sldId id="960" r:id="rId274"/>
    <p:sldId id="963" r:id="rId275"/>
    <p:sldId id="966" r:id="rId276"/>
    <p:sldId id="969" r:id="rId277"/>
    <p:sldId id="972" r:id="rId278"/>
    <p:sldId id="975" r:id="rId279"/>
    <p:sldId id="978" r:id="rId280"/>
    <p:sldId id="981" r:id="rId281"/>
    <p:sldId id="984" r:id="rId282"/>
    <p:sldId id="987" r:id="rId283"/>
    <p:sldId id="990" r:id="rId284"/>
    <p:sldId id="993" r:id="rId285"/>
    <p:sldId id="996" r:id="rId286"/>
    <p:sldId id="999" r:id="rId287"/>
    <p:sldId id="1002" r:id="rId288"/>
    <p:sldId id="1005" r:id="rId289"/>
    <p:sldId id="1008" r:id="rId290"/>
    <p:sldId id="1011" r:id="rId291"/>
    <p:sldId id="1014" r:id="rId292"/>
    <p:sldId id="1017" r:id="rId293"/>
    <p:sldId id="1020" r:id="rId294"/>
    <p:sldId id="1023" r:id="rId295"/>
    <p:sldId id="1026" r:id="rId296"/>
    <p:sldId id="1029" r:id="rId297"/>
    <p:sldId id="1032" r:id="rId298"/>
    <p:sldId id="1035" r:id="rId299"/>
    <p:sldId id="1038" r:id="rId300"/>
    <p:sldId id="1041" r:id="rId301"/>
    <p:sldId id="1044" r:id="rId302"/>
    <p:sldId id="1047" r:id="rId303"/>
    <p:sldId id="1050" r:id="rId304"/>
    <p:sldId id="1053" r:id="rId305"/>
    <p:sldId id="1056" r:id="rId306"/>
    <p:sldId id="1059" r:id="rId307"/>
    <p:sldId id="1062" r:id="rId308"/>
    <p:sldId id="1065" r:id="rId309"/>
    <p:sldId id="1068" r:id="rId310"/>
    <p:sldId id="1071" r:id="rId311"/>
    <p:sldId id="1074" r:id="rId312"/>
    <p:sldId id="1077" r:id="rId313"/>
    <p:sldId id="1080" r:id="rId314"/>
    <p:sldId id="1083" r:id="rId315"/>
    <p:sldId id="1086" r:id="rId316"/>
    <p:sldId id="1089" r:id="rId317"/>
    <p:sldId id="1092" r:id="rId318"/>
    <p:sldId id="1095" r:id="rId319"/>
    <p:sldId id="1098" r:id="rId320"/>
    <p:sldId id="1101" r:id="rId321"/>
    <p:sldId id="1104" r:id="rId322"/>
    <p:sldId id="1107" r:id="rId323"/>
    <p:sldId id="1110" r:id="rId324"/>
    <p:sldId id="1113" r:id="rId325"/>
    <p:sldId id="1116" r:id="rId326"/>
    <p:sldId id="1119" r:id="rId327"/>
    <p:sldId id="1122" r:id="rId328"/>
    <p:sldId id="1125" r:id="rId329"/>
    <p:sldId id="1128" r:id="rId330"/>
    <p:sldId id="1131" r:id="rId331"/>
    <p:sldId id="1134" r:id="rId332"/>
    <p:sldId id="1137" r:id="rId333"/>
    <p:sldId id="1140" r:id="rId334"/>
    <p:sldId id="1143" r:id="rId335"/>
    <p:sldId id="1146" r:id="rId336"/>
    <p:sldId id="1149" r:id="rId337"/>
    <p:sldId id="1152" r:id="rId338"/>
    <p:sldId id="1155" r:id="rId339"/>
    <p:sldId id="1158" r:id="rId340"/>
    <p:sldId id="1161" r:id="rId341"/>
    <p:sldId id="1164" r:id="rId342"/>
    <p:sldId id="1167" r:id="rId343"/>
    <p:sldId id="1170" r:id="rId344"/>
    <p:sldId id="1173" r:id="rId345"/>
    <p:sldId id="1176" r:id="rId346"/>
    <p:sldId id="1179" r:id="rId347"/>
    <p:sldId id="1182" r:id="rId348"/>
    <p:sldId id="1185" r:id="rId349"/>
    <p:sldId id="1188" r:id="rId350"/>
    <p:sldId id="1191" r:id="rId351"/>
    <p:sldId id="1194" r:id="rId352"/>
    <p:sldId id="1197" r:id="rId353"/>
    <p:sldId id="1200" r:id="rId354"/>
    <p:sldId id="1203" r:id="rId355"/>
    <p:sldId id="1206" r:id="rId356"/>
    <p:sldId id="1209" r:id="rId357"/>
    <p:sldId id="1212" r:id="rId358"/>
    <p:sldId id="1215" r:id="rId359"/>
    <p:sldId id="1218" r:id="rId360"/>
    <p:sldId id="1221" r:id="rId361"/>
    <p:sldId id="1224" r:id="rId362"/>
    <p:sldId id="1227" r:id="rId363"/>
    <p:sldId id="1230" r:id="rId364"/>
    <p:sldId id="1233" r:id="rId365"/>
    <p:sldId id="1236" r:id="rId366"/>
    <p:sldId id="1239" r:id="rId367"/>
    <p:sldId id="1242" r:id="rId368"/>
    <p:sldId id="1245" r:id="rId369"/>
    <p:sldId id="1248" r:id="rId370"/>
    <p:sldId id="1251" r:id="rId371"/>
    <p:sldId id="1254" r:id="rId372"/>
    <p:sldId id="1257" r:id="rId373"/>
    <p:sldId id="1260" r:id="rId374"/>
    <p:sldId id="1263" r:id="rId375"/>
    <p:sldId id="1266" r:id="rId376"/>
    <p:sldId id="1269" r:id="rId377"/>
    <p:sldId id="1272" r:id="rId378"/>
    <p:sldId id="1275" r:id="rId379"/>
    <p:sldId id="1278" r:id="rId380"/>
    <p:sldId id="1281" r:id="rId381"/>
    <p:sldId id="1284" r:id="rId382"/>
  </p:sldIdLst>
  <p:sldSz cx="10080625" cy="7559675"/>
  <p:notesSz cx="7559675" cy="10691813"/>
  <p:custDataLst>
    <p:tags r:id="rId384"/>
  </p:custDataLst>
  <p:defaultTextStyle>
    <a:defPPr>
      <a:defRPr lang="en-GB"/>
    </a:defPPr>
    <a:lvl1pPr marL="0" indent="0" algn="l" defTabSz="457200"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sz="1800" b="0" i="0" u="none" baseline="0">
        <a:solidFill>
          <a:schemeClr val="bg1"/>
        </a:solidFill>
        <a:effectLst/>
        <a:latin typeface="Arial"/>
        <a:ea typeface="DejaVu Sans"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58" autoAdjust="0"/>
    <p:restoredTop sz="87276" autoAdjust="0"/>
  </p:normalViewPr>
  <p:slideViewPr>
    <p:cSldViewPr>
      <p:cViewPr varScale="1">
        <p:scale>
          <a:sx n="66" d="100"/>
          <a:sy n="66" d="100"/>
        </p:scale>
        <p:origin x="-1314" y="-114"/>
      </p:cViewPr>
      <p:guideLst>
        <p:guide orient="horz" pos="2381"/>
        <p:guide pos="3175"/>
      </p:guideLst>
    </p:cSldViewPr>
  </p:slideViewPr>
  <p:notesTextViewPr>
    <p:cViewPr>
      <p:scale>
        <a:sx n="100" d="100"/>
        <a:sy n="100" d="100"/>
      </p:scale>
      <p:origin x="0" y="0"/>
    </p:cViewPr>
  </p:notesTextViewPr>
  <p:notesViewPr>
    <p:cSldViewPr>
      <p:cViewPr varScale="1">
        <p:scale>
          <a:sx n="59" d="100"/>
          <a:sy n="59"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99" Type="http://schemas.openxmlformats.org/officeDocument/2006/relationships/slide" Target="slides/slide288.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324" Type="http://schemas.openxmlformats.org/officeDocument/2006/relationships/slide" Target="slides/slide313.xml"/><Relationship Id="rId345" Type="http://schemas.openxmlformats.org/officeDocument/2006/relationships/slide" Target="slides/slide334.xml"/><Relationship Id="rId366" Type="http://schemas.openxmlformats.org/officeDocument/2006/relationships/slide" Target="slides/slide355.xml"/><Relationship Id="rId387" Type="http://schemas.openxmlformats.org/officeDocument/2006/relationships/theme" Target="theme/theme1.xml"/><Relationship Id="rId170" Type="http://schemas.openxmlformats.org/officeDocument/2006/relationships/slide" Target="slides/slide159.xml"/><Relationship Id="rId191" Type="http://schemas.openxmlformats.org/officeDocument/2006/relationships/slide" Target="slides/slide180.xml"/><Relationship Id="rId205" Type="http://schemas.openxmlformats.org/officeDocument/2006/relationships/slide" Target="slides/slide194.xml"/><Relationship Id="rId226" Type="http://schemas.openxmlformats.org/officeDocument/2006/relationships/slide" Target="slides/slide215.xml"/><Relationship Id="rId247" Type="http://schemas.openxmlformats.org/officeDocument/2006/relationships/slide" Target="slides/slide236.xml"/><Relationship Id="rId107" Type="http://schemas.openxmlformats.org/officeDocument/2006/relationships/slide" Target="slides/slide96.xml"/><Relationship Id="rId268" Type="http://schemas.openxmlformats.org/officeDocument/2006/relationships/slide" Target="slides/slide257.xml"/><Relationship Id="rId289" Type="http://schemas.openxmlformats.org/officeDocument/2006/relationships/slide" Target="slides/slide278.xml"/><Relationship Id="rId11" Type="http://schemas.openxmlformats.org/officeDocument/2006/relationships/slideMaster" Target="slideMasters/slideMaster11.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314" Type="http://schemas.openxmlformats.org/officeDocument/2006/relationships/slide" Target="slides/slide303.xml"/><Relationship Id="rId335" Type="http://schemas.openxmlformats.org/officeDocument/2006/relationships/slide" Target="slides/slide324.xml"/><Relationship Id="rId356" Type="http://schemas.openxmlformats.org/officeDocument/2006/relationships/slide" Target="slides/slide345.xml"/><Relationship Id="rId377" Type="http://schemas.openxmlformats.org/officeDocument/2006/relationships/slide" Target="slides/slide366.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slide" Target="slides/slide149.xml"/><Relationship Id="rId181" Type="http://schemas.openxmlformats.org/officeDocument/2006/relationships/slide" Target="slides/slide170.xml"/><Relationship Id="rId216" Type="http://schemas.openxmlformats.org/officeDocument/2006/relationships/slide" Target="slides/slide205.xml"/><Relationship Id="rId237" Type="http://schemas.openxmlformats.org/officeDocument/2006/relationships/slide" Target="slides/slide226.xml"/><Relationship Id="rId258" Type="http://schemas.openxmlformats.org/officeDocument/2006/relationships/slide" Target="slides/slide247.xml"/><Relationship Id="rId279" Type="http://schemas.openxmlformats.org/officeDocument/2006/relationships/slide" Target="slides/slide268.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290" Type="http://schemas.openxmlformats.org/officeDocument/2006/relationships/slide" Target="slides/slide279.xml"/><Relationship Id="rId304" Type="http://schemas.openxmlformats.org/officeDocument/2006/relationships/slide" Target="slides/slide293.xml"/><Relationship Id="rId325" Type="http://schemas.openxmlformats.org/officeDocument/2006/relationships/slide" Target="slides/slide314.xml"/><Relationship Id="rId346" Type="http://schemas.openxmlformats.org/officeDocument/2006/relationships/slide" Target="slides/slide335.xml"/><Relationship Id="rId367" Type="http://schemas.openxmlformats.org/officeDocument/2006/relationships/slide" Target="slides/slide356.xml"/><Relationship Id="rId388" Type="http://schemas.openxmlformats.org/officeDocument/2006/relationships/tableStyles" Target="tableStyles.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92" Type="http://schemas.openxmlformats.org/officeDocument/2006/relationships/slide" Target="slides/slide181.xml"/><Relationship Id="rId206" Type="http://schemas.openxmlformats.org/officeDocument/2006/relationships/slide" Target="slides/slide195.xml"/><Relationship Id="rId227" Type="http://schemas.openxmlformats.org/officeDocument/2006/relationships/slide" Target="slides/slide216.xml"/><Relationship Id="rId248" Type="http://schemas.openxmlformats.org/officeDocument/2006/relationships/slide" Target="slides/slide237.xml"/><Relationship Id="rId269" Type="http://schemas.openxmlformats.org/officeDocument/2006/relationships/slide" Target="slides/slide258.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280" Type="http://schemas.openxmlformats.org/officeDocument/2006/relationships/slide" Target="slides/slide269.xml"/><Relationship Id="rId315" Type="http://schemas.openxmlformats.org/officeDocument/2006/relationships/slide" Target="slides/slide304.xml"/><Relationship Id="rId336" Type="http://schemas.openxmlformats.org/officeDocument/2006/relationships/slide" Target="slides/slide325.xml"/><Relationship Id="rId357" Type="http://schemas.openxmlformats.org/officeDocument/2006/relationships/slide" Target="slides/slide346.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182" Type="http://schemas.openxmlformats.org/officeDocument/2006/relationships/slide" Target="slides/slide171.xml"/><Relationship Id="rId217" Type="http://schemas.openxmlformats.org/officeDocument/2006/relationships/slide" Target="slides/slide206.xml"/><Relationship Id="rId378" Type="http://schemas.openxmlformats.org/officeDocument/2006/relationships/slide" Target="slides/slide367.xml"/><Relationship Id="rId6" Type="http://schemas.openxmlformats.org/officeDocument/2006/relationships/slideMaster" Target="slideMasters/slideMaster6.xml"/><Relationship Id="rId238" Type="http://schemas.openxmlformats.org/officeDocument/2006/relationships/slide" Target="slides/slide227.xml"/><Relationship Id="rId259" Type="http://schemas.openxmlformats.org/officeDocument/2006/relationships/slide" Target="slides/slide248.xml"/><Relationship Id="rId23" Type="http://schemas.openxmlformats.org/officeDocument/2006/relationships/slide" Target="slides/slide12.xml"/><Relationship Id="rId119" Type="http://schemas.openxmlformats.org/officeDocument/2006/relationships/slide" Target="slides/slide108.xml"/><Relationship Id="rId270" Type="http://schemas.openxmlformats.org/officeDocument/2006/relationships/slide" Target="slides/slide259.xml"/><Relationship Id="rId291" Type="http://schemas.openxmlformats.org/officeDocument/2006/relationships/slide" Target="slides/slide280.xml"/><Relationship Id="rId305" Type="http://schemas.openxmlformats.org/officeDocument/2006/relationships/slide" Target="slides/slide294.xml"/><Relationship Id="rId326" Type="http://schemas.openxmlformats.org/officeDocument/2006/relationships/slide" Target="slides/slide315.xml"/><Relationship Id="rId347" Type="http://schemas.openxmlformats.org/officeDocument/2006/relationships/slide" Target="slides/slide336.xml"/><Relationship Id="rId44" Type="http://schemas.openxmlformats.org/officeDocument/2006/relationships/slide" Target="slides/slide33.xml"/><Relationship Id="rId65" Type="http://schemas.openxmlformats.org/officeDocument/2006/relationships/slide" Target="slides/slide54.xml"/><Relationship Id="rId86" Type="http://schemas.openxmlformats.org/officeDocument/2006/relationships/slide" Target="slides/slide75.xml"/><Relationship Id="rId130" Type="http://schemas.openxmlformats.org/officeDocument/2006/relationships/slide" Target="slides/slide119.xml"/><Relationship Id="rId151" Type="http://schemas.openxmlformats.org/officeDocument/2006/relationships/slide" Target="slides/slide140.xml"/><Relationship Id="rId368" Type="http://schemas.openxmlformats.org/officeDocument/2006/relationships/slide" Target="slides/slide357.xml"/><Relationship Id="rId172" Type="http://schemas.openxmlformats.org/officeDocument/2006/relationships/slide" Target="slides/slide161.xml"/><Relationship Id="rId193" Type="http://schemas.openxmlformats.org/officeDocument/2006/relationships/slide" Target="slides/slide182.xml"/><Relationship Id="rId207" Type="http://schemas.openxmlformats.org/officeDocument/2006/relationships/slide" Target="slides/slide196.xml"/><Relationship Id="rId228" Type="http://schemas.openxmlformats.org/officeDocument/2006/relationships/slide" Target="slides/slide217.xml"/><Relationship Id="rId249" Type="http://schemas.openxmlformats.org/officeDocument/2006/relationships/slide" Target="slides/slide238.xml"/><Relationship Id="rId13" Type="http://schemas.openxmlformats.org/officeDocument/2006/relationships/slide" Target="slides/slide2.xml"/><Relationship Id="rId109" Type="http://schemas.openxmlformats.org/officeDocument/2006/relationships/slide" Target="slides/slide98.xml"/><Relationship Id="rId260" Type="http://schemas.openxmlformats.org/officeDocument/2006/relationships/slide" Target="slides/slide249.xml"/><Relationship Id="rId281" Type="http://schemas.openxmlformats.org/officeDocument/2006/relationships/slide" Target="slides/slide270.xml"/><Relationship Id="rId316" Type="http://schemas.openxmlformats.org/officeDocument/2006/relationships/slide" Target="slides/slide305.xml"/><Relationship Id="rId337" Type="http://schemas.openxmlformats.org/officeDocument/2006/relationships/slide" Target="slides/slide326.xml"/><Relationship Id="rId34" Type="http://schemas.openxmlformats.org/officeDocument/2006/relationships/slide" Target="slides/slide23.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20" Type="http://schemas.openxmlformats.org/officeDocument/2006/relationships/slide" Target="slides/slide109.xml"/><Relationship Id="rId141" Type="http://schemas.openxmlformats.org/officeDocument/2006/relationships/slide" Target="slides/slide130.xml"/><Relationship Id="rId358" Type="http://schemas.openxmlformats.org/officeDocument/2006/relationships/slide" Target="slides/slide347.xml"/><Relationship Id="rId379" Type="http://schemas.openxmlformats.org/officeDocument/2006/relationships/slide" Target="slides/slide368.xml"/><Relationship Id="rId7" Type="http://schemas.openxmlformats.org/officeDocument/2006/relationships/slideMaster" Target="slideMasters/slideMaster7.xml"/><Relationship Id="rId162" Type="http://schemas.openxmlformats.org/officeDocument/2006/relationships/slide" Target="slides/slide151.xml"/><Relationship Id="rId183" Type="http://schemas.openxmlformats.org/officeDocument/2006/relationships/slide" Target="slides/slide172.xml"/><Relationship Id="rId218" Type="http://schemas.openxmlformats.org/officeDocument/2006/relationships/slide" Target="slides/slide207.xml"/><Relationship Id="rId239" Type="http://schemas.openxmlformats.org/officeDocument/2006/relationships/slide" Target="slides/slide228.xml"/><Relationship Id="rId250" Type="http://schemas.openxmlformats.org/officeDocument/2006/relationships/slide" Target="slides/slide239.xml"/><Relationship Id="rId271" Type="http://schemas.openxmlformats.org/officeDocument/2006/relationships/slide" Target="slides/slide260.xml"/><Relationship Id="rId292" Type="http://schemas.openxmlformats.org/officeDocument/2006/relationships/slide" Target="slides/slide281.xml"/><Relationship Id="rId306" Type="http://schemas.openxmlformats.org/officeDocument/2006/relationships/slide" Target="slides/slide295.xml"/><Relationship Id="rId24" Type="http://schemas.openxmlformats.org/officeDocument/2006/relationships/slide" Target="slides/slide13.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31" Type="http://schemas.openxmlformats.org/officeDocument/2006/relationships/slide" Target="slides/slide120.xml"/><Relationship Id="rId327" Type="http://schemas.openxmlformats.org/officeDocument/2006/relationships/slide" Target="slides/slide316.xml"/><Relationship Id="rId348" Type="http://schemas.openxmlformats.org/officeDocument/2006/relationships/slide" Target="slides/slide337.xml"/><Relationship Id="rId369" Type="http://schemas.openxmlformats.org/officeDocument/2006/relationships/slide" Target="slides/slide358.xml"/><Relationship Id="rId152" Type="http://schemas.openxmlformats.org/officeDocument/2006/relationships/slide" Target="slides/slide141.xml"/><Relationship Id="rId173" Type="http://schemas.openxmlformats.org/officeDocument/2006/relationships/slide" Target="slides/slide162.xml"/><Relationship Id="rId194" Type="http://schemas.openxmlformats.org/officeDocument/2006/relationships/slide" Target="slides/slide183.xml"/><Relationship Id="rId208" Type="http://schemas.openxmlformats.org/officeDocument/2006/relationships/slide" Target="slides/slide197.xml"/><Relationship Id="rId229" Type="http://schemas.openxmlformats.org/officeDocument/2006/relationships/slide" Target="slides/slide218.xml"/><Relationship Id="rId380" Type="http://schemas.openxmlformats.org/officeDocument/2006/relationships/slide" Target="slides/slide369.xml"/><Relationship Id="rId240" Type="http://schemas.openxmlformats.org/officeDocument/2006/relationships/slide" Target="slides/slide229.xml"/><Relationship Id="rId261" Type="http://schemas.openxmlformats.org/officeDocument/2006/relationships/slide" Target="slides/slide250.xml"/><Relationship Id="rId14" Type="http://schemas.openxmlformats.org/officeDocument/2006/relationships/slide" Target="slides/slide3.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282" Type="http://schemas.openxmlformats.org/officeDocument/2006/relationships/slide" Target="slides/slide271.xml"/><Relationship Id="rId317" Type="http://schemas.openxmlformats.org/officeDocument/2006/relationships/slide" Target="slides/slide306.xml"/><Relationship Id="rId338" Type="http://schemas.openxmlformats.org/officeDocument/2006/relationships/slide" Target="slides/slide327.xml"/><Relationship Id="rId359" Type="http://schemas.openxmlformats.org/officeDocument/2006/relationships/slide" Target="slides/slide348.xml"/><Relationship Id="rId8" Type="http://schemas.openxmlformats.org/officeDocument/2006/relationships/slideMaster" Target="slideMasters/slideMaster8.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219" Type="http://schemas.openxmlformats.org/officeDocument/2006/relationships/slide" Target="slides/slide208.xml"/><Relationship Id="rId370" Type="http://schemas.openxmlformats.org/officeDocument/2006/relationships/slide" Target="slides/slide359.xml"/><Relationship Id="rId230" Type="http://schemas.openxmlformats.org/officeDocument/2006/relationships/slide" Target="slides/slide219.xml"/><Relationship Id="rId251" Type="http://schemas.openxmlformats.org/officeDocument/2006/relationships/slide" Target="slides/slide240.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72" Type="http://schemas.openxmlformats.org/officeDocument/2006/relationships/slide" Target="slides/slide261.xml"/><Relationship Id="rId293" Type="http://schemas.openxmlformats.org/officeDocument/2006/relationships/slide" Target="slides/slide282.xml"/><Relationship Id="rId307" Type="http://schemas.openxmlformats.org/officeDocument/2006/relationships/slide" Target="slides/slide296.xml"/><Relationship Id="rId328" Type="http://schemas.openxmlformats.org/officeDocument/2006/relationships/slide" Target="slides/slide317.xml"/><Relationship Id="rId349" Type="http://schemas.openxmlformats.org/officeDocument/2006/relationships/slide" Target="slides/slide338.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95" Type="http://schemas.openxmlformats.org/officeDocument/2006/relationships/slide" Target="slides/slide184.xml"/><Relationship Id="rId209" Type="http://schemas.openxmlformats.org/officeDocument/2006/relationships/slide" Target="slides/slide198.xml"/><Relationship Id="rId360" Type="http://schemas.openxmlformats.org/officeDocument/2006/relationships/slide" Target="slides/slide349.xml"/><Relationship Id="rId381" Type="http://schemas.openxmlformats.org/officeDocument/2006/relationships/slide" Target="slides/slide370.xml"/><Relationship Id="rId220" Type="http://schemas.openxmlformats.org/officeDocument/2006/relationships/slide" Target="slides/slide209.xml"/><Relationship Id="rId241" Type="http://schemas.openxmlformats.org/officeDocument/2006/relationships/slide" Target="slides/slide23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262" Type="http://schemas.openxmlformats.org/officeDocument/2006/relationships/slide" Target="slides/slide251.xml"/><Relationship Id="rId283" Type="http://schemas.openxmlformats.org/officeDocument/2006/relationships/slide" Target="slides/slide272.xml"/><Relationship Id="rId318" Type="http://schemas.openxmlformats.org/officeDocument/2006/relationships/slide" Target="slides/slide307.xml"/><Relationship Id="rId339" Type="http://schemas.openxmlformats.org/officeDocument/2006/relationships/slide" Target="slides/slide328.xml"/><Relationship Id="rId78" Type="http://schemas.openxmlformats.org/officeDocument/2006/relationships/slide" Target="slides/slide67.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64" Type="http://schemas.openxmlformats.org/officeDocument/2006/relationships/slide" Target="slides/slide153.xml"/><Relationship Id="rId185" Type="http://schemas.openxmlformats.org/officeDocument/2006/relationships/slide" Target="slides/slide174.xml"/><Relationship Id="rId350" Type="http://schemas.openxmlformats.org/officeDocument/2006/relationships/slide" Target="slides/slide339.xml"/><Relationship Id="rId371" Type="http://schemas.openxmlformats.org/officeDocument/2006/relationships/slide" Target="slides/slide360.xml"/><Relationship Id="rId9" Type="http://schemas.openxmlformats.org/officeDocument/2006/relationships/slideMaster" Target="slideMasters/slideMaster9.xml"/><Relationship Id="rId210" Type="http://schemas.openxmlformats.org/officeDocument/2006/relationships/slide" Target="slides/slide199.xml"/><Relationship Id="rId26" Type="http://schemas.openxmlformats.org/officeDocument/2006/relationships/slide" Target="slides/slide15.xml"/><Relationship Id="rId231" Type="http://schemas.openxmlformats.org/officeDocument/2006/relationships/slide" Target="slides/slide220.xml"/><Relationship Id="rId252" Type="http://schemas.openxmlformats.org/officeDocument/2006/relationships/slide" Target="slides/slide241.xml"/><Relationship Id="rId273" Type="http://schemas.openxmlformats.org/officeDocument/2006/relationships/slide" Target="slides/slide262.xml"/><Relationship Id="rId294" Type="http://schemas.openxmlformats.org/officeDocument/2006/relationships/slide" Target="slides/slide283.xml"/><Relationship Id="rId308" Type="http://schemas.openxmlformats.org/officeDocument/2006/relationships/slide" Target="slides/slide297.xml"/><Relationship Id="rId329" Type="http://schemas.openxmlformats.org/officeDocument/2006/relationships/slide" Target="slides/slide318.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slide" Target="slides/slide164.xml"/><Relationship Id="rId340" Type="http://schemas.openxmlformats.org/officeDocument/2006/relationships/slide" Target="slides/slide329.xml"/><Relationship Id="rId361" Type="http://schemas.openxmlformats.org/officeDocument/2006/relationships/slide" Target="slides/slide350.xml"/><Relationship Id="rId196" Type="http://schemas.openxmlformats.org/officeDocument/2006/relationships/slide" Target="slides/slide185.xml"/><Relationship Id="rId200" Type="http://schemas.openxmlformats.org/officeDocument/2006/relationships/slide" Target="slides/slide189.xml"/><Relationship Id="rId382" Type="http://schemas.openxmlformats.org/officeDocument/2006/relationships/slide" Target="slides/slide371.xml"/><Relationship Id="rId16" Type="http://schemas.openxmlformats.org/officeDocument/2006/relationships/slide" Target="slides/slide5.xml"/><Relationship Id="rId221" Type="http://schemas.openxmlformats.org/officeDocument/2006/relationships/slide" Target="slides/slide210.xml"/><Relationship Id="rId242" Type="http://schemas.openxmlformats.org/officeDocument/2006/relationships/slide" Target="slides/slide231.xml"/><Relationship Id="rId263" Type="http://schemas.openxmlformats.org/officeDocument/2006/relationships/slide" Target="slides/slide252.xml"/><Relationship Id="rId284" Type="http://schemas.openxmlformats.org/officeDocument/2006/relationships/slide" Target="slides/slide273.xml"/><Relationship Id="rId319" Type="http://schemas.openxmlformats.org/officeDocument/2006/relationships/slide" Target="slides/slide308.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330" Type="http://schemas.openxmlformats.org/officeDocument/2006/relationships/slide" Target="slides/slide319.xml"/><Relationship Id="rId90" Type="http://schemas.openxmlformats.org/officeDocument/2006/relationships/slide" Target="slides/slide79.xml"/><Relationship Id="rId165" Type="http://schemas.openxmlformats.org/officeDocument/2006/relationships/slide" Target="slides/slide154.xml"/><Relationship Id="rId186" Type="http://schemas.openxmlformats.org/officeDocument/2006/relationships/slide" Target="slides/slide175.xml"/><Relationship Id="rId351" Type="http://schemas.openxmlformats.org/officeDocument/2006/relationships/slide" Target="slides/slide340.xml"/><Relationship Id="rId372" Type="http://schemas.openxmlformats.org/officeDocument/2006/relationships/slide" Target="slides/slide361.xml"/><Relationship Id="rId211" Type="http://schemas.openxmlformats.org/officeDocument/2006/relationships/slide" Target="slides/slide200.xml"/><Relationship Id="rId232" Type="http://schemas.openxmlformats.org/officeDocument/2006/relationships/slide" Target="slides/slide221.xml"/><Relationship Id="rId253" Type="http://schemas.openxmlformats.org/officeDocument/2006/relationships/slide" Target="slides/slide242.xml"/><Relationship Id="rId274" Type="http://schemas.openxmlformats.org/officeDocument/2006/relationships/slide" Target="slides/slide263.xml"/><Relationship Id="rId295" Type="http://schemas.openxmlformats.org/officeDocument/2006/relationships/slide" Target="slides/slide284.xml"/><Relationship Id="rId309" Type="http://schemas.openxmlformats.org/officeDocument/2006/relationships/slide" Target="slides/slide298.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320" Type="http://schemas.openxmlformats.org/officeDocument/2006/relationships/slide" Target="slides/slide309.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slide" Target="slides/slide165.xml"/><Relationship Id="rId197" Type="http://schemas.openxmlformats.org/officeDocument/2006/relationships/slide" Target="slides/slide186.xml"/><Relationship Id="rId341" Type="http://schemas.openxmlformats.org/officeDocument/2006/relationships/slide" Target="slides/slide330.xml"/><Relationship Id="rId362" Type="http://schemas.openxmlformats.org/officeDocument/2006/relationships/slide" Target="slides/slide351.xml"/><Relationship Id="rId383" Type="http://schemas.openxmlformats.org/officeDocument/2006/relationships/notesMaster" Target="notesMasters/notesMaster1.xml"/><Relationship Id="rId201" Type="http://schemas.openxmlformats.org/officeDocument/2006/relationships/slide" Target="slides/slide190.xml"/><Relationship Id="rId222" Type="http://schemas.openxmlformats.org/officeDocument/2006/relationships/slide" Target="slides/slide211.xml"/><Relationship Id="rId243" Type="http://schemas.openxmlformats.org/officeDocument/2006/relationships/slide" Target="slides/slide232.xml"/><Relationship Id="rId264" Type="http://schemas.openxmlformats.org/officeDocument/2006/relationships/slide" Target="slides/slide253.xml"/><Relationship Id="rId285" Type="http://schemas.openxmlformats.org/officeDocument/2006/relationships/slide" Target="slides/slide274.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310" Type="http://schemas.openxmlformats.org/officeDocument/2006/relationships/slide" Target="slides/slide299.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87" Type="http://schemas.openxmlformats.org/officeDocument/2006/relationships/slide" Target="slides/slide176.xml"/><Relationship Id="rId331" Type="http://schemas.openxmlformats.org/officeDocument/2006/relationships/slide" Target="slides/slide320.xml"/><Relationship Id="rId352" Type="http://schemas.openxmlformats.org/officeDocument/2006/relationships/slide" Target="slides/slide341.xml"/><Relationship Id="rId373" Type="http://schemas.openxmlformats.org/officeDocument/2006/relationships/slide" Target="slides/slide362.xml"/><Relationship Id="rId1" Type="http://schemas.openxmlformats.org/officeDocument/2006/relationships/slideMaster" Target="slideMasters/slideMaster1.xml"/><Relationship Id="rId212" Type="http://schemas.openxmlformats.org/officeDocument/2006/relationships/slide" Target="slides/slide201.xml"/><Relationship Id="rId233" Type="http://schemas.openxmlformats.org/officeDocument/2006/relationships/slide" Target="slides/slide222.xml"/><Relationship Id="rId254" Type="http://schemas.openxmlformats.org/officeDocument/2006/relationships/slide" Target="slides/slide243.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275" Type="http://schemas.openxmlformats.org/officeDocument/2006/relationships/slide" Target="slides/slide264.xml"/><Relationship Id="rId296" Type="http://schemas.openxmlformats.org/officeDocument/2006/relationships/slide" Target="slides/slide285.xml"/><Relationship Id="rId300" Type="http://schemas.openxmlformats.org/officeDocument/2006/relationships/slide" Target="slides/slide289.xml"/><Relationship Id="rId60" Type="http://schemas.openxmlformats.org/officeDocument/2006/relationships/slide" Target="slides/slide49.xml"/><Relationship Id="rId81" Type="http://schemas.openxmlformats.org/officeDocument/2006/relationships/slide" Target="slides/slide70.xml"/><Relationship Id="rId135" Type="http://schemas.openxmlformats.org/officeDocument/2006/relationships/slide" Target="slides/slide124.xml"/><Relationship Id="rId156" Type="http://schemas.openxmlformats.org/officeDocument/2006/relationships/slide" Target="slides/slide145.xml"/><Relationship Id="rId177" Type="http://schemas.openxmlformats.org/officeDocument/2006/relationships/slide" Target="slides/slide166.xml"/><Relationship Id="rId198" Type="http://schemas.openxmlformats.org/officeDocument/2006/relationships/slide" Target="slides/slide187.xml"/><Relationship Id="rId321" Type="http://schemas.openxmlformats.org/officeDocument/2006/relationships/slide" Target="slides/slide310.xml"/><Relationship Id="rId342" Type="http://schemas.openxmlformats.org/officeDocument/2006/relationships/slide" Target="slides/slide331.xml"/><Relationship Id="rId363" Type="http://schemas.openxmlformats.org/officeDocument/2006/relationships/slide" Target="slides/slide352.xml"/><Relationship Id="rId384" Type="http://schemas.openxmlformats.org/officeDocument/2006/relationships/tags" Target="tags/tag1.xml"/><Relationship Id="rId202" Type="http://schemas.openxmlformats.org/officeDocument/2006/relationships/slide" Target="slides/slide191.xml"/><Relationship Id="rId223" Type="http://schemas.openxmlformats.org/officeDocument/2006/relationships/slide" Target="slides/slide212.xml"/><Relationship Id="rId244" Type="http://schemas.openxmlformats.org/officeDocument/2006/relationships/slide" Target="slides/slide233.xml"/><Relationship Id="rId18" Type="http://schemas.openxmlformats.org/officeDocument/2006/relationships/slide" Target="slides/slide7.xml"/><Relationship Id="rId39" Type="http://schemas.openxmlformats.org/officeDocument/2006/relationships/slide" Target="slides/slide28.xml"/><Relationship Id="rId265" Type="http://schemas.openxmlformats.org/officeDocument/2006/relationships/slide" Target="slides/slide254.xml"/><Relationship Id="rId286" Type="http://schemas.openxmlformats.org/officeDocument/2006/relationships/slide" Target="slides/slide275.xml"/><Relationship Id="rId50" Type="http://schemas.openxmlformats.org/officeDocument/2006/relationships/slide" Target="slides/slide39.xml"/><Relationship Id="rId104" Type="http://schemas.openxmlformats.org/officeDocument/2006/relationships/slide" Target="slides/slide93.xml"/><Relationship Id="rId125" Type="http://schemas.openxmlformats.org/officeDocument/2006/relationships/slide" Target="slides/slide114.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slide" Target="slides/slide177.xml"/><Relationship Id="rId311" Type="http://schemas.openxmlformats.org/officeDocument/2006/relationships/slide" Target="slides/slide300.xml"/><Relationship Id="rId332" Type="http://schemas.openxmlformats.org/officeDocument/2006/relationships/slide" Target="slides/slide321.xml"/><Relationship Id="rId353" Type="http://schemas.openxmlformats.org/officeDocument/2006/relationships/slide" Target="slides/slide342.xml"/><Relationship Id="rId374" Type="http://schemas.openxmlformats.org/officeDocument/2006/relationships/slide" Target="slides/slide363.xml"/><Relationship Id="rId71" Type="http://schemas.openxmlformats.org/officeDocument/2006/relationships/slide" Target="slides/slide60.xml"/><Relationship Id="rId92" Type="http://schemas.openxmlformats.org/officeDocument/2006/relationships/slide" Target="slides/slide81.xml"/><Relationship Id="rId213" Type="http://schemas.openxmlformats.org/officeDocument/2006/relationships/slide" Target="slides/slide202.xml"/><Relationship Id="rId234" Type="http://schemas.openxmlformats.org/officeDocument/2006/relationships/slide" Target="slides/slide223.xml"/><Relationship Id="rId2" Type="http://schemas.openxmlformats.org/officeDocument/2006/relationships/slideMaster" Target="slideMasters/slideMaster2.xml"/><Relationship Id="rId29" Type="http://schemas.openxmlformats.org/officeDocument/2006/relationships/slide" Target="slides/slide18.xml"/><Relationship Id="rId255" Type="http://schemas.openxmlformats.org/officeDocument/2006/relationships/slide" Target="slides/slide244.xml"/><Relationship Id="rId276" Type="http://schemas.openxmlformats.org/officeDocument/2006/relationships/slide" Target="slides/slide265.xml"/><Relationship Id="rId297" Type="http://schemas.openxmlformats.org/officeDocument/2006/relationships/slide" Target="slides/slide286.xml"/><Relationship Id="rId40" Type="http://schemas.openxmlformats.org/officeDocument/2006/relationships/slide" Target="slides/slide29.xml"/><Relationship Id="rId115" Type="http://schemas.openxmlformats.org/officeDocument/2006/relationships/slide" Target="slides/slide104.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301" Type="http://schemas.openxmlformats.org/officeDocument/2006/relationships/slide" Target="slides/slide290.xml"/><Relationship Id="rId322" Type="http://schemas.openxmlformats.org/officeDocument/2006/relationships/slide" Target="slides/slide311.xml"/><Relationship Id="rId343" Type="http://schemas.openxmlformats.org/officeDocument/2006/relationships/slide" Target="slides/slide332.xml"/><Relationship Id="rId364" Type="http://schemas.openxmlformats.org/officeDocument/2006/relationships/slide" Target="slides/slide353.xml"/><Relationship Id="rId61" Type="http://schemas.openxmlformats.org/officeDocument/2006/relationships/slide" Target="slides/slide50.xml"/><Relationship Id="rId82" Type="http://schemas.openxmlformats.org/officeDocument/2006/relationships/slide" Target="slides/slide71.xml"/><Relationship Id="rId199" Type="http://schemas.openxmlformats.org/officeDocument/2006/relationships/slide" Target="slides/slide188.xml"/><Relationship Id="rId203" Type="http://schemas.openxmlformats.org/officeDocument/2006/relationships/slide" Target="slides/slide192.xml"/><Relationship Id="rId385" Type="http://schemas.openxmlformats.org/officeDocument/2006/relationships/presProps" Target="presProps.xml"/><Relationship Id="rId19" Type="http://schemas.openxmlformats.org/officeDocument/2006/relationships/slide" Target="slides/slide8.xml"/><Relationship Id="rId224" Type="http://schemas.openxmlformats.org/officeDocument/2006/relationships/slide" Target="slides/slide213.xml"/><Relationship Id="rId245" Type="http://schemas.openxmlformats.org/officeDocument/2006/relationships/slide" Target="slides/slide234.xml"/><Relationship Id="rId266" Type="http://schemas.openxmlformats.org/officeDocument/2006/relationships/slide" Target="slides/slide255.xml"/><Relationship Id="rId287" Type="http://schemas.openxmlformats.org/officeDocument/2006/relationships/slide" Target="slides/slide276.xml"/><Relationship Id="rId30" Type="http://schemas.openxmlformats.org/officeDocument/2006/relationships/slide" Target="slides/slide1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312" Type="http://schemas.openxmlformats.org/officeDocument/2006/relationships/slide" Target="slides/slide301.xml"/><Relationship Id="rId333" Type="http://schemas.openxmlformats.org/officeDocument/2006/relationships/slide" Target="slides/slide322.xml"/><Relationship Id="rId354" Type="http://schemas.openxmlformats.org/officeDocument/2006/relationships/slide" Target="slides/slide343.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189" Type="http://schemas.openxmlformats.org/officeDocument/2006/relationships/slide" Target="slides/slide178.xml"/><Relationship Id="rId375" Type="http://schemas.openxmlformats.org/officeDocument/2006/relationships/slide" Target="slides/slide364.xml"/><Relationship Id="rId3" Type="http://schemas.openxmlformats.org/officeDocument/2006/relationships/slideMaster" Target="slideMasters/slideMaster3.xml"/><Relationship Id="rId214" Type="http://schemas.openxmlformats.org/officeDocument/2006/relationships/slide" Target="slides/slide203.xml"/><Relationship Id="rId235" Type="http://schemas.openxmlformats.org/officeDocument/2006/relationships/slide" Target="slides/slide224.xml"/><Relationship Id="rId256" Type="http://schemas.openxmlformats.org/officeDocument/2006/relationships/slide" Target="slides/slide245.xml"/><Relationship Id="rId277" Type="http://schemas.openxmlformats.org/officeDocument/2006/relationships/slide" Target="slides/slide266.xml"/><Relationship Id="rId298" Type="http://schemas.openxmlformats.org/officeDocument/2006/relationships/slide" Target="slides/slide287.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302" Type="http://schemas.openxmlformats.org/officeDocument/2006/relationships/slide" Target="slides/slide291.xml"/><Relationship Id="rId323" Type="http://schemas.openxmlformats.org/officeDocument/2006/relationships/slide" Target="slides/slide312.xml"/><Relationship Id="rId344" Type="http://schemas.openxmlformats.org/officeDocument/2006/relationships/slide" Target="slides/slide333.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179" Type="http://schemas.openxmlformats.org/officeDocument/2006/relationships/slide" Target="slides/slide168.xml"/><Relationship Id="rId365" Type="http://schemas.openxmlformats.org/officeDocument/2006/relationships/slide" Target="slides/slide354.xml"/><Relationship Id="rId386" Type="http://schemas.openxmlformats.org/officeDocument/2006/relationships/viewProps" Target="viewProps.xml"/><Relationship Id="rId190" Type="http://schemas.openxmlformats.org/officeDocument/2006/relationships/slide" Target="slides/slide179.xml"/><Relationship Id="rId204" Type="http://schemas.openxmlformats.org/officeDocument/2006/relationships/slide" Target="slides/slide193.xml"/><Relationship Id="rId225" Type="http://schemas.openxmlformats.org/officeDocument/2006/relationships/slide" Target="slides/slide214.xml"/><Relationship Id="rId246" Type="http://schemas.openxmlformats.org/officeDocument/2006/relationships/slide" Target="slides/slide235.xml"/><Relationship Id="rId267" Type="http://schemas.openxmlformats.org/officeDocument/2006/relationships/slide" Target="slides/slide256.xml"/><Relationship Id="rId288" Type="http://schemas.openxmlformats.org/officeDocument/2006/relationships/slide" Target="slides/slide277.xml"/><Relationship Id="rId106" Type="http://schemas.openxmlformats.org/officeDocument/2006/relationships/slide" Target="slides/slide95.xml"/><Relationship Id="rId127" Type="http://schemas.openxmlformats.org/officeDocument/2006/relationships/slide" Target="slides/slide116.xml"/><Relationship Id="rId313" Type="http://schemas.openxmlformats.org/officeDocument/2006/relationships/slide" Target="slides/slide302.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94" Type="http://schemas.openxmlformats.org/officeDocument/2006/relationships/slide" Target="slides/slide83.xml"/><Relationship Id="rId148" Type="http://schemas.openxmlformats.org/officeDocument/2006/relationships/slide" Target="slides/slide137.xml"/><Relationship Id="rId169" Type="http://schemas.openxmlformats.org/officeDocument/2006/relationships/slide" Target="slides/slide158.xml"/><Relationship Id="rId334" Type="http://schemas.openxmlformats.org/officeDocument/2006/relationships/slide" Target="slides/slide323.xml"/><Relationship Id="rId355" Type="http://schemas.openxmlformats.org/officeDocument/2006/relationships/slide" Target="slides/slide344.xml"/><Relationship Id="rId376" Type="http://schemas.openxmlformats.org/officeDocument/2006/relationships/slide" Target="slides/slide365.xml"/><Relationship Id="rId4" Type="http://schemas.openxmlformats.org/officeDocument/2006/relationships/slideMaster" Target="slideMasters/slideMaster4.xml"/><Relationship Id="rId180" Type="http://schemas.openxmlformats.org/officeDocument/2006/relationships/slide" Target="slides/slide169.xml"/><Relationship Id="rId215" Type="http://schemas.openxmlformats.org/officeDocument/2006/relationships/slide" Target="slides/slide204.xml"/><Relationship Id="rId236" Type="http://schemas.openxmlformats.org/officeDocument/2006/relationships/slide" Target="slides/slide225.xml"/><Relationship Id="rId257" Type="http://schemas.openxmlformats.org/officeDocument/2006/relationships/slide" Target="slides/slide246.xml"/><Relationship Id="rId278" Type="http://schemas.openxmlformats.org/officeDocument/2006/relationships/slide" Target="slides/slide267.xml"/><Relationship Id="rId303" Type="http://schemas.openxmlformats.org/officeDocument/2006/relationships/slide" Target="slides/slide29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03"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04"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05"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06" name="AutoShape 5"/>
          <p:cNvSpPr>
            <a:spLocks noChangeArrowheads="1"/>
          </p:cNvSpPr>
          <p:nvPr/>
        </p:nvSpPr>
        <p:spPr bwMode="auto">
          <a:xfrm>
            <a:off x="0" y="0"/>
            <a:ext cx="7559675" cy="10691813"/>
          </a:xfrm>
          <a:prstGeom prst="roundRect">
            <a:avLst>
              <a:gd name="adj" fmla="val 19"/>
            </a:avLst>
          </a:prstGeom>
          <a:solidFill>
            <a:srgbClr val="FFFFFF"/>
          </a:solid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07" name="Rectangle 6"/>
          <p:cNvSpPr>
            <a:spLocks noGrp="1" noRot="1" noChangeAspect="1"/>
          </p:cNvSpPr>
          <p:nvPr>
            <p:ph type="sldImg"/>
          </p:nvPr>
        </p:nvSpPr>
        <p:spPr>
          <a:xfrm>
            <a:off x="1106488" y="812800"/>
            <a:ext cx="5335587" cy="3998913"/>
          </a:xfrm>
          <a:prstGeom prst="rect">
            <a:avLst/>
          </a:prstGeom>
          <a:noFill/>
          <a:ln>
            <a:noFill/>
            <a:round/>
          </a:ln>
        </p:spPr>
      </p:sp>
      <p:sp>
        <p:nvSpPr>
          <p:cNvPr id="51208" name="Rectangle 7"/>
          <p:cNvSpPr>
            <a:spLocks noGrp="1" noChangeArrowheads="1"/>
          </p:cNvSpPr>
          <p:nvPr>
            <p:ph type="body" idx="1"/>
          </p:nvPr>
        </p:nvSpPr>
        <p:spPr bwMode="auto">
          <a:xfrm>
            <a:off x="755650" y="5078413"/>
            <a:ext cx="6038850" cy="4802187"/>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
                <a:srgbClr val="000000"/>
              </a:buClr>
              <a:buSzTx/>
              <a:buFont typeface="Times New Roman" pitchFamily="18" charset="0"/>
              <a:buNone/>
              <a:defRPr/>
            </a:pPr>
            <a:endParaRPr kumimoji="0" 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1209" name="Text Box 8"/>
          <p:cNvSpPr txBox="1">
            <a:spLocks noChangeArrowheads="1"/>
          </p:cNvSpPr>
          <p:nvPr/>
        </p:nvSpPr>
        <p:spPr bwMode="auto">
          <a:xfrm>
            <a:off x="0" y="0"/>
            <a:ext cx="3276600" cy="531813"/>
          </a:xfrm>
          <a:prstGeom prst="rect">
            <a:avLst/>
          </a:prstGeom>
          <a:no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10" name="Text Box 9"/>
          <p:cNvSpPr txBox="1">
            <a:spLocks noChangeArrowheads="1"/>
          </p:cNvSpPr>
          <p:nvPr/>
        </p:nvSpPr>
        <p:spPr bwMode="auto">
          <a:xfrm>
            <a:off x="4279900" y="0"/>
            <a:ext cx="3276600" cy="531813"/>
          </a:xfrm>
          <a:prstGeom prst="rect">
            <a:avLst/>
          </a:prstGeom>
          <a:no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11" name="Text Box 10"/>
          <p:cNvSpPr txBox="1">
            <a:spLocks noChangeArrowheads="1"/>
          </p:cNvSpPr>
          <p:nvPr/>
        </p:nvSpPr>
        <p:spPr bwMode="auto">
          <a:xfrm>
            <a:off x="0" y="10156825"/>
            <a:ext cx="3276600" cy="531813"/>
          </a:xfrm>
          <a:prstGeom prst="rect">
            <a:avLst/>
          </a:prstGeom>
          <a:no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51212" name="Rectangle 11"/>
          <p:cNvSpPr>
            <a:spLocks noGrp="1" noChangeArrowheads="1"/>
          </p:cNvSpPr>
          <p:nvPr>
            <p:ph type="sldNum" idx="2"/>
          </p:nvPr>
        </p:nvSpPr>
        <p:spPr bwMode="auto">
          <a:xfrm>
            <a:off x="4279900" y="10155238"/>
            <a:ext cx="3270250" cy="525462"/>
          </a:xfrm>
          <a:prstGeom prst="rect">
            <a:avLst/>
          </a:prstGeom>
          <a:noFill/>
          <a:ln>
            <a:noFill/>
          </a:ln>
          <a:effectLst/>
          <a:extLst>
            <a:ext uri="{909E8E84-426E-40DD-AFC4-6F175D3DCCD1}"/>
            <a:ext uri="{91240B29-F687-4F45-9708-019B960494DF}"/>
            <a:ext uri="{AF507438-7753-43E0-B8FC-AC1667EBCBE1}"/>
          </a:extLst>
        </p:spPr>
        <p:txBody>
          <a:bodyPr lIns="0" tIns="0" rIns="0" bIns="0" numCol="1" anchor="b" anchorCtr="0"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E9F4F89-97D7-4C21-90BB-28628B9DC04F}"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a:t>
            </a:fld>
            <a:endParaRPr lang="fi-FI" altLang="en-US"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C484463-75F8-4E72-AE5E-647CED640D45}"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fi-FI" altLang="en-US" sz="1400">
              <a:solidFill>
                <a:srgbClr val="000000"/>
              </a:solidFill>
              <a:latin typeface="Times New Roman" pitchFamily="18" charset="0"/>
            </a:endParaRPr>
          </a:p>
        </p:txBody>
      </p:sp>
      <p:sp>
        <p:nvSpPr>
          <p:cNvPr id="52227" name="Text Box 1"/>
          <p:cNvSpPr/>
          <p:nvPr/>
        </p:nvSpPr>
        <p:spPr>
          <a:xfrm>
            <a:off x="4279900" y="10156825"/>
            <a:ext cx="3276600" cy="531813"/>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A6E556B-68F6-42E4-B3B1-758DCF293B9F}"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fi-FI" altLang="en-US" sz="1400">
              <a:solidFill>
                <a:srgbClr val="000000"/>
              </a:solidFill>
              <a:latin typeface="Times New Roman" pitchFamily="18" charset="0"/>
            </a:endParaRPr>
          </a:p>
        </p:txBody>
      </p:sp>
      <p:sp>
        <p:nvSpPr>
          <p:cNvPr id="52228" name="Rectangle 2"/>
          <p:cNvSpPr>
            <a:spLocks noGrp="1" noRot="1" noChangeAspect="1" noTextEdit="1"/>
          </p:cNvSpPr>
          <p:nvPr>
            <p:ph type="sldImg" idx="1"/>
          </p:nvPr>
        </p:nvSpPr>
        <p:spPr>
          <a:xfrm>
            <a:off x="1106488" y="812800"/>
            <a:ext cx="5345112" cy="4008438"/>
          </a:xfrm>
          <a:prstGeom prst="rect">
            <a:avLst/>
          </a:prstGeom>
          <a:solidFill>
            <a:srgbClr val="FFFFFF"/>
          </a:solidFill>
          <a:ln>
            <a:solidFill>
              <a:srgbClr val="000000"/>
            </a:solidFill>
            <a:miter lim="800000"/>
          </a:ln>
        </p:spPr>
      </p:sp>
      <p:sp>
        <p:nvSpPr>
          <p:cNvPr id="52229" name="Rectangle 3"/>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D6D63E9-4E62-4F09-96D5-FE0C64FF180F}"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fi-FI" altLang="en-US" sz="1400">
              <a:solidFill>
                <a:srgbClr val="000000"/>
              </a:solidFill>
              <a:latin typeface="Times New Roman" pitchFamily="18" charset="0"/>
            </a:endParaRPr>
          </a:p>
        </p:txBody>
      </p:sp>
      <p:sp>
        <p:nvSpPr>
          <p:cNvPr id="61443" name="Rectangle 1"/>
          <p:cNvSpPr>
            <a:spLocks noGrp="1" noRot="1" noChangeAspect="1" noTextEdit="1"/>
          </p:cNvSpPr>
          <p:nvPr>
            <p:ph type="sldImg" idx="1"/>
          </p:nvPr>
        </p:nvSpPr>
        <p:spPr>
          <a:xfrm>
            <a:off x="1108075" y="812800"/>
            <a:ext cx="5335588" cy="4002088"/>
          </a:xfrm>
          <a:prstGeom prst="rect">
            <a:avLst/>
          </a:prstGeom>
          <a:solidFill>
            <a:srgbClr val="FFFFFF"/>
          </a:solidFill>
          <a:ln>
            <a:solidFill>
              <a:srgbClr val="000000"/>
            </a:solidFill>
            <a:miter lim="800000"/>
          </a:ln>
        </p:spPr>
      </p:sp>
      <p:sp>
        <p:nvSpPr>
          <p:cNvPr id="61444" name="Rectangle 2"/>
          <p:cNvSpPr>
            <a:spLocks noGrp="1"/>
          </p:cNvSpPr>
          <p:nvPr>
            <p:ph type="body" idx="2"/>
          </p:nvPr>
        </p:nvSpPr>
        <p:spPr>
          <a:xfrm>
            <a:off x="755650" y="5078413"/>
            <a:ext cx="6042025" cy="4714875"/>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F0B8C59-B6B2-45EF-B0B9-F8E480C1092F}"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fi-FI" altLang="en-US" sz="1400">
              <a:solidFill>
                <a:srgbClr val="000000"/>
              </a:solidFill>
              <a:latin typeface="Times New Roman" pitchFamily="18" charset="0"/>
            </a:endParaRPr>
          </a:p>
        </p:txBody>
      </p:sp>
      <p:sp>
        <p:nvSpPr>
          <p:cNvPr id="62467"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62468"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08075" y="812800"/>
            <a:ext cx="5332413" cy="3998913"/>
          </a:xfrm>
          <a:prstGeom prst="rect">
            <a:avLst/>
          </a:prstGeom>
          <a:noFill/>
          <a:ln>
            <a:round/>
          </a:ln>
        </p:spPr>
      </p:sp>
      <p:sp>
        <p:nvSpPr>
          <p:cNvPr id="63491" name="Notes Placeholder 2"/>
          <p:cNvSpPr>
            <a:spLocks noGrp="1"/>
          </p:cNvSpPr>
          <p:nvPr>
            <p:ph type="body" idx="1"/>
          </p:nvPr>
        </p:nvSpPr>
        <p:spPr>
          <a:xfrm>
            <a:off x="755650" y="5078413"/>
            <a:ext cx="6038850" cy="4802187"/>
          </a:xfrm>
          <a:prstGeom prst="rect">
            <a:avLst/>
          </a:prstGeom>
          <a:noFill/>
          <a:ln>
            <a:miter lim="800000"/>
          </a:ln>
        </p:spPr>
        <p:txBody>
          <a:bodyPr vert="horz" wrap="square" lIns="0" tIns="0" rIns="0" bIns="0" anchor="t"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lvl="0"/>
            <a:r>
              <a:rPr lang="en-US" altLang="en-US"/>
              <a:t>Global System for Mobile Communications 114 kbps</a:t>
            </a:r>
          </a:p>
          <a:p>
            <a:pPr lvl="0"/>
            <a:r>
              <a:rPr lang="en-US" altLang="en-US"/>
              <a:t>Enhanced Data GSM Evolution  384 kbps</a:t>
            </a:r>
          </a:p>
          <a:p>
            <a:pPr lvl="0"/>
            <a:r>
              <a:rPr lang="en-US" altLang="en-US"/>
              <a:t>Long Term Evolution 2G- 64 kbps, 3G- 14 mbps, 4G- 100 mbps, 5G – 10gbps</a:t>
            </a:r>
          </a:p>
        </p:txBody>
      </p:sp>
      <p:sp>
        <p:nvSpPr>
          <p:cNvPr id="63492" name="Slide Number Placeholder 3"/>
          <p:cNvSpPr>
            <a:spLocks noGrp="1"/>
          </p:cNvSpPr>
          <p:nvPr>
            <p:ph type="sldNum" idx="10"/>
          </p:nvPr>
        </p:nvSpPr>
        <p:spPr>
          <a:xfrm>
            <a:off x="4279900" y="10155238"/>
            <a:ext cx="3270250" cy="525462"/>
          </a:xfrm>
          <a:prstGeom prst="rect">
            <a:avLst/>
          </a:prstGeom>
          <a:noFill/>
          <a:ln>
            <a:noFill/>
            <a:miter lim="800000"/>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3BBFA0-E463-4E27-802E-ED406CD5B3D7}"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fi-FI" altLang="en-US" sz="140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08075" y="812800"/>
            <a:ext cx="5332413" cy="3998913"/>
          </a:xfrm>
          <a:prstGeom prst="rect">
            <a:avLst/>
          </a:prstGeom>
          <a:noFill/>
          <a:ln>
            <a:round/>
          </a:ln>
        </p:spPr>
      </p:sp>
      <p:sp>
        <p:nvSpPr>
          <p:cNvPr id="64515" name="Notes Placeholder 2"/>
          <p:cNvSpPr>
            <a:spLocks noGrp="1"/>
          </p:cNvSpPr>
          <p:nvPr>
            <p:ph type="body" idx="1"/>
          </p:nvPr>
        </p:nvSpPr>
        <p:spPr>
          <a:xfrm>
            <a:off x="755650" y="5078413"/>
            <a:ext cx="6038850" cy="4802187"/>
          </a:xfrm>
          <a:prstGeom prst="rect">
            <a:avLst/>
          </a:prstGeom>
          <a:noFill/>
          <a:ln>
            <a:miter lim="800000"/>
          </a:ln>
        </p:spPr>
        <p:txBody>
          <a:bodyPr vert="horz" wrap="square" lIns="0" tIns="0" rIns="0" bIns="0" anchor="t"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pPr lvl="0"/>
            <a:r>
              <a:rPr lang="en-US" altLang="en-US"/>
              <a:t>Surface Manager- manages different windows for different applications</a:t>
            </a:r>
          </a:p>
          <a:p>
            <a:pPr lvl="0"/>
            <a:r>
              <a:rPr lang="en-US" altLang="en-US"/>
              <a:t>SGL – Scalable Graphics Library</a:t>
            </a:r>
          </a:p>
          <a:p>
            <a:pPr lvl="0"/>
            <a:r>
              <a:rPr lang="en-US" altLang="en-US"/>
              <a:t>Libc- Library functions using C</a:t>
            </a:r>
          </a:p>
          <a:p>
            <a:pPr lvl="0"/>
            <a:r>
              <a:rPr lang="en-US" altLang="en-US"/>
              <a:t>Free type- Bitmap and vectors</a:t>
            </a:r>
          </a:p>
        </p:txBody>
      </p:sp>
      <p:sp>
        <p:nvSpPr>
          <p:cNvPr id="64516" name="Slide Number Placeholder 3"/>
          <p:cNvSpPr>
            <a:spLocks noGrp="1"/>
          </p:cNvSpPr>
          <p:nvPr>
            <p:ph type="sldNum" idx="10"/>
          </p:nvPr>
        </p:nvSpPr>
        <p:spPr>
          <a:xfrm>
            <a:off x="4279900" y="10155238"/>
            <a:ext cx="3270250" cy="525462"/>
          </a:xfrm>
          <a:prstGeom prst="rect">
            <a:avLst/>
          </a:prstGeom>
          <a:noFill/>
          <a:ln>
            <a:noFill/>
            <a:miter lim="800000"/>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673B303-7222-4927-AF97-95DF819880A4}"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fi-FI" altLang="en-US" sz="140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0BBB346-FCCA-4334-AB6C-8B13D25288FC}"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fi-FI" altLang="en-US" sz="1400">
              <a:solidFill>
                <a:srgbClr val="000000"/>
              </a:solidFill>
              <a:latin typeface="Times New Roman" pitchFamily="18" charset="0"/>
            </a:endParaRPr>
          </a:p>
        </p:txBody>
      </p:sp>
      <p:sp>
        <p:nvSpPr>
          <p:cNvPr id="65539" name="Text Box 1"/>
          <p:cNvSpPr/>
          <p:nvPr/>
        </p:nvSpPr>
        <p:spPr>
          <a:xfrm>
            <a:off x="4279900" y="10156825"/>
            <a:ext cx="3276600" cy="531813"/>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805F1EB-50A8-4CD4-9308-5AAE621F30D5}"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fi-FI" altLang="en-US" sz="1400">
              <a:solidFill>
                <a:srgbClr val="000000"/>
              </a:solidFill>
              <a:latin typeface="Times New Roman" pitchFamily="18" charset="0"/>
            </a:endParaRPr>
          </a:p>
        </p:txBody>
      </p:sp>
      <p:sp>
        <p:nvSpPr>
          <p:cNvPr id="65540" name="Rectangle 2"/>
          <p:cNvSpPr>
            <a:spLocks noGrp="1" noRot="1" noChangeAspect="1" noTextEdit="1"/>
          </p:cNvSpPr>
          <p:nvPr>
            <p:ph type="sldImg" idx="1"/>
          </p:nvPr>
        </p:nvSpPr>
        <p:spPr>
          <a:xfrm>
            <a:off x="1106488" y="812800"/>
            <a:ext cx="5343525" cy="4006850"/>
          </a:xfrm>
          <a:prstGeom prst="rect">
            <a:avLst/>
          </a:prstGeom>
          <a:solidFill>
            <a:srgbClr val="FFFFFF"/>
          </a:solidFill>
          <a:ln>
            <a:solidFill>
              <a:srgbClr val="000000"/>
            </a:solidFill>
            <a:miter lim="800000"/>
          </a:ln>
        </p:spPr>
      </p:sp>
      <p:sp>
        <p:nvSpPr>
          <p:cNvPr id="65541" name="Rectangle 3"/>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2413" cy="3998913"/>
          </a:xfrm>
        </p:spPr>
      </p:sp>
      <p:sp>
        <p:nvSpPr>
          <p:cNvPr id="3" name="Notes Placeholder 2"/>
          <p:cNvSpPr>
            <a:spLocks noGrp="1"/>
          </p:cNvSpPr>
          <p:nvPr>
            <p:ph type="body" idx="1"/>
          </p:nvPr>
        </p:nvSpPr>
        <p:spPr/>
        <p:txBody>
          <a:bodyPr>
            <a:normAutofit/>
          </a:bodyPr>
          <a:lstStyle/>
          <a:p>
            <a:pPr>
              <a:lnSpc>
                <a:spcPct val="200000"/>
              </a:lnSpc>
            </a:pPr>
            <a:r>
              <a:rPr lang="en-US" smtClean="0"/>
              <a:t>VGA is a video transmission standard launched by IBM in 1987.(640X480)</a:t>
            </a:r>
          </a:p>
          <a:p>
            <a:pPr>
              <a:lnSpc>
                <a:spcPct val="200000"/>
              </a:lnSpc>
            </a:pPr>
            <a:r>
              <a:rPr lang="en-US" smtClean="0"/>
              <a:t>HVGA--  Half video graphics array (480X320)</a:t>
            </a:r>
          </a:p>
          <a:p>
            <a:pPr>
              <a:lnSpc>
                <a:spcPct val="200000"/>
              </a:lnSpc>
            </a:pPr>
            <a:r>
              <a:rPr lang="en-US" smtClean="0"/>
              <a:t>QVGA–</a:t>
            </a:r>
            <a:r>
              <a:rPr lang="en-US" baseline="0" smtClean="0"/>
              <a:t> Quarter </a:t>
            </a:r>
            <a:r>
              <a:rPr lang="en-US" smtClean="0"/>
              <a:t>video graphics array (240X320)</a:t>
            </a:r>
          </a:p>
          <a:p>
            <a:pPr>
              <a:lnSpc>
                <a:spcPct val="200000"/>
              </a:lnSpc>
            </a:pPr>
            <a:r>
              <a:rPr lang="en-US" smtClean="0"/>
              <a:t>WVGA– Wide</a:t>
            </a:r>
            <a:r>
              <a:rPr lang="en-US" baseline="0" smtClean="0"/>
              <a:t> </a:t>
            </a:r>
            <a:r>
              <a:rPr lang="en-US" smtClean="0"/>
              <a:t>video graphics array (800X480)</a:t>
            </a:r>
          </a:p>
          <a:p>
            <a:pPr>
              <a:lnSpc>
                <a:spcPct val="200000"/>
              </a:lnSpc>
            </a:pPr>
            <a:r>
              <a:rPr lang="en-US" smtClean="0"/>
              <a:t>XGA– Extended</a:t>
            </a:r>
            <a:r>
              <a:rPr lang="en-US" baseline="0" smtClean="0"/>
              <a:t> Graphics array</a:t>
            </a:r>
            <a:endParaRPr lang="en-US"/>
          </a:p>
        </p:txBody>
      </p:sp>
      <p:sp>
        <p:nvSpPr>
          <p:cNvPr id="4" name="Slide Number Placeholder 3"/>
          <p:cNvSpPr>
            <a:spLocks noGrp="1"/>
          </p:cNvSpPr>
          <p:nvPr>
            <p:ph type="sldNum" sz="quarter" idx="10"/>
          </p:nvPr>
        </p:nvSpPr>
        <p:spPr/>
        <p:txBody>
          <a:bodyPr/>
          <a:lstStyle/>
          <a:p>
            <a:fld id="{273949E7-277F-4818-8989-9E818861D3CD}" type="slidenum">
              <a:rPr lang="en-US" smtClean="0"/>
              <a:pPr/>
              <a:t>68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949E7-277F-4818-8989-9E818861D3CD}" type="slidenum">
              <a:rPr lang="en-US" smtClean="0"/>
              <a:pPr/>
              <a:t>104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2413" cy="3998913"/>
          </a:xfrm>
        </p:spPr>
      </p:sp>
      <p:sp>
        <p:nvSpPr>
          <p:cNvPr id="3" name="Notes Placeholder 2"/>
          <p:cNvSpPr>
            <a:spLocks noGrp="1"/>
          </p:cNvSpPr>
          <p:nvPr>
            <p:ph type="body" idx="1"/>
          </p:nvPr>
        </p:nvSpPr>
        <p:spPr/>
        <p:txBody>
          <a:bodyPr>
            <a:normAutofit/>
          </a:bodyPr>
          <a:lstStyle/>
          <a:p>
            <a:r>
              <a:rPr lang="en-US" sz="1323" b="1" smtClean="0"/>
              <a:t>singleton class:</a:t>
            </a:r>
            <a:endParaRPr lang="en-US" sz="1323" b="1" i="0" kern="1200" smtClean="0">
              <a:solidFill>
                <a:schemeClr val="tx1"/>
              </a:solidFill>
              <a:latin typeface="+mn-lt"/>
              <a:ea typeface="+mn-ea"/>
              <a:cs typeface="+mn-cs"/>
            </a:endParaRPr>
          </a:p>
          <a:p>
            <a:r>
              <a:rPr lang="en-US" sz="1323" b="0" i="0" kern="1200" smtClean="0">
                <a:solidFill>
                  <a:schemeClr val="tx1"/>
                </a:solidFill>
                <a:latin typeface="+mn-lt"/>
                <a:ea typeface="+mn-ea"/>
                <a:cs typeface="+mn-cs"/>
              </a:rPr>
              <a:t>In object-oriented programming, a singleton class is a class that can have only one object (an instance of the class) at a time. After the first time, if we try to instantiate the Singleton class, the new variable also points to the first instance created. So whatever modifications we do to any variable inside the class through any instance, affects the variable of the single instance created and is visible if we access that variable through any variable of that class type defined. </a:t>
            </a:r>
          </a:p>
          <a:p>
            <a:r>
              <a:rPr lang="en-US" sz="1323" b="0" i="0" kern="1200" smtClean="0">
                <a:solidFill>
                  <a:schemeClr val="tx1"/>
                </a:solidFill>
                <a:latin typeface="+mn-lt"/>
                <a:ea typeface="+mn-ea"/>
                <a:cs typeface="+mn-cs"/>
              </a:rPr>
              <a:t>The primary purpose of a Singleton class is to restrict the limit of the number of object creation to only one. This often ensures that there is access control to resources, for example, socket or database connection.</a:t>
            </a:r>
          </a:p>
          <a:p>
            <a:r>
              <a:rPr lang="en-US" sz="1323" b="0" i="0" kern="1200" smtClean="0">
                <a:solidFill>
                  <a:schemeClr val="tx1"/>
                </a:solidFill>
                <a:latin typeface="+mn-lt"/>
                <a:ea typeface="+mn-ea"/>
                <a:cs typeface="+mn-cs"/>
              </a:rPr>
              <a:t>For example, there is a license with us, and we have only one database connection or suppose if our JDBC driver does not allow us to do multithreading, t</a:t>
            </a:r>
          </a:p>
          <a:p>
            <a:r>
              <a:rPr lang="en-US" sz="1323" b="0" i="0" kern="1200" smtClean="0">
                <a:solidFill>
                  <a:schemeClr val="tx1"/>
                </a:solidFill>
                <a:latin typeface="+mn-lt"/>
                <a:ea typeface="+mn-ea"/>
                <a:cs typeface="+mn-cs"/>
              </a:rPr>
              <a:t>The other difference is that a normal class vanishes at the end of the lifecycle of the application while the singleton class does not destroy with the completion of an application.Then Singleton class comes into the picture and makes sure that at a time, only a single connection or a single thread can access the connection.</a:t>
            </a:r>
            <a:endParaRPr lang="en-US" b="1"/>
          </a:p>
        </p:txBody>
      </p:sp>
      <p:sp>
        <p:nvSpPr>
          <p:cNvPr id="4" name="Slide Number Placeholder 3"/>
          <p:cNvSpPr>
            <a:spLocks noGrp="1"/>
          </p:cNvSpPr>
          <p:nvPr>
            <p:ph type="sldNum" sz="quarter" idx="10"/>
          </p:nvPr>
        </p:nvSpPr>
        <p:spPr/>
        <p:txBody>
          <a:bodyPr/>
          <a:lstStyle/>
          <a:p>
            <a:fld id="{273949E7-277F-4818-8989-9E818861D3CD}" type="slidenum">
              <a:rPr lang="en-US" smtClean="0"/>
              <a:pPr/>
              <a:t>118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2413" cy="3998913"/>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C2DD785-0242-4EEF-8C12-65238DA84BD7}" type="slidenum">
              <a:rPr lang="en-IN" smtClean="0"/>
              <a:pPr/>
              <a:t>203</a:t>
            </a:fld>
            <a:endParaRPr lang="en-IN"/>
          </a:p>
        </p:txBody>
      </p:sp>
    </p:spTree>
    <p:extLst>
      <p:ext uri="{BB962C8B-B14F-4D97-AF65-F5344CB8AC3E}">
        <p14:creationId xmlns:a14="http://schemas.microsoft.com/office/drawing/2010/main" xmlns="" xmlns:p14="http://schemas.microsoft.com/office/powerpoint/2010/main" val="149821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2DD785-0242-4EEF-8C12-65238DA84BD7}" type="slidenum">
              <a:rPr lang="en-IN" smtClean="0"/>
              <a:pPr/>
              <a:t>240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277B530-B73D-4C9A-9D2B-AFDF42CCD82F}"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fi-FI" altLang="en-US" sz="1400">
              <a:solidFill>
                <a:srgbClr val="000000"/>
              </a:solidFill>
              <a:latin typeface="Times New Roman" pitchFamily="18" charset="0"/>
            </a:endParaRPr>
          </a:p>
        </p:txBody>
      </p:sp>
      <p:sp>
        <p:nvSpPr>
          <p:cNvPr id="53251" name="Text Box 1"/>
          <p:cNvSpPr/>
          <p:nvPr/>
        </p:nvSpPr>
        <p:spPr>
          <a:xfrm>
            <a:off x="4279900" y="10156825"/>
            <a:ext cx="3276600" cy="531813"/>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9CDF45E-5C7E-4B94-87A5-EFE0829BD408}"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fi-FI" altLang="en-US" sz="1400">
              <a:solidFill>
                <a:srgbClr val="000000"/>
              </a:solidFill>
              <a:latin typeface="Times New Roman" pitchFamily="18" charset="0"/>
            </a:endParaRPr>
          </a:p>
        </p:txBody>
      </p:sp>
      <p:sp>
        <p:nvSpPr>
          <p:cNvPr id="53252" name="Rectangle 2"/>
          <p:cNvSpPr>
            <a:spLocks noGrp="1" noRot="1" noChangeAspect="1" noTextEdit="1"/>
          </p:cNvSpPr>
          <p:nvPr>
            <p:ph type="sldImg" idx="1"/>
          </p:nvPr>
        </p:nvSpPr>
        <p:spPr>
          <a:xfrm>
            <a:off x="1106488" y="812800"/>
            <a:ext cx="5343525" cy="4006850"/>
          </a:xfrm>
          <a:prstGeom prst="rect">
            <a:avLst/>
          </a:prstGeom>
          <a:solidFill>
            <a:srgbClr val="FFFFFF"/>
          </a:solidFill>
          <a:ln>
            <a:solidFill>
              <a:srgbClr val="000000"/>
            </a:solidFill>
            <a:miter lim="800000"/>
          </a:ln>
        </p:spPr>
      </p:sp>
      <p:sp>
        <p:nvSpPr>
          <p:cNvPr id="53253" name="Rectangle 3"/>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2413" cy="3998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2BE7F0-0551-46D3-AC3A-E517A9C3887A}" type="slidenum">
              <a:rPr lang="en-US" smtClean="0"/>
              <a:pPr/>
              <a:t>319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5F8A43B-45FB-4590-88A9-5BF4A38D88D1}"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fi-FI" altLang="en-US" sz="1400">
              <a:solidFill>
                <a:srgbClr val="000000"/>
              </a:solidFill>
              <a:latin typeface="Times New Roman" pitchFamily="18" charset="0"/>
            </a:endParaRPr>
          </a:p>
        </p:txBody>
      </p:sp>
      <p:sp>
        <p:nvSpPr>
          <p:cNvPr id="54275" name="Text Box 1"/>
          <p:cNvSpPr/>
          <p:nvPr/>
        </p:nvSpPr>
        <p:spPr>
          <a:xfrm>
            <a:off x="4279900" y="10156825"/>
            <a:ext cx="3276600" cy="531813"/>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B8E6DE0-0565-4D3E-9352-19195E8C6397}"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fi-FI" altLang="en-US" sz="1400">
              <a:solidFill>
                <a:srgbClr val="000000"/>
              </a:solidFill>
              <a:latin typeface="Times New Roman" pitchFamily="18" charset="0"/>
            </a:endParaRPr>
          </a:p>
        </p:txBody>
      </p:sp>
      <p:sp>
        <p:nvSpPr>
          <p:cNvPr id="54276" name="Rectangle 2"/>
          <p:cNvSpPr>
            <a:spLocks noGrp="1" noRot="1" noChangeAspect="1" noTextEdit="1"/>
          </p:cNvSpPr>
          <p:nvPr>
            <p:ph type="sldImg" idx="1"/>
          </p:nvPr>
        </p:nvSpPr>
        <p:spPr>
          <a:xfrm>
            <a:off x="1106488" y="812800"/>
            <a:ext cx="5343525" cy="4006850"/>
          </a:xfrm>
          <a:prstGeom prst="rect">
            <a:avLst/>
          </a:prstGeom>
          <a:solidFill>
            <a:srgbClr val="FFFFFF"/>
          </a:solidFill>
          <a:ln>
            <a:solidFill>
              <a:srgbClr val="000000"/>
            </a:solidFill>
            <a:miter lim="800000"/>
          </a:ln>
        </p:spPr>
      </p:sp>
      <p:sp>
        <p:nvSpPr>
          <p:cNvPr id="54277" name="Rectangle 3"/>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AEF092D-4CD8-426C-B397-88A7EB653D11}"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fi-FI" altLang="en-US" sz="1400">
              <a:solidFill>
                <a:srgbClr val="000000"/>
              </a:solidFill>
              <a:latin typeface="Times New Roman" pitchFamily="18" charset="0"/>
            </a:endParaRPr>
          </a:p>
        </p:txBody>
      </p:sp>
      <p:sp>
        <p:nvSpPr>
          <p:cNvPr id="55299"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55300"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5ECCBF8-5693-4B21-8504-F9D35B5D339B}"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fi-FI" altLang="en-US" sz="1400">
              <a:solidFill>
                <a:srgbClr val="000000"/>
              </a:solidFill>
              <a:latin typeface="Times New Roman" pitchFamily="18" charset="0"/>
            </a:endParaRPr>
          </a:p>
        </p:txBody>
      </p:sp>
      <p:sp>
        <p:nvSpPr>
          <p:cNvPr id="56323"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56324"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E3437B7-3552-46D4-ABF3-7DE1BB12D12E}"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fi-FI" altLang="en-US" sz="1400">
              <a:solidFill>
                <a:srgbClr val="000000"/>
              </a:solidFill>
              <a:latin typeface="Times New Roman" pitchFamily="18" charset="0"/>
            </a:endParaRPr>
          </a:p>
        </p:txBody>
      </p:sp>
      <p:sp>
        <p:nvSpPr>
          <p:cNvPr id="57347"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57348"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9FCA048-78F6-470F-B3B6-952217AB8B04}"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fi-FI" altLang="en-US" sz="1400">
              <a:solidFill>
                <a:srgbClr val="000000"/>
              </a:solidFill>
              <a:latin typeface="Times New Roman" pitchFamily="18" charset="0"/>
            </a:endParaRPr>
          </a:p>
        </p:txBody>
      </p:sp>
      <p:sp>
        <p:nvSpPr>
          <p:cNvPr id="58371"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58372"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97FC711-FC70-4C32-AF63-31392BA87D47}"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fi-FI" altLang="en-US" sz="1400">
              <a:solidFill>
                <a:srgbClr val="000000"/>
              </a:solidFill>
              <a:latin typeface="Times New Roman" pitchFamily="18" charset="0"/>
            </a:endParaRPr>
          </a:p>
        </p:txBody>
      </p:sp>
      <p:sp>
        <p:nvSpPr>
          <p:cNvPr id="59395"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59396"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1"/>
          <p:cNvSpPr>
            <a:spLocks noGrp="1"/>
          </p:cNvSpPr>
          <p:nvPr>
            <p:ph type="sldNum"/>
          </p:nvPr>
        </p:nvSpPr>
        <p:spPr>
          <a:xfrm>
            <a:off x="4279900" y="10155238"/>
            <a:ext cx="3270250" cy="525462"/>
          </a:xfrm>
          <a:prstGeom prst="rect">
            <a:avLst/>
          </a:prstGeom>
          <a:noFill/>
          <a:ln>
            <a:noFill/>
            <a:round/>
          </a:ln>
        </p:spPr>
        <p:txBody>
          <a:bodyPr lIns="0" tIns="0" rIns="0" bIns="0" anchor="b" anchorCtr="0"/>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04BCE73-D2A5-488D-A7BF-E0B050875DA1}" type="slidenum">
              <a:rPr lang="fi-FI" altLang="en-US" sz="1400">
                <a:solidFill>
                  <a:srgbClr val="000000"/>
                </a:solidFill>
                <a:latin typeface="Times New Roman" pitchFamily="18" charset="0"/>
              </a:rPr>
              <a:pPr marL="0" lvl="0" indent="0" algn="r" eaLnBrk="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fi-FI" altLang="en-US" sz="1400">
              <a:solidFill>
                <a:srgbClr val="000000"/>
              </a:solidFill>
              <a:latin typeface="Times New Roman" pitchFamily="18" charset="0"/>
            </a:endParaRPr>
          </a:p>
        </p:txBody>
      </p:sp>
      <p:sp>
        <p:nvSpPr>
          <p:cNvPr id="60419" name="Rectangle 1"/>
          <p:cNvSpPr>
            <a:spLocks noGrp="1" noRot="1" noChangeAspect="1" noTextEdit="1"/>
          </p:cNvSpPr>
          <p:nvPr>
            <p:ph type="sldImg" idx="1"/>
          </p:nvPr>
        </p:nvSpPr>
        <p:spPr>
          <a:xfrm>
            <a:off x="1106488" y="812800"/>
            <a:ext cx="5341937" cy="4005263"/>
          </a:xfrm>
          <a:prstGeom prst="rect">
            <a:avLst/>
          </a:prstGeom>
          <a:solidFill>
            <a:srgbClr val="FFFFFF"/>
          </a:solidFill>
          <a:ln>
            <a:solidFill>
              <a:srgbClr val="000000"/>
            </a:solidFill>
            <a:miter lim="800000"/>
          </a:ln>
        </p:spPr>
      </p:sp>
      <p:sp>
        <p:nvSpPr>
          <p:cNvPr id="60420" name="Rectangle 2"/>
          <p:cNvSpPr>
            <a:spLocks noGrp="1"/>
          </p:cNvSpPr>
          <p:nvPr>
            <p:ph type="body" idx="2"/>
          </p:nvPr>
        </p:nvSpPr>
        <p:spPr>
          <a:xfrm>
            <a:off x="755650" y="5078413"/>
            <a:ext cx="6042025" cy="4805362"/>
          </a:xfrm>
          <a:prstGeom prst="rect">
            <a:avLst/>
          </a:prstGeom>
          <a:noFill/>
          <a:ln>
            <a:miter lim="800000"/>
          </a:ln>
        </p:spPr>
        <p:txBody>
          <a:bodyPr vert="horz" wrap="none" lIns="0" tIns="0" rIns="0" bIns="0" anchor="ctr" anchorCtr="0"/>
          <a:lstStyle>
            <a:lvl1pPr marL="0" indent="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1pPr>
            <a:lvl2pPr marL="742950" indent="-28575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2pPr>
            <a:lvl3pPr marL="11430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3pPr>
            <a:lvl4pPr marL="16002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4pPr>
            <a:lvl5pPr marL="2057400" indent="-228600" algn="l" defTabSz="457200" rtl="0" eaLnBrk="0" fontAlgn="base" hangingPunct="0">
              <a:lnSpc>
                <a:spcPct val="100000"/>
              </a:lnSpc>
              <a:spcBef>
                <a:spcPct val="30000"/>
              </a:spcBef>
              <a:spcAft>
                <a:spcPct val="0"/>
              </a:spcAft>
              <a:buClr>
                <a:srgbClr val="000000"/>
              </a:buClr>
              <a:buSzTx/>
              <a:buFont typeface="Times New Roman" pitchFamily="18" charset="0"/>
              <a:buNone/>
              <a:defRPr kumimoji="0" lang="en-GB" altLang="en-US" sz="1200" b="0" i="0" u="none" baseline="0">
                <a:solidFill>
                  <a:srgbClr val="000000"/>
                </a:solidFill>
                <a:effectLst/>
                <a:latin typeface="Times New Roman" pitchFamily="18" charset="0"/>
              </a:defRPr>
            </a:lvl5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5050" y="302740"/>
            <a:ext cx="1959537" cy="616498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41"/>
            <a:ext cx="6972433" cy="616498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940183" y="0"/>
            <a:ext cx="7140443" cy="7559675"/>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9" name="Straight Connector 8"/>
          <p:cNvSpPr>
            <a:spLocks noChangeShapeType="1"/>
          </p:cNvSpPr>
          <p:nvPr/>
        </p:nvSpPr>
        <p:spPr bwMode="auto">
          <a:xfrm rot="16200000">
            <a:off x="-840052" y="3779838"/>
            <a:ext cx="7560469"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2" name="Title 11"/>
          <p:cNvSpPr>
            <a:spLocks noGrp="1"/>
          </p:cNvSpPr>
          <p:nvPr>
            <p:ph type="ctrTitle"/>
          </p:nvPr>
        </p:nvSpPr>
        <p:spPr>
          <a:xfrm>
            <a:off x="3711739" y="587975"/>
            <a:ext cx="5628349" cy="3161624"/>
          </a:xfrm>
        </p:spPr>
        <p:txBody>
          <a:bodyPr lIns="45720" tIns="0" rIns="45720">
            <a:noAutofit/>
          </a:bodyPr>
          <a:lstStyle>
            <a:lvl1pPr algn="r">
              <a:defRPr sz="463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698040" y="3902045"/>
            <a:ext cx="5638688" cy="1213922"/>
          </a:xfrm>
        </p:spPr>
        <p:txBody>
          <a:bodyPr lIns="45720" tIns="0" rIns="45720" bIns="0"/>
          <a:lstStyle>
            <a:lvl1pPr marL="0" indent="0" algn="r">
              <a:buNone/>
              <a:defRPr sz="2425">
                <a:solidFill>
                  <a:srgbClr val="FFFFFF"/>
                </a:solidFill>
                <a:effectLst/>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472618" y="7228922"/>
            <a:ext cx="2207578" cy="250117"/>
          </a:xfrm>
        </p:spPr>
        <p:txBody>
          <a:bodyPr/>
          <a:lstStyle>
            <a:lvl1pPr>
              <a:defRPr lang="en-US" smtClean="0">
                <a:solidFill>
                  <a:srgbClr val="FFFFFF"/>
                </a:solidFill>
              </a:defRPr>
            </a:lvl1pPr>
          </a:lstStyle>
          <a:p>
            <a:fld id="{1E579D2B-2C25-41D0-862D-D2BFFD8C27DE}" type="datetimeFigureOut">
              <a:rPr lang="en-US" smtClean="0"/>
              <a:pPr/>
              <a:t>9/12/2023</a:t>
            </a:fld>
            <a:endParaRPr lang="en-US"/>
          </a:p>
        </p:txBody>
      </p:sp>
      <p:sp>
        <p:nvSpPr>
          <p:cNvPr id="18" name="Footer Placeholder 17"/>
          <p:cNvSpPr>
            <a:spLocks noGrp="1"/>
          </p:cNvSpPr>
          <p:nvPr>
            <p:ph type="ftr" sz="quarter" idx="11"/>
          </p:nvPr>
        </p:nvSpPr>
        <p:spPr>
          <a:xfrm>
            <a:off x="3108193" y="7228922"/>
            <a:ext cx="3227610" cy="251989"/>
          </a:xfrm>
        </p:spPr>
        <p:txBody>
          <a:bodyPr/>
          <a:lstStyle>
            <a:lvl1pPr>
              <a:defRPr lang="en-US">
                <a:solidFill>
                  <a:srgbClr val="FFFFFF"/>
                </a:solidFill>
              </a:defRPr>
            </a:lvl1pPr>
          </a:lstStyle>
          <a:p>
            <a:endParaRPr lang="en-US"/>
          </a:p>
        </p:txBody>
      </p:sp>
      <p:sp>
        <p:nvSpPr>
          <p:cNvPr id="29" name="Slide Number Placeholder 28"/>
          <p:cNvSpPr>
            <a:spLocks noGrp="1"/>
          </p:cNvSpPr>
          <p:nvPr>
            <p:ph type="sldNum" sz="quarter" idx="12"/>
          </p:nvPr>
        </p:nvSpPr>
        <p:spPr>
          <a:xfrm>
            <a:off x="8688128" y="7227050"/>
            <a:ext cx="648600" cy="251989"/>
          </a:xfrm>
        </p:spPr>
        <p:txBody>
          <a:bodyPr/>
          <a:lstStyle>
            <a:lvl1pPr>
              <a:defRPr lang="en-US" smtClean="0">
                <a:solidFill>
                  <a:srgbClr val="FFFFFF"/>
                </a:solidFill>
              </a:defRPr>
            </a:lvl1pPr>
          </a:lstStyle>
          <a:p>
            <a:fld id="{C7F2CAAE-F211-46EF-9B59-EF2A3F050D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76073" y="3110553"/>
            <a:ext cx="6896241" cy="1501435"/>
          </a:xfrm>
        </p:spPr>
        <p:txBody>
          <a:bodyPr tIns="0" anchor="t"/>
          <a:lstStyle>
            <a:lvl1pPr algn="r">
              <a:buNone/>
              <a:defRPr sz="463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176073" y="2099910"/>
            <a:ext cx="6896241" cy="819579"/>
          </a:xfrm>
        </p:spPr>
        <p:txBody>
          <a:bodyPr anchor="b"/>
          <a:lstStyle>
            <a:lvl1pPr marL="0" indent="0" algn="r">
              <a:buNone/>
              <a:defRPr sz="2205">
                <a:solidFill>
                  <a:schemeClr val="tx1"/>
                </a:solidFill>
                <a:effectLst/>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208145" y="7227669"/>
            <a:ext cx="2207578" cy="250117"/>
          </a:xfrm>
        </p:spPr>
        <p:txBody>
          <a:bodyPr bIns="0" anchor="b"/>
          <a:lstStyle>
            <a:lvl1pPr>
              <a:defRPr>
                <a:solidFill>
                  <a:schemeClr val="tx2"/>
                </a:solidFill>
              </a:defRPr>
            </a:lvl1p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a:xfrm>
            <a:off x="1913112" y="7227669"/>
            <a:ext cx="3192198" cy="251989"/>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7423714" y="7225798"/>
            <a:ext cx="648600" cy="251989"/>
          </a:xfrm>
        </p:spPr>
        <p:txBody>
          <a:bodyPr/>
          <a:lstStyle/>
          <a:p>
            <a:fld id="{C7F2CAAE-F211-46EF-9B59-EF2A3F050D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352785"/>
            <a:ext cx="7983855" cy="1259946"/>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1763924"/>
            <a:ext cx="3881041" cy="4989036"/>
          </a:xfrm>
        </p:spPr>
        <p:txBody>
          <a:bodyPr anchor="t"/>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06846" y="1763924"/>
            <a:ext cx="3881041" cy="4989036"/>
          </a:xfrm>
        </p:spPr>
        <p:txBody>
          <a:bodyPr anchor="t"/>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52785"/>
            <a:ext cx="7983855" cy="1259946"/>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6467721"/>
            <a:ext cx="3881041" cy="503978"/>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984" b="1">
                <a:solidFill>
                  <a:schemeClr val="tx2"/>
                </a:solidFill>
                <a:effectLst/>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06846" y="6467721"/>
            <a:ext cx="3881041" cy="503978"/>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984" b="1">
                <a:solidFill>
                  <a:schemeClr val="tx2"/>
                </a:solidFill>
                <a:effectLst/>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031" y="1886987"/>
            <a:ext cx="3881041" cy="4535805"/>
          </a:xfrm>
        </p:spPr>
        <p:txBody>
          <a:bodyPr/>
          <a:lstStyle>
            <a:lvl1pPr>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06846" y="1886987"/>
            <a:ext cx="3881041" cy="4535805"/>
          </a:xfrm>
        </p:spPr>
        <p:txBody>
          <a:bodyPr/>
          <a:lstStyle>
            <a:lvl1pPr>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352785"/>
            <a:ext cx="7983855" cy="1259946"/>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6502003" cy="1293544"/>
          </a:xfrm>
        </p:spPr>
        <p:txBody>
          <a:bodyPr wrap="square" anchor="b"/>
          <a:lstStyle>
            <a:lvl1pPr algn="l">
              <a:buNone/>
              <a:defRPr lang="en-US" sz="2646"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4031" y="1650624"/>
            <a:ext cx="6502003" cy="664158"/>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ct val="0"/>
              </a:spcBef>
              <a:spcAft>
                <a:spcPct val="0"/>
              </a:spcAft>
              <a:buNone/>
              <a:defRPr sz="1543"/>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4031" y="2351899"/>
            <a:ext cx="7980495" cy="4819047"/>
          </a:xfrm>
        </p:spPr>
        <p:txBody>
          <a:bodyPr/>
          <a:lstStyle>
            <a:lvl1pPr>
              <a:defRPr sz="3527"/>
            </a:lvl1pPr>
            <a:lvl2pPr>
              <a:defRPr sz="3086"/>
            </a:lvl2pPr>
            <a:lvl3pPr>
              <a:defRPr sz="2646"/>
            </a:lvl3pPr>
            <a:lvl4pPr>
              <a:defRPr sz="2205"/>
            </a:lvl4pPr>
            <a:lvl5pPr>
              <a:defRPr sz="220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59218" y="1107461"/>
            <a:ext cx="4761979" cy="475381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defPPr>
              <a:defRPr lang="en-US"/>
            </a:defPPr>
          </a:lstStyle>
          <a:p>
            <a:pPr algn="ctr" eaLnBrk="1" latinLnBrk="0" hangingPunct="1"/>
            <a:endParaRPr kumimoji="0" lang="en-US"/>
          </a:p>
        </p:txBody>
      </p:sp>
      <p:sp>
        <p:nvSpPr>
          <p:cNvPr id="9" name="Rectangle 8"/>
          <p:cNvSpPr/>
          <p:nvPr/>
        </p:nvSpPr>
        <p:spPr>
          <a:xfrm rot="21420000">
            <a:off x="657827" y="1101010"/>
            <a:ext cx="4761979" cy="475381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5941107" y="1259946"/>
            <a:ext cx="3780234" cy="2267902"/>
          </a:xfrm>
        </p:spPr>
        <p:txBody>
          <a:bodyPr vert="horz" anchor="b"/>
          <a:lstStyle>
            <a:lvl1pPr algn="l">
              <a:buNone/>
              <a:defRPr sz="3307"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941107" y="3619598"/>
            <a:ext cx="3780234" cy="2116709"/>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ct val="0"/>
              </a:spcBef>
              <a:buFontTx/>
              <a:buNone/>
              <a:defRPr sz="1543" baseline="0">
                <a:solidFill>
                  <a:schemeClr val="tx1"/>
                </a:solidFill>
              </a:defRPr>
            </a:lvl1pPr>
            <a:lvl2pPr>
              <a:defRPr sz="1323"/>
            </a:lvl2pPr>
            <a:lvl3pPr>
              <a:defRPr sz="1102"/>
            </a:lvl3pPr>
            <a:lvl4pPr>
              <a:defRPr sz="992"/>
            </a:lvl4pPr>
            <a:lvl5pPr>
              <a:defRPr sz="992"/>
            </a:lvl5pPr>
          </a:lstStyle>
          <a:p>
            <a:pPr marL="0" marR="0" lvl="0" indent="0" algn="l" defTabSz="0" rtl="0" eaLnBrk="1" fontAlgn="auto" latinLnBrk="0" hangingPunct="1">
              <a:lnSpc>
                <a:spcPct val="100000"/>
              </a:lnSpc>
              <a:spcBef>
                <a:spcPct val="0"/>
              </a:spcBef>
              <a:spcAft>
                <a:spcPct val="0"/>
              </a:spcAft>
              <a:buClr>
                <a:schemeClr val="tx2"/>
              </a:buClr>
              <a:buSzPct val="73000"/>
              <a:buFontTx/>
              <a:buNone/>
              <a:defRPr/>
            </a:pPr>
            <a:r>
              <a:rPr kumimoji="0" lang="en-US" smtClean="0"/>
              <a:t>Click to edit Master text styles</a:t>
            </a:r>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
        <p:nvSpPr>
          <p:cNvPr id="10" name="Picture Placeholder 9"/>
          <p:cNvSpPr>
            <a:spLocks noGrp="1"/>
          </p:cNvSpPr>
          <p:nvPr>
            <p:ph type="pic" idx="1"/>
          </p:nvPr>
        </p:nvSpPr>
        <p:spPr>
          <a:xfrm>
            <a:off x="731663" y="1147512"/>
            <a:ext cx="4637088" cy="4636601"/>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527"/>
            </a:lvl1pPr>
          </a:lstStyle>
          <a:p>
            <a:r>
              <a:rPr kumimoji="0" lang="en-US" smtClean="0"/>
              <a:t>Click icon to add picture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91388" y="0"/>
            <a:ext cx="2273300" cy="67484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0"/>
            <a:ext cx="6670675" cy="67484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8" y="303087"/>
            <a:ext cx="1680104" cy="6450223"/>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42"/>
            <a:ext cx="6636412"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677410" y="7228922"/>
            <a:ext cx="2207578" cy="250117"/>
          </a:xfrm>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a:xfrm>
            <a:off x="504031" y="7227050"/>
            <a:ext cx="4032250" cy="251989"/>
          </a:xfrm>
        </p:spPr>
        <p:txBody>
          <a:bodyPr/>
          <a:lstStyle/>
          <a:p>
            <a:endParaRPr lang="en-US"/>
          </a:p>
        </p:txBody>
      </p:sp>
      <p:sp>
        <p:nvSpPr>
          <p:cNvPr id="6" name="Slide Number Placeholder 5"/>
          <p:cNvSpPr>
            <a:spLocks noGrp="1"/>
          </p:cNvSpPr>
          <p:nvPr>
            <p:ph type="sldNum" sz="quarter" idx="12"/>
          </p:nvPr>
        </p:nvSpPr>
        <p:spPr>
          <a:xfrm>
            <a:off x="6895147" y="7223689"/>
            <a:ext cx="648600" cy="251989"/>
          </a:xfrm>
        </p:spPr>
        <p:txBody>
          <a:bodyPr/>
          <a:lstStyle>
            <a:lvl1pPr>
              <a:defRPr>
                <a:solidFill>
                  <a:schemeClr val="tx2"/>
                </a:solidFill>
              </a:defRPr>
            </a:lvl1pPr>
          </a:lstStyle>
          <a:p>
            <a:fld id="{C7F2CAAE-F211-46EF-9B59-EF2A3F050DB8}" type="slidenum">
              <a:rPr lang="en-US" smtClean="0"/>
              <a:pPr/>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964351" y="4199820"/>
            <a:ext cx="4116276" cy="10040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4" name="Rectangle 23"/>
          <p:cNvSpPr/>
          <p:nvPr/>
        </p:nvSpPr>
        <p:spPr>
          <a:xfrm flipV="1">
            <a:off x="5964370" y="4295732"/>
            <a:ext cx="4116257" cy="2116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5" name="Rectangle 24"/>
          <p:cNvSpPr/>
          <p:nvPr/>
        </p:nvSpPr>
        <p:spPr>
          <a:xfrm flipV="1">
            <a:off x="5964370" y="4536210"/>
            <a:ext cx="4116257" cy="1008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6" name="Rectangle 25"/>
          <p:cNvSpPr/>
          <p:nvPr/>
        </p:nvSpPr>
        <p:spPr>
          <a:xfrm flipV="1">
            <a:off x="5964371" y="4590483"/>
            <a:ext cx="2167334" cy="20159"/>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7" name="Rectangle 26"/>
          <p:cNvSpPr/>
          <p:nvPr/>
        </p:nvSpPr>
        <p:spPr>
          <a:xfrm flipV="1">
            <a:off x="5964371" y="4629250"/>
            <a:ext cx="2167334" cy="1008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useBgFill="1">
        <p:nvSpPr>
          <p:cNvPr id="30" name="Rounded Rectangle 29"/>
          <p:cNvSpPr/>
          <p:nvPr/>
        </p:nvSpPr>
        <p:spPr bwMode="white">
          <a:xfrm>
            <a:off x="5964369" y="4367812"/>
            <a:ext cx="3377009" cy="30239"/>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useBgFill="1">
        <p:nvSpPr>
          <p:cNvPr id="31" name="Rounded Rectangle 30"/>
          <p:cNvSpPr/>
          <p:nvPr/>
        </p:nvSpPr>
        <p:spPr bwMode="white">
          <a:xfrm>
            <a:off x="8132087" y="4476482"/>
            <a:ext cx="1764109" cy="4031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7" name="Rectangle 6"/>
          <p:cNvSpPr/>
          <p:nvPr/>
        </p:nvSpPr>
        <p:spPr>
          <a:xfrm>
            <a:off x="1" y="4023077"/>
            <a:ext cx="10080625" cy="26915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0" name="Rectangle 9"/>
          <p:cNvSpPr/>
          <p:nvPr/>
        </p:nvSpPr>
        <p:spPr>
          <a:xfrm>
            <a:off x="0" y="4051588"/>
            <a:ext cx="10080626" cy="15507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ectangle 10"/>
          <p:cNvSpPr/>
          <p:nvPr/>
        </p:nvSpPr>
        <p:spPr>
          <a:xfrm flipV="1">
            <a:off x="7071046" y="4015832"/>
            <a:ext cx="3009580" cy="2738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9" name="Rectangle 18"/>
          <p:cNvSpPr/>
          <p:nvPr/>
        </p:nvSpPr>
        <p:spPr>
          <a:xfrm>
            <a:off x="0" y="0"/>
            <a:ext cx="10080625" cy="4080439"/>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8" name="Title 7"/>
          <p:cNvSpPr>
            <a:spLocks noGrp="1"/>
          </p:cNvSpPr>
          <p:nvPr>
            <p:ph type="ctrTitle"/>
          </p:nvPr>
        </p:nvSpPr>
        <p:spPr>
          <a:xfrm>
            <a:off x="504031" y="2647635"/>
            <a:ext cx="9324578" cy="1620430"/>
          </a:xfrm>
        </p:spPr>
        <p:txBody>
          <a:bodyPr anchor="b"/>
          <a:lstStyle>
            <a:lvl1pPr>
              <a:defRPr sz="485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504031" y="4298959"/>
            <a:ext cx="5460339" cy="1931917"/>
          </a:xfrm>
        </p:spPr>
        <p:txBody>
          <a:bodyPr/>
          <a:lstStyle>
            <a:lvl1pPr marL="70557" indent="0" algn="l">
              <a:buNone/>
              <a:defRPr sz="2646">
                <a:solidFill>
                  <a:schemeClr val="tx2"/>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392459" y="4636601"/>
            <a:ext cx="1058466" cy="503978"/>
          </a:xfrm>
        </p:spPr>
        <p:txBody>
          <a:bodyPr/>
          <a:lstStyle/>
          <a:p>
            <a:fld id="{1E579D2B-2C25-41D0-862D-D2BFFD8C27DE}" type="datetimeFigureOut">
              <a:rPr lang="en-US" smtClean="0"/>
              <a:pPr/>
              <a:t>9/12/2023</a:t>
            </a:fld>
            <a:endParaRPr lang="en-US"/>
          </a:p>
        </p:txBody>
      </p:sp>
      <p:sp>
        <p:nvSpPr>
          <p:cNvPr id="17" name="Footer Placeholder 16"/>
          <p:cNvSpPr>
            <a:spLocks noGrp="1"/>
          </p:cNvSpPr>
          <p:nvPr>
            <p:ph type="ftr" sz="quarter" idx="11"/>
          </p:nvPr>
        </p:nvSpPr>
        <p:spPr>
          <a:xfrm>
            <a:off x="5964370" y="4635551"/>
            <a:ext cx="1428089" cy="503978"/>
          </a:xfrm>
        </p:spPr>
        <p:txBody>
          <a:bodyPr/>
          <a:lstStyle/>
          <a:p>
            <a:endParaRPr lang="en-US"/>
          </a:p>
        </p:txBody>
      </p:sp>
      <p:sp>
        <p:nvSpPr>
          <p:cNvPr id="29" name="Slide Number Placeholder 28"/>
          <p:cNvSpPr>
            <a:spLocks noGrp="1"/>
          </p:cNvSpPr>
          <p:nvPr>
            <p:ph type="sldNum" sz="quarter" idx="12"/>
          </p:nvPr>
        </p:nvSpPr>
        <p:spPr>
          <a:xfrm>
            <a:off x="9172320" y="1252"/>
            <a:ext cx="824301" cy="403183"/>
          </a:xfrm>
        </p:spPr>
        <p:txBody>
          <a:bodyPr/>
          <a:lstStyle>
            <a:lvl1pPr algn="r">
              <a:defRPr sz="1984">
                <a:solidFill>
                  <a:schemeClr val="bg1"/>
                </a:solidFill>
              </a:defRPr>
            </a:lvl1pPr>
          </a:lstStyle>
          <a:p>
            <a:fld id="{C7F2CAAE-F211-46EF-9B59-EF2A3F050DB8}" type="slidenum">
              <a:rPr lang="en-US" smtClean="0"/>
              <a:pPr/>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2183906"/>
            <a:ext cx="8568531" cy="1501435"/>
          </a:xfrm>
        </p:spPr>
        <p:txBody>
          <a:bodyPr anchor="b">
            <a:noAutofit/>
          </a:bodyPr>
          <a:lstStyle>
            <a:lvl1pPr algn="l">
              <a:buNone/>
              <a:defRPr sz="474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96300" y="3711591"/>
            <a:ext cx="8568531" cy="1664178"/>
          </a:xfrm>
        </p:spPr>
        <p:txBody>
          <a:bodyPr anchor="t"/>
          <a:lstStyle>
            <a:lvl1pPr marL="50398" indent="0">
              <a:buNone/>
              <a:defRPr sz="2315" b="0">
                <a:solidFill>
                  <a:schemeClr val="tx2"/>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2479573"/>
            <a:ext cx="4452276" cy="4989036"/>
          </a:xfrm>
        </p:spPr>
        <p:txBody>
          <a:bodyPr/>
          <a:lstStyle>
            <a:lvl1pPr>
              <a:defRPr sz="2205"/>
            </a:lvl1pPr>
            <a:lvl2pPr>
              <a:defRPr sz="2094"/>
            </a:lvl2pPr>
            <a:lvl3pPr>
              <a:defRPr sz="1984"/>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9" y="2479573"/>
            <a:ext cx="4452276" cy="4989036"/>
          </a:xfrm>
        </p:spPr>
        <p:txBody>
          <a:bodyPr/>
          <a:lstStyle>
            <a:lvl1pPr>
              <a:defRPr sz="2205"/>
            </a:lvl1pPr>
            <a:lvl2pPr>
              <a:defRPr sz="2094"/>
            </a:lvl2pPr>
            <a:lvl3pPr>
              <a:defRPr sz="1984"/>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0026" y="1259946"/>
            <a:ext cx="9240573" cy="1179309"/>
          </a:xfrm>
        </p:spPr>
        <p:txBody>
          <a:bodyPr anchor="ctr"/>
          <a:lstStyle>
            <a:lvl1pPr>
              <a:defRPr sz="4409"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20026" y="2474664"/>
            <a:ext cx="4455636" cy="503978"/>
          </a:xfrm>
          <a:solidFill>
            <a:schemeClr val="accent2">
              <a:satMod val="150000"/>
              <a:alpha val="25000"/>
            </a:schemeClr>
          </a:solidFill>
          <a:ln w="12700">
            <a:solidFill>
              <a:schemeClr val="accent2"/>
            </a:solidFill>
          </a:ln>
        </p:spPr>
        <p:txBody>
          <a:bodyPr anchor="ctr">
            <a:noAutofit/>
          </a:bodyPr>
          <a:lstStyle>
            <a:lvl1pPr marL="50398" indent="0">
              <a:buNone/>
              <a:defRPr sz="2094" b="1">
                <a:solidFill>
                  <a:schemeClr val="tx1">
                    <a:tint val="95000"/>
                  </a:schemeClr>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04823" y="2474664"/>
            <a:ext cx="4455776" cy="503978"/>
          </a:xfrm>
          <a:solidFill>
            <a:schemeClr val="accent2">
              <a:satMod val="150000"/>
              <a:alpha val="25000"/>
            </a:schemeClr>
          </a:solidFill>
          <a:ln w="12700">
            <a:solidFill>
              <a:schemeClr val="accent2"/>
            </a:solidFill>
          </a:ln>
        </p:spPr>
        <p:txBody>
          <a:bodyPr anchor="ctr">
            <a:noAutofit/>
          </a:bodyPr>
          <a:lstStyle>
            <a:lvl1pPr marL="50398" indent="0">
              <a:buNone/>
              <a:defRPr sz="2094" b="1">
                <a:solidFill>
                  <a:schemeClr val="tx1">
                    <a:tint val="95000"/>
                  </a:schemeClr>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20026" y="2985641"/>
            <a:ext cx="4455636" cy="4283816"/>
          </a:xfrm>
        </p:spPr>
        <p:txBody>
          <a:bodyPr/>
          <a:lstStyle>
            <a:lvl1pPr>
              <a:defRPr sz="220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201603" y="2985641"/>
            <a:ext cx="4455776" cy="4283816"/>
          </a:xfrm>
        </p:spPr>
        <p:txBody>
          <a:bodyPr/>
          <a:lstStyle>
            <a:lvl1pPr>
              <a:defRPr sz="220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E579D2B-2C25-41D0-862D-D2BFFD8C27DE}" type="datetimeFigureOut">
              <a:rPr lang="en-US" smtClean="0"/>
              <a:pPr/>
              <a:t>9/12/2023</a:t>
            </a:fld>
            <a:endParaRPr lang="en-US"/>
          </a:p>
        </p:txBody>
      </p:sp>
      <p:sp>
        <p:nvSpPr>
          <p:cNvPr id="27" name="Slide Number Placeholder 26"/>
          <p:cNvSpPr>
            <a:spLocks noGrp="1"/>
          </p:cNvSpPr>
          <p:nvPr>
            <p:ph type="sldNum" sz="quarter" idx="11"/>
          </p:nvPr>
        </p:nvSpPr>
        <p:spPr/>
        <p:txBody>
          <a:bodyPr rtlCol="0"/>
          <a:lstStyle/>
          <a:p>
            <a:fld id="{C7F2CAAE-F211-46EF-9B59-EF2A3F050DB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1259946"/>
            <a:ext cx="9072562" cy="1179309"/>
          </a:xfrm>
        </p:spPr>
        <p:txBody>
          <a:bodyPr anchor="ctr"/>
          <a:lstStyle>
            <a:lvl1pPr>
              <a:defRPr sz="4409">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7258051" y="675331"/>
            <a:ext cx="1055317" cy="503978"/>
          </a:xfrm>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1857" y="1214718"/>
            <a:ext cx="3729831" cy="967638"/>
          </a:xfrm>
        </p:spPr>
        <p:txBody>
          <a:bodyPr anchor="b"/>
          <a:lstStyle>
            <a:lvl1pPr algn="l">
              <a:buNone/>
              <a:defRPr sz="1984"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901857" y="2216454"/>
            <a:ext cx="3729831" cy="5090181"/>
          </a:xfrm>
        </p:spPr>
        <p:txBody>
          <a:bodyPr/>
          <a:lstStyle>
            <a:lvl1pPr marL="10080" indent="0">
              <a:buNone/>
              <a:defRPr sz="1543"/>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8010" y="855713"/>
            <a:ext cx="5624989" cy="6450923"/>
          </a:xfrm>
        </p:spPr>
        <p:txBody>
          <a:bodyPr/>
          <a:lstStyle>
            <a:lvl1pPr>
              <a:defRPr sz="3527"/>
            </a:lvl1pPr>
            <a:lvl2pPr>
              <a:defRPr sz="3086"/>
            </a:lvl2pPr>
            <a:lvl3pPr>
              <a:defRPr sz="2646"/>
            </a:lvl3pPr>
            <a:lvl4pPr>
              <a:defRPr sz="2205"/>
            </a:lvl4pPr>
            <a:lvl5pPr>
              <a:defRPr sz="220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9061450" cy="1252538"/>
          </a:xfrm>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7701" y="1222643"/>
            <a:ext cx="646910" cy="5160638"/>
          </a:xfrm>
        </p:spPr>
        <p:txBody>
          <a:bodyPr vert="vert270" lIns="45720" tIns="0" rIns="45720" anchor="t"/>
          <a:lstStyle>
            <a:lvl1pPr algn="ctr">
              <a:buNone/>
              <a:defRPr sz="2205"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45019" y="1259946"/>
            <a:ext cx="5040312" cy="5039783"/>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527"/>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712086" y="3609318"/>
            <a:ext cx="2856177" cy="2773963"/>
          </a:xfrm>
        </p:spPr>
        <p:txBody>
          <a:bodyPr lIns="0" tIns="0" rIns="45720" anchor="t"/>
          <a:lstStyle>
            <a:lvl1pPr marL="0" indent="0">
              <a:lnSpc>
                <a:spcPct val="100000"/>
              </a:lnSpc>
              <a:spcBef>
                <a:spcPct val="0"/>
              </a:spcBef>
              <a:buFontTx/>
              <a:buNone/>
              <a:defRPr sz="1433"/>
            </a:lvl1pPr>
            <a:lvl2pPr>
              <a:buFontTx/>
              <a:buNone/>
              <a:defRPr sz="1323"/>
            </a:lvl2pPr>
            <a:lvl3pPr>
              <a:buFontTx/>
              <a:buNone/>
              <a:defRPr sz="1102"/>
            </a:lvl3pPr>
            <a:lvl4pPr>
              <a:buFontTx/>
              <a:buNone/>
              <a:defRPr sz="992"/>
            </a:lvl4pPr>
            <a:lvl5pPr>
              <a:buFontTx/>
              <a:buNone/>
              <a:defRPr sz="99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6464" y="1259946"/>
            <a:ext cx="2100130" cy="604774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1259946"/>
            <a:ext cx="6888428" cy="604774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8037" y="1511935"/>
            <a:ext cx="8655896" cy="2015913"/>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173"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88037" y="3558863"/>
            <a:ext cx="8659257" cy="1931917"/>
          </a:xfrm>
        </p:spPr>
        <p:txBody>
          <a:bodyPr lIns="0" rIns="18288"/>
          <a:lstStyle>
            <a:lvl1pPr marL="0" marR="50398" indent="0" algn="r">
              <a:buNone/>
              <a:defRPr>
                <a:solidFill>
                  <a:schemeClr val="tx1"/>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9/12/2023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676" y="1451458"/>
            <a:ext cx="8568531" cy="150185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173" b="1" cap="none" baseline="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84676" y="2981391"/>
            <a:ext cx="8568531" cy="1664178"/>
          </a:xfrm>
        </p:spPr>
        <p:txBody>
          <a:bodyPr lIns="45720" rIns="45720" anchor="t"/>
          <a:lstStyle>
            <a:lvl1pPr marL="0" indent="0">
              <a:buNone/>
              <a:defRPr sz="2425">
                <a:solidFill>
                  <a:schemeClr val="tx1"/>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2116538"/>
            <a:ext cx="4452276" cy="4888590"/>
          </a:xfrm>
        </p:spPr>
        <p:txBody>
          <a:bodyPr/>
          <a:lstStyle>
            <a:lvl1pPr>
              <a:defRPr sz="286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9" y="2116538"/>
            <a:ext cx="4452276" cy="4888590"/>
          </a:xfrm>
        </p:spPr>
        <p:txBody>
          <a:bodyPr/>
          <a:lstStyle>
            <a:lvl1pPr>
              <a:defRPr sz="286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2045067"/>
            <a:ext cx="4454027" cy="726813"/>
          </a:xfrm>
        </p:spPr>
        <p:txBody>
          <a:bodyPr lIns="45720" tIns="0" rIns="45720" bIns="0" anchor="ctr">
            <a:noAutofit/>
          </a:bodyPr>
          <a:lstStyle>
            <a:lvl1pPr marL="0" indent="0">
              <a:buNone/>
              <a:defRPr sz="2646" b="1" cap="none" baseline="0">
                <a:solidFill>
                  <a:schemeClr val="tx2"/>
                </a:solidFill>
                <a:effectLst/>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0818" y="2050038"/>
            <a:ext cx="4455776" cy="721843"/>
          </a:xfrm>
        </p:spPr>
        <p:txBody>
          <a:bodyPr lIns="45720" tIns="0" rIns="45720" bIns="0" anchor="ctr"/>
          <a:lstStyle>
            <a:lvl1pPr marL="0" indent="0">
              <a:buNone/>
              <a:defRPr sz="2646" b="1" cap="none" baseline="0">
                <a:solidFill>
                  <a:schemeClr val="tx2"/>
                </a:solidFill>
                <a:effectLst/>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031" y="2771881"/>
            <a:ext cx="4454027" cy="4239194"/>
          </a:xfrm>
        </p:spPr>
        <p:txBody>
          <a:bodyPr tIns="0"/>
          <a:lstStyle>
            <a:lvl1pPr>
              <a:defRPr sz="242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0818" y="2771881"/>
            <a:ext cx="4455776" cy="4239194"/>
          </a:xfrm>
        </p:spPr>
        <p:txBody>
          <a:bodyPr tIns="0"/>
          <a:lstStyle>
            <a:lvl1pPr>
              <a:defRPr sz="242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776127"/>
            <a:ext cx="9156568" cy="1259946"/>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12"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047" y="566978"/>
            <a:ext cx="3024188" cy="1280945"/>
          </a:xfrm>
        </p:spPr>
        <p:txBody>
          <a:bodyPr lIns="0" anchor="b">
            <a:noAutofit/>
          </a:bodyPr>
          <a:lstStyle>
            <a:lvl1pPr algn="l" rtl="0">
              <a:spcBef>
                <a:spcPct val="0"/>
              </a:spcBef>
              <a:buNone/>
              <a:defRPr sz="2866"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56047" y="1847921"/>
            <a:ext cx="3024188" cy="5039783"/>
          </a:xfrm>
        </p:spPr>
        <p:txBody>
          <a:bodyPr lIns="18288" rIns="18288"/>
          <a:lstStyle>
            <a:lvl1pPr marL="0" indent="0" algn="l">
              <a:buNone/>
              <a:defRPr sz="1543"/>
            </a:lvl1pPr>
            <a:lvl2pPr indent="0" algn="l">
              <a:buNone/>
              <a:defRPr sz="1323"/>
            </a:lvl2pPr>
            <a:lvl3pPr indent="0" algn="l">
              <a:buNone/>
              <a:defRPr sz="1102"/>
            </a:lvl3pPr>
            <a:lvl4pPr indent="0" algn="l">
              <a:buNone/>
              <a:defRPr sz="992"/>
            </a:lvl4pPr>
            <a:lvl5pPr indent="0" algn="l">
              <a:buNone/>
              <a:defRPr sz="99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41245" y="1847921"/>
            <a:ext cx="5635349" cy="5039783"/>
          </a:xfrm>
        </p:spPr>
        <p:txBody>
          <a:bodyPr tIns="0"/>
          <a:lstStyle>
            <a:lvl1pPr>
              <a:defRPr sz="3086"/>
            </a:lvl1pPr>
            <a:lvl2pPr>
              <a:defRPr sz="2866"/>
            </a:lvl2pPr>
            <a:lvl3pPr>
              <a:defRPr sz="2646"/>
            </a:lvl3pPr>
            <a:lvl4pPr>
              <a:defRPr sz="2205"/>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90023" y="1221450"/>
            <a:ext cx="5796359" cy="45358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defPPr>
              <a:defRPr lang="en-US"/>
            </a:defPPr>
          </a:lstStyle>
          <a:p>
            <a:pPr algn="ctr" eaLnBrk="1" latinLnBrk="0" hangingPunct="1"/>
            <a:endParaRPr kumimoji="0" lang="en-US"/>
          </a:p>
        </p:txBody>
      </p:sp>
      <p:sp>
        <p:nvSpPr>
          <p:cNvPr id="12" name="Right Triangle 11"/>
          <p:cNvSpPr/>
          <p:nvPr/>
        </p:nvSpPr>
        <p:spPr>
          <a:xfrm rot="420000" flipV="1">
            <a:off x="8824002" y="5908153"/>
            <a:ext cx="171371" cy="17135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672042" y="1297420"/>
            <a:ext cx="2439511" cy="1744547"/>
          </a:xfrm>
        </p:spPr>
        <p:txBody>
          <a:bodyPr vert="horz" lIns="45720" tIns="45720" rIns="45720" bIns="45720" anchor="b"/>
          <a:lstStyle>
            <a:lvl1pPr algn="l">
              <a:buNone/>
              <a:defRPr sz="2205"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72042" y="3118212"/>
            <a:ext cx="2436151" cy="2402297"/>
          </a:xfrm>
        </p:spPr>
        <p:txBody>
          <a:bodyPr lIns="64008" rIns="45720" bIns="45720" anchor="t"/>
          <a:lstStyle>
            <a:lvl1pPr marL="0" indent="0" algn="l">
              <a:spcBef>
                <a:spcPts val="276"/>
              </a:spcBef>
              <a:buFontTx/>
              <a:buNone/>
              <a:defRPr sz="1433"/>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904553" y="7006699"/>
            <a:ext cx="672042" cy="402483"/>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lstStyle>
            <a:lvl1pPr marL="0" indent="0">
              <a:buNone/>
              <a:defRPr sz="3527"/>
            </a:lvl1pPr>
          </a:lstStyle>
          <a:p>
            <a:r>
              <a:rPr kumimoji="0" lang="en-US" smtClean="0"/>
              <a:t>Click icon to add picture</a:t>
            </a:r>
            <a:endParaRPr kumimoji="0" lang="en-US"/>
          </a:p>
        </p:txBody>
      </p:sp>
      <p:sp>
        <p:nvSpPr>
          <p:cNvPr id="10" name="Freeform 9"/>
          <p:cNvSpPr/>
          <p:nvPr/>
        </p:nvSpPr>
        <p:spPr bwMode="auto">
          <a:xfrm flipV="1">
            <a:off x="-10501" y="6411725"/>
            <a:ext cx="10101627"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830300" y="6856206"/>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1007957"/>
            <a:ext cx="2268141" cy="574500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1007957"/>
            <a:ext cx="6636412" cy="574500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36021" y="362864"/>
            <a:ext cx="9405999" cy="6830846"/>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0" name="Rounded Rectangle 9"/>
          <p:cNvSpPr/>
          <p:nvPr/>
        </p:nvSpPr>
        <p:spPr>
          <a:xfrm>
            <a:off x="461473" y="478583"/>
            <a:ext cx="9157681" cy="3427053"/>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5" name="Title 4"/>
          <p:cNvSpPr>
            <a:spLocks noGrp="1"/>
          </p:cNvSpPr>
          <p:nvPr>
            <p:ph type="ctrTitle"/>
          </p:nvPr>
        </p:nvSpPr>
        <p:spPr>
          <a:xfrm>
            <a:off x="796370" y="2006440"/>
            <a:ext cx="8568531" cy="2015913"/>
          </a:xfrm>
        </p:spPr>
        <p:txBody>
          <a:bodyPr lIns="45720" rIns="45720" bIns="45720"/>
          <a:lstStyle>
            <a:lvl1pPr algn="r">
              <a:defRPr sz="496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96370" y="4062065"/>
            <a:ext cx="8568531" cy="1007957"/>
          </a:xfrm>
        </p:spPr>
        <p:txBody>
          <a:bodyPr lIns="182880" tIns="0"/>
          <a:lstStyle>
            <a:lvl1pPr marL="40318" indent="0" algn="r">
              <a:spcBef>
                <a:spcPct val="0"/>
              </a:spcBef>
              <a:buNone/>
              <a:defRPr sz="2205">
                <a:solidFill>
                  <a:schemeClr val="bg2">
                    <a:shade val="25000"/>
                  </a:schemeClr>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434" y="5493364"/>
            <a:ext cx="9022160" cy="115915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36021" y="362864"/>
            <a:ext cx="9405999" cy="6830846"/>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ounded Rectangle 10"/>
          <p:cNvSpPr/>
          <p:nvPr/>
        </p:nvSpPr>
        <p:spPr>
          <a:xfrm>
            <a:off x="461473" y="478583"/>
            <a:ext cx="9157681" cy="4785511"/>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516317" y="5432885"/>
            <a:ext cx="9022160" cy="745888"/>
          </a:xfrm>
        </p:spPr>
        <p:txBody>
          <a:bodyPr lIns="91440" bIns="0" anchor="b"/>
          <a:lstStyle>
            <a:lvl1pPr algn="l">
              <a:buNone/>
              <a:defRPr sz="3968"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16317" y="6199952"/>
            <a:ext cx="9022160" cy="463660"/>
          </a:xfrm>
        </p:spPr>
        <p:txBody>
          <a:bodyPr lIns="118872" tIns="0" anchor="t"/>
          <a:lstStyle>
            <a:lvl1pPr marL="0" marR="40318" indent="0" algn="l">
              <a:spcBef>
                <a:spcPct val="0"/>
              </a:spcBef>
              <a:spcAft>
                <a:spcPct val="0"/>
              </a:spcAft>
              <a:buNone/>
              <a:defRPr sz="1984" b="0">
                <a:solidFill>
                  <a:schemeClr val="accent1">
                    <a:shade val="50000"/>
                    <a:satMod val="110000"/>
                  </a:schemeClr>
                </a:solidFill>
                <a:effectLst/>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67037" y="584615"/>
            <a:ext cx="4334669" cy="4838192"/>
          </a:xfrm>
        </p:spPr>
        <p:txBody>
          <a:bodyPr/>
          <a:lstStyle>
            <a:lvl1pPr>
              <a:defRPr sz="2866"/>
            </a:lvl1pPr>
            <a:lvl2pPr>
              <a:defRPr sz="2425"/>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42454" y="584615"/>
            <a:ext cx="4334669" cy="4838192"/>
          </a:xfrm>
        </p:spPr>
        <p:txBody>
          <a:bodyPr/>
          <a:lstStyle>
            <a:lvl1pPr>
              <a:defRPr sz="2866"/>
            </a:lvl1pPr>
            <a:lvl2pPr>
              <a:defRPr sz="2425"/>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4434" y="5493364"/>
            <a:ext cx="9022160" cy="115915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69422" y="638723"/>
            <a:ext cx="4334669" cy="873212"/>
          </a:xfrm>
        </p:spPr>
        <p:txBody>
          <a:bodyPr lIns="146304" anchor="ctr"/>
          <a:lstStyle>
            <a:lvl1pPr marL="0" indent="0" algn="l">
              <a:buNone/>
              <a:defRPr sz="2646" b="1">
                <a:solidFill>
                  <a:schemeClr val="tx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8694" y="638723"/>
            <a:ext cx="4334669" cy="873212"/>
          </a:xfrm>
        </p:spPr>
        <p:txBody>
          <a:bodyPr lIns="137160" anchor="ctr"/>
          <a:lstStyle>
            <a:lvl1pPr marL="0" indent="0" algn="l">
              <a:buNone/>
              <a:defRPr sz="2646" b="1">
                <a:solidFill>
                  <a:schemeClr val="tx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69422" y="1595931"/>
            <a:ext cx="4334669" cy="3847035"/>
          </a:xfrm>
        </p:spPr>
        <p:txBody>
          <a:bodyPr anchor="t"/>
          <a:lstStyle>
            <a:lvl1pPr algn="l">
              <a:defRPr sz="2646"/>
            </a:lvl1pPr>
            <a:lvl2pPr algn="l">
              <a:defRPr sz="2205"/>
            </a:lvl2pPr>
            <a:lvl3pPr algn="l">
              <a:defRPr sz="1984"/>
            </a:lvl3pPr>
            <a:lvl4pPr algn="l">
              <a:defRPr sz="1764"/>
            </a:lvl4pPr>
            <a:lvl5pPr algn="l">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8694" y="1595931"/>
            <a:ext cx="4334669" cy="3847035"/>
          </a:xfrm>
        </p:spPr>
        <p:txBody>
          <a:bodyPr anchor="t"/>
          <a:lstStyle>
            <a:lvl1pPr algn="l">
              <a:defRPr sz="2646"/>
            </a:lvl1pPr>
            <a:lvl2pPr algn="l">
              <a:defRPr sz="2205"/>
            </a:lvl2pPr>
            <a:lvl3pPr algn="l">
              <a:defRPr sz="1984"/>
            </a:lvl3pPr>
            <a:lvl4pPr algn="l">
              <a:defRPr sz="1764"/>
            </a:lvl4pPr>
            <a:lvl5pPr algn="l">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36021" y="362864"/>
            <a:ext cx="9405999" cy="6830846"/>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6125" y="587975"/>
            <a:ext cx="3276203" cy="1007957"/>
          </a:xfrm>
        </p:spPr>
        <p:txBody>
          <a:bodyPr anchor="b"/>
          <a:lstStyle>
            <a:lvl1pPr algn="l">
              <a:buNone/>
              <a:defRPr sz="2425"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106195" y="1595934"/>
            <a:ext cx="3276203" cy="4636460"/>
          </a:xfrm>
        </p:spPr>
        <p:txBody>
          <a:bodyPr lIns="91440"/>
          <a:lstStyle>
            <a:lvl1pPr marL="20159" marR="20159" indent="0">
              <a:spcBef>
                <a:spcPct val="0"/>
              </a:spcBef>
              <a:buNone/>
              <a:defRPr sz="1543">
                <a:solidFill>
                  <a:schemeClr val="tx1"/>
                </a:solidFill>
              </a:defRPr>
            </a:lvl1pPr>
            <a:lvl2pPr>
              <a:buNone/>
              <a:defRPr sz="1323">
                <a:solidFill>
                  <a:schemeClr val="tx1"/>
                </a:solidFill>
              </a:defRPr>
            </a:lvl2pPr>
            <a:lvl3pPr>
              <a:buNone/>
              <a:defRPr sz="1102">
                <a:solidFill>
                  <a:schemeClr val="tx1"/>
                </a:solidFill>
              </a:defRPr>
            </a:lvl3pPr>
            <a:lvl4pPr>
              <a:buNone/>
              <a:defRPr sz="992">
                <a:solidFill>
                  <a:schemeClr val="tx1"/>
                </a:solidFill>
              </a:defRPr>
            </a:lvl4pPr>
            <a:lvl5pPr>
              <a:buNone/>
              <a:defRPr sz="992">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39360" y="1025311"/>
            <a:ext cx="5100019" cy="5207778"/>
          </a:xfrm>
        </p:spPr>
        <p:txBody>
          <a:bodyPr/>
          <a:lstStyle>
            <a:lvl1pPr>
              <a:defRPr sz="3086">
                <a:solidFill>
                  <a:schemeClr val="tx1"/>
                </a:solidFill>
              </a:defRPr>
            </a:lvl1pPr>
            <a:lvl2pPr>
              <a:defRPr sz="2866">
                <a:solidFill>
                  <a:schemeClr val="tx1"/>
                </a:solidFill>
              </a:defRPr>
            </a:lvl2pPr>
            <a:lvl3pPr>
              <a:defRPr sz="2646">
                <a:solidFill>
                  <a:schemeClr val="tx1"/>
                </a:solidFill>
              </a:defRPr>
            </a:lvl3pPr>
            <a:lvl4pPr>
              <a:defRPr sz="2205">
                <a:solidFill>
                  <a:schemeClr val="tx1"/>
                </a:solidFill>
              </a:defRPr>
            </a:lvl4pPr>
            <a:lvl5pPr>
              <a:defRPr sz="2205">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36021" y="362864"/>
            <a:ext cx="9405999" cy="6830846"/>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ound Single Corner Rectangle 10"/>
          <p:cNvSpPr/>
          <p:nvPr/>
        </p:nvSpPr>
        <p:spPr>
          <a:xfrm>
            <a:off x="7056438" y="478583"/>
            <a:ext cx="2562716" cy="4787794"/>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504031" y="5524864"/>
            <a:ext cx="9072562" cy="1159150"/>
          </a:xfrm>
        </p:spPr>
        <p:txBody>
          <a:bodyPr anchor="t"/>
          <a:lstStyle>
            <a:lvl1pPr algn="l">
              <a:buNone/>
              <a:defRPr sz="3968"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124691" y="587975"/>
            <a:ext cx="2469753" cy="4642377"/>
          </a:xfrm>
        </p:spPr>
        <p:txBody>
          <a:bodyPr lIns="91440"/>
          <a:lstStyle>
            <a:lvl1pPr marL="50398" indent="0" algn="l">
              <a:spcBef>
                <a:spcPct val="0"/>
              </a:spcBef>
              <a:buNone/>
              <a:defRPr sz="1543">
                <a:solidFill>
                  <a:srgbClr val="FFFFFF"/>
                </a:solidFill>
              </a:defRPr>
            </a:lvl1pPr>
            <a:lvl2pPr>
              <a:defRPr sz="1323">
                <a:solidFill>
                  <a:srgbClr val="FFFFFF"/>
                </a:solidFill>
              </a:defRPr>
            </a:lvl2pPr>
            <a:lvl3pPr>
              <a:defRPr sz="1102">
                <a:solidFill>
                  <a:srgbClr val="FFFFFF"/>
                </a:solidFill>
              </a:defRPr>
            </a:lvl3pPr>
            <a:lvl4pPr>
              <a:defRPr sz="992">
                <a:solidFill>
                  <a:srgbClr val="FFFFFF"/>
                </a:solidFill>
              </a:defRPr>
            </a:lvl4pPr>
            <a:lvl5pPr>
              <a:defRPr sz="992">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
        <p:nvSpPr>
          <p:cNvPr id="3" name="Picture Placeholder 2"/>
          <p:cNvSpPr>
            <a:spLocks noGrp="1"/>
          </p:cNvSpPr>
          <p:nvPr>
            <p:ph type="pic" idx="1"/>
          </p:nvPr>
        </p:nvSpPr>
        <p:spPr>
          <a:xfrm>
            <a:off x="464653" y="480353"/>
            <a:ext cx="6532245" cy="4787794"/>
          </a:xfrm>
          <a:prstGeom prst="snipRoundRect">
            <a:avLst>
              <a:gd name="adj1" fmla="val 1040"/>
              <a:gd name="adj2" fmla="val 0"/>
            </a:avLst>
          </a:prstGeom>
          <a:solidFill>
            <a:schemeClr val="bg2">
              <a:shade val="10000"/>
            </a:schemeClr>
          </a:solidFill>
        </p:spPr>
        <p:txBody>
          <a:bodyPr/>
          <a:lstStyle>
            <a:lvl1pPr marL="0" indent="0">
              <a:buNone/>
              <a:defRPr sz="3527"/>
            </a:lvl1pPr>
          </a:lstStyle>
          <a:p>
            <a:r>
              <a:rPr kumimoji="0" lang="en-US" smtClean="0"/>
              <a:t>Click icon to add picture</a:t>
            </a:r>
            <a:endParaRPr kumimoji="0"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4434" y="5493364"/>
            <a:ext cx="9022160" cy="115915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587979"/>
            <a:ext cx="2184135" cy="579575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88037" y="587977"/>
            <a:ext cx="6552406" cy="57957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20156" y="3443852"/>
            <a:ext cx="6804422" cy="2088183"/>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20156" y="5515236"/>
            <a:ext cx="6804422" cy="1511935"/>
          </a:xfrm>
        </p:spPr>
        <p:txBody>
          <a:bodyPr/>
          <a:lstStyle>
            <a:lvl1pPr marL="0" indent="0" algn="l">
              <a:buNone/>
              <a:defRPr sz="1984" b="1">
                <a:solidFill>
                  <a:schemeClr val="tx2"/>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559955" y="1294225"/>
            <a:ext cx="2520156" cy="419982"/>
          </a:xfrm>
        </p:spPr>
        <p:txBody>
          <a:bodyPr/>
          <a:lstStyle/>
          <a:p>
            <a:fld id="{1E579D2B-2C25-41D0-862D-D2BFFD8C27DE}" type="datetimeFigureOut">
              <a:rPr lang="en-US" smtClean="0"/>
              <a:pPr/>
              <a:t>9/12/2023</a:t>
            </a:fld>
            <a:endParaRPr lang="en-US"/>
          </a:p>
        </p:txBody>
      </p:sp>
      <p:sp>
        <p:nvSpPr>
          <p:cNvPr id="17" name="Footer Placeholder 16"/>
          <p:cNvSpPr>
            <a:spLocks noGrp="1"/>
          </p:cNvSpPr>
          <p:nvPr>
            <p:ph type="ftr" sz="quarter" idx="11"/>
          </p:nvPr>
        </p:nvSpPr>
        <p:spPr bwMode="auto">
          <a:xfrm rot="5400000">
            <a:off x="7802197" y="4609516"/>
            <a:ext cx="4032250" cy="423342"/>
          </a:xfrm>
        </p:spPr>
        <p:txBody>
          <a:bodyPr/>
          <a:lstStyle/>
          <a:p>
            <a:endParaRPr lang="en-US"/>
          </a:p>
        </p:txBody>
      </p:sp>
      <p:sp>
        <p:nvSpPr>
          <p:cNvPr id="10" name="Rectangle 9"/>
          <p:cNvSpPr/>
          <p:nvPr/>
        </p:nvSpPr>
        <p:spPr bwMode="auto">
          <a:xfrm>
            <a:off x="420026" y="0"/>
            <a:ext cx="672042" cy="7559675"/>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2" name="Rectangle 11"/>
          <p:cNvSpPr/>
          <p:nvPr/>
        </p:nvSpPr>
        <p:spPr bwMode="auto">
          <a:xfrm>
            <a:off x="304641" y="0"/>
            <a:ext cx="115385" cy="7559675"/>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4" name="Rectangle 13"/>
          <p:cNvSpPr/>
          <p:nvPr/>
        </p:nvSpPr>
        <p:spPr bwMode="auto">
          <a:xfrm>
            <a:off x="1092068" y="0"/>
            <a:ext cx="200501" cy="7559675"/>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9" name="Rectangle 18"/>
          <p:cNvSpPr/>
          <p:nvPr/>
        </p:nvSpPr>
        <p:spPr bwMode="auto">
          <a:xfrm>
            <a:off x="1258226" y="0"/>
            <a:ext cx="253868" cy="7559675"/>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Straight Connector 10"/>
          <p:cNvSpPr>
            <a:spLocks noChangeShapeType="1"/>
          </p:cNvSpPr>
          <p:nvPr/>
        </p:nvSpPr>
        <p:spPr bwMode="auto">
          <a:xfrm flipH="1">
            <a:off x="117237" y="0"/>
            <a:ext cx="0" cy="7559675"/>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8" name="Straight Connector 17"/>
          <p:cNvSpPr>
            <a:spLocks noChangeShapeType="1"/>
          </p:cNvSpPr>
          <p:nvPr/>
        </p:nvSpPr>
        <p:spPr bwMode="auto">
          <a:xfrm flipH="1">
            <a:off x="1008062" y="0"/>
            <a:ext cx="0" cy="7559675"/>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0" name="Straight Connector 19"/>
          <p:cNvSpPr>
            <a:spLocks noChangeShapeType="1"/>
          </p:cNvSpPr>
          <p:nvPr/>
        </p:nvSpPr>
        <p:spPr bwMode="auto">
          <a:xfrm flipH="1">
            <a:off x="941599" y="0"/>
            <a:ext cx="0" cy="7559675"/>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6" name="Straight Connector 15"/>
          <p:cNvSpPr>
            <a:spLocks noChangeShapeType="1"/>
          </p:cNvSpPr>
          <p:nvPr/>
        </p:nvSpPr>
        <p:spPr bwMode="auto">
          <a:xfrm flipH="1">
            <a:off x="1903501" y="0"/>
            <a:ext cx="0" cy="7559675"/>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5" name="Straight Connector 14"/>
          <p:cNvSpPr>
            <a:spLocks noChangeShapeType="1"/>
          </p:cNvSpPr>
          <p:nvPr/>
        </p:nvSpPr>
        <p:spPr bwMode="auto">
          <a:xfrm flipH="1">
            <a:off x="1176073" y="0"/>
            <a:ext cx="0" cy="7559675"/>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2" name="Straight Connector 21"/>
          <p:cNvSpPr>
            <a:spLocks noChangeShapeType="1"/>
          </p:cNvSpPr>
          <p:nvPr/>
        </p:nvSpPr>
        <p:spPr bwMode="auto">
          <a:xfrm flipH="1">
            <a:off x="10047394" y="0"/>
            <a:ext cx="0" cy="7559675"/>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7" name="Rectangle 26"/>
          <p:cNvSpPr/>
          <p:nvPr/>
        </p:nvSpPr>
        <p:spPr bwMode="auto">
          <a:xfrm>
            <a:off x="1344083" y="0"/>
            <a:ext cx="84005" cy="7559675"/>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1" name="Oval 20"/>
          <p:cNvSpPr/>
          <p:nvPr/>
        </p:nvSpPr>
        <p:spPr bwMode="auto">
          <a:xfrm>
            <a:off x="672042" y="3779838"/>
            <a:ext cx="1428089" cy="1427939"/>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3" name="Oval 22"/>
          <p:cNvSpPr/>
          <p:nvPr/>
        </p:nvSpPr>
        <p:spPr bwMode="auto">
          <a:xfrm>
            <a:off x="1443778" y="5364693"/>
            <a:ext cx="707125" cy="7070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4" name="Oval 23"/>
          <p:cNvSpPr/>
          <p:nvPr/>
        </p:nvSpPr>
        <p:spPr bwMode="auto">
          <a:xfrm>
            <a:off x="1202840" y="6063428"/>
            <a:ext cx="151209" cy="1511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6" name="Oval 25"/>
          <p:cNvSpPr/>
          <p:nvPr/>
        </p:nvSpPr>
        <p:spPr bwMode="auto">
          <a:xfrm>
            <a:off x="1834674" y="6380367"/>
            <a:ext cx="302419" cy="30238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5" name="Oval 24"/>
          <p:cNvSpPr/>
          <p:nvPr/>
        </p:nvSpPr>
        <p:spPr>
          <a:xfrm>
            <a:off x="2100130" y="4955787"/>
            <a:ext cx="403225" cy="40318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461320" y="5432981"/>
            <a:ext cx="672042" cy="570474"/>
          </a:xfrm>
        </p:spPr>
        <p:txBody>
          <a:bodyPr/>
          <a:lstStyle/>
          <a:p>
            <a:fld id="{C7F2CAAE-F211-46EF-9B59-EF2A3F050D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E579D2B-2C25-41D0-862D-D2BFFD8C27DE}" type="datetimeFigureOut">
              <a:rPr lang="en-US" smtClean="0"/>
              <a:pPr/>
              <a:t>9/12/2023</a:t>
            </a:fld>
            <a:endParaRPr lang="en-US"/>
          </a:p>
        </p:txBody>
      </p:sp>
      <p:sp>
        <p:nvSpPr>
          <p:cNvPr id="9" name="Slide Number Placeholder 8"/>
          <p:cNvSpPr>
            <a:spLocks noGrp="1"/>
          </p:cNvSpPr>
          <p:nvPr>
            <p:ph type="sldNum" sz="quarter" idx="15"/>
          </p:nvPr>
        </p:nvSpPr>
        <p:spPr/>
        <p:txBody>
          <a:bodyPr rtlCol="0"/>
          <a:lstStyle/>
          <a:p>
            <a:fld id="{C7F2CAAE-F211-46EF-9B59-EF2A3F050D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20156" y="3191863"/>
            <a:ext cx="6804422" cy="2263703"/>
          </a:xfrm>
        </p:spPr>
        <p:txBody>
          <a:bodyPr/>
          <a:lstStyle>
            <a:lvl1pPr algn="l">
              <a:buNone/>
              <a:defRPr sz="3307"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20156" y="5522763"/>
            <a:ext cx="6804422" cy="1511935"/>
          </a:xfrm>
        </p:spPr>
        <p:txBody>
          <a:bodyPr anchor="t"/>
          <a:lstStyle>
            <a:lvl1pPr marL="0" indent="0">
              <a:buNone/>
              <a:defRPr sz="1984" b="1">
                <a:solidFill>
                  <a:schemeClr val="tx2"/>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558451" y="1290185"/>
            <a:ext cx="2520156" cy="419982"/>
          </a:xfrm>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bwMode="auto">
          <a:xfrm rot="5400000">
            <a:off x="7802404" y="4606362"/>
            <a:ext cx="4032250" cy="423342"/>
          </a:xfrm>
        </p:spPr>
        <p:txBody>
          <a:bodyPr/>
          <a:lstStyle/>
          <a:p>
            <a:endParaRPr lang="en-US"/>
          </a:p>
        </p:txBody>
      </p:sp>
      <p:sp>
        <p:nvSpPr>
          <p:cNvPr id="9" name="Rectangle 8"/>
          <p:cNvSpPr/>
          <p:nvPr/>
        </p:nvSpPr>
        <p:spPr bwMode="auto">
          <a:xfrm>
            <a:off x="420026" y="0"/>
            <a:ext cx="672042" cy="7559675"/>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0" name="Rectangle 9"/>
          <p:cNvSpPr/>
          <p:nvPr/>
        </p:nvSpPr>
        <p:spPr bwMode="auto">
          <a:xfrm>
            <a:off x="304641" y="0"/>
            <a:ext cx="115385" cy="7559675"/>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1" name="Rectangle 10"/>
          <p:cNvSpPr/>
          <p:nvPr/>
        </p:nvSpPr>
        <p:spPr bwMode="auto">
          <a:xfrm>
            <a:off x="1092068" y="0"/>
            <a:ext cx="200501" cy="7559675"/>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2" name="Rectangle 11"/>
          <p:cNvSpPr/>
          <p:nvPr/>
        </p:nvSpPr>
        <p:spPr bwMode="auto">
          <a:xfrm>
            <a:off x="1258226" y="0"/>
            <a:ext cx="253868" cy="7559675"/>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3" name="Straight Connector 12"/>
          <p:cNvSpPr>
            <a:spLocks noChangeShapeType="1"/>
          </p:cNvSpPr>
          <p:nvPr/>
        </p:nvSpPr>
        <p:spPr bwMode="auto">
          <a:xfrm flipH="1">
            <a:off x="117237" y="0"/>
            <a:ext cx="0" cy="7559675"/>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4" name="Straight Connector 13"/>
          <p:cNvSpPr>
            <a:spLocks noChangeShapeType="1"/>
          </p:cNvSpPr>
          <p:nvPr/>
        </p:nvSpPr>
        <p:spPr bwMode="auto">
          <a:xfrm flipH="1">
            <a:off x="1008062" y="0"/>
            <a:ext cx="0" cy="7559675"/>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5" name="Straight Connector 14"/>
          <p:cNvSpPr>
            <a:spLocks noChangeShapeType="1"/>
          </p:cNvSpPr>
          <p:nvPr/>
        </p:nvSpPr>
        <p:spPr bwMode="auto">
          <a:xfrm flipH="1">
            <a:off x="941599" y="0"/>
            <a:ext cx="0" cy="7559675"/>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6" name="Straight Connector 15"/>
          <p:cNvSpPr>
            <a:spLocks noChangeShapeType="1"/>
          </p:cNvSpPr>
          <p:nvPr/>
        </p:nvSpPr>
        <p:spPr bwMode="auto">
          <a:xfrm flipH="1">
            <a:off x="1903501" y="0"/>
            <a:ext cx="0" cy="7559675"/>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7" name="Straight Connector 16"/>
          <p:cNvSpPr>
            <a:spLocks noChangeShapeType="1"/>
          </p:cNvSpPr>
          <p:nvPr/>
        </p:nvSpPr>
        <p:spPr bwMode="auto">
          <a:xfrm flipH="1">
            <a:off x="1176073" y="0"/>
            <a:ext cx="0" cy="7559675"/>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8" name="Rectangle 17"/>
          <p:cNvSpPr/>
          <p:nvPr/>
        </p:nvSpPr>
        <p:spPr bwMode="auto">
          <a:xfrm>
            <a:off x="1344083" y="0"/>
            <a:ext cx="84005" cy="7559675"/>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9" name="Oval 18"/>
          <p:cNvSpPr/>
          <p:nvPr/>
        </p:nvSpPr>
        <p:spPr bwMode="auto">
          <a:xfrm>
            <a:off x="672042" y="3779838"/>
            <a:ext cx="1428089" cy="1427939"/>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0" name="Oval 19"/>
          <p:cNvSpPr/>
          <p:nvPr/>
        </p:nvSpPr>
        <p:spPr bwMode="auto">
          <a:xfrm>
            <a:off x="1460394" y="5364693"/>
            <a:ext cx="707125" cy="70705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1" name="Oval 20"/>
          <p:cNvSpPr/>
          <p:nvPr/>
        </p:nvSpPr>
        <p:spPr bwMode="auto">
          <a:xfrm>
            <a:off x="1202840" y="6063428"/>
            <a:ext cx="151209" cy="15119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2" name="Oval 21"/>
          <p:cNvSpPr/>
          <p:nvPr/>
        </p:nvSpPr>
        <p:spPr bwMode="auto">
          <a:xfrm>
            <a:off x="1834674" y="6383726"/>
            <a:ext cx="302419" cy="30238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3" name="Oval 22"/>
          <p:cNvSpPr/>
          <p:nvPr/>
        </p:nvSpPr>
        <p:spPr bwMode="auto">
          <a:xfrm>
            <a:off x="2071511" y="4938247"/>
            <a:ext cx="403225" cy="403183"/>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6" name="Straight Connector 25"/>
          <p:cNvSpPr>
            <a:spLocks noChangeShapeType="1"/>
          </p:cNvSpPr>
          <p:nvPr/>
        </p:nvSpPr>
        <p:spPr bwMode="auto">
          <a:xfrm flipH="1">
            <a:off x="10029851" y="0"/>
            <a:ext cx="0" cy="7559675"/>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6" name="Slide Number Placeholder 5"/>
          <p:cNvSpPr>
            <a:spLocks noGrp="1"/>
          </p:cNvSpPr>
          <p:nvPr>
            <p:ph type="sldNum" sz="quarter" idx="12"/>
          </p:nvPr>
        </p:nvSpPr>
        <p:spPr bwMode="auto">
          <a:xfrm>
            <a:off x="1477936" y="5432981"/>
            <a:ext cx="672042" cy="570474"/>
          </a:xfrm>
        </p:spPr>
        <p:txBody>
          <a:bodyPr/>
          <a:lstStyle/>
          <a:p>
            <a:fld id="{C7F2CAAE-F211-46EF-9B59-EF2A3F050D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
        <p:nvSpPr>
          <p:cNvPr id="9" name="Content Placeholder 8"/>
          <p:cNvSpPr>
            <a:spLocks noGrp="1"/>
          </p:cNvSpPr>
          <p:nvPr>
            <p:ph sz="quarter" idx="1"/>
          </p:nvPr>
        </p:nvSpPr>
        <p:spPr>
          <a:xfrm>
            <a:off x="504031" y="1763924"/>
            <a:ext cx="4032250"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07652" y="1763924"/>
            <a:ext cx="4032250"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0987"/>
            <a:ext cx="8316516" cy="1259946"/>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
        <p:nvSpPr>
          <p:cNvPr id="11" name="Content Placeholder 10"/>
          <p:cNvSpPr>
            <a:spLocks noGrp="1"/>
          </p:cNvSpPr>
          <p:nvPr>
            <p:ph sz="quarter" idx="2"/>
          </p:nvPr>
        </p:nvSpPr>
        <p:spPr>
          <a:xfrm>
            <a:off x="504031" y="2603888"/>
            <a:ext cx="4032250" cy="42838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19799" y="2603888"/>
            <a:ext cx="4032250" cy="42838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504031" y="1730326"/>
            <a:ext cx="4032250" cy="725729"/>
          </a:xfrm>
          <a:prstGeom prst="roundRect">
            <a:avLst>
              <a:gd name="adj" fmla="val 16667"/>
            </a:avLst>
          </a:prstGeom>
          <a:solidFill>
            <a:schemeClr val="accent1"/>
          </a:solidFill>
        </p:spPr>
        <p:txBody>
          <a:bodyPr rtlCol="0" anchor="ctr">
            <a:noAutofit/>
          </a:bodyPr>
          <a:lstStyle>
            <a:lvl1pPr marL="0" indent="0">
              <a:buFontTx/>
              <a:buNone/>
              <a:defRPr sz="2205"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788297" y="1730326"/>
            <a:ext cx="4032250" cy="725729"/>
          </a:xfrm>
          <a:prstGeom prst="roundRect">
            <a:avLst>
              <a:gd name="adj" fmla="val 16667"/>
            </a:avLst>
          </a:prstGeom>
          <a:solidFill>
            <a:schemeClr val="accent1"/>
          </a:solidFill>
        </p:spPr>
        <p:txBody>
          <a:bodyPr rtlCol="0" anchor="ctr">
            <a:noAutofit/>
          </a:bodyPr>
          <a:lstStyle>
            <a:lvl1pPr marL="0" indent="0">
              <a:buFontTx/>
              <a:buNone/>
              <a:defRPr sz="2205"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4525" cy="497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0163" y="1768475"/>
            <a:ext cx="4454525" cy="497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E579D2B-2C25-41D0-862D-D2BFFD8C27DE}" type="datetimeFigureOut">
              <a:rPr lang="en-US" smtClean="0"/>
              <a:pPr/>
              <a:t>9/12/2023</a:t>
            </a:fld>
            <a:endParaRPr lang="en-US"/>
          </a:p>
        </p:txBody>
      </p:sp>
      <p:sp>
        <p:nvSpPr>
          <p:cNvPr id="7" name="Slide Number Placeholder 6"/>
          <p:cNvSpPr>
            <a:spLocks noGrp="1"/>
          </p:cNvSpPr>
          <p:nvPr>
            <p:ph type="sldNum" sz="quarter" idx="11"/>
          </p:nvPr>
        </p:nvSpPr>
        <p:spPr/>
        <p:txBody>
          <a:bodyPr rtlCol="0"/>
          <a:lstStyle/>
          <a:p>
            <a:fld id="{C7F2CAAE-F211-46EF-9B59-EF2A3F050D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H="1">
            <a:off x="9660599" y="0"/>
            <a:ext cx="0" cy="7559675"/>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 name="Title 1"/>
          <p:cNvSpPr>
            <a:spLocks noGrp="1"/>
          </p:cNvSpPr>
          <p:nvPr>
            <p:ph type="title"/>
          </p:nvPr>
        </p:nvSpPr>
        <p:spPr>
          <a:xfrm rot="5400000">
            <a:off x="3717230" y="3527848"/>
            <a:ext cx="6955631" cy="503978"/>
          </a:xfrm>
        </p:spPr>
        <p:txBody>
          <a:bodyPr anchor="b"/>
          <a:lstStyle>
            <a:lvl1pPr algn="l">
              <a:buNone/>
              <a:defRPr sz="2205"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510066" y="302387"/>
            <a:ext cx="1683464" cy="5493364"/>
          </a:xfrm>
        </p:spPr>
        <p:txBody>
          <a:bodyPr/>
          <a:lstStyle>
            <a:lvl1pPr marL="0" indent="0">
              <a:spcBef>
                <a:spcPts val="441"/>
              </a:spcBef>
              <a:spcAft>
                <a:spcPts val="1102"/>
              </a:spcAft>
              <a:buNone/>
              <a:defRPr sz="1323"/>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flipH="1">
            <a:off x="6888428" y="0"/>
            <a:ext cx="0" cy="7559675"/>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9" name="Straight Connector 8"/>
          <p:cNvSpPr>
            <a:spLocks noChangeShapeType="1"/>
          </p:cNvSpPr>
          <p:nvPr/>
        </p:nvSpPr>
        <p:spPr bwMode="auto">
          <a:xfrm flipH="1">
            <a:off x="6826576" y="0"/>
            <a:ext cx="0" cy="7559675"/>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1" name="Straight Connector 10"/>
          <p:cNvSpPr>
            <a:spLocks noChangeShapeType="1"/>
          </p:cNvSpPr>
          <p:nvPr/>
        </p:nvSpPr>
        <p:spPr bwMode="auto">
          <a:xfrm flipH="1">
            <a:off x="9912615" y="0"/>
            <a:ext cx="0" cy="7559675"/>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2" name="Rectangle 11"/>
          <p:cNvSpPr/>
          <p:nvPr/>
        </p:nvSpPr>
        <p:spPr bwMode="auto">
          <a:xfrm>
            <a:off x="9744604" y="0"/>
            <a:ext cx="336021" cy="7559675"/>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3" name="Straight Connector 12"/>
          <p:cNvSpPr>
            <a:spLocks noChangeShapeType="1"/>
          </p:cNvSpPr>
          <p:nvPr/>
        </p:nvSpPr>
        <p:spPr bwMode="auto">
          <a:xfrm flipH="1">
            <a:off x="9828609" y="0"/>
            <a:ext cx="0" cy="7559675"/>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4" name="Oval 13"/>
          <p:cNvSpPr/>
          <p:nvPr/>
        </p:nvSpPr>
        <p:spPr>
          <a:xfrm>
            <a:off x="8991918" y="6299729"/>
            <a:ext cx="604838" cy="60477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8" name="Content Placeholder 17"/>
          <p:cNvSpPr>
            <a:spLocks noGrp="1"/>
          </p:cNvSpPr>
          <p:nvPr>
            <p:ph sz="quarter" idx="1"/>
          </p:nvPr>
        </p:nvSpPr>
        <p:spPr>
          <a:xfrm>
            <a:off x="336021" y="302387"/>
            <a:ext cx="6216386" cy="69750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E579D2B-2C25-41D0-862D-D2BFFD8C27DE}" type="datetimeFigureOut">
              <a:rPr lang="en-US" smtClean="0"/>
              <a:pPr/>
              <a:t>9/12/2023</a:t>
            </a:fld>
            <a:endParaRPr lang="en-US"/>
          </a:p>
        </p:txBody>
      </p:sp>
      <p:sp>
        <p:nvSpPr>
          <p:cNvPr id="22" name="Slide Number Placeholder 21"/>
          <p:cNvSpPr>
            <a:spLocks noGrp="1"/>
          </p:cNvSpPr>
          <p:nvPr>
            <p:ph type="sldNum" sz="quarter" idx="15"/>
          </p:nvPr>
        </p:nvSpPr>
        <p:spPr/>
        <p:txBody>
          <a:bodyPr rtlCol="0"/>
          <a:lstStyle/>
          <a:p>
            <a:fld id="{C7F2CAAE-F211-46EF-9B59-EF2A3F050D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flipH="1">
            <a:off x="9660599" y="0"/>
            <a:ext cx="0" cy="7559675"/>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3" name="Oval 12"/>
          <p:cNvSpPr/>
          <p:nvPr/>
        </p:nvSpPr>
        <p:spPr>
          <a:xfrm>
            <a:off x="8991918" y="6299729"/>
            <a:ext cx="604838" cy="60477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rot="5400000">
            <a:off x="3693289" y="3527848"/>
            <a:ext cx="6955631" cy="503978"/>
          </a:xfrm>
        </p:spPr>
        <p:txBody>
          <a:bodyPr anchor="b"/>
          <a:lstStyle>
            <a:lvl1pPr algn="l">
              <a:buNone/>
              <a:defRPr sz="2205"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804422" cy="7559675"/>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527"/>
            </a:lvl1pPr>
          </a:lstStyle>
          <a:p>
            <a:pPr algn="ctr" eaLnBrk="1" latinLnBrk="0" hangingPunct="1">
              <a:buFontTx/>
              <a:buNone/>
            </a:pPr>
            <a:r>
              <a:rPr kumimoji="0" lang="en-US" smtClean="0"/>
              <a:t>Click icon to add picture</a:t>
            </a:r>
            <a:endParaRPr kumimoji="0" lang="en-US"/>
          </a:p>
        </p:txBody>
      </p:sp>
      <p:sp>
        <p:nvSpPr>
          <p:cNvPr id="4" name="Text Placeholder 3"/>
          <p:cNvSpPr>
            <a:spLocks noGrp="1"/>
          </p:cNvSpPr>
          <p:nvPr>
            <p:ph type="body" sz="half" idx="2"/>
          </p:nvPr>
        </p:nvSpPr>
        <p:spPr>
          <a:xfrm>
            <a:off x="7458822" y="291888"/>
            <a:ext cx="1680104" cy="5463125"/>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10"/>
              </a:spcBef>
              <a:spcAft>
                <a:spcPts val="441"/>
              </a:spcAft>
              <a:buFontTx/>
              <a:buNone/>
              <a:defRPr sz="1323"/>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flipH="1">
            <a:off x="9912615" y="0"/>
            <a:ext cx="0" cy="7559675"/>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1" name="Rectangle 10"/>
          <p:cNvSpPr/>
          <p:nvPr/>
        </p:nvSpPr>
        <p:spPr bwMode="auto">
          <a:xfrm>
            <a:off x="9744604" y="0"/>
            <a:ext cx="336021" cy="7559675"/>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12" name="Straight Connector 11"/>
          <p:cNvSpPr>
            <a:spLocks noChangeShapeType="1"/>
          </p:cNvSpPr>
          <p:nvPr/>
        </p:nvSpPr>
        <p:spPr bwMode="auto">
          <a:xfrm flipH="1">
            <a:off x="9828609" y="0"/>
            <a:ext cx="0" cy="7559675"/>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9" name="Straight Connector 18"/>
          <p:cNvSpPr>
            <a:spLocks noChangeShapeType="1"/>
          </p:cNvSpPr>
          <p:nvPr/>
        </p:nvSpPr>
        <p:spPr bwMode="auto">
          <a:xfrm flipH="1">
            <a:off x="6888428" y="0"/>
            <a:ext cx="0" cy="7559675"/>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0" name="Straight Connector 19"/>
          <p:cNvSpPr>
            <a:spLocks noChangeShapeType="1"/>
          </p:cNvSpPr>
          <p:nvPr/>
        </p:nvSpPr>
        <p:spPr bwMode="auto">
          <a:xfrm flipH="1">
            <a:off x="6826576" y="0"/>
            <a:ext cx="0" cy="7559675"/>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7" name="Date Placeholder 16"/>
          <p:cNvSpPr>
            <a:spLocks noGrp="1"/>
          </p:cNvSpPr>
          <p:nvPr>
            <p:ph type="dt" sz="half" idx="10"/>
          </p:nvPr>
        </p:nvSpPr>
        <p:spPr/>
        <p:txBody>
          <a:bodyPr rtlCol="0"/>
          <a:lstStyle/>
          <a:p>
            <a:fld id="{1E579D2B-2C25-41D0-862D-D2BFFD8C27DE}" type="datetimeFigureOut">
              <a:rPr lang="en-US" smtClean="0"/>
              <a:pPr/>
              <a:t>9/12/2023</a:t>
            </a:fld>
            <a:endParaRPr lang="en-US"/>
          </a:p>
        </p:txBody>
      </p:sp>
      <p:sp>
        <p:nvSpPr>
          <p:cNvPr id="18" name="Slide Number Placeholder 17"/>
          <p:cNvSpPr>
            <a:spLocks noGrp="1"/>
          </p:cNvSpPr>
          <p:nvPr>
            <p:ph type="sldNum" sz="quarter" idx="11"/>
          </p:nvPr>
        </p:nvSpPr>
        <p:spPr/>
        <p:txBody>
          <a:bodyPr rtlCol="0"/>
          <a:lstStyle/>
          <a:p>
            <a:fld id="{C7F2CAAE-F211-46EF-9B59-EF2A3F050D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1848115" cy="64502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38"/>
            <a:ext cx="6636412"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04031" y="4078349"/>
            <a:ext cx="9156568" cy="1259946"/>
          </a:xfrm>
        </p:spPr>
        <p:txBody>
          <a:bodyPr>
            <a:noAutofit/>
          </a:bodyPr>
          <a:lstStyle>
            <a:lvl1pPr marL="0" indent="0" algn="ctr">
              <a:buNone/>
              <a:defRPr sz="2425" spc="110" baseline="0">
                <a:solidFill>
                  <a:schemeClr val="tx2"/>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504031" y="1580424"/>
            <a:ext cx="9156568" cy="2183906"/>
          </a:xfrm>
          <a:ln w="6350" cap="rnd">
            <a:noFill/>
          </a:ln>
        </p:spPr>
        <p:txBody>
          <a:bodyPr anchor="b" anchorCtr="0">
            <a:noAutofit/>
          </a:bodyPr>
          <a:lstStyle>
            <a:lvl1pPr algn="ctr">
              <a:defRPr lang="en-US" sz="5291" b="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613546" y="3913356"/>
            <a:ext cx="3276203" cy="175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90875" y="3913356"/>
            <a:ext cx="3276203" cy="175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05419" y="3887095"/>
            <a:ext cx="50403" cy="5039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defPPr>
              <a:defRPr lang="en-US"/>
            </a:defPPr>
          </a:lstStyle>
          <a:p>
            <a:pPr algn="ctr" eaLnBrk="1" latinLnBrk="0" hangingPunct="1"/>
            <a:endParaRPr kumimoji="0" lang="en-US"/>
          </a:p>
        </p:txBody>
      </p:sp>
      <p:sp>
        <p:nvSpPr>
          <p:cNvPr id="15" name="Date Placeholder 1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16" name="Slide Number Placeholder 15"/>
          <p:cNvSpPr>
            <a:spLocks noGrp="1"/>
          </p:cNvSpPr>
          <p:nvPr>
            <p:ph type="sldNum" sz="quarter" idx="11"/>
          </p:nvPr>
        </p:nvSpPr>
        <p:spPr/>
        <p:txBody>
          <a:bodyPr/>
          <a:lstStyle/>
          <a:p>
            <a:fld id="{C7F2CAAE-F211-46EF-9B59-EF2A3F050DB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504031" y="1679928"/>
            <a:ext cx="9072562"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E579D2B-2C25-41D0-862D-D2BFFD8C27DE}" type="datetimeFigureOut">
              <a:rPr lang="en-US" smtClean="0"/>
              <a:pPr/>
              <a:t>9/12/2023</a:t>
            </a:fld>
            <a:endParaRPr lang="en-US"/>
          </a:p>
        </p:txBody>
      </p:sp>
      <p:sp>
        <p:nvSpPr>
          <p:cNvPr id="15" name="Slide Number Placeholder 14"/>
          <p:cNvSpPr>
            <a:spLocks noGrp="1"/>
          </p:cNvSpPr>
          <p:nvPr>
            <p:ph type="sldNum" sz="quarter" idx="15"/>
          </p:nvPr>
        </p:nvSpPr>
        <p:spPr/>
        <p:txBody>
          <a:bodyPr/>
          <a:lstStyle>
            <a:lvl1pPr algn="ctr">
              <a:defRPr/>
            </a:lvl1pPr>
          </a:lstStyle>
          <a:p>
            <a:fld id="{C7F2CAAE-F211-46EF-9B59-EF2A3F050DB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
        <p:nvSpPr>
          <p:cNvPr id="2" name="Title 1"/>
          <p:cNvSpPr>
            <a:spLocks noGrp="1"/>
          </p:cNvSpPr>
          <p:nvPr>
            <p:ph type="title"/>
          </p:nvPr>
        </p:nvSpPr>
        <p:spPr>
          <a:xfrm>
            <a:off x="756047" y="3863834"/>
            <a:ext cx="8736542" cy="1511935"/>
          </a:xfrm>
        </p:spPr>
        <p:txBody>
          <a:bodyPr>
            <a:noAutofit/>
          </a:bodyPr>
          <a:lstStyle>
            <a:lvl1pPr algn="l" rtl="0">
              <a:spcBef>
                <a:spcPct val="0"/>
              </a:spcBef>
              <a:buNone/>
              <a:defRPr lang="en-US" sz="5291" b="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56047" y="5466229"/>
            <a:ext cx="8736542" cy="1085489"/>
          </a:xfrm>
        </p:spPr>
        <p:txBody>
          <a:bodyPr anchor="t"/>
          <a:lstStyle>
            <a:lvl1pPr marL="0" indent="0">
              <a:buNone/>
              <a:defRPr sz="2205" spc="110" baseline="0">
                <a:solidFill>
                  <a:schemeClr val="tx2"/>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756047" y="5420073"/>
            <a:ext cx="8736542" cy="474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504031" y="1679928"/>
            <a:ext cx="4475797"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24318" y="1679928"/>
            <a:ext cx="4475797" cy="503978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Text Placeholder 2"/>
          <p:cNvSpPr>
            <a:spLocks noGrp="1"/>
          </p:cNvSpPr>
          <p:nvPr>
            <p:ph type="body" idx="1"/>
          </p:nvPr>
        </p:nvSpPr>
        <p:spPr>
          <a:xfrm>
            <a:off x="504031" y="1542792"/>
            <a:ext cx="4454027" cy="839964"/>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ct val="0"/>
              </a:spcBef>
              <a:buNone/>
              <a:defRPr sz="2866" b="1">
                <a:solidFill>
                  <a:schemeClr val="tx2"/>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504031" y="2427183"/>
            <a:ext cx="4452276" cy="431405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5126069" y="2427183"/>
            <a:ext cx="4452276" cy="431405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504031" y="171353"/>
            <a:ext cx="9072562" cy="1259946"/>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5124318" y="1542792"/>
            <a:ext cx="4454027" cy="839964"/>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ct val="0"/>
              </a:spcBef>
              <a:buNone/>
              <a:defRPr sz="2866" b="1" baseline="0">
                <a:solidFill>
                  <a:schemeClr val="tx2"/>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cxnSp>
        <p:nvCxnSpPr>
          <p:cNvPr id="10" name="Straight Connector 9"/>
          <p:cNvCxnSpPr/>
          <p:nvPr/>
        </p:nvCxnSpPr>
        <p:spPr>
          <a:xfrm>
            <a:off x="620608" y="2403288"/>
            <a:ext cx="4133057" cy="1750"/>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41925" y="2403288"/>
            <a:ext cx="4133057" cy="1750"/>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504031" y="503979"/>
            <a:ext cx="6888428" cy="629972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476464" y="1763924"/>
            <a:ext cx="2187496" cy="4115823"/>
          </a:xfrm>
        </p:spPr>
        <p:txBody>
          <a:bodyPr tIns="45720" bIns="45720" anchor="t" anchorCtr="0"/>
          <a:lstStyle>
            <a:lvl1pPr marL="0" indent="0">
              <a:lnSpc>
                <a:spcPct val="125000"/>
              </a:lnSpc>
              <a:spcAft>
                <a:spcPts val="1102"/>
              </a:spcAft>
              <a:buNone/>
              <a:defRPr sz="1764">
                <a:solidFill>
                  <a:schemeClr val="tx2"/>
                </a:solidFill>
              </a:defRPr>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7476464" y="503978"/>
            <a:ext cx="2184135" cy="1175949"/>
          </a:xfrm>
        </p:spPr>
        <p:txBody>
          <a:bodyPr lIns="91440" tIns="91440" anchor="b" anchorCtr="0"/>
          <a:lstStyle>
            <a:lvl1pPr algn="l">
              <a:buNone/>
              <a:defRPr sz="1984" b="1" spc="-55"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E579D2B-2C25-41D0-862D-D2BFFD8C27DE}" type="datetimeFigureOut">
              <a:rPr lang="en-US" smtClean="0"/>
              <a:pPr/>
              <a:t>9/12/2023</a:t>
            </a:fld>
            <a:endParaRPr lang="en-US"/>
          </a:p>
        </p:txBody>
      </p:sp>
      <p:sp>
        <p:nvSpPr>
          <p:cNvPr id="9" name="Slide Number Placeholder 8"/>
          <p:cNvSpPr>
            <a:spLocks noGrp="1"/>
          </p:cNvSpPr>
          <p:nvPr>
            <p:ph type="sldNum" sz="quarter" idx="15"/>
          </p:nvPr>
        </p:nvSpPr>
        <p:spPr/>
        <p:txBody>
          <a:bodyPr/>
          <a:lstStyle/>
          <a:p>
            <a:fld id="{C7F2CAAE-F211-46EF-9B59-EF2A3F050DB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08453" y="503978"/>
            <a:ext cx="2268141" cy="1175949"/>
          </a:xfrm>
        </p:spPr>
        <p:txBody>
          <a:bodyPr lIns="91440" tIns="91440" anchor="b" anchorCtr="0"/>
          <a:lstStyle>
            <a:lvl1pPr algn="l">
              <a:buNone/>
              <a:defRPr sz="1984" b="1" spc="-55"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04031" y="503979"/>
            <a:ext cx="6636412" cy="6131737"/>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527">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7308453" y="1763924"/>
            <a:ext cx="2268141" cy="4871791"/>
          </a:xfrm>
        </p:spPr>
        <p:txBody>
          <a:bodyPr anchor="t" anchorCtr="0"/>
          <a:lstStyle>
            <a:lvl1pPr marL="0" indent="0">
              <a:lnSpc>
                <a:spcPct val="125000"/>
              </a:lnSpc>
              <a:spcAft>
                <a:spcPts val="1102"/>
              </a:spcAft>
              <a:buFontTx/>
              <a:buNone/>
              <a:defRPr sz="1764" b="0">
                <a:solidFill>
                  <a:schemeClr val="tx2"/>
                </a:solidFill>
              </a:defRPr>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E579D2B-2C25-41D0-862D-D2BFFD8C27DE}" type="datetimeFigureOut">
              <a:rPr lang="en-US" smtClean="0"/>
              <a:pPr/>
              <a:t>9/12/2023</a:t>
            </a:fld>
            <a:endParaRPr lang="en-US"/>
          </a:p>
        </p:txBody>
      </p:sp>
      <p:sp>
        <p:nvSpPr>
          <p:cNvPr id="9" name="Slide Number Placeholder 8"/>
          <p:cNvSpPr>
            <a:spLocks noGrp="1"/>
          </p:cNvSpPr>
          <p:nvPr>
            <p:ph type="sldNum" sz="quarter" idx="11"/>
          </p:nvPr>
        </p:nvSpPr>
        <p:spPr/>
        <p:txBody>
          <a:bodyPr/>
          <a:lstStyle/>
          <a:p>
            <a:fld id="{C7F2CAAE-F211-46EF-9B59-EF2A3F050DB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38"/>
            <a:ext cx="6636412"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7035" y="5897276"/>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29" name="Title 28"/>
          <p:cNvSpPr>
            <a:spLocks noGrp="1"/>
          </p:cNvSpPr>
          <p:nvPr>
            <p:ph type="ctrTitle"/>
          </p:nvPr>
        </p:nvSpPr>
        <p:spPr>
          <a:xfrm>
            <a:off x="420026" y="5349987"/>
            <a:ext cx="9324578" cy="1347442"/>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20026" y="4283816"/>
            <a:ext cx="9324578" cy="1007957"/>
          </a:xfrm>
        </p:spPr>
        <p:txBody>
          <a:bodyPr anchor="b"/>
          <a:lstStyle>
            <a:lvl1pPr marL="0" indent="0" algn="l">
              <a:buNone/>
              <a:defRPr sz="2646">
                <a:solidFill>
                  <a:schemeClr val="tx2">
                    <a:shade val="75000"/>
                  </a:schemeClr>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E579D2B-2C25-41D0-862D-D2BFFD8C27DE}" type="datetimeFigureOut">
              <a:rPr lang="en-US" smtClean="0"/>
              <a:pPr/>
              <a:t>9/12/2023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9072562" y="7136333"/>
            <a:ext cx="836692" cy="272148"/>
          </a:xfrm>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19" name="Footer Placeholder 18"/>
          <p:cNvSpPr>
            <a:spLocks noGrp="1"/>
          </p:cNvSpPr>
          <p:nvPr>
            <p:ph type="ftr" sz="quarter" idx="11"/>
          </p:nvPr>
        </p:nvSpPr>
        <p:spPr>
          <a:xfrm>
            <a:off x="3948245" y="83996"/>
            <a:ext cx="3192198" cy="318486"/>
          </a:xfrm>
        </p:spPr>
        <p:txBody>
          <a:bodyPr/>
          <a:lstStyle/>
          <a:p>
            <a:endParaRPr lang="en-US"/>
          </a:p>
        </p:txBody>
      </p:sp>
      <p:sp>
        <p:nvSpPr>
          <p:cNvPr id="16" name="Slide Number Placeholder 15"/>
          <p:cNvSpPr>
            <a:spLocks noGrp="1"/>
          </p:cNvSpPr>
          <p:nvPr>
            <p:ph type="sldNum" sz="quarter" idx="12"/>
          </p:nvPr>
        </p:nvSpPr>
        <p:spPr>
          <a:xfrm>
            <a:off x="9072562" y="7136333"/>
            <a:ext cx="836692" cy="272148"/>
          </a:xfrm>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7035" y="3797367"/>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6" name="Text Placeholder 5"/>
          <p:cNvSpPr>
            <a:spLocks noGrp="1"/>
          </p:cNvSpPr>
          <p:nvPr>
            <p:ph type="body" idx="1"/>
          </p:nvPr>
        </p:nvSpPr>
        <p:spPr>
          <a:xfrm>
            <a:off x="420026" y="1847921"/>
            <a:ext cx="9324578" cy="1343942"/>
          </a:xfrm>
        </p:spPr>
        <p:txBody>
          <a:bodyPr anchor="b"/>
          <a:lstStyle>
            <a:lvl1pPr marL="0" indent="0" algn="r">
              <a:buNone/>
              <a:defRPr sz="2205">
                <a:solidFill>
                  <a:schemeClr val="tx2">
                    <a:shade val="75000"/>
                  </a:schemeClr>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E579D2B-2C25-41D0-862D-D2BFFD8C27DE}" type="datetimeFigureOut">
              <a:rPr lang="en-US" smtClean="0"/>
              <a:pPr/>
              <a:t>9/12/2023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7F2CAAE-F211-46EF-9B59-EF2A3F050DB8}" type="slidenum">
              <a:rPr lang="en-US" smtClean="0"/>
              <a:pPr/>
              <a:t>‹#›</a:t>
            </a:fld>
            <a:endParaRPr lang="en-US"/>
          </a:p>
        </p:txBody>
      </p:sp>
      <p:sp>
        <p:nvSpPr>
          <p:cNvPr id="8" name="Title 7"/>
          <p:cNvSpPr>
            <a:spLocks noGrp="1"/>
          </p:cNvSpPr>
          <p:nvPr>
            <p:ph type="title"/>
          </p:nvPr>
        </p:nvSpPr>
        <p:spPr>
          <a:xfrm>
            <a:off x="198961" y="3248615"/>
            <a:ext cx="9576594" cy="130605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32661" y="503978"/>
            <a:ext cx="9576594" cy="927320"/>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36021" y="1763924"/>
            <a:ext cx="4620287" cy="5207776"/>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124318" y="1763924"/>
            <a:ext cx="4788297" cy="5207776"/>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E579D2B-2C25-41D0-862D-D2BFFD8C27DE}" type="datetimeFigureOut">
              <a:rPr lang="en-US" smtClean="0"/>
              <a:pPr/>
              <a:t>9/12/2023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36021" y="5963744"/>
            <a:ext cx="9492589" cy="972958"/>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10273" y="734968"/>
            <a:ext cx="4730040" cy="705219"/>
          </a:xfrm>
        </p:spPr>
        <p:txBody>
          <a:bodyPr anchor="ctr"/>
          <a:lstStyle>
            <a:lvl1pPr marL="0" indent="0">
              <a:buNone/>
              <a:defRPr sz="1984" b="0" cap="all" baseline="0">
                <a:solidFill>
                  <a:schemeClr val="accent1">
                    <a:shade val="50000"/>
                  </a:schemeClr>
                </a:solidFill>
                <a:latin typeface="+mj-lt"/>
                <a:ea typeface="+mj-ea"/>
                <a:cs typeface="+mj-cs"/>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120817" y="734968"/>
            <a:ext cx="4731898" cy="705219"/>
          </a:xfrm>
        </p:spPr>
        <p:txBody>
          <a:bodyPr anchor="ctr"/>
          <a:lstStyle>
            <a:lvl1pPr marL="0" indent="0">
              <a:buNone/>
              <a:defRPr sz="1984" b="0" cap="all" baseline="0">
                <a:solidFill>
                  <a:schemeClr val="accent1">
                    <a:shade val="50000"/>
                  </a:schemeClr>
                </a:solidFill>
                <a:latin typeface="+mj-lt"/>
                <a:ea typeface="+mj-ea"/>
                <a:cs typeface="+mj-cs"/>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10273" y="1450687"/>
            <a:ext cx="4730040" cy="4345064"/>
          </a:xfrm>
        </p:spPr>
        <p:txBody>
          <a:bodyPr/>
          <a:lstStyle>
            <a:lvl1pPr>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124902" y="1450687"/>
            <a:ext cx="4727813" cy="4345064"/>
          </a:xfrm>
        </p:spPr>
        <p:txBody>
          <a:bodyPr/>
          <a:lstStyle>
            <a:lvl1pPr>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72562" y="7139693"/>
            <a:ext cx="840052" cy="272148"/>
          </a:xfrm>
        </p:spPr>
        <p:txBody>
          <a:bodyPr/>
          <a:lstStyle/>
          <a:p>
            <a:fld id="{C7F2CAAE-F211-46EF-9B59-EF2A3F050DB8}" type="slidenum">
              <a:rPr lang="en-US" smtClean="0"/>
              <a:pPr/>
              <a:t>‹#›</a:t>
            </a:fld>
            <a:endParaRPr lang="en-US"/>
          </a:p>
        </p:txBody>
      </p:sp>
      <p:sp>
        <p:nvSpPr>
          <p:cNvPr id="11" name="Straight Connector 10"/>
          <p:cNvSpPr>
            <a:spLocks noChangeShapeType="1"/>
          </p:cNvSpPr>
          <p:nvPr/>
        </p:nvSpPr>
        <p:spPr bwMode="auto">
          <a:xfrm>
            <a:off x="567035" y="6635715"/>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32661" y="503978"/>
            <a:ext cx="9576594" cy="927320"/>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67035" y="6447568"/>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2" name="Title 11"/>
          <p:cNvSpPr>
            <a:spLocks noGrp="1"/>
          </p:cNvSpPr>
          <p:nvPr>
            <p:ph type="title"/>
          </p:nvPr>
        </p:nvSpPr>
        <p:spPr>
          <a:xfrm>
            <a:off x="504031" y="6047740"/>
            <a:ext cx="9324578" cy="573975"/>
          </a:xfrm>
        </p:spPr>
        <p:txBody>
          <a:bodyPr anchor="ctr"/>
          <a:lstStyle>
            <a:lvl1pPr algn="l">
              <a:buNone/>
              <a:defRPr sz="2205"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04031" y="671971"/>
            <a:ext cx="3316456" cy="5291773"/>
          </a:xfrm>
        </p:spPr>
        <p:txBody>
          <a:bodyPr/>
          <a:lstStyle>
            <a:lvl1pPr marL="0" indent="0">
              <a:buNone/>
              <a:defRPr sz="1543"/>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941245" y="671971"/>
            <a:ext cx="5887365" cy="5291773"/>
          </a:xfrm>
        </p:spPr>
        <p:txBody>
          <a:bodyPr/>
          <a:lstStyle>
            <a:lvl1pPr>
              <a:defRPr sz="3527"/>
            </a:lvl1pPr>
            <a:lvl2pPr>
              <a:defRPr sz="3086"/>
            </a:lvl2pPr>
            <a:lvl3pPr>
              <a:defRPr sz="2646"/>
            </a:lvl3pPr>
            <a:lvl4pPr>
              <a:defRPr sz="2205"/>
            </a:lvl4pPr>
            <a:lvl5pPr>
              <a:defRPr sz="220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864240" y="679725"/>
            <a:ext cx="5544344" cy="4031827"/>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527"/>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7F2CAAE-F211-46EF-9B59-EF2A3F050DB8}" type="slidenum">
              <a:rPr lang="en-US" smtClean="0"/>
              <a:pPr/>
              <a:t>‹#›</a:t>
            </a:fld>
            <a:endParaRPr lang="en-US"/>
          </a:p>
        </p:txBody>
      </p:sp>
      <p:sp>
        <p:nvSpPr>
          <p:cNvPr id="17" name="Title 16"/>
          <p:cNvSpPr>
            <a:spLocks noGrp="1"/>
          </p:cNvSpPr>
          <p:nvPr>
            <p:ph type="title"/>
          </p:nvPr>
        </p:nvSpPr>
        <p:spPr>
          <a:xfrm>
            <a:off x="420026" y="5504696"/>
            <a:ext cx="6468401" cy="575726"/>
          </a:xfrm>
        </p:spPr>
        <p:txBody>
          <a:bodyPr anchor="ctr"/>
          <a:lstStyle>
            <a:lvl1pPr algn="l">
              <a:buNone/>
              <a:defRPr sz="2205"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20026" y="6099348"/>
            <a:ext cx="6468401" cy="846964"/>
          </a:xfrm>
        </p:spPr>
        <p:txBody>
          <a:bodyPr lIns="109728" tIns="0"/>
          <a:lstStyle>
            <a:lvl1pPr marL="0" indent="0">
              <a:buNone/>
              <a:defRPr sz="1543"/>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0469" y="605476"/>
            <a:ext cx="2016125" cy="64502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605476"/>
            <a:ext cx="6888428"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399"/>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8" indent="0" algn="ctr">
              <a:buNone/>
              <a:defRPr>
                <a:solidFill>
                  <a:schemeClr val="tx1">
                    <a:tint val="75000"/>
                  </a:schemeClr>
                </a:solidFill>
              </a:defRPr>
            </a:lvl2pPr>
            <a:lvl3pPr marL="1007957" indent="0" algn="ctr">
              <a:buNone/>
              <a:defRPr>
                <a:solidFill>
                  <a:schemeClr val="tx1">
                    <a:tint val="75000"/>
                  </a:schemeClr>
                </a:solidFill>
              </a:defRPr>
            </a:lvl3pPr>
            <a:lvl4pPr marL="1511935" indent="0" algn="ctr">
              <a:buNone/>
              <a:defRPr>
                <a:solidFill>
                  <a:schemeClr val="tx1">
                    <a:tint val="75000"/>
                  </a:schemeClr>
                </a:solidFill>
              </a:defRPr>
            </a:lvl4pPr>
            <a:lvl5pPr marL="2015913" indent="0" algn="ctr">
              <a:buNone/>
              <a:defRPr>
                <a:solidFill>
                  <a:schemeClr val="tx1">
                    <a:tint val="75000"/>
                  </a:schemeClr>
                </a:solidFill>
              </a:defRPr>
            </a:lvl5pPr>
            <a:lvl6pPr marL="2519892" indent="0" algn="ctr">
              <a:buNone/>
              <a:defRPr>
                <a:solidFill>
                  <a:schemeClr val="tx1">
                    <a:tint val="75000"/>
                  </a:schemeClr>
                </a:solidFill>
              </a:defRPr>
            </a:lvl6pPr>
            <a:lvl7pPr marL="3023870" indent="0" algn="ctr">
              <a:buNone/>
              <a:defRPr>
                <a:solidFill>
                  <a:schemeClr val="tx1">
                    <a:tint val="75000"/>
                  </a:schemeClr>
                </a:solidFill>
              </a:defRPr>
            </a:lvl7pPr>
            <a:lvl8pPr marL="3527848" indent="0" algn="ctr">
              <a:buNone/>
              <a:defRPr>
                <a:solidFill>
                  <a:schemeClr val="tx1">
                    <a:tint val="75000"/>
                  </a:schemeClr>
                </a:solidFill>
              </a:defRPr>
            </a:lvl8pPr>
            <a:lvl9pPr marL="40318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1"/>
            <a:ext cx="8568531" cy="1501435"/>
          </a:xfrm>
        </p:spPr>
        <p:txBody>
          <a:bodyPr anchor="t"/>
          <a:lstStyle>
            <a:lvl1pPr algn="l">
              <a:defRPr sz="4409"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3"/>
            <a:ext cx="8568531" cy="1653678"/>
          </a:xfrm>
        </p:spPr>
        <p:txBody>
          <a:bodyPr anchor="b"/>
          <a:lstStyle>
            <a:lvl1pPr marL="0" indent="0">
              <a:buNone/>
              <a:defRPr sz="2205">
                <a:solidFill>
                  <a:schemeClr val="tx1">
                    <a:tint val="75000"/>
                  </a:schemeClr>
                </a:solidFill>
              </a:defRPr>
            </a:lvl1pPr>
            <a:lvl2pPr marL="503978" indent="0">
              <a:buNone/>
              <a:defRPr sz="1984">
                <a:solidFill>
                  <a:schemeClr val="tx1">
                    <a:tint val="75000"/>
                  </a:schemeClr>
                </a:solidFill>
              </a:defRPr>
            </a:lvl2pPr>
            <a:lvl3pPr marL="1007957" indent="0">
              <a:buNone/>
              <a:defRPr sz="1764">
                <a:solidFill>
                  <a:schemeClr val="tx1">
                    <a:tint val="75000"/>
                  </a:schemeClr>
                </a:solidFill>
              </a:defRPr>
            </a:lvl3pPr>
            <a:lvl4pPr marL="1511935" indent="0">
              <a:buNone/>
              <a:defRPr sz="1543">
                <a:solidFill>
                  <a:schemeClr val="tx1">
                    <a:tint val="75000"/>
                  </a:schemeClr>
                </a:solidFill>
              </a:defRPr>
            </a:lvl4pPr>
            <a:lvl5pPr marL="2015913" indent="0">
              <a:buNone/>
              <a:defRPr sz="1543">
                <a:solidFill>
                  <a:schemeClr val="tx1">
                    <a:tint val="75000"/>
                  </a:schemeClr>
                </a:solidFill>
              </a:defRPr>
            </a:lvl5pPr>
            <a:lvl6pPr marL="2519892" indent="0">
              <a:buNone/>
              <a:defRPr sz="1543">
                <a:solidFill>
                  <a:schemeClr val="tx1">
                    <a:tint val="75000"/>
                  </a:schemeClr>
                </a:solidFill>
              </a:defRPr>
            </a:lvl6pPr>
            <a:lvl7pPr marL="3023870" indent="0">
              <a:buNone/>
              <a:defRPr sz="1543">
                <a:solidFill>
                  <a:schemeClr val="tx1">
                    <a:tint val="75000"/>
                  </a:schemeClr>
                </a:solidFill>
              </a:defRPr>
            </a:lvl7pPr>
            <a:lvl8pPr marL="3527848" indent="0">
              <a:buNone/>
              <a:defRPr sz="1543">
                <a:solidFill>
                  <a:schemeClr val="tx1">
                    <a:tint val="75000"/>
                  </a:schemeClr>
                </a:solidFill>
              </a:defRPr>
            </a:lvl8pPr>
            <a:lvl9pPr marL="4031827"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4"/>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9" y="1763924"/>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46" b="1"/>
            </a:lvl1pPr>
            <a:lvl2pPr marL="503978" indent="0">
              <a:buNone/>
              <a:defRPr sz="2205" b="1"/>
            </a:lvl2pPr>
            <a:lvl3pPr marL="1007957" indent="0">
              <a:buNone/>
              <a:defRPr sz="1984" b="1"/>
            </a:lvl3pPr>
            <a:lvl4pPr marL="1511935" indent="0">
              <a:buNone/>
              <a:defRPr sz="1764" b="1"/>
            </a:lvl4pPr>
            <a:lvl5pPr marL="2015913" indent="0">
              <a:buNone/>
              <a:defRPr sz="1764" b="1"/>
            </a:lvl5pPr>
            <a:lvl6pPr marL="2519892" indent="0">
              <a:buNone/>
              <a:defRPr sz="1764" b="1"/>
            </a:lvl6pPr>
            <a:lvl7pPr marL="3023870" indent="0">
              <a:buNone/>
              <a:defRPr sz="1764" b="1"/>
            </a:lvl7pPr>
            <a:lvl8pPr marL="3527848" indent="0">
              <a:buNone/>
              <a:defRPr sz="1764" b="1"/>
            </a:lvl8pPr>
            <a:lvl9pPr marL="4031827"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46" b="1"/>
            </a:lvl1pPr>
            <a:lvl2pPr marL="503978" indent="0">
              <a:buNone/>
              <a:defRPr sz="2205" b="1"/>
            </a:lvl2pPr>
            <a:lvl3pPr marL="1007957" indent="0">
              <a:buNone/>
              <a:defRPr sz="1984" b="1"/>
            </a:lvl3pPr>
            <a:lvl4pPr marL="1511935" indent="0">
              <a:buNone/>
              <a:defRPr sz="1764" b="1"/>
            </a:lvl4pPr>
            <a:lvl5pPr marL="2015913" indent="0">
              <a:buNone/>
              <a:defRPr sz="1764" b="1"/>
            </a:lvl5pPr>
            <a:lvl6pPr marL="2519892" indent="0">
              <a:buNone/>
              <a:defRPr sz="1764" b="1"/>
            </a:lvl6pPr>
            <a:lvl7pPr marL="3023870" indent="0">
              <a:buNone/>
              <a:defRPr sz="1764" b="1"/>
            </a:lvl7pPr>
            <a:lvl8pPr marL="3527848" indent="0">
              <a:buNone/>
              <a:defRPr sz="1764" b="1"/>
            </a:lvl8pPr>
            <a:lvl9pPr marL="4031827"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0987"/>
            <a:ext cx="3316456" cy="1280945"/>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3941245" y="300987"/>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1" y="1581932"/>
            <a:ext cx="3316456" cy="5171028"/>
          </a:xfrm>
        </p:spPr>
        <p:txBody>
          <a:bodyPr/>
          <a:lstStyle>
            <a:lvl1pPr marL="0" indent="0">
              <a:buNone/>
              <a:defRPr sz="1543"/>
            </a:lvl1pPr>
            <a:lvl2pPr marL="503978" indent="0">
              <a:buNone/>
              <a:defRPr sz="1323"/>
            </a:lvl2pPr>
            <a:lvl3pPr marL="1007957" indent="0">
              <a:buNone/>
              <a:defRPr sz="1102"/>
            </a:lvl3pPr>
            <a:lvl4pPr marL="1511935" indent="0">
              <a:buNone/>
              <a:defRPr sz="992"/>
            </a:lvl4pPr>
            <a:lvl5pPr marL="2015913" indent="0">
              <a:buNone/>
              <a:defRPr sz="992"/>
            </a:lvl5pPr>
            <a:lvl6pPr marL="2519892" indent="0">
              <a:buNone/>
              <a:defRPr sz="992"/>
            </a:lvl6pPr>
            <a:lvl7pPr marL="3023870" indent="0">
              <a:buNone/>
              <a:defRPr sz="992"/>
            </a:lvl7pPr>
            <a:lvl8pPr marL="3527848" indent="0">
              <a:buNone/>
              <a:defRPr sz="992"/>
            </a:lvl8pPr>
            <a:lvl9pPr marL="4031827"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3"/>
            <a:ext cx="6048375" cy="624724"/>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27"/>
            </a:lvl1pPr>
            <a:lvl2pPr marL="503978" indent="0">
              <a:buNone/>
              <a:defRPr sz="3086"/>
            </a:lvl2pPr>
            <a:lvl3pPr marL="1007957" indent="0">
              <a:buNone/>
              <a:defRPr sz="2646"/>
            </a:lvl3pPr>
            <a:lvl4pPr marL="1511935" indent="0">
              <a:buNone/>
              <a:defRPr sz="2205"/>
            </a:lvl4pPr>
            <a:lvl5pPr marL="2015913" indent="0">
              <a:buNone/>
              <a:defRPr sz="2205"/>
            </a:lvl5pPr>
            <a:lvl6pPr marL="2519892" indent="0">
              <a:buNone/>
              <a:defRPr sz="2205"/>
            </a:lvl6pPr>
            <a:lvl7pPr marL="3023870" indent="0">
              <a:buNone/>
              <a:defRPr sz="2205"/>
            </a:lvl7pPr>
            <a:lvl8pPr marL="3527848" indent="0">
              <a:buNone/>
              <a:defRPr sz="2205"/>
            </a:lvl8pPr>
            <a:lvl9pPr marL="4031827" indent="0">
              <a:buNone/>
              <a:defRPr sz="2205"/>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43"/>
            </a:lvl1pPr>
            <a:lvl2pPr marL="503978" indent="0">
              <a:buNone/>
              <a:defRPr sz="1323"/>
            </a:lvl2pPr>
            <a:lvl3pPr marL="1007957" indent="0">
              <a:buNone/>
              <a:defRPr sz="1102"/>
            </a:lvl3pPr>
            <a:lvl4pPr marL="1511935" indent="0">
              <a:buNone/>
              <a:defRPr sz="992"/>
            </a:lvl4pPr>
            <a:lvl5pPr marL="2015913" indent="0">
              <a:buNone/>
              <a:defRPr sz="992"/>
            </a:lvl5pPr>
            <a:lvl6pPr marL="2519892" indent="0">
              <a:buNone/>
              <a:defRPr sz="992"/>
            </a:lvl6pPr>
            <a:lvl7pPr marL="3023870" indent="0">
              <a:buNone/>
              <a:defRPr sz="992"/>
            </a:lvl7pPr>
            <a:lvl8pPr marL="3527848" indent="0">
              <a:buNone/>
              <a:defRPr sz="992"/>
            </a:lvl8pPr>
            <a:lvl9pPr marL="4031827"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38"/>
            <a:ext cx="6636412"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81451" y="161273"/>
            <a:ext cx="9717723" cy="2761801"/>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8" name="Title 7"/>
          <p:cNvSpPr>
            <a:spLocks noGrp="1"/>
          </p:cNvSpPr>
          <p:nvPr>
            <p:ph type="ctrTitle"/>
          </p:nvPr>
        </p:nvSpPr>
        <p:spPr>
          <a:xfrm>
            <a:off x="511786" y="419983"/>
            <a:ext cx="9072562" cy="2435895"/>
          </a:xfrm>
        </p:spPr>
        <p:txBody>
          <a:bodyPr lIns="45720" rIns="228600" anchor="b">
            <a:normAutofit/>
          </a:bodyPr>
          <a:lstStyle>
            <a:lvl1pPr marL="0" algn="r">
              <a:defRPr sz="529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52146" y="3107867"/>
            <a:ext cx="7232202" cy="1931917"/>
          </a:xfrm>
        </p:spPr>
        <p:txBody>
          <a:bodyPr lIns="45720" rIns="246888"/>
          <a:lstStyle>
            <a:lvl1pPr marL="0" indent="0" algn="r">
              <a:spcBef>
                <a:spcPct val="0"/>
              </a:spcBef>
              <a:buNone/>
              <a:defRPr>
                <a:effectLst/>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6132380" y="7174972"/>
            <a:ext cx="3309805" cy="302387"/>
          </a:xfrm>
        </p:spPr>
        <p:txBody>
          <a:bodyPr vert="horz" rtlCol="0"/>
          <a:lstStyle/>
          <a:p>
            <a:fld id="{1E579D2B-2C25-41D0-862D-D2BFFD8C27DE}" type="datetimeFigureOut">
              <a:rPr lang="en-US" smtClean="0"/>
              <a:pPr/>
              <a:t>9/12/2023</a:t>
            </a:fld>
            <a:endParaRPr lang="en-US"/>
          </a:p>
        </p:txBody>
      </p:sp>
      <p:sp>
        <p:nvSpPr>
          <p:cNvPr id="11" name="Slide Number Placeholder 10"/>
          <p:cNvSpPr>
            <a:spLocks noGrp="1"/>
          </p:cNvSpPr>
          <p:nvPr>
            <p:ph type="sldNum" sz="quarter" idx="11"/>
          </p:nvPr>
        </p:nvSpPr>
        <p:spPr>
          <a:xfrm>
            <a:off x="9523844" y="7174972"/>
            <a:ext cx="511845" cy="302387"/>
          </a:xfrm>
        </p:spPr>
        <p:txBody>
          <a:bodyPr vert="horz" rtlCol="0"/>
          <a:lstStyle>
            <a:lvl1pPr>
              <a:defRPr>
                <a:solidFill>
                  <a:schemeClr val="tx2">
                    <a:shade val="90000"/>
                  </a:schemeClr>
                </a:solidFill>
              </a:defRPr>
            </a:lvl1pPr>
          </a:lstStyle>
          <a:p>
            <a:fld id="{C7F2CAAE-F211-46EF-9B59-EF2A3F050DB8}" type="slidenum">
              <a:rPr lang="en-US" smtClean="0"/>
              <a:pPr/>
              <a:t>‹#›</a:t>
            </a:fld>
            <a:endParaRPr lang="en-US"/>
          </a:p>
        </p:txBody>
      </p:sp>
      <p:sp>
        <p:nvSpPr>
          <p:cNvPr id="12" name="Footer Placeholder 11"/>
          <p:cNvSpPr>
            <a:spLocks noGrp="1"/>
          </p:cNvSpPr>
          <p:nvPr>
            <p:ph type="ftr" sz="quarter" idx="12"/>
          </p:nvPr>
        </p:nvSpPr>
        <p:spPr>
          <a:xfrm>
            <a:off x="1764109" y="7174972"/>
            <a:ext cx="4307708" cy="302387"/>
          </a:xfrm>
        </p:spPr>
        <p:txBody>
          <a:bodyPr vert="horz" rtlCol="0"/>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648661" y="1570345"/>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102572" y="3601765"/>
            <a:ext cx="8165306"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796370" y="549206"/>
            <a:ext cx="8568531" cy="3010431"/>
          </a:xfrm>
        </p:spPr>
        <p:txBody>
          <a:bodyPr rIns="100584"/>
          <a:lstStyle>
            <a:lvl1pPr algn="r">
              <a:buNone/>
              <a:defRPr sz="4409"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96300" y="3624095"/>
            <a:ext cx="8568531" cy="1664178"/>
          </a:xfrm>
        </p:spPr>
        <p:txBody>
          <a:bodyPr rIns="128016" anchor="t"/>
          <a:lstStyle>
            <a:lvl1pPr marL="0" indent="0" algn="r">
              <a:buNone/>
              <a:defRPr sz="2205">
                <a:solidFill>
                  <a:schemeClr val="tx1">
                    <a:tint val="75000"/>
                  </a:schemeClr>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6132380" y="7180115"/>
            <a:ext cx="3309805" cy="302387"/>
          </a:xfrm>
        </p:spPr>
        <p:txBody>
          <a:bodyPr vert="horz" rtlCol="0"/>
          <a:lstStyle/>
          <a:p>
            <a:fld id="{1E579D2B-2C25-41D0-862D-D2BFFD8C27DE}" type="datetimeFigureOut">
              <a:rPr lang="en-US" smtClean="0"/>
              <a:pPr/>
              <a:t>9/12/2023</a:t>
            </a:fld>
            <a:endParaRPr lang="en-US"/>
          </a:p>
        </p:txBody>
      </p:sp>
      <p:sp>
        <p:nvSpPr>
          <p:cNvPr id="9" name="Slide Number Placeholder 8"/>
          <p:cNvSpPr>
            <a:spLocks noGrp="1"/>
          </p:cNvSpPr>
          <p:nvPr>
            <p:ph type="sldNum" sz="quarter" idx="11"/>
          </p:nvPr>
        </p:nvSpPr>
        <p:spPr>
          <a:xfrm>
            <a:off x="9523844" y="7180115"/>
            <a:ext cx="511845" cy="302387"/>
          </a:xfrm>
        </p:spPr>
        <p:txBody>
          <a:bodyPr vert="horz" rtlCol="0"/>
          <a:lstStyle>
            <a:lvl1pPr>
              <a:defRPr>
                <a:solidFill>
                  <a:schemeClr val="tx2">
                    <a:shade val="90000"/>
                  </a:schemeClr>
                </a:solidFill>
              </a:defRPr>
            </a:lvl1pPr>
          </a:lstStyle>
          <a:p>
            <a:fld id="{C7F2CAAE-F211-46EF-9B59-EF2A3F050DB8}" type="slidenum">
              <a:rPr lang="en-US" smtClean="0"/>
              <a:pPr/>
              <a:t>‹#›</a:t>
            </a:fld>
            <a:endParaRPr lang="en-US"/>
          </a:p>
        </p:txBody>
      </p:sp>
      <p:sp>
        <p:nvSpPr>
          <p:cNvPr id="10" name="Footer Placeholder 9"/>
          <p:cNvSpPr>
            <a:spLocks noGrp="1"/>
          </p:cNvSpPr>
          <p:nvPr>
            <p:ph type="ftr" sz="quarter" idx="12"/>
          </p:nvPr>
        </p:nvSpPr>
        <p:spPr>
          <a:xfrm>
            <a:off x="1764109" y="7180115"/>
            <a:ext cx="4307708" cy="302387"/>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1814322"/>
            <a:ext cx="4452276" cy="4989385"/>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9" y="1814322"/>
            <a:ext cx="4452276" cy="4989385"/>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526191" y="7181105"/>
            <a:ext cx="511845" cy="302387"/>
          </a:xfrm>
        </p:spPr>
        <p:txBody>
          <a:bodyPr/>
          <a:lstStyle/>
          <a:p>
            <a:fld id="{C7F2CAAE-F211-46EF-9B59-EF2A3F050DB8}" type="slidenum">
              <a:rPr lang="en-US" smtClean="0"/>
              <a:pPr/>
              <a:t>‹#›</a:t>
            </a:fld>
            <a:endParaRPr lang="en-US"/>
          </a:p>
        </p:txBody>
      </p:sp>
      <p:sp>
        <p:nvSpPr>
          <p:cNvPr id="10" name="Rectangle 9"/>
          <p:cNvSpPr/>
          <p:nvPr/>
        </p:nvSpPr>
        <p:spPr>
          <a:xfrm>
            <a:off x="648661" y="1570345"/>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79917" y="2386750"/>
            <a:ext cx="413305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defPPr>
              <a:defRPr lang="en-US"/>
            </a:defPPr>
          </a:lstStyle>
          <a:p>
            <a:pPr algn="ctr" eaLnBrk="1" latinLnBrk="0" hangingPunct="1"/>
            <a:endParaRPr kumimoji="0" lang="en-US"/>
          </a:p>
        </p:txBody>
      </p:sp>
      <p:sp>
        <p:nvSpPr>
          <p:cNvPr id="11" name="Rectangle 10"/>
          <p:cNvSpPr/>
          <p:nvPr/>
        </p:nvSpPr>
        <p:spPr>
          <a:xfrm>
            <a:off x="5292328" y="2386750"/>
            <a:ext cx="413305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defPPr>
              <a:defRPr lang="en-US"/>
            </a:defPPr>
          </a:lstStyle>
          <a:p>
            <a:pPr algn="ctr" eaLnBrk="1" latinLnBrk="0" hangingPunct="1"/>
            <a:endParaRPr kumimoji="0" lang="en-US"/>
          </a:p>
        </p:txBody>
      </p:sp>
      <p:sp>
        <p:nvSpPr>
          <p:cNvPr id="2" name="Title 1"/>
          <p:cNvSpPr>
            <a:spLocks noGrp="1"/>
          </p:cNvSpPr>
          <p:nvPr>
            <p:ph type="title"/>
          </p:nvPr>
        </p:nvSpPr>
        <p:spPr>
          <a:xfrm>
            <a:off x="504031" y="277726"/>
            <a:ext cx="9072562" cy="1259946"/>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1692178"/>
            <a:ext cx="4454027" cy="705219"/>
          </a:xfrm>
        </p:spPr>
        <p:txBody>
          <a:bodyPr anchor="b">
            <a:noAutofit/>
          </a:bodyPr>
          <a:lstStyle>
            <a:lvl1pPr marL="100796" indent="0" algn="l">
              <a:spcBef>
                <a:spcPct val="0"/>
              </a:spcBef>
              <a:buNone/>
              <a:defRPr sz="2425" b="0" cap="all" baseline="0"/>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0818" y="1692178"/>
            <a:ext cx="4455776" cy="705219"/>
          </a:xfrm>
        </p:spPr>
        <p:txBody>
          <a:bodyPr anchor="b">
            <a:noAutofit/>
          </a:bodyPr>
          <a:lstStyle>
            <a:lvl1pPr marL="100796" indent="0" algn="l">
              <a:spcBef>
                <a:spcPct val="0"/>
              </a:spcBef>
              <a:buNone/>
              <a:defRPr sz="2425" b="0" cap="all" baseline="0"/>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031" y="2603888"/>
            <a:ext cx="4454027" cy="4345064"/>
          </a:xfrm>
        </p:spPr>
        <p:txBody>
          <a:bodyPr lIns="91440"/>
          <a:lstStyle>
            <a:lvl1pPr>
              <a:defRPr sz="242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0818" y="2603888"/>
            <a:ext cx="4455776" cy="4345064"/>
          </a:xfrm>
        </p:spPr>
        <p:txBody>
          <a:bodyPr/>
          <a:lstStyle>
            <a:lvl1pPr>
              <a:defRPr sz="2425"/>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526191" y="7181105"/>
            <a:ext cx="511845" cy="302387"/>
          </a:xfrm>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79126"/>
            <a:ext cx="9072562" cy="1259946"/>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
        <p:nvSpPr>
          <p:cNvPr id="7" name="Rectangle 6"/>
          <p:cNvSpPr/>
          <p:nvPr/>
        </p:nvSpPr>
        <p:spPr>
          <a:xfrm>
            <a:off x="648661" y="1570345"/>
            <a:ext cx="882054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575601" y="1165870"/>
            <a:ext cx="4133057" cy="10080"/>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2" name="Title 1"/>
          <p:cNvSpPr>
            <a:spLocks noGrp="1"/>
          </p:cNvSpPr>
          <p:nvPr>
            <p:ph type="title"/>
          </p:nvPr>
        </p:nvSpPr>
        <p:spPr>
          <a:xfrm>
            <a:off x="5471513" y="335986"/>
            <a:ext cx="4334669" cy="839964"/>
          </a:xfrm>
        </p:spPr>
        <p:txBody>
          <a:bodyPr anchor="b"/>
          <a:lstStyle>
            <a:lvl1pPr marL="0" algn="r">
              <a:buNone/>
              <a:defRPr sz="2205"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471513" y="1220880"/>
            <a:ext cx="4334669" cy="1175949"/>
          </a:xfrm>
        </p:spPr>
        <p:txBody>
          <a:bodyPr/>
          <a:lstStyle>
            <a:lvl1pPr marL="0" indent="0" algn="r">
              <a:spcBef>
                <a:spcPct val="0"/>
              </a:spcBef>
              <a:buNone/>
              <a:defRPr sz="1543"/>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52016" y="2435895"/>
            <a:ext cx="9554166" cy="4384612"/>
          </a:xfrm>
        </p:spPr>
        <p:txBody>
          <a:bodyPr/>
          <a:lstStyle>
            <a:lvl1pPr marL="322546">
              <a:defRPr sz="3527"/>
            </a:lvl1pPr>
            <a:lvl2pPr marL="655172">
              <a:defRPr sz="3086"/>
            </a:lvl2pPr>
            <a:lvl3pPr marL="907161">
              <a:defRPr sz="2646"/>
            </a:lvl3pPr>
            <a:lvl4pPr marL="1159150">
              <a:defRPr sz="2205"/>
            </a:lvl4pPr>
            <a:lvl5pPr marL="1390980">
              <a:defRPr sz="220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6132380" y="7180115"/>
            <a:ext cx="3309805" cy="302387"/>
          </a:xfrm>
        </p:spPr>
        <p:txBody>
          <a:bodyPr vert="horz" rtlCol="0"/>
          <a:lstStyle/>
          <a:p>
            <a:fld id="{1E579D2B-2C25-41D0-862D-D2BFFD8C27DE}" type="datetimeFigureOut">
              <a:rPr lang="en-US" smtClean="0"/>
              <a:pPr/>
              <a:t>9/12/2023</a:t>
            </a:fld>
            <a:endParaRPr lang="en-US"/>
          </a:p>
        </p:txBody>
      </p:sp>
      <p:sp>
        <p:nvSpPr>
          <p:cNvPr id="10" name="Slide Number Placeholder 9"/>
          <p:cNvSpPr>
            <a:spLocks noGrp="1"/>
          </p:cNvSpPr>
          <p:nvPr>
            <p:ph type="sldNum" sz="quarter" idx="11"/>
          </p:nvPr>
        </p:nvSpPr>
        <p:spPr>
          <a:xfrm>
            <a:off x="9523844" y="7180115"/>
            <a:ext cx="511845" cy="302387"/>
          </a:xfrm>
        </p:spPr>
        <p:txBody>
          <a:bodyPr vert="horz" rtlCol="0"/>
          <a:lstStyle>
            <a:lvl1pPr>
              <a:defRPr>
                <a:solidFill>
                  <a:schemeClr val="tx2">
                    <a:shade val="90000"/>
                  </a:schemeClr>
                </a:solidFill>
              </a:defRPr>
            </a:lvl1pPr>
          </a:lstStyle>
          <a:p>
            <a:fld id="{C7F2CAAE-F211-46EF-9B59-EF2A3F050DB8}" type="slidenum">
              <a:rPr lang="en-US" smtClean="0"/>
              <a:pPr/>
              <a:t>‹#›</a:t>
            </a:fld>
            <a:endParaRPr lang="en-US"/>
          </a:p>
        </p:txBody>
      </p:sp>
      <p:sp>
        <p:nvSpPr>
          <p:cNvPr id="11" name="Footer Placeholder 10"/>
          <p:cNvSpPr>
            <a:spLocks noGrp="1"/>
          </p:cNvSpPr>
          <p:nvPr>
            <p:ph type="ftr" sz="quarter" idx="12"/>
          </p:nvPr>
        </p:nvSpPr>
        <p:spPr>
          <a:xfrm>
            <a:off x="1764109" y="7180115"/>
            <a:ext cx="4307708" cy="302387"/>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878" y="5207776"/>
            <a:ext cx="6048375" cy="732528"/>
          </a:xfrm>
        </p:spPr>
        <p:txBody>
          <a:bodyPr anchor="b"/>
          <a:lstStyle>
            <a:lvl1pPr marL="0" algn="r">
              <a:buNone/>
              <a:defRPr sz="2205"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351878" y="5940304"/>
            <a:ext cx="6048375" cy="1005592"/>
          </a:xfrm>
        </p:spPr>
        <p:txBody>
          <a:bodyPr/>
          <a:lstStyle>
            <a:lvl1pPr marL="0" indent="0" algn="r">
              <a:spcBef>
                <a:spcPct val="0"/>
              </a:spcBef>
              <a:buNone/>
              <a:defRPr sz="1543"/>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36021" y="275429"/>
            <a:ext cx="9408584" cy="4787794"/>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527"/>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a:solidFill>
                <a:schemeClr val="lt1"/>
              </a:solidFill>
              <a:latin typeface="+mn-lt"/>
              <a:ea typeface="+mn-ea"/>
              <a:cs typeface="+mn-cs"/>
            </a:endParaRPr>
          </a:p>
        </p:txBody>
      </p:sp>
      <p:sp>
        <p:nvSpPr>
          <p:cNvPr id="8" name="Date Placeholder 7"/>
          <p:cNvSpPr>
            <a:spLocks noGrp="1"/>
          </p:cNvSpPr>
          <p:nvPr>
            <p:ph type="dt" sz="half" idx="10"/>
          </p:nvPr>
        </p:nvSpPr>
        <p:spPr>
          <a:xfrm>
            <a:off x="6132380" y="7174972"/>
            <a:ext cx="3309805" cy="302387"/>
          </a:xfrm>
        </p:spPr>
        <p:txBody>
          <a:bodyPr vert="horz" rtlCol="0"/>
          <a:lstStyle/>
          <a:p>
            <a:fld id="{1E579D2B-2C25-41D0-862D-D2BFFD8C27DE}" type="datetimeFigureOut">
              <a:rPr lang="en-US" smtClean="0"/>
              <a:pPr/>
              <a:t>9/12/2023</a:t>
            </a:fld>
            <a:endParaRPr lang="en-US"/>
          </a:p>
        </p:txBody>
      </p:sp>
      <p:sp>
        <p:nvSpPr>
          <p:cNvPr id="9" name="Slide Number Placeholder 8"/>
          <p:cNvSpPr>
            <a:spLocks noGrp="1"/>
          </p:cNvSpPr>
          <p:nvPr>
            <p:ph type="sldNum" sz="quarter" idx="11"/>
          </p:nvPr>
        </p:nvSpPr>
        <p:spPr>
          <a:xfrm>
            <a:off x="9523844" y="7174972"/>
            <a:ext cx="511845" cy="302387"/>
          </a:xfrm>
        </p:spPr>
        <p:txBody>
          <a:bodyPr vert="horz" rtlCol="0"/>
          <a:lstStyle>
            <a:lvl1pPr>
              <a:defRPr>
                <a:solidFill>
                  <a:schemeClr val="tx2">
                    <a:shade val="90000"/>
                  </a:schemeClr>
                </a:solidFill>
              </a:defRPr>
            </a:lvl1pPr>
          </a:lstStyle>
          <a:p>
            <a:fld id="{C7F2CAAE-F211-46EF-9B59-EF2A3F050DB8}" type="slidenum">
              <a:rPr lang="en-US" smtClean="0"/>
              <a:pPr/>
              <a:t>‹#›</a:t>
            </a:fld>
            <a:endParaRPr lang="en-US"/>
          </a:p>
        </p:txBody>
      </p:sp>
      <p:sp>
        <p:nvSpPr>
          <p:cNvPr id="10" name="Footer Placeholder 9"/>
          <p:cNvSpPr>
            <a:spLocks noGrp="1"/>
          </p:cNvSpPr>
          <p:nvPr>
            <p:ph type="ftr" sz="quarter" idx="12"/>
          </p:nvPr>
        </p:nvSpPr>
        <p:spPr>
          <a:xfrm>
            <a:off x="1764109" y="7174972"/>
            <a:ext cx="4307708" cy="302387"/>
          </a:xfrm>
        </p:spPr>
        <p:txBody>
          <a:bodyPr vert="horz" rtlCol="0"/>
          <a:lstStyle/>
          <a:p>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302738"/>
            <a:ext cx="6636412" cy="64502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vert="horz" wrap="square" lIns="0" tIns="2808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0"/>
              </a:spcBef>
              <a:spcAft>
                <a:spcPts val="1425"/>
              </a:spcAft>
              <a:buClr>
                <a:srgbClr val="000000"/>
              </a:buClr>
              <a:buSzTx/>
              <a:buFont typeface="Times New Roman" pitchFamily="18" charset="0"/>
              <a:buNone/>
              <a:defRPr/>
            </a:pPr>
            <a:endParaRPr kumimoji="0" lang="ru-RU"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5141359"/>
            <a:ext cx="1008844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algn="ctr" eaLnBrk="1" latinLnBrk="0" hangingPunct="1"/>
            <a:endParaRPr kumimoji="0" lang="en-US"/>
          </a:p>
        </p:txBody>
      </p:sp>
      <p:sp>
        <p:nvSpPr>
          <p:cNvPr id="9" name="Title 8"/>
          <p:cNvSpPr>
            <a:spLocks noGrp="1"/>
          </p:cNvSpPr>
          <p:nvPr>
            <p:ph type="ctrTitle"/>
          </p:nvPr>
        </p:nvSpPr>
        <p:spPr>
          <a:xfrm>
            <a:off x="756047" y="1931918"/>
            <a:ext cx="8568531" cy="2016973"/>
          </a:xfrm>
        </p:spPr>
        <p:txBody>
          <a:bodyPr vert="horz" anchor="b">
            <a:normAutofit/>
            <a:scene3d>
              <a:camera prst="orthographicFront"/>
              <a:lightRig rig="soft" dir="t"/>
            </a:scene3d>
            <a:sp3d prstMaterial="softEdge">
              <a:bevelT w="25400" h="25400"/>
            </a:sp3d>
          </a:bodyPr>
          <a:lstStyle>
            <a:lvl1pPr algn="r">
              <a:defRPr sz="5291"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56047" y="3981128"/>
            <a:ext cx="8568531" cy="1322452"/>
          </a:xfrm>
        </p:spPr>
        <p:txBody>
          <a:bodyPr lIns="45720" rIns="45720"/>
          <a:lstStyle>
            <a:lvl1pPr marL="0" marR="70557" indent="0" algn="r">
              <a:buNone/>
              <a:defRPr>
                <a:solidFill>
                  <a:schemeClr val="tx2"/>
                </a:solidFill>
              </a:defRPr>
            </a:lvl1pPr>
            <a:lvl2pPr marL="503978" indent="0" algn="ctr">
              <a:buNone/>
            </a:lvl2pPr>
            <a:lvl3pPr marL="1007957" indent="0" algn="ctr">
              <a:buNone/>
            </a:lvl3pPr>
            <a:lvl4pPr marL="1511935" indent="0" algn="ctr">
              <a:buNone/>
            </a:lvl4pPr>
            <a:lvl5pPr marL="2015913" indent="0" algn="ctr">
              <a:buNone/>
            </a:lvl5pPr>
            <a:lvl6pPr marL="2519892" indent="0" algn="ctr">
              <a:buNone/>
            </a:lvl6pPr>
            <a:lvl7pPr marL="3023870" indent="0" algn="ctr">
              <a:buNone/>
            </a:lvl7pPr>
            <a:lvl8pPr marL="3527848" indent="0" algn="ctr">
              <a:buNone/>
            </a:lvl8pPr>
            <a:lvl9pPr marL="4031827" indent="0" algn="ctr">
              <a:buNone/>
            </a:lvl9pPr>
          </a:lstStyle>
          <a:p>
            <a:r>
              <a:rPr kumimoji="0" lang="en-US" smtClean="0"/>
              <a:t>Click to edit Master subtitle style</a:t>
            </a:r>
            <a:endParaRPr kumimoji="0" lang="en-US"/>
          </a:p>
        </p:txBody>
      </p:sp>
      <p:grpSp>
        <p:nvGrpSpPr>
          <p:cNvPr id="2" name="Group 1"/>
          <p:cNvGrpSpPr/>
          <p:nvPr/>
        </p:nvGrpSpPr>
        <p:grpSpPr>
          <a:xfrm>
            <a:off x="-4151" y="5459765"/>
            <a:ext cx="10084777" cy="2107723"/>
            <a:chOff x="-4151" y="5371492"/>
            <a:chExt cx="10084777" cy="2240116"/>
          </a:xfrm>
        </p:grpSpPr>
        <p:sp>
          <p:nvSpPr>
            <p:cNvPr id="7" name="Freeform 6"/>
            <p:cNvSpPr/>
            <p:nvPr/>
          </p:nvSpPr>
          <p:spPr bwMode="auto">
            <a:xfrm>
              <a:off x="1860366" y="5371492"/>
              <a:ext cx="8220259" cy="571899"/>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8" name="Freeform 7"/>
            <p:cNvSpPr/>
            <p:nvPr/>
          </p:nvSpPr>
          <p:spPr bwMode="auto">
            <a:xfrm>
              <a:off x="39073" y="5705087"/>
              <a:ext cx="10041552" cy="9239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1" name="Freeform 10"/>
            <p:cNvSpPr/>
            <p:nvPr/>
          </p:nvSpPr>
          <p:spPr bwMode="auto">
            <a:xfrm>
              <a:off x="0" y="5427702"/>
              <a:ext cx="10080625" cy="2183906"/>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stStyle>
            <a:p>
              <a:pPr algn="ctr" eaLnBrk="1" latinLnBrk="0" hangingPunct="1"/>
              <a:endParaRPr kumimoji="0" lang="en-US"/>
            </a:p>
          </p:txBody>
        </p:sp>
        <p:cxnSp>
          <p:nvCxnSpPr>
            <p:cNvPr id="12" name="Straight Connector 11"/>
            <p:cNvCxnSpPr/>
            <p:nvPr/>
          </p:nvCxnSpPr>
          <p:spPr>
            <a:xfrm>
              <a:off x="-4151" y="5423827"/>
              <a:ext cx="10084776" cy="92588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1E579D2B-2C25-41D0-862D-D2BFFD8C27DE}" type="datetimeFigureOut">
              <a:rPr lang="en-US" smtClean="0"/>
              <a:pPr/>
              <a:t>9/12/2023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7F2CAAE-F211-46EF-9B59-EF2A3F050DB8}" type="slidenum">
              <a:rPr lang="en-US" smtClean="0"/>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96370" y="1168136"/>
            <a:ext cx="8568531" cy="2015913"/>
          </a:xfrm>
        </p:spPr>
        <p:txBody>
          <a:bodyPr vert="horz" anchor="b">
            <a:normAutofit/>
            <a:scene3d>
              <a:camera prst="orthographicFront"/>
              <a:lightRig rig="soft" dir="t"/>
            </a:scene3d>
            <a:sp3d prstMaterial="softEdge">
              <a:bevelT w="25400" h="25400"/>
            </a:sp3d>
          </a:bodyPr>
          <a:lstStyle>
            <a:lvl1pPr algn="r">
              <a:buNone/>
              <a:defRPr sz="5291"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324519" y="3231670"/>
            <a:ext cx="5040312" cy="1603745"/>
          </a:xfrm>
        </p:spPr>
        <p:txBody>
          <a:bodyPr lIns="91440" rIns="91440" anchor="t"/>
          <a:lstStyle>
            <a:lvl1pPr marL="0" indent="0" algn="l">
              <a:buNone/>
              <a:defRPr sz="2535">
                <a:solidFill>
                  <a:schemeClr val="tx1"/>
                </a:solidFill>
              </a:defRPr>
            </a:lvl1pPr>
            <a:lvl2pPr>
              <a:buNone/>
              <a:defRPr sz="1984">
                <a:solidFill>
                  <a:schemeClr val="tx1">
                    <a:tint val="75000"/>
                  </a:schemeClr>
                </a:solidFill>
              </a:defRPr>
            </a:lvl2pPr>
            <a:lvl3pPr>
              <a:buNone/>
              <a:defRPr sz="1764">
                <a:solidFill>
                  <a:schemeClr val="tx1">
                    <a:tint val="75000"/>
                  </a:schemeClr>
                </a:solidFill>
              </a:defRPr>
            </a:lvl3pPr>
            <a:lvl4pPr>
              <a:buNone/>
              <a:defRPr sz="1543">
                <a:solidFill>
                  <a:schemeClr val="tx1">
                    <a:tint val="75000"/>
                  </a:schemeClr>
                </a:solidFill>
              </a:defRPr>
            </a:lvl4pPr>
            <a:lvl5pPr>
              <a:buNone/>
              <a:defRPr sz="1543">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
        <p:nvSpPr>
          <p:cNvPr id="7" name="Chevron 6"/>
          <p:cNvSpPr/>
          <p:nvPr/>
        </p:nvSpPr>
        <p:spPr>
          <a:xfrm>
            <a:off x="4009187" y="3312976"/>
            <a:ext cx="201612"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stStyle>
          <a:p>
            <a:pPr algn="l" eaLnBrk="1" latinLnBrk="0" hangingPunct="1"/>
            <a:endParaRPr kumimoji="0" lang="en-US"/>
          </a:p>
        </p:txBody>
      </p:sp>
      <p:sp>
        <p:nvSpPr>
          <p:cNvPr id="8" name="Chevron 7"/>
          <p:cNvSpPr/>
          <p:nvPr/>
        </p:nvSpPr>
        <p:spPr>
          <a:xfrm>
            <a:off x="3803676" y="3312976"/>
            <a:ext cx="201612"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031" y="1632890"/>
            <a:ext cx="4452276" cy="4989036"/>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9" y="1632890"/>
            <a:ext cx="4452276" cy="4989036"/>
          </a:xfrm>
        </p:spPr>
        <p:txBody>
          <a:bodyPr/>
          <a:lstStyle>
            <a:lvl1pPr>
              <a:defRPr sz="3086"/>
            </a:lvl1pPr>
            <a:lvl2pPr>
              <a:defRPr sz="2646"/>
            </a:lvl2pPr>
            <a:lvl3pPr>
              <a:defRPr sz="2205"/>
            </a:lvl3pPr>
            <a:lvl4pPr>
              <a:defRPr sz="1984"/>
            </a:lvl4pPr>
            <a:lvl5pPr>
              <a:defRPr sz="198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300987"/>
            <a:ext cx="9072562" cy="1259946"/>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31" y="5963744"/>
            <a:ext cx="4454027" cy="839964"/>
          </a:xfrm>
          <a:solidFill>
            <a:schemeClr val="accent1"/>
          </a:solidFill>
          <a:ln w="9652">
            <a:solidFill>
              <a:schemeClr val="accent1"/>
            </a:solidFill>
            <a:miter lim="800000"/>
          </a:ln>
        </p:spPr>
        <p:txBody>
          <a:bodyPr lIns="182880" anchor="ctr"/>
          <a:lstStyle>
            <a:lvl1pPr marL="0" indent="0">
              <a:buNone/>
              <a:defRPr sz="2646" b="0">
                <a:solidFill>
                  <a:schemeClr val="bg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20819" y="5963744"/>
            <a:ext cx="4455776" cy="839964"/>
          </a:xfrm>
          <a:solidFill>
            <a:schemeClr val="accent1"/>
          </a:solidFill>
          <a:ln w="9652">
            <a:solidFill>
              <a:schemeClr val="accent1"/>
            </a:solidFill>
            <a:miter lim="800000"/>
          </a:ln>
        </p:spPr>
        <p:txBody>
          <a:bodyPr lIns="182880" anchor="ctr"/>
          <a:lstStyle>
            <a:lvl1pPr marL="0" indent="0">
              <a:buNone/>
              <a:defRPr sz="2646" b="0">
                <a:solidFill>
                  <a:schemeClr val="bg1"/>
                </a:solidFill>
              </a:defRPr>
            </a:lvl1pPr>
            <a:lvl2pPr>
              <a:buNone/>
              <a:defRPr sz="2205" b="1"/>
            </a:lvl2pPr>
            <a:lvl3pPr>
              <a:buNone/>
              <a:defRPr sz="1984" b="1"/>
            </a:lvl3pPr>
            <a:lvl4pPr>
              <a:buNone/>
              <a:defRPr sz="1764" b="1"/>
            </a:lvl4pPr>
            <a:lvl5pPr>
              <a:buNone/>
              <a:defRPr sz="1764"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4031" y="1592067"/>
            <a:ext cx="4454027" cy="4345064"/>
          </a:xfrm>
          <a:ln>
            <a:noFill/>
            <a:prstDash val="sysDash"/>
            <a:miter lim="800000"/>
          </a:ln>
        </p:spPr>
        <p:txBody>
          <a:bodyPr/>
          <a:lstStyle>
            <a:lvl1pPr>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20818" y="1592067"/>
            <a:ext cx="4455776" cy="4345064"/>
          </a:xfrm>
          <a:ln>
            <a:noFill/>
            <a:prstDash val="sysDash"/>
            <a:miter lim="800000"/>
          </a:ln>
        </p:spPr>
        <p:txBody>
          <a:bodyPr/>
          <a:lstStyle>
            <a:lvl1pPr>
              <a:spcBef>
                <a:spcPct val="0"/>
              </a:spcBef>
              <a:defRPr sz="2646"/>
            </a:lvl1pPr>
            <a:lvl2pPr>
              <a:defRPr sz="2205"/>
            </a:lvl2pPr>
            <a:lvl3pPr>
              <a:defRPr sz="1984"/>
            </a:lvl3pPr>
            <a:lvl4pPr>
              <a:defRPr sz="1764"/>
            </a:lvl4pPr>
            <a:lvl5pPr>
              <a:defRPr sz="1764"/>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579D2B-2C25-41D0-862D-D2BFFD8C27DE}"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CAAE-F211-46EF-9B59-EF2A3F050D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579D2B-2C25-41D0-862D-D2BFFD8C27DE}"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CAAE-F211-46EF-9B59-EF2A3F050DB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9D2B-2C25-41D0-862D-D2BFFD8C27DE}"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8062" y="5375769"/>
            <a:ext cx="8248138" cy="503978"/>
          </a:xfrm>
        </p:spPr>
        <p:txBody>
          <a:bodyPr vert="horz" anchor="t">
            <a:noAutofit/>
            <a:sp3d prstMaterial="softEdge">
              <a:bevelT w="0" h="0"/>
            </a:sp3d>
          </a:bodyPr>
          <a:lstStyle>
            <a:lvl1pPr algn="r">
              <a:buNone/>
              <a:defRPr sz="2756"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72302" y="5903008"/>
            <a:ext cx="4381712" cy="1007957"/>
          </a:xfrm>
        </p:spPr>
        <p:txBody>
          <a:bodyPr/>
          <a:lstStyle>
            <a:lvl1pPr marL="0" indent="0" algn="r">
              <a:buNone/>
              <a:defRPr sz="1764"/>
            </a:lvl1pPr>
            <a:lvl2pPr>
              <a:buNone/>
              <a:defRPr sz="1323"/>
            </a:lvl2pPr>
            <a:lvl3pPr>
              <a:buNone/>
              <a:defRPr sz="1102"/>
            </a:lvl3pPr>
            <a:lvl4pPr>
              <a:buNone/>
              <a:defRPr sz="992"/>
            </a:lvl4pPr>
            <a:lvl5pPr>
              <a:buNone/>
              <a:defRPr sz="992"/>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008062" y="302387"/>
            <a:ext cx="8245952" cy="5039783"/>
          </a:xfrm>
        </p:spPr>
        <p:txBody>
          <a:bodyPr/>
          <a:lstStyle>
            <a:lvl1pPr>
              <a:defRPr sz="3527"/>
            </a:lvl1pPr>
            <a:lvl2pPr>
              <a:defRPr sz="3086"/>
            </a:lvl2pPr>
            <a:lvl3pPr>
              <a:defRPr sz="2646"/>
            </a:lvl3pPr>
            <a:lvl4pPr>
              <a:defRPr sz="2205"/>
            </a:lvl4pPr>
            <a:lvl5pPr>
              <a:defRPr sz="2205"/>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CAAE-F211-46EF-9B59-EF2A3F050D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58129" y="6000343"/>
            <a:ext cx="7896490" cy="714556"/>
          </a:xfrm>
          <a:noFill/>
        </p:spPr>
        <p:txBody>
          <a:bodyPr lIns="91440" tIns="0" rIns="91440" anchor="t"/>
          <a:lstStyle>
            <a:lvl1pPr marL="0" marR="20159" indent="0" algn="r">
              <a:buNone/>
              <a:defRPr sz="1543"/>
            </a:lvl1pPr>
            <a:lvl2pPr>
              <a:defRPr sz="1323"/>
            </a:lvl2pPr>
            <a:lvl3pPr>
              <a:defRPr sz="1102"/>
            </a:lvl3pPr>
            <a:lvl4pPr>
              <a:defRPr sz="992"/>
            </a:lvl4pPr>
            <a:lvl5pPr>
              <a:defRPr sz="992"/>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52016" y="209405"/>
            <a:ext cx="9576594" cy="483819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527"/>
            </a:lvl1pPr>
          </a:lstStyle>
          <a:p>
            <a:r>
              <a:rPr kumimoji="0" lang="en-US" smtClean="0"/>
              <a:t>Click icon to add picture</a:t>
            </a:r>
            <a:endParaRPr kumimoji="0" lang="en-US"/>
          </a:p>
        </p:txBody>
      </p:sp>
      <p:sp>
        <p:nvSpPr>
          <p:cNvPr id="5" name="Date Placeholder 4"/>
          <p:cNvSpPr>
            <a:spLocks noGrp="1"/>
          </p:cNvSpPr>
          <p:nvPr>
            <p:ph type="dt" sz="half" idx="10"/>
          </p:nvPr>
        </p:nvSpPr>
        <p:spPr/>
        <p:txBody>
          <a:bodyPr/>
          <a:lstStyle>
            <a:lvl1pPr>
              <a:defRPr>
                <a:solidFill>
                  <a:schemeClr val="tx1"/>
                </a:solidFill>
              </a:defRPr>
            </a:lvl1pPr>
          </a:lstStyle>
          <a:p>
            <a:fld id="{1E579D2B-2C25-41D0-862D-D2BFFD8C27DE}" type="datetimeFigureOut">
              <a:rPr lang="en-US" smtClean="0"/>
              <a:pPr/>
              <a:t>9/12/2023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7F2CAAE-F211-46EF-9B59-EF2A3F050DB8}" type="slidenum">
              <a:rPr lang="en-US" smtClean="0"/>
              <a:pPr/>
              <a:t>‹#›</a:t>
            </a:fld>
            <a:endParaRPr lang="en-US"/>
          </a:p>
        </p:txBody>
      </p:sp>
      <p:sp>
        <p:nvSpPr>
          <p:cNvPr id="2" name="Title 1"/>
          <p:cNvSpPr>
            <a:spLocks noGrp="1"/>
          </p:cNvSpPr>
          <p:nvPr>
            <p:ph type="title"/>
          </p:nvPr>
        </p:nvSpPr>
        <p:spPr>
          <a:xfrm>
            <a:off x="252016" y="5362896"/>
            <a:ext cx="8902603" cy="620242"/>
          </a:xfrm>
          <a:noFill/>
        </p:spPr>
        <p:txBody>
          <a:bodyPr anchor="t">
            <a:sp3d prstMaterial="softEdge"/>
          </a:bodyPr>
          <a:lstStyle>
            <a:lvl1pPr marR="0" algn="r">
              <a:buNone/>
              <a:defRPr sz="3307"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89821" y="5513771"/>
            <a:ext cx="4191444" cy="15907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9" name="Freeform 8"/>
          <p:cNvSpPr/>
          <p:nvPr/>
        </p:nvSpPr>
        <p:spPr bwMode="auto">
          <a:xfrm>
            <a:off x="-59047" y="6376916"/>
            <a:ext cx="4191444" cy="9239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endParaRPr kumimoji="0" lang="en-US"/>
          </a:p>
        </p:txBody>
      </p:sp>
      <p:sp>
        <p:nvSpPr>
          <p:cNvPr id="10" name="Right Triangle 9"/>
          <p:cNvSpPr/>
          <p:nvPr/>
        </p:nvSpPr>
        <p:spPr bwMode="auto">
          <a:xfrm>
            <a:off x="-6661" y="6383784"/>
            <a:ext cx="3750815" cy="11914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stStyle>
          <a:p>
            <a:pPr algn="ctr" eaLnBrk="1" latinLnBrk="0" hangingPunct="1"/>
            <a:endParaRPr kumimoji="0" lang="en-US"/>
          </a:p>
        </p:txBody>
      </p:sp>
      <p:cxnSp>
        <p:nvCxnSpPr>
          <p:cNvPr id="11" name="Straight Connector 10"/>
          <p:cNvCxnSpPr/>
          <p:nvPr/>
        </p:nvCxnSpPr>
        <p:spPr>
          <a:xfrm>
            <a:off x="-10183" y="6379908"/>
            <a:ext cx="3754338" cy="119533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551582" y="5498831"/>
            <a:ext cx="201612"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stStyle>
          <a:p>
            <a:pPr algn="l" eaLnBrk="1" latinLnBrk="0" hangingPunct="1"/>
            <a:endParaRPr kumimoji="0" lang="en-US"/>
          </a:p>
        </p:txBody>
      </p:sp>
      <p:sp>
        <p:nvSpPr>
          <p:cNvPr id="13" name="Chevron 12"/>
          <p:cNvSpPr/>
          <p:nvPr/>
        </p:nvSpPr>
        <p:spPr>
          <a:xfrm>
            <a:off x="9346071" y="5498831"/>
            <a:ext cx="201612" cy="251989"/>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4031" y="1632891"/>
            <a:ext cx="9072562" cy="483483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579D2B-2C25-41D0-862D-D2BFFD8C27DE}"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CAAE-F211-46EF-9B59-EF2A3F050DB8}"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2.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a:xfrm>
            <a:off x="468313" y="0"/>
            <a:ext cx="9061450" cy="1252538"/>
          </a:xfrm>
          <a:prstGeom prst="rect">
            <a:avLst/>
          </a:prstGeom>
          <a:noFill/>
          <a:ln>
            <a:noFill/>
            <a:round/>
          </a:ln>
        </p:spPr>
        <p:txBody>
          <a:bodyPr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t>Click to edit the title text format</a:t>
            </a:r>
          </a:p>
        </p:txBody>
      </p:sp>
      <p:sp>
        <p:nvSpPr>
          <p:cNvPr id="1027" name="Rectangle 2"/>
          <p:cNvSpPr>
            <a:spLocks noGrp="1"/>
          </p:cNvSpPr>
          <p:nvPr>
            <p:ph type="body" idx="1"/>
          </p:nvPr>
        </p:nvSpPr>
        <p:spPr>
          <a:xfrm>
            <a:off x="503238" y="1768475"/>
            <a:ext cx="9061450" cy="4979988"/>
          </a:xfrm>
          <a:prstGeom prst="rect">
            <a:avLst/>
          </a:prstGeom>
          <a:noFill/>
          <a:ln>
            <a:noFill/>
            <a:round/>
          </a:ln>
        </p:spPr>
        <p:txBody>
          <a:bodyPr lIns="0" tIns="28080" rIns="0" bIns="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r>
              <a:t>Click to edit the outline text format</a:t>
            </a:r>
          </a:p>
          <a:p>
            <a:pPr lvl="1"/>
            <a:r>
              <a:t>Second Outline Level</a:t>
            </a:r>
          </a:p>
          <a:p>
            <a:pPr lvl="2"/>
            <a:r>
              <a:t>Third Outline Level</a:t>
            </a:r>
          </a:p>
          <a:p>
            <a:pPr lvl="3"/>
            <a:r>
              <a:t>Fourth Outline Level</a:t>
            </a:r>
          </a:p>
          <a:p>
            <a:pPr lvl="4"/>
            <a:r>
              <a:t>Fifth Outline Level</a:t>
            </a:r>
          </a:p>
          <a:p>
            <a:pPr lvl="4"/>
            <a:r>
              <a:t>Sixth Outline Level</a:t>
            </a:r>
          </a:p>
          <a:p>
            <a:pPr lvl="4"/>
            <a:r>
              <a:t>Seventh Outline Level</a:t>
            </a:r>
          </a:p>
          <a:p>
            <a:pPr lvl="4"/>
            <a:r>
              <a:t>Eighth Outline Level</a:t>
            </a:r>
          </a:p>
          <a:p>
            <a:pPr lvl="4"/>
            <a:r>
              <a:t>Ninth Outline Level</a:t>
            </a:r>
          </a:p>
        </p:txBody>
      </p:sp>
      <p:sp>
        <p:nvSpPr>
          <p:cNvPr id="1028" name="Text Box 3"/>
          <p:cNvSpPr txBox="1">
            <a:spLocks noChangeArrowheads="1"/>
          </p:cNvSpPr>
          <p:nvPr/>
        </p:nvSpPr>
        <p:spPr bwMode="auto">
          <a:xfrm>
            <a:off x="503238" y="6886575"/>
            <a:ext cx="2344737" cy="517525"/>
          </a:xfrm>
          <a:prstGeom prst="rect">
            <a:avLst/>
          </a:prstGeom>
          <a:no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1029" name="Text Box 4"/>
          <p:cNvSpPr txBox="1">
            <a:spLocks noChangeArrowheads="1"/>
          </p:cNvSpPr>
          <p:nvPr/>
        </p:nvSpPr>
        <p:spPr bwMode="auto">
          <a:xfrm>
            <a:off x="3448050" y="6886575"/>
            <a:ext cx="3192463" cy="517525"/>
          </a:xfrm>
          <a:prstGeom prst="rect">
            <a:avLst/>
          </a:prstGeom>
          <a:noFill/>
          <a:ln w="9525">
            <a:noFill/>
            <a:round/>
          </a:ln>
          <a:effec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1800" b="0" i="0" u="none" strike="noStrike" kern="1200" cap="none" spc="0" normalizeH="0" baseline="0" noProof="0">
              <a:ln>
                <a:noFill/>
              </a:ln>
              <a:solidFill>
                <a:schemeClr val="bg1"/>
              </a:solidFill>
              <a:effectLst/>
              <a:uLnTx/>
              <a:uFillTx/>
              <a:latin typeface="Arial"/>
              <a:ea typeface="DejaVu Sans" charset="0"/>
              <a:cs typeface="DejaVu Sans"/>
            </a:endParaRPr>
          </a:p>
        </p:txBody>
      </p:sp>
      <p:sp>
        <p:nvSpPr>
          <p:cNvPr id="1030" name="Rectangle 5"/>
          <p:cNvSpPr>
            <a:spLocks noGrp="1" noChangeArrowheads="1"/>
          </p:cNvSpPr>
          <p:nvPr>
            <p:ph type="sldNum" idx="2"/>
          </p:nvPr>
        </p:nvSpPr>
        <p:spPr bwMode="auto">
          <a:xfrm>
            <a:off x="7226300" y="6886575"/>
            <a:ext cx="2338388" cy="511175"/>
          </a:xfrm>
          <a:prstGeom prst="rect">
            <a:avLst/>
          </a:prstGeom>
          <a:noFill/>
          <a:ln>
            <a:noFill/>
          </a:ln>
          <a:effectLst/>
          <a:extLst>
            <a:ext uri="{909E8E84-426E-40DD-AFC4-6F175D3DCCD1}"/>
            <a:ext uri="{91240B29-F687-4F45-9708-019B960494DF}"/>
            <a:ext uri="{AF507438-7753-43E0-B8FC-AC1667EBCBE1}"/>
          </a:extLst>
        </p:spPr>
        <p:txBody>
          <a:bodyPr lIns="0" tIns="0" rIns="0" bIns="0" numCol="1" compatLnSpc="1">
            <a:prstTxWarp prst="textNoShape">
              <a:avLst/>
            </a:prstTxWarp>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pPr>
            <a:fld id="{8C2716B9-B6FD-4774-A558-B79C4105BAAC}" type="slidenum">
              <a:rPr lang="fi-FI" altLang="en-US">
                <a:solidFill>
                  <a:srgbClr val="FFFFFF"/>
                </a:solidFill>
              </a:rPr>
              <a:pPr lvl="0" eaLnBrk="1">
                <a:lnSpc>
                  <a:spcPct val="93000"/>
                </a:lnSpc>
              </a:pPr>
              <a:t>‹#›</a:t>
            </a:fld>
            <a:endParaRPr lang="fi-FI" altLang="en-US">
              <a:solidFill>
                <a:srgbClr val="FFFFFF"/>
              </a:solidFill>
            </a:endParaRPr>
          </a:p>
        </p:txBody>
      </p:sp>
      <p:pic>
        <p:nvPicPr>
          <p:cNvPr id="1031" name="Picture 6"/>
          <p:cNvPicPr>
            <a:picLocks noChangeAspect="1"/>
          </p:cNvPicPr>
          <p:nvPr/>
        </p:nvPicPr>
        <p:blipFill>
          <a:blip r:embed="rId15"/>
          <a:stretch>
            <a:fillRect/>
          </a:stretch>
        </p:blipFill>
        <p:spPr>
          <a:xfrm>
            <a:off x="7543800" y="6067425"/>
            <a:ext cx="2578100" cy="1933575"/>
          </a:xfrm>
          <a:prstGeom prst="rect">
            <a:avLst/>
          </a:prstGeom>
          <a:noFill/>
          <a:ln>
            <a:noFill/>
            <a:rou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sz="4400" b="1" i="0" u="none" baseline="0">
          <a:solidFill>
            <a:srgbClr val="FFFFFF"/>
          </a:solidFill>
          <a:effectLst/>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sz="4400" b="1">
          <a:solidFill>
            <a:srgbClr val="FFFFFF"/>
          </a:solidFill>
          <a:latin typeface="Arial" pitchFamily="34" charset="0"/>
          <a:ea typeface="DejaVu Sans" charset="0"/>
          <a:cs typeface="DejaVu Sans"/>
        </a:defRPr>
      </a:lvl9pPr>
    </p:titleStyle>
    <p:body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sz="3200" b="0" i="0" u="none" baseline="0">
          <a:solidFill>
            <a:srgbClr val="000000"/>
          </a:solidFill>
          <a:effectLst/>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sz="2800" b="0" i="0" u="none" baseline="0">
          <a:solidFill>
            <a:srgbClr val="000000"/>
          </a:solidFill>
          <a:effectLst/>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sz="2400" b="0" i="0" u="none" baseline="0">
          <a:solidFill>
            <a:srgbClr val="000000"/>
          </a:solidFill>
          <a:effectLst/>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sz="2000" b="0" i="0" u="none" baseline="0">
          <a:solidFill>
            <a:srgbClr val="000000"/>
          </a:solidFill>
          <a:effectLst/>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sz="2000" b="0" i="0" u="none" baseline="0">
          <a:solidFill>
            <a:srgbClr val="000000"/>
          </a:solidFill>
          <a:effectLst/>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sz="2000">
          <a:solidFill>
            <a:srgbClr val="000000"/>
          </a:solidFill>
          <a:latin typeface="+mn-lt"/>
          <a:ea typeface="+mn-ea"/>
          <a:cs typeface="+mn-cs"/>
        </a:defRPr>
      </a:lvl9pPr>
    </p:bodyStyle>
    <p:otherStyle>
      <a:defPPr>
        <a:defRPr lang="ru-RU"/>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988558" y="0"/>
            <a:ext cx="1092068" cy="7559675"/>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Trebuchet MS"/>
                <a:ea typeface="Arial"/>
                <a:cs typeface="Arial"/>
              </a:defRPr>
            </a:pPr>
            <a:endParaRPr kumimoji="0" lang="en-US"/>
          </a:p>
        </p:txBody>
      </p:sp>
      <p:sp>
        <p:nvSpPr>
          <p:cNvPr id="3" name="Title Placeholder 2"/>
          <p:cNvSpPr>
            <a:spLocks noGrp="1"/>
          </p:cNvSpPr>
          <p:nvPr>
            <p:ph type="title"/>
          </p:nvPr>
        </p:nvSpPr>
        <p:spPr>
          <a:xfrm>
            <a:off x="504031" y="352785"/>
            <a:ext cx="7980495" cy="1259946"/>
          </a:xfrm>
          <a:prstGeom prst="rect">
            <a:avLst/>
          </a:prstGeom>
        </p:spPr>
        <p:txBody>
          <a:bodyPr vert="horz" lIns="45720" tIns="0" rIns="45720" bIns="0" anchor="b" anchorCtr="0">
            <a:normAutofit/>
          </a:bodyPr>
          <a:lstStyle/>
          <a:p>
            <a:pPr marL="0" marR="0" lvl="0" indent="0" algn="l" defTabSz="1007957" fontAlgn="auto">
              <a:lnSpc>
                <a:spcPct val="100000"/>
              </a:lnSpc>
              <a:spcBef>
                <a:spcPct val="0"/>
              </a:spcBef>
              <a:spcAft>
                <a:spcPct val="0"/>
              </a:spcAft>
              <a:buSzTx/>
              <a:buNone/>
              <a:defRPr kumimoji="0" sz="4189" b="1" i="0" u="none" strike="noStrike" kern="1200" cap="all" spc="0" normalizeH="0" baseline="0" noProof="0">
                <a:ln w="500" cap="flat" cmpd="sng" algn="ctr">
                  <a:solidFill>
                    <a:srgbClr val="59144B"/>
                  </a:solidFill>
                  <a:prstDash val="solid"/>
                  <a:round/>
                  <a:headEnd type="none" w="med" len="med"/>
                  <a:tailEnd type="none" w="med" len="med"/>
                </a:ln>
                <a:gradFill flip="none" rotWithShape="0">
                  <a:gsLst>
                    <a:gs pos="0">
                      <a:srgbClr val="FEF7F0"/>
                    </a:gs>
                    <a:gs pos="10000">
                      <a:srgbClr val="FEF3E8"/>
                    </a:gs>
                    <a:gs pos="49000">
                      <a:srgbClr val="FBD09B"/>
                    </a:gs>
                    <a:gs pos="50000">
                      <a:srgbClr val="F9B94B"/>
                    </a:gs>
                    <a:gs pos="100000">
                      <a:srgbClr val="FEF3E8"/>
                    </a:gs>
                  </a:gsLst>
                  <a:lin ang="5400000" scaled="1"/>
                  <a:tileRect l="-100000" t="-100000"/>
                </a:gradFill>
                <a:uLnTx/>
                <a:uFillTx/>
                <a:latin typeface="+mj-lt"/>
                <a:ea typeface="+mj-ea"/>
                <a:cs typeface="+mj-cs"/>
                <a:sym typeface="Wingdings" charset="2"/>
              </a:defRPr>
            </a:pPr>
            <a:r>
              <a:rPr kumimoji="0" lang="en-US" sz="4189" b="1" i="0" u="none" strike="noStrike" kern="1200" cap="all" spc="0" normalizeH="0" baseline="0" noProof="0" smtClean="0">
                <a:ln w="500" cap="flat" cmpd="sng" algn="ctr">
                  <a:solidFill>
                    <a:srgbClr val="59144B"/>
                  </a:solidFill>
                  <a:prstDash val="solid"/>
                  <a:round/>
                  <a:headEnd type="none" w="med" len="med"/>
                  <a:tailEnd type="none" w="med" len="med"/>
                </a:ln>
                <a:gradFill flip="none" rotWithShape="0">
                  <a:gsLst>
                    <a:gs pos="0">
                      <a:srgbClr val="FEF7F0"/>
                    </a:gs>
                    <a:gs pos="10000">
                      <a:srgbClr val="FEF3E8"/>
                    </a:gs>
                    <a:gs pos="49000">
                      <a:srgbClr val="FBD09B"/>
                    </a:gs>
                    <a:gs pos="50000">
                      <a:srgbClr val="F9B94B"/>
                    </a:gs>
                    <a:gs pos="100000">
                      <a:srgbClr val="FEF3E8"/>
                    </a:gs>
                  </a:gsLst>
                  <a:lin ang="5400000" scaled="1"/>
                  <a:tileRect l="-100000" t="-100000"/>
                </a:gradFill>
                <a:uLnTx/>
                <a:uFillTx/>
                <a:latin typeface="+mj-lt"/>
                <a:ea typeface="+mj-ea"/>
                <a:cs typeface="+mj-cs"/>
                <a:sym typeface="Wingdings" charset="2"/>
              </a:rPr>
              <a:t>Click to edit Master title style</a:t>
            </a:r>
            <a:endParaRPr kumimoji="0" lang="en-US"/>
          </a:p>
        </p:txBody>
      </p:sp>
      <p:sp>
        <p:nvSpPr>
          <p:cNvPr id="31" name="Text Placeholder 30"/>
          <p:cNvSpPr>
            <a:spLocks noGrp="1"/>
          </p:cNvSpPr>
          <p:nvPr>
            <p:ph type="body" idx="1"/>
          </p:nvPr>
        </p:nvSpPr>
        <p:spPr>
          <a:xfrm>
            <a:off x="504031" y="1774083"/>
            <a:ext cx="7980495" cy="5342170"/>
          </a:xfrm>
          <a:prstGeom prst="rect">
            <a:avLst/>
          </a:prstGeom>
        </p:spPr>
        <p:txBody>
          <a:bodyPr vert="horz">
            <a:normAutofit/>
          </a:bodyPr>
          <a:lstStyle/>
          <a:p>
            <a:pPr marL="302387" marR="0" lvl="0" indent="-302387" algn="l" defTabSz="1007957" eaLnBrk="1" fontAlgn="auto" latinLnBrk="0" hangingPunct="1">
              <a:lnSpc>
                <a:spcPct val="100000"/>
              </a:lnSpc>
              <a:spcBef>
                <a:spcPts val="661"/>
              </a:spcBef>
              <a:spcAft>
                <a:spcPct val="0"/>
              </a:spcAft>
              <a:buSzPct val="73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574535" marR="0" lvl="1" indent="-251989" algn="l" defTabSz="1007957" eaLnBrk="1" fontAlgn="auto" latinLnBrk="0" hangingPunct="1">
              <a:lnSpc>
                <a:spcPct val="100000"/>
              </a:lnSpc>
              <a:spcBef>
                <a:spcPts val="551"/>
              </a:spcBef>
              <a:spcAft>
                <a:spcPct val="0"/>
              </a:spcAft>
              <a:buSzPct val="80000"/>
              <a:buChar char=""/>
              <a:defRPr kumimoji="0" sz="2535" b="0" i="0" u="none" strike="noStrike" kern="1200" cap="none" spc="0" normalizeH="0" baseline="0" noProof="0">
                <a:ln w="9525" cap="flat" cmpd="sng" algn="ctr">
                  <a:noFill/>
                  <a:prstDash val="solid"/>
                  <a:round/>
                  <a:headEnd type="none" w="med" len="med"/>
                  <a:tailEnd type="none" w="med" len="med"/>
                </a:ln>
                <a:solidFill>
                  <a:srgbClr val="6C6C6C"/>
                </a:solidFill>
                <a:uLnTx/>
                <a:uFillTx/>
                <a:latin typeface="+mn-lt"/>
                <a:ea typeface="+mn-ea"/>
                <a:cs typeface="+mn-cs"/>
                <a:sym typeface="Wingdings" charset="2"/>
              </a:defRPr>
            </a:pPr>
            <a:r>
              <a:rPr kumimoji="0" lang="en-US" sz="2535" b="0" i="0" u="none" strike="noStrike" kern="1200" cap="none" spc="0" normalizeH="0" baseline="0" noProof="0" smtClean="0">
                <a:ln w="9525" cap="flat" cmpd="sng" algn="ctr">
                  <a:noFill/>
                  <a:prstDash val="solid"/>
                  <a:round/>
                  <a:headEnd type="none" w="med" len="med"/>
                  <a:tailEnd type="none" w="med" len="med"/>
                </a:ln>
                <a:solidFill>
                  <a:srgbClr val="6C6C6C"/>
                </a:solidFill>
                <a:uLnTx/>
                <a:uFillTx/>
                <a:latin typeface="+mn-lt"/>
                <a:ea typeface="+mn-ea"/>
                <a:cs typeface="+mn-cs"/>
                <a:sym typeface="Wingdings" charset="2"/>
              </a:rPr>
              <a:t>Second level</a:t>
            </a:r>
          </a:p>
          <a:p>
            <a:pPr marL="836604" marR="0" lvl="2" indent="-251989" algn="l" defTabSz="1007957" eaLnBrk="1" fontAlgn="auto" latinLnBrk="0" hangingPunct="1">
              <a:lnSpc>
                <a:spcPct val="100000"/>
              </a:lnSpc>
              <a:spcBef>
                <a:spcPts val="441"/>
              </a:spcBef>
              <a:spcAft>
                <a:spcPct val="0"/>
              </a:spcAft>
              <a:buSzPct val="60000"/>
              <a:buChar char=""/>
              <a:defRPr kumimoji="0"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108752" marR="0" lvl="3" indent="-251989" algn="l" defTabSz="1007957" eaLnBrk="1" fontAlgn="auto" latinLnBrk="0" hangingPunct="1">
              <a:lnSpc>
                <a:spcPct val="100000"/>
              </a:lnSpc>
              <a:spcBef>
                <a:spcPct val="20000"/>
              </a:spcBef>
              <a:spcAft>
                <a:spcPct val="0"/>
              </a:spcAft>
              <a:buSzPct val="80000"/>
              <a:buChar char=""/>
              <a:defRPr kumimoji="0" sz="2205" b="0" i="0" u="none" strike="noStrike" kern="1200" cap="none" spc="0" normalizeH="0" baseline="0" noProof="0">
                <a:ln w="9525" cap="flat" cmpd="sng" algn="ctr">
                  <a:noFill/>
                  <a:prstDash val="solid"/>
                  <a:round/>
                  <a:headEnd type="none" w="med" len="med"/>
                  <a:tailEnd type="none" w="med" len="med"/>
                </a:ln>
                <a:solidFill>
                  <a:srgbClr val="6C6C6C"/>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6C6C6C"/>
                </a:solidFill>
                <a:uLnTx/>
                <a:uFillTx/>
                <a:latin typeface="+mn-lt"/>
                <a:ea typeface="+mn-ea"/>
                <a:cs typeface="+mn-cs"/>
                <a:sym typeface="Wingdings" charset="2"/>
              </a:rPr>
              <a:t>Fourth level</a:t>
            </a:r>
          </a:p>
          <a:p>
            <a:pPr marL="1411139" marR="0" lvl="4" indent="-251989" algn="l" defTabSz="1007957" eaLnBrk="1" fontAlgn="auto" latinLnBrk="0" hangingPunct="1">
              <a:lnSpc>
                <a:spcPct val="100000"/>
              </a:lnSpc>
              <a:spcBef>
                <a:spcPts val="441"/>
              </a:spcBef>
              <a:spcAft>
                <a:spcPct val="0"/>
              </a:spcAft>
              <a:buSzPct val="70000"/>
              <a:buChar char=""/>
              <a:defRPr kumimoji="0" sz="198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kumimoji="0" lang="en-US"/>
          </a:p>
        </p:txBody>
      </p:sp>
      <p:sp>
        <p:nvSpPr>
          <p:cNvPr id="27" name="Date Placeholder 26"/>
          <p:cNvSpPr>
            <a:spLocks noGrp="1"/>
          </p:cNvSpPr>
          <p:nvPr>
            <p:ph type="dt" sz="half" idx="2"/>
          </p:nvPr>
        </p:nvSpPr>
        <p:spPr>
          <a:xfrm>
            <a:off x="4680850" y="7228922"/>
            <a:ext cx="2207578" cy="250117"/>
          </a:xfrm>
          <a:prstGeom prst="rect">
            <a:avLst/>
          </a:prstGeom>
        </p:spPr>
        <p:txBody>
          <a:bodyPr vert="horz" tIns="0" bIns="0" anchor="b"/>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102" b="0" i="0" u="none" kern="1200" baseline="0">
                <a:solidFill>
                  <a:schemeClr val="tx2"/>
                </a:solidFill>
                <a:latin typeface="+mn-lt"/>
                <a:ea typeface="+mn-ea"/>
                <a:cs typeface="+mn-cs"/>
              </a:defRPr>
            </a:lvl1pPr>
          </a:lstStyle>
          <a:p>
            <a:pPr marL="0" algn="l" defTabSz="1007957">
              <a:buNone/>
              <a:defRPr kumimoji="0" sz="1102" b="0" i="0" normalizeH="0" noProof="0">
                <a:solidFill>
                  <a:srgbClr val="B13F9A"/>
                </a:solidFill>
                <a:uLnTx/>
                <a:uFillTx/>
                <a:latin typeface="+mn-lt"/>
                <a:ea typeface="+mn-ea"/>
                <a:cs typeface="+mn-cs"/>
              </a:defRPr>
            </a:pPr>
            <a:fld id="{1E579D2B-2C25-41D0-862D-D2BFFD8C27DE}" type="datetimeFigureOut">
              <a:rPr kumimoji="0" lang="en-US" sz="1102" b="0" i="0" normalizeH="0" noProof="0" smtClean="0">
                <a:solidFill>
                  <a:srgbClr val="B13F9A"/>
                </a:solidFill>
                <a:uLnTx/>
                <a:uFillTx/>
                <a:latin typeface="+mn-lt"/>
                <a:ea typeface="+mn-ea"/>
                <a:cs typeface="+mn-cs"/>
              </a:rPr>
              <a:pPr marL="0" algn="l" defTabSz="1007957">
                <a:buNone/>
                <a:defRPr kumimoji="0" sz="1102" b="0" i="0" normalizeH="0" noProof="0">
                  <a:solidFill>
                    <a:srgbClr val="B13F9A"/>
                  </a:solidFill>
                  <a:uLnTx/>
                  <a:uFillTx/>
                  <a:latin typeface="+mn-lt"/>
                  <a:ea typeface="+mn-ea"/>
                  <a:cs typeface="+mn-cs"/>
                </a:defRPr>
              </a:pPr>
              <a:t>9/12/2023</a:t>
            </a:fld>
            <a:endParaRPr lang="en-US"/>
          </a:p>
        </p:txBody>
      </p:sp>
      <p:sp>
        <p:nvSpPr>
          <p:cNvPr id="4" name="Footer Placeholder 3"/>
          <p:cNvSpPr>
            <a:spLocks noGrp="1"/>
          </p:cNvSpPr>
          <p:nvPr>
            <p:ph type="ftr" sz="quarter" idx="3"/>
          </p:nvPr>
        </p:nvSpPr>
        <p:spPr>
          <a:xfrm>
            <a:off x="504031" y="7228922"/>
            <a:ext cx="4032250" cy="251989"/>
          </a:xfrm>
          <a:prstGeom prst="rect">
            <a:avLst/>
          </a:prstGeom>
        </p:spPr>
        <p:txBody>
          <a:bodyPr vert="horz" tIns="0" bIns="0"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102" b="0" i="0" u="none" kern="1200" baseline="0">
                <a:solidFill>
                  <a:schemeClr val="tx2"/>
                </a:solidFill>
                <a:latin typeface="+mn-lt"/>
                <a:ea typeface="+mn-ea"/>
                <a:cs typeface="+mn-cs"/>
              </a:defRPr>
            </a:lvl1pPr>
          </a:lstStyle>
          <a:p>
            <a:pPr marL="0" algn="r" defTabSz="1007957">
              <a:buNone/>
              <a:defRPr kumimoji="0" sz="1102" b="0" i="0" normalizeH="0" noProof="0">
                <a:solidFill>
                  <a:srgbClr val="B13F9A"/>
                </a:solidFill>
                <a:uLnTx/>
                <a:uFillTx/>
                <a:latin typeface="+mn-lt"/>
                <a:ea typeface="+mn-ea"/>
                <a:cs typeface="+mn-cs"/>
              </a:defRPr>
            </a:pPr>
            <a:endParaRPr lang="en-US"/>
          </a:p>
        </p:txBody>
      </p:sp>
      <p:sp>
        <p:nvSpPr>
          <p:cNvPr id="16" name="Slide Number Placeholder 15"/>
          <p:cNvSpPr>
            <a:spLocks noGrp="1"/>
          </p:cNvSpPr>
          <p:nvPr>
            <p:ph type="sldNum" sz="quarter" idx="4"/>
          </p:nvPr>
        </p:nvSpPr>
        <p:spPr>
          <a:xfrm>
            <a:off x="6891787" y="7227050"/>
            <a:ext cx="648600" cy="251989"/>
          </a:xfrm>
          <a:prstGeom prst="rect">
            <a:avLst/>
          </a:prstGeom>
        </p:spPr>
        <p:txBody>
          <a:bodyPr vert="horz" lIns="0" tIns="0" rIns="0" bIns="0"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213" b="0" i="0" u="none" kern="1200" baseline="0">
                <a:solidFill>
                  <a:schemeClr val="tx2"/>
                </a:solidFill>
                <a:latin typeface="+mn-lt"/>
                <a:ea typeface="+mn-ea"/>
                <a:cs typeface="+mn-cs"/>
              </a:defRPr>
            </a:lvl1pPr>
          </a:lstStyle>
          <a:p>
            <a:pPr marL="0" algn="r" defTabSz="1007957">
              <a:buNone/>
              <a:defRPr kumimoji="0" sz="1213" b="0" i="0" normalizeH="0" noProof="0">
                <a:solidFill>
                  <a:srgbClr val="B13F9A"/>
                </a:solidFill>
                <a:uLnTx/>
                <a:uFillTx/>
                <a:latin typeface="+mn-lt"/>
                <a:ea typeface="+mn-ea"/>
                <a:cs typeface="+mn-cs"/>
              </a:defRPr>
            </a:pPr>
            <a:fld id="{C7F2CAAE-F211-46EF-9B59-EF2A3F050DB8}" type="slidenum">
              <a:rPr kumimoji="0" lang="en-US" sz="1213" b="0" i="0" normalizeH="0" noProof="0" smtClean="0">
                <a:solidFill>
                  <a:srgbClr val="B13F9A"/>
                </a:solidFill>
                <a:uLnTx/>
                <a:uFillTx/>
                <a:latin typeface="+mn-lt"/>
                <a:ea typeface="+mn-ea"/>
                <a:cs typeface="+mn-cs"/>
              </a:rPr>
              <a:pPr marL="0" algn="r" defTabSz="1007957">
                <a:buNone/>
                <a:defRPr kumimoji="0" sz="1213" b="0" i="0" normalizeH="0" noProof="0">
                  <a:solidFill>
                    <a:srgbClr val="B13F9A"/>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l" rtl="0" eaLnBrk="1" latinLnBrk="0" hangingPunct="1">
        <a:spcBef>
          <a:spcPct val="0"/>
        </a:spcBef>
        <a:buNone/>
        <a:defRPr kumimoji="0" sz="4189"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302387" indent="-302387" algn="l" rtl="0" eaLnBrk="1" latinLnBrk="0" hangingPunct="1">
        <a:spcBef>
          <a:spcPts val="661"/>
        </a:spcBef>
        <a:buClr>
          <a:schemeClr val="tx2"/>
        </a:buClr>
        <a:buSzPct val="73000"/>
        <a:buFont typeface="Wingdings 2"/>
        <a:buChar char=""/>
        <a:defRPr kumimoji="0" sz="2866" kern="1200" baseline="0">
          <a:solidFill>
            <a:schemeClr val="tx1"/>
          </a:solidFill>
          <a:latin typeface="+mn-lt"/>
          <a:ea typeface="+mn-ea"/>
          <a:cs typeface="+mn-cs"/>
        </a:defRPr>
      </a:lvl1pPr>
      <a:lvl2pPr marL="574535" indent="-251989" algn="l" rtl="0" eaLnBrk="1" latinLnBrk="0" hangingPunct="1">
        <a:spcBef>
          <a:spcPts val="551"/>
        </a:spcBef>
        <a:buClr>
          <a:schemeClr val="accent4"/>
        </a:buClr>
        <a:buSzPct val="80000"/>
        <a:buFont typeface="Wingdings 2"/>
        <a:buChar char=""/>
        <a:defRPr kumimoji="0" sz="2535" kern="1200">
          <a:solidFill>
            <a:schemeClr val="tx1">
              <a:tint val="85000"/>
            </a:schemeClr>
          </a:solidFill>
          <a:latin typeface="+mn-lt"/>
          <a:ea typeface="+mn-ea"/>
          <a:cs typeface="+mn-cs"/>
        </a:defRPr>
      </a:lvl2pPr>
      <a:lvl3pPr marL="836604" indent="-251989" algn="l" rtl="0" eaLnBrk="1" latinLnBrk="0" hangingPunct="1">
        <a:spcBef>
          <a:spcPts val="441"/>
        </a:spcBef>
        <a:buClr>
          <a:schemeClr val="accent4"/>
        </a:buClr>
        <a:buSzPct val="60000"/>
        <a:buFont typeface="Wingdings" charset="2"/>
        <a:buChar char=""/>
        <a:defRPr kumimoji="0" sz="2205" kern="1200">
          <a:solidFill>
            <a:schemeClr val="tx1"/>
          </a:solidFill>
          <a:latin typeface="+mn-lt"/>
          <a:ea typeface="+mn-ea"/>
          <a:cs typeface="+mn-cs"/>
        </a:defRPr>
      </a:lvl3pPr>
      <a:lvl4pPr marL="1108752" indent="-251989" algn="l" rtl="0" eaLnBrk="1" latinLnBrk="0" hangingPunct="1">
        <a:spcBef>
          <a:spcPct val="20000"/>
        </a:spcBef>
        <a:buClr>
          <a:schemeClr val="accent4"/>
        </a:buClr>
        <a:buSzPct val="80000"/>
        <a:buFont typeface="Wingdings 2"/>
        <a:buChar char=""/>
        <a:defRPr kumimoji="0" sz="2205" kern="1200">
          <a:solidFill>
            <a:schemeClr val="tx1">
              <a:tint val="85000"/>
            </a:schemeClr>
          </a:solidFill>
          <a:latin typeface="+mn-lt"/>
          <a:ea typeface="+mn-ea"/>
          <a:cs typeface="+mn-cs"/>
        </a:defRPr>
      </a:lvl4pPr>
      <a:lvl5pPr marL="1411139" indent="-251989" algn="l" rtl="0" eaLnBrk="1" latinLnBrk="0" hangingPunct="1">
        <a:spcBef>
          <a:spcPts val="441"/>
        </a:spcBef>
        <a:buClr>
          <a:schemeClr val="accent4"/>
        </a:buClr>
        <a:buSzPct val="70000"/>
        <a:buFont typeface="Wingdings" charset="2"/>
        <a:buChar char=""/>
        <a:defRPr kumimoji="0" sz="1984" kern="1200">
          <a:solidFill>
            <a:schemeClr val="tx1"/>
          </a:solidFill>
          <a:latin typeface="+mn-lt"/>
          <a:ea typeface="+mn-ea"/>
          <a:cs typeface="+mn-cs"/>
        </a:defRPr>
      </a:lvl5pPr>
      <a:lvl6pPr marL="1622810" indent="-201591" algn="l" rtl="0" eaLnBrk="1" latinLnBrk="0" hangingPunct="1">
        <a:spcBef>
          <a:spcPts val="441"/>
        </a:spcBef>
        <a:buClr>
          <a:schemeClr val="accent4"/>
        </a:buClr>
        <a:buSzPct val="80000"/>
        <a:buFont typeface="Wingdings 2"/>
        <a:buChar char=""/>
        <a:defRPr kumimoji="0" sz="1984" kern="1200">
          <a:solidFill>
            <a:schemeClr val="tx1">
              <a:tint val="85000"/>
            </a:schemeClr>
          </a:solidFill>
          <a:latin typeface="+mn-lt"/>
          <a:ea typeface="+mn-ea"/>
          <a:cs typeface="+mn-cs"/>
        </a:defRPr>
      </a:lvl6pPr>
      <a:lvl7pPr marL="1844561" indent="-201591" algn="l" rtl="0" eaLnBrk="1" latinLnBrk="0" hangingPunct="1">
        <a:spcBef>
          <a:spcPct val="20000"/>
        </a:spcBef>
        <a:buClr>
          <a:schemeClr val="accent4"/>
        </a:buClr>
        <a:buSzPct val="80000"/>
        <a:buFont typeface="Wingdings 2"/>
        <a:buChar char=""/>
        <a:defRPr kumimoji="0" sz="1764" kern="1200" baseline="0">
          <a:solidFill>
            <a:schemeClr val="tx1"/>
          </a:solidFill>
          <a:latin typeface="+mn-lt"/>
          <a:ea typeface="+mn-ea"/>
          <a:cs typeface="+mn-cs"/>
        </a:defRPr>
      </a:lvl7pPr>
      <a:lvl8pPr marL="2036073" indent="-201591" algn="l" rtl="0" eaLnBrk="1" latinLnBrk="0" hangingPunct="1">
        <a:spcBef>
          <a:spcPts val="331"/>
        </a:spcBef>
        <a:buClr>
          <a:schemeClr val="accent4"/>
        </a:buClr>
        <a:buSzTx/>
        <a:buChar char="•"/>
        <a:defRPr kumimoji="0" sz="1764" kern="1200" baseline="0">
          <a:solidFill>
            <a:schemeClr val="tx1">
              <a:tint val="85000"/>
            </a:schemeClr>
          </a:solidFill>
          <a:latin typeface="+mn-lt"/>
          <a:ea typeface="+mn-ea"/>
          <a:cs typeface="+mn-cs"/>
        </a:defRPr>
      </a:lvl8pPr>
      <a:lvl9pPr marL="2267902" indent="-201591" algn="l" rtl="0" eaLnBrk="1" latinLnBrk="0" hangingPunct="1">
        <a:spcBef>
          <a:spcPct val="20000"/>
        </a:spcBef>
        <a:buClr>
          <a:schemeClr val="accent4"/>
        </a:buClr>
        <a:buSzTx/>
        <a:buFont typeface="Wingdings" charset="2"/>
        <a:buChar char="§"/>
        <a:defRPr kumimoji="0" sz="154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404349"/>
            <a:ext cx="10080625" cy="9304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29" name="Rectangle 28"/>
          <p:cNvSpPr/>
          <p:nvPr/>
        </p:nvSpPr>
        <p:spPr>
          <a:xfrm>
            <a:off x="0" y="-1"/>
            <a:ext cx="10080625" cy="34244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0" name="Rectangle 29"/>
          <p:cNvSpPr/>
          <p:nvPr/>
        </p:nvSpPr>
        <p:spPr>
          <a:xfrm>
            <a:off x="0" y="339817"/>
            <a:ext cx="10080626" cy="10079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1" name="Rectangle 30"/>
          <p:cNvSpPr/>
          <p:nvPr/>
        </p:nvSpPr>
        <p:spPr>
          <a:xfrm flipV="1">
            <a:off x="5964351" y="397105"/>
            <a:ext cx="4116276" cy="10040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2" name="Rectangle 31"/>
          <p:cNvSpPr/>
          <p:nvPr/>
        </p:nvSpPr>
        <p:spPr>
          <a:xfrm flipV="1">
            <a:off x="5964370" y="485142"/>
            <a:ext cx="4116257" cy="1984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useBgFill="1">
        <p:nvSpPr>
          <p:cNvPr id="33" name="Rounded Rectangle 32"/>
          <p:cNvSpPr/>
          <p:nvPr/>
        </p:nvSpPr>
        <p:spPr bwMode="white">
          <a:xfrm>
            <a:off x="5961214" y="548406"/>
            <a:ext cx="3377009" cy="30239"/>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useBgFill="1">
        <p:nvSpPr>
          <p:cNvPr id="34" name="Rounded Rectangle 33"/>
          <p:cNvSpPr/>
          <p:nvPr/>
        </p:nvSpPr>
        <p:spPr bwMode="white">
          <a:xfrm>
            <a:off x="8128933" y="649201"/>
            <a:ext cx="1764109" cy="4031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5" name="Rectangle 34"/>
          <p:cNvSpPr/>
          <p:nvPr/>
        </p:nvSpPr>
        <p:spPr bwMode="invGray">
          <a:xfrm>
            <a:off x="10015544" y="-2206"/>
            <a:ext cx="63529" cy="68541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6" name="Rectangle 35"/>
          <p:cNvSpPr/>
          <p:nvPr/>
        </p:nvSpPr>
        <p:spPr bwMode="invGray">
          <a:xfrm>
            <a:off x="9970913" y="-2206"/>
            <a:ext cx="30242" cy="68541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7" name="Rectangle 36"/>
          <p:cNvSpPr/>
          <p:nvPr/>
        </p:nvSpPr>
        <p:spPr bwMode="invGray">
          <a:xfrm>
            <a:off x="9949908" y="-2206"/>
            <a:ext cx="10081" cy="685411"/>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8" name="Rectangle 37"/>
          <p:cNvSpPr/>
          <p:nvPr/>
        </p:nvSpPr>
        <p:spPr bwMode="invGray">
          <a:xfrm>
            <a:off x="9894781" y="-2206"/>
            <a:ext cx="30242" cy="685411"/>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39" name="Rectangle 38"/>
          <p:cNvSpPr/>
          <p:nvPr/>
        </p:nvSpPr>
        <p:spPr bwMode="invGray">
          <a:xfrm>
            <a:off x="9828915" y="419"/>
            <a:ext cx="60484" cy="64509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40" name="Rectangle 39"/>
          <p:cNvSpPr/>
          <p:nvPr/>
        </p:nvSpPr>
        <p:spPr bwMode="invGray">
          <a:xfrm>
            <a:off x="9782390" y="419"/>
            <a:ext cx="10081" cy="64509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Georgia"/>
                <a:ea typeface="Arial"/>
                <a:cs typeface="Arial"/>
              </a:defRPr>
            </a:pPr>
            <a:endParaRPr kumimoji="0" lang="en-US"/>
          </a:p>
        </p:txBody>
      </p:sp>
      <p:sp>
        <p:nvSpPr>
          <p:cNvPr id="22" name="Title Placeholder 21"/>
          <p:cNvSpPr>
            <a:spLocks noGrp="1"/>
          </p:cNvSpPr>
          <p:nvPr>
            <p:ph type="title"/>
          </p:nvPr>
        </p:nvSpPr>
        <p:spPr>
          <a:xfrm>
            <a:off x="504031" y="1259946"/>
            <a:ext cx="9072562" cy="1175949"/>
          </a:xfrm>
          <a:prstGeom prst="rect">
            <a:avLst/>
          </a:prstGeom>
        </p:spPr>
        <p:txBody>
          <a:bodyPr vert="horz" anchor="ctr">
            <a:normAutofit/>
          </a:bodyPr>
          <a:lstStyle/>
          <a:p>
            <a:pPr marL="0" marR="0" lvl="0" indent="0" algn="l" defTabSz="1007957" fontAlgn="auto">
              <a:lnSpc>
                <a:spcPct val="100000"/>
              </a:lnSpc>
              <a:spcBef>
                <a:spcPct val="0"/>
              </a:spcBef>
              <a:spcAft>
                <a:spcPct val="0"/>
              </a:spcAft>
              <a:buSzTx/>
              <a:buNone/>
              <a:defRPr kumimoji="0" sz="4409"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4409" b="0" i="0" u="none" strike="noStrike" kern="1200" cap="none" spc="0" normalizeH="0" baseline="0" noProof="0" smtClean="0">
                <a:ln w="9525" cap="flat" cmpd="sng" algn="ctr">
                  <a:noFill/>
                  <a:prstDash val="solid"/>
                  <a:round/>
                  <a:headEnd type="none" w="med" len="med"/>
                  <a:tailEnd type="none" w="med" len="med"/>
                </a:ln>
                <a:solidFill>
                  <a:srgbClr val="424456"/>
                </a:solidFill>
                <a:uLnTx/>
                <a:uFillTx/>
                <a:latin typeface="+mj-lt"/>
                <a:ea typeface="+mj-ea"/>
                <a:cs typeface="+mj-cs"/>
                <a:sym typeface="Wingdings" charset="2"/>
              </a:rPr>
              <a:t>Click to edit Master title style</a:t>
            </a:r>
            <a:endParaRPr kumimoji="0" lang="en-US"/>
          </a:p>
        </p:txBody>
      </p:sp>
      <p:sp>
        <p:nvSpPr>
          <p:cNvPr id="13" name="Text Placeholder 12"/>
          <p:cNvSpPr>
            <a:spLocks noGrp="1"/>
          </p:cNvSpPr>
          <p:nvPr>
            <p:ph type="body" idx="1"/>
          </p:nvPr>
        </p:nvSpPr>
        <p:spPr>
          <a:xfrm>
            <a:off x="504031" y="2479573"/>
            <a:ext cx="9072562" cy="4767635"/>
          </a:xfrm>
          <a:prstGeom prst="rect">
            <a:avLst/>
          </a:prstGeom>
        </p:spPr>
        <p:txBody>
          <a:bodyPr vert="horz">
            <a:normAutofit/>
          </a:bodyPr>
          <a:lstStyle/>
          <a:p>
            <a:pPr marL="403183" marR="0" lvl="0" indent="-282228" algn="l" defTabSz="1007957" eaLnBrk="1" fontAlgn="auto" latinLnBrk="0" hangingPunct="1">
              <a:lnSpc>
                <a:spcPct val="100000"/>
              </a:lnSpc>
              <a:spcBef>
                <a:spcPts val="331"/>
              </a:spcBef>
              <a:spcAft>
                <a:spcPct val="0"/>
              </a:spcAft>
              <a:buSzTx/>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725729" marR="0" lvl="1" indent="-272148" algn="l" defTabSz="1007957" eaLnBrk="1" fontAlgn="auto" latinLnBrk="0" hangingPunct="1">
              <a:lnSpc>
                <a:spcPct val="100000"/>
              </a:lnSpc>
              <a:spcBef>
                <a:spcPts val="331"/>
              </a:spcBef>
              <a:spcAft>
                <a:spcPct val="0"/>
              </a:spcAft>
              <a:buSzTx/>
              <a:buChar char="▫"/>
              <a:defRPr kumimoji="0" sz="2866"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438086"/>
                </a:solidFill>
                <a:uLnTx/>
                <a:uFillTx/>
                <a:latin typeface="+mn-lt"/>
                <a:ea typeface="+mn-ea"/>
                <a:cs typeface="+mn-cs"/>
                <a:sym typeface="Wingdings" charset="2"/>
              </a:rPr>
              <a:t>Second level</a:t>
            </a:r>
          </a:p>
          <a:p>
            <a:pPr marL="1018036" marR="0" lvl="2" indent="-241910" algn="l" defTabSz="1007957" eaLnBrk="1" fontAlgn="auto" latinLnBrk="0" hangingPunct="1">
              <a:lnSpc>
                <a:spcPct val="100000"/>
              </a:lnSpc>
              <a:spcBef>
                <a:spcPts val="331"/>
              </a:spcBef>
              <a:spcAft>
                <a:spcPct val="0"/>
              </a:spcAft>
              <a:buSzTx/>
              <a:buChar char=""/>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53548A"/>
                </a:solidFill>
                <a:uLnTx/>
                <a:uFillTx/>
                <a:latin typeface="+mn-lt"/>
                <a:ea typeface="+mn-ea"/>
                <a:cs typeface="+mn-cs"/>
                <a:sym typeface="Wingdings" charset="2"/>
              </a:rPr>
              <a:t>Third level</a:t>
            </a:r>
          </a:p>
          <a:p>
            <a:pPr marL="1300264" marR="0" lvl="3" indent="-221750" algn="l" defTabSz="1007957" eaLnBrk="1" fontAlgn="auto" latinLnBrk="0" hangingPunct="1">
              <a:lnSpc>
                <a:spcPct val="100000"/>
              </a:lnSpc>
              <a:spcBef>
                <a:spcPts val="331"/>
              </a:spcBef>
              <a:spcAft>
                <a:spcPct val="0"/>
              </a:spcAft>
              <a:buSzTx/>
              <a:buChar char=""/>
              <a:defRPr kumimoji="0" sz="2425"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53548A"/>
                </a:solidFill>
                <a:uLnTx/>
                <a:uFillTx/>
                <a:latin typeface="+mn-lt"/>
                <a:ea typeface="+mn-ea"/>
                <a:cs typeface="+mn-cs"/>
                <a:sym typeface="Wingdings" charset="2"/>
              </a:rPr>
              <a:t>Fourth level</a:t>
            </a:r>
          </a:p>
          <a:p>
            <a:pPr marL="1532094" marR="0" lvl="4" indent="-201591" algn="l" defTabSz="1007957" eaLnBrk="1" fontAlgn="auto" latinLnBrk="0" hangingPunct="1">
              <a:lnSpc>
                <a:spcPct val="100000"/>
              </a:lnSpc>
              <a:spcBef>
                <a:spcPts val="331"/>
              </a:spcBef>
              <a:spcAft>
                <a:spcPct val="0"/>
              </a:spcAft>
              <a:buSzTx/>
              <a:buChar char="▫"/>
              <a:defRPr kumimoji="0" sz="2205" b="0" i="0" u="none" strike="noStrike" kern="1200" cap="none" spc="0" normalizeH="0" baseline="0" noProof="0">
                <a:ln w="9525" cap="flat" cmpd="sng" algn="ctr">
                  <a:noFill/>
                  <a:prstDash val="solid"/>
                  <a:round/>
                  <a:headEnd type="none" w="med" len="med"/>
                  <a:tailEnd type="none" w="med" len="med"/>
                </a:ln>
                <a:solidFill>
                  <a:srgbClr val="A04DA3"/>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A04DA3"/>
                </a:solidFill>
                <a:uLnTx/>
                <a:uFillTx/>
                <a:latin typeface="+mn-lt"/>
                <a:ea typeface="+mn-ea"/>
                <a:cs typeface="+mn-cs"/>
                <a:sym typeface="Wingdings" charset="2"/>
              </a:rPr>
              <a:t>Fifth level</a:t>
            </a:r>
            <a:endParaRPr kumimoji="0" lang="en-US"/>
          </a:p>
        </p:txBody>
      </p:sp>
      <p:sp>
        <p:nvSpPr>
          <p:cNvPr id="14" name="Date Placeholder 13"/>
          <p:cNvSpPr>
            <a:spLocks noGrp="1"/>
          </p:cNvSpPr>
          <p:nvPr>
            <p:ph type="dt" sz="half" idx="2"/>
          </p:nvPr>
        </p:nvSpPr>
        <p:spPr>
          <a:xfrm>
            <a:off x="7261199" y="675331"/>
            <a:ext cx="1055317" cy="503978"/>
          </a:xfrm>
          <a:prstGeom prst="rect">
            <a:avLst/>
          </a:prstGeom>
        </p:spPr>
        <p:txBody>
          <a:bodyPr vert="horz"/>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882" b="0" i="0" u="none" kern="1200" baseline="0">
                <a:solidFill>
                  <a:schemeClr val="accent2"/>
                </a:solidFill>
                <a:latin typeface="+mn-lt"/>
                <a:ea typeface="+mn-ea"/>
                <a:cs typeface="+mn-cs"/>
              </a:defRPr>
            </a:lvl1pPr>
          </a:lstStyle>
          <a:p>
            <a:pPr marL="0" algn="l" defTabSz="1007957">
              <a:buNone/>
              <a:defRPr kumimoji="0" sz="882" b="0" i="0" normalizeH="0" noProof="0">
                <a:solidFill>
                  <a:srgbClr val="438086"/>
                </a:solidFill>
                <a:uLnTx/>
                <a:uFillTx/>
                <a:latin typeface="+mn-lt"/>
                <a:ea typeface="+mn-ea"/>
                <a:cs typeface="+mn-cs"/>
              </a:defRPr>
            </a:pPr>
            <a:fld id="{1E579D2B-2C25-41D0-862D-D2BFFD8C27DE}" type="datetimeFigureOut">
              <a:rPr kumimoji="0" lang="en-US" sz="882" b="0" i="0" normalizeH="0" noProof="0" smtClean="0">
                <a:solidFill>
                  <a:srgbClr val="438086"/>
                </a:solidFill>
                <a:uLnTx/>
                <a:uFillTx/>
                <a:latin typeface="+mn-lt"/>
                <a:ea typeface="+mn-ea"/>
                <a:cs typeface="+mn-cs"/>
              </a:rPr>
              <a:pPr marL="0" algn="l" defTabSz="1007957">
                <a:buNone/>
                <a:defRPr kumimoji="0" sz="882" b="0" i="0" normalizeH="0" noProof="0">
                  <a:solidFill>
                    <a:srgbClr val="438086"/>
                  </a:solidFill>
                  <a:uLnTx/>
                  <a:uFillTx/>
                  <a:latin typeface="+mn-lt"/>
                  <a:ea typeface="+mn-ea"/>
                  <a:cs typeface="+mn-cs"/>
                </a:defRPr>
              </a:pPr>
              <a:t>9/12/2023</a:t>
            </a:fld>
            <a:endParaRPr lang="en-US"/>
          </a:p>
        </p:txBody>
      </p:sp>
      <p:sp>
        <p:nvSpPr>
          <p:cNvPr id="3" name="Footer Placeholder 2"/>
          <p:cNvSpPr>
            <a:spLocks noGrp="1"/>
          </p:cNvSpPr>
          <p:nvPr>
            <p:ph type="ftr" sz="quarter" idx="3"/>
          </p:nvPr>
        </p:nvSpPr>
        <p:spPr>
          <a:xfrm>
            <a:off x="5796359" y="675331"/>
            <a:ext cx="1461691" cy="503978"/>
          </a:xfrm>
          <a:prstGeom prst="rect">
            <a:avLst/>
          </a:prstGeom>
        </p:spPr>
        <p:txBody>
          <a:bodyPr vert="horz"/>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882" b="0" i="0" u="none" kern="1200" baseline="0">
                <a:solidFill>
                  <a:schemeClr val="accent2"/>
                </a:solidFill>
                <a:latin typeface="+mn-lt"/>
                <a:ea typeface="+mn-ea"/>
                <a:cs typeface="+mn-cs"/>
              </a:defRPr>
            </a:lvl1pPr>
          </a:lstStyle>
          <a:p>
            <a:pPr marL="0" algn="r" defTabSz="1007957">
              <a:buNone/>
              <a:defRPr kumimoji="0" sz="882" b="0" i="0" normalizeH="0" noProof="0">
                <a:solidFill>
                  <a:srgbClr val="438086"/>
                </a:solidFill>
                <a:uLnTx/>
                <a:uFillTx/>
                <a:latin typeface="+mn-lt"/>
                <a:ea typeface="+mn-ea"/>
                <a:cs typeface="+mn-cs"/>
              </a:defRPr>
            </a:pPr>
            <a:endParaRPr lang="en-US"/>
          </a:p>
        </p:txBody>
      </p:sp>
      <p:sp>
        <p:nvSpPr>
          <p:cNvPr id="23" name="Slide Number Placeholder 22"/>
          <p:cNvSpPr>
            <a:spLocks noGrp="1"/>
          </p:cNvSpPr>
          <p:nvPr>
            <p:ph type="sldNum" sz="quarter" idx="4"/>
          </p:nvPr>
        </p:nvSpPr>
        <p:spPr>
          <a:xfrm>
            <a:off x="9012079" y="2504"/>
            <a:ext cx="840052" cy="403183"/>
          </a:xfrm>
          <a:prstGeom prst="rect">
            <a:avLst/>
          </a:prstGeom>
        </p:spPr>
        <p:txBody>
          <a:bodyPr vert="horz"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984" b="0" i="0" u="none" kern="1200" baseline="0">
                <a:solidFill>
                  <a:srgbClr val="FFFFFF"/>
                </a:solidFill>
                <a:latin typeface="+mn-lt"/>
                <a:ea typeface="+mn-ea"/>
                <a:cs typeface="+mn-cs"/>
              </a:defRPr>
            </a:lvl1pPr>
          </a:lstStyle>
          <a:p>
            <a:pPr marL="0" algn="r" defTabSz="1007957">
              <a:buNone/>
              <a:defRPr kumimoji="0" sz="1984" b="0" i="0" normalizeH="0" noProof="0">
                <a:solidFill>
                  <a:srgbClr val="FFFFFF"/>
                </a:solidFill>
                <a:uLnTx/>
                <a:uFillTx/>
                <a:latin typeface="+mn-lt"/>
                <a:ea typeface="+mn-ea"/>
                <a:cs typeface="+mn-cs"/>
              </a:defRPr>
            </a:pPr>
            <a:fld id="{C7F2CAAE-F211-46EF-9B59-EF2A3F050DB8}" type="slidenum">
              <a:rPr kumimoji="0" lang="en-US" sz="1984" b="0" i="0" normalizeH="0" noProof="0" smtClean="0">
                <a:solidFill>
                  <a:srgbClr val="FFFFFF"/>
                </a:solidFill>
                <a:uLnTx/>
                <a:uFillTx/>
                <a:latin typeface="+mn-lt"/>
                <a:ea typeface="+mn-ea"/>
                <a:cs typeface="+mn-cs"/>
              </a:rPr>
              <a:pPr marL="0" algn="r" defTabSz="1007957">
                <a:buNone/>
                <a:defRPr kumimoji="0" sz="1984" b="0" i="0" normalizeH="0" noProof="0">
                  <a:solidFill>
                    <a:srgbClr val="FFFFFF"/>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rtl="0" eaLnBrk="1" latinLnBrk="0" hangingPunct="1">
        <a:spcBef>
          <a:spcPct val="0"/>
        </a:spcBef>
        <a:buNone/>
        <a:defRPr kumimoji="0" sz="4409" kern="1200">
          <a:solidFill>
            <a:schemeClr val="tx2"/>
          </a:solidFill>
          <a:latin typeface="+mj-lt"/>
          <a:ea typeface="+mj-ea"/>
          <a:cs typeface="+mj-cs"/>
        </a:defRPr>
      </a:lvl1pPr>
    </p:titleStyle>
    <p:bodyStyle>
      <a:lvl1pPr marL="403183" indent="-282228" algn="l" rtl="0" eaLnBrk="1" latinLnBrk="0" hangingPunct="1">
        <a:spcBef>
          <a:spcPts val="331"/>
        </a:spcBef>
        <a:buClr>
          <a:schemeClr val="accent3"/>
        </a:buClr>
        <a:buFont typeface="Georgia"/>
        <a:buChar char="•"/>
        <a:defRPr kumimoji="0" sz="3086" kern="1200">
          <a:solidFill>
            <a:schemeClr val="tx1"/>
          </a:solidFill>
          <a:latin typeface="+mn-lt"/>
          <a:ea typeface="+mn-ea"/>
          <a:cs typeface="+mn-cs"/>
        </a:defRPr>
      </a:lvl1pPr>
      <a:lvl2pPr marL="725729" indent="-272148" algn="l" rtl="0" eaLnBrk="1" latinLnBrk="0" hangingPunct="1">
        <a:spcBef>
          <a:spcPts val="331"/>
        </a:spcBef>
        <a:buClr>
          <a:schemeClr val="accent2"/>
        </a:buClr>
        <a:buFont typeface="Georgia"/>
        <a:buChar char="▫"/>
        <a:defRPr kumimoji="0" sz="2866" kern="1200">
          <a:solidFill>
            <a:schemeClr val="accent2"/>
          </a:solidFill>
          <a:latin typeface="+mn-lt"/>
          <a:ea typeface="+mn-ea"/>
          <a:cs typeface="+mn-cs"/>
        </a:defRPr>
      </a:lvl2pPr>
      <a:lvl3pPr marL="1018036" indent="-241910" algn="l" rtl="0" eaLnBrk="1" latinLnBrk="0" hangingPunct="1">
        <a:spcBef>
          <a:spcPts val="331"/>
        </a:spcBef>
        <a:buClr>
          <a:schemeClr val="accent1"/>
        </a:buClr>
        <a:buFont typeface="Wingdings 2"/>
        <a:buChar char=""/>
        <a:defRPr kumimoji="0" sz="2646" kern="1200">
          <a:solidFill>
            <a:schemeClr val="accent1"/>
          </a:solidFill>
          <a:latin typeface="+mn-lt"/>
          <a:ea typeface="+mn-ea"/>
          <a:cs typeface="+mn-cs"/>
        </a:defRPr>
      </a:lvl3pPr>
      <a:lvl4pPr marL="1300264" indent="-221750" algn="l" rtl="0" eaLnBrk="1" latinLnBrk="0" hangingPunct="1">
        <a:spcBef>
          <a:spcPts val="331"/>
        </a:spcBef>
        <a:buClr>
          <a:schemeClr val="accent1"/>
        </a:buClr>
        <a:buFont typeface="Wingdings 2"/>
        <a:buChar char=""/>
        <a:defRPr kumimoji="0" sz="2425" kern="1200">
          <a:solidFill>
            <a:schemeClr val="accent1"/>
          </a:solidFill>
          <a:latin typeface="+mn-lt"/>
          <a:ea typeface="+mn-ea"/>
          <a:cs typeface="+mn-cs"/>
        </a:defRPr>
      </a:lvl4pPr>
      <a:lvl5pPr marL="1532094" indent="-201591" algn="l" rtl="0" eaLnBrk="1" latinLnBrk="0" hangingPunct="1">
        <a:spcBef>
          <a:spcPts val="331"/>
        </a:spcBef>
        <a:buClr>
          <a:schemeClr val="accent3"/>
        </a:buClr>
        <a:buFont typeface="Georgia"/>
        <a:buChar char="▫"/>
        <a:defRPr kumimoji="0" sz="2205" kern="1200">
          <a:solidFill>
            <a:schemeClr val="accent3"/>
          </a:solidFill>
          <a:latin typeface="+mn-lt"/>
          <a:ea typeface="+mn-ea"/>
          <a:cs typeface="+mn-cs"/>
        </a:defRPr>
      </a:lvl5pPr>
      <a:lvl6pPr marL="1774004" indent="-201591" algn="l" rtl="0" eaLnBrk="1" latinLnBrk="0" hangingPunct="1">
        <a:spcBef>
          <a:spcPts val="331"/>
        </a:spcBef>
        <a:buClr>
          <a:schemeClr val="accent3"/>
        </a:buClr>
        <a:buFont typeface="Georgia"/>
        <a:buChar char="▫"/>
        <a:defRPr kumimoji="0" sz="1984" kern="1200">
          <a:solidFill>
            <a:schemeClr val="accent3"/>
          </a:solidFill>
          <a:latin typeface="+mn-lt"/>
          <a:ea typeface="+mn-ea"/>
          <a:cs typeface="+mn-cs"/>
        </a:defRPr>
      </a:lvl6pPr>
      <a:lvl7pPr marL="2015913" indent="-201591" algn="l" rtl="0" eaLnBrk="1" latinLnBrk="0" hangingPunct="1">
        <a:spcBef>
          <a:spcPts val="331"/>
        </a:spcBef>
        <a:buClr>
          <a:schemeClr val="accent3"/>
        </a:buClr>
        <a:buFont typeface="Georgia"/>
        <a:buChar char="▫"/>
        <a:defRPr kumimoji="0" sz="1764" kern="1200">
          <a:solidFill>
            <a:schemeClr val="accent3"/>
          </a:solidFill>
          <a:latin typeface="+mn-lt"/>
          <a:ea typeface="+mn-ea"/>
          <a:cs typeface="+mn-cs"/>
        </a:defRPr>
      </a:lvl7pPr>
      <a:lvl8pPr marL="2237664" indent="-201591" algn="l" rtl="0" eaLnBrk="1" latinLnBrk="0" hangingPunct="1">
        <a:spcBef>
          <a:spcPts val="331"/>
        </a:spcBef>
        <a:buClr>
          <a:schemeClr val="accent3"/>
        </a:buClr>
        <a:buFont typeface="Georgia"/>
        <a:buChar char="◦"/>
        <a:defRPr kumimoji="0" sz="1653" kern="1200">
          <a:solidFill>
            <a:schemeClr val="accent3"/>
          </a:solidFill>
          <a:latin typeface="+mn-lt"/>
          <a:ea typeface="+mn-ea"/>
          <a:cs typeface="+mn-cs"/>
        </a:defRPr>
      </a:lvl8pPr>
      <a:lvl9pPr marL="2469494" indent="-201591" algn="l" rtl="0" eaLnBrk="1" latinLnBrk="0" hangingPunct="1">
        <a:spcBef>
          <a:spcPts val="331"/>
        </a:spcBef>
        <a:buClr>
          <a:schemeClr val="accent3"/>
        </a:buClr>
        <a:buFont typeface="Georgia"/>
        <a:buChar char="◦"/>
        <a:defRPr kumimoji="0" sz="1543"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0501" y="-7875"/>
            <a:ext cx="10101627"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rtl="0" eaLnBrk="1" latinLnBrk="0" hangingPunct="1">
              <a:buNone/>
              <a:defRPr kumimoji="0" sz="1984" b="0" i="0" normalizeH="0" noProof="0">
                <a:uLnTx/>
                <a:uFillTx/>
                <a:latin typeface="+mn-lt"/>
                <a:ea typeface="+mn-ea"/>
                <a:cs typeface="+mn-cs"/>
              </a:defRPr>
            </a:pPr>
            <a:endParaRPr kumimoji="0" lang="en-US">
              <a:solidFill>
                <a:schemeClr val="tx1"/>
              </a:solidFill>
              <a:latin typeface="+mn-lt"/>
              <a:ea typeface="+mn-ea"/>
              <a:cs typeface="+mn-cs"/>
            </a:endParaRPr>
          </a:p>
        </p:txBody>
      </p:sp>
      <p:sp>
        <p:nvSpPr>
          <p:cNvPr id="8" name="Freeform 7"/>
          <p:cNvSpPr/>
          <p:nvPr/>
        </p:nvSpPr>
        <p:spPr bwMode="auto">
          <a:xfrm>
            <a:off x="4830300" y="-7875"/>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rtl="0" eaLnBrk="1" latinLnBrk="0" hangingPunct="1">
              <a:buNone/>
              <a:defRPr kumimoji="0" sz="1984" b="0" i="0" normalizeH="0" noProof="0">
                <a:uLnTx/>
                <a:uFillTx/>
                <a:latin typeface="+mn-lt"/>
                <a:ea typeface="+mn-ea"/>
                <a:cs typeface="+mn-cs"/>
              </a:defRPr>
            </a:pPr>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04031" y="776127"/>
            <a:ext cx="9072562" cy="1259946"/>
          </a:xfrm>
          <a:prstGeom prst="rect">
            <a:avLst/>
          </a:prstGeom>
        </p:spPr>
        <p:txBody>
          <a:bodyPr vert="horz" lIns="0" rIns="0" bIns="0" anchor="b">
            <a:normAutofit/>
          </a:bodyPr>
          <a:lstStyle/>
          <a:p>
            <a:pPr marL="0" marR="0" lvl="0" indent="0" algn="l" defTabSz="1007957" fontAlgn="auto">
              <a:lnSpc>
                <a:spcPct val="100000"/>
              </a:lnSpc>
              <a:spcBef>
                <a:spcPct val="0"/>
              </a:spcBef>
              <a:spcAft>
                <a:spcPct val="0"/>
              </a:spcAft>
              <a:buSzTx/>
              <a:buNone/>
              <a:defRPr kumimoji="0" sz="5512"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5512" b="0"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Click to edit Master title style</a:t>
            </a:r>
            <a:endParaRPr kumimoji="0" lang="en-US"/>
          </a:p>
        </p:txBody>
      </p:sp>
      <p:sp>
        <p:nvSpPr>
          <p:cNvPr id="30" name="Text Placeholder 29"/>
          <p:cNvSpPr>
            <a:spLocks noGrp="1"/>
          </p:cNvSpPr>
          <p:nvPr>
            <p:ph type="body" idx="1"/>
          </p:nvPr>
        </p:nvSpPr>
        <p:spPr>
          <a:xfrm>
            <a:off x="504031" y="2133508"/>
            <a:ext cx="9072562" cy="4838192"/>
          </a:xfrm>
          <a:prstGeom prst="rect">
            <a:avLst/>
          </a:prstGeom>
        </p:spPr>
        <p:txBody>
          <a:bodyPr vert="horz">
            <a:normAutofit/>
          </a:bodyPr>
          <a:lstStyle/>
          <a:p>
            <a:pPr marL="302387" marR="0" lvl="0" indent="-302387" algn="l" defTabSz="1007957" eaLnBrk="1" fontAlgn="auto" latinLnBrk="0" hangingPunct="1">
              <a:lnSpc>
                <a:spcPct val="100000"/>
              </a:lnSpc>
              <a:spcBef>
                <a:spcPct val="20000"/>
              </a:spcBef>
              <a:spcAft>
                <a:spcPct val="0"/>
              </a:spcAft>
              <a:buSzPct val="95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705570" marR="0" lvl="1" indent="-272148" algn="l" defTabSz="1007957" eaLnBrk="1" fontAlgn="auto" latinLnBrk="0" hangingPunct="1">
              <a:lnSpc>
                <a:spcPct val="100000"/>
              </a:lnSpc>
              <a:spcBef>
                <a:spcPct val="20000"/>
              </a:spcBef>
              <a:spcAft>
                <a:spcPct val="0"/>
              </a:spcAft>
              <a:buSzPct val="85000"/>
              <a:buChar char=""/>
              <a:defRPr kumimoji="0" sz="26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1007957" marR="0" lvl="2" indent="-272148" algn="l" defTabSz="1007957" eaLnBrk="1" fontAlgn="auto" latinLnBrk="0" hangingPunct="1">
              <a:lnSpc>
                <a:spcPct val="100000"/>
              </a:lnSpc>
              <a:spcBef>
                <a:spcPct val="20000"/>
              </a:spcBef>
              <a:spcAft>
                <a:spcPct val="0"/>
              </a:spcAft>
              <a:buSzPct val="70000"/>
              <a:buChar char=""/>
              <a:defRPr kumimoji="0" sz="231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310344" marR="0" lvl="3" indent="-231830" algn="l" defTabSz="1007957" eaLnBrk="1" fontAlgn="auto" latinLnBrk="0" hangingPunct="1">
              <a:lnSpc>
                <a:spcPct val="100000"/>
              </a:lnSpc>
              <a:spcBef>
                <a:spcPct val="20000"/>
              </a:spcBef>
              <a:spcAft>
                <a:spcPct val="0"/>
              </a:spcAft>
              <a:buSzPct val="65000"/>
              <a:buChar char=""/>
              <a:defRPr kumimoji="0"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612731" marR="0" lvl="4" indent="-231830" algn="l" defTabSz="1007957" eaLnBrk="1" fontAlgn="auto" latinLnBrk="0" hangingPunct="1">
              <a:lnSpc>
                <a:spcPct val="100000"/>
              </a:lnSpc>
              <a:spcBef>
                <a:spcPct val="20000"/>
              </a:spcBef>
              <a:spcAft>
                <a:spcPct val="0"/>
              </a:spcAft>
              <a:buSzPct val="65000"/>
              <a:buChar char=""/>
              <a:defRPr kumimoji="0"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kumimoji="0" lang="en-US"/>
          </a:p>
        </p:txBody>
      </p:sp>
      <p:sp>
        <p:nvSpPr>
          <p:cNvPr id="10" name="Date Placeholder 9"/>
          <p:cNvSpPr>
            <a:spLocks noGrp="1"/>
          </p:cNvSpPr>
          <p:nvPr>
            <p:ph type="dt" sz="half" idx="2"/>
          </p:nvPr>
        </p:nvSpPr>
        <p:spPr>
          <a:xfrm>
            <a:off x="504031" y="7006699"/>
            <a:ext cx="2352146" cy="402483"/>
          </a:xfrm>
          <a:prstGeom prst="rect">
            <a:avLst/>
          </a:prstGeom>
        </p:spPr>
        <p:txBody>
          <a:bodyPr vert="horz" lIns="0" tIns="0" rIns="0" bIns="0" anchor="b"/>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hade val="90000"/>
                  </a:schemeClr>
                </a:solidFill>
                <a:latin typeface="+mn-lt"/>
                <a:ea typeface="+mn-ea"/>
                <a:cs typeface="+mn-cs"/>
              </a:defRPr>
            </a:lvl1pPr>
          </a:lstStyle>
          <a:p>
            <a:pPr marL="0" algn="l" defTabSz="1007957">
              <a:buNone/>
              <a:defRPr kumimoji="0" sz="1323" b="0" i="0" normalizeH="0" noProof="0">
                <a:solidFill>
                  <a:srgbClr val="005C75"/>
                </a:solidFill>
                <a:uLnTx/>
                <a:uFillTx/>
                <a:latin typeface="+mn-lt"/>
                <a:ea typeface="+mn-ea"/>
                <a:cs typeface="+mn-cs"/>
              </a:defRPr>
            </a:pPr>
            <a:fld id="{1D8BD707-D9CF-40AE-B4C6-C98DA3205C09}" type="datetimeFigureOut">
              <a:rPr kumimoji="0" lang="en-US" sz="1323" b="0" i="0" normalizeH="0" noProof="0" smtClean="0">
                <a:solidFill>
                  <a:srgbClr val="005C75"/>
                </a:solidFill>
                <a:uLnTx/>
                <a:uFillTx/>
                <a:latin typeface="+mn-lt"/>
                <a:ea typeface="+mn-ea"/>
                <a:cs typeface="+mn-cs"/>
              </a:rPr>
              <a:pPr marL="0" algn="l" defTabSz="1007957">
                <a:buNone/>
                <a:defRPr kumimoji="0" sz="1323" b="0" i="0" normalizeH="0" noProof="0">
                  <a:solidFill>
                    <a:srgbClr val="005C75"/>
                  </a:solidFill>
                  <a:uLnTx/>
                  <a:uFillTx/>
                  <a:latin typeface="+mn-lt"/>
                  <a:ea typeface="+mn-ea"/>
                  <a:cs typeface="+mn-cs"/>
                </a:defRPr>
              </a:pPr>
              <a:t>9/12/2023</a:t>
            </a:fld>
            <a:endParaRPr lang="en-US"/>
          </a:p>
        </p:txBody>
      </p:sp>
      <p:sp>
        <p:nvSpPr>
          <p:cNvPr id="22" name="Footer Placeholder 21"/>
          <p:cNvSpPr>
            <a:spLocks noGrp="1"/>
          </p:cNvSpPr>
          <p:nvPr>
            <p:ph type="ftr" sz="quarter" idx="3"/>
          </p:nvPr>
        </p:nvSpPr>
        <p:spPr>
          <a:xfrm>
            <a:off x="2940183" y="7006699"/>
            <a:ext cx="3696229" cy="402483"/>
          </a:xfrm>
          <a:prstGeom prst="rect">
            <a:avLst/>
          </a:prstGeom>
        </p:spPr>
        <p:txBody>
          <a:bodyPr vert="horz" lIns="0" tIns="0" rIns="0" bIns="0" anchor="b"/>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hade val="90000"/>
                  </a:schemeClr>
                </a:solidFill>
                <a:latin typeface="+mn-lt"/>
                <a:ea typeface="+mn-ea"/>
                <a:cs typeface="+mn-cs"/>
              </a:defRPr>
            </a:lvl1pPr>
          </a:lstStyle>
          <a:p>
            <a:pPr marL="0" algn="l" defTabSz="1007957">
              <a:buNone/>
              <a:defRPr kumimoji="0" sz="1323" b="0" i="0" normalizeH="0" noProof="0">
                <a:solidFill>
                  <a:srgbClr val="005C75"/>
                </a:solidFill>
                <a:uLnTx/>
                <a:uFillTx/>
                <a:latin typeface="+mn-lt"/>
                <a:ea typeface="+mn-ea"/>
                <a:cs typeface="+mn-cs"/>
              </a:defRPr>
            </a:pPr>
            <a:endParaRPr lang="en-US"/>
          </a:p>
        </p:txBody>
      </p:sp>
      <p:sp>
        <p:nvSpPr>
          <p:cNvPr id="18" name="Slide Number Placeholder 17"/>
          <p:cNvSpPr>
            <a:spLocks noGrp="1"/>
          </p:cNvSpPr>
          <p:nvPr>
            <p:ph type="sldNum" sz="quarter" idx="4"/>
          </p:nvPr>
        </p:nvSpPr>
        <p:spPr>
          <a:xfrm>
            <a:off x="8736542" y="7006699"/>
            <a:ext cx="840052" cy="402483"/>
          </a:xfrm>
          <a:prstGeom prst="rect">
            <a:avLst/>
          </a:prstGeom>
        </p:spPr>
        <p:txBody>
          <a:bodyPr vert="horz" lIns="0" tIns="0" rIns="0" bIns="0"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hade val="90000"/>
                  </a:schemeClr>
                </a:solidFill>
                <a:latin typeface="+mn-lt"/>
                <a:ea typeface="+mn-ea"/>
                <a:cs typeface="+mn-cs"/>
              </a:defRPr>
            </a:lvl1pPr>
          </a:lstStyle>
          <a:p>
            <a:pPr marL="0" algn="r" defTabSz="1007957">
              <a:buNone/>
              <a:defRPr kumimoji="0" sz="1323" b="0" i="0" normalizeH="0" noProof="0">
                <a:solidFill>
                  <a:srgbClr val="005C75"/>
                </a:solidFill>
                <a:uLnTx/>
                <a:uFillTx/>
                <a:latin typeface="+mn-lt"/>
                <a:ea typeface="+mn-ea"/>
                <a:cs typeface="+mn-cs"/>
              </a:defRPr>
            </a:pPr>
            <a:fld id="{B6F15528-21DE-4FAA-801E-634DDDAF4B2B}" type="slidenum">
              <a:rPr kumimoji="0" lang="en-US" sz="1323" b="0" i="0" normalizeH="0" noProof="0" smtClean="0">
                <a:solidFill>
                  <a:srgbClr val="005C75"/>
                </a:solidFill>
                <a:uLnTx/>
                <a:uFillTx/>
                <a:latin typeface="+mn-lt"/>
                <a:ea typeface="+mn-ea"/>
                <a:cs typeface="+mn-cs"/>
              </a:rPr>
              <a:pPr marL="0" algn="r" defTabSz="1007957">
                <a:buNone/>
                <a:defRPr kumimoji="0" sz="1323" b="0" i="0" normalizeH="0" noProof="0">
                  <a:solidFill>
                    <a:srgbClr val="005C75"/>
                  </a:solidFill>
                  <a:uLnTx/>
                  <a:uFillTx/>
                  <a:latin typeface="+mn-lt"/>
                  <a:ea typeface="+mn-ea"/>
                  <a:cs typeface="+mn-cs"/>
                </a:defRPr>
              </a:pPr>
              <a:t>‹#›</a:t>
            </a:fld>
            <a:endParaRPr lang="en-US"/>
          </a:p>
        </p:txBody>
      </p:sp>
      <p:grpSp>
        <p:nvGrpSpPr>
          <p:cNvPr id="2" name="Group 1"/>
          <p:cNvGrpSpPr/>
          <p:nvPr/>
        </p:nvGrpSpPr>
        <p:grpSpPr>
          <a:xfrm>
            <a:off x="-20965" y="223117"/>
            <a:ext cx="10120917" cy="715649"/>
            <a:chOff x="-20993" y="237259"/>
            <a:chExt cx="10120917" cy="715649"/>
          </a:xfrm>
        </p:grpSpPr>
        <p:sp>
          <p:nvSpPr>
            <p:cNvPr id="12" name="Freeform 11"/>
            <p:cNvSpPr/>
            <p:nvPr/>
          </p:nvSpPr>
          <p:spPr bwMode="auto">
            <a:xfrm rot="21435692">
              <a:off x="-20993" y="237259"/>
              <a:ext cx="10101627" cy="71564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3" name="Freeform 12"/>
            <p:cNvSpPr/>
            <p:nvPr/>
          </p:nvSpPr>
          <p:spPr bwMode="auto">
            <a:xfrm rot="21435692">
              <a:off x="-15772" y="318228"/>
              <a:ext cx="10115696" cy="58461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512" b="0" kern="1200">
          <a:ln>
            <a:noFill/>
          </a:ln>
          <a:solidFill>
            <a:schemeClr val="tx2"/>
          </a:solidFill>
          <a:effectLst/>
          <a:latin typeface="+mj-lt"/>
          <a:ea typeface="+mj-ea"/>
          <a:cs typeface="+mj-cs"/>
        </a:defRPr>
      </a:lvl1pPr>
    </p:titleStyle>
    <p:bodyStyle>
      <a:lvl1pPr marL="302387" indent="-302387" algn="l" rtl="0" eaLnBrk="1" latinLnBrk="0" hangingPunct="1">
        <a:spcBef>
          <a:spcPct val="20000"/>
        </a:spcBef>
        <a:buClr>
          <a:schemeClr val="accent3"/>
        </a:buClr>
        <a:buSzPct val="95000"/>
        <a:buFont typeface="Wingdings 2"/>
        <a:buChar char=""/>
        <a:defRPr kumimoji="0" sz="2866" kern="1200">
          <a:solidFill>
            <a:schemeClr val="tx1"/>
          </a:solidFill>
          <a:latin typeface="+mn-lt"/>
          <a:ea typeface="+mn-ea"/>
          <a:cs typeface="+mn-cs"/>
        </a:defRPr>
      </a:lvl1pPr>
      <a:lvl2pPr marL="705570" indent="-272148" algn="l" rtl="0" eaLnBrk="1" latinLnBrk="0" hangingPunct="1">
        <a:spcBef>
          <a:spcPct val="20000"/>
        </a:spcBef>
        <a:buClr>
          <a:schemeClr val="accent1"/>
        </a:buClr>
        <a:buSzPct val="85000"/>
        <a:buFont typeface="Wingdings 2"/>
        <a:buChar char=""/>
        <a:defRPr kumimoji="0" sz="2646" kern="1200">
          <a:solidFill>
            <a:schemeClr val="tx1"/>
          </a:solidFill>
          <a:latin typeface="+mn-lt"/>
          <a:ea typeface="+mn-ea"/>
          <a:cs typeface="+mn-cs"/>
        </a:defRPr>
      </a:lvl2pPr>
      <a:lvl3pPr marL="1007957" indent="-272148" algn="l" rtl="0" eaLnBrk="1" latinLnBrk="0" hangingPunct="1">
        <a:spcBef>
          <a:spcPct val="20000"/>
        </a:spcBef>
        <a:buClr>
          <a:schemeClr val="accent2"/>
        </a:buClr>
        <a:buSzPct val="70000"/>
        <a:buFont typeface="Wingdings 2"/>
        <a:buChar char=""/>
        <a:defRPr kumimoji="0" sz="2315" kern="1200">
          <a:solidFill>
            <a:schemeClr val="tx1"/>
          </a:solidFill>
          <a:latin typeface="+mn-lt"/>
          <a:ea typeface="+mn-ea"/>
          <a:cs typeface="+mn-cs"/>
        </a:defRPr>
      </a:lvl3pPr>
      <a:lvl4pPr marL="1310344" indent="-231830" algn="l" rtl="0" eaLnBrk="1" latinLnBrk="0" hangingPunct="1">
        <a:spcBef>
          <a:spcPct val="20000"/>
        </a:spcBef>
        <a:buClr>
          <a:schemeClr val="accent3"/>
        </a:buClr>
        <a:buSzPct val="65000"/>
        <a:buFont typeface="Wingdings 2"/>
        <a:buChar char=""/>
        <a:defRPr kumimoji="0" sz="2205" kern="1200">
          <a:solidFill>
            <a:schemeClr val="tx1"/>
          </a:solidFill>
          <a:latin typeface="+mn-lt"/>
          <a:ea typeface="+mn-ea"/>
          <a:cs typeface="+mn-cs"/>
        </a:defRPr>
      </a:lvl4pPr>
      <a:lvl5pPr marL="1612731" indent="-231830" algn="l" rtl="0" eaLnBrk="1" latinLnBrk="0" hangingPunct="1">
        <a:spcBef>
          <a:spcPct val="20000"/>
        </a:spcBef>
        <a:buClr>
          <a:schemeClr val="accent4"/>
        </a:buClr>
        <a:buSzPct val="65000"/>
        <a:buFont typeface="Wingdings 2"/>
        <a:buChar char=""/>
        <a:defRPr kumimoji="0" sz="2205" kern="1200">
          <a:solidFill>
            <a:schemeClr val="tx1"/>
          </a:solidFill>
          <a:latin typeface="+mn-lt"/>
          <a:ea typeface="+mn-ea"/>
          <a:cs typeface="+mn-cs"/>
        </a:defRPr>
      </a:lvl5pPr>
      <a:lvl6pPr marL="1915118" indent="-231830" algn="l" rtl="0" eaLnBrk="1" latinLnBrk="0" hangingPunct="1">
        <a:spcBef>
          <a:spcPct val="20000"/>
        </a:spcBef>
        <a:buClr>
          <a:schemeClr val="accent5"/>
        </a:buClr>
        <a:buSzPct val="80000"/>
        <a:buFont typeface="Wingdings 2"/>
        <a:buChar char=""/>
        <a:defRPr kumimoji="0" sz="1984" kern="1200">
          <a:solidFill>
            <a:schemeClr val="tx1"/>
          </a:solidFill>
          <a:latin typeface="+mn-lt"/>
          <a:ea typeface="+mn-ea"/>
          <a:cs typeface="+mn-cs"/>
        </a:defRPr>
      </a:lvl6pPr>
      <a:lvl7pPr marL="2116709" indent="-201591" algn="l" rtl="0" eaLnBrk="1" latinLnBrk="0" hangingPunct="1">
        <a:spcBef>
          <a:spcPct val="20000"/>
        </a:spcBef>
        <a:buClr>
          <a:schemeClr val="accent6"/>
        </a:buClr>
        <a:buSzPct val="80000"/>
        <a:buFont typeface="Wingdings 2"/>
        <a:buChar char=""/>
        <a:defRPr kumimoji="0" sz="1764" kern="1200" baseline="0">
          <a:solidFill>
            <a:schemeClr val="tx1"/>
          </a:solidFill>
          <a:latin typeface="+mn-lt"/>
          <a:ea typeface="+mn-ea"/>
          <a:cs typeface="+mn-cs"/>
        </a:defRPr>
      </a:lvl7pPr>
      <a:lvl8pPr marL="2419096" indent="-201591" algn="l" rtl="0" eaLnBrk="1" latinLnBrk="0" hangingPunct="1">
        <a:spcBef>
          <a:spcPct val="20000"/>
        </a:spcBef>
        <a:buClr>
          <a:schemeClr val="tx2"/>
        </a:buClr>
        <a:buChar char="•"/>
        <a:defRPr kumimoji="0" sz="1764" kern="1200">
          <a:solidFill>
            <a:schemeClr val="tx1"/>
          </a:solidFill>
          <a:latin typeface="+mn-lt"/>
          <a:ea typeface="+mn-ea"/>
          <a:cs typeface="+mn-cs"/>
        </a:defRPr>
      </a:lvl8pPr>
      <a:lvl9pPr marL="2721483" indent="-201591" algn="l" rtl="0" eaLnBrk="1" latinLnBrk="0" hangingPunct="1">
        <a:spcBef>
          <a:spcPct val="20000"/>
        </a:spcBef>
        <a:buClr>
          <a:schemeClr val="tx2"/>
        </a:buClr>
        <a:buFontTx/>
        <a:buChar char="•"/>
        <a:defRPr kumimoji="0" sz="154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36021" y="362864"/>
            <a:ext cx="9405999" cy="6830846"/>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Verdana"/>
                <a:ea typeface="Arial"/>
                <a:cs typeface="Arial"/>
              </a:defRPr>
            </a:pPr>
            <a:endParaRPr kumimoji="0" lang="en-US"/>
          </a:p>
        </p:txBody>
      </p:sp>
      <p:sp>
        <p:nvSpPr>
          <p:cNvPr id="9" name="Rounded Rectangle 8"/>
          <p:cNvSpPr/>
          <p:nvPr/>
        </p:nvSpPr>
        <p:spPr>
          <a:xfrm>
            <a:off x="461473" y="478583"/>
            <a:ext cx="9157681" cy="604774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Verdana"/>
                <a:ea typeface="Arial"/>
                <a:cs typeface="Arial"/>
              </a:defRPr>
            </a:pPr>
            <a:endParaRPr kumimoji="0" lang="en-US"/>
          </a:p>
        </p:txBody>
      </p:sp>
      <p:sp>
        <p:nvSpPr>
          <p:cNvPr id="13" name="Title Placeholder 12"/>
          <p:cNvSpPr>
            <a:spLocks noGrp="1"/>
          </p:cNvSpPr>
          <p:nvPr>
            <p:ph type="title"/>
          </p:nvPr>
        </p:nvSpPr>
        <p:spPr>
          <a:xfrm>
            <a:off x="554434" y="5495690"/>
            <a:ext cx="9022160" cy="1159150"/>
          </a:xfrm>
          <a:prstGeom prst="rect">
            <a:avLst/>
          </a:prstGeom>
        </p:spPr>
        <p:txBody>
          <a:bodyPr vert="horz" anchor="b">
            <a:normAutofit/>
          </a:bodyPr>
          <a:lstStyle/>
          <a:p>
            <a:pPr marL="0" marR="0" lvl="0" indent="0" algn="l" defTabSz="1007957" fontAlgn="auto">
              <a:lnSpc>
                <a:spcPct val="100000"/>
              </a:lnSpc>
              <a:spcBef>
                <a:spcPct val="0"/>
              </a:spcBef>
              <a:spcAft>
                <a:spcPct val="0"/>
              </a:spcAft>
              <a:buSzTx/>
              <a:buNone/>
              <a:defRPr kumimoji="0" sz="3968"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968"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Click to edit Master title style</a:t>
            </a:r>
            <a:endParaRPr kumimoji="0" lang="en-US"/>
          </a:p>
        </p:txBody>
      </p:sp>
      <p:sp>
        <p:nvSpPr>
          <p:cNvPr id="4" name="Text Placeholder 3"/>
          <p:cNvSpPr>
            <a:spLocks noGrp="1"/>
          </p:cNvSpPr>
          <p:nvPr>
            <p:ph type="body" idx="1"/>
          </p:nvPr>
        </p:nvSpPr>
        <p:spPr>
          <a:xfrm>
            <a:off x="554434" y="584615"/>
            <a:ext cx="9022160" cy="4616442"/>
          </a:xfrm>
          <a:prstGeom prst="rect">
            <a:avLst/>
          </a:prstGeom>
        </p:spPr>
        <p:txBody>
          <a:bodyPr vert="horz" lIns="182880" tIns="91440">
            <a:normAutofit/>
          </a:bodyPr>
          <a:lstStyle/>
          <a:p>
            <a:pPr marL="292307" marR="0" lvl="0" indent="-292307" algn="l" defTabSz="1007957" eaLnBrk="1" fontAlgn="auto" latinLnBrk="0" hangingPunct="1">
              <a:lnSpc>
                <a:spcPct val="100000"/>
              </a:lnSpc>
              <a:spcBef>
                <a:spcPts val="276"/>
              </a:spcBef>
              <a:spcAft>
                <a:spcPct val="0"/>
              </a:spcAft>
              <a:buSzPct val="80000"/>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604774" marR="0" lvl="1" indent="-221750" algn="l" defTabSz="1007957" eaLnBrk="1" fontAlgn="auto" latinLnBrk="0" hangingPunct="1">
              <a:lnSpc>
                <a:spcPct val="100000"/>
              </a:lnSpc>
              <a:spcBef>
                <a:spcPts val="276"/>
              </a:spcBef>
              <a:spcAft>
                <a:spcPct val="0"/>
              </a:spcAft>
              <a:buSzTx/>
              <a:buChar char="◦"/>
              <a:defRPr kumimoji="0" sz="26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866843" marR="0" lvl="2" indent="-201591" algn="l" defTabSz="1007957" eaLnBrk="1" fontAlgn="auto" latinLnBrk="0" hangingPunct="1">
              <a:lnSpc>
                <a:spcPct val="100000"/>
              </a:lnSpc>
              <a:spcBef>
                <a:spcPts val="276"/>
              </a:spcBef>
              <a:spcAft>
                <a:spcPct val="0"/>
              </a:spcAft>
              <a:buSzTx/>
              <a:buChar char=""/>
              <a:defRPr kumimoji="0" sz="242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128912" marR="0" lvl="3" indent="-201591" algn="l" defTabSz="1007957" eaLnBrk="1" fontAlgn="auto" latinLnBrk="0" hangingPunct="1">
              <a:lnSpc>
                <a:spcPct val="100000"/>
              </a:lnSpc>
              <a:spcBef>
                <a:spcPts val="254"/>
              </a:spcBef>
              <a:spcAft>
                <a:spcPct val="0"/>
              </a:spcAft>
              <a:buSzPct val="112000"/>
              <a:buChar char="◦"/>
              <a:defRPr kumimoji="0" sz="209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9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411139" marR="0" lvl="4" indent="-201591" algn="l" defTabSz="1007957" eaLnBrk="1" fontAlgn="auto" latinLnBrk="0" hangingPunct="1">
              <a:lnSpc>
                <a:spcPct val="100000"/>
              </a:lnSpc>
              <a:spcBef>
                <a:spcPts val="276"/>
              </a:spcBef>
              <a:spcAft>
                <a:spcPct val="0"/>
              </a:spcAft>
              <a:buSzTx/>
              <a:buChar char=""/>
              <a:defRPr kumimoji="0" sz="198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kumimoji="0" lang="en-US"/>
          </a:p>
        </p:txBody>
      </p:sp>
      <p:sp>
        <p:nvSpPr>
          <p:cNvPr id="25" name="Date Placeholder 24"/>
          <p:cNvSpPr>
            <a:spLocks noGrp="1"/>
          </p:cNvSpPr>
          <p:nvPr>
            <p:ph type="dt" sz="half" idx="2"/>
          </p:nvPr>
        </p:nvSpPr>
        <p:spPr>
          <a:xfrm>
            <a:off x="4163140" y="6737210"/>
            <a:ext cx="2520156" cy="402483"/>
          </a:xfrm>
          <a:prstGeom prst="rect">
            <a:avLst/>
          </a:prstGeom>
        </p:spPr>
        <p:txBody>
          <a:bodyPr vert="horz"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102" b="0" i="0" u="none" kern="1200" baseline="0">
                <a:solidFill>
                  <a:schemeClr val="bg2">
                    <a:shade val="50000"/>
                  </a:schemeClr>
                </a:solidFill>
                <a:latin typeface="+mn-lt"/>
                <a:ea typeface="+mn-ea"/>
                <a:cs typeface="+mn-cs"/>
              </a:defRPr>
            </a:lvl1pPr>
          </a:lstStyle>
          <a:p>
            <a:pPr marL="0" algn="r" defTabSz="1007957">
              <a:buNone/>
              <a:defRPr kumimoji="0" sz="1102" b="0" i="0" normalizeH="0" noProof="0">
                <a:solidFill>
                  <a:srgbClr val="A7A399"/>
                </a:solidFill>
                <a:uLnTx/>
                <a:uFillTx/>
                <a:latin typeface="+mn-lt"/>
                <a:ea typeface="+mn-ea"/>
                <a:cs typeface="+mn-cs"/>
              </a:defRPr>
            </a:pPr>
            <a:fld id="{1E579D2B-2C25-41D0-862D-D2BFFD8C27DE}" type="datetimeFigureOut">
              <a:rPr kumimoji="0" lang="en-US" sz="1102" b="0" i="0" normalizeH="0" noProof="0" smtClean="0">
                <a:solidFill>
                  <a:srgbClr val="A7A399"/>
                </a:solidFill>
                <a:uLnTx/>
                <a:uFillTx/>
                <a:latin typeface="+mn-lt"/>
                <a:ea typeface="+mn-ea"/>
                <a:cs typeface="+mn-cs"/>
              </a:rPr>
              <a:pPr marL="0" algn="r" defTabSz="1007957">
                <a:buNone/>
                <a:defRPr kumimoji="0" sz="1102" b="0" i="0" normalizeH="0" noProof="0">
                  <a:solidFill>
                    <a:srgbClr val="A7A399"/>
                  </a:solidFill>
                  <a:uLnTx/>
                  <a:uFillTx/>
                  <a:latin typeface="+mn-lt"/>
                  <a:ea typeface="+mn-ea"/>
                  <a:cs typeface="+mn-cs"/>
                </a:defRPr>
              </a:pPr>
              <a:t>9/12/2023</a:t>
            </a:fld>
            <a:endParaRPr lang="en-US"/>
          </a:p>
        </p:txBody>
      </p:sp>
      <p:sp>
        <p:nvSpPr>
          <p:cNvPr id="18" name="Footer Placeholder 17"/>
          <p:cNvSpPr>
            <a:spLocks noGrp="1"/>
          </p:cNvSpPr>
          <p:nvPr>
            <p:ph type="ftr" sz="quarter" idx="3"/>
          </p:nvPr>
        </p:nvSpPr>
        <p:spPr>
          <a:xfrm>
            <a:off x="6683295" y="6737210"/>
            <a:ext cx="2520156" cy="402483"/>
          </a:xfrm>
          <a:prstGeom prst="rect">
            <a:avLst/>
          </a:prstGeom>
        </p:spPr>
        <p:txBody>
          <a:bodyPr vert="horz" anchor="b"/>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102" b="0" i="0" u="none" kern="1200" baseline="0">
                <a:solidFill>
                  <a:schemeClr val="bg2">
                    <a:shade val="50000"/>
                  </a:schemeClr>
                </a:solidFill>
                <a:latin typeface="+mn-lt"/>
                <a:ea typeface="+mn-ea"/>
                <a:cs typeface="+mn-cs"/>
              </a:defRPr>
            </a:lvl1pPr>
          </a:lstStyle>
          <a:p>
            <a:pPr marL="0" algn="l" defTabSz="1007957">
              <a:buNone/>
              <a:defRPr kumimoji="0" sz="1102" b="0" i="0" normalizeH="0" noProof="0">
                <a:solidFill>
                  <a:srgbClr val="A7A399"/>
                </a:solidFill>
                <a:uLnTx/>
                <a:uFillTx/>
                <a:latin typeface="+mn-lt"/>
                <a:ea typeface="+mn-ea"/>
                <a:cs typeface="+mn-cs"/>
              </a:defRPr>
            </a:pPr>
            <a:endParaRPr lang="en-US"/>
          </a:p>
        </p:txBody>
      </p:sp>
      <p:sp>
        <p:nvSpPr>
          <p:cNvPr id="5" name="Slide Number Placeholder 4"/>
          <p:cNvSpPr>
            <a:spLocks noGrp="1"/>
          </p:cNvSpPr>
          <p:nvPr>
            <p:ph type="sldNum" sz="quarter" idx="4"/>
          </p:nvPr>
        </p:nvSpPr>
        <p:spPr>
          <a:xfrm>
            <a:off x="9203451" y="6737210"/>
            <a:ext cx="504031" cy="402483"/>
          </a:xfrm>
          <a:prstGeom prst="rect">
            <a:avLst/>
          </a:prstGeom>
        </p:spPr>
        <p:txBody>
          <a:bodyPr vert="horz"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102" b="0" i="0" u="none" kern="1200" baseline="0">
                <a:solidFill>
                  <a:schemeClr val="bg2">
                    <a:shade val="50000"/>
                  </a:schemeClr>
                </a:solidFill>
                <a:latin typeface="+mn-lt"/>
                <a:ea typeface="+mn-ea"/>
                <a:cs typeface="+mn-cs"/>
              </a:defRPr>
            </a:lvl1pPr>
          </a:lstStyle>
          <a:p>
            <a:pPr marL="0" algn="r" defTabSz="1007957">
              <a:buNone/>
              <a:defRPr kumimoji="0" sz="1102" b="0" i="0" normalizeH="0" noProof="0">
                <a:solidFill>
                  <a:srgbClr val="A7A399"/>
                </a:solidFill>
                <a:uLnTx/>
                <a:uFillTx/>
                <a:latin typeface="+mn-lt"/>
                <a:ea typeface="+mn-ea"/>
                <a:cs typeface="+mn-cs"/>
              </a:defRPr>
            </a:pPr>
            <a:fld id="{C7F2CAAE-F211-46EF-9B59-EF2A3F050DB8}" type="slidenum">
              <a:rPr kumimoji="0" lang="en-US" sz="1102" b="0" i="0" normalizeH="0" noProof="0" smtClean="0">
                <a:solidFill>
                  <a:srgbClr val="A7A399"/>
                </a:solidFill>
                <a:uLnTx/>
                <a:uFillTx/>
                <a:latin typeface="+mn-lt"/>
                <a:ea typeface="+mn-ea"/>
                <a:cs typeface="+mn-cs"/>
              </a:rPr>
              <a:pPr marL="0" algn="r" defTabSz="1007957">
                <a:buNone/>
                <a:defRPr kumimoji="0" sz="1102" b="0" i="0" normalizeH="0" noProof="0">
                  <a:solidFill>
                    <a:srgbClr val="A7A399"/>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3968"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92307" indent="-292307" algn="l" rtl="0" eaLnBrk="1" latinLnBrk="0" hangingPunct="1">
        <a:spcBef>
          <a:spcPts val="276"/>
        </a:spcBef>
        <a:buClr>
          <a:schemeClr val="accent1"/>
        </a:buClr>
        <a:buSzPct val="80000"/>
        <a:buFont typeface="Wingdings 2"/>
        <a:buChar char=""/>
        <a:defRPr kumimoji="0" sz="3086" kern="1200">
          <a:solidFill>
            <a:schemeClr val="tx1"/>
          </a:solidFill>
          <a:effectLst/>
          <a:latin typeface="+mn-lt"/>
          <a:ea typeface="+mn-ea"/>
          <a:cs typeface="+mn-cs"/>
        </a:defRPr>
      </a:lvl1pPr>
      <a:lvl2pPr marL="604774" indent="-221750" algn="l" rtl="0" eaLnBrk="1" latinLnBrk="0" hangingPunct="1">
        <a:spcBef>
          <a:spcPts val="276"/>
        </a:spcBef>
        <a:buClr>
          <a:schemeClr val="accent1"/>
        </a:buClr>
        <a:buSzTx/>
        <a:buFont typeface="Verdana"/>
        <a:buChar char="◦"/>
        <a:defRPr kumimoji="0" sz="2646" kern="1200">
          <a:solidFill>
            <a:schemeClr val="tx1"/>
          </a:solidFill>
          <a:latin typeface="+mn-lt"/>
          <a:ea typeface="+mn-ea"/>
          <a:cs typeface="+mn-cs"/>
        </a:defRPr>
      </a:lvl2pPr>
      <a:lvl3pPr marL="866843" indent="-201591" algn="l" rtl="0" eaLnBrk="1" latinLnBrk="0" hangingPunct="1">
        <a:spcBef>
          <a:spcPts val="276"/>
        </a:spcBef>
        <a:buClr>
          <a:schemeClr val="accent2">
            <a:tint val="85000"/>
            <a:satMod val="285000"/>
          </a:schemeClr>
        </a:buClr>
        <a:buSzTx/>
        <a:buFont typeface="Wingdings 2"/>
        <a:buChar char=""/>
        <a:defRPr kumimoji="0" sz="2425" kern="1200">
          <a:solidFill>
            <a:schemeClr val="tx1"/>
          </a:solidFill>
          <a:latin typeface="+mn-lt"/>
          <a:ea typeface="+mn-ea"/>
          <a:cs typeface="+mn-cs"/>
        </a:defRPr>
      </a:lvl3pPr>
      <a:lvl4pPr marL="1128912" indent="-201591" algn="l" rtl="0" eaLnBrk="1" latinLnBrk="0" hangingPunct="1">
        <a:spcBef>
          <a:spcPts val="254"/>
        </a:spcBef>
        <a:buClr>
          <a:schemeClr val="accent2">
            <a:tint val="85000"/>
            <a:satMod val="285000"/>
          </a:schemeClr>
        </a:buClr>
        <a:buSzPct val="112000"/>
        <a:buFont typeface="Verdana"/>
        <a:buChar char="◦"/>
        <a:defRPr kumimoji="0" sz="2094" kern="1200">
          <a:solidFill>
            <a:schemeClr val="tx1"/>
          </a:solidFill>
          <a:latin typeface="+mn-lt"/>
          <a:ea typeface="+mn-ea"/>
          <a:cs typeface="+mn-cs"/>
        </a:defRPr>
      </a:lvl4pPr>
      <a:lvl5pPr marL="1411139" indent="-201591" algn="l" rtl="0" eaLnBrk="1" latinLnBrk="0" hangingPunct="1">
        <a:spcBef>
          <a:spcPts val="276"/>
        </a:spcBef>
        <a:buClr>
          <a:schemeClr val="accent3">
            <a:tint val="85000"/>
            <a:satMod val="275000"/>
          </a:schemeClr>
        </a:buClr>
        <a:buSzTx/>
        <a:buFont typeface="Wingdings 2"/>
        <a:buChar char=""/>
        <a:defRPr kumimoji="0" sz="1984" kern="1200">
          <a:solidFill>
            <a:schemeClr val="tx1"/>
          </a:solidFill>
          <a:latin typeface="+mn-lt"/>
          <a:ea typeface="+mn-ea"/>
          <a:cs typeface="+mn-cs"/>
        </a:defRPr>
      </a:lvl5pPr>
      <a:lvl6pPr marL="1642969" indent="-201591" algn="l" rtl="0" eaLnBrk="1" latinLnBrk="0" hangingPunct="1">
        <a:spcBef>
          <a:spcPts val="276"/>
        </a:spcBef>
        <a:buClr>
          <a:schemeClr val="accent3">
            <a:tint val="85000"/>
            <a:satMod val="275000"/>
          </a:schemeClr>
        </a:buClr>
        <a:buSzTx/>
        <a:buFont typeface="Verdana"/>
        <a:buChar char="◦"/>
        <a:defRPr kumimoji="0" sz="1874" kern="1200" baseline="0">
          <a:solidFill>
            <a:schemeClr val="tx1"/>
          </a:solidFill>
          <a:latin typeface="+mn-lt"/>
          <a:ea typeface="+mn-ea"/>
          <a:cs typeface="+mn-cs"/>
        </a:defRPr>
      </a:lvl6pPr>
      <a:lvl7pPr marL="1874799" indent="-201591" algn="l" rtl="0" eaLnBrk="1" latinLnBrk="0" hangingPunct="1">
        <a:spcBef>
          <a:spcPts val="281"/>
        </a:spcBef>
        <a:buClr>
          <a:schemeClr val="accent3">
            <a:tint val="85000"/>
            <a:satMod val="275000"/>
          </a:schemeClr>
        </a:buClr>
        <a:buSzTx/>
        <a:buFont typeface="Wingdings 2"/>
        <a:buChar char=""/>
        <a:defRPr kumimoji="0" sz="1653" kern="1200">
          <a:solidFill>
            <a:schemeClr val="tx1"/>
          </a:solidFill>
          <a:latin typeface="+mn-lt"/>
          <a:ea typeface="+mn-ea"/>
          <a:cs typeface="+mn-cs"/>
        </a:defRPr>
      </a:lvl7pPr>
      <a:lvl8pPr marL="2116709" indent="-201591" algn="l" rtl="0" eaLnBrk="1" latinLnBrk="0" hangingPunct="1">
        <a:spcBef>
          <a:spcPts val="283"/>
        </a:spcBef>
        <a:buClr>
          <a:schemeClr val="accent3">
            <a:tint val="85000"/>
            <a:satMod val="275000"/>
          </a:schemeClr>
        </a:buClr>
        <a:buSzTx/>
        <a:buFont typeface="Verdana"/>
        <a:buChar char="◦"/>
        <a:defRPr kumimoji="0" sz="1653" kern="1200" baseline="0">
          <a:solidFill>
            <a:schemeClr val="tx1"/>
          </a:solidFill>
          <a:latin typeface="+mn-lt"/>
          <a:ea typeface="+mn-ea"/>
          <a:cs typeface="+mn-cs"/>
        </a:defRPr>
      </a:lvl8pPr>
      <a:lvl9pPr marL="2368698" indent="-201591" algn="l" rtl="0" eaLnBrk="1" latinLnBrk="0" hangingPunct="1">
        <a:spcBef>
          <a:spcPts val="281"/>
        </a:spcBef>
        <a:buClr>
          <a:schemeClr val="accent3">
            <a:tint val="85000"/>
            <a:satMod val="275000"/>
          </a:schemeClr>
        </a:buClr>
        <a:buSzTx/>
        <a:buFont typeface="Wingdings 2"/>
        <a:buChar char=""/>
        <a:defRPr kumimoji="0" sz="165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flipH="1">
            <a:off x="9660599" y="0"/>
            <a:ext cx="0" cy="7559675"/>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22" name="Title Placeholder 21"/>
          <p:cNvSpPr>
            <a:spLocks noGrp="1"/>
          </p:cNvSpPr>
          <p:nvPr>
            <p:ph type="title"/>
          </p:nvPr>
        </p:nvSpPr>
        <p:spPr>
          <a:xfrm>
            <a:off x="504031" y="302738"/>
            <a:ext cx="8232511" cy="1259946"/>
          </a:xfrm>
          <a:prstGeom prst="rect">
            <a:avLst/>
          </a:prstGeom>
        </p:spPr>
        <p:txBody>
          <a:bodyPr vert="horz" anchor="b">
            <a:normAutofit/>
          </a:bodyPr>
          <a:lstStyle/>
          <a:p>
            <a:pPr marL="0" marR="0" lvl="0" indent="0" algn="l" defTabSz="1007957" fontAlgn="auto">
              <a:lnSpc>
                <a:spcPct val="100000"/>
              </a:lnSpc>
              <a:spcBef>
                <a:spcPct val="0"/>
              </a:spcBef>
              <a:spcAft>
                <a:spcPct val="0"/>
              </a:spcAft>
              <a:buSzTx/>
              <a:buNone/>
              <a:defRPr kumimoji="0" sz="3307"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307" b="0"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Click to edit Master title style</a:t>
            </a:r>
            <a:endParaRPr kumimoji="0" lang="en-US"/>
          </a:p>
        </p:txBody>
      </p:sp>
      <p:sp>
        <p:nvSpPr>
          <p:cNvPr id="13" name="Text Placeholder 12"/>
          <p:cNvSpPr>
            <a:spLocks noGrp="1"/>
          </p:cNvSpPr>
          <p:nvPr>
            <p:ph type="body" idx="1"/>
          </p:nvPr>
        </p:nvSpPr>
        <p:spPr>
          <a:xfrm>
            <a:off x="504031" y="1763924"/>
            <a:ext cx="8232511" cy="5372409"/>
          </a:xfrm>
          <a:prstGeom prst="rect">
            <a:avLst/>
          </a:prstGeom>
        </p:spPr>
        <p:txBody>
          <a:bodyPr vert="horz">
            <a:normAutofit/>
          </a:bodyPr>
          <a:lstStyle/>
          <a:p>
            <a:pPr marL="302387" marR="0" lvl="0" indent="-302387" algn="l" defTabSz="1007957" eaLnBrk="1" fontAlgn="auto" latinLnBrk="0" hangingPunct="1">
              <a:lnSpc>
                <a:spcPct val="100000"/>
              </a:lnSpc>
              <a:spcBef>
                <a:spcPts val="661"/>
              </a:spcBef>
              <a:spcAft>
                <a:spcPct val="0"/>
              </a:spcAft>
              <a:buSzPct val="70000"/>
              <a:buChar char=""/>
              <a:defRPr kumimoji="0" sz="26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705570" marR="0" lvl="1" indent="-302387" algn="l" defTabSz="1007957" eaLnBrk="1" fontAlgn="auto" latinLnBrk="0" hangingPunct="1">
              <a:lnSpc>
                <a:spcPct val="100000"/>
              </a:lnSpc>
              <a:spcBef>
                <a:spcPct val="20000"/>
              </a:spcBef>
              <a:spcAft>
                <a:spcPct val="0"/>
              </a:spcAft>
              <a:buSzPct val="80000"/>
              <a:buChar char=""/>
              <a:defRPr kumimoji="0" sz="231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1007957" marR="0" lvl="2" indent="-201591" algn="l" defTabSz="1007957" eaLnBrk="1" fontAlgn="auto" latinLnBrk="0" hangingPunct="1">
              <a:lnSpc>
                <a:spcPct val="100000"/>
              </a:lnSpc>
              <a:spcBef>
                <a:spcPct val="20000"/>
              </a:spcBef>
              <a:spcAft>
                <a:spcPct val="0"/>
              </a:spcAft>
              <a:buSzPct val="60000"/>
              <a:buChar char=""/>
              <a:defRPr kumimoji="0" sz="198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310344" marR="0" lvl="3" indent="-201591" algn="l" defTabSz="1007957" eaLnBrk="1" fontAlgn="auto" latinLnBrk="0" hangingPunct="1">
              <a:lnSpc>
                <a:spcPct val="100000"/>
              </a:lnSpc>
              <a:spcBef>
                <a:spcPct val="20000"/>
              </a:spcBef>
              <a:spcAft>
                <a:spcPct val="0"/>
              </a:spcAft>
              <a:buSzPct val="60000"/>
              <a:buChar char=""/>
              <a:defRPr kumimoji="0" sz="198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612731" marR="0" lvl="4" indent="-201591" algn="l" defTabSz="1007957" eaLnBrk="1" fontAlgn="auto" latinLnBrk="0" hangingPunct="1">
              <a:lnSpc>
                <a:spcPct val="100000"/>
              </a:lnSpc>
              <a:spcBef>
                <a:spcPct val="20000"/>
              </a:spcBef>
              <a:spcAft>
                <a:spcPct val="0"/>
              </a:spcAft>
              <a:buSzPct val="68000"/>
              <a:buChar char=""/>
              <a:defRPr kumimoji="0" sz="176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kumimoji="0" lang="en-US"/>
          </a:p>
        </p:txBody>
      </p:sp>
      <p:sp>
        <p:nvSpPr>
          <p:cNvPr id="14" name="Date Placeholder 13"/>
          <p:cNvSpPr>
            <a:spLocks noGrp="1"/>
          </p:cNvSpPr>
          <p:nvPr>
            <p:ph type="dt" sz="half" idx="2"/>
          </p:nvPr>
        </p:nvSpPr>
        <p:spPr>
          <a:xfrm rot="5400000">
            <a:off x="8366919" y="1192540"/>
            <a:ext cx="2217738" cy="423342"/>
          </a:xfrm>
          <a:prstGeom prst="rect">
            <a:avLst/>
          </a:prstGeom>
        </p:spPr>
        <p:txBody>
          <a:bodyPr vert="horz" anchor="ctr" anchorCtr="0"/>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olidFill>
                <a:latin typeface="+mn-lt"/>
                <a:ea typeface="+mn-ea"/>
                <a:cs typeface="+mn-cs"/>
              </a:defRPr>
            </a:lvl1pPr>
          </a:lstStyle>
          <a:p>
            <a:pPr marL="0" algn="r" defTabSz="1007957">
              <a:buNone/>
              <a:defRPr kumimoji="0" sz="1323" b="0" i="0" normalizeH="0" noProof="0">
                <a:solidFill>
                  <a:srgbClr val="575F6D"/>
                </a:solidFill>
                <a:uLnTx/>
                <a:uFillTx/>
                <a:latin typeface="+mn-lt"/>
                <a:ea typeface="+mn-ea"/>
                <a:cs typeface="+mn-cs"/>
              </a:defRPr>
            </a:pPr>
            <a:fld id="{1E579D2B-2C25-41D0-862D-D2BFFD8C27DE}" type="datetimeFigureOut">
              <a:rPr kumimoji="0" lang="en-US" sz="1323" b="0" i="0" normalizeH="0" noProof="0" smtClean="0">
                <a:solidFill>
                  <a:srgbClr val="575F6D"/>
                </a:solidFill>
                <a:uLnTx/>
                <a:uFillTx/>
                <a:latin typeface="+mn-lt"/>
                <a:ea typeface="+mn-ea"/>
                <a:cs typeface="+mn-cs"/>
              </a:rPr>
              <a:pPr marL="0" algn="r" defTabSz="1007957">
                <a:buNone/>
                <a:defRPr kumimoji="0" sz="1323" b="0" i="0" normalizeH="0" noProof="0">
                  <a:solidFill>
                    <a:srgbClr val="575F6D"/>
                  </a:solidFill>
                  <a:uLnTx/>
                  <a:uFillTx/>
                  <a:latin typeface="+mn-lt"/>
                  <a:ea typeface="+mn-ea"/>
                  <a:cs typeface="+mn-cs"/>
                </a:defRPr>
              </a:pPr>
              <a:t>9/12/2023</a:t>
            </a:fld>
            <a:endParaRPr lang="en-US"/>
          </a:p>
        </p:txBody>
      </p:sp>
      <p:sp>
        <p:nvSpPr>
          <p:cNvPr id="3" name="Footer Placeholder 2"/>
          <p:cNvSpPr>
            <a:spLocks noGrp="1"/>
          </p:cNvSpPr>
          <p:nvPr>
            <p:ph type="ftr" sz="quarter" idx="3"/>
          </p:nvPr>
        </p:nvSpPr>
        <p:spPr>
          <a:xfrm rot="5400000">
            <a:off x="7706195" y="4119615"/>
            <a:ext cx="3528219" cy="403183"/>
          </a:xfrm>
          <a:prstGeom prst="rect">
            <a:avLst/>
          </a:prstGeom>
        </p:spPr>
        <p:txBody>
          <a:bodyPr vert="horz" anchor="ctr" anchorCtr="0"/>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olidFill>
                <a:latin typeface="+mn-lt"/>
                <a:ea typeface="+mn-ea"/>
                <a:cs typeface="+mn-cs"/>
              </a:defRPr>
            </a:lvl1pPr>
          </a:lstStyle>
          <a:p>
            <a:pPr marL="0" algn="l" defTabSz="1007957">
              <a:buNone/>
              <a:defRPr kumimoji="0" sz="1323" b="0" i="0" normalizeH="0" noProof="0">
                <a:solidFill>
                  <a:srgbClr val="575F6D"/>
                </a:solidFill>
                <a:uLnTx/>
                <a:uFillTx/>
                <a:latin typeface="+mn-lt"/>
                <a:ea typeface="+mn-ea"/>
                <a:cs typeface="+mn-cs"/>
              </a:defRPr>
            </a:pPr>
            <a:endParaRPr lang="en-US"/>
          </a:p>
        </p:txBody>
      </p:sp>
      <p:sp>
        <p:nvSpPr>
          <p:cNvPr id="7" name="Straight Connector 6"/>
          <p:cNvSpPr>
            <a:spLocks noChangeShapeType="1"/>
          </p:cNvSpPr>
          <p:nvPr/>
        </p:nvSpPr>
        <p:spPr bwMode="auto">
          <a:xfrm flipH="1">
            <a:off x="84005" y="0"/>
            <a:ext cx="0" cy="7559675"/>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9" name="Straight Connector 8"/>
          <p:cNvSpPr>
            <a:spLocks noChangeShapeType="1"/>
          </p:cNvSpPr>
          <p:nvPr/>
        </p:nvSpPr>
        <p:spPr bwMode="auto">
          <a:xfrm flipH="1">
            <a:off x="9912615" y="0"/>
            <a:ext cx="0" cy="7559675"/>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0" name="Rectangle 9"/>
          <p:cNvSpPr/>
          <p:nvPr/>
        </p:nvSpPr>
        <p:spPr bwMode="auto">
          <a:xfrm>
            <a:off x="9744604" y="0"/>
            <a:ext cx="336021" cy="7559675"/>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Century Schoolbook"/>
                <a:ea typeface="Arial"/>
                <a:cs typeface="Arial"/>
              </a:defRPr>
            </a:pPr>
            <a:endParaRPr kumimoji="0" lang="en-US"/>
          </a:p>
        </p:txBody>
      </p:sp>
      <p:sp>
        <p:nvSpPr>
          <p:cNvPr id="11" name="Straight Connector 10"/>
          <p:cNvSpPr>
            <a:spLocks noChangeShapeType="1"/>
          </p:cNvSpPr>
          <p:nvPr/>
        </p:nvSpPr>
        <p:spPr bwMode="auto">
          <a:xfrm flipH="1">
            <a:off x="9828609" y="0"/>
            <a:ext cx="0" cy="7559675"/>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2" name="Oval 11"/>
          <p:cNvSpPr/>
          <p:nvPr/>
        </p:nvSpPr>
        <p:spPr>
          <a:xfrm>
            <a:off x="8991918" y="6299729"/>
            <a:ext cx="604838" cy="60477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Century Schoolbook"/>
                <a:ea typeface="Arial"/>
                <a:cs typeface="Arial"/>
              </a:defRPr>
            </a:pPr>
            <a:endParaRPr kumimoji="0" lang="en-US"/>
          </a:p>
        </p:txBody>
      </p:sp>
      <p:sp>
        <p:nvSpPr>
          <p:cNvPr id="23" name="Slide Number Placeholder 22"/>
          <p:cNvSpPr>
            <a:spLocks noGrp="1"/>
          </p:cNvSpPr>
          <p:nvPr>
            <p:ph type="sldNum" sz="quarter" idx="4"/>
          </p:nvPr>
        </p:nvSpPr>
        <p:spPr>
          <a:xfrm>
            <a:off x="8961676" y="6320728"/>
            <a:ext cx="672042" cy="574535"/>
          </a:xfrm>
          <a:prstGeom prst="rect">
            <a:avLst/>
          </a:prstGeom>
        </p:spPr>
        <p:txBody>
          <a:bodyPr vert="horz" anchor="ctr"/>
          <a:lstStyle>
            <a:defPPr>
              <a:defRPr lang="en-US"/>
            </a:defPPr>
            <a:lvl1pPr marL="0" indent="0" algn="ctr" defTabSz="1007957" rtl="0" eaLnBrk="1" fontAlgn="auto" latinLnBrk="0" hangingPunct="1">
              <a:lnSpc>
                <a:spcPct val="100000"/>
              </a:lnSpc>
              <a:spcBef>
                <a:spcPct val="0"/>
              </a:spcBef>
              <a:spcAft>
                <a:spcPct val="0"/>
              </a:spcAft>
              <a:buClrTx/>
              <a:buSzTx/>
              <a:buFontTx/>
              <a:buNone/>
              <a:defRPr kumimoji="0" sz="1543" b="1" i="0" u="none" kern="1200" baseline="0">
                <a:solidFill>
                  <a:srgbClr val="FFFFFF"/>
                </a:solidFill>
                <a:latin typeface="+mn-lt"/>
                <a:ea typeface="+mn-ea"/>
                <a:cs typeface="+mn-cs"/>
              </a:defRPr>
            </a:lvl1pPr>
          </a:lstStyle>
          <a:p>
            <a:pPr marL="0" algn="ctr" defTabSz="1007957">
              <a:buNone/>
              <a:defRPr kumimoji="0" sz="1543" b="1" i="0" normalizeH="0" noProof="0">
                <a:solidFill>
                  <a:srgbClr val="FFFFFF"/>
                </a:solidFill>
                <a:uLnTx/>
                <a:uFillTx/>
                <a:latin typeface="+mn-lt"/>
                <a:ea typeface="+mn-ea"/>
                <a:cs typeface="+mn-cs"/>
              </a:defRPr>
            </a:pPr>
            <a:fld id="{C7F2CAAE-F211-46EF-9B59-EF2A3F050DB8}" type="slidenum">
              <a:rPr kumimoji="0" lang="en-US" sz="1543" b="1" i="0" normalizeH="0" noProof="0" smtClean="0">
                <a:solidFill>
                  <a:srgbClr val="FFFFFF"/>
                </a:solidFill>
                <a:uLnTx/>
                <a:uFillTx/>
                <a:latin typeface="+mn-lt"/>
                <a:ea typeface="+mn-ea"/>
                <a:cs typeface="+mn-cs"/>
              </a:rPr>
              <a:pPr marL="0" algn="ctr" defTabSz="1007957">
                <a:buNone/>
                <a:defRPr kumimoji="0" sz="1543" b="1" i="0" normalizeH="0" noProof="0">
                  <a:solidFill>
                    <a:srgbClr val="FFFFFF"/>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l" rtl="0" eaLnBrk="1" latinLnBrk="0" hangingPunct="1">
        <a:spcBef>
          <a:spcPct val="0"/>
        </a:spcBef>
        <a:buNone/>
        <a:defRPr kumimoji="0" sz="3307" b="0" kern="1200" cap="small" baseline="0">
          <a:solidFill>
            <a:schemeClr val="tx2"/>
          </a:solidFill>
          <a:latin typeface="+mj-lt"/>
          <a:ea typeface="+mj-ea"/>
          <a:cs typeface="+mj-cs"/>
        </a:defRPr>
      </a:lvl1pPr>
    </p:titleStyle>
    <p:bodyStyle>
      <a:lvl1pPr marL="302387" indent="-302387" algn="l" rtl="0" eaLnBrk="1" latinLnBrk="0" hangingPunct="1">
        <a:spcBef>
          <a:spcPts val="661"/>
        </a:spcBef>
        <a:buClr>
          <a:schemeClr val="accent1"/>
        </a:buClr>
        <a:buSzPct val="70000"/>
        <a:buFont typeface="Wingdings" charset="2"/>
        <a:buChar char=""/>
        <a:defRPr kumimoji="0" sz="2646" kern="1200">
          <a:solidFill>
            <a:schemeClr val="tx1"/>
          </a:solidFill>
          <a:latin typeface="+mn-lt"/>
          <a:ea typeface="+mn-ea"/>
          <a:cs typeface="+mn-cs"/>
        </a:defRPr>
      </a:lvl1pPr>
      <a:lvl2pPr marL="705570" indent="-302387" algn="l" rtl="0" eaLnBrk="1" latinLnBrk="0" hangingPunct="1">
        <a:spcBef>
          <a:spcPct val="20000"/>
        </a:spcBef>
        <a:buClr>
          <a:schemeClr val="accent1"/>
        </a:buClr>
        <a:buSzPct val="80000"/>
        <a:buFont typeface="Wingdings 2"/>
        <a:buChar char=""/>
        <a:defRPr kumimoji="0" sz="2315" kern="1200">
          <a:solidFill>
            <a:schemeClr val="tx1"/>
          </a:solidFill>
          <a:latin typeface="+mn-lt"/>
          <a:ea typeface="+mn-ea"/>
          <a:cs typeface="+mn-cs"/>
        </a:defRPr>
      </a:lvl2pPr>
      <a:lvl3pPr marL="1007957" indent="-201591" algn="l" rtl="0" eaLnBrk="1" latinLnBrk="0" hangingPunct="1">
        <a:spcBef>
          <a:spcPct val="20000"/>
        </a:spcBef>
        <a:buClr>
          <a:schemeClr val="accent1">
            <a:shade val="75000"/>
          </a:schemeClr>
        </a:buClr>
        <a:buSzPct val="60000"/>
        <a:buFont typeface="Wingdings" charset="2"/>
        <a:buChar char=""/>
        <a:defRPr kumimoji="0" sz="1984" kern="1200">
          <a:solidFill>
            <a:schemeClr val="tx1"/>
          </a:solidFill>
          <a:latin typeface="+mn-lt"/>
          <a:ea typeface="+mn-ea"/>
          <a:cs typeface="+mn-cs"/>
        </a:defRPr>
      </a:lvl3pPr>
      <a:lvl4pPr marL="1310344" indent="-201591" algn="l" rtl="0" eaLnBrk="1" latinLnBrk="0" hangingPunct="1">
        <a:spcBef>
          <a:spcPct val="20000"/>
        </a:spcBef>
        <a:buClr>
          <a:schemeClr val="accent1">
            <a:tint val="60000"/>
          </a:schemeClr>
        </a:buClr>
        <a:buSzPct val="60000"/>
        <a:buFont typeface="Wingdings" charset="2"/>
        <a:buChar char=""/>
        <a:defRPr kumimoji="0" sz="1984" kern="1200">
          <a:solidFill>
            <a:schemeClr val="tx1"/>
          </a:solidFill>
          <a:latin typeface="+mn-lt"/>
          <a:ea typeface="+mn-ea"/>
          <a:cs typeface="+mn-cs"/>
        </a:defRPr>
      </a:lvl4pPr>
      <a:lvl5pPr marL="1612731" indent="-201591" algn="l" rtl="0" eaLnBrk="1" latinLnBrk="0" hangingPunct="1">
        <a:spcBef>
          <a:spcPct val="20000"/>
        </a:spcBef>
        <a:buClr>
          <a:schemeClr val="accent2">
            <a:tint val="60000"/>
          </a:schemeClr>
        </a:buClr>
        <a:buSzPct val="68000"/>
        <a:buFont typeface="Wingdings 2"/>
        <a:buChar char=""/>
        <a:defRPr kumimoji="0" sz="1764" kern="1200">
          <a:solidFill>
            <a:schemeClr val="tx1"/>
          </a:solidFill>
          <a:latin typeface="+mn-lt"/>
          <a:ea typeface="+mn-ea"/>
          <a:cs typeface="+mn-cs"/>
        </a:defRPr>
      </a:lvl5pPr>
      <a:lvl6pPr marL="1915118" indent="-201591" algn="l" rtl="0" eaLnBrk="1" latinLnBrk="0" hangingPunct="1">
        <a:spcBef>
          <a:spcPct val="20000"/>
        </a:spcBef>
        <a:buClr>
          <a:schemeClr val="accent1"/>
        </a:buClr>
        <a:buChar char="•"/>
        <a:defRPr kumimoji="0" sz="1764" kern="1200">
          <a:solidFill>
            <a:schemeClr val="tx2"/>
          </a:solidFill>
          <a:latin typeface="+mn-lt"/>
          <a:ea typeface="+mn-ea"/>
          <a:cs typeface="+mn-cs"/>
        </a:defRPr>
      </a:lvl6pPr>
      <a:lvl7pPr marL="2217505" indent="-201591" algn="l" rtl="0" eaLnBrk="1" latinLnBrk="0" hangingPunct="1">
        <a:spcBef>
          <a:spcPct val="20000"/>
        </a:spcBef>
        <a:buClr>
          <a:schemeClr val="accent1">
            <a:tint val="60000"/>
          </a:schemeClr>
        </a:buClr>
        <a:buSzPct val="60000"/>
        <a:buFont typeface="Wingdings" charset="2"/>
        <a:buChar char=""/>
        <a:defRPr kumimoji="0" sz="1543" kern="1200" baseline="0">
          <a:solidFill>
            <a:schemeClr val="tx2"/>
          </a:solidFill>
          <a:latin typeface="+mn-lt"/>
          <a:ea typeface="+mn-ea"/>
          <a:cs typeface="+mn-cs"/>
        </a:defRPr>
      </a:lvl7pPr>
      <a:lvl8pPr marL="2519892" indent="-201591" algn="l" rtl="0" eaLnBrk="1" latinLnBrk="0" hangingPunct="1">
        <a:spcBef>
          <a:spcPct val="20000"/>
        </a:spcBef>
        <a:buClr>
          <a:schemeClr val="accent2"/>
        </a:buClr>
        <a:buChar char="•"/>
        <a:defRPr kumimoji="0" sz="1543" kern="1200" cap="small" baseline="0">
          <a:solidFill>
            <a:schemeClr val="tx2"/>
          </a:solidFill>
          <a:latin typeface="+mn-lt"/>
          <a:ea typeface="+mn-ea"/>
          <a:cs typeface="+mn-cs"/>
        </a:defRPr>
      </a:lvl8pPr>
      <a:lvl9pPr marL="2822279" indent="-201591" algn="l" rtl="0" eaLnBrk="1" latinLnBrk="0" hangingPunct="1">
        <a:spcBef>
          <a:spcPct val="20000"/>
        </a:spcBef>
        <a:buClr>
          <a:schemeClr val="accent1">
            <a:shade val="75000"/>
          </a:schemeClr>
        </a:buClr>
        <a:buChar char="•"/>
        <a:defRPr kumimoji="0" sz="154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04031" y="1595931"/>
            <a:ext cx="9072562" cy="5157029"/>
          </a:xfrm>
          <a:prstGeom prst="rect">
            <a:avLst/>
          </a:prstGeom>
        </p:spPr>
        <p:txBody>
          <a:bodyPr vert="horz">
            <a:normAutofit/>
          </a:bodyPr>
          <a:lstStyle/>
          <a:p>
            <a:pPr marL="302387" marR="0" lvl="0" indent="-302387" algn="l" defTabSz="1007957" eaLnBrk="1" fontAlgn="auto" latinLnBrk="0" hangingPunct="1">
              <a:lnSpc>
                <a:spcPct val="100000"/>
              </a:lnSpc>
              <a:spcBef>
                <a:spcPts val="661"/>
              </a:spcBef>
              <a:spcAft>
                <a:spcPct val="0"/>
              </a:spcAft>
              <a:buSzPct val="85000"/>
              <a:buChar char=""/>
              <a:defRPr kumimoji="0" sz="2866"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Click to edit Master text styles</a:t>
            </a:r>
          </a:p>
          <a:p>
            <a:pPr marL="705570" marR="0" lvl="1" indent="-302387" algn="l" defTabSz="1007957" eaLnBrk="1" fontAlgn="auto" latinLnBrk="0" hangingPunct="1">
              <a:lnSpc>
                <a:spcPct val="100000"/>
              </a:lnSpc>
              <a:spcBef>
                <a:spcPts val="331"/>
              </a:spcBef>
              <a:spcAft>
                <a:spcPct val="0"/>
              </a:spcAft>
              <a:buSzPct val="85000"/>
              <a:buChar char=""/>
              <a:defRPr kumimoji="0" sz="2646" b="0" i="0" u="none" strike="noStrike" kern="1200" cap="none" spc="0" normalizeH="0" baseline="0" noProof="0">
                <a:ln w="9525" cap="flat" cmpd="sng" algn="ctr">
                  <a:noFill/>
                  <a:prstDash val="solid"/>
                  <a:round/>
                  <a:headEnd type="none" w="med" len="med"/>
                  <a:tailEnd type="none" w="med" len="med"/>
                </a:ln>
                <a:solidFill>
                  <a:srgbClr val="FEFAC9"/>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EFAC9"/>
                </a:solidFill>
                <a:uLnTx/>
                <a:uFillTx/>
                <a:latin typeface="+mn-lt"/>
                <a:ea typeface="+mn-ea"/>
                <a:cs typeface="+mn-cs"/>
                <a:sym typeface="Wingdings" charset="2"/>
              </a:rPr>
              <a:t>Second level</a:t>
            </a:r>
          </a:p>
          <a:p>
            <a:pPr marL="1108752" marR="0" lvl="2" indent="-251989" algn="l" defTabSz="1007957" eaLnBrk="1" fontAlgn="auto" latinLnBrk="0" hangingPunct="1">
              <a:lnSpc>
                <a:spcPct val="100000"/>
              </a:lnSpc>
              <a:spcBef>
                <a:spcPts val="331"/>
              </a:spcBef>
              <a:spcAft>
                <a:spcPct val="0"/>
              </a:spcAft>
              <a:buSzPct val="85000"/>
              <a:buChar char=""/>
              <a:defRPr kumimoji="0" sz="2315"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1411139" marR="0" lvl="3" indent="-251989" algn="l" defTabSz="1007957" eaLnBrk="1" fontAlgn="auto" latinLnBrk="0" hangingPunct="1">
              <a:lnSpc>
                <a:spcPct val="100000"/>
              </a:lnSpc>
              <a:spcBef>
                <a:spcPts val="331"/>
              </a:spcBef>
              <a:spcAft>
                <a:spcPct val="0"/>
              </a:spcAft>
              <a:buSzPct val="85000"/>
              <a:buChar char=""/>
              <a:defRPr kumimoji="0" sz="2094"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9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713526" marR="0" lvl="4" indent="-251989" algn="l" defTabSz="1007957" eaLnBrk="1" fontAlgn="auto" latinLnBrk="0" hangingPunct="1">
              <a:lnSpc>
                <a:spcPct val="100000"/>
              </a:lnSpc>
              <a:spcBef>
                <a:spcPts val="375"/>
              </a:spcBef>
              <a:spcAft>
                <a:spcPct val="0"/>
              </a:spcAft>
              <a:buSzPct val="85000"/>
              <a:buChar char=""/>
              <a:defRPr kumimoji="0" sz="1764"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kumimoji="0" lang="en-US"/>
          </a:p>
        </p:txBody>
      </p:sp>
      <p:sp>
        <p:nvSpPr>
          <p:cNvPr id="24" name="Date Placeholder 23"/>
          <p:cNvSpPr>
            <a:spLocks noGrp="1"/>
          </p:cNvSpPr>
          <p:nvPr>
            <p:ph type="dt" sz="half" idx="2"/>
          </p:nvPr>
        </p:nvSpPr>
        <p:spPr>
          <a:xfrm>
            <a:off x="6384396" y="6838394"/>
            <a:ext cx="2856177" cy="423342"/>
          </a:xfrm>
          <a:prstGeom prst="rect">
            <a:avLst/>
          </a:prstGeom>
        </p:spPr>
        <p:txBody>
          <a:bodyPr vert="horz" anchor="ctr" anchorCtr="0"/>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olidFill>
                <a:latin typeface="+mn-lt"/>
                <a:ea typeface="+mn-ea"/>
                <a:cs typeface="+mn-cs"/>
              </a:defRPr>
            </a:lvl1pPr>
          </a:lstStyle>
          <a:p>
            <a:pPr marL="0" algn="l" defTabSz="1007957">
              <a:buNone/>
              <a:defRPr kumimoji="0" sz="1323" b="0" i="0" normalizeH="0" noProof="0">
                <a:solidFill>
                  <a:srgbClr val="FEFAC9"/>
                </a:solidFill>
                <a:uLnTx/>
                <a:uFillTx/>
                <a:latin typeface="+mn-lt"/>
                <a:ea typeface="+mn-ea"/>
                <a:cs typeface="+mn-cs"/>
              </a:defRPr>
            </a:pPr>
            <a:fld id="{1E579D2B-2C25-41D0-862D-D2BFFD8C27DE}" type="datetimeFigureOut">
              <a:rPr kumimoji="0" lang="en-US" sz="1323" b="0" i="0" normalizeH="0" noProof="0" smtClean="0">
                <a:solidFill>
                  <a:srgbClr val="FEFAC9"/>
                </a:solidFill>
                <a:uLnTx/>
                <a:uFillTx/>
                <a:latin typeface="+mn-lt"/>
                <a:ea typeface="+mn-ea"/>
                <a:cs typeface="+mn-cs"/>
              </a:rPr>
              <a:pPr marL="0" algn="l" defTabSz="1007957">
                <a:buNone/>
                <a:defRPr kumimoji="0" sz="1323" b="0" i="0" normalizeH="0" noProof="0">
                  <a:solidFill>
                    <a:srgbClr val="FEFAC9"/>
                  </a:solidFill>
                  <a:uLnTx/>
                  <a:uFillTx/>
                  <a:latin typeface="+mn-lt"/>
                  <a:ea typeface="+mn-ea"/>
                  <a:cs typeface="+mn-cs"/>
                </a:defRPr>
              </a:pPr>
              <a:t>9/12/2023</a:t>
            </a:fld>
            <a:endParaRPr lang="en-US"/>
          </a:p>
        </p:txBody>
      </p:sp>
      <p:sp>
        <p:nvSpPr>
          <p:cNvPr id="10" name="Footer Placeholder 9"/>
          <p:cNvSpPr>
            <a:spLocks noGrp="1"/>
          </p:cNvSpPr>
          <p:nvPr>
            <p:ph type="ftr" sz="quarter" idx="3"/>
          </p:nvPr>
        </p:nvSpPr>
        <p:spPr>
          <a:xfrm>
            <a:off x="2352146" y="6838394"/>
            <a:ext cx="3948245" cy="423342"/>
          </a:xfrm>
          <a:prstGeom prst="rect">
            <a:avLst/>
          </a:prstGeom>
        </p:spPr>
        <p:txBody>
          <a:bodyPr vert="horz" anchor="ctr" anchorCtr="0"/>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tx2"/>
                </a:solidFill>
                <a:latin typeface="+mn-lt"/>
                <a:ea typeface="+mn-ea"/>
                <a:cs typeface="+mn-cs"/>
              </a:defRPr>
            </a:lvl1pPr>
          </a:lstStyle>
          <a:p>
            <a:pPr marL="0" algn="r" defTabSz="1007957">
              <a:buNone/>
              <a:defRPr kumimoji="0" sz="1323" b="0" i="0" normalizeH="0" noProof="0">
                <a:solidFill>
                  <a:srgbClr val="FEFAC9"/>
                </a:solidFill>
                <a:uLnTx/>
                <a:uFillTx/>
                <a:latin typeface="+mn-lt"/>
                <a:ea typeface="+mn-ea"/>
                <a:cs typeface="+mn-cs"/>
              </a:defRPr>
            </a:pPr>
            <a:endParaRPr lang="en-US"/>
          </a:p>
        </p:txBody>
      </p:sp>
      <p:sp>
        <p:nvSpPr>
          <p:cNvPr id="22" name="Slide Number Placeholder 21"/>
          <p:cNvSpPr>
            <a:spLocks noGrp="1"/>
          </p:cNvSpPr>
          <p:nvPr>
            <p:ph type="sldNum" sz="quarter" idx="4"/>
          </p:nvPr>
        </p:nvSpPr>
        <p:spPr>
          <a:xfrm>
            <a:off x="9272075" y="6813993"/>
            <a:ext cx="672042" cy="503978"/>
          </a:xfrm>
          <a:prstGeom prst="rect">
            <a:avLst/>
          </a:prstGeom>
          <a:noFill/>
        </p:spPr>
        <p:txBody>
          <a:bodyPr vert="horz" lIns="0" tIns="0" rIns="0" bIns="0" anchor="ctr" anchorCtr="0">
            <a:noAutofit/>
          </a:bodyPr>
          <a:lstStyle>
            <a:defPPr>
              <a:defRPr lang="en-US"/>
            </a:defPPr>
            <a:lvl1pPr marL="0" indent="0" algn="ctr" defTabSz="1007957" rtl="0" eaLnBrk="1" fontAlgn="auto" latinLnBrk="0" hangingPunct="1">
              <a:lnSpc>
                <a:spcPct val="100000"/>
              </a:lnSpc>
              <a:spcBef>
                <a:spcPct val="0"/>
              </a:spcBef>
              <a:spcAft>
                <a:spcPct val="0"/>
              </a:spcAft>
              <a:buClrTx/>
              <a:buSzTx/>
              <a:buFontTx/>
              <a:buNone/>
              <a:defRPr kumimoji="0" sz="1764" b="0" i="0" u="none" kern="1200" baseline="0">
                <a:solidFill>
                  <a:schemeClr val="tx2"/>
                </a:solidFill>
                <a:latin typeface="+mn-lt"/>
                <a:ea typeface="+mn-ea"/>
                <a:cs typeface="+mn-cs"/>
              </a:defRPr>
            </a:lvl1pPr>
          </a:lstStyle>
          <a:p>
            <a:pPr marL="0" algn="ctr" defTabSz="1007957">
              <a:buNone/>
              <a:defRPr kumimoji="0" sz="1764" b="0" i="0" normalizeH="0" baseline="0" noProof="0">
                <a:solidFill>
                  <a:srgbClr val="FEFAC9"/>
                </a:solidFill>
                <a:uLnTx/>
                <a:uFillTx/>
                <a:latin typeface="+mn-lt"/>
                <a:ea typeface="+mn-ea"/>
                <a:cs typeface="+mn-cs"/>
              </a:defRPr>
            </a:pPr>
            <a:fld id="{C7F2CAAE-F211-46EF-9B59-EF2A3F050DB8}" type="slidenum">
              <a:rPr kumimoji="0" lang="en-US" sz="1764" b="0" i="0" normalizeH="0" baseline="0" noProof="0" smtClean="0">
                <a:solidFill>
                  <a:srgbClr val="FEFAC9"/>
                </a:solidFill>
                <a:uLnTx/>
                <a:uFillTx/>
                <a:latin typeface="+mn-lt"/>
                <a:ea typeface="+mn-ea"/>
                <a:cs typeface="+mn-cs"/>
              </a:rPr>
              <a:pPr marL="0" algn="ctr" defTabSz="1007957">
                <a:buNone/>
                <a:defRPr kumimoji="0" sz="1764" b="0" i="0" normalizeH="0" baseline="0" noProof="0">
                  <a:solidFill>
                    <a:srgbClr val="FEFAC9"/>
                  </a:solidFill>
                  <a:uLnTx/>
                  <a:uFillTx/>
                  <a:latin typeface="+mn-lt"/>
                  <a:ea typeface="+mn-ea"/>
                  <a:cs typeface="+mn-cs"/>
                </a:defRPr>
              </a:pPr>
              <a:t>‹#›</a:t>
            </a:fld>
            <a:endParaRPr lang="en-US"/>
          </a:p>
        </p:txBody>
      </p:sp>
      <p:sp>
        <p:nvSpPr>
          <p:cNvPr id="5" name="Title Placeholder 4"/>
          <p:cNvSpPr>
            <a:spLocks noGrp="1"/>
          </p:cNvSpPr>
          <p:nvPr>
            <p:ph type="title"/>
          </p:nvPr>
        </p:nvSpPr>
        <p:spPr>
          <a:xfrm>
            <a:off x="504031" y="167993"/>
            <a:ext cx="9072562" cy="1343942"/>
          </a:xfrm>
          <a:prstGeom prst="rect">
            <a:avLst/>
          </a:prstGeom>
          <a:ln w="6350" cap="rnd">
            <a:noFill/>
          </a:ln>
        </p:spPr>
        <p:txBody>
          <a:bodyPr vert="horz" anchor="b" anchorCtr="0">
            <a:normAutofit/>
          </a:bodyPr>
          <a:lstStyle/>
          <a:p>
            <a:pPr marL="0" marR="0" lvl="0" indent="0" algn="l" defTabSz="1007957" fontAlgn="auto">
              <a:lnSpc>
                <a:spcPct val="100000"/>
              </a:lnSpc>
              <a:spcBef>
                <a:spcPct val="0"/>
              </a:spcBef>
              <a:spcAft>
                <a:spcPct val="0"/>
              </a:spcAft>
              <a:buSzTx/>
              <a:buNone/>
              <a:defRPr kumimoji="0" lang="en-US" sz="4630" b="0" i="0" u="none" strike="noStrike" kern="1200" cap="none" spc="-110" normalizeH="0" baseline="0" noProof="0">
                <a:ln w="3200" cap="flat" cmpd="sng" algn="ctr">
                  <a:solidFill>
                    <a:srgbClr val="3B4320">
                      <a:alpha val="25098"/>
                    </a:srgbClr>
                  </a:solidFill>
                  <a:prstDash val="solid"/>
                  <a:round/>
                  <a:headEnd type="none" w="med" len="med"/>
                  <a:tailEnd type="none" w="med" len="med"/>
                </a:ln>
                <a:solidFill>
                  <a:srgbClr val="F9F9F9"/>
                </a:solidFill>
                <a:uLnTx/>
                <a:uFillTx/>
                <a:latin typeface="+mj-lt"/>
                <a:ea typeface="+mj-ea"/>
                <a:cs typeface="+mj-cs"/>
                <a:sym typeface="Wingdings" charset="2"/>
              </a:defRPr>
            </a:pPr>
            <a:r>
              <a:rPr kumimoji="0" lang="en-US" sz="4630" b="0" i="0" u="none" strike="noStrike" kern="1200" cap="none" spc="-110" normalizeH="0" baseline="0" noProof="0" smtClean="0">
                <a:ln w="3200" cap="flat" cmpd="sng" algn="ctr">
                  <a:solidFill>
                    <a:srgbClr val="3B4320">
                      <a:alpha val="25098"/>
                    </a:srgbClr>
                  </a:solidFill>
                  <a:prstDash val="solid"/>
                  <a:round/>
                  <a:headEnd type="none" w="med" len="med"/>
                  <a:tailEnd type="none" w="med" len="med"/>
                </a:ln>
                <a:solidFill>
                  <a:srgbClr val="F9F9F9"/>
                </a:solidFill>
                <a:uLnTx/>
                <a:uFillTx/>
                <a:latin typeface="+mj-lt"/>
                <a:ea typeface="+mj-ea"/>
                <a:cs typeface="+mj-cs"/>
                <a:sym typeface="Wingdings" charset="2"/>
              </a:rPr>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lang="en-US" sz="4630" b="0" kern="1200" spc="-110" baseline="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02387" indent="-302387" algn="l" rtl="0" eaLnBrk="1" latinLnBrk="0" hangingPunct="1">
        <a:spcBef>
          <a:spcPts val="661"/>
        </a:spcBef>
        <a:buClr>
          <a:schemeClr val="accent2"/>
        </a:buClr>
        <a:buSzPct val="85000"/>
        <a:buFont typeface="Wingdings 2"/>
        <a:buChar char=""/>
        <a:defRPr kumimoji="0" sz="2866" kern="1200">
          <a:solidFill>
            <a:schemeClr val="tx1"/>
          </a:solidFill>
          <a:latin typeface="+mn-lt"/>
          <a:ea typeface="+mn-ea"/>
          <a:cs typeface="+mn-cs"/>
        </a:defRPr>
      </a:lvl1pPr>
      <a:lvl2pPr marL="705570" indent="-302387" algn="l" rtl="0" eaLnBrk="1" latinLnBrk="0" hangingPunct="1">
        <a:spcBef>
          <a:spcPts val="331"/>
        </a:spcBef>
        <a:buClr>
          <a:schemeClr val="accent2">
            <a:shade val="75000"/>
          </a:schemeClr>
        </a:buClr>
        <a:buSzPct val="85000"/>
        <a:buFont typeface="Wingdings 2"/>
        <a:buChar char=""/>
        <a:defRPr kumimoji="0" sz="2646" kern="1200">
          <a:solidFill>
            <a:schemeClr val="tx2"/>
          </a:solidFill>
          <a:latin typeface="+mn-lt"/>
          <a:ea typeface="+mn-ea"/>
          <a:cs typeface="+mn-cs"/>
        </a:defRPr>
      </a:lvl2pPr>
      <a:lvl3pPr marL="1108752" indent="-251989" algn="l" rtl="0" eaLnBrk="1" latinLnBrk="0" hangingPunct="1">
        <a:spcBef>
          <a:spcPts val="331"/>
        </a:spcBef>
        <a:buClr>
          <a:schemeClr val="accent2">
            <a:shade val="50000"/>
          </a:schemeClr>
        </a:buClr>
        <a:buSzPct val="85000"/>
        <a:buFont typeface="Wingdings 2"/>
        <a:buChar char=""/>
        <a:defRPr kumimoji="0" sz="2315" kern="1200">
          <a:solidFill>
            <a:schemeClr val="tx1"/>
          </a:solidFill>
          <a:latin typeface="+mn-lt"/>
          <a:ea typeface="+mn-ea"/>
          <a:cs typeface="+mn-cs"/>
        </a:defRPr>
      </a:lvl3pPr>
      <a:lvl4pPr marL="1411139" indent="-251989" algn="l" rtl="0" eaLnBrk="1" latinLnBrk="0" hangingPunct="1">
        <a:spcBef>
          <a:spcPts val="331"/>
        </a:spcBef>
        <a:buClr>
          <a:schemeClr val="accent2">
            <a:shade val="75000"/>
          </a:schemeClr>
        </a:buClr>
        <a:buSzPct val="85000"/>
        <a:buFont typeface="Wingdings 2" pitchFamily="18" charset="2"/>
        <a:buChar char=""/>
        <a:defRPr kumimoji="0" sz="2094" kern="1200">
          <a:solidFill>
            <a:schemeClr val="tx1"/>
          </a:solidFill>
          <a:latin typeface="+mn-lt"/>
          <a:ea typeface="+mn-ea"/>
          <a:cs typeface="+mn-cs"/>
        </a:defRPr>
      </a:lvl4pPr>
      <a:lvl5pPr marL="1713526" indent="-251989" algn="l" rtl="0" eaLnBrk="1" latinLnBrk="0" hangingPunct="1">
        <a:spcBef>
          <a:spcPts val="375"/>
        </a:spcBef>
        <a:buClr>
          <a:schemeClr val="accent2">
            <a:shade val="75000"/>
          </a:schemeClr>
        </a:buClr>
        <a:buSzPct val="85000"/>
        <a:buFont typeface="Wingdings 2" pitchFamily="18" charset="2"/>
        <a:buChar char=""/>
        <a:defRPr kumimoji="0" sz="1764" kern="1200">
          <a:solidFill>
            <a:schemeClr val="tx1"/>
          </a:solidFill>
          <a:latin typeface="+mn-lt"/>
          <a:ea typeface="+mn-ea"/>
          <a:cs typeface="+mn-cs"/>
        </a:defRPr>
      </a:lvl5pPr>
      <a:lvl6pPr marL="2015913" indent="-251989" algn="l" rtl="0" eaLnBrk="1" latinLnBrk="0" hangingPunct="1">
        <a:spcBef>
          <a:spcPts val="375"/>
        </a:spcBef>
        <a:buClr>
          <a:schemeClr val="accent2">
            <a:shade val="75000"/>
          </a:schemeClr>
        </a:buClr>
        <a:buSzPct val="85000"/>
        <a:buFont typeface="Wingdings 2" pitchFamily="18" charset="2"/>
        <a:buChar char="?"/>
        <a:defRPr kumimoji="0" sz="1874" kern="1200">
          <a:solidFill>
            <a:schemeClr val="tx1"/>
          </a:solidFill>
          <a:latin typeface="+mn-lt"/>
          <a:ea typeface="+mn-ea"/>
          <a:cs typeface="+mn-cs"/>
        </a:defRPr>
      </a:lvl6pPr>
      <a:lvl7pPr marL="2217505" indent="-201591" algn="l" rtl="0" eaLnBrk="1" latinLnBrk="0" hangingPunct="1">
        <a:spcBef>
          <a:spcPts val="375"/>
        </a:spcBef>
        <a:buClr>
          <a:schemeClr val="accent2">
            <a:shade val="75000"/>
          </a:schemeClr>
        </a:buClr>
        <a:buSzPct val="85000"/>
        <a:buFont typeface="Wingdings 2" pitchFamily="18" charset="2"/>
        <a:buChar char="?"/>
        <a:defRPr kumimoji="0" sz="1764" kern="1200" baseline="0">
          <a:solidFill>
            <a:schemeClr val="tx1"/>
          </a:solidFill>
          <a:latin typeface="+mn-lt"/>
          <a:ea typeface="+mn-ea"/>
          <a:cs typeface="+mn-cs"/>
        </a:defRPr>
      </a:lvl7pPr>
      <a:lvl8pPr marL="2519892" indent="-201591" algn="l" rtl="0" eaLnBrk="1" latinLnBrk="0" hangingPunct="1">
        <a:spcBef>
          <a:spcPts val="375"/>
        </a:spcBef>
        <a:buClr>
          <a:schemeClr val="accent2">
            <a:shade val="75000"/>
          </a:schemeClr>
        </a:buClr>
        <a:buSzPct val="85000"/>
        <a:buFont typeface="Wingdings 2" pitchFamily="18" charset="2"/>
        <a:buChar char="?"/>
        <a:defRPr kumimoji="0" sz="1653" kern="1200">
          <a:solidFill>
            <a:schemeClr val="tx1"/>
          </a:solidFill>
          <a:latin typeface="+mn-lt"/>
          <a:ea typeface="+mn-ea"/>
          <a:cs typeface="+mn-cs"/>
        </a:defRPr>
      </a:lvl8pPr>
      <a:lvl9pPr marL="2822279" indent="-201591" algn="l" rtl="0" eaLnBrk="1" latinLnBrk="0" hangingPunct="1">
        <a:spcBef>
          <a:spcPts val="375"/>
        </a:spcBef>
        <a:buClr>
          <a:schemeClr val="accent2">
            <a:shade val="75000"/>
          </a:schemeClr>
        </a:buClr>
        <a:buSzPct val="85000"/>
        <a:buFont typeface="Wingdings 2" pitchFamily="18" charset="2"/>
        <a:buChar char="?"/>
        <a:defRPr kumimoji="0" sz="165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67035" y="1158420"/>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8" name="Text Placeholder 7"/>
          <p:cNvSpPr>
            <a:spLocks noGrp="1"/>
          </p:cNvSpPr>
          <p:nvPr>
            <p:ph type="body" idx="1"/>
          </p:nvPr>
        </p:nvSpPr>
        <p:spPr>
          <a:xfrm>
            <a:off x="336021" y="1713176"/>
            <a:ext cx="9576594" cy="4989036"/>
          </a:xfrm>
          <a:prstGeom prst="rect">
            <a:avLst/>
          </a:prstGeom>
        </p:spPr>
        <p:txBody>
          <a:bodyPr vert="horz">
            <a:normAutofit/>
          </a:bodyPr>
          <a:lstStyle/>
          <a:p>
            <a:pPr marL="377984" marR="0" lvl="0" indent="-377984" algn="l" defTabSz="1007957" eaLnBrk="1" fontAlgn="auto" latinLnBrk="0" hangingPunct="1">
              <a:lnSpc>
                <a:spcPct val="100000"/>
              </a:lnSpc>
              <a:spcBef>
                <a:spcPct val="20000"/>
              </a:spcBef>
              <a:spcAft>
                <a:spcPct val="0"/>
              </a:spcAft>
              <a:buSzPct val="70000"/>
              <a:buChar char=""/>
              <a:defRPr kumimoji="0" sz="3527"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527"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Click to edit Master text styles</a:t>
            </a:r>
          </a:p>
          <a:p>
            <a:pPr marL="818965" marR="0" lvl="1" indent="-314986" algn="l" defTabSz="1007957" eaLnBrk="1" fontAlgn="auto" latinLnBrk="0" hangingPunct="1">
              <a:lnSpc>
                <a:spcPct val="100000"/>
              </a:lnSpc>
              <a:spcBef>
                <a:spcPct val="20000"/>
              </a:spcBef>
              <a:spcAft>
                <a:spcPct val="0"/>
              </a:spcAft>
              <a:buSzPct val="70000"/>
              <a:buChar char=""/>
              <a:defRPr kumimoji="0" sz="308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Second level</a:t>
            </a:r>
          </a:p>
          <a:p>
            <a:pPr marL="1259946" marR="0" lvl="2" indent="-251989" algn="l" defTabSz="1007957" eaLnBrk="1" fontAlgn="auto" latinLnBrk="0" hangingPunct="1">
              <a:lnSpc>
                <a:spcPct val="100000"/>
              </a:lnSpc>
              <a:spcBef>
                <a:spcPct val="20000"/>
              </a:spcBef>
              <a:spcAft>
                <a:spcPct val="0"/>
              </a:spcAft>
              <a:buSzPct val="70000"/>
              <a:buChar char=""/>
              <a:defRPr kumimoji="0"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Third level</a:t>
            </a:r>
          </a:p>
          <a:p>
            <a:pPr marL="1763924" marR="0" lvl="3" indent="-251989" algn="l" defTabSz="1007957" eaLnBrk="1" fontAlgn="auto" latinLnBrk="0" hangingPunct="1">
              <a:lnSpc>
                <a:spcPct val="100000"/>
              </a:lnSpc>
              <a:spcBef>
                <a:spcPct val="20000"/>
              </a:spcBef>
              <a:spcAft>
                <a:spcPct val="0"/>
              </a:spcAft>
              <a:buSzPct val="70000"/>
              <a:buChar char=""/>
              <a:defRPr kumimoji="0"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Fourth level</a:t>
            </a:r>
          </a:p>
          <a:p>
            <a:pPr marL="2267902" marR="0" lvl="4" indent="-251989" algn="l" defTabSz="1007957" eaLnBrk="1" fontAlgn="auto" latinLnBrk="0" hangingPunct="1">
              <a:lnSpc>
                <a:spcPct val="100000"/>
              </a:lnSpc>
              <a:spcBef>
                <a:spcPct val="20000"/>
              </a:spcBef>
              <a:spcAft>
                <a:spcPct val="0"/>
              </a:spcAft>
              <a:buSzPct val="60000"/>
              <a:buChar char=""/>
              <a:defRPr kumimoji="0" sz="1984"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Fifth level</a:t>
            </a:r>
            <a:endParaRPr kumimoji="0" lang="en-US"/>
          </a:p>
        </p:txBody>
      </p:sp>
      <p:sp>
        <p:nvSpPr>
          <p:cNvPr id="11" name="Date Placeholder 10"/>
          <p:cNvSpPr>
            <a:spLocks noGrp="1"/>
          </p:cNvSpPr>
          <p:nvPr>
            <p:ph type="dt" sz="half" idx="2"/>
          </p:nvPr>
        </p:nvSpPr>
        <p:spPr>
          <a:xfrm>
            <a:off x="7140443" y="83996"/>
            <a:ext cx="2772172" cy="318486"/>
          </a:xfrm>
          <a:prstGeom prst="rect">
            <a:avLst/>
          </a:prstGeom>
        </p:spPr>
        <p:txBody>
          <a:bodyPr vert="horz"/>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accent1">
                    <a:shade val="75000"/>
                  </a:schemeClr>
                </a:solidFill>
                <a:latin typeface="+mn-lt"/>
                <a:ea typeface="+mn-ea"/>
                <a:cs typeface="+mn-cs"/>
              </a:defRPr>
            </a:lvl1pPr>
          </a:lstStyle>
          <a:p>
            <a:pPr marL="0" algn="l" defTabSz="1007957">
              <a:buNone/>
              <a:defRPr kumimoji="0" sz="1323" b="0" i="0" normalizeH="0" noProof="0">
                <a:solidFill>
                  <a:srgbClr val="268EA8"/>
                </a:solidFill>
                <a:uLnTx/>
                <a:uFillTx/>
                <a:latin typeface="+mn-lt"/>
                <a:ea typeface="+mn-ea"/>
                <a:cs typeface="+mn-cs"/>
              </a:defRPr>
            </a:pPr>
            <a:fld id="{1E579D2B-2C25-41D0-862D-D2BFFD8C27DE}" type="datetimeFigureOut">
              <a:rPr kumimoji="0" lang="en-US" sz="1323" b="0" i="0" normalizeH="0" noProof="0" smtClean="0">
                <a:solidFill>
                  <a:srgbClr val="268EA8"/>
                </a:solidFill>
                <a:uLnTx/>
                <a:uFillTx/>
                <a:latin typeface="+mn-lt"/>
                <a:ea typeface="+mn-ea"/>
                <a:cs typeface="+mn-cs"/>
              </a:rPr>
              <a:pPr marL="0" algn="l" defTabSz="1007957">
                <a:buNone/>
                <a:defRPr kumimoji="0" sz="1323" b="0" i="0" normalizeH="0" noProof="0">
                  <a:solidFill>
                    <a:srgbClr val="268EA8"/>
                  </a:solidFill>
                  <a:uLnTx/>
                  <a:uFillTx/>
                  <a:latin typeface="+mn-lt"/>
                  <a:ea typeface="+mn-ea"/>
                  <a:cs typeface="+mn-cs"/>
                </a:defRPr>
              </a:pPr>
              <a:t>9/12/2023</a:t>
            </a:fld>
            <a:endParaRPr lang="en-US"/>
          </a:p>
        </p:txBody>
      </p:sp>
      <p:sp>
        <p:nvSpPr>
          <p:cNvPr id="28" name="Footer Placeholder 27"/>
          <p:cNvSpPr>
            <a:spLocks noGrp="1"/>
          </p:cNvSpPr>
          <p:nvPr>
            <p:ph type="ftr" sz="quarter" idx="3"/>
          </p:nvPr>
        </p:nvSpPr>
        <p:spPr>
          <a:xfrm>
            <a:off x="3444214" y="83996"/>
            <a:ext cx="3696229" cy="318486"/>
          </a:xfrm>
          <a:prstGeom prst="rect">
            <a:avLst/>
          </a:prstGeom>
        </p:spPr>
        <p:txBody>
          <a:bodyPr vert="horz"/>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accent1">
                    <a:shade val="75000"/>
                  </a:schemeClr>
                </a:solidFill>
                <a:latin typeface="+mn-lt"/>
                <a:ea typeface="+mn-ea"/>
                <a:cs typeface="+mn-cs"/>
              </a:defRPr>
            </a:lvl1pPr>
          </a:lstStyle>
          <a:p>
            <a:pPr marL="0" algn="r" defTabSz="1007957">
              <a:buNone/>
              <a:defRPr kumimoji="0" sz="1323" b="0" i="0" normalizeH="0" noProof="0">
                <a:solidFill>
                  <a:srgbClr val="268EA8"/>
                </a:solidFill>
                <a:uLnTx/>
                <a:uFillTx/>
                <a:latin typeface="+mn-lt"/>
                <a:ea typeface="+mn-ea"/>
                <a:cs typeface="+mn-cs"/>
              </a:defRPr>
            </a:pPr>
            <a:endParaRPr lang="en-US"/>
          </a:p>
        </p:txBody>
      </p:sp>
      <p:sp>
        <p:nvSpPr>
          <p:cNvPr id="5" name="Slide Number Placeholder 4"/>
          <p:cNvSpPr>
            <a:spLocks noGrp="1"/>
          </p:cNvSpPr>
          <p:nvPr>
            <p:ph type="sldNum" sz="quarter" idx="4"/>
          </p:nvPr>
        </p:nvSpPr>
        <p:spPr>
          <a:xfrm>
            <a:off x="9072562" y="7139693"/>
            <a:ext cx="840052" cy="269488"/>
          </a:xfrm>
          <a:prstGeom prst="rect">
            <a:avLst/>
          </a:prstGeom>
        </p:spPr>
        <p:txBody>
          <a:bodyPr vert="horz"/>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accent1">
                    <a:shade val="75000"/>
                  </a:schemeClr>
                </a:solidFill>
                <a:latin typeface="+mn-lt"/>
                <a:ea typeface="+mn-ea"/>
                <a:cs typeface="+mn-cs"/>
              </a:defRPr>
            </a:lvl1pPr>
          </a:lstStyle>
          <a:p>
            <a:pPr marL="0" algn="r" defTabSz="1007957">
              <a:buNone/>
              <a:defRPr kumimoji="0" sz="1323" b="0" i="0" normalizeH="0" noProof="0">
                <a:solidFill>
                  <a:srgbClr val="268EA8"/>
                </a:solidFill>
                <a:uLnTx/>
                <a:uFillTx/>
                <a:latin typeface="+mn-lt"/>
                <a:ea typeface="+mn-ea"/>
                <a:cs typeface="+mn-cs"/>
              </a:defRPr>
            </a:pPr>
            <a:fld id="{C7F2CAAE-F211-46EF-9B59-EF2A3F050DB8}" type="slidenum">
              <a:rPr kumimoji="0" lang="en-US" sz="1323" b="0" i="0" normalizeH="0" noProof="0" smtClean="0">
                <a:solidFill>
                  <a:srgbClr val="268EA8"/>
                </a:solidFill>
                <a:uLnTx/>
                <a:uFillTx/>
                <a:latin typeface="+mn-lt"/>
                <a:ea typeface="+mn-ea"/>
                <a:cs typeface="+mn-cs"/>
              </a:rPr>
              <a:pPr marL="0" algn="r" defTabSz="1007957">
                <a:buNone/>
                <a:defRPr kumimoji="0" sz="1323" b="0" i="0" normalizeH="0" noProof="0">
                  <a:solidFill>
                    <a:srgbClr val="268EA8"/>
                  </a:solidFill>
                  <a:uLnTx/>
                  <a:uFillTx/>
                  <a:latin typeface="+mn-lt"/>
                  <a:ea typeface="+mn-ea"/>
                  <a:cs typeface="+mn-cs"/>
                </a:defRPr>
              </a:pPr>
              <a:t>‹#›</a:t>
            </a:fld>
            <a:endParaRPr lang="en-US"/>
          </a:p>
        </p:txBody>
      </p:sp>
      <p:sp>
        <p:nvSpPr>
          <p:cNvPr id="10" name="Title Placeholder 9"/>
          <p:cNvSpPr>
            <a:spLocks noGrp="1"/>
          </p:cNvSpPr>
          <p:nvPr>
            <p:ph type="title"/>
          </p:nvPr>
        </p:nvSpPr>
        <p:spPr>
          <a:xfrm>
            <a:off x="336021" y="503978"/>
            <a:ext cx="9576594" cy="923960"/>
          </a:xfrm>
          <a:prstGeom prst="rect">
            <a:avLst/>
          </a:prstGeom>
        </p:spPr>
        <p:txBody>
          <a:bodyPr vert="horz" anchor="ctr">
            <a:normAutofit/>
          </a:bodyPr>
          <a:lstStyle/>
          <a:p>
            <a:pPr marL="0" marR="0" lvl="0" indent="0" algn="l" defTabSz="1007957" fontAlgn="auto">
              <a:lnSpc>
                <a:spcPct val="100000"/>
              </a:lnSpc>
              <a:spcBef>
                <a:spcPct val="0"/>
              </a:spcBef>
              <a:spcAft>
                <a:spcPct val="0"/>
              </a:spcAft>
              <a:buSzTx/>
              <a:buNone/>
              <a:defRPr kumimoji="0" sz="3968"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3968" b="0" i="0" u="none" strike="noStrike" kern="1200" cap="all" spc="0" normalizeH="0" baseline="0" noProof="0" smtClean="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Click to edit Master title style</a:t>
            </a:r>
            <a:endParaRPr kumimoji="0" lang="en-US"/>
          </a:p>
        </p:txBody>
      </p:sp>
      <p:sp>
        <p:nvSpPr>
          <p:cNvPr id="9" name="Straight Connector 8"/>
          <p:cNvSpPr>
            <a:spLocks noChangeShapeType="1"/>
          </p:cNvSpPr>
          <p:nvPr/>
        </p:nvSpPr>
        <p:spPr bwMode="auto">
          <a:xfrm>
            <a:off x="567035" y="1158420"/>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2" name="Straight Connector 11"/>
          <p:cNvSpPr>
            <a:spLocks noChangeShapeType="1"/>
          </p:cNvSpPr>
          <p:nvPr/>
        </p:nvSpPr>
        <p:spPr bwMode="auto">
          <a:xfrm>
            <a:off x="567035" y="1166234"/>
            <a:ext cx="9513590" cy="262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grad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l" rtl="0" eaLnBrk="1" latinLnBrk="0" hangingPunct="1">
        <a:spcBef>
          <a:spcPct val="0"/>
        </a:spcBef>
        <a:buNone/>
        <a:defRPr kumimoji="0" sz="3968"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77984" indent="-377984" algn="l" rtl="0" eaLnBrk="1" latinLnBrk="0" hangingPunct="1">
        <a:spcBef>
          <a:spcPct val="20000"/>
        </a:spcBef>
        <a:buClr>
          <a:schemeClr val="accent1"/>
        </a:buClr>
        <a:buSzPct val="70000"/>
        <a:buFont typeface="Wingdings 2"/>
        <a:buChar char=""/>
        <a:defRPr kumimoji="0" sz="3527" kern="1200">
          <a:solidFill>
            <a:schemeClr val="tx2"/>
          </a:solidFill>
          <a:latin typeface="+mn-lt"/>
          <a:ea typeface="+mn-ea"/>
          <a:cs typeface="+mn-cs"/>
        </a:defRPr>
      </a:lvl1pPr>
      <a:lvl2pPr marL="818965" indent="-314986" algn="l" rtl="0" eaLnBrk="1" latinLnBrk="0" hangingPunct="1">
        <a:spcBef>
          <a:spcPct val="20000"/>
        </a:spcBef>
        <a:buClr>
          <a:schemeClr val="accent1"/>
        </a:buClr>
        <a:buSzPct val="70000"/>
        <a:buFont typeface="Wingdings 2"/>
        <a:buChar char=""/>
        <a:defRPr kumimoji="0" sz="3086" kern="1200">
          <a:solidFill>
            <a:schemeClr val="tx2"/>
          </a:solidFill>
          <a:latin typeface="+mn-lt"/>
          <a:ea typeface="+mn-ea"/>
          <a:cs typeface="+mn-cs"/>
        </a:defRPr>
      </a:lvl2pPr>
      <a:lvl3pPr marL="1259946" indent="-251989" algn="l" rtl="0" eaLnBrk="1" latinLnBrk="0" hangingPunct="1">
        <a:spcBef>
          <a:spcPct val="20000"/>
        </a:spcBef>
        <a:buClr>
          <a:schemeClr val="accent1"/>
        </a:buClr>
        <a:buSzPct val="70000"/>
        <a:buFont typeface="Wingdings 2"/>
        <a:buChar char=""/>
        <a:defRPr kumimoji="0" sz="2646" kern="1200">
          <a:solidFill>
            <a:schemeClr val="tx2"/>
          </a:solidFill>
          <a:latin typeface="+mn-lt"/>
          <a:ea typeface="+mn-ea"/>
          <a:cs typeface="+mn-cs"/>
        </a:defRPr>
      </a:lvl3pPr>
      <a:lvl4pPr marL="1763924" indent="-251989" algn="l" rtl="0" eaLnBrk="1" latinLnBrk="0" hangingPunct="1">
        <a:spcBef>
          <a:spcPct val="20000"/>
        </a:spcBef>
        <a:buClr>
          <a:schemeClr val="accent1"/>
        </a:buClr>
        <a:buSzPct val="70000"/>
        <a:buFont typeface="Wingdings 2"/>
        <a:buChar char=""/>
        <a:defRPr kumimoji="0" sz="2205" kern="1200">
          <a:solidFill>
            <a:schemeClr val="tx2"/>
          </a:solidFill>
          <a:latin typeface="+mn-lt"/>
          <a:ea typeface="+mn-ea"/>
          <a:cs typeface="+mn-cs"/>
        </a:defRPr>
      </a:lvl4pPr>
      <a:lvl5pPr marL="2267902" indent="-251989" algn="l" rtl="0" eaLnBrk="1" latinLnBrk="0" hangingPunct="1">
        <a:spcBef>
          <a:spcPct val="20000"/>
        </a:spcBef>
        <a:buClr>
          <a:schemeClr val="accent1"/>
        </a:buClr>
        <a:buSzPct val="60000"/>
        <a:buFont typeface="Wingdings 2"/>
        <a:buChar char=""/>
        <a:defRPr kumimoji="0" sz="1984" kern="1200">
          <a:solidFill>
            <a:schemeClr val="tx2"/>
          </a:solidFill>
          <a:latin typeface="+mn-lt"/>
          <a:ea typeface="+mn-ea"/>
          <a:cs typeface="+mn-cs"/>
        </a:defRPr>
      </a:lvl5pPr>
      <a:lvl6pPr marL="2771881" indent="-251989" algn="l" rtl="0" eaLnBrk="1" latinLnBrk="0" hangingPunct="1">
        <a:spcBef>
          <a:spcPct val="20000"/>
        </a:spcBef>
        <a:buClr>
          <a:schemeClr val="accent1"/>
        </a:buClr>
        <a:buSzPct val="60000"/>
        <a:buFont typeface="Wingdings 2"/>
        <a:buChar char=""/>
        <a:defRPr kumimoji="0" sz="1984" kern="1200">
          <a:solidFill>
            <a:schemeClr val="tx2"/>
          </a:solidFill>
          <a:latin typeface="+mn-lt"/>
          <a:ea typeface="+mn-ea"/>
          <a:cs typeface="+mn-cs"/>
        </a:defRPr>
      </a:lvl6pPr>
      <a:lvl7pPr marL="3275859" indent="-251989" algn="l" rtl="0" eaLnBrk="1" latinLnBrk="0" hangingPunct="1">
        <a:spcBef>
          <a:spcPct val="20000"/>
        </a:spcBef>
        <a:buClr>
          <a:schemeClr val="accent1"/>
        </a:buClr>
        <a:buSzPct val="60000"/>
        <a:buFont typeface="Wingdings 2"/>
        <a:buChar char=""/>
        <a:defRPr kumimoji="0" sz="1764" kern="1200">
          <a:solidFill>
            <a:schemeClr val="tx2"/>
          </a:solidFill>
          <a:latin typeface="+mn-lt"/>
          <a:ea typeface="+mn-ea"/>
          <a:cs typeface="+mn-cs"/>
        </a:defRPr>
      </a:lvl7pPr>
      <a:lvl8pPr marL="3779838" indent="-251989" algn="l" rtl="0" eaLnBrk="1" latinLnBrk="0" hangingPunct="1">
        <a:spcBef>
          <a:spcPct val="20000"/>
        </a:spcBef>
        <a:buClr>
          <a:schemeClr val="accent1"/>
        </a:buClr>
        <a:buSzPct val="60000"/>
        <a:buFont typeface="Wingdings 2"/>
        <a:buChar char=""/>
        <a:defRPr kumimoji="0" sz="1764" kern="1200" baseline="0">
          <a:solidFill>
            <a:schemeClr val="tx2"/>
          </a:solidFill>
          <a:latin typeface="+mn-lt"/>
          <a:ea typeface="+mn-ea"/>
          <a:cs typeface="+mn-cs"/>
        </a:defRPr>
      </a:lvl8pPr>
      <a:lvl9pPr marL="4283816" indent="-251989" algn="l" rtl="0" eaLnBrk="1" latinLnBrk="0" hangingPunct="1">
        <a:spcBef>
          <a:spcPct val="20000"/>
        </a:spcBef>
        <a:buClr>
          <a:schemeClr val="accent1"/>
        </a:buClr>
        <a:buSzPct val="60000"/>
        <a:buFont typeface="Wingdings 2"/>
        <a:buChar char=""/>
        <a:defRPr kumimoji="0" sz="154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8"/>
            <a:ext cx="9072562" cy="1259946"/>
          </a:xfrm>
          <a:prstGeom prst="rect">
            <a:avLst/>
          </a:prstGeom>
        </p:spPr>
        <p:txBody>
          <a:bodyPr vert="horz" lIns="91440" tIns="45720" rIns="91440" bIns="45720" rtlCol="0" anchor="ctr">
            <a:normAutofit/>
          </a:bodyPr>
          <a:lstStyle/>
          <a:p>
            <a:pPr marL="0" marR="0" lvl="0" indent="0" algn="ctr" defTabSz="1007957" fontAlgn="auto">
              <a:lnSpc>
                <a:spcPct val="100000"/>
              </a:lnSpc>
              <a:spcBef>
                <a:spcPct val="0"/>
              </a:spcBef>
              <a:spcAft>
                <a:spcPct val="0"/>
              </a:spcAft>
              <a:buSzTx/>
              <a:buNone/>
              <a:defRPr kumimoji="0" sz="485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defRPr>
            </a:pP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t>Click to edit Master title style</a:t>
            </a:r>
            <a:endParaRPr lang="en-US"/>
          </a:p>
        </p:txBody>
      </p:sp>
      <p:sp>
        <p:nvSpPr>
          <p:cNvPr id="3" name="Text Placeholder 2"/>
          <p:cNvSpPr>
            <a:spLocks noGrp="1"/>
          </p:cNvSpPr>
          <p:nvPr>
            <p:ph type="body" idx="1"/>
          </p:nvPr>
        </p:nvSpPr>
        <p:spPr>
          <a:xfrm>
            <a:off x="504031" y="1763924"/>
            <a:ext cx="9072562" cy="4989036"/>
          </a:xfrm>
          <a:prstGeom prst="rect">
            <a:avLst/>
          </a:prstGeom>
        </p:spPr>
        <p:txBody>
          <a:bodyPr vert="horz" lIns="91440" tIns="45720" rIns="91440" bIns="45720" rtlCol="0">
            <a:normAutofit/>
          </a:bodyPr>
          <a:lstStyle/>
          <a:p>
            <a:pPr marL="377984" marR="0" lvl="0" indent="-377984" algn="l" defTabSz="1007957" fontAlgn="auto">
              <a:lnSpc>
                <a:spcPct val="100000"/>
              </a:lnSpc>
              <a:spcBef>
                <a:spcPct val="20000"/>
              </a:spcBef>
              <a:spcAft>
                <a:spcPct val="0"/>
              </a:spcAft>
              <a:buSzTx/>
              <a:buChar char="•"/>
              <a:defRPr kumimoji="0" sz="352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527"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818965" marR="0" lvl="1" indent="-314986" algn="l" defTabSz="1007957" fontAlgn="auto">
              <a:lnSpc>
                <a:spcPct val="100000"/>
              </a:lnSpc>
              <a:spcBef>
                <a:spcPct val="20000"/>
              </a:spcBef>
              <a:spcAft>
                <a:spcPct val="0"/>
              </a:spcAft>
              <a:buSzTx/>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1259946" marR="0" lvl="2" indent="-251989" algn="l" defTabSz="1007957" fontAlgn="auto">
              <a:lnSpc>
                <a:spcPct val="100000"/>
              </a:lnSpc>
              <a:spcBef>
                <a:spcPct val="20000"/>
              </a:spcBef>
              <a:spcAft>
                <a:spcPct val="0"/>
              </a:spcAft>
              <a:buSzTx/>
              <a:buChar char="•"/>
              <a:defRPr kumimoji="0" sz="26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763924" marR="0" lvl="3" indent="-251989" algn="l" defTabSz="1007957" fontAlgn="auto">
              <a:lnSpc>
                <a:spcPct val="100000"/>
              </a:lnSpc>
              <a:spcBef>
                <a:spcPct val="20000"/>
              </a:spcBef>
              <a:spcAft>
                <a:spcPct val="0"/>
              </a:spcAft>
              <a:buSzTx/>
              <a:buChar char="–"/>
              <a:defRPr kumimoji="0"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2267902" marR="0" lvl="4" indent="-251989" algn="l" defTabSz="1007957" fontAlgn="auto">
              <a:lnSpc>
                <a:spcPct val="100000"/>
              </a:lnSpc>
              <a:spcBef>
                <a:spcPct val="20000"/>
              </a:spcBef>
              <a:spcAft>
                <a:spcPct val="0"/>
              </a:spcAft>
              <a:buSzTx/>
              <a:buChar char="»"/>
              <a:defRPr kumimoji="0"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sp>
        <p:nvSpPr>
          <p:cNvPr id="4" name="Date Placeholder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323" b="0" i="0" u="none" kern="1200" baseline="0">
                <a:solidFill>
                  <a:schemeClr val="tx1">
                    <a:tint val="75000"/>
                  </a:schemeClr>
                </a:solidFill>
                <a:latin typeface="+mn-lt"/>
                <a:ea typeface="+mn-ea"/>
                <a:cs typeface="+mn-cs"/>
              </a:defRPr>
            </a:lvl1pPr>
          </a:lstStyle>
          <a:p>
            <a:pPr marL="0" algn="l" defTabSz="1007957">
              <a:buNone/>
              <a:defRPr kumimoji="0" sz="1323" b="0" i="0" normalizeH="0" noProof="0">
                <a:solidFill>
                  <a:srgbClr val="898989"/>
                </a:solidFill>
                <a:uLnTx/>
                <a:uFillTx/>
                <a:latin typeface="+mn-lt"/>
                <a:ea typeface="+mn-ea"/>
                <a:cs typeface="+mn-cs"/>
              </a:defRPr>
            </a:pPr>
            <a:fld id="{1E579D2B-2C25-41D0-862D-D2BFFD8C27DE}" type="datetimeFigureOut">
              <a:rPr kumimoji="0" lang="en-US" sz="1323" b="0" i="0" normalizeH="0" noProof="0" smtClean="0">
                <a:solidFill>
                  <a:srgbClr val="898989"/>
                </a:solidFill>
                <a:uLnTx/>
                <a:uFillTx/>
                <a:latin typeface="+mn-lt"/>
                <a:ea typeface="+mn-ea"/>
                <a:cs typeface="+mn-cs"/>
              </a:rPr>
              <a:pPr marL="0" algn="l" defTabSz="1007957">
                <a:buNone/>
                <a:defRPr kumimoji="0" sz="1323" b="0" i="0" normalizeH="0" noProof="0">
                  <a:solidFill>
                    <a:srgbClr val="898989"/>
                  </a:solidFill>
                  <a:uLnTx/>
                  <a:uFillTx/>
                  <a:latin typeface="+mn-lt"/>
                  <a:ea typeface="+mn-ea"/>
                  <a:cs typeface="+mn-cs"/>
                </a:defRPr>
              </a:pPr>
              <a:t>9/12/2023</a:t>
            </a:fld>
            <a:endParaRPr lang="en-US"/>
          </a:p>
        </p:txBody>
      </p:sp>
      <p:sp>
        <p:nvSpPr>
          <p:cNvPr id="5" name="Footer Placeholder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defPPr>
              <a:defRPr lang="en-US"/>
            </a:defPPr>
            <a:lvl1pPr marL="0" indent="0" algn="ctr" defTabSz="1007957" rtl="0" eaLnBrk="1" fontAlgn="auto" latinLnBrk="0" hangingPunct="1">
              <a:lnSpc>
                <a:spcPct val="100000"/>
              </a:lnSpc>
              <a:spcBef>
                <a:spcPct val="0"/>
              </a:spcBef>
              <a:spcAft>
                <a:spcPct val="0"/>
              </a:spcAft>
              <a:buClrTx/>
              <a:buSzTx/>
              <a:buFontTx/>
              <a:buNone/>
              <a:defRPr kumimoji="0" sz="1323" b="0" i="0" u="none" kern="1200" baseline="0">
                <a:solidFill>
                  <a:schemeClr val="tx1">
                    <a:tint val="75000"/>
                  </a:schemeClr>
                </a:solidFill>
                <a:latin typeface="+mn-lt"/>
                <a:ea typeface="+mn-ea"/>
                <a:cs typeface="+mn-cs"/>
              </a:defRPr>
            </a:lvl1pPr>
          </a:lstStyle>
          <a:p>
            <a:pPr marL="0" algn="ctr" defTabSz="1007957">
              <a:buNone/>
              <a:defRPr kumimoji="0" sz="1323" b="0" i="0" normalizeH="0" noProof="0">
                <a:solidFill>
                  <a:srgbClr val="898989"/>
                </a:solidFill>
                <a:uLnTx/>
                <a:uFillTx/>
                <a:latin typeface="+mn-lt"/>
                <a:ea typeface="+mn-ea"/>
                <a:cs typeface="+mn-cs"/>
              </a:defRPr>
            </a:pPr>
            <a:endParaRPr lang="en-US"/>
          </a:p>
        </p:txBody>
      </p:sp>
      <p:sp>
        <p:nvSpPr>
          <p:cNvPr id="6" name="Slide Number Placeholder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323" b="0" i="0" u="none" kern="1200" baseline="0">
                <a:solidFill>
                  <a:schemeClr val="tx1">
                    <a:tint val="75000"/>
                  </a:schemeClr>
                </a:solidFill>
                <a:latin typeface="+mn-lt"/>
                <a:ea typeface="+mn-ea"/>
                <a:cs typeface="+mn-cs"/>
              </a:defRPr>
            </a:lvl1pPr>
          </a:lstStyle>
          <a:p>
            <a:pPr marL="0" algn="r" defTabSz="1007957">
              <a:buNone/>
              <a:defRPr kumimoji="0" sz="1323" b="0" i="0" normalizeH="0" noProof="0">
                <a:solidFill>
                  <a:srgbClr val="898989"/>
                </a:solidFill>
                <a:uLnTx/>
                <a:uFillTx/>
                <a:latin typeface="+mn-lt"/>
                <a:ea typeface="+mn-ea"/>
                <a:cs typeface="+mn-cs"/>
              </a:defRPr>
            </a:pPr>
            <a:fld id="{C7F2CAAE-F211-46EF-9B59-EF2A3F050DB8}" type="slidenum">
              <a:rPr kumimoji="0" lang="en-US" sz="1323" b="0" i="0" normalizeH="0" noProof="0" smtClean="0">
                <a:solidFill>
                  <a:srgbClr val="898989"/>
                </a:solidFill>
                <a:uLnTx/>
                <a:uFillTx/>
                <a:latin typeface="+mn-lt"/>
                <a:ea typeface="+mn-ea"/>
                <a:cs typeface="+mn-cs"/>
              </a:rPr>
              <a:pPr marL="0" algn="r" defTabSz="1007957">
                <a:buNone/>
                <a:defRPr kumimoji="0" sz="1323" b="0" i="0" normalizeH="0" noProof="0">
                  <a:solidFill>
                    <a:srgbClr val="898989"/>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defTabSz="1007957" rtl="0" eaLnBrk="1" latinLnBrk="0" hangingPunct="1">
        <a:spcBef>
          <a:spcPct val="0"/>
        </a:spcBef>
        <a:buNone/>
        <a:defRPr sz="4850" kern="1200">
          <a:solidFill>
            <a:schemeClr val="tx1"/>
          </a:solidFill>
          <a:latin typeface="+mj-lt"/>
          <a:ea typeface="+mj-ea"/>
          <a:cs typeface="+mj-cs"/>
        </a:defRPr>
      </a:lvl1pPr>
    </p:titleStyle>
    <p:bodyStyle>
      <a:lvl1pPr marL="377984" indent="-377984" algn="l" defTabSz="1007957"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65" indent="-314986" algn="l" defTabSz="1007957"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46" indent="-251989" algn="l" defTabSz="1007957"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24"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902"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81"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59"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838"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816" indent="-251989" algn="l" defTabSz="100795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7957" rtl="0" eaLnBrk="1" latinLnBrk="0" hangingPunct="1">
        <a:defRPr sz="1984" kern="1200">
          <a:solidFill>
            <a:schemeClr val="tx1"/>
          </a:solidFill>
          <a:latin typeface="+mn-lt"/>
          <a:ea typeface="+mn-ea"/>
          <a:cs typeface="+mn-cs"/>
        </a:defRPr>
      </a:lvl1pPr>
      <a:lvl2pPr marL="503978" algn="l" defTabSz="1007957" rtl="0" eaLnBrk="1" latinLnBrk="0" hangingPunct="1">
        <a:defRPr sz="1984" kern="1200">
          <a:solidFill>
            <a:schemeClr val="tx1"/>
          </a:solidFill>
          <a:latin typeface="+mn-lt"/>
          <a:ea typeface="+mn-ea"/>
          <a:cs typeface="+mn-cs"/>
        </a:defRPr>
      </a:lvl2pPr>
      <a:lvl3pPr marL="1007957" algn="l" defTabSz="1007957" rtl="0" eaLnBrk="1" latinLnBrk="0" hangingPunct="1">
        <a:defRPr sz="1984" kern="1200">
          <a:solidFill>
            <a:schemeClr val="tx1"/>
          </a:solidFill>
          <a:latin typeface="+mn-lt"/>
          <a:ea typeface="+mn-ea"/>
          <a:cs typeface="+mn-cs"/>
        </a:defRPr>
      </a:lvl3pPr>
      <a:lvl4pPr marL="1511935" algn="l" defTabSz="1007957" rtl="0" eaLnBrk="1" latinLnBrk="0" hangingPunct="1">
        <a:defRPr sz="1984" kern="1200">
          <a:solidFill>
            <a:schemeClr val="tx1"/>
          </a:solidFill>
          <a:latin typeface="+mn-lt"/>
          <a:ea typeface="+mn-ea"/>
          <a:cs typeface="+mn-cs"/>
        </a:defRPr>
      </a:lvl4pPr>
      <a:lvl5pPr marL="2015913" algn="l" defTabSz="1007957" rtl="0" eaLnBrk="1" latinLnBrk="0" hangingPunct="1">
        <a:defRPr sz="1984" kern="1200">
          <a:solidFill>
            <a:schemeClr val="tx1"/>
          </a:solidFill>
          <a:latin typeface="+mn-lt"/>
          <a:ea typeface="+mn-ea"/>
          <a:cs typeface="+mn-cs"/>
        </a:defRPr>
      </a:lvl5pPr>
      <a:lvl6pPr marL="2519892" algn="l" defTabSz="1007957" rtl="0" eaLnBrk="1" latinLnBrk="0" hangingPunct="1">
        <a:defRPr sz="1984" kern="1200">
          <a:solidFill>
            <a:schemeClr val="tx1"/>
          </a:solidFill>
          <a:latin typeface="+mn-lt"/>
          <a:ea typeface="+mn-ea"/>
          <a:cs typeface="+mn-cs"/>
        </a:defRPr>
      </a:lvl6pPr>
      <a:lvl7pPr marL="3023870" algn="l" defTabSz="1007957" rtl="0" eaLnBrk="1" latinLnBrk="0" hangingPunct="1">
        <a:defRPr sz="1984" kern="1200">
          <a:solidFill>
            <a:schemeClr val="tx1"/>
          </a:solidFill>
          <a:latin typeface="+mn-lt"/>
          <a:ea typeface="+mn-ea"/>
          <a:cs typeface="+mn-cs"/>
        </a:defRPr>
      </a:lvl7pPr>
      <a:lvl8pPr marL="3527848" algn="l" defTabSz="1007957" rtl="0" eaLnBrk="1" latinLnBrk="0" hangingPunct="1">
        <a:defRPr sz="1984" kern="1200">
          <a:solidFill>
            <a:schemeClr val="tx1"/>
          </a:solidFill>
          <a:latin typeface="+mn-lt"/>
          <a:ea typeface="+mn-ea"/>
          <a:cs typeface="+mn-cs"/>
        </a:defRPr>
      </a:lvl8pPr>
      <a:lvl9pPr marL="4031827" algn="l" defTabSz="1007957" rtl="0" eaLnBrk="1" latinLnBrk="0" hangingPunct="1">
        <a:defRPr sz="19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81451" y="162134"/>
            <a:ext cx="9713346" cy="723713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defPPr>
              <a:defRPr lang="en-US"/>
            </a:defPPr>
          </a:lstStyle>
          <a:p>
            <a:pPr marL="0" algn="ctr" defTabSz="1007957" eaLnBrk="1" latinLnBrk="0" hangingPunct="1">
              <a:buNone/>
              <a:defRPr kumimoji="0" sz="1984" b="0" i="0" normalizeH="0" noProof="0">
                <a:uLnTx/>
                <a:uFillTx/>
                <a:latin typeface="Rockwell"/>
                <a:ea typeface="Arial"/>
                <a:cs typeface="Arial"/>
              </a:defRPr>
            </a:pPr>
            <a:endParaRPr kumimoji="0" lang="en-US"/>
          </a:p>
        </p:txBody>
      </p:sp>
      <p:sp>
        <p:nvSpPr>
          <p:cNvPr id="3" name="Footer Placeholder 2"/>
          <p:cNvSpPr>
            <a:spLocks noGrp="1"/>
          </p:cNvSpPr>
          <p:nvPr>
            <p:ph type="ftr" sz="quarter" idx="3"/>
          </p:nvPr>
        </p:nvSpPr>
        <p:spPr>
          <a:xfrm>
            <a:off x="1428089" y="7055696"/>
            <a:ext cx="4643729" cy="302387"/>
          </a:xfrm>
          <a:prstGeom prst="rect">
            <a:avLst/>
          </a:prstGeom>
        </p:spPr>
        <p:txBody>
          <a:bodyPr/>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433" b="0" i="0" u="none" kern="1200" baseline="0">
                <a:solidFill>
                  <a:schemeClr val="bg2">
                    <a:tint val="60000"/>
                    <a:satMod val="155000"/>
                  </a:schemeClr>
                </a:solidFill>
                <a:latin typeface="+mn-lt"/>
                <a:ea typeface="+mn-ea"/>
                <a:cs typeface="+mn-cs"/>
              </a:defRPr>
            </a:lvl1pPr>
          </a:lstStyle>
          <a:p>
            <a:pPr marL="0" algn="r" defTabSz="1007957">
              <a:buNone/>
              <a:defRPr kumimoji="0" sz="1433" b="0" i="0" normalizeH="0" noProof="0">
                <a:solidFill>
                  <a:srgbClr val="B9BBB2"/>
                </a:solidFill>
                <a:uLnTx/>
                <a:uFillTx/>
                <a:latin typeface="+mn-lt"/>
                <a:ea typeface="+mn-ea"/>
                <a:cs typeface="+mn-cs"/>
              </a:defRPr>
            </a:pPr>
            <a:endParaRPr lang="en-US"/>
          </a:p>
        </p:txBody>
      </p:sp>
      <p:sp>
        <p:nvSpPr>
          <p:cNvPr id="14" name="Date Placeholder 13"/>
          <p:cNvSpPr>
            <a:spLocks noGrp="1"/>
          </p:cNvSpPr>
          <p:nvPr>
            <p:ph type="dt" sz="half" idx="2"/>
          </p:nvPr>
        </p:nvSpPr>
        <p:spPr>
          <a:xfrm>
            <a:off x="6132380" y="7055696"/>
            <a:ext cx="3309805" cy="302387"/>
          </a:xfrm>
          <a:prstGeom prst="rect">
            <a:avLst/>
          </a:prstGeom>
        </p:spPr>
        <p:txBody>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433" b="0" i="0" u="none" kern="1200" baseline="0">
                <a:solidFill>
                  <a:schemeClr val="bg2">
                    <a:tint val="60000"/>
                    <a:satMod val="155000"/>
                  </a:schemeClr>
                </a:solidFill>
                <a:latin typeface="+mn-lt"/>
                <a:ea typeface="+mn-ea"/>
                <a:cs typeface="+mn-cs"/>
              </a:defRPr>
            </a:lvl1pPr>
          </a:lstStyle>
          <a:p>
            <a:pPr marL="0" algn="l" defTabSz="1007957">
              <a:buNone/>
              <a:defRPr kumimoji="0" sz="1433" b="0" i="0" normalizeH="0" noProof="0">
                <a:solidFill>
                  <a:srgbClr val="B9BBB2"/>
                </a:solidFill>
                <a:uLnTx/>
                <a:uFillTx/>
                <a:latin typeface="+mn-lt"/>
                <a:ea typeface="+mn-ea"/>
                <a:cs typeface="+mn-cs"/>
              </a:defRPr>
            </a:pPr>
            <a:fld id="{1E579D2B-2C25-41D0-862D-D2BFFD8C27DE}" type="datetimeFigureOut">
              <a:rPr kumimoji="0" lang="en-US" sz="1433" b="0" i="0" normalizeH="0" noProof="0" smtClean="0">
                <a:solidFill>
                  <a:srgbClr val="B9BBB2"/>
                </a:solidFill>
                <a:uLnTx/>
                <a:uFillTx/>
                <a:latin typeface="+mn-lt"/>
                <a:ea typeface="+mn-ea"/>
                <a:cs typeface="+mn-cs"/>
              </a:rPr>
              <a:pPr marL="0" algn="l" defTabSz="1007957">
                <a:buNone/>
                <a:defRPr kumimoji="0" sz="1433" b="0" i="0" normalizeH="0" noProof="0">
                  <a:solidFill>
                    <a:srgbClr val="B9BBB2"/>
                  </a:solidFill>
                  <a:uLnTx/>
                  <a:uFillTx/>
                  <a:latin typeface="+mn-lt"/>
                  <a:ea typeface="+mn-ea"/>
                  <a:cs typeface="+mn-cs"/>
                </a:defRPr>
              </a:pPr>
              <a:t>9/12/2023</a:t>
            </a:fld>
            <a:endParaRPr lang="en-US"/>
          </a:p>
        </p:txBody>
      </p:sp>
      <p:sp>
        <p:nvSpPr>
          <p:cNvPr id="23" name="Slide Number Placeholder 22"/>
          <p:cNvSpPr>
            <a:spLocks noGrp="1"/>
          </p:cNvSpPr>
          <p:nvPr>
            <p:ph type="sldNum" sz="quarter" idx="4"/>
          </p:nvPr>
        </p:nvSpPr>
        <p:spPr>
          <a:xfrm>
            <a:off x="9523844" y="7181105"/>
            <a:ext cx="511845" cy="302387"/>
          </a:xfrm>
          <a:prstGeom prst="rect">
            <a:avLst/>
          </a:prstGeom>
        </p:spPr>
        <p:txBody>
          <a:bodyPr anchor="ctr"/>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764" b="0" i="0" u="none" kern="1200" baseline="0">
                <a:solidFill>
                  <a:schemeClr val="tx2">
                    <a:shade val="90000"/>
                  </a:schemeClr>
                </a:solidFill>
                <a:effectLst/>
                <a:latin typeface="+mn-lt"/>
                <a:ea typeface="+mn-ea"/>
                <a:cs typeface="+mn-cs"/>
              </a:defRPr>
            </a:lvl1pPr>
          </a:lstStyle>
          <a:p>
            <a:pPr marL="0" algn="r" defTabSz="1007957">
              <a:buNone/>
              <a:defRPr kumimoji="0" sz="1764" b="0" i="0" normalizeH="0" noProof="0">
                <a:solidFill>
                  <a:srgbClr val="DFE0D4"/>
                </a:solidFill>
                <a:uLnTx/>
                <a:uFillTx/>
                <a:latin typeface="+mn-lt"/>
                <a:ea typeface="+mn-ea"/>
                <a:cs typeface="+mn-cs"/>
              </a:defRPr>
            </a:pPr>
            <a:fld id="{C7F2CAAE-F211-46EF-9B59-EF2A3F050DB8}" type="slidenum">
              <a:rPr kumimoji="0" lang="en-US" sz="1764" b="0" i="0" normalizeH="0" noProof="0" smtClean="0">
                <a:solidFill>
                  <a:srgbClr val="DFE0D4"/>
                </a:solidFill>
                <a:uLnTx/>
                <a:uFillTx/>
                <a:latin typeface="+mn-lt"/>
                <a:ea typeface="+mn-ea"/>
                <a:cs typeface="+mn-cs"/>
              </a:rPr>
              <a:pPr marL="0" algn="r" defTabSz="1007957">
                <a:buNone/>
                <a:defRPr kumimoji="0" sz="1764" b="0" i="0" normalizeH="0" noProof="0">
                  <a:solidFill>
                    <a:srgbClr val="DFE0D4"/>
                  </a:solidFill>
                  <a:uLnTx/>
                  <a:uFillTx/>
                  <a:latin typeface="+mn-lt"/>
                  <a:ea typeface="+mn-ea"/>
                  <a:cs typeface="+mn-cs"/>
                </a:defRPr>
              </a:pPr>
              <a:t>‹#›</a:t>
            </a:fld>
            <a:endParaRPr lang="en-US"/>
          </a:p>
        </p:txBody>
      </p:sp>
      <p:sp>
        <p:nvSpPr>
          <p:cNvPr id="22" name="Title Placeholder 21"/>
          <p:cNvSpPr>
            <a:spLocks noGrp="1"/>
          </p:cNvSpPr>
          <p:nvPr>
            <p:ph type="title"/>
          </p:nvPr>
        </p:nvSpPr>
        <p:spPr>
          <a:xfrm>
            <a:off x="504031" y="279476"/>
            <a:ext cx="9072562" cy="1259946"/>
          </a:xfrm>
          <a:prstGeom prst="rect">
            <a:avLst/>
          </a:prstGeom>
        </p:spPr>
        <p:txBody>
          <a:bodyPr rIns="91440" anchor="b">
            <a:normAutofit/>
            <a:scene3d>
              <a:camera prst="orthographicFront"/>
              <a:lightRig rig="soft" dir="t">
                <a:rot lat="0" lon="0" rev="2400000"/>
              </a:lightRig>
            </a:scene3d>
            <a:sp3d>
              <a:bevelT w="19050" h="12700"/>
            </a:sp3d>
          </a:bodyPr>
          <a:lstStyle/>
          <a:p>
            <a:pPr marL="60477" marR="0" lvl="0" indent="0" algn="r" defTabSz="1007957" fontAlgn="auto">
              <a:lnSpc>
                <a:spcPct val="100000"/>
              </a:lnSpc>
              <a:spcBef>
                <a:spcPct val="0"/>
              </a:spcBef>
              <a:spcAft>
                <a:spcPct val="0"/>
              </a:spcAft>
              <a:buSzTx/>
              <a:buNone/>
              <a:defRPr kumimoji="0" sz="5071"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5071" b="0" i="0" u="none" strike="noStrike" kern="1200" cap="none" spc="0" normalizeH="0" baseline="0" noProof="0" smtClean="0">
                <a:ln w="9525" cap="flat" cmpd="sng" algn="ctr">
                  <a:noFill/>
                  <a:prstDash val="solid"/>
                  <a:round/>
                  <a:headEnd type="none" w="med" len="med"/>
                  <a:tailEnd type="none" w="med" len="med"/>
                </a:ln>
                <a:solidFill>
                  <a:srgbClr val="E7EACB"/>
                </a:solidFill>
                <a:uLnTx/>
                <a:uFillTx/>
                <a:latin typeface="+mj-lt"/>
                <a:ea typeface="+mj-ea"/>
                <a:cs typeface="+mj-cs"/>
                <a:sym typeface="Wingdings" charset="2"/>
              </a:rPr>
              <a:t>Click to edit Master title style</a:t>
            </a:r>
            <a:endParaRPr kumimoji="0" lang="en-US"/>
          </a:p>
        </p:txBody>
      </p:sp>
      <p:sp>
        <p:nvSpPr>
          <p:cNvPr id="13" name="Text Placeholder 12"/>
          <p:cNvSpPr>
            <a:spLocks noGrp="1"/>
          </p:cNvSpPr>
          <p:nvPr>
            <p:ph type="body" idx="1"/>
          </p:nvPr>
        </p:nvSpPr>
        <p:spPr>
          <a:xfrm>
            <a:off x="504031" y="1814671"/>
            <a:ext cx="9072562" cy="4989385"/>
          </a:xfrm>
          <a:prstGeom prst="rect">
            <a:avLst/>
          </a:prstGeom>
        </p:spPr>
        <p:txBody>
          <a:bodyPr>
            <a:normAutofit/>
          </a:bodyPr>
          <a:lstStyle/>
          <a:p>
            <a:pPr marL="321986" marR="0" lvl="0" indent="-321986" algn="l" defTabSz="1007957" eaLnBrk="1" fontAlgn="auto" latinLnBrk="0" hangingPunct="1">
              <a:lnSpc>
                <a:spcPct val="100000"/>
              </a:lnSpc>
              <a:spcBef>
                <a:spcPct val="0"/>
              </a:spcBef>
              <a:spcAft>
                <a:spcPct val="0"/>
              </a:spcAft>
              <a:buSzPct val="70000"/>
              <a:buChar char=""/>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527"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Click to edit Master text styles</a:t>
            </a:r>
          </a:p>
          <a:p>
            <a:pPr marL="705570" marR="0" lvl="1" indent="-251989" algn="l" defTabSz="1007957" eaLnBrk="1" fontAlgn="auto" latinLnBrk="0" hangingPunct="1">
              <a:lnSpc>
                <a:spcPct val="100000"/>
              </a:lnSpc>
              <a:spcBef>
                <a:spcPts val="441"/>
              </a:spcBef>
              <a:spcAft>
                <a:spcPct val="0"/>
              </a:spcAft>
              <a:buSzPct val="90000"/>
              <a:buChar char="•"/>
              <a:defRPr kumimoji="0" sz="2866"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907161" marR="0" lvl="2" indent="-211671" algn="l" defTabSz="1007957" eaLnBrk="1" fontAlgn="auto" latinLnBrk="0" hangingPunct="1">
              <a:lnSpc>
                <a:spcPct val="100000"/>
              </a:lnSpc>
              <a:spcBef>
                <a:spcPts val="441"/>
              </a:spcBef>
              <a:spcAft>
                <a:spcPct val="0"/>
              </a:spcAft>
              <a:buSzTx/>
              <a:buChar char=""/>
              <a:defRPr kumimoji="0" sz="2535"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53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1108752" marR="0" lvl="3" indent="-201591" algn="l" defTabSz="1007957" eaLnBrk="1" fontAlgn="auto" latinLnBrk="0" hangingPunct="1">
              <a:lnSpc>
                <a:spcPct val="100000"/>
              </a:lnSpc>
              <a:spcBef>
                <a:spcPts val="441"/>
              </a:spcBef>
              <a:spcAft>
                <a:spcPct val="0"/>
              </a:spcAft>
              <a:buSzTx/>
              <a:buChar char=""/>
              <a:defRPr kumimoji="0" sz="2205"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310344" marR="0" lvl="4" indent="-201591" algn="l" defTabSz="1007957" eaLnBrk="1" fontAlgn="auto" latinLnBrk="0" hangingPunct="1">
              <a:lnSpc>
                <a:spcPct val="100000"/>
              </a:lnSpc>
              <a:spcBef>
                <a:spcPts val="441"/>
              </a:spcBef>
              <a:spcAft>
                <a:spcPct val="0"/>
              </a:spcAft>
              <a:buSzTx/>
              <a:buChar char=""/>
              <a:defRPr kumimoji="0" sz="2094"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9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marL="60477" algn="r" rtl="0" eaLnBrk="1" latinLnBrk="0" hangingPunct="1">
        <a:spcBef>
          <a:spcPct val="0"/>
        </a:spcBef>
        <a:buNone/>
        <a:defRPr kumimoji="0" sz="5071"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321986" indent="-321986" algn="l" rtl="0" eaLnBrk="1" latinLnBrk="0" hangingPunct="1">
        <a:spcBef>
          <a:spcPct val="0"/>
        </a:spcBef>
        <a:buClr>
          <a:schemeClr val="accent1"/>
        </a:buClr>
        <a:buSzPct val="70000"/>
        <a:buFont typeface="Wingdings 2"/>
        <a:buChar char=""/>
        <a:defRPr kumimoji="0" sz="3527" kern="1200">
          <a:solidFill>
            <a:schemeClr val="tx1"/>
          </a:solidFill>
          <a:latin typeface="+mn-lt"/>
          <a:ea typeface="+mn-ea"/>
          <a:cs typeface="+mn-cs"/>
        </a:defRPr>
      </a:lvl1pPr>
      <a:lvl2pPr marL="705570" indent="-251989" algn="l" rtl="0" eaLnBrk="1" latinLnBrk="0" hangingPunct="1">
        <a:spcBef>
          <a:spcPts val="441"/>
        </a:spcBef>
        <a:buClr>
          <a:schemeClr val="accent2"/>
        </a:buClr>
        <a:buSzPct val="90000"/>
        <a:buFontTx/>
        <a:buChar char="•"/>
        <a:defRPr kumimoji="0" sz="2866" kern="1200">
          <a:solidFill>
            <a:schemeClr val="tx1"/>
          </a:solidFill>
          <a:latin typeface="+mn-lt"/>
          <a:ea typeface="+mn-ea"/>
          <a:cs typeface="+mn-cs"/>
        </a:defRPr>
      </a:lvl2pPr>
      <a:lvl3pPr marL="907161" indent="-211671" algn="l" rtl="0" eaLnBrk="1" latinLnBrk="0" hangingPunct="1">
        <a:spcBef>
          <a:spcPts val="441"/>
        </a:spcBef>
        <a:buClr>
          <a:schemeClr val="accent3"/>
        </a:buClr>
        <a:buSzTx/>
        <a:buFont typeface="Wingdings 2"/>
        <a:buChar char=""/>
        <a:defRPr kumimoji="0" sz="2535" kern="1200">
          <a:solidFill>
            <a:schemeClr val="tx1"/>
          </a:solidFill>
          <a:latin typeface="+mn-lt"/>
          <a:ea typeface="+mn-ea"/>
          <a:cs typeface="+mn-cs"/>
        </a:defRPr>
      </a:lvl3pPr>
      <a:lvl4pPr marL="1108752" indent="-201591" algn="l" rtl="0" eaLnBrk="1" latinLnBrk="0" hangingPunct="1">
        <a:spcBef>
          <a:spcPts val="441"/>
        </a:spcBef>
        <a:buClr>
          <a:schemeClr val="accent3"/>
        </a:buClr>
        <a:buSzTx/>
        <a:buFont typeface="Wingdings 2"/>
        <a:buChar char=""/>
        <a:defRPr kumimoji="0" sz="2205" kern="1200">
          <a:solidFill>
            <a:schemeClr val="tx1"/>
          </a:solidFill>
          <a:latin typeface="+mn-lt"/>
          <a:ea typeface="+mn-ea"/>
          <a:cs typeface="+mn-cs"/>
        </a:defRPr>
      </a:lvl4pPr>
      <a:lvl5pPr marL="1310344" indent="-201591" algn="l" rtl="0" eaLnBrk="1" latinLnBrk="0" hangingPunct="1">
        <a:spcBef>
          <a:spcPts val="441"/>
        </a:spcBef>
        <a:buClr>
          <a:schemeClr val="accent3"/>
        </a:buClr>
        <a:buSzTx/>
        <a:buFont typeface="Wingdings 2"/>
        <a:buChar char=""/>
        <a:defRPr kumimoji="0" sz="2094" kern="1200">
          <a:solidFill>
            <a:schemeClr val="tx1"/>
          </a:solidFill>
          <a:latin typeface="+mn-lt"/>
          <a:ea typeface="+mn-ea"/>
          <a:cs typeface="+mn-cs"/>
        </a:defRPr>
      </a:lvl5pPr>
      <a:lvl6pPr marL="1511935" indent="-191512" algn="l" rtl="0" eaLnBrk="1" latinLnBrk="0" hangingPunct="1">
        <a:spcBef>
          <a:spcPts val="441"/>
        </a:spcBef>
        <a:buClr>
          <a:schemeClr val="accent4"/>
        </a:buClr>
        <a:buFont typeface="Wingdings 2"/>
        <a:buChar char=""/>
        <a:defRPr kumimoji="0" sz="1984" kern="1200" baseline="0">
          <a:solidFill>
            <a:schemeClr val="tx1"/>
          </a:solidFill>
          <a:latin typeface="+mn-lt"/>
          <a:ea typeface="+mn-ea"/>
          <a:cs typeface="+mn-cs"/>
        </a:defRPr>
      </a:lvl6pPr>
      <a:lvl7pPr marL="1713526" indent="-191512" algn="l" rtl="0" eaLnBrk="1" latinLnBrk="0" hangingPunct="1">
        <a:spcBef>
          <a:spcPts val="441"/>
        </a:spcBef>
        <a:buClr>
          <a:schemeClr val="accent4"/>
        </a:buClr>
        <a:buFont typeface="Wingdings 2"/>
        <a:buChar char=""/>
        <a:defRPr kumimoji="0" sz="1764" kern="1200" baseline="0">
          <a:solidFill>
            <a:schemeClr val="tx1"/>
          </a:solidFill>
          <a:latin typeface="+mn-lt"/>
          <a:ea typeface="+mn-ea"/>
          <a:cs typeface="+mn-cs"/>
        </a:defRPr>
      </a:lvl7pPr>
      <a:lvl8pPr marL="1915118" indent="-191512" algn="l" rtl="0" eaLnBrk="1" latinLnBrk="0" hangingPunct="1">
        <a:spcBef>
          <a:spcPts val="441"/>
        </a:spcBef>
        <a:buClr>
          <a:schemeClr val="accent4"/>
        </a:buClr>
        <a:buFont typeface="Wingdings 2"/>
        <a:buChar char=""/>
        <a:defRPr kumimoji="0" sz="1764" kern="1200" baseline="0">
          <a:solidFill>
            <a:schemeClr val="tx1"/>
          </a:solidFill>
          <a:latin typeface="+mn-lt"/>
          <a:ea typeface="+mn-ea"/>
          <a:cs typeface="+mn-cs"/>
        </a:defRPr>
      </a:lvl8pPr>
      <a:lvl9pPr marL="2116709" indent="-191512" algn="l" rtl="0" eaLnBrk="1" latinLnBrk="0" hangingPunct="1">
        <a:spcBef>
          <a:spcPts val="441"/>
        </a:spcBef>
        <a:buClr>
          <a:schemeClr val="accent4"/>
        </a:buClr>
        <a:buFont typeface="Wingdings 2"/>
        <a:buChar char=""/>
        <a:defRPr kumimoji="0" sz="1764"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89821" y="5513771"/>
            <a:ext cx="4191444" cy="15907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2" name="Freeform 11"/>
          <p:cNvSpPr/>
          <p:nvPr/>
        </p:nvSpPr>
        <p:spPr bwMode="auto">
          <a:xfrm>
            <a:off x="-59047" y="6376916"/>
            <a:ext cx="4191444" cy="9239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stStyle>
          <a:p>
            <a:pPr marL="0" algn="l" defTabSz="1007957">
              <a:buNone/>
              <a:defRPr kumimoji="0" sz="1984" b="0" i="0" normalizeH="0" noProof="0">
                <a:uLnTx/>
                <a:uFillTx/>
                <a:latin typeface="+mn-lt"/>
                <a:ea typeface="+mn-ea"/>
                <a:cs typeface="+mn-cs"/>
              </a:defRPr>
            </a:pPr>
            <a:endParaRPr kumimoji="0" lang="en-US"/>
          </a:p>
        </p:txBody>
      </p:sp>
      <p:sp>
        <p:nvSpPr>
          <p:cNvPr id="14" name="Right Triangle 13"/>
          <p:cNvSpPr/>
          <p:nvPr/>
        </p:nvSpPr>
        <p:spPr bwMode="auto">
          <a:xfrm>
            <a:off x="-6661" y="6383784"/>
            <a:ext cx="3750815" cy="11914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stStyle>
          <a:p>
            <a:pPr marL="0" algn="ctr" defTabSz="1007957" eaLnBrk="1" latinLnBrk="0" hangingPunct="1">
              <a:buNone/>
              <a:defRPr kumimoji="0" sz="1984" b="0" i="0" normalizeH="0" noProof="0">
                <a:uLnTx/>
                <a:uFillTx/>
                <a:latin typeface="Lucida Sans Unicode"/>
                <a:ea typeface="Arial"/>
                <a:cs typeface="Arial"/>
              </a:defRPr>
            </a:pPr>
            <a:endParaRPr kumimoji="0" lang="en-US"/>
          </a:p>
        </p:txBody>
      </p:sp>
      <p:cxnSp>
        <p:nvCxnSpPr>
          <p:cNvPr id="15" name="Straight Connector 14"/>
          <p:cNvCxnSpPr/>
          <p:nvPr/>
        </p:nvCxnSpPr>
        <p:spPr>
          <a:xfrm>
            <a:off x="-10183" y="6379908"/>
            <a:ext cx="3754338" cy="119533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04031" y="302738"/>
            <a:ext cx="9072562" cy="1259946"/>
          </a:xfrm>
          <a:prstGeom prst="rect">
            <a:avLst/>
          </a:prstGeom>
        </p:spPr>
        <p:txBody>
          <a:bodyPr vert="horz" anchor="ctr">
            <a:normAutofit/>
            <a:scene3d>
              <a:camera prst="orthographicFront"/>
              <a:lightRig rig="soft" dir="t"/>
            </a:scene3d>
            <a:sp3d prstMaterial="softEdge">
              <a:bevelT w="25400" h="25400"/>
            </a:sp3d>
          </a:bodyPr>
          <a:lstStyle/>
          <a:p>
            <a:pPr marL="0" marR="0" lvl="0" indent="0" algn="l" defTabSz="1007957" fontAlgn="auto">
              <a:lnSpc>
                <a:spcPct val="100000"/>
              </a:lnSpc>
              <a:spcBef>
                <a:spcPct val="0"/>
              </a:spcBef>
              <a:spcAft>
                <a:spcPct val="0"/>
              </a:spcAft>
              <a:buSzTx/>
              <a:buNone/>
              <a:defRPr kumimoji="0" sz="4519"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519" b="1"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Click to edit Master title style</a:t>
            </a:r>
            <a:endParaRPr kumimoji="0" lang="en-US"/>
          </a:p>
        </p:txBody>
      </p:sp>
      <p:sp>
        <p:nvSpPr>
          <p:cNvPr id="30" name="Text Placeholder 29"/>
          <p:cNvSpPr>
            <a:spLocks noGrp="1"/>
          </p:cNvSpPr>
          <p:nvPr>
            <p:ph type="body" idx="1"/>
          </p:nvPr>
        </p:nvSpPr>
        <p:spPr>
          <a:xfrm>
            <a:off x="504031" y="1632890"/>
            <a:ext cx="9072562" cy="4989036"/>
          </a:xfrm>
          <a:prstGeom prst="rect">
            <a:avLst/>
          </a:prstGeom>
        </p:spPr>
        <p:txBody>
          <a:bodyPr vert="horz">
            <a:normAutofit/>
          </a:bodyPr>
          <a:lstStyle/>
          <a:p>
            <a:pPr marL="403183" marR="0" lvl="0" indent="-282228" algn="l" defTabSz="1007957" eaLnBrk="1" fontAlgn="auto" latinLnBrk="0" hangingPunct="1">
              <a:lnSpc>
                <a:spcPct val="100000"/>
              </a:lnSpc>
              <a:spcBef>
                <a:spcPts val="441"/>
              </a:spcBef>
              <a:spcAft>
                <a:spcPct val="0"/>
              </a:spcAft>
              <a:buSzPct val="68000"/>
              <a:buChar char=""/>
              <a:defRPr kumimoji="0"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7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Click to edit Master text styles</a:t>
            </a:r>
          </a:p>
          <a:p>
            <a:pPr marL="685411" marR="0" lvl="1" indent="-251989" algn="l" defTabSz="1007957" eaLnBrk="1" fontAlgn="auto" latinLnBrk="0" hangingPunct="1">
              <a:lnSpc>
                <a:spcPct val="100000"/>
              </a:lnSpc>
              <a:spcBef>
                <a:spcPts val="357"/>
              </a:spcBef>
              <a:spcAft>
                <a:spcPct val="0"/>
              </a:spcAft>
              <a:buSzTx/>
              <a:buChar char="◦"/>
              <a:defRPr kumimoji="0" sz="253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3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947479" marR="0" lvl="2" indent="-251989" algn="l" defTabSz="1007957" eaLnBrk="1" fontAlgn="auto" latinLnBrk="0" hangingPunct="1">
              <a:lnSpc>
                <a:spcPct val="100000"/>
              </a:lnSpc>
              <a:spcBef>
                <a:spcPts val="386"/>
              </a:spcBef>
              <a:spcAft>
                <a:spcPct val="0"/>
              </a:spcAft>
              <a:buSzTx/>
              <a:buChar char=""/>
              <a:defRPr kumimoji="0" sz="231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1259946" marR="0" lvl="3" indent="-251989" algn="l" defTabSz="1007957" eaLnBrk="1" fontAlgn="auto" latinLnBrk="0" hangingPunct="1">
              <a:lnSpc>
                <a:spcPct val="100000"/>
              </a:lnSpc>
              <a:spcBef>
                <a:spcPts val="386"/>
              </a:spcBef>
              <a:spcAft>
                <a:spcPct val="0"/>
              </a:spcAft>
              <a:buSzTx/>
              <a:buChar char=""/>
              <a:defRPr kumimoji="0" sz="209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9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511935" marR="0" lvl="4" indent="-251989" algn="l" defTabSz="1007957" eaLnBrk="1" fontAlgn="auto" latinLnBrk="0" hangingPunct="1">
              <a:lnSpc>
                <a:spcPct val="100000"/>
              </a:lnSpc>
              <a:spcBef>
                <a:spcPts val="386"/>
              </a:spcBef>
              <a:spcAft>
                <a:spcPct val="0"/>
              </a:spcAft>
              <a:buSzTx/>
              <a:buChar char=""/>
              <a:defRPr kumimoji="0" sz="1984"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kumimoji="0" lang="en-US"/>
          </a:p>
        </p:txBody>
      </p:sp>
      <p:sp>
        <p:nvSpPr>
          <p:cNvPr id="10" name="Date Placeholder 9"/>
          <p:cNvSpPr>
            <a:spLocks noGrp="1"/>
          </p:cNvSpPr>
          <p:nvPr>
            <p:ph type="dt" sz="half" idx="2"/>
          </p:nvPr>
        </p:nvSpPr>
        <p:spPr>
          <a:xfrm>
            <a:off x="7416086" y="7063572"/>
            <a:ext cx="2116931" cy="403183"/>
          </a:xfrm>
          <a:prstGeom prst="rect">
            <a:avLst/>
          </a:prstGeom>
        </p:spPr>
        <p:txBody>
          <a:bodyPr vert="horz" anchor="b"/>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102" b="0" i="0" u="none" kern="1200" baseline="0">
                <a:solidFill>
                  <a:schemeClr val="tx1"/>
                </a:solidFill>
                <a:latin typeface="+mn-lt"/>
                <a:ea typeface="+mn-ea"/>
                <a:cs typeface="+mn-cs"/>
              </a:defRPr>
            </a:lvl1pPr>
          </a:lstStyle>
          <a:p>
            <a:pPr marL="0" algn="l" defTabSz="1007957">
              <a:buNone/>
              <a:defRPr kumimoji="0" sz="1102" b="0" i="0" normalizeH="0" noProof="0">
                <a:solidFill>
                  <a:srgbClr val="000000"/>
                </a:solidFill>
                <a:uLnTx/>
                <a:uFillTx/>
                <a:latin typeface="+mn-lt"/>
                <a:ea typeface="+mn-ea"/>
                <a:cs typeface="+mn-cs"/>
              </a:defRPr>
            </a:pPr>
            <a:fld id="{1E579D2B-2C25-41D0-862D-D2BFFD8C27DE}" type="datetimeFigureOut">
              <a:rPr kumimoji="0" lang="en-US" sz="1102" b="0" i="0" normalizeH="0" noProof="0" smtClean="0">
                <a:solidFill>
                  <a:srgbClr val="000000"/>
                </a:solidFill>
                <a:uLnTx/>
                <a:uFillTx/>
                <a:latin typeface="+mn-lt"/>
                <a:ea typeface="+mn-ea"/>
                <a:cs typeface="+mn-cs"/>
              </a:rPr>
              <a:pPr marL="0" algn="l" defTabSz="1007957">
                <a:buNone/>
                <a:defRPr kumimoji="0" sz="1102" b="0" i="0" normalizeH="0" noProof="0">
                  <a:solidFill>
                    <a:srgbClr val="000000"/>
                  </a:solidFill>
                  <a:uLnTx/>
                  <a:uFillTx/>
                  <a:latin typeface="+mn-lt"/>
                  <a:ea typeface="+mn-ea"/>
                  <a:cs typeface="+mn-cs"/>
                </a:defRPr>
              </a:pPr>
              <a:t>9/12/2023</a:t>
            </a:fld>
            <a:endParaRPr lang="en-US"/>
          </a:p>
        </p:txBody>
      </p:sp>
      <p:sp>
        <p:nvSpPr>
          <p:cNvPr id="22" name="Footer Placeholder 21"/>
          <p:cNvSpPr>
            <a:spLocks noGrp="1"/>
          </p:cNvSpPr>
          <p:nvPr>
            <p:ph type="ftr" sz="quarter" idx="3"/>
          </p:nvPr>
        </p:nvSpPr>
        <p:spPr>
          <a:xfrm>
            <a:off x="4828725" y="7063571"/>
            <a:ext cx="2591463" cy="402483"/>
          </a:xfrm>
          <a:prstGeom prst="rect">
            <a:avLst/>
          </a:prstGeom>
        </p:spPr>
        <p:txBody>
          <a:bodyPr vert="horz"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102" b="0" i="0" u="none" kern="1200" baseline="0">
                <a:solidFill>
                  <a:schemeClr val="tx1"/>
                </a:solidFill>
                <a:latin typeface="+mn-lt"/>
                <a:ea typeface="+mn-ea"/>
                <a:cs typeface="+mn-cs"/>
              </a:defRPr>
            </a:lvl1pPr>
          </a:lstStyle>
          <a:p>
            <a:pPr marL="0" algn="r" defTabSz="1007957">
              <a:buNone/>
              <a:defRPr kumimoji="0" sz="1102" b="0" i="0" normalizeH="0" noProof="0">
                <a:solidFill>
                  <a:srgbClr val="000000"/>
                </a:solidFill>
                <a:uLnTx/>
                <a:uFillTx/>
                <a:latin typeface="+mn-lt"/>
                <a:ea typeface="+mn-ea"/>
                <a:cs typeface="+mn-cs"/>
              </a:defRPr>
            </a:pPr>
            <a:endParaRPr lang="en-US"/>
          </a:p>
        </p:txBody>
      </p:sp>
      <p:sp>
        <p:nvSpPr>
          <p:cNvPr id="18" name="Slide Number Placeholder 17"/>
          <p:cNvSpPr>
            <a:spLocks noGrp="1"/>
          </p:cNvSpPr>
          <p:nvPr>
            <p:ph type="sldNum" sz="quarter" idx="4"/>
          </p:nvPr>
        </p:nvSpPr>
        <p:spPr>
          <a:xfrm>
            <a:off x="9533017" y="7063571"/>
            <a:ext cx="403225" cy="402483"/>
          </a:xfrm>
          <a:prstGeom prst="rect">
            <a:avLst/>
          </a:prstGeom>
        </p:spPr>
        <p:txBody>
          <a:bodyPr vert="horz" anchor="b"/>
          <a:lstStyle>
            <a:defPPr>
              <a:defRPr lang="en-US"/>
            </a:defPPr>
            <a:lvl1pPr marL="0" indent="0" algn="r" defTabSz="1007957" rtl="0" eaLnBrk="1" fontAlgn="auto" latinLnBrk="0" hangingPunct="1">
              <a:lnSpc>
                <a:spcPct val="100000"/>
              </a:lnSpc>
              <a:spcBef>
                <a:spcPct val="0"/>
              </a:spcBef>
              <a:spcAft>
                <a:spcPct val="0"/>
              </a:spcAft>
              <a:buClrTx/>
              <a:buSzTx/>
              <a:buFontTx/>
              <a:buNone/>
              <a:defRPr kumimoji="0" sz="1102" b="0" i="0" u="none" kern="1200" baseline="0">
                <a:solidFill>
                  <a:schemeClr val="tx1"/>
                </a:solidFill>
                <a:latin typeface="+mn-lt"/>
                <a:ea typeface="+mn-ea"/>
                <a:cs typeface="+mn-cs"/>
              </a:defRPr>
            </a:lvl1pPr>
          </a:lstStyle>
          <a:p>
            <a:pPr marL="0" algn="r" defTabSz="1007957">
              <a:buNone/>
              <a:defRPr kumimoji="0" sz="1102" b="0" i="0" normalizeH="0" noProof="0">
                <a:solidFill>
                  <a:srgbClr val="000000"/>
                </a:solidFill>
                <a:uLnTx/>
                <a:uFillTx/>
                <a:latin typeface="+mn-lt"/>
                <a:ea typeface="+mn-ea"/>
                <a:cs typeface="+mn-cs"/>
              </a:defRPr>
            </a:pPr>
            <a:fld id="{C7F2CAAE-F211-46EF-9B59-EF2A3F050DB8}" type="slidenum">
              <a:rPr kumimoji="0" lang="en-US" sz="1102" b="0" i="0" normalizeH="0" noProof="0" smtClean="0">
                <a:solidFill>
                  <a:srgbClr val="000000"/>
                </a:solidFill>
                <a:uLnTx/>
                <a:uFillTx/>
                <a:latin typeface="+mn-lt"/>
                <a:ea typeface="+mn-ea"/>
                <a:cs typeface="+mn-cs"/>
              </a:rPr>
              <a:pPr marL="0" algn="r" defTabSz="1007957">
                <a:buNone/>
                <a:defRPr kumimoji="0" sz="1102" b="0" i="0" normalizeH="0" noProof="0">
                  <a:solidFill>
                    <a:srgbClr val="000000"/>
                  </a:solidFill>
                  <a:uLnTx/>
                  <a:uFillTx/>
                  <a:latin typeface="+mn-lt"/>
                  <a:ea typeface="+mn-ea"/>
                  <a:cs typeface="+mn-cs"/>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l" rtl="0" eaLnBrk="1" latinLnBrk="0" hangingPunct="1">
        <a:spcBef>
          <a:spcPct val="0"/>
        </a:spcBef>
        <a:buNone/>
        <a:defRPr kumimoji="0" sz="4519"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403183" indent="-282228" algn="l" rtl="0" eaLnBrk="1" latinLnBrk="0" hangingPunct="1">
        <a:spcBef>
          <a:spcPts val="441"/>
        </a:spcBef>
        <a:spcAft>
          <a:spcPct val="0"/>
        </a:spcAft>
        <a:buClr>
          <a:schemeClr val="accent1"/>
        </a:buClr>
        <a:buSzPct val="68000"/>
        <a:buFont typeface="Wingdings 3"/>
        <a:buChar char=""/>
        <a:defRPr kumimoji="0" sz="2976" kern="1200">
          <a:solidFill>
            <a:schemeClr val="tx1"/>
          </a:solidFill>
          <a:latin typeface="+mn-lt"/>
          <a:ea typeface="+mn-ea"/>
          <a:cs typeface="+mn-cs"/>
        </a:defRPr>
      </a:lvl1pPr>
      <a:lvl2pPr marL="685411" indent="-251989" algn="l" rtl="0" eaLnBrk="1" latinLnBrk="0" hangingPunct="1">
        <a:spcBef>
          <a:spcPts val="357"/>
        </a:spcBef>
        <a:buClr>
          <a:schemeClr val="accent1"/>
        </a:buClr>
        <a:buFont typeface="Verdana"/>
        <a:buChar char="◦"/>
        <a:defRPr kumimoji="0" sz="2535" kern="1200">
          <a:solidFill>
            <a:schemeClr val="tx1"/>
          </a:solidFill>
          <a:latin typeface="+mn-lt"/>
          <a:ea typeface="+mn-ea"/>
          <a:cs typeface="+mn-cs"/>
        </a:defRPr>
      </a:lvl2pPr>
      <a:lvl3pPr marL="947479" indent="-251989" algn="l" rtl="0" eaLnBrk="1" latinLnBrk="0" hangingPunct="1">
        <a:spcBef>
          <a:spcPts val="386"/>
        </a:spcBef>
        <a:buClr>
          <a:schemeClr val="accent2"/>
        </a:buClr>
        <a:buSzTx/>
        <a:buFont typeface="Wingdings 2"/>
        <a:buChar char=""/>
        <a:defRPr kumimoji="0" sz="2315" kern="1200">
          <a:solidFill>
            <a:schemeClr val="tx1"/>
          </a:solidFill>
          <a:latin typeface="+mn-lt"/>
          <a:ea typeface="+mn-ea"/>
          <a:cs typeface="+mn-cs"/>
        </a:defRPr>
      </a:lvl3pPr>
      <a:lvl4pPr marL="1259946" indent="-251989" algn="l" rtl="0" eaLnBrk="1" latinLnBrk="0" hangingPunct="1">
        <a:spcBef>
          <a:spcPts val="386"/>
        </a:spcBef>
        <a:buClr>
          <a:schemeClr val="accent2"/>
        </a:buClr>
        <a:buFont typeface="Wingdings 2"/>
        <a:buChar char=""/>
        <a:defRPr kumimoji="0" sz="2094" kern="1200">
          <a:solidFill>
            <a:schemeClr val="tx1"/>
          </a:solidFill>
          <a:latin typeface="+mn-lt"/>
          <a:ea typeface="+mn-ea"/>
          <a:cs typeface="+mn-cs"/>
        </a:defRPr>
      </a:lvl4pPr>
      <a:lvl5pPr marL="1511935" indent="-251989" algn="l" rtl="0" eaLnBrk="1" latinLnBrk="0" hangingPunct="1">
        <a:spcBef>
          <a:spcPts val="386"/>
        </a:spcBef>
        <a:buClr>
          <a:schemeClr val="accent2"/>
        </a:buClr>
        <a:buFont typeface="Wingdings 2"/>
        <a:buChar char=""/>
        <a:defRPr kumimoji="0" sz="1984" kern="1200">
          <a:solidFill>
            <a:schemeClr val="tx1"/>
          </a:solidFill>
          <a:latin typeface="+mn-lt"/>
          <a:ea typeface="+mn-ea"/>
          <a:cs typeface="+mn-cs"/>
        </a:defRPr>
      </a:lvl5pPr>
      <a:lvl6pPr marL="1763924" indent="-251989" algn="l" rtl="0" eaLnBrk="1" latinLnBrk="0" hangingPunct="1">
        <a:spcBef>
          <a:spcPts val="386"/>
        </a:spcBef>
        <a:buClr>
          <a:schemeClr val="accent3"/>
        </a:buClr>
        <a:buFont typeface="Wingdings 2"/>
        <a:buChar char=""/>
        <a:defRPr kumimoji="0" sz="1984" kern="1200">
          <a:solidFill>
            <a:schemeClr val="tx1"/>
          </a:solidFill>
          <a:latin typeface="+mn-lt"/>
          <a:ea typeface="+mn-ea"/>
          <a:cs typeface="+mn-cs"/>
        </a:defRPr>
      </a:lvl6pPr>
      <a:lvl7pPr marL="2015913" indent="-251989" algn="l" rtl="0" eaLnBrk="1" latinLnBrk="0" hangingPunct="1">
        <a:spcBef>
          <a:spcPts val="386"/>
        </a:spcBef>
        <a:buClr>
          <a:schemeClr val="accent3"/>
        </a:buClr>
        <a:buFont typeface="Wingdings 2"/>
        <a:buChar char=""/>
        <a:defRPr kumimoji="0" sz="1764" kern="1200">
          <a:solidFill>
            <a:schemeClr val="tx1"/>
          </a:solidFill>
          <a:latin typeface="+mn-lt"/>
          <a:ea typeface="+mn-ea"/>
          <a:cs typeface="+mn-cs"/>
        </a:defRPr>
      </a:lvl7pPr>
      <a:lvl8pPr marL="2267902" indent="-251989" algn="l" rtl="0" eaLnBrk="1" latinLnBrk="0" hangingPunct="1">
        <a:spcBef>
          <a:spcPts val="386"/>
        </a:spcBef>
        <a:buClr>
          <a:schemeClr val="accent3"/>
        </a:buClr>
        <a:buFont typeface="Wingdings 2"/>
        <a:buChar char=""/>
        <a:defRPr kumimoji="0" sz="1764" kern="1200">
          <a:solidFill>
            <a:schemeClr val="tx1"/>
          </a:solidFill>
          <a:latin typeface="+mn-lt"/>
          <a:ea typeface="+mn-ea"/>
          <a:cs typeface="+mn-cs"/>
        </a:defRPr>
      </a:lvl8pPr>
      <a:lvl9pPr marL="2519892" indent="-251989" algn="l" rtl="0" eaLnBrk="1" latinLnBrk="0" hangingPunct="1">
        <a:spcBef>
          <a:spcPts val="386"/>
        </a:spcBef>
        <a:buClr>
          <a:schemeClr val="accent3"/>
        </a:buClr>
        <a:buFont typeface="Wingdings 2"/>
        <a:buChar char=""/>
        <a:defRPr kumimoji="0" sz="1764"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8" algn="l" rtl="0" eaLnBrk="1" latinLnBrk="0" hangingPunct="1">
        <a:defRPr kumimoji="0" kern="1200">
          <a:solidFill>
            <a:schemeClr val="tx1"/>
          </a:solidFill>
          <a:latin typeface="+mn-lt"/>
          <a:ea typeface="+mn-ea"/>
          <a:cs typeface="+mn-cs"/>
        </a:defRPr>
      </a:lvl2pPr>
      <a:lvl3pPr marL="1007957" algn="l" rtl="0" eaLnBrk="1" latinLnBrk="0" hangingPunct="1">
        <a:defRPr kumimoji="0" kern="1200">
          <a:solidFill>
            <a:schemeClr val="tx1"/>
          </a:solidFill>
          <a:latin typeface="+mn-lt"/>
          <a:ea typeface="+mn-ea"/>
          <a:cs typeface="+mn-cs"/>
        </a:defRPr>
      </a:lvl3pPr>
      <a:lvl4pPr marL="1511935" algn="l" rtl="0" eaLnBrk="1" latinLnBrk="0" hangingPunct="1">
        <a:defRPr kumimoji="0" kern="1200">
          <a:solidFill>
            <a:schemeClr val="tx1"/>
          </a:solidFill>
          <a:latin typeface="+mn-lt"/>
          <a:ea typeface="+mn-ea"/>
          <a:cs typeface="+mn-cs"/>
        </a:defRPr>
      </a:lvl4pPr>
      <a:lvl5pPr marL="2015913" algn="l" rtl="0" eaLnBrk="1" latinLnBrk="0" hangingPunct="1">
        <a:defRPr kumimoji="0" kern="1200">
          <a:solidFill>
            <a:schemeClr val="tx1"/>
          </a:solidFill>
          <a:latin typeface="+mn-lt"/>
          <a:ea typeface="+mn-ea"/>
          <a:cs typeface="+mn-cs"/>
        </a:defRPr>
      </a:lvl5pPr>
      <a:lvl6pPr marL="2519892" algn="l" rtl="0" eaLnBrk="1" latinLnBrk="0" hangingPunct="1">
        <a:defRPr kumimoji="0" kern="1200">
          <a:solidFill>
            <a:schemeClr val="tx1"/>
          </a:solidFill>
          <a:latin typeface="+mn-lt"/>
          <a:ea typeface="+mn-ea"/>
          <a:cs typeface="+mn-cs"/>
        </a:defRPr>
      </a:lvl6pPr>
      <a:lvl7pPr marL="3023870" algn="l" rtl="0" eaLnBrk="1" latinLnBrk="0" hangingPunct="1">
        <a:defRPr kumimoji="0" kern="1200">
          <a:solidFill>
            <a:schemeClr val="tx1"/>
          </a:solidFill>
          <a:latin typeface="+mn-lt"/>
          <a:ea typeface="+mn-ea"/>
          <a:cs typeface="+mn-cs"/>
        </a:defRPr>
      </a:lvl7pPr>
      <a:lvl8pPr marL="3527848" algn="l" rtl="0" eaLnBrk="1" latinLnBrk="0" hangingPunct="1">
        <a:defRPr kumimoji="0" kern="1200">
          <a:solidFill>
            <a:schemeClr val="tx1"/>
          </a:solidFill>
          <a:latin typeface="+mn-lt"/>
          <a:ea typeface="+mn-ea"/>
          <a:cs typeface="+mn-cs"/>
        </a:defRPr>
      </a:lvl8pPr>
      <a:lvl9pPr marL="403182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abhiandroid.com/ui/tablelayout/" TargetMode="External"/><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2" Type="http://schemas.openxmlformats.org/officeDocument/2006/relationships/hyperlink" Target="http://developer.android.com/guide/topics/ui/layout-objects.html" TargetMode="External"/><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1.xml.rels><?xml version="1.0" encoding="UTF-8" standalone="yes"?>
<Relationships xmlns="http://schemas.openxmlformats.org/package/2006/relationships"><Relationship Id="rId2" Type="http://schemas.openxmlformats.org/officeDocument/2006/relationships/hyperlink" Target="http://schemas.android.com/apk/res/android" TargetMode="External"/><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1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1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1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1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1.xml"/></Relationships>
</file>

<file path=ppt/slides/_rels/slide1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1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8.xml"/></Relationships>
</file>

<file path=ppt/slides/_rels/slide2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9.xml"/></Relationships>
</file>

<file path=ppt/slides/_rels/slide2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9.xml"/></Relationships>
</file>

<file path=ppt/slides/_rels/slide227.xml.rels><?xml version="1.0" encoding="UTF-8" standalone="yes"?>
<Relationships xmlns="http://schemas.openxmlformats.org/package/2006/relationships"><Relationship Id="rId2" Type="http://schemas.openxmlformats.org/officeDocument/2006/relationships/hyperlink" Target="https://abhiandroid.com/ui/fragment/" TargetMode="External"/><Relationship Id="rId1" Type="http://schemas.openxmlformats.org/officeDocument/2006/relationships/slideLayout" Target="../slideLayouts/slideLayout69.xml"/></Relationships>
</file>

<file path=ppt/slides/_rels/slide228.xml.rels><?xml version="1.0" encoding="UTF-8" standalone="yes"?>
<Relationships xmlns="http://schemas.openxmlformats.org/package/2006/relationships"><Relationship Id="rId3" Type="http://schemas.openxmlformats.org/officeDocument/2006/relationships/hyperlink" Target="https://abhiandroid.com/ui/textview/" TargetMode="External"/><Relationship Id="rId2" Type="http://schemas.openxmlformats.org/officeDocument/2006/relationships/hyperlink" Target="https://abhiandroid.com/ui/xml/" TargetMode="External"/><Relationship Id="rId1" Type="http://schemas.openxmlformats.org/officeDocument/2006/relationships/slideLayout" Target="../slideLayouts/slideLayout69.xml"/></Relationships>
</file>

<file path=ppt/slides/_rels/slide2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52.xml.rels><?xml version="1.0" encoding="UTF-8" standalone="yes"?>
<Relationships xmlns="http://schemas.openxmlformats.org/package/2006/relationships"><Relationship Id="rId3" Type="http://schemas.openxmlformats.org/officeDocument/2006/relationships/hyperlink" Target="https://developer.android.com/reference/android/content/AbstractThreadedSyncAdapter.html" TargetMode="External"/><Relationship Id="rId2" Type="http://schemas.openxmlformats.org/officeDocument/2006/relationships/hyperlink" Target="https://developer.android.com/reference/android/content/SearchRecentSuggestionsProvider.html" TargetMode="External"/><Relationship Id="rId1" Type="http://schemas.openxmlformats.org/officeDocument/2006/relationships/slideLayout" Target="../slideLayouts/slideLayout36.xml"/><Relationship Id="rId4" Type="http://schemas.openxmlformats.org/officeDocument/2006/relationships/hyperlink" Target="https://developer.android.com/reference/android/content/CursorLoader.html" TargetMode="External"/></Relationships>
</file>

<file path=ppt/slides/_rels/slide2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6.xml"/></Relationships>
</file>

<file path=ppt/slides/_rels/slide2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5.xml"/></Relationships>
</file>

<file path=ppt/slides/_rels/slide255.xml.rels><?xml version="1.0" encoding="UTF-8" standalone="yes"?>
<Relationships xmlns="http://schemas.openxmlformats.org/package/2006/relationships"><Relationship Id="rId3" Type="http://schemas.openxmlformats.org/officeDocument/2006/relationships/hyperlink" Target="https://developer.android.com/reference/android/content/Context.html" TargetMode="External"/><Relationship Id="rId2" Type="http://schemas.openxmlformats.org/officeDocument/2006/relationships/hyperlink" Target="https://developer.android.com/reference/android/content/ContentResolver.html" TargetMode="External"/><Relationship Id="rId1" Type="http://schemas.openxmlformats.org/officeDocument/2006/relationships/slideLayout" Target="../slideLayouts/slideLayout36.xml"/><Relationship Id="rId5" Type="http://schemas.openxmlformats.org/officeDocument/2006/relationships/image" Target="../media/image76.png"/><Relationship Id="rId4" Type="http://schemas.openxmlformats.org/officeDocument/2006/relationships/hyperlink" Target="https://developer.android.com/reference/android/content/ContentProvider.html" TargetMode="External"/></Relationships>
</file>

<file path=ppt/slides/_rels/slide2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6.xml"/></Relationships>
</file>

<file path=ppt/slides/_rels/slide2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6.xml"/></Relationships>
</file>

<file path=ppt/slides/_rels/slide2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6.xml"/></Relationships>
</file>

<file path=ppt/slides/_rels/slide2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2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openhandsetalliance.com/oha_members.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0.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1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hyperlink" Target="http://developer.android.com/guide/topics/manifest/supports-gl-texture-element.html." TargetMode="Externa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2050" name="TextBox 1"/>
          <p:cNvSpPr/>
          <p:nvPr/>
        </p:nvSpPr>
        <p:spPr>
          <a:xfrm>
            <a:off x="896938" y="422275"/>
            <a:ext cx="8716962" cy="665163"/>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buClr>
                <a:srgbClr val="000000"/>
              </a:buClr>
              <a:buFont typeface="Times New Roman" pitchFamily="18" charset="0"/>
            </a:pPr>
            <a:r>
              <a:rPr lang="en-US" altLang="en-US" sz="4000" b="1">
                <a:latin typeface="Comic Sans MS" pitchFamily="66" charset="0"/>
              </a:rPr>
              <a:t>Mobile Applications using Android </a:t>
            </a:r>
            <a:endParaRPr lang="ru-RU" altLang="en-US" sz="4000" b="1">
              <a:latin typeface="Comic Sans MS" panose="030F0702030302020204" pitchFamily="66" charset="0"/>
            </a:endParaRPr>
          </a:p>
        </p:txBody>
      </p:sp>
      <p:pic>
        <p:nvPicPr>
          <p:cNvPr id="2051" name="Рисунок 2"/>
          <p:cNvPicPr>
            <a:picLocks noChangeAspect="1"/>
          </p:cNvPicPr>
          <p:nvPr/>
        </p:nvPicPr>
        <p:blipFill>
          <a:blip r:embed="rId4"/>
          <a:stretch>
            <a:fillRect/>
          </a:stretch>
        </p:blipFill>
        <p:spPr>
          <a:xfrm>
            <a:off x="1968500" y="2065338"/>
            <a:ext cx="5643563" cy="3500437"/>
          </a:xfrm>
          <a:prstGeom prst="rect">
            <a:avLst/>
          </a:prstGeom>
          <a:noFill/>
          <a:ln>
            <a:noFill/>
            <a:miter lim="800000"/>
          </a:ln>
        </p:spPr>
      </p:pic>
      <p:sp>
        <p:nvSpPr>
          <p:cNvPr id="2052" name="TextBox 3"/>
          <p:cNvSpPr/>
          <p:nvPr/>
        </p:nvSpPr>
        <p:spPr>
          <a:xfrm>
            <a:off x="2825750" y="5708650"/>
            <a:ext cx="4000500" cy="1754188"/>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ctr"/>
            <a:r>
              <a:rPr lang="en-US" altLang="en-US" sz="2400" b="1">
                <a:solidFill>
                  <a:srgbClr val="FF0000"/>
                </a:solidFill>
                <a:latin typeface="Comic Sans MS" pitchFamily="66" charset="0"/>
              </a:rPr>
              <a:t>Dr. M. Kalpana Devi</a:t>
            </a:r>
          </a:p>
          <a:p>
            <a:pPr lvl="0" algn="ctr"/>
            <a:r>
              <a:rPr lang="en-US" altLang="en-US" sz="2000" b="1">
                <a:solidFill>
                  <a:srgbClr val="FF0000"/>
                </a:solidFill>
                <a:latin typeface="Comic Sans MS" pitchFamily="66" charset="0"/>
              </a:rPr>
              <a:t>Associate Professor</a:t>
            </a:r>
          </a:p>
          <a:p>
            <a:pPr lvl="0" algn="ctr"/>
            <a:r>
              <a:rPr lang="en-US" altLang="en-US" sz="2000" b="1">
                <a:solidFill>
                  <a:srgbClr val="FF0000"/>
                </a:solidFill>
                <a:latin typeface="Comic Sans MS" pitchFamily="66" charset="0"/>
              </a:rPr>
              <a:t>MCA Department</a:t>
            </a:r>
          </a:p>
          <a:p>
            <a:pPr lvl="0" algn="ctr"/>
            <a:r>
              <a:rPr lang="en-US" altLang="en-US" sz="2000" b="1">
                <a:solidFill>
                  <a:srgbClr val="FF0000"/>
                </a:solidFill>
                <a:latin typeface="Comic Sans MS" pitchFamily="66" charset="0"/>
              </a:rPr>
              <a:t>SITAMS</a:t>
            </a:r>
          </a:p>
          <a:p>
            <a:pPr lvl="0" algn="ctr"/>
            <a:endParaRPr lang="en-US" altLang="en-US" sz="2400" b="1">
              <a:solidFill>
                <a:srgbClr val="FF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11266" name="Прямоугольник 2"/>
          <p:cNvSpPr/>
          <p:nvPr/>
        </p:nvSpPr>
        <p:spPr>
          <a:xfrm>
            <a:off x="2468563" y="1979613"/>
            <a:ext cx="7540625" cy="1122362"/>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Since 2008, </a:t>
            </a:r>
            <a:r>
              <a:rPr kumimoji="0" lang="en-US" sz="1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has seen numerous updates which have incrementally improved the operating system, adding new features and fixing bugs in previous releases. Each major release is named in alphabetical order after a dessert or sugary treat; </a:t>
            </a:r>
            <a:endParaRPr kumimoji="0" lang="ru-RU"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pic>
        <p:nvPicPr>
          <p:cNvPr id="11267" name="Рисунок 3"/>
          <p:cNvPicPr>
            <a:picLocks noChangeAspect="1"/>
          </p:cNvPicPr>
          <p:nvPr/>
        </p:nvPicPr>
        <p:blipFill>
          <a:blip r:embed="rId4"/>
          <a:stretch>
            <a:fillRect/>
          </a:stretch>
        </p:blipFill>
        <p:spPr>
          <a:xfrm>
            <a:off x="0" y="1979613"/>
            <a:ext cx="2397125" cy="2943225"/>
          </a:xfrm>
          <a:prstGeom prst="rect">
            <a:avLst/>
          </a:prstGeom>
          <a:noFill/>
          <a:ln>
            <a:noFill/>
            <a:miter lim="800000"/>
          </a:ln>
        </p:spPr>
      </p:pic>
      <p:sp>
        <p:nvSpPr>
          <p:cNvPr id="11268" name="Прямоугольник 7"/>
          <p:cNvSpPr/>
          <p:nvPr/>
        </p:nvSpPr>
        <p:spPr>
          <a:xfrm>
            <a:off x="2397125" y="466725"/>
            <a:ext cx="5842000" cy="865188"/>
          </a:xfrm>
          <a:prstGeom prst="rect">
            <a:avLst/>
          </a:prstGeom>
        </p:spPr>
        <p:txBody>
          <a:bodyPr wrap="none">
            <a:spAutoFit/>
          </a:bodyPr>
          <a:lstStyle/>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5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Android Versions</a:t>
            </a:r>
          </a:p>
        </p:txBody>
      </p:sp>
      <p:grpSp>
        <p:nvGrpSpPr>
          <p:cNvPr id="11271" name="Rectangle 5"/>
          <p:cNvGrpSpPr/>
          <p:nvPr/>
        </p:nvGrpSpPr>
        <p:grpSpPr>
          <a:xfrm>
            <a:off x="2676525" y="3133725"/>
            <a:ext cx="6156325" cy="4406900"/>
            <a:chOff x="1686" y="1974"/>
            <a:chExt cx="3878" cy="2776"/>
          </a:xfrm>
        </p:grpSpPr>
        <p:pic>
          <p:nvPicPr>
            <p:cNvPr id="11269" name="Rectangle 5"/>
            <p:cNvPicPr/>
            <p:nvPr/>
          </p:nvPicPr>
          <p:blipFill>
            <a:blip r:embed="rId5"/>
            <a:stretch>
              <a:fillRect/>
            </a:stretch>
          </p:blipFill>
          <p:spPr>
            <a:xfrm>
              <a:off x="1686" y="1974"/>
              <a:ext cx="3878" cy="2776"/>
            </a:xfrm>
            <a:prstGeom prst="rect">
              <a:avLst/>
            </a:prstGeom>
            <a:noFill/>
            <a:ln>
              <a:miter lim="800000"/>
            </a:ln>
          </p:spPr>
        </p:pic>
        <p:sp>
          <p:nvSpPr>
            <p:cNvPr id="11270" name="Rectangle 11269"/>
            <p:cNvSpPr/>
            <p:nvPr/>
          </p:nvSpPr>
          <p:spPr>
            <a:xfrm>
              <a:off x="1690" y="1976"/>
              <a:ext cx="3870" cy="2772"/>
            </a:xfrm>
            <a:prstGeom prst="rect">
              <a:avLst/>
            </a:prstGeom>
            <a:noFill/>
            <a:ln>
              <a:noFill/>
              <a:miter lim="800000"/>
            </a:ln>
          </p:spPr>
          <p:txBody>
            <a:bodyPr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0" lvl="0" indent="0"/>
              <a:r>
                <a:rPr lang="en-US" altLang="en-US">
                  <a:solidFill>
                    <a:srgbClr val="002060"/>
                  </a:solidFill>
                  <a:latin typeface="Comic Sans MS" pitchFamily="66" charset="0"/>
                  <a:ea typeface="Times New Roman" pitchFamily="18" charset="0"/>
                </a:rPr>
                <a:t>Android versions and their names</a:t>
              </a:r>
              <a:endParaRPr lang="en-US" altLang="en-US" sz="1100">
                <a:solidFill>
                  <a:srgbClr val="002060"/>
                </a:solidFill>
                <a:latin typeface="Comic Sans MS" panose="030F0702030302020204" pitchFamily="66" charset="0"/>
              </a:endParaRPr>
            </a:p>
            <a:p>
              <a:pPr marL="742950" lvl="1" indent="0">
                <a:buChar char="•"/>
              </a:pPr>
              <a:r>
                <a:rPr lang="en-US" altLang="en-US">
                  <a:solidFill>
                    <a:srgbClr val="FF0000"/>
                  </a:solidFill>
                  <a:latin typeface="Comic Sans MS" pitchFamily="66" charset="0"/>
                  <a:ea typeface="Times New Roman" pitchFamily="18" charset="0"/>
                </a:rPr>
                <a:t>Android 1.5: Android Cupcake</a:t>
              </a:r>
              <a:endParaRPr lang="en-US" altLang="en-US" sz="1100">
                <a:solidFill>
                  <a:srgbClr val="FF0000"/>
                </a:solidFill>
                <a:latin typeface="Comic Sans MS" panose="030F0702030302020204" pitchFamily="66" charset="0"/>
              </a:endParaRPr>
            </a:p>
            <a:p>
              <a:pPr marL="742950" lvl="1" indent="0">
                <a:buChar char="•"/>
              </a:pPr>
              <a:r>
                <a:rPr lang="en-US" altLang="en-US">
                  <a:solidFill>
                    <a:srgbClr val="FF0000"/>
                  </a:solidFill>
                  <a:latin typeface="Comic Sans MS" pitchFamily="66" charset="0"/>
                  <a:ea typeface="Times New Roman" pitchFamily="18" charset="0"/>
                </a:rPr>
                <a:t>Android 1.6: Android Donut</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2.0: Android Eclair</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2.2: Android Froyo</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2.3: Android Gingerbread</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3.0: Android Honeycomb</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4.0: Android Ice Cream Sandwich</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4.1 to 4.3.1: Android Jelly Bean</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4.4 to 4.4.4: Android KitKat</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5.0 to 5.1.1: Android Lollipop</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6.0 to 6.0.1: Android Marshmallow</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7.0 to 7.1: Android Nougat</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8.0 to Android 8.1: Android Oreo</a:t>
              </a:r>
              <a:endParaRPr lang="en-US" altLang="en-US" sz="1100">
                <a:solidFill>
                  <a:srgbClr val="FF0000"/>
                </a:solidFill>
                <a:latin typeface="Comic Sans MS" pitchFamily="66" charset="0"/>
              </a:endParaRPr>
            </a:p>
            <a:p>
              <a:pPr marL="742950" lvl="1" indent="0">
                <a:buChar char="•"/>
              </a:pPr>
              <a:r>
                <a:rPr lang="en-US" altLang="en-US">
                  <a:solidFill>
                    <a:srgbClr val="FF0000"/>
                  </a:solidFill>
                  <a:latin typeface="Comic Sans MS" pitchFamily="66" charset="0"/>
                  <a:ea typeface="Times New Roman" pitchFamily="18" charset="0"/>
                </a:rPr>
                <a:t>Android 9.0: Android Pie</a:t>
              </a:r>
              <a:endParaRPr lang="en-US" altLang="en-US" sz="2800">
                <a:solidFill>
                  <a:srgbClr val="FF0000"/>
                </a:solidFill>
                <a:latin typeface="Comic Sans MS" panose="030F0702030302020204" pitchFamily="66" charset="0"/>
              </a:endParaRPr>
            </a:p>
          </p:txBody>
        </p:sp>
      </p:gr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4508" y="1931917"/>
            <a:ext cx="8987613" cy="47877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503979"/>
            <a:ext cx="9071610" cy="6803708"/>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setContentView</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accepts a resource identifier, you can pass in the resource variable, as shown in the following code snippet: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Inflate a layout resource.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setContentView</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R.layout.main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Display a transient dialog box that displays the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error message string resource.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Toast.makeText</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(this,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R.string.app_error</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Toast.LENGTH_LONG</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).show();</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4508" y="4367812"/>
            <a:ext cx="9323599" cy="27718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ounded Rectangle 3"/>
          <p:cNvSpPr/>
          <p:nvPr/>
        </p:nvSpPr>
        <p:spPr>
          <a:xfrm>
            <a:off x="1344471" y="2183906"/>
            <a:ext cx="6215733" cy="6719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36515" y="565127"/>
            <a:ext cx="9575588" cy="6994548"/>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you need an instance of the resource itself, you need to use helper methods to extract them from the resource table.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resource table is represented within your application as an instance of the Resources class.</a:t>
            </a:r>
            <a:endParaRPr lang="en-US" sz="900"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Resources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myResources</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getResources</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900" dirty="0"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Resources class includes getters for each of the available resource types and generally works by passing in the resource ID you’d like an instance of.</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CharSequence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styledText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myResources.getText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R.string.stop_message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Drawable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icon =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myResources.getDrawable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R.drawable.app_icon</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int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opaqueBlue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myResources.getColor</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R.color.opaque_blue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float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borderWidth</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myResources.getDimension</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R.dimen.standard_border</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842" y="3351209"/>
            <a:ext cx="9429816" cy="755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5" name="Rounded Rectangle 4"/>
          <p:cNvSpPr/>
          <p:nvPr/>
        </p:nvSpPr>
        <p:spPr>
          <a:xfrm>
            <a:off x="336515" y="4787794"/>
            <a:ext cx="8987613" cy="21839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168522" y="587975"/>
            <a:ext cx="9743581" cy="6635715"/>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Referencing Resources Within Resources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use resource references as attribute values in other XML resources.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reference one resource from another, use the @ notation, as shown in the following snippet: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attribute=”@[</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packagename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resourcetype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resourceidentifier</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Example: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android:padding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dimen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standard_border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android:text</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=”@string/</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stop_message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android:textColor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=”@color/</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opaque_blue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923960"/>
            <a:ext cx="9491592" cy="6383725"/>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System Resources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Accessing the system resources in code is similar to using your own resources.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difference is that you use the native Android resource classes available from android.R, rather than the application specific R class.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code snippet uses the getString method available in the application context to retrieve an error message available from the system resources: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CharSequence httpError = 	getString(android.R.string.httpErrorBadUrl);</a:t>
            </a: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4508" y="4115823"/>
            <a:ext cx="8903617" cy="28558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36515" y="1007957"/>
            <a:ext cx="9491592" cy="6299729"/>
          </a:xfrm>
        </p:spPr>
        <p:txBody>
          <a:bodyPr>
            <a:normAutofit fontScale="77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30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Referring to Styles in the Current Theme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themes is an excellent way to ensure consistency for your application’s UI. Rather than fully define each style, Android provides a shortcut to enable you to use styles from the currently applied theme.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do this, use ?android: rather than @ as a prefix to the resource you want to use. The following example shows a snippet of the preceding code but uses the current theme’s text color rather than a system resource: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&lt;EditText</a:t>
            </a: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android:id=”@+id/myEditText”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android:layout_width=”match_parent”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android:layout_height=”wrap_content”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android:text=”@android:string/httpErrorBadUrl”</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android:textColor=”?android:textColor”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071610" cy="6383725"/>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Creating Resources for Different Languages and Hardware:</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the directory structure described here, you can create different resource values for specific languages, locations, and hardware configurations. </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chooses from among these values dynamically at run time using its dynamic resource-selection mechanism.</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specify alternative resource values using a parallel directory structure within the res folder.</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hyphen (-) is used to separate qualifiers that specify the conditions you provide alternatives for</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22" y="671971"/>
            <a:ext cx="9659585" cy="6887704"/>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Values with French language and French Canadian location variations:</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Project/</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res/</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values/</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strings.xml</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values-fr/</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strings.xml</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values-fr-rCA/</a:t>
            </a:r>
          </a:p>
          <a:p>
            <a:pPr marL="1111086" marR="0" lvl="2" indent="-299993" algn="l" defTabSz="1007957" fontAlgn="auto">
              <a:lnSpc>
                <a:spcPct val="11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strings.xml</a:t>
            </a:r>
            <a:endParaRPr lang="en-US" smtClean="0"/>
          </a:p>
          <a:p>
            <a:pPr marL="1111086" marR="0" lvl="2" indent="-299993" algn="l" defTabSz="1007957" fontAlgn="auto">
              <a:lnSpc>
                <a:spcPct val="100000"/>
              </a:lnSpc>
              <a:spcBef>
                <a:spcPct val="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0"/>
              </a:spcBef>
              <a:spcAft>
                <a:spcPct val="0"/>
              </a:spcAft>
              <a:buSzPct val="95000"/>
              <a:buFont typeface="Wingdings" pitchFamily="2" charset="2"/>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list gives the qualifiers you can use to customize your resource values:</a:t>
            </a:r>
          </a:p>
          <a:p>
            <a:pPr marL="566976" marR="0" lvl="0" indent="-566976" algn="l" defTabSz="1007957" fontAlgn="auto">
              <a:lnSpc>
                <a:spcPct val="100000"/>
              </a:lnSpc>
              <a:spcBef>
                <a:spcPct val="20000"/>
              </a:spcBef>
              <a:spcAft>
                <a:spcPct val="0"/>
              </a:spcAft>
              <a:buSzPct val="95000"/>
              <a:buFont typeface="+mj-lt"/>
              <a:buAutoNum type="arabicPeriod"/>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Mobile Country Code and Mobile Network Code (MCC/MNC)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MCC is specified by mcc followed by the three-digit country code. You can optionally add the MNC using mnc and the two- or three-digit network code (for example, </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mcc234-mnc20 or mcc310</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You can find a list of MCC/MNC codes on Wikipedia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http://en.wikipedia.org/wiki/MobileNetworkCode</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755967"/>
            <a:ext cx="9071610" cy="6635715"/>
          </a:xfrm>
        </p:spPr>
        <p:txBody>
          <a:bodyPr>
            <a:normAutofit fontScale="77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Language and Region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example</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en, en-rUS, or en-rGB</a:t>
            </a:r>
            <a:endParaRPr lang="en-US" b="1" smtClean="0">
              <a:solidFill>
                <a:srgbClr val="FF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Smallest Screen Width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lowest of the device’s screen dimensions (height and width) specified in the form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sw&lt;Dimension value&gt;dp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example,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sw600dp, sw320dp, or sw720dp</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4. Available Screen Width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minimum screen width required to use the contained resources, specified in the form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w&lt;Dimension value&gt;dp</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available screen width changes to reflect the current screen width when the device orientation changes.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 selects the largest value that doesn’t exceed the currently available screen width.</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5. Available Screen Height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minimum screen height required to use the contained resources, specified in the form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h&lt;Dimension value&gt;dp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example,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h720dp, h480dp, or h1280dp</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6. Screen Size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small (smaller than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HVGA</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medium (at least HVGA and typically smaller than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VGA</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large (VGA or larger), or xlarge (significantly larger than HVGA).</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839964"/>
            <a:ext cx="9071610" cy="6719712"/>
          </a:xfrm>
        </p:spPr>
        <p:txBody>
          <a:bodyPr>
            <a:normAutofit fontScale="700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Screen Aspect Ratio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Specify long or notlong for resources designed specifically for wide screen. (For example,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WVGA</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long;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QVGA</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notlong.)</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Screen Orientation: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port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portrait</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land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(landscape</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square (square).</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Dock Mode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car or desk</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Introduced in API level 8.</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Screen Pixel Density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Pixel density in dots per inch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dpi</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Best practice is to supply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ldpi</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ts val="661"/>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mdpi, hdpi, or xhdpi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specify low (120 dpi), medium (160 dpi), high (240 dpi), or extra   high (320 dpi) pixel density assets, respectively.</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Keyboard Availability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keys-exposed</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keys-hidden</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keyssoft</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Keyboard Input Type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nokeys,</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qwerty, or 12key</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Navigation Key Availability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navexposed</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navhidden</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UI Navigation Type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a:t>
            </a: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nonav, dpad, trackball, or wheel</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Platform Version —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target API level, specified in the form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v&lt;API Level&gt;</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example</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v7</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Used for resources restricted to devices running at the specified API level or higher.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91953"/>
            <a:ext cx="9071610" cy="6215733"/>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Any combination is supported; however, they must be used in the order given in the preceding list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example shows valid and invalid directory names for alternative layout resources.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VALID</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layout-large-land</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layout-xlarge-port-keyshidden</a:t>
            </a:r>
            <a:endParaRPr lang="en-US" sz="2646"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layout-long-land-notouch-nokeys</a:t>
            </a: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INVALID</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values-rUS-en (out of order)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values-rUS-rUK (multiple values for a single qualifier)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12290" name="Прямоугольник 2"/>
          <p:cNvSpPr/>
          <p:nvPr/>
        </p:nvSpPr>
        <p:spPr>
          <a:xfrm>
            <a:off x="3170238" y="539750"/>
            <a:ext cx="3454400" cy="865188"/>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buClr>
                <a:srgbClr val="000000"/>
              </a:buClr>
              <a:buFont typeface="Times New Roman" pitchFamily="18" charset="0"/>
            </a:pPr>
            <a:r>
              <a:rPr lang="en-US" altLang="en-US" sz="5400" b="1">
                <a:latin typeface="Comic Sans MS" pitchFamily="66" charset="0"/>
              </a:rPr>
              <a:t>Interface</a:t>
            </a:r>
          </a:p>
        </p:txBody>
      </p:sp>
      <p:sp>
        <p:nvSpPr>
          <p:cNvPr id="12291" name="Прямоугольник 4"/>
          <p:cNvSpPr/>
          <p:nvPr/>
        </p:nvSpPr>
        <p:spPr>
          <a:xfrm>
            <a:off x="144463" y="2108200"/>
            <a:ext cx="9936162" cy="4672013"/>
          </a:xfrm>
          <a:prstGeom prst="rect">
            <a:avLst/>
          </a:prstGeom>
        </p:spPr>
        <p:txBody>
          <a:bodyPr>
            <a:spAutoFit/>
          </a:bodyPr>
          <a:lstStyle/>
          <a:p>
            <a:pPr marL="0" marR="0" lvl="0" indent="-45720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Android's</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user interface is based on direct manipulation, using touch inputs that loosely correspond to real-world actions, like swiping, tapping, pinching and reverse pinching to manipulate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on-screen objects. </a:t>
            </a:r>
          </a:p>
          <a:p>
            <a:pPr marL="0" marR="0" lvl="0" indent="-457200" algn="just" defTabSz="457200" rtl="0" eaLnBrk="1" fontAlgn="base" latinLnBrk="0" hangingPunct="0">
              <a:lnSpc>
                <a:spcPct val="93000"/>
              </a:lnSpc>
              <a:spcBef>
                <a:spcPct val="0"/>
              </a:spcBef>
              <a:spcAft>
                <a:spcPct val="0"/>
              </a:spcAft>
              <a:buClr>
                <a:srgbClr val="000000"/>
              </a:buClr>
              <a:buSzTx/>
              <a:buFontTx/>
              <a:buNone/>
              <a:defRPr/>
            </a:pPr>
            <a:endPar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45720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response to user input is designed to be immediate and provides a fluid touch interface, often using the vibration capabilities of the device to provide haptic feedback to the user.</a:t>
            </a:r>
          </a:p>
          <a:p>
            <a:pPr marL="0" marR="0" lvl="0" indent="-457200" algn="just" defTabSz="457200" rtl="0" eaLnBrk="1" fontAlgn="base" latinLnBrk="0" hangingPunct="0">
              <a:lnSpc>
                <a:spcPct val="93000"/>
              </a:lnSpc>
              <a:spcBef>
                <a:spcPct val="0"/>
              </a:spcBef>
              <a:spcAft>
                <a:spcPct val="0"/>
              </a:spcAft>
              <a:buClr>
                <a:srgbClr val="000000"/>
              </a:buClr>
              <a:buSzTx/>
              <a:buFontTx/>
              <a:buNone/>
              <a:defRPr/>
            </a:pPr>
            <a:endPar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45720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Internal hardware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such as </a:t>
            </a:r>
            <a:r>
              <a:rPr kumimoji="0" lang="en-US" sz="2000" b="0" i="0" u="sng"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accelerometers, gyroscopes</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and proximity </a:t>
            </a:r>
            <a:r>
              <a:rPr kumimoji="0" lang="en-US" sz="2000" b="0" i="0" u="sng"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sensors</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are used by some applications to respond to additional user actions, for example adjusting the screen from portrait to landscape depending on how the device is oriented, or allowing the user to steer a vehicle in a </a:t>
            </a:r>
            <a:r>
              <a:rPr kumimoji="0" lang="en-US" sz="2000" b="1" i="0" u="none" strike="noStrike" kern="1200" cap="none" spc="0" normalizeH="0" baseline="0" noProof="0">
                <a:ln>
                  <a:noFill/>
                </a:ln>
                <a:solidFill>
                  <a:srgbClr val="92D050"/>
                </a:solidFill>
                <a:effectLst>
                  <a:outerShdw blurRad="38100" dist="38100" dir="2700000" algn="tl">
                    <a:srgbClr val="000000">
                      <a:alpha val="43137"/>
                    </a:srgbClr>
                  </a:outerShdw>
                </a:effectLst>
                <a:uLnTx/>
                <a:uFillTx/>
                <a:latin typeface="Comic Sans MS" pitchFamily="66" charset="0"/>
                <a:ea typeface="+mn-ea"/>
                <a:cs typeface="+mn-cs"/>
              </a:rPr>
              <a:t>racing game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by rotating the device, simulating control of a steering wheel.</a:t>
            </a:r>
          </a:p>
          <a:p>
            <a:pPr marL="0" marR="0" lvl="0" indent="-45720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45720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devices boot to the </a:t>
            </a:r>
            <a:r>
              <a:rPr kumimoji="0" lang="en-US" sz="2000" b="0" i="0" u="sng"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homescreen,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primary navigation and information point on the device, which is similar to the desktop found </a:t>
            </a:r>
            <a:r>
              <a:rPr kumimoji="0" lang="en-US" sz="2000" b="0" i="0" u="sng"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on PCs. </a:t>
            </a: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167993"/>
            <a:ext cx="9575588" cy="7391682"/>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Runtime Configuration Changes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handles runtime changes to the language, location, and hardware by terminating and restarting the active Activity.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forces the resource resolution for the Activity to be reevaluated and the most appropriate resource values for the new configuration to be selected.</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have an Activity listen for runtime configuration changes, add an android:configChanges attribute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its manifest node, specifying the configuration changes you want to handle.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list describes some of the configuration changes you can specify:</a:t>
            </a:r>
          </a:p>
          <a:p>
            <a:pPr marL="777760" marR="0" lvl="1" indent="-299993" algn="l"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mcc and mnc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SIM has been detected and the mobile country or network code (respectively) has changed.</a:t>
            </a:r>
          </a:p>
          <a:p>
            <a:pPr marL="777760" marR="0" lvl="1" indent="-299993" algn="l"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locale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user has changed the device’s language settings.</a:t>
            </a:r>
          </a:p>
          <a:p>
            <a:pPr marL="777760" marR="0" lvl="1" indent="-299993" algn="just" defTabSz="1007957" fontAlgn="auto">
              <a:lnSpc>
                <a:spcPct val="100000"/>
              </a:lnSpc>
              <a:spcBef>
                <a:spcPct val="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keyboardHidden</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keyboard, d-pad, or other input mechanism has been exposed or hidden.</a:t>
            </a:r>
          </a:p>
          <a:p>
            <a:pPr marL="777760" marR="0" lvl="1" indent="-299993" algn="just" defTabSz="1007957" fontAlgn="auto">
              <a:lnSpc>
                <a:spcPct val="100000"/>
              </a:lnSpc>
              <a:spcBef>
                <a:spcPct val="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keyboard</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type of keyboard has changed; for example, the phone may have a 12-key keypad that flips out to reveal a full keyboard, or an external keyboard </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might have been plugged in.</a:t>
            </a:r>
          </a:p>
          <a:p>
            <a:pPr marL="777760" marR="0" lvl="1" indent="-299993" algn="l"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839964"/>
            <a:ext cx="9071610" cy="6719712"/>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fontScale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user has changed the preferred font size.</a:t>
            </a:r>
          </a:p>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uiMode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global UI mode has changed. This typically occurs if you switch between car mode, day or night mode, and so on.</a:t>
            </a:r>
          </a:p>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orientation</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screen has been rotated between portrait and landscape.</a:t>
            </a:r>
          </a:p>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screenLayout</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screen layout has changed; typically occurs if a different screen has been activated.</a:t>
            </a:r>
          </a:p>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screenSize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Introduced in Honeycomb MR2 (API level 12), occurs when the available screen size has changed, for example a change in orientation between landscape and portrait.</a:t>
            </a:r>
          </a:p>
          <a:p>
            <a:pPr marL="333326" marR="0" lvl="0" indent="-333326" algn="just" defTabSz="1007957" fontAlgn="auto">
              <a:lnSpc>
                <a:spcPct val="100000"/>
              </a:lnSpc>
              <a:spcBef>
                <a:spcPct val="0"/>
              </a:spcBef>
              <a:spcAft>
                <a:spcPct val="0"/>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smallestScreenSize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Introduced in Honeycomb MR2 (API level 12), occurs when the physical screen size has changed, such as when a device has been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connected to an external display.</a:t>
            </a:r>
            <a:endParaRPr lang="en-US" sz="2205"/>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3107867"/>
            <a:ext cx="9155606" cy="42838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420511" y="335986"/>
            <a:ext cx="9071610" cy="7223689"/>
          </a:xfrm>
        </p:spPr>
        <p:txBody>
          <a:bodyPr>
            <a:normAutofit fontScale="6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solidFill>
                <a:srgbClr val="FF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solidFill>
                <a:srgbClr val="FF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android:configChanges=”screenSize|orientation|keyboardHidden”&gt;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Adding an android:configChanges attribute suppresses the restart for the specified configuration changes, instead triggering the onConfigurationChanged handler in the associated Activity. </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 this method to handle the configuration changes yourself, using the passed-in Configuration object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public void onConfigurationChanged(Configuration newConfig)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super.onConfigurationChanged(newConfig);</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 ... Update any UI based on resource values ...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if (newConfig.orientation == 					                      Configuration.ORIENTATION_LANDSCAPE){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 ... React to different orientation ...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if (newConfig.keyboardHidden == 			               			Configuration.KEYBOARDHIDDEN_NO)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 ... React to changed keyboard visibility ...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755967"/>
            <a:ext cx="9575588" cy="6803708"/>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ANDROID APPLICATION LIFECYCLE</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Unlike many traditional application platforms, Android applications have limited control over their own lifecycles.</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Instead, application components must listen for changes in the application state and react accordingly, taking particular care to be prepared for untimely termination.</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Android application runs in its own process, each of which is running a separate instance of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Dalvik</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Memory and process management is handled exclusively by the run time.</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aggressively manages its resources, doing whatever’s necessary to ensure a smooth and stable user experience. </a:t>
            </a:r>
          </a:p>
          <a:p>
            <a:pPr marL="333326" marR="0" lvl="0" indent="-333326" algn="just" defTabSz="1007957" fontAlgn="auto">
              <a:lnSpc>
                <a:spcPct val="100000"/>
              </a:lnSpc>
              <a:spcBef>
                <a:spcPct val="20000"/>
              </a:spcBef>
              <a:spcAft>
                <a:spcPts val="661"/>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practice that means that processes will be killed, in some case without warning, to free resources for higher-priority applications.</a:t>
            </a:r>
            <a:endParaRPr lang="en-US" sz="2400"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22" y="839964"/>
            <a:ext cx="9659585" cy="6467722"/>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UNDERSTANDING AN APPLICATION’S PRIORITY AND ITS PROCESS’ STATES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order in which processes are killed to reclaim resources is determined by the priority of their hosted applications.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application’s priority is equal to that of its highest-priority component.</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two applications have the same priority, the process that has been at that priority longest will be killed first.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Process priority is also affected by interprocess dependencies; if an application has a dependency on a Service or Content Provider supplied by a second application, the secondary application has at least as high a priority as the application it supports.</a:t>
            </a:r>
            <a:endParaRPr lang="en-US" sz="2646" b="1"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839964"/>
            <a:ext cx="9575588" cy="6467722"/>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figure  shows the priority tree used to determine the order of application termination.</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1.Active processes —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Active (foreground) processes</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have application components</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user is interacting with</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Active processes include </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a:t>
            </a:r>
          </a:p>
          <a:p>
            <a:pPr marL="777760" marR="0" lvl="1" indent="-299993" algn="just"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 in an active state</a:t>
            </a:r>
          </a:p>
          <a:p>
            <a:pPr marL="777760" marR="0" lvl="1" indent="-299993" algn="just"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Receivers executing</a:t>
            </a:r>
          </a:p>
          <a:p>
            <a:pPr marL="777760" marR="0" lvl="1" indent="-299993" algn="just"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Services executing</a:t>
            </a:r>
          </a:p>
          <a:p>
            <a:pPr marL="777760" marR="0" lvl="1" indent="-299993" algn="just" defTabSz="1007957" fontAlgn="auto">
              <a:lnSpc>
                <a:spcPct val="100000"/>
              </a:lnSpc>
              <a:spcBef>
                <a:spcPct val="20000"/>
              </a:spcBef>
              <a:spcAft>
                <a:spcPct val="0"/>
              </a:spcAft>
              <a:buSzPct val="85000"/>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Running Services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6" name="Picture 2"/>
          <p:cNvPicPr>
            <a:picLocks noChangeAspect="1" noChangeArrowheads="1"/>
          </p:cNvPicPr>
          <p:nvPr/>
        </p:nvPicPr>
        <p:blipFill>
          <a:blip r:embed="rId2"/>
          <a:stretch>
            <a:fillRect/>
          </a:stretch>
        </p:blipFill>
        <p:spPr bwMode="auto">
          <a:xfrm>
            <a:off x="5460295" y="2099910"/>
            <a:ext cx="4409810" cy="470379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493689"/>
            <a:ext cx="9071610" cy="7065986"/>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Visible processes: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Visible but inactive processes are those hosting “visible” Activities This happens when an Activity is only partially obscured.</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There are generally very few visible processes, and they’ll be killed only under extreme circumstances to allow active processes to continue.</a:t>
            </a:r>
          </a:p>
          <a:p>
            <a:pPr marL="333326" marR="0" lvl="0" indent="-333326" algn="just" defTabSz="1007957" fontAlgn="auto">
              <a:lnSpc>
                <a:spcPct val="100000"/>
              </a:lnSpc>
              <a:spcBef>
                <a:spcPct val="20000"/>
              </a:spcBef>
              <a:spcAft>
                <a:spcPts val="1323"/>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Started Service processes: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Processes hosting Services that have been started. Because these Services don’t interact directly with the user, they receive a slightly lower priority than visible</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 or foreground Services. Applications with running Services are still considered foreground processes and won’t be killed unless resources are needed for active or visible processes.</a:t>
            </a:r>
            <a:endParaRPr lang="en-US" sz="2400"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503979"/>
            <a:ext cx="9071610" cy="7055696"/>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4</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Background processes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Processes hosting Activities that aren’t visible and that don’t have any running Services.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There will generally be a large number of background processes that Android will kill using a last-seen-</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rst</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-killed pattern in order to obtain resources for foreground processes.</a:t>
            </a:r>
          </a:p>
          <a:p>
            <a:pPr marL="333326" marR="0" lvl="0" indent="-333326" algn="just" defTabSz="1007957" fontAlgn="auto">
              <a:lnSpc>
                <a:spcPct val="100000"/>
              </a:lnSpc>
              <a:spcBef>
                <a:spcPct val="20000"/>
              </a:spcBef>
              <a:spcAft>
                <a:spcPts val="1323"/>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5. Empty processes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improve overall system performance, Android will often retain an application in memory after it has reached the end of its lifetime.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maintains this cache to improve the start-up time of applications when they’re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relaunched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These processes are routinely killed, as required.</a:t>
            </a:r>
            <a:endParaRPr lang="en-US" sz="240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708002"/>
            <a:ext cx="9491592" cy="6683679"/>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THE ANDROID APPLICATION CLASS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Your application’s </a:t>
            </a:r>
            <a:r>
              <a:rPr kumimoji="0" lang="en-US" sz="2205"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object remains instantiated whenever your application runs.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205"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class provides event handlers for application creation and termination, low memory conditions, and configuration changes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Unlike </a:t>
            </a:r>
            <a:r>
              <a:rPr kumimoji="0" lang="en-US" sz="2205"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Application is not restarted as a result of configuration changes.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Extending the </a:t>
            </a:r>
            <a:r>
              <a:rPr kumimoji="0" lang="en-US" sz="2205"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with your own implementation enables you to do three things: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dirty="0" smtClean="0"/>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1. Respond to application level events broadcast by the Android run time such as low memory conditions.</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2. Transfer objects between application components.</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3. Manage and maintain resources used by several application components.</a:t>
            </a:r>
            <a:endParaRPr lang="en-US" sz="2205" dirty="0"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Of these, the later two can be better achieved using a separate singleton class</a:t>
            </a:r>
            <a:endParaRPr lang="en-US" sz="2205"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4508" y="1091953"/>
            <a:ext cx="7811664" cy="60477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335986"/>
            <a:ext cx="9071610" cy="6803708"/>
          </a:xfrm>
        </p:spPr>
        <p:txBody>
          <a:bodyPr>
            <a:normAutofit fontScale="9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Extending and Using the Application Class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import android.app.Application;</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import android.content.res.Configuration;</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class MyApplication extends Application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private static MyApplication singleton;</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Returns the application instance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public static MyApplication getInstance()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return singleton;</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@Override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public final void onCreate()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super.onCreate();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singleton = this;</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0"/>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a:latin typeface="Comic Sans MS" pitchFamily="66" charset="0"/>
              </a:rPr>
              <a:t>Interface</a:t>
            </a:r>
            <a:endParaRPr lang="en-US" altLang="en-US"/>
          </a:p>
        </p:txBody>
      </p:sp>
      <p:sp>
        <p:nvSpPr>
          <p:cNvPr id="13315" name="Content Placeholder 2"/>
          <p:cNvSpPr>
            <a:spLocks noGrp="1"/>
          </p:cNvSpPr>
          <p:nvPr>
            <p:ph idx="1"/>
          </p:nvPr>
        </p:nvSpPr>
        <p:spPr>
          <a:xfrm>
            <a:off x="503238" y="2157413"/>
            <a:ext cx="9061450" cy="4979987"/>
          </a:xfrm>
          <a:prstGeom prst="rect">
            <a:avLst/>
          </a:prstGeom>
        </p:spPr>
        <p:txBody>
          <a:bodyPr vert="horz" wrap="square" lIns="0" tIns="28080" rIns="0" bIns="0" numCol="1" anchor="t" anchorCtr="0" compatLnSpc="1">
            <a:prstTxWarp prst="textNoShape">
              <a:avLst/>
            </a:prstTxWarp>
          </a:bodyPr>
          <a:lstStyle/>
          <a:p>
            <a:pPr marL="342900" marR="0" lvl="0" indent="-342900" algn="l"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0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homescreens are typically made up of app icons and widgets; app icons launch the associated app, whereas widgets display live, auto-updating content such as the weather forecast, the user's email inbox, or a news ticker directly on the </a:t>
            </a:r>
            <a:r>
              <a:rPr kumimoji="0" lang="en-US" sz="2000" b="0" i="0" u="sng" strike="noStrike" kern="0" cap="none" spc="0" normalizeH="0" baseline="0" noProof="0" err="1"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homescreen.</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p>
          <a:p>
            <a:pPr marL="342900" marR="0" lvl="0" indent="-342900" algn="l"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 </a:t>
            </a:r>
            <a:r>
              <a:rPr kumimoji="0" lang="en-US" sz="2000" b="0" i="0" u="sng" strike="noStrike" kern="0" cap="none" spc="0" normalizeH="0" baseline="0" noProof="0" err="1"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homescreen</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may be made up of several pages that the user can swipe back and forth between, though </a:t>
            </a:r>
            <a:r>
              <a:rPr kumimoji="0" lang="en-US" sz="20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Android's </a:t>
            </a:r>
            <a:r>
              <a:rPr kumimoji="0" lang="en-US" sz="2000" b="0" i="0" u="none" strike="noStrike" kern="0" cap="none" spc="0" normalizeH="0" baseline="0" noProof="0" err="1"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homescreen interface is heavily customisable, allowing the user to adjust the look and feel of the device to their tastes. </a:t>
            </a:r>
          </a:p>
          <a:p>
            <a:pPr marL="342900" marR="0" lvl="0" indent="-342900" algn="l"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Third party apps available on </a:t>
            </a:r>
            <a:r>
              <a:rPr kumimoji="0" lang="en-US" sz="2000" b="0" i="0" u="sng"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Google Play </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other app stores can extensively re-theme the </a:t>
            </a:r>
            <a:r>
              <a:rPr kumimoji="0" lang="en-US" sz="2000" b="0" i="0" u="sng" strike="noStrike" kern="0" cap="none" spc="0" normalizeH="0" baseline="0" noProof="0" err="1"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homescreen,</a:t>
            </a:r>
            <a:r>
              <a:rPr kumimoji="0" lang="en-US" sz="2000" b="0" i="0" u="sng"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even mimic the look of other </a:t>
            </a:r>
            <a:r>
              <a:rPr kumimoji="0" lang="en-US" sz="2000" b="0" i="0" u="none" strike="noStrike" kern="0" cap="none" spc="0" normalizeH="0" baseline="0" noProof="0" smtClean="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operating systems</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such as </a:t>
            </a:r>
            <a:r>
              <a:rPr kumimoji="0" lang="en-US" sz="20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Windows Phone. </a:t>
            </a:r>
          </a:p>
          <a:p>
            <a:pPr marL="342900" marR="0" lvl="0" indent="-342900" algn="l"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Most manufacturers, and some wireless carriers, customise the look and feel of their </a:t>
            </a:r>
            <a:r>
              <a:rPr kumimoji="0" lang="en-US" sz="20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 </a:t>
            </a:r>
            <a:r>
              <a:rPr kumimoji="0" lang="en-US" sz="20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devices to differentiate themselves from the competition.</a:t>
            </a:r>
          </a:p>
          <a:p>
            <a:pPr marL="342900" marR="0" lvl="0" indent="-342900" algn="l" defTabSz="457200" rtl="0" eaLnBrk="0" fontAlgn="base" latinLnBrk="0" hangingPunct="0">
              <a:lnSpc>
                <a:spcPct val="100000"/>
              </a:lnSpc>
              <a:spcBef>
                <a:spcPct val="0"/>
              </a:spcBef>
              <a:spcAft>
                <a:spcPts val="1425"/>
              </a:spcAft>
              <a:buClr>
                <a:srgbClr val="000000"/>
              </a:buClr>
              <a:buSzTx/>
              <a:buFont typeface="Times New Roman" pitchFamily="18" charset="0"/>
              <a:buChar char="•"/>
              <a:defRPr/>
            </a:pPr>
            <a:endParaRPr kumimoji="0" lang="en-US" sz="20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8522" y="3947830"/>
            <a:ext cx="9407596" cy="9239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ounded Rectangle 3"/>
          <p:cNvSpPr/>
          <p:nvPr/>
        </p:nvSpPr>
        <p:spPr>
          <a:xfrm>
            <a:off x="588504" y="1427938"/>
            <a:ext cx="8315643" cy="1776461"/>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168522" y="335986"/>
            <a:ext cx="9659585" cy="6887704"/>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created, you must register your new </a:t>
            </a:r>
            <a:r>
              <a:rPr kumimoji="0" lang="en-US" sz="231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a:t>
            </a: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class in the manifest’s application node using a name attribute, as shown in the following snippet:</a:t>
            </a:r>
          </a:p>
          <a:p>
            <a:pPr marL="777760" marR="0" lvl="1" indent="-299993" algn="just"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&lt;application android:icon=”@drawable/icon”</a:t>
            </a:r>
          </a:p>
          <a:p>
            <a:pPr marL="777760" marR="0" lvl="1" indent="-299993" algn="just"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android:name=”.MyApplication”&gt;</a:t>
            </a:r>
          </a:p>
          <a:p>
            <a:pPr marL="777760" marR="0" lvl="1" indent="-299993" algn="just"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Manifest nodes ...]</a:t>
            </a:r>
          </a:p>
          <a:p>
            <a:pPr marL="777760" marR="0" lvl="1" indent="-299993" algn="just"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&lt;/application&gt;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Create new state variables and global resources for access from within the application components:</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MyObjectvalue = MyApplication.getInstance().getGlobalStateValue();</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MyApplication.getInstance().setGlobalStateValue(myObjectValue);</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315"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Although this can be an effective technique for transferring objects between your loosely coupled application components, or for maintaining application state or shared resources, it is often better to create your own static singleton class rather than extending the Application class specifically unless you are also handling the lifecycle events described in the following section.</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1007957"/>
            <a:ext cx="9407596" cy="6299729"/>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Overriding the Application Lifecycle Events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overriding these methods, you can implement your own application-specific behavior for each of these circumstances:</a:t>
            </a:r>
          </a:p>
          <a:p>
            <a:pPr marL="333326" marR="0" lvl="0" indent="-333326" algn="just" defTabSz="1007957" fontAlgn="auto">
              <a:lnSpc>
                <a:spcPct val="100000"/>
              </a:lnSpc>
              <a:spcBef>
                <a:spcPct val="20000"/>
              </a:spcBef>
              <a:spcAft>
                <a:spcPts val="1323"/>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Called when the application is created. Override this method to initialize your application singleton and create and initialize any application state variables or shared resources.</a:t>
            </a:r>
          </a:p>
          <a:p>
            <a:pPr marL="333326" marR="0" lvl="0" indent="-333326" algn="just" defTabSz="1007957" fontAlgn="auto">
              <a:lnSpc>
                <a:spcPct val="100000"/>
              </a:lnSpc>
              <a:spcBef>
                <a:spcPct val="20000"/>
              </a:spcBef>
              <a:spcAft>
                <a:spcPts val="1323"/>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onLowMemory</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Provides an opportunity for well-behaved applications to free additional memory when the system is running low on resources. </a:t>
            </a:r>
          </a:p>
          <a:p>
            <a:pPr marL="777760" marR="0" lvl="1" indent="-299993" algn="just" defTabSz="1007957" fontAlgn="auto">
              <a:lnSpc>
                <a:spcPct val="100000"/>
              </a:lnSpc>
              <a:spcBef>
                <a:spcPct val="20000"/>
              </a:spcBef>
              <a:spcAft>
                <a:spcPts val="1323"/>
              </a:spcAft>
              <a:buSzPct val="85000"/>
              <a:buFont typeface="Wingdings" pitchFamily="2" charset="2"/>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will generally only be called when background processes have already been terminated and the current foreground applications are still low on memory. Override this handler to clear caches or release unnecessary resources.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839964"/>
            <a:ext cx="9071610" cy="6467722"/>
          </a:xfrm>
        </p:spPr>
        <p:txBody>
          <a:bodyPr>
            <a:normAutofit fontScale="9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onTrimMemory</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application specific alternative to the onLowMemory handler introduced in Android 4.0 (API level 13). </a:t>
            </a:r>
          </a:p>
          <a:p>
            <a:pPr marL="777760" marR="0" lvl="1" indent="-299993" algn="just" defTabSz="1007957" fontAlgn="auto">
              <a:lnSpc>
                <a:spcPct val="100000"/>
              </a:lnSpc>
              <a:spcBef>
                <a:spcPct val="20000"/>
              </a:spcBef>
              <a:spcAft>
                <a:spcPts val="1323"/>
              </a:spcAft>
              <a:buSzPct val="85000"/>
              <a:buFont typeface="Wingdings" pitchFamily="2" charset="2"/>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Called when the run time determines that the current application should attempt to trim its memory overhead – typically when it moves to the background.</a:t>
            </a:r>
          </a:p>
          <a:p>
            <a:pPr marL="777760" marR="0" lvl="1" indent="-299993" algn="just" defTabSz="1007957" fontAlgn="auto">
              <a:lnSpc>
                <a:spcPct val="100000"/>
              </a:lnSpc>
              <a:spcBef>
                <a:spcPct val="20000"/>
              </a:spcBef>
              <a:spcAft>
                <a:spcPts val="1323"/>
              </a:spcAft>
              <a:buSzPct val="85000"/>
              <a:buFont typeface="Wingdings" pitchFamily="2" charset="2"/>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includes a level parameter that provides the context around the request.</a:t>
            </a:r>
          </a:p>
          <a:p>
            <a:pPr marL="333326" marR="0" lvl="0" indent="-333326" algn="just" defTabSz="1007957" fontAlgn="auto">
              <a:lnSpc>
                <a:spcPct val="100000"/>
              </a:lnSpc>
              <a:spcBef>
                <a:spcPct val="20000"/>
              </a:spcBef>
              <a:spcAft>
                <a:spcPts val="1323"/>
              </a:spcAft>
              <a:buSzPct val="95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onConfigurationChanged</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Unlike Activities Application objects are not restarted due to configuration changes.</a:t>
            </a:r>
          </a:p>
          <a:p>
            <a:pPr marL="777760" marR="0" lvl="1" indent="-299993" algn="just" defTabSz="1007957" fontAlgn="auto">
              <a:lnSpc>
                <a:spcPct val="100000"/>
              </a:lnSpc>
              <a:spcBef>
                <a:spcPct val="20000"/>
              </a:spcBef>
              <a:spcAft>
                <a:spcPts val="1323"/>
              </a:spcAft>
              <a:buSzPct val="85000"/>
              <a:buFont typeface="Wingdings" pitchFamily="2" charset="2"/>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your application uses values dependent on specific configurations, override this handler to reload those values and otherwise handle confi guration changes at an application level.</a:t>
            </a:r>
            <a:endParaRPr lang="en-US" b="1"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755967"/>
            <a:ext cx="9071610" cy="6803708"/>
          </a:xfrm>
        </p:spPr>
        <p:txBody>
          <a:bodyPr>
            <a:normAutofit fontScale="700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must always call through to the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superclass</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event handlers when overriding these methods.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final void </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super.onCreate</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singleton = this;</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final void </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onLowMemory</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super.onLowMemory</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final void </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onTrimMemory</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level)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super.onTrimMemory</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(level);</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final void </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onConfigurationChanged</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(Configuration </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newConfig</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super.onConfigurationChanged</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newConfig</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299993" algn="l" defTabSz="1007957" fontAlgn="auto">
              <a:lnSpc>
                <a:spcPct val="100000"/>
              </a:lnSpc>
              <a:spcBef>
                <a:spcPct val="20000"/>
              </a:spcBef>
              <a:spcAft>
                <a:spcPct val="0"/>
              </a:spcAft>
              <a:buSzPct val="85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735808"/>
          </a:xfrm>
        </p:spPr>
        <p:txBody>
          <a:bodyPr>
            <a:norm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ANDROID ACTIVITIES</a:t>
            </a:r>
            <a:endParaRPr lang="en-US" sz="3527"/>
          </a:p>
        </p:txBody>
      </p:sp>
      <p:sp>
        <p:nvSpPr>
          <p:cNvPr id="3" name="Content Placeholder 2"/>
          <p:cNvSpPr>
            <a:spLocks noGrp="1"/>
          </p:cNvSpPr>
          <p:nvPr>
            <p:ph idx="1"/>
          </p:nvPr>
        </p:nvSpPr>
        <p:spPr>
          <a:xfrm>
            <a:off x="504508" y="1595931"/>
            <a:ext cx="9071610" cy="5375769"/>
          </a:xfrm>
        </p:spPr>
        <p:txBody>
          <a:bodyPr>
            <a:normAutofit fontScale="9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Activity represents a screen that an application can present to its users.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more complicated your application, the more screens you are likely to need.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Typically, this includes at least a primary interface screen that handles the main UI functionality of your application.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primary interface generally consists of a number of Fragments that make up your UI and is generally supported by a set of secondary Activities.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move between screens you start a new Activity</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80457" y="3527848"/>
            <a:ext cx="6887704" cy="37798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1595931"/>
            <a:ext cx="9071610" cy="5963744"/>
          </a:xfrm>
        </p:spPr>
        <p:txBody>
          <a:bodyPr>
            <a:normAutofit fontScale="850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Extend Activity to create a new Activity class.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Within this new class you must define the UI and implement your functionality.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code shows the basic skeleton code for a new Activity.</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package com.paad.activities;</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import android.app.Activity;</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import android.os.Bundle;</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class MyActivity extends Activity {</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Called when the activity is first created. */</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@Override</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public void onCreate(Bundle savedInstanceState) {</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super.onCreate(savedInstanceState);</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1777737" marR="0" lvl="4" indent="-255550" algn="just"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mtClean="0"/>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
        <p:nvSpPr>
          <p:cNvPr id="2" name="Title 1"/>
          <p:cNvSpPr>
            <a:spLocks noGrp="1"/>
          </p:cNvSpPr>
          <p:nvPr>
            <p:ph type="title"/>
          </p:nvPr>
        </p:nvSpPr>
        <p:spPr>
          <a:xfrm>
            <a:off x="504508" y="776127"/>
            <a:ext cx="9071610" cy="651812"/>
          </a:xfrm>
        </p:spPr>
        <p:txBody>
          <a:bodyPr>
            <a:normAutofit fontScale="90000"/>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4409"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Creating Activities</a:t>
            </a:r>
            <a:endParaRPr lang="en-US" sz="4409"/>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60475" y="4451808"/>
            <a:ext cx="6551719" cy="243589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587975"/>
            <a:ext cx="9071610" cy="6971700"/>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Views are the UI controls that display data and provide user interaction.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provides several layout classes, called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Groups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which can contain multiple Views to help you layout your UIs.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Fragments are used to encapsulate segments of your UI, making it simple to create dynamic interfaces that can be rearranged to optimize your layouts for different screen sizes and orientations.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assign a UI to an Activity, call setContentView from the onCreate method of your Activity. In this first snippet, an instance of a TextView is used as the Activity’s UI:</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void onCreate(Bundle savedInstanceState) {</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super.onCreate(savedInstanceState);</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TextView textView = new TextView(this);</a:t>
            </a:r>
            <a:endParaRPr lang="en-US" sz="1984" smtClean="0"/>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setContentView(textView);</a:t>
            </a:r>
            <a:endParaRPr lang="en-US" sz="1984" smtClean="0"/>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92482" y="3359856"/>
            <a:ext cx="7223689" cy="2351899"/>
          </a:xfrm>
          <a:prstGeom prst="roundRect">
            <a:avLst/>
          </a:prstGeom>
          <a:solidFill>
            <a:srgbClr val="FEA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839964"/>
            <a:ext cx="9071610" cy="6719712"/>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want to use a more complex UI design. You can create a layout in code using layout View Groups, or you can use the standard Android convention of passing a resource ID for a layout defined in an external resource, as shown in the following snippet:</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void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(Bundle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savedInstanceState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super.onCreate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savedInstanceState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setContentView</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R.layout.main</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400" dirty="0" smtClean="0"/>
          </a:p>
          <a:p>
            <a:pPr marL="1444411" marR="0" lvl="3" indent="-255550" algn="l" defTabSz="1007957" fontAlgn="auto">
              <a:lnSpc>
                <a:spcPct val="100000"/>
              </a:lnSpc>
              <a:spcBef>
                <a:spcPct val="20000"/>
              </a:spcBef>
              <a:spcAft>
                <a:spcPct val="0"/>
              </a:spcAft>
              <a:buSzPct val="65000"/>
              <a:buNone/>
              <a:defRPr kumimoji="0" sz="243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400"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08486" y="5291773"/>
            <a:ext cx="6551719" cy="14279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ounded Rectangle 3"/>
          <p:cNvSpPr/>
          <p:nvPr/>
        </p:nvSpPr>
        <p:spPr>
          <a:xfrm>
            <a:off x="1008486" y="5207776"/>
            <a:ext cx="6551719" cy="14279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1007957"/>
            <a:ext cx="9071610" cy="5963744"/>
          </a:xfrm>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lvl1pPr marL="302387" marR="0" indent="-302387" algn="l" defTabSz="1007957" rtl="0" eaLnBrk="1" fontAlgn="auto" latinLnBrk="0" hangingPunct="1">
              <a:lnSpc>
                <a:spcPct val="100000"/>
              </a:lnSpc>
              <a:spcBef>
                <a:spcPct val="20000"/>
              </a:spcBef>
              <a:spcAft>
                <a:spcPct val="0"/>
              </a:spcAft>
              <a:buClr>
                <a:schemeClr val="accent3"/>
              </a:buClr>
              <a:buSzPct val="95000"/>
              <a:buFont typeface="Wingdings 2"/>
              <a:buChar char=""/>
              <a:defRPr kumimoji="0" sz="2866" b="0" i="0" u="none" strike="noStrike" kern="1200" cap="none" spc="0" normalizeH="0" baseline="0" noProof="0">
                <a:solidFill>
                  <a:schemeClr val="dk1"/>
                </a:solidFill>
                <a:uLnTx/>
                <a:uFillTx/>
                <a:latin typeface="Constantia"/>
                <a:ea typeface="Arial"/>
                <a:cs typeface="Arial"/>
                <a:sym typeface="Wingdings" charset="2"/>
              </a:defRPr>
            </a:lvl1pPr>
            <a:lvl2pPr marL="705570" marR="0" indent="-272148" algn="l" defTabSz="1007957" rtl="0" eaLnBrk="1" fontAlgn="auto" latinLnBrk="0" hangingPunct="1">
              <a:lnSpc>
                <a:spcPct val="100000"/>
              </a:lnSpc>
              <a:spcBef>
                <a:spcPct val="20000"/>
              </a:spcBef>
              <a:spcAft>
                <a:spcPct val="0"/>
              </a:spcAft>
              <a:buClr>
                <a:schemeClr val="accent1"/>
              </a:buClr>
              <a:buSzPct val="85000"/>
              <a:buFont typeface="Wingdings 2"/>
              <a:buChar char=""/>
              <a:defRPr kumimoji="0" sz="2646"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272148" algn="l" defTabSz="1007957" rtl="0" eaLnBrk="1" fontAlgn="auto" latinLnBrk="0" hangingPunct="1">
              <a:lnSpc>
                <a:spcPct val="100000"/>
              </a:lnSpc>
              <a:spcBef>
                <a:spcPct val="20000"/>
              </a:spcBef>
              <a:spcAft>
                <a:spcPct val="0"/>
              </a:spcAft>
              <a:buClr>
                <a:schemeClr val="accent2"/>
              </a:buClr>
              <a:buSzPct val="70000"/>
              <a:buFont typeface="Wingdings 2"/>
              <a:buChar char=""/>
              <a:defRPr kumimoji="0" sz="2315" b="0" i="0" u="none" strike="noStrike" kern="1200" cap="none" spc="0" normalizeH="0" baseline="0" noProof="0">
                <a:solidFill>
                  <a:schemeClr val="dk1"/>
                </a:solidFill>
                <a:uLnTx/>
                <a:uFillTx/>
                <a:latin typeface="Constantia"/>
                <a:ea typeface="Arial"/>
                <a:cs typeface="Arial"/>
                <a:sym typeface="Wingdings" charset="2"/>
              </a:defRPr>
            </a:lvl3pPr>
            <a:lvl4pPr marL="1310344" marR="0" indent="-231830" algn="l" defTabSz="1007957" rtl="0" eaLnBrk="1" fontAlgn="auto" latinLnBrk="0" hangingPunct="1">
              <a:lnSpc>
                <a:spcPct val="100000"/>
              </a:lnSpc>
              <a:spcBef>
                <a:spcPct val="20000"/>
              </a:spcBef>
              <a:spcAft>
                <a:spcPct val="0"/>
              </a:spcAft>
              <a:buClr>
                <a:schemeClr val="accent3"/>
              </a:buClr>
              <a:buSzPct val="65000"/>
              <a:buFont typeface="Wingdings 2"/>
              <a:buChar char=""/>
              <a:defRPr kumimoji="0" sz="2205" b="0" i="0" u="none" strike="noStrike" kern="1200" cap="none" spc="0" normalizeH="0" baseline="0" noProof="0">
                <a:solidFill>
                  <a:schemeClr val="dk1"/>
                </a:solidFill>
                <a:uLnTx/>
                <a:uFillTx/>
                <a:latin typeface="Constantia"/>
                <a:ea typeface="Arial"/>
                <a:cs typeface="Arial"/>
                <a:sym typeface="Wingdings" charset="2"/>
              </a:defRPr>
            </a:lvl4pPr>
            <a:lvl5pPr marL="1612731" marR="0" indent="-231830" algn="l" defTabSz="1007957" rtl="0" eaLnBrk="1" fontAlgn="auto" latinLnBrk="0" hangingPunct="1">
              <a:lnSpc>
                <a:spcPct val="100000"/>
              </a:lnSpc>
              <a:spcBef>
                <a:spcPct val="20000"/>
              </a:spcBef>
              <a:spcAft>
                <a:spcPct val="0"/>
              </a:spcAft>
              <a:buClr>
                <a:schemeClr val="accent4"/>
              </a:buClr>
              <a:buSzPct val="65000"/>
              <a:buFont typeface="Wingdings 2"/>
              <a:buChar char=""/>
              <a:defRPr kumimoji="0" sz="2205" b="0" i="0" u="none" strike="noStrike" kern="1200" cap="none" spc="0" normalizeH="0" baseline="0" noProof="0">
                <a:solidFill>
                  <a:schemeClr val="dk1"/>
                </a:solidFill>
                <a:uLnTx/>
                <a:uFillTx/>
                <a:latin typeface="Constantia"/>
                <a:ea typeface="Arial"/>
                <a:cs typeface="Arial"/>
                <a:sym typeface="Wingdings" charset="2"/>
              </a:defRPr>
            </a:lvl5pPr>
            <a:lvl6pPr marL="1915118" marR="0" indent="-231830" algn="l" defTabSz="1007957" rtl="0" eaLnBrk="1" fontAlgn="auto" latinLnBrk="0" hangingPunct="1">
              <a:lnSpc>
                <a:spcPct val="100000"/>
              </a:lnSpc>
              <a:spcBef>
                <a:spcPct val="20000"/>
              </a:spcBef>
              <a:spcAft>
                <a:spcPct val="0"/>
              </a:spcAft>
              <a:buClr>
                <a:schemeClr val="accent5"/>
              </a:buClr>
              <a:buSzPct val="80000"/>
              <a:buFont typeface="Wingdings 2"/>
              <a:buChar char=""/>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2116709" marR="0" indent="-201591" algn="l" defTabSz="1007957" rtl="0" eaLnBrk="1" fontAlgn="auto" latinLnBrk="0" hangingPunct="1">
              <a:lnSpc>
                <a:spcPct val="100000"/>
              </a:lnSpc>
              <a:spcBef>
                <a:spcPct val="20000"/>
              </a:spcBef>
              <a:spcAft>
                <a:spcPct val="0"/>
              </a:spcAft>
              <a:buClr>
                <a:schemeClr val="accent6"/>
              </a:buClr>
              <a:buSzPct val="80000"/>
              <a:buFont typeface="Wingdings 2"/>
              <a:buChar char=""/>
              <a:defRPr kumimoji="0" sz="1764" b="0" i="0" u="none" strike="noStrike" kern="1200" cap="none" spc="0" normalizeH="0" baseline="0" noProof="0">
                <a:solidFill>
                  <a:schemeClr val="dk1"/>
                </a:solidFill>
                <a:uLnTx/>
                <a:uFillTx/>
                <a:latin typeface="Constantia"/>
                <a:ea typeface="Arial"/>
                <a:cs typeface="Arial"/>
                <a:sym typeface="Wingdings" charset="2"/>
              </a:defRPr>
            </a:lvl7pPr>
            <a:lvl8pPr marL="2419096" marR="0" indent="-201591" algn="l" defTabSz="1007957" rtl="0" eaLnBrk="1" fontAlgn="auto" latinLnBrk="0" hangingPunct="1">
              <a:lnSpc>
                <a:spcPct val="100000"/>
              </a:lnSpc>
              <a:spcBef>
                <a:spcPct val="20000"/>
              </a:spcBef>
              <a:spcAft>
                <a:spcPct val="0"/>
              </a:spcAft>
              <a:buClr>
                <a:schemeClr val="tx2"/>
              </a:buClr>
              <a:buSzTx/>
              <a:buFontTx/>
              <a:buChar char="•"/>
              <a:defRPr kumimoji="0" sz="1764" b="0" i="0" u="none" strike="noStrike" kern="1200" cap="none" spc="0" normalizeH="0" baseline="0" noProof="0">
                <a:solidFill>
                  <a:schemeClr val="dk1"/>
                </a:solidFill>
                <a:uLnTx/>
                <a:uFillTx/>
                <a:latin typeface="Constantia"/>
                <a:ea typeface="Arial"/>
                <a:cs typeface="Arial"/>
                <a:sym typeface="Wingdings" charset="2"/>
              </a:defRPr>
            </a:lvl8pPr>
            <a:lvl9pPr marL="2721483" marR="0" indent="-201591" algn="l" defTabSz="1007957" rtl="0" eaLnBrk="1" fontAlgn="auto" latinLnBrk="0" hangingPunct="1">
              <a:lnSpc>
                <a:spcPct val="100000"/>
              </a:lnSpc>
              <a:spcBef>
                <a:spcPct val="20000"/>
              </a:spcBef>
              <a:spcAft>
                <a:spcPct val="0"/>
              </a:spcAft>
              <a:buClr>
                <a:schemeClr val="tx2"/>
              </a:buClr>
              <a:buSzTx/>
              <a:buFontTx/>
              <a:buChar char="•"/>
              <a:defRPr kumimoji="0" sz="1543" b="0" i="0" u="none" strike="noStrike" kern="1200" cap="none" spc="0" normalizeH="0" baseline="0" noProof="0">
                <a:solidFill>
                  <a:schemeClr val="dk1"/>
                </a:solidFill>
                <a:uLnTx/>
                <a:uFillTx/>
                <a:latin typeface="Constantia"/>
                <a:ea typeface="Arial"/>
                <a:cs typeface="Arial"/>
                <a:sym typeface="Wingdings" charset="2"/>
              </a:defRPr>
            </a:lvl9pPr>
          </a:lstStyle>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To use an Activity in your application, you need to register it in the manifest.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Add a new activity tag within the application node of the manifest; the activity tag includes attributes for metadata, such as the label, icon, required permissions, and themes used by the Activity.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An Activity without a corresponding activity tag can’t be displayed — attempting to do so will result in a runtime exception.</a:t>
            </a:r>
            <a:endParaRPr lang="en-US" smtClean="0"/>
          </a:p>
          <a:p>
            <a:pPr marL="1111086" marR="0" lvl="2" indent="-299993" algn="l" defTabSz="1007957" fontAlgn="auto">
              <a:lnSpc>
                <a:spcPct val="100000"/>
              </a:lnSpc>
              <a:spcBef>
                <a:spcPct val="2000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 </a:t>
            </a:r>
          </a:p>
          <a:p>
            <a:pPr marL="1111086" marR="0" lvl="2" indent="-299993" algn="l" defTabSz="1007957" fontAlgn="auto">
              <a:lnSpc>
                <a:spcPct val="100000"/>
              </a:lnSpc>
              <a:spcBef>
                <a:spcPct val="2000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&lt;activity android:label=”@string/app_name”</a:t>
            </a:r>
          </a:p>
          <a:p>
            <a:pPr marL="1111086" marR="0" lvl="2" indent="-299993" algn="l" defTabSz="1007957" fontAlgn="auto">
              <a:lnSpc>
                <a:spcPct val="100000"/>
              </a:lnSpc>
              <a:spcBef>
                <a:spcPct val="2000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android:name=”.MyActivity”&gt;</a:t>
            </a:r>
            <a:endParaRPr lang="en-US" smtClean="0"/>
          </a:p>
          <a:p>
            <a:pPr marL="1111086" marR="0" lvl="2" indent="-299993" algn="l" defTabSz="1007957" fontAlgn="auto">
              <a:lnSpc>
                <a:spcPct val="100000"/>
              </a:lnSpc>
              <a:spcBef>
                <a:spcPct val="20000"/>
              </a:spcBef>
              <a:spcAft>
                <a:spcPct val="0"/>
              </a:spcAft>
              <a:buSzPct val="7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rPr>
              <a:t>&lt;/activity&gt;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onstantia"/>
                <a:ea typeface="Arial"/>
                <a:cs typeface="Arial"/>
                <a:sym typeface="Wingdings" charset="2"/>
              </a:defRPr>
            </a:pPr>
            <a:endParaRPr lang="en-US"/>
          </a:p>
        </p:txBody>
      </p:sp>
      <p:sp>
        <p:nvSpPr>
          <p:cNvPr id="6" name="Rounded Rectangle 5" hidden="1"/>
          <p:cNvSpPr/>
          <p:nvPr/>
        </p:nvSpPr>
        <p:spPr>
          <a:xfrm>
            <a:off x="924490" y="5543762"/>
            <a:ext cx="8651629" cy="14279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2603888"/>
            <a:ext cx="9071610" cy="1259946"/>
          </a:xfrm>
        </p:spPr>
        <p:txBody>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6075" b="1" i="0" u="none" strike="noStrike" kern="1200" cap="none" spc="0" normalizeH="0" baseline="0" noProof="0" smtClean="0">
                <a:ln w="9525" cap="flat" cmpd="sng" algn="ctr">
                  <a:noFill/>
                  <a:prstDash val="solid"/>
                  <a:round/>
                  <a:headEnd type="none" w="med" len="med"/>
                  <a:tailEnd type="none" w="med" len="med"/>
                </a:ln>
                <a:solidFill>
                  <a:schemeClr val="tx2">
                    <a:lumMod val="60000"/>
                    <a:lumOff val="40000"/>
                  </a:schemeClr>
                </a:solidFill>
                <a:uLnTx/>
                <a:uFillTx/>
                <a:latin typeface="Algerian" pitchFamily="82" charset="0"/>
              </a:rPr>
              <a:t>Activity  Lifecycle</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14338" name="Прямоугольник 3"/>
          <p:cNvSpPr/>
          <p:nvPr/>
        </p:nvSpPr>
        <p:spPr>
          <a:xfrm>
            <a:off x="3170238" y="539750"/>
            <a:ext cx="3454400" cy="865188"/>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buClr>
                <a:srgbClr val="000000"/>
              </a:buClr>
              <a:buFont typeface="Times New Roman" pitchFamily="18" charset="0"/>
            </a:pPr>
            <a:r>
              <a:rPr lang="en-US" altLang="en-US" sz="5400" b="1">
                <a:latin typeface="Comic Sans MS" pitchFamily="66" charset="0"/>
              </a:rPr>
              <a:t>Interface</a:t>
            </a:r>
          </a:p>
        </p:txBody>
      </p:sp>
      <p:pic>
        <p:nvPicPr>
          <p:cNvPr id="14339" name="Рисунок 1"/>
          <p:cNvPicPr>
            <a:picLocks noChangeAspect="1"/>
          </p:cNvPicPr>
          <p:nvPr/>
        </p:nvPicPr>
        <p:blipFill>
          <a:blip r:embed="rId4"/>
          <a:stretch>
            <a:fillRect/>
          </a:stretch>
        </p:blipFill>
        <p:spPr>
          <a:xfrm>
            <a:off x="7329488" y="1897063"/>
            <a:ext cx="2497137" cy="3454400"/>
          </a:xfrm>
          <a:prstGeom prst="rect">
            <a:avLst/>
          </a:prstGeom>
          <a:noFill/>
          <a:ln>
            <a:noFill/>
            <a:miter lim="800000"/>
          </a:ln>
        </p:spPr>
      </p:pic>
      <p:sp>
        <p:nvSpPr>
          <p:cNvPr id="14340" name="Прямоугольник 2"/>
          <p:cNvSpPr/>
          <p:nvPr/>
        </p:nvSpPr>
        <p:spPr>
          <a:xfrm>
            <a:off x="7183438" y="5422900"/>
            <a:ext cx="2670175" cy="146685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just" eaLnBrk="1">
              <a:lnSpc>
                <a:spcPct val="93000"/>
              </a:lnSpc>
              <a:buClr>
                <a:srgbClr val="000000"/>
              </a:buClr>
              <a:buFont typeface="Times New Roman" pitchFamily="18" charset="0"/>
            </a:pPr>
            <a:r>
              <a:rPr lang="en-US" altLang="en-US" sz="1600" b="1">
                <a:solidFill>
                  <a:srgbClr val="7030A0"/>
                </a:solidFill>
              </a:rPr>
              <a:t>A </a:t>
            </a:r>
            <a:r>
              <a:rPr lang="en-US" altLang="en-US" sz="1600" b="1">
                <a:solidFill>
                  <a:srgbClr val="0070C0"/>
                </a:solidFill>
              </a:rPr>
              <a:t>Samsung Galaxy Note </a:t>
            </a:r>
            <a:r>
              <a:rPr lang="en-US" altLang="en-US" sz="1600" b="1">
                <a:solidFill>
                  <a:srgbClr val="7030A0"/>
                </a:solidFill>
              </a:rPr>
              <a:t>II's </a:t>
            </a:r>
            <a:r>
              <a:rPr lang="en-US" altLang="en-US" sz="1600" b="1">
                <a:solidFill>
                  <a:srgbClr val="FFC000"/>
                </a:solidFill>
              </a:rPr>
              <a:t>homescreen, </a:t>
            </a:r>
            <a:r>
              <a:rPr lang="en-US" altLang="en-US" sz="1600" b="1">
                <a:solidFill>
                  <a:srgbClr val="7030A0"/>
                </a:solidFill>
              </a:rPr>
              <a:t>showing the status bar, a clock and weather widget, a </a:t>
            </a:r>
            <a:r>
              <a:rPr lang="en-US" altLang="en-US" sz="1600" b="1">
                <a:solidFill>
                  <a:srgbClr val="00B0F0"/>
                </a:solidFill>
              </a:rPr>
              <a:t>Google </a:t>
            </a:r>
            <a:r>
              <a:rPr lang="en-US" altLang="en-US" sz="1600" b="1">
                <a:solidFill>
                  <a:srgbClr val="7030A0"/>
                </a:solidFill>
              </a:rPr>
              <a:t>search bar, and several app shortcuts.</a:t>
            </a:r>
            <a:endParaRPr lang="ru-RU" altLang="en-US" sz="1600" b="1">
              <a:solidFill>
                <a:srgbClr val="7030A0"/>
              </a:solidFill>
            </a:endParaRPr>
          </a:p>
        </p:txBody>
      </p:sp>
      <p:sp>
        <p:nvSpPr>
          <p:cNvPr id="14341" name="Прямоугольник 4"/>
          <p:cNvSpPr/>
          <p:nvPr/>
        </p:nvSpPr>
        <p:spPr>
          <a:xfrm>
            <a:off x="215900" y="1779588"/>
            <a:ext cx="6896100" cy="5826125"/>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Present along the top of the screen is a status bar, showing information about the device and its connectivity. </a:t>
            </a:r>
          </a:p>
          <a:p>
            <a:pPr marL="0" marR="0" lvl="0" indent="0" algn="just" defTabSz="457200" rtl="0" eaLnBrk="1" fontAlgn="base" latinLnBrk="0" hangingPunct="0">
              <a:lnSpc>
                <a:spcPct val="93000"/>
              </a:lnSpc>
              <a:spcBef>
                <a:spcPct val="0"/>
              </a:spcBef>
              <a:spcAft>
                <a:spcPct val="0"/>
              </a:spcAft>
              <a:buClr>
                <a:srgbClr val="000000"/>
              </a:buClr>
              <a:buSzTx/>
              <a:buFontTx/>
              <a:buNone/>
              <a:defRPr/>
            </a:pPr>
            <a:endPar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This </a:t>
            </a:r>
            <a:r>
              <a:rPr kumimoji="0" lang="en-US" sz="21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status bar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can be "pulled" down to reveal a notification </a:t>
            </a:r>
            <a:r>
              <a:rPr kumimoji="0" lang="en-US" sz="21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screen</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where apps display important information or updates, such as a newly received email or </a:t>
            </a:r>
            <a:r>
              <a:rPr kumimoji="0" lang="en-US" sz="21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SMS text</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in a way that doesn't immediately interrupt or inconvenience the user.</a:t>
            </a:r>
            <a:r>
              <a:rPr kumimoji="0" lang="en-US" sz="21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p>
          <a:p>
            <a:pPr marL="0" marR="0" lvl="0" indent="0" algn="just" defTabSz="457200" rtl="0" eaLnBrk="1" fontAlgn="base" latinLnBrk="0" hangingPunct="0">
              <a:lnSpc>
                <a:spcPct val="93000"/>
              </a:lnSpc>
              <a:spcBef>
                <a:spcPct val="0"/>
              </a:spcBef>
              <a:spcAft>
                <a:spcPct val="0"/>
              </a:spcAft>
              <a:buClr>
                <a:srgbClr val="000000"/>
              </a:buClr>
              <a:buSzTx/>
              <a:buFontTx/>
              <a:buNone/>
              <a:defRPr/>
            </a:pPr>
            <a:endParaRPr kumimoji="0" lang="en-US" sz="21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In early versions of </a:t>
            </a:r>
            <a:r>
              <a:rPr kumimoji="0" lang="en-US" sz="21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these notifications could be tapped to open the relevant app, but recent updates have provided enhanced functionality, such as the ability to call a number back directly from the missed call notification without having to open the dialer app first. </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Notifications are persistent until read or dismissed by the user.</a:t>
            </a:r>
            <a:endParaRPr kumimoji="0" lang="ru-RU"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android lifecycle"/>
          <p:cNvPicPr>
            <a:picLocks noGrp="1"/>
          </p:cNvPicPr>
          <p:nvPr>
            <p:ph idx="1"/>
          </p:nvPr>
        </p:nvPicPr>
        <p:blipFill>
          <a:blip r:embed="rId2"/>
          <a:stretch>
            <a:fillRect/>
          </a:stretch>
        </p:blipFill>
        <p:spPr bwMode="auto">
          <a:xfrm>
            <a:off x="1596461" y="335986"/>
            <a:ext cx="7223689" cy="6887704"/>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735808"/>
          </a:xfrm>
        </p:spPr>
        <p:txBody>
          <a:bodyPr>
            <a:no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4409" b="1" i="0" u="none" strike="noStrike" kern="1200" cap="none" spc="0" normalizeH="0" baseline="0" noProof="0" dirty="0" smtClean="0">
                <a:ln w="9525" cap="flat" cmpd="sng" algn="ctr">
                  <a:noFill/>
                  <a:prstDash val="solid"/>
                  <a:round/>
                  <a:headEnd type="none" w="med" len="med"/>
                  <a:tailEnd type="none" w="med" len="med"/>
                </a:ln>
                <a:solidFill>
                  <a:schemeClr val="tx2">
                    <a:lumMod val="60000"/>
                    <a:lumOff val="40000"/>
                  </a:schemeClr>
                </a:solidFill>
                <a:uLnTx/>
                <a:uFillTx/>
                <a:latin typeface="+mj-lt"/>
                <a:ea typeface="+mj-ea"/>
                <a:cs typeface="+mj-cs"/>
                <a:sym typeface="Wingdings" charset="2"/>
              </a:rPr>
              <a:t>Activity Lifecycle</a:t>
            </a:r>
            <a:endParaRPr lang="en-US" sz="4409" dirty="0">
              <a:solidFill>
                <a:schemeClr val="tx2">
                  <a:lumMod val="60000"/>
                  <a:lumOff val="40000"/>
                </a:schemeClr>
              </a:solidFill>
            </a:endParaRPr>
          </a:p>
        </p:txBody>
      </p:sp>
      <p:sp>
        <p:nvSpPr>
          <p:cNvPr id="3" name="Content Placeholder 2"/>
          <p:cNvSpPr>
            <a:spLocks noGrp="1"/>
          </p:cNvSpPr>
          <p:nvPr>
            <p:ph idx="1"/>
          </p:nvPr>
        </p:nvSpPr>
        <p:spPr>
          <a:xfrm>
            <a:off x="504508" y="1595931"/>
            <a:ext cx="9071610" cy="5375769"/>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activity is the single screen in android. It is like window or frame of Java.</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the help of activity, you can place all your UI components or widgets in a single screen.</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7 lifecycle method of Activity describes how activity will behave at different states.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Activity Lifecycle is controlled by 7 methods of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android.app.Activity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The android Activity is the subclass of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ContextThemeWrapper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839964"/>
            <a:ext cx="9071610" cy="5912996"/>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activity represents a single screen in your app with which your user can perform a single, focused task.</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app usually consists of multiple activities that are loosely bound to each other.</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Typically, one activity in an application is specified as the "main" activity, which is presented to the user when the app is launched.</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Each activity can then start other activities in order to perform different actions. </a:t>
            </a:r>
            <a:endParaRPr lang="en-US" sz="2800"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endParaRPr lang="en-US"/>
          </a:p>
        </p:txBody>
      </p:sp>
      <p:graphicFrame>
        <p:nvGraphicFramePr>
          <p:cNvPr id="4" name="Content Placeholder 3"/>
          <p:cNvGraphicFramePr>
            <a:graphicFrameLocks noGrp="1"/>
          </p:cNvGraphicFramePr>
          <p:nvPr>
            <p:ph idx="1"/>
          </p:nvPr>
        </p:nvGraphicFramePr>
        <p:xfrm>
          <a:off x="420511" y="923960"/>
          <a:ext cx="9071611" cy="6254821"/>
        </p:xfrm>
        <a:graphic>
          <a:graphicData uri="http://schemas.openxmlformats.org/drawingml/2006/table">
            <a:tbl>
              <a:tblPr firstRow="1" bandRow="1">
                <a:tableStyleId>{EB344D84-9AFB-497E-A393-DC336BA19D2E}</a:tableStyleId>
              </a:tblPr>
              <a:tblGrid>
                <a:gridCol w="3359856"/>
                <a:gridCol w="5711755"/>
              </a:tblGrid>
              <a:tr h="408782">
                <a:tc>
                  <a:txBody>
                    <a:bodyPr/>
                    <a:lstStyle/>
                    <a:p>
                      <a:pPr marL="0" marR="0" algn="ctr">
                        <a:lnSpc>
                          <a:spcPct val="115000"/>
                        </a:lnSpc>
                        <a:spcBef>
                          <a:spcPct val="0"/>
                        </a:spcBef>
                        <a:spcAft>
                          <a:spcPct val="0"/>
                        </a:spcAft>
                      </a:pPr>
                      <a:r>
                        <a:rPr lang="en-US" sz="3527"/>
                        <a:t>Method</a:t>
                      </a:r>
                      <a:endParaRPr lang="en-US" sz="2800" b="0">
                        <a:latin typeface="Times New Roman" pitchFamily="18" charset="0"/>
                        <a:ea typeface="Times New Roman"/>
                        <a:cs typeface="Times New Roman" panose="02020603050405020304" pitchFamily="18" charset="0"/>
                      </a:endParaRPr>
                    </a:p>
                  </a:txBody>
                  <a:tcPr marL="75597" marR="75597" marT="0" marB="0"/>
                </a:tc>
                <a:tc>
                  <a:txBody>
                    <a:bodyPr/>
                    <a:lstStyle/>
                    <a:p>
                      <a:pPr marL="0" marR="0" algn="ctr">
                        <a:lnSpc>
                          <a:spcPct val="115000"/>
                        </a:lnSpc>
                        <a:spcBef>
                          <a:spcPct val="0"/>
                        </a:spcBef>
                        <a:spcAft>
                          <a:spcPct val="0"/>
                        </a:spcAft>
                      </a:pPr>
                      <a:r>
                        <a:rPr lang="en-US" sz="3527"/>
                        <a:t>Description</a:t>
                      </a:r>
                      <a:endParaRPr lang="en-US" sz="2800" b="0">
                        <a:latin typeface="Times New Roman" pitchFamily="18" charset="0"/>
                        <a:ea typeface="Times New Roman"/>
                        <a:cs typeface="Times New Roman" panose="02020603050405020304" pitchFamily="18" charset="0"/>
                      </a:endParaRPr>
                    </a:p>
                  </a:txBody>
                  <a:tcPr marL="75597" marR="75597" marT="0" marB="0"/>
                </a:tc>
              </a:tr>
              <a:tr h="647611">
                <a:tc>
                  <a:txBody>
                    <a:bodyPr/>
                    <a:lstStyle/>
                    <a:p>
                      <a:pPr marL="209991" marR="0" algn="ctr">
                        <a:lnSpc>
                          <a:spcPts val="1725"/>
                        </a:lnSpc>
                        <a:spcBef>
                          <a:spcPct val="0"/>
                        </a:spcBef>
                        <a:spcAft>
                          <a:spcPct val="0"/>
                        </a:spcAft>
                      </a:pPr>
                      <a:r>
                        <a:rPr lang="en-US" sz="2205" err="1"/>
                        <a:t>onCreate</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when activity is first created.</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839964">
                <a:tc>
                  <a:txBody>
                    <a:bodyPr/>
                    <a:lstStyle/>
                    <a:p>
                      <a:pPr marL="209991" marR="0" algn="ctr">
                        <a:lnSpc>
                          <a:spcPts val="1725"/>
                        </a:lnSpc>
                        <a:spcBef>
                          <a:spcPct val="0"/>
                        </a:spcBef>
                        <a:spcAft>
                          <a:spcPct val="0"/>
                        </a:spcAft>
                      </a:pPr>
                      <a:r>
                        <a:rPr lang="en-US" sz="2205" err="1"/>
                        <a:t>onStart</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when activity is becoming visible to the user.</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755968">
                <a:tc>
                  <a:txBody>
                    <a:bodyPr/>
                    <a:lstStyle/>
                    <a:p>
                      <a:pPr marL="209991" marR="0" algn="ctr">
                        <a:lnSpc>
                          <a:spcPts val="1725"/>
                        </a:lnSpc>
                        <a:spcBef>
                          <a:spcPct val="0"/>
                        </a:spcBef>
                        <a:spcAft>
                          <a:spcPct val="0"/>
                        </a:spcAft>
                      </a:pPr>
                      <a:r>
                        <a:rPr lang="en-US" sz="2205" err="1"/>
                        <a:t>onResume</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when activity will start interacting with the user.</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923960">
                <a:tc>
                  <a:txBody>
                    <a:bodyPr/>
                    <a:lstStyle/>
                    <a:p>
                      <a:pPr marL="209991" marR="0" algn="ctr">
                        <a:lnSpc>
                          <a:spcPts val="1725"/>
                        </a:lnSpc>
                        <a:spcBef>
                          <a:spcPct val="0"/>
                        </a:spcBef>
                        <a:spcAft>
                          <a:spcPct val="0"/>
                        </a:spcAft>
                      </a:pPr>
                      <a:r>
                        <a:rPr lang="en-US" sz="2205" err="1"/>
                        <a:t>onPause</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when activity is not visible to the user.</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671971">
                <a:tc>
                  <a:txBody>
                    <a:bodyPr/>
                    <a:lstStyle/>
                    <a:p>
                      <a:pPr marL="209991" marR="0" algn="ctr">
                        <a:lnSpc>
                          <a:spcPts val="1725"/>
                        </a:lnSpc>
                        <a:spcBef>
                          <a:spcPct val="0"/>
                        </a:spcBef>
                        <a:spcAft>
                          <a:spcPct val="0"/>
                        </a:spcAft>
                      </a:pPr>
                      <a:r>
                        <a:rPr lang="en-US" sz="2205"/>
                        <a:t>onStop</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when activity is no longer visible to the user.</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789217">
                <a:tc>
                  <a:txBody>
                    <a:bodyPr/>
                    <a:lstStyle/>
                    <a:p>
                      <a:pPr marL="209991" marR="0" algn="ctr">
                        <a:lnSpc>
                          <a:spcPts val="1725"/>
                        </a:lnSpc>
                        <a:spcBef>
                          <a:spcPct val="0"/>
                        </a:spcBef>
                        <a:spcAft>
                          <a:spcPct val="0"/>
                        </a:spcAft>
                      </a:pPr>
                      <a:r>
                        <a:rPr lang="en-US" sz="2205"/>
                        <a:t>onRestart</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after your activity is stopped, prior to start.</a:t>
                      </a:r>
                      <a:endParaRPr lang="en-US" sz="2800" b="0">
                        <a:latin typeface="Times New Roman" pitchFamily="18" charset="0"/>
                        <a:ea typeface="Times New Roman"/>
                        <a:cs typeface="Times New Roman" panose="02020603050405020304" pitchFamily="18" charset="0"/>
                      </a:endParaRPr>
                    </a:p>
                  </a:txBody>
                  <a:tcPr marL="75597" marR="75597" marT="0" marB="0" anchor="ctr"/>
                </a:tc>
              </a:tr>
              <a:tr h="1007957">
                <a:tc>
                  <a:txBody>
                    <a:bodyPr/>
                    <a:lstStyle/>
                    <a:p>
                      <a:pPr marL="209991" marR="0" algn="ctr">
                        <a:lnSpc>
                          <a:spcPts val="1725"/>
                        </a:lnSpc>
                        <a:spcBef>
                          <a:spcPct val="0"/>
                        </a:spcBef>
                        <a:spcAft>
                          <a:spcPct val="0"/>
                        </a:spcAft>
                      </a:pPr>
                      <a:r>
                        <a:rPr lang="en-US" sz="2205"/>
                        <a:t>onDestroy</a:t>
                      </a:r>
                      <a:endParaRPr lang="en-US" sz="2800" b="0">
                        <a:latin typeface="Times New Roman" pitchFamily="18" charset="0"/>
                        <a:ea typeface="Times New Roman"/>
                        <a:cs typeface="Times New Roman" panose="02020603050405020304" pitchFamily="18" charset="0"/>
                      </a:endParaRPr>
                    </a:p>
                  </a:txBody>
                  <a:tcPr marL="75597" marR="75597" marT="0" marB="0" anchor="ctr"/>
                </a:tc>
                <a:tc>
                  <a:txBody>
                    <a:bodyPr/>
                    <a:lstStyle/>
                    <a:p>
                      <a:pPr marL="209991" marR="0" algn="l">
                        <a:lnSpc>
                          <a:spcPts val="1725"/>
                        </a:lnSpc>
                        <a:spcBef>
                          <a:spcPct val="0"/>
                        </a:spcBef>
                        <a:spcAft>
                          <a:spcPct val="0"/>
                        </a:spcAft>
                      </a:pPr>
                      <a:r>
                        <a:rPr lang="en-US" sz="2205"/>
                        <a:t>called before the activity is destroyed.</a:t>
                      </a:r>
                      <a:endParaRPr lang="en-US" sz="2800" b="0">
                        <a:latin typeface="Times New Roman" panose="02020603050405020304" pitchFamily="18" charset="0"/>
                        <a:ea typeface="Times New Roman"/>
                        <a:cs typeface="Times New Roman" panose="02020603050405020304" pitchFamily="18" charset="0"/>
                      </a:endParaRPr>
                    </a:p>
                  </a:txBody>
                  <a:tcPr marL="75597" marR="75597" marT="0" marB="0" anchor="ctr"/>
                </a:tc>
              </a:tr>
            </a:tbl>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2015913"/>
            <a:ext cx="9071610" cy="567816"/>
          </a:xfrm>
        </p:spPr>
        <p:txBody>
          <a:bodyPr>
            <a:normAutofit fontScale="90000"/>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4850" b="1" i="0" u="none" strike="noStrike" kern="1200" cap="none" spc="0" normalizeH="0" baseline="0" noProof="0" dirty="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Activity Stacks </a:t>
            </a:r>
            <a:r>
              <a:rPr kumimoji="0" lang="en-US" sz="6075" b="0" i="0" u="none" strike="noStrike" kern="1200" cap="none" spc="0" normalizeH="0" baseline="0" noProof="0" dirty="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
            </a:r>
            <a:br>
              <a:rPr kumimoji="0" lang="en-US" sz="6075" b="0" i="0" u="none" strike="noStrike" kern="1200" cap="none" spc="0" normalizeH="0" baseline="0" noProof="0" dirty="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br>
            <a:endParaRPr lang="en-US" dirty="0"/>
          </a:p>
        </p:txBody>
      </p:sp>
      <p:sp>
        <p:nvSpPr>
          <p:cNvPr id="3" name="Content Placeholder 2"/>
          <p:cNvSpPr>
            <a:spLocks noGrp="1"/>
          </p:cNvSpPr>
          <p:nvPr>
            <p:ph idx="1"/>
          </p:nvPr>
        </p:nvSpPr>
        <p:spPr>
          <a:xfrm>
            <a:off x="504508" y="2183906"/>
            <a:ext cx="9071610" cy="4787794"/>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state of each Activity is determined by its position on the Activity stack, a last-in–first-out collection of all the currently running Activities.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a new Activity starts, it becomes active and is moved to the top of the stack.</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the user navigates back using the Back button, or the foreground Activity is otherwise closed, the next Activity down on the stack moves up and becomes active. </a:t>
            </a:r>
            <a:endParaRPr lang="en-US" sz="2400"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924490" y="755969"/>
            <a:ext cx="8315642" cy="6195309"/>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819805"/>
          </a:xfrm>
        </p:spPr>
        <p:txBody>
          <a:bodyPr>
            <a:norm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4409"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Activity States</a:t>
            </a:r>
            <a:endParaRPr lang="en-US" sz="4409"/>
          </a:p>
        </p:txBody>
      </p:sp>
      <p:sp>
        <p:nvSpPr>
          <p:cNvPr id="3" name="Content Placeholder 2"/>
          <p:cNvSpPr>
            <a:spLocks noGrp="1"/>
          </p:cNvSpPr>
          <p:nvPr>
            <p:ph idx="1"/>
          </p:nvPr>
        </p:nvSpPr>
        <p:spPr>
          <a:xfrm>
            <a:off x="504508" y="1931917"/>
            <a:ext cx="9071610" cy="5039783"/>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 Activities are created and destroyed, they move in and out of the stack, as shown in Figure As they do so, they transition through four possible states: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Active </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an Activity is at the top of the stack it is the visible, focused, foreground Activity that is receiving user input. Android will attempt to keep it alive at all costs, killing Activities further down the stack as needed</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Paused </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 some cases your Activity will be visible but will not have focus; at this point it’s paused. This state is reached if a transparent or non-full-screen Activity is active in front of it. In extreme cases Android will kill a paused Activity to recover resources for the active Activity. When an Activity becomes totally obscured, it is stopped.</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91953"/>
            <a:ext cx="9071610" cy="5879747"/>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Stopped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an Activity isn’t visible, it “stops.” The Activity will remain in memory, retaining all state information; however, it is now a candidate for termination when the system requires memory elsewhere. Once an Activity has exited or closed, it becomes inactive.</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Inactive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After an Activity has been killed, and before it’s been launched, it’s inactive. Inactive Activities have been removed from the Activity stack and need to be restarted before they can be displayed and used.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567816"/>
          </a:xfrm>
        </p:spPr>
        <p:txBody>
          <a:bodyPr>
            <a:no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3968"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Monitoring State Changes</a:t>
            </a:r>
            <a:endParaRPr lang="en-US" sz="3968"/>
          </a:p>
        </p:txBody>
      </p:sp>
      <p:sp>
        <p:nvSpPr>
          <p:cNvPr id="3" name="Content Placeholder 2"/>
          <p:cNvSpPr>
            <a:spLocks noGrp="1"/>
          </p:cNvSpPr>
          <p:nvPr>
            <p:ph idx="1"/>
          </p:nvPr>
        </p:nvSpPr>
        <p:spPr>
          <a:xfrm>
            <a:off x="504508" y="1511935"/>
            <a:ext cx="9071610" cy="1679928"/>
          </a:xfrm>
        </p:spPr>
        <p:txBody>
          <a:bodyPr>
            <a:normAutofit fontScale="77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ensure that Activities can react to state changes, Android provides a series of event handlers that are fired when an Activity transitions through its full, visible, and active lifetimes. Figure summarizes these lifetimes in terms of the Activity states described in the previous section.</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4" name="Picture 3"/>
          <p:cNvPicPr/>
          <p:nvPr/>
        </p:nvPicPr>
        <p:blipFill>
          <a:blip r:embed="rId2"/>
          <a:stretch>
            <a:fillRect/>
          </a:stretch>
        </p:blipFill>
        <p:spPr bwMode="auto">
          <a:xfrm>
            <a:off x="529" y="3107866"/>
            <a:ext cx="10079567" cy="4451808"/>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071610" cy="6047740"/>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 The Full Lifetime</a:t>
            </a:r>
            <a:endParaRPr lang="en-US" smtClean="0"/>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full lifetime of your Activity occurs between the first call to onCreate and the final call to onDestroy. It’s not uncommon for an Activity’s process to be terminated </a:t>
            </a:r>
            <a:r>
              <a:rPr kumimoji="0" lang="en-US" sz="2646"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without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onDestroy method being called. Use the onCreate method to </a:t>
            </a:r>
          </a:p>
          <a:p>
            <a:pPr marL="1111086" marR="0" lvl="2" indent="-299993" algn="just" defTabSz="1007957" fontAlgn="auto">
              <a:lnSpc>
                <a:spcPct val="100000"/>
              </a:lnSpc>
              <a:spcBef>
                <a:spcPct val="20000"/>
              </a:spcBef>
              <a:spcAft>
                <a:spcPct val="0"/>
              </a:spcAft>
              <a:buSzPct val="70000"/>
              <a:buChar char=""/>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initialize your Activity: </a:t>
            </a:r>
          </a:p>
          <a:p>
            <a:pPr marL="1111086" marR="0" lvl="2" indent="-299993" algn="just" defTabSz="1007957" fontAlgn="auto">
              <a:lnSpc>
                <a:spcPct val="100000"/>
              </a:lnSpc>
              <a:spcBef>
                <a:spcPct val="20000"/>
              </a:spcBef>
              <a:spcAft>
                <a:spcPct val="0"/>
              </a:spcAft>
              <a:buSzPct val="70000"/>
              <a:buChar char=""/>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inflate the user interface, </a:t>
            </a:r>
          </a:p>
          <a:p>
            <a:pPr marL="1111086" marR="0" lvl="2" indent="-299993" algn="just" defTabSz="1007957" fontAlgn="auto">
              <a:lnSpc>
                <a:spcPct val="100000"/>
              </a:lnSpc>
              <a:spcBef>
                <a:spcPct val="20000"/>
              </a:spcBef>
              <a:spcAft>
                <a:spcPct val="0"/>
              </a:spcAft>
              <a:buSzPct val="70000"/>
              <a:buChar char=""/>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 references to Fragments, </a:t>
            </a:r>
          </a:p>
          <a:p>
            <a:pPr marL="1111086" marR="0" lvl="2" indent="-299993" algn="just" defTabSz="1007957" fontAlgn="auto">
              <a:lnSpc>
                <a:spcPct val="100000"/>
              </a:lnSpc>
              <a:spcBef>
                <a:spcPct val="20000"/>
              </a:spcBef>
              <a:spcAft>
                <a:spcPct val="0"/>
              </a:spcAft>
              <a:buSzPct val="70000"/>
              <a:buChar char=""/>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allocate references to class variables, </a:t>
            </a:r>
          </a:p>
          <a:p>
            <a:pPr marL="1111086" marR="0" lvl="2" indent="-299993" algn="just" defTabSz="1007957" fontAlgn="auto">
              <a:lnSpc>
                <a:spcPct val="100000"/>
              </a:lnSpc>
              <a:spcBef>
                <a:spcPct val="20000"/>
              </a:spcBef>
              <a:spcAft>
                <a:spcPct val="0"/>
              </a:spcAft>
              <a:buSzPct val="70000"/>
              <a:buChar char=""/>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bind data to controls, and start Services and Timers.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15362" name="Прямоугольник 3"/>
          <p:cNvSpPr/>
          <p:nvPr/>
        </p:nvSpPr>
        <p:spPr>
          <a:xfrm>
            <a:off x="3024188" y="466725"/>
            <a:ext cx="4138612" cy="865188"/>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buClr>
                <a:srgbClr val="000000"/>
              </a:buClr>
              <a:buFont typeface="Times New Roman" pitchFamily="18" charset="0"/>
            </a:pPr>
            <a:r>
              <a:rPr lang="en-US" altLang="en-US" sz="5400" b="1">
                <a:latin typeface="Comic Sans MS" pitchFamily="66" charset="0"/>
              </a:rPr>
              <a:t>Applications</a:t>
            </a:r>
          </a:p>
        </p:txBody>
      </p:sp>
      <p:sp>
        <p:nvSpPr>
          <p:cNvPr id="15363" name="Прямоугольник 4"/>
          <p:cNvSpPr/>
          <p:nvPr/>
        </p:nvSpPr>
        <p:spPr>
          <a:xfrm>
            <a:off x="215900" y="1763713"/>
            <a:ext cx="7253288" cy="5502275"/>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1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has a growing selection of third party applications, which can be acquired by users either through an app store such as </a:t>
            </a:r>
            <a:r>
              <a:rPr kumimoji="0" 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Google Play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or the </a:t>
            </a:r>
            <a:r>
              <a:rPr kumimoji="0" 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Amazon</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Appstore,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or by downloading and installing the application's </a:t>
            </a:r>
            <a:r>
              <a:rPr kumimoji="0" lang="en-US" sz="1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APK file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from a third-party site.</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1800" b="1"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a:t>
            </a:r>
            <a:r>
              <a:rPr kumimoji="0" 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Play Store</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application allows users to browse, download and update apps published by </a:t>
            </a:r>
            <a:r>
              <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Google</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and third-party developers, and is pre-installed on devices that comply with </a:t>
            </a:r>
            <a:r>
              <a:rPr kumimoji="0" 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Google's</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compatibility requirements. </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app filters the list of available applications to those that are compatible with the user's device, and developers may restrict their applications to particular carriers or countries for business reasons.</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1800" b="1"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Purchases of unwanted applications can be refunded within </a:t>
            </a:r>
            <a:r>
              <a:rPr kumimoji="0" 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15 minutes</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of the time of download, and some carriers offer direct carrier billing for </a:t>
            </a:r>
            <a:r>
              <a:rPr kumimoji="0" lang="en-US" sz="1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Google Play </a:t>
            </a:r>
            <a:r>
              <a:rPr kumimoji="0" lang="en-US" sz="1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application purchases, where the cost of the application is added to the user's monthly bill. </a:t>
            </a:r>
          </a:p>
        </p:txBody>
      </p:sp>
      <p:pic>
        <p:nvPicPr>
          <p:cNvPr id="15364" name="Рисунок 5"/>
          <p:cNvPicPr>
            <a:picLocks noChangeAspect="1"/>
          </p:cNvPicPr>
          <p:nvPr/>
        </p:nvPicPr>
        <p:blipFill>
          <a:blip r:embed="rId4"/>
          <a:stretch>
            <a:fillRect/>
          </a:stretch>
        </p:blipFill>
        <p:spPr>
          <a:xfrm>
            <a:off x="7646988" y="1851025"/>
            <a:ext cx="2433637" cy="4500563"/>
          </a:xfrm>
          <a:prstGeom prst="rect">
            <a:avLst/>
          </a:prstGeom>
          <a:noFill/>
          <a:ln>
            <a:noFill/>
            <a:miter lim="800000"/>
          </a:ln>
        </p:spPr>
      </p:pic>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071610" cy="6047740"/>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The Visible Lifetime</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Activity’s visible lifetimes are bound between calls to onStart and onStop.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Between these calls your Activity will be visible to the user, although it may not have focus and may be partially obscured.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 are likely to go through several visible lifetimes during their full lifetime because they move between the foreground and background.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Although it’s unusual, in extreme cases the Android run time will kill an Activity during its visible lifetime without a call to onStop.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175950"/>
            <a:ext cx="9071610" cy="5795751"/>
          </a:xfrm>
        </p:spPr>
        <p:txBody>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The Active Lifetime</a:t>
            </a:r>
            <a:endParaRPr lang="en-US" smtClean="0"/>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active lifetime starts with a call to onResume and ends with a corresponding call to onPause.</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 active Activity is in the foreground and is receiving user input events. </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Your Activity is likely to go through many active lifetimes before it’s destroyed, as the active lifetime will end when a new Activity is displayed, the device goes to sleep, or the Activity loses focus.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3191862"/>
            <a:ext cx="9071610" cy="1259946"/>
          </a:xfrm>
        </p:spPr>
        <p:txBody>
          <a:bodyPr>
            <a:norm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6614"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Thank You</a:t>
            </a:r>
            <a:endParaRPr lang="en-US" sz="6614" b="1"/>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lvl1pPr>
              <a:defRPr kumimoji="0" sz="4960"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5468"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5952" b="1" i="0" u="none" strike="noStrike" kern="1200" cap="none" spc="0" normalizeH="0" baseline="0" noProof="0" smtClean="0">
                <a:ln w="9525" cap="flat" cmpd="sng" algn="ctr">
                  <a:noFill/>
                  <a:prstDash val="solid"/>
                  <a:round/>
                  <a:headEnd type="none" w="med" len="med"/>
                  <a:tailEnd type="none" w="med" len="med"/>
                </a:ln>
                <a:solidFill>
                  <a:srgbClr val="C00000"/>
                </a:solidFill>
                <a:uLnTx/>
                <a:uFillTx/>
                <a:latin typeface="+mj-lt"/>
                <a:ea typeface="+mj-ea"/>
                <a:cs typeface="+mj-cs"/>
                <a:sym typeface="Wingdings" charset="2"/>
              </a:rPr>
              <a:t>Building User Interfaces</a:t>
            </a:r>
            <a:endParaRPr lang="en-US" sz="5952">
              <a:solidFill>
                <a:srgbClr val="C00000"/>
              </a:solidFill>
            </a:endParaRPr>
          </a:p>
        </p:txBody>
      </p:sp>
      <p:sp>
        <p:nvSpPr>
          <p:cNvPr id="3" name="Subtitle 2"/>
          <p:cNvSpPr>
            <a:spLocks noGrp="1"/>
          </p:cNvSpPr>
          <p:nvPr>
            <p:ph type="subTitle" idx="1"/>
          </p:nvPr>
        </p:nvSpPr>
        <p:spPr>
          <a:xfrm>
            <a:off x="756497" y="5123779"/>
            <a:ext cx="8567632" cy="1007957"/>
          </a:xfrm>
        </p:spPr>
        <p:txBody>
          <a:bodyPr>
            <a:normAutofit fontScale="92500" lnSpcReduction="20000"/>
          </a:bodyPr>
          <a:lstStyle>
            <a:lvl1pPr>
              <a:defRPr kumimoji="0" sz="2205" b="0" i="0" u="none" strike="noStrike" kern="1200" cap="none" spc="0" normalizeH="0" baseline="0" noProof="0">
                <a:solidFill>
                  <a:schemeClr val="bg2">
                    <a:shade val="25000"/>
                  </a:schemeClr>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44443" marR="0" lvl="0" indent="0" algn="r" defTabSz="1007957" fontAlgn="auto">
              <a:lnSpc>
                <a:spcPct val="100000"/>
              </a:lnSpc>
              <a:spcBef>
                <a:spcPct val="0"/>
              </a:spcBef>
              <a:spcAft>
                <a:spcPct val="0"/>
              </a:spcAft>
              <a:buSzPct val="80000"/>
              <a:buNone/>
              <a:defRPr kumimoji="0" sz="2430" b="0" i="0" u="none" strike="noStrike" kern="1200" cap="none" spc="0" normalizeH="0" baseline="0" noProof="0">
                <a:ln w="9525" cap="flat" cmpd="sng" algn="ctr">
                  <a:noFill/>
                  <a:prstDash val="solid"/>
                  <a:round/>
                  <a:headEnd type="none" w="med" len="med"/>
                  <a:tailEnd type="none" w="med" len="med"/>
                </a:ln>
                <a:solidFill>
                  <a:srgbClr val="79766F"/>
                </a:solidFill>
                <a:uLnTx/>
                <a:uFillTx/>
                <a:latin typeface="+mn-lt"/>
                <a:ea typeface="+mn-ea"/>
                <a:cs typeface="+mn-cs"/>
                <a:sym typeface="Wingdings" charset="2"/>
              </a:defRPr>
            </a:pPr>
            <a:r>
              <a:rPr kumimoji="0" lang="en-US" sz="551"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By</a:t>
            </a:r>
          </a:p>
          <a:p>
            <a:pPr marL="44443" marR="0" lvl="0" indent="0" algn="r" defTabSz="1007957" fontAlgn="auto">
              <a:lnSpc>
                <a:spcPct val="100000"/>
              </a:lnSpc>
              <a:spcBef>
                <a:spcPct val="0"/>
              </a:spcBef>
              <a:spcAft>
                <a:spcPct val="0"/>
              </a:spcAft>
              <a:buSzPct val="80000"/>
              <a:buNone/>
              <a:defRPr kumimoji="0" sz="2430" b="0" i="0" u="none" strike="noStrike" kern="1200" cap="none" spc="0" normalizeH="0" baseline="0" noProof="0">
                <a:ln w="9525" cap="flat" cmpd="sng" algn="ctr">
                  <a:noFill/>
                  <a:prstDash val="solid"/>
                  <a:round/>
                  <a:headEnd type="none" w="med" len="med"/>
                  <a:tailEnd type="none" w="med" len="med"/>
                </a:ln>
                <a:solidFill>
                  <a:srgbClr val="79766F"/>
                </a:solidFill>
                <a:uLnTx/>
                <a:uFillTx/>
                <a:latin typeface="+mn-lt"/>
                <a:ea typeface="+mn-ea"/>
                <a:cs typeface="+mn-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chemeClr val="accent5">
                    <a:lumMod val="75000"/>
                  </a:schemeClr>
                </a:solidFill>
                <a:uLnTx/>
                <a:uFillTx/>
                <a:latin typeface="+mn-lt"/>
                <a:ea typeface="+mn-ea"/>
                <a:cs typeface="+mn-cs"/>
                <a:sym typeface="Wingdings" charset="2"/>
              </a:rPr>
              <a:t>Dr. M. Kalpana Devi</a:t>
            </a:r>
          </a:p>
          <a:p>
            <a:pPr marL="44443" marR="0" lvl="0" indent="0" algn="r" defTabSz="1007957" fontAlgn="auto">
              <a:lnSpc>
                <a:spcPct val="100000"/>
              </a:lnSpc>
              <a:spcBef>
                <a:spcPct val="0"/>
              </a:spcBef>
              <a:spcAft>
                <a:spcPct val="0"/>
              </a:spcAft>
              <a:buSzPct val="80000"/>
              <a:buNone/>
              <a:defRPr kumimoji="0" sz="2430" b="0" i="0" u="none" strike="noStrike" kern="1200" cap="none" spc="0" normalizeH="0" baseline="0" noProof="0">
                <a:ln w="9525" cap="flat" cmpd="sng" algn="ctr">
                  <a:noFill/>
                  <a:prstDash val="solid"/>
                  <a:round/>
                  <a:headEnd type="none" w="med" len="med"/>
                  <a:tailEnd type="none" w="med" len="med"/>
                </a:ln>
                <a:solidFill>
                  <a:srgbClr val="79766F"/>
                </a:solidFill>
                <a:uLnTx/>
                <a:uFillTx/>
                <a:latin typeface="+mn-lt"/>
                <a:ea typeface="+mn-ea"/>
                <a:cs typeface="+mn-cs"/>
                <a:sym typeface="Wingdings" charset="2"/>
              </a:defRPr>
            </a:pPr>
            <a:r>
              <a:rPr kumimoji="0" lang="en-US" sz="2430"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Associate Professor</a:t>
            </a:r>
          </a:p>
          <a:p>
            <a:pPr marL="44443" marR="0" lvl="0" indent="0" algn="r" defTabSz="1007957" fontAlgn="auto">
              <a:lnSpc>
                <a:spcPct val="100000"/>
              </a:lnSpc>
              <a:spcBef>
                <a:spcPct val="0"/>
              </a:spcBef>
              <a:spcAft>
                <a:spcPct val="0"/>
              </a:spcAft>
              <a:buSzPct val="80000"/>
              <a:buNone/>
              <a:defRPr kumimoji="0" sz="2430" b="0" i="0" u="none" strike="noStrike" kern="1200" cap="none" spc="0" normalizeH="0" baseline="0" noProof="0">
                <a:ln w="9525" cap="flat" cmpd="sng" algn="ctr">
                  <a:noFill/>
                  <a:prstDash val="solid"/>
                  <a:round/>
                  <a:headEnd type="none" w="med" len="med"/>
                  <a:tailEnd type="none" w="med" len="med"/>
                </a:ln>
                <a:solidFill>
                  <a:srgbClr val="79766F"/>
                </a:solidFill>
                <a:uLnTx/>
                <a:uFillTx/>
                <a:latin typeface="+mn-lt"/>
                <a:ea typeface="+mn-ea"/>
                <a:cs typeface="+mn-cs"/>
                <a:sym typeface="Wingdings" charset="2"/>
              </a:defRPr>
            </a:pPr>
            <a:r>
              <a:rPr kumimoji="0" lang="en-US" sz="2430"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MCA Department</a:t>
            </a: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503978"/>
            <a:ext cx="9071610" cy="6047740"/>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20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individual elements of an Android UI are arranged on screen by means of a variety of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Managers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derived from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ViewGroup</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a:t>
            </a:r>
          </a:p>
          <a:p>
            <a:pPr marL="322215" marR="0" lvl="0" indent="-322215" algn="l" defTabSz="1007957" fontAlgn="auto">
              <a:lnSpc>
                <a:spcPct val="100000"/>
              </a:lnSpc>
              <a:spcBef>
                <a:spcPts val="304"/>
              </a:spcBef>
              <a:spcAft>
                <a:spcPts val="120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range of screen sizes and display resolutions your application may be used on has expanded along with the range of Android devices now available to buy.</a:t>
            </a:r>
          </a:p>
          <a:p>
            <a:pPr marL="322215" marR="0" lvl="0" indent="-322215" algn="l" defTabSz="1007957" fontAlgn="auto">
              <a:lnSpc>
                <a:spcPct val="100000"/>
              </a:lnSpc>
              <a:spcBef>
                <a:spcPts val="304"/>
              </a:spcBef>
              <a:spcAft>
                <a:spcPts val="120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3.0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introduced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Fragment API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provide better support for creating dynamic layouts that can be optimized for tablets as well as a variety of different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smartphone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displays.</a:t>
            </a:r>
          </a:p>
          <a:p>
            <a:pPr marL="322215" marR="0" lvl="0" indent="-322215" algn="l" defTabSz="1007957" fontAlgn="auto">
              <a:lnSpc>
                <a:spcPct val="100000"/>
              </a:lnSpc>
              <a:spcBef>
                <a:spcPts val="304"/>
              </a:spcBef>
              <a:spcAft>
                <a:spcPts val="120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Finally, examine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learn how to use them to bind your presentation layer to the underlying data sources.</a:t>
            </a:r>
            <a:endParaRPr lang="en-US" sz="2400"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705219"/>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FUNDAMENTAL ANDROID UI DESIGN</a:t>
            </a:r>
            <a:endParaRPr lang="en-US" sz="3527"/>
          </a:p>
        </p:txBody>
      </p:sp>
      <p:sp>
        <p:nvSpPr>
          <p:cNvPr id="3" name="Content Placeholder 2"/>
          <p:cNvSpPr>
            <a:spLocks noGrp="1"/>
          </p:cNvSpPr>
          <p:nvPr>
            <p:ph idx="1"/>
          </p:nvPr>
        </p:nvSpPr>
        <p:spPr>
          <a:xfrm>
            <a:off x="252518" y="1007957"/>
            <a:ext cx="9323599" cy="638372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introduces some new terminology for familiar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programming metaphors</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Views —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Views are the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base class</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all visual interface elements (commonly known as </a:t>
            </a:r>
            <a:r>
              <a:rPr kumimoji="0" lang="en-US" sz="1800" b="1"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controls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or</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800" b="1"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widgets</a:t>
            </a:r>
            <a:r>
              <a:rPr kumimoji="0" lang="en-US" sz="1800"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All UI controls, including the </a:t>
            </a:r>
            <a:r>
              <a:rPr kumimoji="0" lang="en-US" sz="1800" b="1"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classes</a:t>
            </a:r>
            <a:r>
              <a:rPr kumimoji="0" lang="en-US" sz="1800"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derived from </a:t>
            </a:r>
            <a:r>
              <a:rPr kumimoji="0" lang="en-US" sz="1800" b="1"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a:t>
            </a:r>
            <a:r>
              <a:rPr kumimoji="0" lang="en-US" sz="1800"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Groups —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Groups are extensions of the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class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that can contain multiple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child Views</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Extend the </a:t>
            </a:r>
            <a:r>
              <a:rPr kumimoji="0" lang="en-US" sz="1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ViewGroup</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to create compound controls made up of interconnected child Views.</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Layouts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a:t>
            </a:r>
            <a:r>
              <a:rPr kumimoji="0" lang="en-US" sz="1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ViewGroup</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is also extended to provide the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Managers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that help you lay out controls within your Activities.</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Fragments —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Fragments, introduced in Android 3.0 (API level 11), are used to encapsulate portions of your UI. This encapsulation makes Fragments particularly useful when optimizing your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UI layouts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different screen sizes and creating reusable UI elements.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 —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 described till now, represent the window, or screen, being displayed. Activities are the Android equivalent of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Forms</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 traditional Windows desktop development. To display a UI, you assign a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(usually a layout or Fragment) to an Activity.</a:t>
            </a:r>
            <a:endParaRPr lang="en-US" sz="1800"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335986"/>
            <a:ext cx="9491592" cy="6971700"/>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Assigning User Interfaces to Activities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new Activity starts with an empty screen onto which you place your UI. To do so, call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setContentView</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passing in the View instance, or layout resource to display.</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setContentView method accepts either a layout’s resource ID or a single View instance resource.</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p:txBody>
      </p:sp>
      <p:sp>
        <p:nvSpPr>
          <p:cNvPr id="4" name="Rounded Rectangle 3"/>
          <p:cNvSpPr/>
          <p:nvPr/>
        </p:nvSpPr>
        <p:spPr>
          <a:xfrm>
            <a:off x="756497" y="4367812"/>
            <a:ext cx="8567632" cy="21839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503978" lvl="1" algn="l" defTabSz="1007957">
              <a:buNone/>
              <a:defRPr kumimoji="0" sz="1984" b="0" i="0" normalizeH="0" noProof="0">
                <a:uLnTx/>
                <a:uFillTx/>
                <a:latin typeface="Verdana"/>
                <a:ea typeface="Arial"/>
                <a:cs typeface="Arial"/>
              </a:defRPr>
            </a:pPr>
            <a:r>
              <a:rPr kumimoji="0" lang="en-US" sz="2205" b="0" i="0" normalizeH="0" noProof="0" smtClean="0">
                <a:uLnTx/>
                <a:uFillTx/>
                <a:latin typeface="Verdana"/>
                <a:ea typeface="Arial"/>
                <a:cs typeface="Arial"/>
              </a:rPr>
              <a:t>@Override</a:t>
            </a:r>
          </a:p>
          <a:p>
            <a:pPr marL="503978" lvl="1" algn="l" defTabSz="1007957">
              <a:buNone/>
              <a:defRPr kumimoji="0" sz="1984" b="0" i="0" normalizeH="0" noProof="0">
                <a:uLnTx/>
                <a:uFillTx/>
                <a:latin typeface="Verdana"/>
                <a:ea typeface="Arial"/>
                <a:cs typeface="Arial"/>
              </a:defRPr>
            </a:pPr>
            <a:r>
              <a:rPr kumimoji="0" lang="en-US" sz="2205" b="0" i="0" normalizeH="0" noProof="0" smtClean="0">
                <a:uLnTx/>
                <a:uFillTx/>
                <a:latin typeface="Verdana"/>
                <a:ea typeface="Arial"/>
                <a:cs typeface="Arial"/>
              </a:rPr>
              <a:t>public void onCreate(Bundle savedInstanceState) {</a:t>
            </a:r>
          </a:p>
          <a:p>
            <a:pPr marL="503978" lvl="1" algn="l" defTabSz="1007957">
              <a:buNone/>
              <a:defRPr kumimoji="0" sz="1984" b="0" i="0" normalizeH="0" noProof="0">
                <a:uLnTx/>
                <a:uFillTx/>
                <a:latin typeface="Verdana"/>
                <a:ea typeface="Arial"/>
                <a:cs typeface="Arial"/>
              </a:defRPr>
            </a:pPr>
            <a:r>
              <a:rPr kumimoji="0" lang="en-US" sz="2205" b="0" i="0" normalizeH="0" noProof="0" smtClean="0">
                <a:uLnTx/>
                <a:uFillTx/>
                <a:latin typeface="Verdana"/>
                <a:ea typeface="Arial"/>
                <a:cs typeface="Arial"/>
              </a:rPr>
              <a:t>	super.onCreate(savedInstanceState);</a:t>
            </a:r>
          </a:p>
          <a:p>
            <a:pPr marL="503978" lvl="1" algn="l" defTabSz="1007957">
              <a:buNone/>
              <a:defRPr kumimoji="0" sz="1984" b="0" i="0" normalizeH="0" noProof="0">
                <a:uLnTx/>
                <a:uFillTx/>
                <a:latin typeface="Verdana"/>
                <a:ea typeface="Arial"/>
                <a:cs typeface="Arial"/>
              </a:defRPr>
            </a:pPr>
            <a:r>
              <a:rPr kumimoji="0" lang="en-US" sz="2205" b="1" i="0" normalizeH="0" noProof="0" smtClean="0">
                <a:uLnTx/>
                <a:uFillTx/>
                <a:latin typeface="Verdana"/>
                <a:ea typeface="Arial"/>
                <a:cs typeface="Arial"/>
              </a:rPr>
              <a:t>	setContentView(R.layout.main);</a:t>
            </a:r>
          </a:p>
          <a:p>
            <a:pPr marL="503978" lvl="1" algn="l" defTabSz="1007957">
              <a:buNone/>
              <a:defRPr kumimoji="0" sz="1984" b="0" i="0" normalizeH="0" noProof="0">
                <a:uLnTx/>
                <a:uFillTx/>
                <a:latin typeface="Verdana"/>
                <a:ea typeface="Arial"/>
                <a:cs typeface="Arial"/>
              </a:defRPr>
            </a:pPr>
            <a:r>
              <a:rPr kumimoji="0" lang="en-US" sz="2205" b="0" i="0" normalizeH="0" noProof="0" smtClean="0">
                <a:uLnTx/>
                <a:uFillTx/>
                <a:latin typeface="Verdana"/>
                <a:ea typeface="Arial"/>
                <a:cs typeface="Arial"/>
              </a:rPr>
              <a:t>}</a:t>
            </a:r>
            <a:endParaRPr lang="en-US" sz="2646"/>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335986"/>
            <a:ext cx="9491592" cy="6971700"/>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layout resources decouples your presentation layer from the application logic, providing the flexibility to change the presentation without changing code.</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obtain a reference to each of the Views within a layout using the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findViewById</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p:txBody>
      </p:sp>
      <p:sp>
        <p:nvSpPr>
          <p:cNvPr id="4" name="Rounded Rectangle 3"/>
          <p:cNvSpPr/>
          <p:nvPr/>
        </p:nvSpPr>
        <p:spPr>
          <a:xfrm>
            <a:off x="504508" y="4619801"/>
            <a:ext cx="9071610" cy="1763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l" defTabSz="1007957">
              <a:buNone/>
              <a:defRPr kumimoji="0" sz="1984" b="0" i="0" normalizeH="0" noProof="0">
                <a:uLnTx/>
                <a:uFillTx/>
                <a:latin typeface="Verdana"/>
                <a:ea typeface="Arial"/>
                <a:cs typeface="Arial"/>
              </a:defRPr>
            </a:pPr>
            <a:r>
              <a:rPr kumimoji="0" lang="en-US" sz="2646" b="0" i="0" normalizeH="0" noProof="0" err="1" smtClean="0">
                <a:uLnTx/>
                <a:uFillTx/>
                <a:latin typeface="Verdana"/>
                <a:ea typeface="Arial"/>
                <a:cs typeface="Arial"/>
              </a:rPr>
              <a:t>TextView myTextView =      </a:t>
            </a:r>
          </a:p>
          <a:p>
            <a:pPr marL="0" algn="l" defTabSz="1007957">
              <a:buNone/>
              <a:defRPr kumimoji="0" sz="1984" b="0" i="0" normalizeH="0" noProof="0">
                <a:uLnTx/>
                <a:uFillTx/>
                <a:latin typeface="Verdana"/>
                <a:ea typeface="Arial"/>
                <a:cs typeface="Arial"/>
              </a:defRPr>
            </a:pPr>
            <a:r>
              <a:rPr kumimoji="0" lang="en-US" sz="2646" b="0" i="0" normalizeH="0" noProof="0" smtClean="0">
                <a:uLnTx/>
                <a:uFillTx/>
                <a:latin typeface="Verdana"/>
                <a:ea typeface="Arial"/>
                <a:cs typeface="Arial"/>
              </a:rPr>
              <a:t>       (TextView)findViewById(R.id.myTextView</a:t>
            </a:r>
            <a:r>
              <a:rPr kumimoji="0" lang="en-US" sz="1984" b="0" i="0" normalizeH="0" noProof="0" smtClean="0">
                <a:uLnTx/>
                <a:uFillTx/>
                <a:latin typeface="Verdana"/>
                <a:ea typeface="Arial"/>
                <a:cs typeface="Arial"/>
              </a:rPr>
              <a:t>);</a:t>
            </a: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335986"/>
            <a:ext cx="9491592" cy="6971700"/>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LAYOUTS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Managers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(or simply layouts) are extensions of the </a:t>
            </a:r>
            <a:r>
              <a:rPr kumimoji="0" lang="en-US" sz="2205"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ViewGroup</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and are used to position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child Views within your UI. </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Layouts can be nested, letting you create arbitrarily complex UIs using a combination of layouts.</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Android SDK includes a number of layout classes</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up to you to select and use the right combination of layouts to make your UI aesthetically pleasing, easy to use, and efficient to display.</a:t>
            </a:r>
            <a:endParaRPr lang="en-US" sz="2205"/>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335986"/>
            <a:ext cx="9491592" cy="6971700"/>
          </a:xfrm>
        </p:spPr>
        <p:txBody>
          <a:bodyPr>
            <a:normAutofit fontScale="62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Some of the most commonly used layout classes available in the Android SDK:</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Constraint Layout -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Constraint Layout is a ViewGroup (i.e. a view that holds other views) which allows you to create large and complex layouts with a flat view hierarchy, and also allows you to position and size widgets in a very flexible way. It was created to help reduce the nesting of views and also improve the performance of layout files.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FrameLayout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simplest of the Layout Managers, the Frame Layout pins each child view within its frame. The default position is the top-left corner, though you can use the gravity attribute to alter its location. Adding multiple children stacks each new child on top of the one before, with each new View potentially obscuring the previous ones.</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LinearLayout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Linear Layout aligns each child View in either a vertical or a horizontal line. A vertical layout has a column of Views, whereas a horizontal layout has a row of Views. The Linear Layout supports a weight attribute for each child View that can control the relative size of each child View within the available space.</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p:cNvSpPr/>
          <p:nvPr/>
        </p:nvSpPr>
        <p:spPr>
          <a:xfrm>
            <a:off x="3024188" y="466725"/>
            <a:ext cx="4138612" cy="865188"/>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eaLnBrk="1">
              <a:lnSpc>
                <a:spcPct val="93000"/>
              </a:lnSpc>
              <a:buClr>
                <a:srgbClr val="000000"/>
              </a:buClr>
              <a:buFont typeface="Times New Roman" pitchFamily="18" charset="0"/>
            </a:pPr>
            <a:r>
              <a:rPr lang="en-US" altLang="en-US" sz="5400" b="1">
                <a:latin typeface="Comic Sans MS" pitchFamily="66" charset="0"/>
              </a:rPr>
              <a:t>Applications</a:t>
            </a:r>
          </a:p>
        </p:txBody>
      </p:sp>
      <p:sp>
        <p:nvSpPr>
          <p:cNvPr id="16387" name="Прямоугольник 4"/>
          <p:cNvSpPr/>
          <p:nvPr/>
        </p:nvSpPr>
        <p:spPr>
          <a:xfrm>
            <a:off x="144463" y="1889125"/>
            <a:ext cx="6824662" cy="5200650"/>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Applications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are developed in the </a:t>
            </a:r>
            <a:r>
              <a:rPr kumimoji="0" lang="en-US" sz="21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Java language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using the </a:t>
            </a:r>
            <a:r>
              <a:rPr kumimoji="0" lang="en-US" sz="21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software development kit </a:t>
            </a:r>
            <a:r>
              <a:rPr kumimoji="0" lang="en-US" sz="21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(SDK). </a:t>
            </a:r>
          </a:p>
          <a:p>
            <a:pPr marL="0" marR="0" lvl="0" indent="0" algn="just" defTabSz="457200" rtl="0" eaLnBrk="1" fontAlgn="base" latinLnBrk="0" hangingPunct="0">
              <a:lnSpc>
                <a:spcPct val="93000"/>
              </a:lnSpc>
              <a:spcBef>
                <a:spcPct val="0"/>
              </a:spcBef>
              <a:spcAft>
                <a:spcPct val="0"/>
              </a:spcAft>
              <a:buClr>
                <a:srgbClr val="000000"/>
              </a:buClr>
              <a:buSzTx/>
              <a:buFontTx/>
              <a:buNone/>
              <a:defRPr/>
            </a:pPr>
            <a:endParaRPr kumimoji="0" lang="en-US" sz="21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a:t>
            </a:r>
            <a:r>
              <a:rPr kumimoji="0" lang="en-US" sz="21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SDK</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includes a comprehensive set of development tools,</a:t>
            </a:r>
            <a:r>
              <a:rPr kumimoji="0" lang="en-US" sz="21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including a debugger, software libraries, a handset emulator</a:t>
            </a:r>
            <a:r>
              <a:rPr kumimoji="0" lang="en-US" sz="21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documentation, sample code, and tutorials.</a:t>
            </a:r>
          </a:p>
          <a:p>
            <a:pPr marL="0" marR="0" lvl="0" indent="0" algn="just" defTabSz="457200" rtl="0" eaLnBrk="1" fontAlgn="base" latinLnBrk="0" hangingPunct="0">
              <a:lnSpc>
                <a:spcPct val="93000"/>
              </a:lnSpc>
              <a:spcBef>
                <a:spcPct val="0"/>
              </a:spcBef>
              <a:spcAft>
                <a:spcPct val="0"/>
              </a:spcAft>
              <a:buClr>
                <a:srgbClr val="000000"/>
              </a:buClr>
              <a:buSzTx/>
              <a:buFontTx/>
              <a:buNone/>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officially supported integrated development environment </a:t>
            </a:r>
            <a:r>
              <a:rPr kumimoji="0" lang="en-US" sz="21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(IDE)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is </a:t>
            </a:r>
            <a:r>
              <a:rPr kumimoji="0" lang="en-US" sz="21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Eclipse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using the </a:t>
            </a:r>
            <a:r>
              <a:rPr kumimoji="0" lang="en-US" sz="21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 </a:t>
            </a:r>
            <a:r>
              <a:rPr kumimoji="0" lang="en-US" sz="21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Development Tools </a:t>
            </a:r>
            <a:r>
              <a:rPr kumimoji="0" lang="en-US" sz="21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(ADT)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plugin. Other development tools are available, including a Native </a:t>
            </a:r>
            <a:r>
              <a:rPr kumimoji="0" lang="en-US" sz="21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Development Kit </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for applications or extensions in </a:t>
            </a:r>
            <a:r>
              <a:rPr kumimoji="0" lang="en-US" sz="21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C or C++.</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1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1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Google App Inventor</a:t>
            </a:r>
            <a:r>
              <a:rPr kumimoji="0" lang="en-US" sz="21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 visual environment for novice programmers, and various cross platform mobile web applications frameworks.</a:t>
            </a:r>
          </a:p>
        </p:txBody>
      </p:sp>
      <p:pic>
        <p:nvPicPr>
          <p:cNvPr id="16388" name="Рисунок 5"/>
          <p:cNvPicPr>
            <a:picLocks noChangeAspect="1"/>
          </p:cNvPicPr>
          <p:nvPr/>
        </p:nvPicPr>
        <p:blipFill>
          <a:blip r:embed="rId2"/>
          <a:stretch>
            <a:fillRect/>
          </a:stretch>
        </p:blipFill>
        <p:spPr>
          <a:xfrm>
            <a:off x="7112000" y="1889125"/>
            <a:ext cx="2897188" cy="3748088"/>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167993"/>
            <a:ext cx="9575588" cy="7139693"/>
          </a:xfrm>
        </p:spPr>
        <p:txBody>
          <a:bodyPr>
            <a:normAutofit fontScale="62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RelativeLayout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One of the most flexible of the native layouts, the Relative Layout lets you define the positions of each child View relative to the others and to the screen boundaries.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GridLayout</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Introduced in Android 4.0 (API level 14), the Grid Layout uses a rectangular grid of infinitely thin lines to lay out Views in a series of rows and columns.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Grid Layout is incredibly flexible and can be used to greatly simplify layouts and reduce or eliminate the complex nesting often required to construct UIs using the layouts described above.</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Table Layout -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Android,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tooltip="Table Layout Tutorial"/>
              </a:rPr>
              <a:t>Table Layout</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used to arrange the group of views into rows and columns.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tooltip="Table Layout Tutorial"/>
              </a:rPr>
              <a:t>Table Layout</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containers do not display a border line for their columns, rows or cells. A Table will have as many columns as the row with the most cells.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Absolute Layout -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Android, an Absolute Layout is a layout used to design the custom layouts. In this layout you can specify the exact location of its children by using x and y coordinates.</a:t>
            </a: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1" y="419982"/>
            <a:ext cx="9021213" cy="839964"/>
          </a:xfrm>
        </p:spPr>
        <p:txBody>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Defining Layouts</a:t>
            </a:r>
            <a:endParaRPr lang="en-US"/>
          </a:p>
        </p:txBody>
      </p:sp>
      <p:sp>
        <p:nvSpPr>
          <p:cNvPr id="3" name="Content Placeholder 2"/>
          <p:cNvSpPr>
            <a:spLocks noGrp="1"/>
          </p:cNvSpPr>
          <p:nvPr>
            <p:ph idx="1"/>
          </p:nvPr>
        </p:nvSpPr>
        <p:spPr>
          <a:xfrm>
            <a:off x="588504" y="1259946"/>
            <a:ext cx="9021213" cy="5543762"/>
          </a:xfrm>
        </p:spPr>
        <p:txBody>
          <a:bodyPr>
            <a:normAutofit fontScale="550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preferred way to define a layout is by using XML external resources. </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layout XML must contain a single root element. </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root node can contain as many nested layouts and Views as necessary to construct an arbitrarily complex UI. </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snippet shows a simple layout that places a TextView above an EditText control using a vertical LinearLayout.</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good practice to use the Layout Editor to construct your Grid Layouts rather than relying on tweaking the XML manually.</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documentation describes the features and properties of each layout class in detail in the following URL</a:t>
            </a:r>
          </a:p>
          <a:p>
            <a:pPr marL="322215" marR="0" lvl="0" indent="-322215" algn="l" defTabSz="1007957" fontAlgn="auto">
              <a:lnSpc>
                <a:spcPct val="100000"/>
              </a:lnSpc>
              <a:spcBef>
                <a:spcPts val="304"/>
              </a:spcBef>
              <a:spcAft>
                <a:spcPts val="1323"/>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a:rPr>
              <a:t>http://developer.android.com/guide/topics/ui/layout-objects.html</a:t>
            </a: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
        <p:nvSpPr>
          <p:cNvPr id="4" name="Rounded Rectangle 3"/>
          <p:cNvSpPr/>
          <p:nvPr/>
        </p:nvSpPr>
        <p:spPr>
          <a:xfrm>
            <a:off x="504508" y="587975"/>
            <a:ext cx="9071610" cy="66357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5" name="TextBox 4"/>
          <p:cNvSpPr txBox="1"/>
          <p:nvPr/>
        </p:nvSpPr>
        <p:spPr>
          <a:xfrm>
            <a:off x="1428468" y="671971"/>
            <a:ext cx="7643671" cy="5869314"/>
          </a:xfrm>
          <a:prstGeom prst="rect">
            <a:avLst/>
          </a:prstGeom>
          <a:noFill/>
        </p:spPr>
        <p:txBody>
          <a:bodyPr wrap="square" rtlCol="0">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&lt;?xml version=”1.0” encoding=”utf-8”?&gt;</a:t>
            </a:r>
          </a:p>
          <a:p>
            <a:pPr marL="0"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&lt;LinearLayout xmlns:android=”http://schemas.android.com/apk/res/android”</a:t>
            </a:r>
          </a:p>
          <a:p>
            <a:pPr marL="0"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android:orientation=”vertical”</a:t>
            </a:r>
          </a:p>
          <a:p>
            <a:pPr marL="0"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android:layout_width=”match_parent”</a:t>
            </a:r>
          </a:p>
          <a:p>
            <a:pPr marL="0"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android:layout_height=”match_parent”&gt;</a:t>
            </a:r>
          </a:p>
          <a:p>
            <a:pPr marL="503978" lvl="1"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&lt;TextView</a:t>
            </a:r>
            <a:endParaRPr lang="en-US" sz="2205" b="1" smtClean="0"/>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android:layout_width=”match_parent”</a:t>
            </a:r>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android:layout_height=”wrap_content”</a:t>
            </a:r>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android:text=”Enter Text Below”/&gt;</a:t>
            </a:r>
          </a:p>
          <a:p>
            <a:pPr marL="503978" lvl="1"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&lt;EditText</a:t>
            </a:r>
            <a:endParaRPr lang="en-US" sz="2205" b="1" smtClean="0"/>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android:layout_width=”match_parent”</a:t>
            </a:r>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android:layout_height=”wrap_content”</a:t>
            </a:r>
          </a:p>
          <a:p>
            <a:pPr marL="503978" lvl="1" algn="l" defTabSz="1007957">
              <a:buNone/>
              <a:defRPr kumimoji="0" sz="1984" b="0" i="0" normalizeH="0" noProof="0">
                <a:uLnTx/>
                <a:uFillTx/>
                <a:latin typeface="+mn-lt"/>
                <a:ea typeface="+mn-ea"/>
                <a:cs typeface="+mn-cs"/>
              </a:defRPr>
            </a:pPr>
            <a:r>
              <a:rPr kumimoji="0" lang="en-US" sz="2205" b="1" i="0" normalizeH="0" noProof="0" err="1" smtClean="0">
                <a:uLnTx/>
                <a:uFillTx/>
                <a:latin typeface="+mn-lt"/>
                <a:ea typeface="+mn-ea"/>
                <a:cs typeface="+mn-cs"/>
              </a:rPr>
              <a:t>android:text=”Text Goes Here!”/&gt;</a:t>
            </a:r>
          </a:p>
          <a:p>
            <a:pPr marL="0" algn="l" defTabSz="1007957">
              <a:buNone/>
              <a:defRPr kumimoji="0" sz="1984" b="0" i="0" normalizeH="0" noProof="0">
                <a:uLnTx/>
                <a:uFillTx/>
                <a:latin typeface="+mn-lt"/>
                <a:ea typeface="+mn-ea"/>
                <a:cs typeface="+mn-cs"/>
              </a:defRPr>
            </a:pPr>
            <a:r>
              <a:rPr kumimoji="0" lang="en-US" sz="2205" b="1" i="0" normalizeH="0" noProof="0" smtClean="0">
                <a:uLnTx/>
                <a:uFillTx/>
                <a:latin typeface="+mn-lt"/>
                <a:ea typeface="+mn-ea"/>
                <a:cs typeface="+mn-cs"/>
              </a:rPr>
              <a:t>&lt;/LinearLayout&gt;</a:t>
            </a:r>
          </a:p>
          <a:p>
            <a:pPr marL="0" algn="l" defTabSz="1007957">
              <a:buNone/>
              <a:defRPr kumimoji="0" sz="1984" b="0" i="0" normalizeH="0" noProof="0">
                <a:uLnTx/>
                <a:uFillTx/>
                <a:latin typeface="+mn-lt"/>
                <a:ea typeface="+mn-ea"/>
                <a:cs typeface="+mn-cs"/>
              </a:defRPr>
            </a:pPr>
            <a:endParaRPr lang="en-US" sz="2205">
              <a:solidFill>
                <a:schemeClr val="bg1"/>
              </a:solidFill>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755967"/>
            <a:ext cx="8483636" cy="5996993"/>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each of the layout elements, the constants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wrap_content</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match_parent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are used rather than an exact height or width in pixels, technique for ensuring your layouts are screen-size and resolution independent.</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assigning Views to layouts in code, it’s important to apply LayoutParameters using the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setLayoutParams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 or by passing them in to the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addView</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call:</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4508" y="503979"/>
            <a:ext cx="9071610" cy="65517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lvl="0" algn="l" defTabSz="1007957" fontAlgn="base">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LinearLayout lilay = new LinearLayout(this);</a:t>
            </a:r>
            <a:endParaRPr lang="en-US" sz="1323" b="1" smtClean="0">
              <a:solidFill>
                <a:schemeClr val="tx1"/>
              </a:solidFill>
              <a:latin typeface="Arial" panose="020B0604020202020204" pitchFamily="34" charset="0"/>
              <a:cs typeface="Arial" panose="020B0604020202020204"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lilay.setOrientation(LinearLayout.VERTICAL);</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TextView  myTextView = new TextView(this);</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EditText  myEditText = new EditText(this);</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myTextView.setText(“Enter Text Below”);</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myEditText.setText(“Text Goes Here!”);</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int layHeight = </a:t>
            </a: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smtClean="0">
                <a:solidFill>
                  <a:schemeClr val="tx1"/>
                </a:solidFill>
                <a:uLnTx/>
                <a:uFillTx/>
                <a:latin typeface="Calibri" pitchFamily="34" charset="0"/>
                <a:ea typeface="Sabon-Roman"/>
                <a:cs typeface="Times New Roman" panose="02020603050405020304" pitchFamily="18" charset="0"/>
              </a:rPr>
              <a:t>                 LinearLayout.LayoutParams.MATCH_PARENT;</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int layWidth = </a:t>
            </a: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smtClean="0">
                <a:solidFill>
                  <a:schemeClr val="tx1"/>
                </a:solidFill>
                <a:uLnTx/>
                <a:uFillTx/>
                <a:latin typeface="Calibri" pitchFamily="34" charset="0"/>
                <a:ea typeface="Sabon-Roman"/>
                <a:cs typeface="Times New Roman" panose="02020603050405020304" pitchFamily="18" charset="0"/>
              </a:rPr>
              <a:t>                 LinearLayout.LayoutParams.WRAP_CONTENT;</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lilay.addView(myTextView, new </a:t>
            </a: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smtClean="0">
                <a:solidFill>
                  <a:schemeClr val="tx1"/>
                </a:solidFill>
                <a:uLnTx/>
                <a:uFillTx/>
                <a:latin typeface="Calibri" pitchFamily="34" charset="0"/>
                <a:ea typeface="Sabon-Roman"/>
                <a:cs typeface="Times New Roman" panose="02020603050405020304" pitchFamily="18" charset="0"/>
              </a:rPr>
              <a:t>                LinearLayout.LayoutParams(layHeight, layWidth));</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lilay.addView(myEditText, new </a:t>
            </a: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smtClean="0">
                <a:solidFill>
                  <a:schemeClr val="tx1"/>
                </a:solidFill>
                <a:uLnTx/>
                <a:uFillTx/>
                <a:latin typeface="Calibri" pitchFamily="34" charset="0"/>
                <a:ea typeface="Sabon-Roman"/>
                <a:cs typeface="Times New Roman" panose="02020603050405020304" pitchFamily="18" charset="0"/>
              </a:rPr>
              <a:t>               LinearLayout.LayoutParams(layHeight, layWidth));</a:t>
            </a:r>
            <a:endParaRPr lang="en-US" sz="1323" b="1" smtClean="0">
              <a:solidFill>
                <a:schemeClr val="tx1"/>
              </a:solidFill>
              <a:latin typeface="Arial" pitchFamily="34" charset="0"/>
              <a:cs typeface="Arial" pitchFamily="34" charset="0"/>
            </a:endParaRPr>
          </a:p>
          <a:p>
            <a:pPr marL="0" lvl="0" algn="l" defTabSz="1007957" eaLnBrk="0" fontAlgn="base" hangingPunct="0">
              <a:spcBef>
                <a:spcPct val="0"/>
              </a:spcBef>
              <a:spcAft>
                <a:spcPct val="0"/>
              </a:spcAft>
              <a:buNone/>
              <a:defRPr kumimoji="0" sz="1984" b="0" i="0" normalizeH="0" noProof="0">
                <a:uLnTx/>
                <a:uFillTx/>
                <a:latin typeface="Verdana"/>
                <a:ea typeface="Arial"/>
                <a:cs typeface="Arial"/>
              </a:defRPr>
            </a:pPr>
            <a:r>
              <a:rPr kumimoji="0" lang="en-US" sz="2646" b="1" i="0" normalizeH="0" noProof="0" err="1" smtClean="0">
                <a:solidFill>
                  <a:schemeClr val="tx1"/>
                </a:solidFill>
                <a:uLnTx/>
                <a:uFillTx/>
                <a:latin typeface="Calibri" pitchFamily="34" charset="0"/>
                <a:ea typeface="Sabon-Roman"/>
                <a:cs typeface="Times New Roman" panose="02020603050405020304" pitchFamily="18" charset="0"/>
              </a:rPr>
              <a:t>setContentView(ll);</a:t>
            </a:r>
            <a:endParaRPr lang="en-US" sz="3086" b="1"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1797172"/>
          </a:xfrm>
        </p:spPr>
        <p:txBody>
          <a:bodyPr>
            <a:normAutofit/>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Using Layouts to Create Device Independent User Interfaces</a:t>
            </a:r>
            <a:b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br>
            <a:endParaRPr lang="en-US" sz="2800" dirty="0"/>
          </a:p>
        </p:txBody>
      </p:sp>
      <p:sp>
        <p:nvSpPr>
          <p:cNvPr id="3" name="Content Placeholder 2"/>
          <p:cNvSpPr>
            <a:spLocks noGrp="1"/>
          </p:cNvSpPr>
          <p:nvPr>
            <p:ph idx="1"/>
          </p:nvPr>
        </p:nvSpPr>
        <p:spPr>
          <a:xfrm>
            <a:off x="504508" y="1847921"/>
            <a:ext cx="4283816" cy="4703798"/>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1.Using a Linear Layout</a:t>
            </a:r>
            <a:endParaRPr lang="en-US" sz="2400" dirty="0"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Linear Layout is one of the simplest layout classes.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allows you to create simple UIs (or UI elements) that align a sequence of child Views in either a vertical or a horizontal line.</a:t>
            </a:r>
            <a:endParaRPr lang="en-US" sz="2400" dirty="0"/>
          </a:p>
        </p:txBody>
      </p:sp>
      <p:sp>
        <p:nvSpPr>
          <p:cNvPr id="4" name="Rounded Rectangle 3"/>
          <p:cNvSpPr/>
          <p:nvPr/>
        </p:nvSpPr>
        <p:spPr>
          <a:xfrm>
            <a:off x="5796280" y="1847921"/>
            <a:ext cx="2687884" cy="4451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5" name="Rectangle 4"/>
          <p:cNvSpPr/>
          <p:nvPr/>
        </p:nvSpPr>
        <p:spPr>
          <a:xfrm>
            <a:off x="5880276" y="2099910"/>
            <a:ext cx="2519892" cy="3947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7" name="Rectangle 6"/>
          <p:cNvSpPr/>
          <p:nvPr/>
        </p:nvSpPr>
        <p:spPr>
          <a:xfrm>
            <a:off x="6216262" y="2855877"/>
            <a:ext cx="1763924" cy="251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8" name="Rectangle 7"/>
          <p:cNvSpPr/>
          <p:nvPr/>
        </p:nvSpPr>
        <p:spPr>
          <a:xfrm>
            <a:off x="6216262" y="3359856"/>
            <a:ext cx="1763924" cy="251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9" name="Rectangle 8"/>
          <p:cNvSpPr/>
          <p:nvPr/>
        </p:nvSpPr>
        <p:spPr>
          <a:xfrm>
            <a:off x="6216262" y="3863834"/>
            <a:ext cx="1763924" cy="251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0" name="Rectangle 9"/>
          <p:cNvSpPr/>
          <p:nvPr/>
        </p:nvSpPr>
        <p:spPr>
          <a:xfrm>
            <a:off x="6216262" y="2351899"/>
            <a:ext cx="1763924" cy="2519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1" name="Rectangle 10"/>
          <p:cNvSpPr/>
          <p:nvPr/>
        </p:nvSpPr>
        <p:spPr>
          <a:xfrm>
            <a:off x="6048269" y="4955787"/>
            <a:ext cx="587975" cy="33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2" name="Rectangle 11"/>
          <p:cNvSpPr/>
          <p:nvPr/>
        </p:nvSpPr>
        <p:spPr>
          <a:xfrm>
            <a:off x="6804237" y="4955787"/>
            <a:ext cx="587975" cy="33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3" name="Rectangle 12"/>
          <p:cNvSpPr/>
          <p:nvPr/>
        </p:nvSpPr>
        <p:spPr>
          <a:xfrm>
            <a:off x="7560204" y="4955787"/>
            <a:ext cx="503978" cy="33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4490" y="83996"/>
            <a:ext cx="7643671" cy="73076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solidFill>
                <a:schemeClr val="bg1"/>
              </a:solidFill>
            </a:endParaRPr>
          </a:p>
        </p:txBody>
      </p:sp>
      <p:sp>
        <p:nvSpPr>
          <p:cNvPr id="24577" name="Rectangle 1"/>
          <p:cNvSpPr>
            <a:spLocks noChangeArrowheads="1"/>
          </p:cNvSpPr>
          <p:nvPr/>
        </p:nvSpPr>
        <p:spPr bwMode="auto">
          <a:xfrm>
            <a:off x="1596460" y="251989"/>
            <a:ext cx="6467722" cy="7328160"/>
          </a:xfrm>
          <a:prstGeom prst="rect">
            <a:avLst/>
          </a:prstGeom>
          <a:noFill/>
          <a:ln w="9525">
            <a:noFill/>
            <a:miter lim="800000"/>
          </a:ln>
          <a:effectLst/>
        </p:spPr>
        <p:txBody>
          <a:bodyPr vert="horz" wrap="square" lIns="100796" tIns="50398" rIns="100796" bIns="50398" numCol="1" anchor="ctr" anchorCtr="0" compatLnSpc="1">
            <a:prstTxWarp prst="textNoShape">
              <a:avLst/>
            </a:prstTxWarp>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l" defTabSz="1007957" rtl="0" eaLnBrk="1" fontAlgn="base" latinLnBrk="0" hangingPunct="1">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&lt;?xml version=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1.0</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 encoding=</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utf-8</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xmlns:android=</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http://schemas.android.com/apk/res/android</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android:orientation=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vertical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android:orientation=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horizontal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android:padding=</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5dp</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@string/cancel_button_text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@string/ok_button_text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&lt;ListView</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&lt;/LinearLayout&gt;</a:t>
            </a:r>
            <a:endParaRPr kumimoji="0" lang="en-US" sz="2646"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07957"/>
            <a:ext cx="5207776" cy="5459765"/>
          </a:xfrm>
        </p:spPr>
        <p:txBody>
          <a:bodyPr>
            <a:normAutofit fontScale="92500" lnSpcReduction="1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Using Relative Layout</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Relative Layout provides a great deal of flexibility for your layouts, allowing you to define the position of each element within the layout in terms of its parent and the other Views.</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
        <p:nvSpPr>
          <p:cNvPr id="6" name="Rounded Rectangle 5"/>
          <p:cNvSpPr/>
          <p:nvPr/>
        </p:nvSpPr>
        <p:spPr>
          <a:xfrm>
            <a:off x="6216262" y="1427939"/>
            <a:ext cx="2939874" cy="4703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7" name="Rectangle 6"/>
          <p:cNvSpPr/>
          <p:nvPr/>
        </p:nvSpPr>
        <p:spPr>
          <a:xfrm>
            <a:off x="6552247" y="1847921"/>
            <a:ext cx="2267902" cy="41158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8" name="Rectangle 7"/>
          <p:cNvSpPr/>
          <p:nvPr/>
        </p:nvSpPr>
        <p:spPr>
          <a:xfrm>
            <a:off x="7056226" y="2099910"/>
            <a:ext cx="1175949"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9" name="Rectangle 8"/>
          <p:cNvSpPr/>
          <p:nvPr/>
        </p:nvSpPr>
        <p:spPr>
          <a:xfrm>
            <a:off x="7056226" y="2771881"/>
            <a:ext cx="1175949"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0" name="Rectangle 9"/>
          <p:cNvSpPr/>
          <p:nvPr/>
        </p:nvSpPr>
        <p:spPr>
          <a:xfrm>
            <a:off x="7056226" y="3443852"/>
            <a:ext cx="1175949"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cxnSp>
        <p:nvCxnSpPr>
          <p:cNvPr id="12" name="Straight Connector 11"/>
          <p:cNvCxnSpPr>
            <a:stCxn id="8" idx="2"/>
            <a:endCxn id="9" idx="0"/>
          </p:cNvCxnSpPr>
          <p:nvPr/>
        </p:nvCxnSpPr>
        <p:spPr>
          <a:xfrm flipH="1">
            <a:off x="8426845" y="2685123"/>
            <a:ext cx="0" cy="3703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9" idx="2"/>
            <a:endCxn id="10" idx="0"/>
          </p:cNvCxnSpPr>
          <p:nvPr/>
        </p:nvCxnSpPr>
        <p:spPr>
          <a:xfrm flipH="1">
            <a:off x="8426845" y="3425847"/>
            <a:ext cx="0" cy="370362"/>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6497" y="251989"/>
            <a:ext cx="8567632" cy="70556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solidFill>
                <a:schemeClr val="bg2">
                  <a:lumMod val="10000"/>
                </a:schemeClr>
              </a:solidFill>
            </a:endParaRPr>
          </a:p>
        </p:txBody>
      </p:sp>
      <p:sp>
        <p:nvSpPr>
          <p:cNvPr id="26625" name="Rectangle 1"/>
          <p:cNvSpPr>
            <a:spLocks noChangeArrowheads="1"/>
          </p:cNvSpPr>
          <p:nvPr/>
        </p:nvSpPr>
        <p:spPr bwMode="auto">
          <a:xfrm>
            <a:off x="2184436" y="251989"/>
            <a:ext cx="6047740" cy="6954967"/>
          </a:xfrm>
          <a:prstGeom prst="rect">
            <a:avLst/>
          </a:prstGeom>
          <a:noFill/>
          <a:ln w="9525">
            <a:noFill/>
            <a:miter lim="800000"/>
          </a:ln>
          <a:effectLst/>
        </p:spPr>
        <p:txBody>
          <a:bodyPr vert="horz" wrap="square" lIns="100796" tIns="50398" rIns="100796" bIns="50398" numCol="1" anchor="ctr" anchorCtr="0" compatLnSpc="1">
            <a:prstTxWarp prst="textNoShape">
              <a:avLst/>
            </a:prstTxWarp>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l" defTabSz="1007957" rtl="0" eaLnBrk="1" fontAlgn="base" latinLnBrk="0" hangingPunct="1">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&lt;?xml version=</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1.0</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 encoding=</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utf-8</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&lt;RelativeLayout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xmlns:android=</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http://schemas.android.com/apk/res/android</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android:id=</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@+id/button_bar</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android:layout_alignParentBottom=</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true</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android:orientation=</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horizontal</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android:padding=</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5dp</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@string/cancel_button_text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@string/ok_button_text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&lt;ListView</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android:layout_above=</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@id/button_bar</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android:layout_alignParentLeft=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true</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543"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&lt;/ListView&gt;</a:t>
            </a:r>
            <a:endParaRPr kumimoji="0" lang="en-US" sz="99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543"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&lt;/RelativeLayout&gt;</a:t>
            </a:r>
            <a:endParaRPr kumimoji="0" lang="en-US" sz="2205"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839964"/>
            <a:ext cx="9071610" cy="5627758"/>
          </a:xfrm>
        </p:spPr>
        <p:txBody>
          <a:bodyPr>
            <a:normAutofit fontScale="77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Using a Grid Layout</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Grid Layout uses an arbitrary grid to position Views.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using row and column spanning, the Space View, and Gravity attributes, you can create complex without resorting to the often complex nesting required to construct UIs using the Relative Layout described previously.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performance reasons it’s good practice to use the Grid Layout in preference to creating the same UI using a combination of nested layouts.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a:latin typeface="Comic Sans MS" pitchFamily="66" charset="0"/>
              </a:rPr>
              <a:t>1.2 WHAT ANDROID ISN’T</a:t>
            </a:r>
          </a:p>
        </p:txBody>
      </p:sp>
      <p:sp>
        <p:nvSpPr>
          <p:cNvPr id="17411" name="Content Placeholder 2"/>
          <p:cNvSpPr>
            <a:spLocks noGrp="1"/>
          </p:cNvSpPr>
          <p:nvPr>
            <p:ph idx="1"/>
          </p:nvPr>
        </p:nvSpPr>
        <p:spPr>
          <a:xfrm>
            <a:off x="503238" y="2014538"/>
            <a:ext cx="9061450" cy="4979987"/>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Font typeface="Wingdings" pitchFamily="2" charset="2"/>
              <a:buChar char="Ø"/>
            </a:pPr>
            <a:r>
              <a:rPr lang="en-US" altLang="en-US" sz="2000" b="1">
                <a:solidFill>
                  <a:srgbClr val="FF0000"/>
                </a:solidFill>
                <a:latin typeface="Comic Sans MS" pitchFamily="66" charset="0"/>
              </a:rPr>
              <a:t>A Java ME implementation </a:t>
            </a:r>
            <a:endParaRPr lang="en-US" altLang="en-US" sz="2000">
              <a:solidFill>
                <a:srgbClr val="FF0000"/>
              </a:solidFill>
              <a:latin typeface="Comic Sans MS" panose="030F0702030302020204" pitchFamily="66" charset="0"/>
            </a:endParaRPr>
          </a:p>
          <a:p>
            <a:pPr lvl="0">
              <a:buNone/>
            </a:pPr>
            <a:r>
              <a:rPr lang="en-US" altLang="en-US" sz="2000">
                <a:latin typeface="Comic Sans MS" pitchFamily="66" charset="0"/>
              </a:rPr>
              <a:t>	</a:t>
            </a:r>
            <a:r>
              <a:rPr lang="en-US" altLang="en-US" sz="2000" b="1">
                <a:solidFill>
                  <a:srgbClr val="7030A0"/>
                </a:solidFill>
                <a:latin typeface="Comic Sans MS" pitchFamily="66" charset="0"/>
              </a:rPr>
              <a:t>Android applications are written using the Java language, but they are not run within a Java ME (Mobile Edition) VM, and Java-compiled classes and executables will not run natively in Android. </a:t>
            </a:r>
          </a:p>
          <a:p>
            <a:pPr lvl="0">
              <a:buFont typeface="Wingdings" pitchFamily="2" charset="2"/>
              <a:buChar char="Ø"/>
            </a:pPr>
            <a:r>
              <a:rPr lang="en-US" altLang="en-US" sz="2000" b="1">
                <a:solidFill>
                  <a:srgbClr val="0070C0"/>
                </a:solidFill>
                <a:latin typeface="Comic Sans MS" pitchFamily="66" charset="0"/>
              </a:rPr>
              <a:t>Part of the Linux Phone Standards Forum (LiPS) or the Open Mobile Alliance (OMA)</a:t>
            </a:r>
            <a:r>
              <a:rPr lang="en-US" altLang="en-US" sz="2000" b="1">
                <a:latin typeface="Comic Sans MS" pitchFamily="66" charset="0"/>
              </a:rPr>
              <a:t> </a:t>
            </a:r>
            <a:endParaRPr lang="en-US" altLang="en-US" sz="2000">
              <a:latin typeface="Comic Sans MS" panose="030F0702030302020204" pitchFamily="66" charset="0"/>
            </a:endParaRPr>
          </a:p>
          <a:p>
            <a:pPr lvl="0">
              <a:buNone/>
            </a:pPr>
            <a:r>
              <a:rPr lang="en-US" altLang="en-US" sz="2000">
                <a:latin typeface="Comic Sans MS" panose="030F0702030302020204" pitchFamily="66" charset="0"/>
              </a:rPr>
              <a:t>	</a:t>
            </a:r>
            <a:r>
              <a:rPr lang="en-US" altLang="en-US" sz="2000" b="1">
                <a:solidFill>
                  <a:srgbClr val="7030A0"/>
                </a:solidFill>
                <a:latin typeface="Comic Sans MS" pitchFamily="66" charset="0"/>
              </a:rPr>
              <a:t>Android runs on an open-source Linux kernel, but, while their goals are similar, Android’s complete software stack approach goes further than the focus of these standards-defining organizations.  </a:t>
            </a:r>
          </a:p>
          <a:p>
            <a:pPr lvl="0">
              <a:buFont typeface="Wingdings" pitchFamily="2" charset="2"/>
              <a:buChar char="Ø"/>
            </a:pPr>
            <a:r>
              <a:rPr lang="en-US" altLang="en-US" sz="2000" b="1">
                <a:solidFill>
                  <a:srgbClr val="008000"/>
                </a:solidFill>
                <a:latin typeface="Comic Sans MS" pitchFamily="66" charset="0"/>
              </a:rPr>
              <a:t>Simply an application layer (such as UIQ or S60) </a:t>
            </a:r>
            <a:endParaRPr lang="en-US" altLang="en-US" sz="2000">
              <a:solidFill>
                <a:srgbClr val="008000"/>
              </a:solidFill>
              <a:latin typeface="Comic Sans MS" panose="030F0702030302020204" pitchFamily="66" charset="0"/>
            </a:endParaRPr>
          </a:p>
          <a:p>
            <a:pPr lvl="0">
              <a:buNone/>
            </a:pPr>
            <a:r>
              <a:rPr lang="en-US" altLang="en-US" sz="2000">
                <a:latin typeface="Comic Sans MS" pitchFamily="66" charset="0"/>
              </a:rPr>
              <a:t>	</a:t>
            </a:r>
            <a:r>
              <a:rPr lang="en-US" altLang="en-US" sz="2000" b="1">
                <a:solidFill>
                  <a:srgbClr val="7030A0"/>
                </a:solidFill>
                <a:latin typeface="Comic Sans MS" pitchFamily="66" charset="0"/>
              </a:rPr>
              <a:t>Although Android does include an application layer, “Android’’ also describes the entire software stack, encompassing the underlying operating system, the API libraries, and the applications themselves.</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24399" y="1091953"/>
            <a:ext cx="3443852" cy="5123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5" name="Rectangle 4"/>
          <p:cNvSpPr/>
          <p:nvPr/>
        </p:nvSpPr>
        <p:spPr>
          <a:xfrm>
            <a:off x="3276388" y="1511935"/>
            <a:ext cx="2939874" cy="4451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6" name="Rectangle 5"/>
          <p:cNvSpPr/>
          <p:nvPr/>
        </p:nvSpPr>
        <p:spPr>
          <a:xfrm>
            <a:off x="3528378" y="1847921"/>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7" name="Rectangle 6"/>
          <p:cNvSpPr/>
          <p:nvPr/>
        </p:nvSpPr>
        <p:spPr>
          <a:xfrm>
            <a:off x="4368342" y="1847921"/>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8" name="Rectangle 7"/>
          <p:cNvSpPr/>
          <p:nvPr/>
        </p:nvSpPr>
        <p:spPr>
          <a:xfrm>
            <a:off x="5208305" y="1847921"/>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9" name="Rectangle 8"/>
          <p:cNvSpPr/>
          <p:nvPr/>
        </p:nvSpPr>
        <p:spPr>
          <a:xfrm>
            <a:off x="3528378" y="243589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0" name="Rectangle 9"/>
          <p:cNvSpPr/>
          <p:nvPr/>
        </p:nvSpPr>
        <p:spPr>
          <a:xfrm>
            <a:off x="4368342" y="243589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1" name="Rectangle 10"/>
          <p:cNvSpPr/>
          <p:nvPr/>
        </p:nvSpPr>
        <p:spPr>
          <a:xfrm>
            <a:off x="5208305" y="243589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2" name="Rectangle 11"/>
          <p:cNvSpPr/>
          <p:nvPr/>
        </p:nvSpPr>
        <p:spPr>
          <a:xfrm>
            <a:off x="3528378" y="3023870"/>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3" name="Rectangle 12"/>
          <p:cNvSpPr/>
          <p:nvPr/>
        </p:nvSpPr>
        <p:spPr>
          <a:xfrm>
            <a:off x="4368342" y="3023870"/>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4" name="Rectangle 13"/>
          <p:cNvSpPr/>
          <p:nvPr/>
        </p:nvSpPr>
        <p:spPr>
          <a:xfrm>
            <a:off x="5208305" y="3023870"/>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6" name="Rectangle 15"/>
          <p:cNvSpPr/>
          <p:nvPr/>
        </p:nvSpPr>
        <p:spPr>
          <a:xfrm>
            <a:off x="3528378" y="361184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7" name="Rectangle 16"/>
          <p:cNvSpPr/>
          <p:nvPr/>
        </p:nvSpPr>
        <p:spPr>
          <a:xfrm>
            <a:off x="4368342" y="361184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18" name="Rectangle 17"/>
          <p:cNvSpPr/>
          <p:nvPr/>
        </p:nvSpPr>
        <p:spPr>
          <a:xfrm>
            <a:off x="5208305" y="3611845"/>
            <a:ext cx="671971" cy="335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0493" y="251989"/>
            <a:ext cx="7895661" cy="72236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a:p>
        </p:txBody>
      </p:sp>
      <p:sp>
        <p:nvSpPr>
          <p:cNvPr id="28673" name="Rectangle 1"/>
          <p:cNvSpPr>
            <a:spLocks noChangeArrowheads="1"/>
          </p:cNvSpPr>
          <p:nvPr/>
        </p:nvSpPr>
        <p:spPr bwMode="auto">
          <a:xfrm>
            <a:off x="2016443" y="335986"/>
            <a:ext cx="6131737" cy="7158526"/>
          </a:xfrm>
          <a:prstGeom prst="rect">
            <a:avLst/>
          </a:prstGeom>
          <a:noFill/>
          <a:ln w="9525">
            <a:noFill/>
            <a:miter lim="800000"/>
          </a:ln>
          <a:effectLst/>
        </p:spPr>
        <p:txBody>
          <a:bodyPr vert="horz" wrap="square" lIns="100796" tIns="50398" rIns="100796" bIns="50398" numCol="1" anchor="ctr" anchorCtr="0" compatLnSpc="1">
            <a:prstTxWarp prst="textNoShape">
              <a:avLst/>
            </a:prstTxWarp>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l" defTabSz="1007957" rtl="0" eaLnBrk="1" fontAlgn="base" latinLnBrk="0" hangingPunct="1">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&lt;?xml version=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1.0</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 encoding=</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utf-8</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&lt;GridLayout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xmlns:android= </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hlinkClick r:id="rId2"/>
              </a:rPr>
              <a:t>http:// schemas.android.com/apk/res/android</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match_parent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android:orientation=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vertical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&lt;ListView</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android:background=</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#FF444444</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android:layout_gravity=</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503978" lvl="1"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&lt;/ListView&gt;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android:layout_gravity=</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fill_horizontal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android:orientation=</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horizontal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android:padding=</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5dp</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Cancel</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&lt;Button</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android:text=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OK</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android:layout_width=</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fill_parent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android:layout_height=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wrap_content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511935" lvl="3"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err="1"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android:layout_weight=</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1</a:t>
            </a:r>
            <a:r>
              <a:rPr kumimoji="0" lang="en-US" sz="1764" b="1" i="0" u="none" strike="noStrike" cap="none" normalizeH="0" baseline="0" noProof="0" smtClean="0">
                <a:ln>
                  <a:noFill/>
                </a:ln>
                <a:solidFill>
                  <a:schemeClr val="bg2">
                    <a:lumMod val="10000"/>
                  </a:schemeClr>
                </a:solidFill>
                <a:effectLst/>
                <a:uLnTx/>
                <a:uFillTx/>
                <a:latin typeface="Calibri"/>
                <a:ea typeface="Times New Roman" pitchFamily="18" charset="0"/>
                <a:cs typeface="Times New Roman" panose="02020603050405020304" pitchFamily="18" charset="0"/>
              </a:rPr>
              <a:t>”</a:t>
            </a: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1007957" lvl="2" algn="l" defTabSz="1007957" eaLnBrk="0" fontAlgn="base" hangingPunct="0">
              <a:spcBef>
                <a:spcPct val="0"/>
              </a:spcBef>
              <a:spcAft>
                <a:spcPct val="0"/>
              </a:spcAft>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&lt;/LinearLayout&gt;</a:t>
            </a:r>
            <a:endParaRPr kumimoji="0" lang="en-US" sz="1102" b="1" i="0" u="none" strike="noStrike" cap="none" normalizeH="0" baseline="0" smtClean="0">
              <a:ln>
                <a:noFill/>
              </a:ln>
              <a:solidFill>
                <a:schemeClr val="bg2">
                  <a:lumMod val="10000"/>
                </a:schemeClr>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1764" b="1" i="0" u="none" strike="noStrike" cap="none" normalizeH="0" baseline="0" noProof="0" smtClean="0">
                <a:ln>
                  <a:noFill/>
                </a:ln>
                <a:solidFill>
                  <a:schemeClr val="bg2">
                    <a:lumMod val="10000"/>
                  </a:schemeClr>
                </a:solidFill>
                <a:effectLst/>
                <a:uLnTx/>
                <a:uFillTx/>
                <a:latin typeface="Times New Roman" pitchFamily="18" charset="0"/>
                <a:ea typeface="Times New Roman" pitchFamily="18" charset="0"/>
                <a:cs typeface="Times New Roman" panose="02020603050405020304" pitchFamily="18" charset="0"/>
              </a:rPr>
              <a:t>&lt;/GridLayout&gt;</a:t>
            </a:r>
            <a:endParaRPr kumimoji="0" lang="en-US" sz="2646" b="1" i="0" u="none" strike="noStrike" cap="none" normalizeH="0" baseline="0" smtClean="0">
              <a:ln>
                <a:noFill/>
              </a:ln>
              <a:solidFill>
                <a:schemeClr val="bg2">
                  <a:lumMod val="10000"/>
                </a:schemeClr>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587975"/>
            <a:ext cx="9021213" cy="1159150"/>
          </a:xfrm>
        </p:spPr>
        <p:txBody>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527"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t>Constraint Layout:</a:t>
            </a:r>
            <a:endParaRPr lang="en-US" b="0">
              <a:solidFill>
                <a:schemeClr val="tx1"/>
              </a:solidFill>
            </a:endParaRPr>
          </a:p>
        </p:txBody>
      </p:sp>
      <p:pic>
        <p:nvPicPr>
          <p:cNvPr id="1026" name="Picture 2"/>
          <p:cNvPicPr>
            <a:picLocks noGrp="1" noChangeAspect="1" noChangeArrowheads="1"/>
          </p:cNvPicPr>
          <p:nvPr>
            <p:ph idx="1"/>
          </p:nvPr>
        </p:nvPicPr>
        <p:blipFill>
          <a:blip r:embed="rId2"/>
          <a:stretch>
            <a:fillRect/>
          </a:stretch>
        </p:blipFill>
        <p:spPr bwMode="auto">
          <a:xfrm>
            <a:off x="2604417" y="2099910"/>
            <a:ext cx="4724797" cy="3926831"/>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927320"/>
          </a:xfrm>
        </p:spPr>
        <p:txBody>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Table Layout:</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2051" name="Picture 3"/>
          <p:cNvPicPr>
            <a:picLocks noChangeAspect="1" noChangeArrowheads="1"/>
          </p:cNvPicPr>
          <p:nvPr/>
        </p:nvPicPr>
        <p:blipFill>
          <a:blip r:embed="rId2"/>
          <a:stretch>
            <a:fillRect/>
          </a:stretch>
        </p:blipFill>
        <p:spPr bwMode="auto">
          <a:xfrm>
            <a:off x="2293479" y="2336151"/>
            <a:ext cx="4799495" cy="3375604"/>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675331"/>
          </a:xfrm>
        </p:spPr>
        <p:txBody>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 Layout</a:t>
            </a:r>
            <a:endParaRPr lang="en-US"/>
          </a:p>
        </p:txBody>
      </p:sp>
      <p:pic>
        <p:nvPicPr>
          <p:cNvPr id="3074" name="Picture 2"/>
          <p:cNvPicPr>
            <a:picLocks noChangeAspect="1" noChangeArrowheads="1"/>
          </p:cNvPicPr>
          <p:nvPr/>
        </p:nvPicPr>
        <p:blipFill>
          <a:blip r:embed="rId2"/>
          <a:stretch>
            <a:fillRect/>
          </a:stretch>
        </p:blipFill>
        <p:spPr bwMode="auto">
          <a:xfrm>
            <a:off x="2309102" y="2120909"/>
            <a:ext cx="4888869" cy="375883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591335"/>
          </a:xfrm>
        </p:spPr>
        <p:txBody>
          <a:bodyPr>
            <a:normAutofit fontScale="92500" lnSpcReduction="1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Absolute Layout</a:t>
            </a:r>
            <a:endParaRPr lang="en-US"/>
          </a:p>
        </p:txBody>
      </p:sp>
      <p:pic>
        <p:nvPicPr>
          <p:cNvPr id="4098" name="Picture 2"/>
          <p:cNvPicPr>
            <a:picLocks noChangeAspect="1" noChangeArrowheads="1"/>
          </p:cNvPicPr>
          <p:nvPr/>
        </p:nvPicPr>
        <p:blipFill>
          <a:blip r:embed="rId2"/>
          <a:stretch>
            <a:fillRect/>
          </a:stretch>
        </p:blipFill>
        <p:spPr bwMode="auto">
          <a:xfrm>
            <a:off x="1176479" y="2015913"/>
            <a:ext cx="7683690" cy="327585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1511935"/>
            <a:ext cx="9002636" cy="5039783"/>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ctr"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1157" b="1" dirty="0" smtClean="0"/>
          </a:p>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Inflating layouts is an expensive process; each additional nested layout and included View directly impacts on the performance and responsiveness of your application. </a:t>
            </a:r>
          </a:p>
          <a:p>
            <a:pPr marL="322215" marR="0" lvl="0" indent="-322215" algn="just"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dirty="0" smtClean="0"/>
          </a:p>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keep your applications smooth and responsive, it’s important to keep your layouts as simple as possible and to avoid inflating entirely new layouts for relatively small UI changes.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
        <p:nvSpPr>
          <p:cNvPr id="4" name="Title 1"/>
          <p:cNvSpPr>
            <a:spLocks noGrp="1"/>
          </p:cNvSpPr>
          <p:nvPr>
            <p:ph type="title"/>
          </p:nvPr>
        </p:nvSpPr>
        <p:spPr>
          <a:xfrm>
            <a:off x="504508" y="302738"/>
            <a:ext cx="9071610" cy="1797172"/>
          </a:xfrm>
        </p:spPr>
        <p:txBody>
          <a:bodyPr>
            <a:normAutofit/>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Optimizing Layouts</a:t>
            </a:r>
            <a:b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br>
            <a:endParaRPr lang="en-US"/>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5883107"/>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Linear Layout within a Frame Layout, both of which are set to MATCH_PARENT, does nothing but add extra time to inflate.</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Look for redundant layouts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particularly if you’ve been making significant changes to an existing layout or are adding child layouts to an existing layout. </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Layouts can be arbitrarily nested, so it’s easy to create complex, deeply nested hierarchies.</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Although there is no hard limit, it’s good practice to restrict nesting to fewer than 10 levels.</a:t>
            </a:r>
            <a:endParaRPr lang="en-US" sz="2205"/>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6387085"/>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just"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Avoid Using Excessive Views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additional View takes time and resources to inflate. </a:t>
            </a:r>
          </a:p>
          <a:p>
            <a:pPr marL="322215" marR="0" lvl="0" indent="-322215" algn="just"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maximize the speed and responsiveness of your application, none of its layouts should include more than 80 Views. </a:t>
            </a:r>
          </a:p>
          <a:p>
            <a:pPr marL="322215" marR="0" lvl="0" indent="-322215" algn="just"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you exceed this limit, the time taken to inflate the layout becomes significant. </a:t>
            </a:r>
          </a:p>
          <a:p>
            <a:pPr marL="322215" marR="0" lvl="0" indent="-322215" algn="just"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minimize the number of Views inflated within a complex layout, you can use a ViewStub. </a:t>
            </a:r>
          </a:p>
          <a:p>
            <a:pPr marL="322215" marR="0" lvl="0" indent="-322215" algn="just"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View Stub works like a lazy include — a stub that represents the specified child Views within the parent layout — but the stub is only inflated explicitly via the inflate method or when it’s made visible.</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0493" y="1091953"/>
            <a:ext cx="8483636" cy="5123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ctr" defTabSz="1007957">
              <a:buNone/>
              <a:defRPr kumimoji="0" sz="1984" b="0" i="0" normalizeH="0" noProof="0">
                <a:uLnTx/>
                <a:uFillTx/>
                <a:latin typeface="Verdana"/>
                <a:ea typeface="Arial"/>
                <a:cs typeface="Arial"/>
              </a:defRPr>
            </a:pPr>
            <a:endParaRPr lang="en-US" sz="1800"/>
          </a:p>
        </p:txBody>
      </p:sp>
      <p:sp>
        <p:nvSpPr>
          <p:cNvPr id="30721" name="Rectangle 1"/>
          <p:cNvSpPr>
            <a:spLocks noChangeArrowheads="1"/>
          </p:cNvSpPr>
          <p:nvPr/>
        </p:nvSpPr>
        <p:spPr bwMode="auto">
          <a:xfrm>
            <a:off x="840493" y="1595931"/>
            <a:ext cx="9239603" cy="3548878"/>
          </a:xfrm>
          <a:prstGeom prst="rect">
            <a:avLst/>
          </a:prstGeom>
          <a:noFill/>
          <a:ln w="9525">
            <a:noFill/>
            <a:miter lim="800000"/>
          </a:ln>
          <a:effectLst/>
        </p:spPr>
        <p:txBody>
          <a:bodyPr vert="horz" wrap="square" lIns="100796" tIns="50398" rIns="100796" bIns="50398" numCol="1" anchor="ctr" anchorCtr="0" compatLnSpc="1">
            <a:prstTxWarp prst="textNoShape">
              <a:avLst/>
            </a:prstTxWarp>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l" defTabSz="1007957" rtl="0" eaLnBrk="1" fontAlgn="base" latinLnBrk="0" hangingPunct="1">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 Find the stub</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View stub = </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findViewById</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(R.id. </a:t>
            </a: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normalizeH="0" noProof="0" dirty="0" smtClean="0">
                <a:uLnTx/>
                <a:uFillTx/>
                <a:latin typeface="Calibri" pitchFamily="34" charset="0"/>
                <a:ea typeface="Sabon-Roman"/>
                <a:cs typeface="Times New Roman" panose="02020603050405020304" pitchFamily="18" charset="0"/>
              </a:rPr>
              <a:t>                 </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download_progress_panel_stub</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 Make it visible, causing it to inflate the child layout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stub.setVisibility</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View.VISIBLE</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 Find the root node of the inflated stub layout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View </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downloadProgressPanel</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 = </a:t>
            </a:r>
          </a:p>
          <a:p>
            <a:pPr marL="0" marR="0" lvl="0" indent="0" algn="l" defTabSz="1007957" rtl="0" eaLnBrk="0" fontAlgn="base" latinLnBrk="0" hangingPunct="0">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2800" b="0" i="0" normalizeH="0" noProof="0" dirty="0" smtClean="0">
                <a:uLnTx/>
                <a:uFillTx/>
                <a:latin typeface="Calibri" pitchFamily="34" charset="0"/>
                <a:ea typeface="Sabon-Roman"/>
                <a:cs typeface="Times New Roman" panose="02020603050405020304" pitchFamily="18" charset="0"/>
              </a:rPr>
              <a:t>          </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findViewById</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a:t>
            </a:r>
            <a:r>
              <a:rPr kumimoji="0" lang="en-US" sz="2800" b="0" i="0" u="none" strike="noStrike" cap="none" normalizeH="0" baseline="0" noProof="0" dirty="0" err="1" smtClean="0">
                <a:ln>
                  <a:noFill/>
                </a:ln>
                <a:solidFill>
                  <a:schemeClr val="tx1"/>
                </a:solidFill>
                <a:effectLst/>
                <a:uLnTx/>
                <a:uFillTx/>
                <a:latin typeface="Calibri" pitchFamily="34" charset="0"/>
                <a:ea typeface="Sabon-Roman"/>
                <a:cs typeface="Times New Roman" panose="02020603050405020304" pitchFamily="18" charset="0"/>
              </a:rPr>
              <a:t>R.id.download_progress_panel</a:t>
            </a:r>
            <a:r>
              <a:rPr kumimoji="0" lang="en-US" sz="2800" b="0" i="0" u="none" strike="noStrike" cap="none" normalizeH="0" baseline="0" noProof="0" dirty="0" smtClean="0">
                <a:ln>
                  <a:noFill/>
                </a:ln>
                <a:solidFill>
                  <a:schemeClr val="tx1"/>
                </a:solidFill>
                <a:effectLst/>
                <a:uLnTx/>
                <a:uFillTx/>
                <a:latin typeface="Calibri" pitchFamily="34" charset="0"/>
                <a:ea typeface="Sabon-Roman"/>
                <a:cs typeface="Times New Roman" panose="02020603050405020304" pitchFamily="18" charset="0"/>
              </a:rPr>
              <a:t>);</a:t>
            </a:r>
            <a:endParaRPr kumimoji="0" lang="en-US" sz="4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241300"/>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a:latin typeface="Comic Sans MS" pitchFamily="66" charset="0"/>
              </a:rPr>
              <a:t>WHAT ANDROID ISN’T</a:t>
            </a:r>
            <a:endParaRPr lang="en-US" altLang="en-US"/>
          </a:p>
        </p:txBody>
      </p:sp>
      <p:sp>
        <p:nvSpPr>
          <p:cNvPr id="18435"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Font typeface="Wingdings" pitchFamily="2" charset="2"/>
              <a:buChar char="Ø"/>
            </a:pPr>
            <a:r>
              <a:rPr lang="en-US" altLang="en-US" sz="2400" b="1">
                <a:solidFill>
                  <a:srgbClr val="CC0099"/>
                </a:solidFill>
                <a:latin typeface="Comic Sans MS" pitchFamily="66" charset="0"/>
              </a:rPr>
              <a:t>A mobile phone handset </a:t>
            </a:r>
            <a:endParaRPr lang="en-US" altLang="en-US" sz="2400">
              <a:solidFill>
                <a:srgbClr val="CC0099"/>
              </a:solidFill>
              <a:latin typeface="Comic Sans MS" panose="030F0702030302020204" pitchFamily="66" charset="0"/>
            </a:endParaRPr>
          </a:p>
          <a:p>
            <a:pPr lvl="0">
              <a:buNone/>
            </a:pPr>
            <a:r>
              <a:rPr lang="en-US" altLang="en-US" sz="2400">
                <a:latin typeface="Comic Sans MS" pitchFamily="66" charset="0"/>
              </a:rPr>
              <a:t>	</a:t>
            </a:r>
            <a:r>
              <a:rPr lang="en-US" altLang="en-US" sz="2400" b="1">
                <a:solidFill>
                  <a:srgbClr val="7030A0"/>
                </a:solidFill>
                <a:latin typeface="Comic Sans MS" pitchFamily="66" charset="0"/>
              </a:rPr>
              <a:t>Android includes a reference design for mobile handset manufacturers, but there is no single “Android phone.” Instead, Android has been designed to support many alternative hardware devices. </a:t>
            </a:r>
          </a:p>
          <a:p>
            <a:pPr lvl="0">
              <a:buFont typeface="Wingdings" pitchFamily="2" charset="2"/>
              <a:buChar char="Ø"/>
            </a:pPr>
            <a:r>
              <a:rPr lang="en-US" altLang="en-US" sz="2400" b="1">
                <a:solidFill>
                  <a:srgbClr val="FF3300"/>
                </a:solidFill>
                <a:latin typeface="Comic Sans MS" pitchFamily="66" charset="0"/>
              </a:rPr>
              <a:t>Google’s answer to the iPhone </a:t>
            </a:r>
            <a:endParaRPr lang="en-US" altLang="en-US" sz="2400">
              <a:solidFill>
                <a:srgbClr val="FF3300"/>
              </a:solidFill>
              <a:latin typeface="Comic Sans MS" panose="030F0702030302020204" pitchFamily="66" charset="0"/>
            </a:endParaRPr>
          </a:p>
          <a:p>
            <a:pPr lvl="0">
              <a:buNone/>
            </a:pPr>
            <a:r>
              <a:rPr lang="en-US" altLang="en-US" sz="2400">
                <a:latin typeface="Comic Sans MS" pitchFamily="66" charset="0"/>
              </a:rPr>
              <a:t>	</a:t>
            </a:r>
            <a:r>
              <a:rPr lang="en-US" altLang="en-US" sz="2400" b="1">
                <a:solidFill>
                  <a:srgbClr val="7030A0"/>
                </a:solidFill>
                <a:latin typeface="Comic Sans MS" pitchFamily="66" charset="0"/>
              </a:rPr>
              <a:t>The iPhone is a fully proprietary hardware and software platform released by a single company (Apple), whereas Android is an open-source software stack produced and supported by the Open Hansdset Alliance (OHA) and designed to operate on any compatible device.</a:t>
            </a:r>
          </a:p>
          <a:p>
            <a:pPr lvl="0"/>
            <a:endParaRPr lang="en-US" altLang="en-US" sz="240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15" y="419982"/>
            <a:ext cx="9021213" cy="1159150"/>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Using Lint to Analyze Your Layouts</a:t>
            </a:r>
            <a:endParaRPr lang="en-US"/>
          </a:p>
        </p:txBody>
      </p:sp>
      <p:sp>
        <p:nvSpPr>
          <p:cNvPr id="3" name="Content Placeholder 2"/>
          <p:cNvSpPr>
            <a:spLocks noGrp="1"/>
          </p:cNvSpPr>
          <p:nvPr>
            <p:ph idx="1"/>
          </p:nvPr>
        </p:nvSpPr>
        <p:spPr>
          <a:xfrm>
            <a:off x="504508" y="1595931"/>
            <a:ext cx="9021213" cy="4616442"/>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assist you in optimizing your layout hierarchies, the Android SDK includes </a:t>
            </a:r>
          </a:p>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22215" marR="0" lvl="0" indent="-322215" algn="just"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Lint — a powerful tool that can be used to detect problems within you application, including layout performance issues.</a:t>
            </a:r>
          </a:p>
          <a:p>
            <a:pPr marL="322215" marR="0" lvl="0" indent="-322215" algn="just"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lint tool is available as a command-line tool or as a window within Eclipse supplied as part of the ADT plug-in, as shown in the figure.</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endParaRPr lang="en-US"/>
          </a:p>
        </p:txBody>
      </p:sp>
      <p:pic>
        <p:nvPicPr>
          <p:cNvPr id="4" name="Content Placeholder 3"/>
          <p:cNvPicPr>
            <a:picLocks noGrp="1"/>
          </p:cNvPicPr>
          <p:nvPr>
            <p:ph idx="1"/>
          </p:nvPr>
        </p:nvPicPr>
        <p:blipFill>
          <a:blip r:embed="rId2"/>
          <a:stretch>
            <a:fillRect/>
          </a:stretch>
        </p:blipFill>
        <p:spPr bwMode="auto">
          <a:xfrm>
            <a:off x="252518" y="335986"/>
            <a:ext cx="9575588" cy="6975201"/>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584615"/>
            <a:ext cx="9021213" cy="5883107"/>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addition to using Lint to detect each optimization issue, you can also use Lint to</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detect missing translations,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unused resources,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inconsistent array sizes,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accessibility and internationalization problems,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missing or duplicated image assets,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usability problems, </a:t>
            </a:r>
          </a:p>
          <a:p>
            <a:pPr marL="666651" marR="0" lvl="1" indent="-244439" algn="l" defTabSz="1007957" fontAlgn="auto">
              <a:lnSpc>
                <a:spcPct val="100000"/>
              </a:lnSpc>
              <a:spcBef>
                <a:spcPts val="304"/>
              </a:spcBef>
              <a:spcAft>
                <a:spcPct val="0"/>
              </a:spcAft>
              <a:buSzTx/>
              <a:buFont typeface="Wingdings" pitchFamily="2" charset="2"/>
              <a:buChar char="Ø"/>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manifest errors.</a:t>
            </a:r>
            <a:endParaRPr lang="en-US" sz="2400" dirty="0"/>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493" y="1007957"/>
            <a:ext cx="8567632" cy="162043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kumimoji="0" sz="3307" b="1"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307" b="1"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7275" b="1" i="0" u="none" strike="noStrike" kern="1200" cap="small" spc="0" normalizeH="0" baseline="0" noProof="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Georgia" pitchFamily="18" charset="0"/>
              </a:rPr>
              <a:t>Fragments</a:t>
            </a:r>
            <a:endParaRPr lang="en-US" sz="7275">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anose="02040502050405020303" pitchFamily="18" charset="0"/>
            </a:endParaRPr>
          </a:p>
        </p:txBody>
      </p:sp>
      <p:sp>
        <p:nvSpPr>
          <p:cNvPr id="3" name="Subtitle 2"/>
          <p:cNvSpPr>
            <a:spLocks noGrp="1"/>
          </p:cNvSpPr>
          <p:nvPr>
            <p:ph type="subTitle" idx="1"/>
          </p:nvPr>
        </p:nvSpPr>
        <p:spPr/>
        <p:txBody>
          <a:bodyPr/>
          <a:lstStyle>
            <a:lvl1pPr>
              <a:defRPr kumimoji="0" sz="1984" b="1" i="0" u="none" strike="noStrike" kern="1200" cap="none" spc="0" normalizeH="0" baseline="0" noProof="0">
                <a:solidFill>
                  <a:schemeClr val="tx2"/>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0" marR="0" lvl="0" indent="0" algn="l" defTabSz="1007957" fontAlgn="auto">
              <a:lnSpc>
                <a:spcPct val="100000"/>
              </a:lnSpc>
              <a:spcBef>
                <a:spcPts val="661"/>
              </a:spcBef>
              <a:spcAft>
                <a:spcPct val="0"/>
              </a:spcAft>
              <a:buSzPct val="70000"/>
              <a:buNone/>
              <a:defRPr kumimoji="0" sz="2187" b="1" i="0" u="none" strike="noStrike" kern="1200" cap="none" spc="0" normalizeH="0" baseline="0" noProof="0">
                <a:ln w="9525" cap="flat" cmpd="sng" algn="ctr">
                  <a:noFill/>
                  <a:prstDash val="solid"/>
                  <a:round/>
                  <a:headEnd type="none" w="med" len="med"/>
                  <a:tailEnd type="none" w="med" len="med"/>
                </a:ln>
                <a:solidFill>
                  <a:srgbClr val="575F6D"/>
                </a:solidFill>
                <a:uLnTx/>
                <a:uFillTx/>
                <a:latin typeface="+mn-lt"/>
                <a:ea typeface="+mn-ea"/>
                <a:cs typeface="+mn-cs"/>
                <a:sym typeface="Wingdings" charset="2"/>
              </a:defRPr>
            </a:pPr>
            <a:r>
              <a:rPr kumimoji="0" lang="en-US" sz="2187"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Agency FB" pitchFamily="34" charset="0"/>
              </a:rPr>
              <a:t>By</a:t>
            </a:r>
          </a:p>
          <a:p>
            <a:pPr marL="0" marR="0" lvl="0" indent="0" algn="l" defTabSz="1007957" fontAlgn="auto">
              <a:lnSpc>
                <a:spcPct val="100000"/>
              </a:lnSpc>
              <a:spcBef>
                <a:spcPts val="661"/>
              </a:spcBef>
              <a:spcAft>
                <a:spcPct val="0"/>
              </a:spcAft>
              <a:buSzPct val="70000"/>
              <a:buNone/>
              <a:defRPr kumimoji="0" sz="2187" b="1" i="0" u="none" strike="noStrike" kern="1200" cap="none" spc="0" normalizeH="0" baseline="0" noProof="0">
                <a:ln w="9525" cap="flat" cmpd="sng" algn="ctr">
                  <a:noFill/>
                  <a:prstDash val="solid"/>
                  <a:round/>
                  <a:headEnd type="none" w="med" len="med"/>
                  <a:tailEnd type="none" w="med" len="med"/>
                </a:ln>
                <a:solidFill>
                  <a:srgbClr val="575F6D"/>
                </a:solidFill>
                <a:uLnTx/>
                <a:uFillTx/>
                <a:latin typeface="+mn-lt"/>
                <a:ea typeface="+mn-ea"/>
                <a:cs typeface="+mn-cs"/>
                <a:sym typeface="Wingdings" charset="2"/>
              </a:defRPr>
            </a:pPr>
            <a:r>
              <a:rPr kumimoji="0" lang="en-US" sz="2187"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Agency FB" pitchFamily="34" charset="0"/>
              </a:rPr>
              <a:t>Dr. M. Kalpana Devi</a:t>
            </a:r>
            <a:endPar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gency FB" pitchFamily="34" charset="0"/>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9" y="1091953"/>
            <a:ext cx="8822084" cy="3023870"/>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 </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 </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is a piece of an activity which enable more modular activity design, a fragment is a kind of </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sub-activity</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 fragment, like an activity, has an XML layout file and a Java class that represents the Fragment controller.</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 fragment has its own layout and its own behavior with its own life cycle callbacks.</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You can add or remove fragments in an activity while the activity is running. You can combine multiple fragments in a single activity to build a multi-pane UI.</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 fragment can be used in multiple activities.</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Fragments were added to the Android API in Honeycomb version of Android which API version 11.</a:t>
            </a:r>
            <a:endParaRPr lang="en-US" sz="2205"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839964"/>
            <a:ext cx="9071610" cy="789216"/>
          </a:xfrm>
        </p:spPr>
        <p:txBody>
          <a:bodyPr>
            <a:no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1" i="0" u="none"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Importance of Fragments</a:t>
            </a:r>
            <a:r>
              <a:rPr kumimoji="0" lang="en-US" sz="3527"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
            </a:r>
            <a:br>
              <a:rPr kumimoji="0" lang="en-US" sz="3527"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br>
            <a:endParaRPr lang="en-US" sz="3527" b="1">
              <a:solidFill>
                <a:srgbClr val="0070C0"/>
              </a:solidFill>
              <a:latin typeface="Georgia" panose="02040502050405020303" pitchFamily="18" charset="0"/>
            </a:endParaRPr>
          </a:p>
        </p:txBody>
      </p:sp>
      <p:sp>
        <p:nvSpPr>
          <p:cNvPr id="3" name="Content Placeholder 2"/>
          <p:cNvSpPr>
            <a:spLocks noGrp="1"/>
          </p:cNvSpPr>
          <p:nvPr>
            <p:ph sz="quarter" idx="1"/>
          </p:nvPr>
        </p:nvSpPr>
        <p:spPr>
          <a:xfrm>
            <a:off x="504508" y="1427939"/>
            <a:ext cx="9071610" cy="4787794"/>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Reusing View and Logic Components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 Fragments enable re-use of parts of your screen including views and event logic over and over in different ways across many disparate activities.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Tablet Support</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 Often within apps, the tablet version of an activity has a substantially different layout from the phone version which is different from the TV version.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Screen Orientation</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 Often within apps, the portrait version of an activity has a substantially different layout from the landscape version. Fragments enable both orientations to reuse shared elements while also having differences.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tretch>
            <a:fillRect/>
          </a:stretch>
        </p:blipFill>
        <p:spPr bwMode="auto">
          <a:xfrm>
            <a:off x="672500" y="1259946"/>
            <a:ext cx="3947830" cy="5572942"/>
          </a:xfrm>
          <a:prstGeom prst="rect">
            <a:avLst/>
          </a:prstGeom>
          <a:noFill/>
          <a:ln w="9525">
            <a:noFill/>
            <a:miter lim="800000"/>
          </a:ln>
          <a:effectLst/>
        </p:spPr>
      </p:pic>
      <p:pic>
        <p:nvPicPr>
          <p:cNvPr id="2051" name="Picture 3"/>
          <p:cNvPicPr>
            <a:picLocks noChangeAspect="1" noChangeArrowheads="1"/>
          </p:cNvPicPr>
          <p:nvPr/>
        </p:nvPicPr>
        <p:blipFill>
          <a:blip r:embed="rId3"/>
          <a:stretch>
            <a:fillRect/>
          </a:stretch>
        </p:blipFill>
        <p:spPr bwMode="auto">
          <a:xfrm>
            <a:off x="5292302" y="1259946"/>
            <a:ext cx="3611845" cy="5480764"/>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tretch>
            <a:fillRect/>
          </a:stretch>
        </p:blipFill>
        <p:spPr bwMode="auto">
          <a:xfrm>
            <a:off x="5880277" y="1595931"/>
            <a:ext cx="3443852" cy="5291773"/>
          </a:xfrm>
          <a:prstGeom prst="rect">
            <a:avLst/>
          </a:prstGeom>
          <a:noFill/>
          <a:ln w="9525">
            <a:noFill/>
            <a:miter lim="800000"/>
          </a:ln>
          <a:effectLst/>
        </p:spPr>
      </p:pic>
      <p:pic>
        <p:nvPicPr>
          <p:cNvPr id="3075" name="Picture 3"/>
          <p:cNvPicPr>
            <a:picLocks noChangeAspect="1" noChangeArrowheads="1"/>
          </p:cNvPicPr>
          <p:nvPr/>
        </p:nvPicPr>
        <p:blipFill>
          <a:blip r:embed="rId3"/>
          <a:stretch>
            <a:fillRect/>
          </a:stretch>
        </p:blipFill>
        <p:spPr bwMode="auto">
          <a:xfrm>
            <a:off x="1176479" y="1595931"/>
            <a:ext cx="3527848" cy="537576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638723"/>
            <a:ext cx="9071610" cy="957208"/>
          </a:xfrm>
        </p:spPr>
        <p:txBody>
          <a:bodyPr>
            <a:normAutofit fontScale="90000"/>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645"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Fragment Life Cycle</a:t>
            </a:r>
            <a:br>
              <a:rPr kumimoji="0" lang="en-US" sz="3645"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br>
            <a:endParaRPr lang="en-US" u="sng">
              <a:solidFill>
                <a:srgbClr val="FF0000"/>
              </a:solidFill>
              <a:latin typeface="Georgia" panose="02040502050405020303" pitchFamily="18" charset="0"/>
            </a:endParaRPr>
          </a:p>
        </p:txBody>
      </p:sp>
      <p:sp>
        <p:nvSpPr>
          <p:cNvPr id="3" name="Content Placeholder 2"/>
          <p:cNvSpPr>
            <a:spLocks noGrp="1"/>
          </p:cNvSpPr>
          <p:nvPr>
            <p:ph sz="quarter" idx="1"/>
          </p:nvPr>
        </p:nvSpPr>
        <p:spPr>
          <a:xfrm>
            <a:off x="504508" y="1091953"/>
            <a:ext cx="9071610" cy="646772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Android fragments have their own life cycle very similar to an android activity. </a:t>
            </a:r>
            <a:endParaRPr lang="en-US" sz="2646">
              <a:latin typeface="Georgia" panose="02040502050405020303" pitchFamily="18" charset="0"/>
            </a:endParaRPr>
          </a:p>
        </p:txBody>
      </p:sp>
      <p:pic>
        <p:nvPicPr>
          <p:cNvPr id="1026" name="Picture 2"/>
          <p:cNvPicPr>
            <a:picLocks noChangeAspect="1" noChangeArrowheads="1"/>
          </p:cNvPicPr>
          <p:nvPr/>
        </p:nvPicPr>
        <p:blipFill>
          <a:blip r:embed="rId2"/>
          <a:stretch>
            <a:fillRect/>
          </a:stretch>
        </p:blipFill>
        <p:spPr bwMode="auto">
          <a:xfrm>
            <a:off x="504508" y="2183906"/>
            <a:ext cx="9164775" cy="520777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0511" y="503979"/>
            <a:ext cx="8691767" cy="7055696"/>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onAttach</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The fragment instance is associated with an activity instance.</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onCreate</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The system calls this method when creating the fragment.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onCreateView</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The system calls this callback when it's time for the fragment to draw its user interface for the first time.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onActivityCreated</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is called after the </a:t>
            </a:r>
            <a:r>
              <a:rPr kumimoji="0" lang="en-US" sz="2916"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Georgia" pitchFamily="18" charset="0"/>
              </a:rPr>
              <a:t>onCreateView</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 method when the host activity is created.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onStart</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The </a:t>
            </a:r>
            <a:r>
              <a:rPr kumimoji="0" lang="en-US" sz="2916"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Georgia" pitchFamily="18" charset="0"/>
              </a:rPr>
              <a:t>onStart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 method is called once the fragment gets visible.</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onResume</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 becomes active.</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onPause</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 The system calls this method as the first indication that the user is leaving the fragment.</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onStop</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 going to be stopped by calling </a:t>
            </a:r>
            <a:r>
              <a:rPr kumimoji="0" lang="en-US" sz="2916"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Georgia" pitchFamily="18" charset="0"/>
              </a:rPr>
              <a:t>onStop</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onDestroyView</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 view will destroy after call this method</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Georgia" pitchFamily="18" charset="0"/>
              </a:rPr>
              <a:t>onDestroy</a:t>
            </a:r>
            <a:r>
              <a:rPr kumimoji="0" lang="en-US" sz="2916"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Georgia" pitchFamily="18" charset="0"/>
              </a:rPr>
              <a:t> </a:t>
            </a:r>
            <a:r>
              <a:rPr kumimoji="0" lang="en-US" sz="291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called to do final clean up of the fragment's state but Not guaranteed to be called by the Android platform.</a:t>
            </a:r>
            <a:endParaRPr lang="en-US"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669925"/>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1.3 ANDROID: AN OPEN PLATFORM FOR MOBILE DEVELOPMENT</a:t>
            </a:r>
            <a:br>
              <a:rPr lang="en-US" altLang="en-US" sz="3200">
                <a:latin typeface="Comic Sans MS" pitchFamily="66" charset="0"/>
              </a:rPr>
            </a:br>
            <a:endParaRPr lang="en-US" altLang="en-US" sz="3200">
              <a:latin typeface="Comic Sans MS" pitchFamily="66" charset="0"/>
            </a:endParaRPr>
          </a:p>
        </p:txBody>
      </p:sp>
      <p:sp>
        <p:nvSpPr>
          <p:cNvPr id="19459" name="Content Placeholder 2"/>
          <p:cNvSpPr>
            <a:spLocks noGrp="1"/>
          </p:cNvSpPr>
          <p:nvPr>
            <p:ph idx="1"/>
          </p:nvPr>
        </p:nvSpPr>
        <p:spPr>
          <a:xfrm>
            <a:off x="503238" y="2208213"/>
            <a:ext cx="9061450" cy="4979987"/>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None/>
            </a:pPr>
            <a:r>
              <a:rPr lang="en-US" altLang="en-US" sz="2800" b="1">
                <a:solidFill>
                  <a:srgbClr val="CC0099"/>
                </a:solidFill>
                <a:latin typeface="Comic Sans MS" pitchFamily="66" charset="0"/>
              </a:rPr>
              <a:t>Android is an ecosystem made up of a combination of </a:t>
            </a:r>
            <a:r>
              <a:rPr lang="en-US" altLang="en-US" sz="2800" b="1">
                <a:solidFill>
                  <a:srgbClr val="FFFF00"/>
                </a:solidFill>
                <a:latin typeface="Comic Sans MS" pitchFamily="66" charset="0"/>
              </a:rPr>
              <a:t>three</a:t>
            </a:r>
            <a:r>
              <a:rPr lang="en-US" altLang="en-US" sz="2800" b="1">
                <a:solidFill>
                  <a:srgbClr val="CC0099"/>
                </a:solidFill>
                <a:latin typeface="Comic Sans MS" pitchFamily="66" charset="0"/>
              </a:rPr>
              <a:t> components: </a:t>
            </a:r>
          </a:p>
          <a:p>
            <a:pPr lvl="1"/>
            <a:r>
              <a:rPr lang="en-US" altLang="en-US" sz="2400" b="1">
                <a:solidFill>
                  <a:srgbClr val="7030A0"/>
                </a:solidFill>
                <a:latin typeface="Comic Sans MS" pitchFamily="66" charset="0"/>
              </a:rPr>
              <a:t>A free, </a:t>
            </a:r>
            <a:r>
              <a:rPr lang="en-US" altLang="en-US" sz="2400" b="1">
                <a:solidFill>
                  <a:srgbClr val="FF9900"/>
                </a:solidFill>
                <a:latin typeface="Comic Sans MS" pitchFamily="66" charset="0"/>
              </a:rPr>
              <a:t>open-source operating system</a:t>
            </a:r>
            <a:r>
              <a:rPr lang="en-US" altLang="en-US" sz="2400" b="1">
                <a:solidFill>
                  <a:srgbClr val="7030A0"/>
                </a:solidFill>
                <a:latin typeface="Comic Sans MS" pitchFamily="66" charset="0"/>
              </a:rPr>
              <a:t> for embedded devices</a:t>
            </a:r>
          </a:p>
          <a:p>
            <a:pPr lvl="1"/>
            <a:r>
              <a:rPr lang="en-US" altLang="en-US" sz="2400" b="1">
                <a:solidFill>
                  <a:srgbClr val="7030A0"/>
                </a:solidFill>
                <a:latin typeface="Comic Sans MS" pitchFamily="66" charset="0"/>
              </a:rPr>
              <a:t>An </a:t>
            </a:r>
            <a:r>
              <a:rPr lang="en-US" altLang="en-US" sz="2400" b="1">
                <a:solidFill>
                  <a:srgbClr val="008000"/>
                </a:solidFill>
                <a:latin typeface="Comic Sans MS" pitchFamily="66" charset="0"/>
              </a:rPr>
              <a:t>open-source</a:t>
            </a:r>
            <a:r>
              <a:rPr lang="en-US" altLang="en-US" sz="2400" b="1">
                <a:solidFill>
                  <a:srgbClr val="7030A0"/>
                </a:solidFill>
                <a:latin typeface="Comic Sans MS" pitchFamily="66" charset="0"/>
              </a:rPr>
              <a:t> </a:t>
            </a:r>
            <a:r>
              <a:rPr lang="en-US" altLang="en-US" sz="2400" b="1">
                <a:solidFill>
                  <a:srgbClr val="008000"/>
                </a:solidFill>
                <a:latin typeface="Comic Sans MS" pitchFamily="66" charset="0"/>
              </a:rPr>
              <a:t>development platform</a:t>
            </a:r>
            <a:r>
              <a:rPr lang="en-US" altLang="en-US" sz="2400" b="1">
                <a:solidFill>
                  <a:srgbClr val="7030A0"/>
                </a:solidFill>
                <a:latin typeface="Comic Sans MS" pitchFamily="66" charset="0"/>
              </a:rPr>
              <a:t> for creating applications</a:t>
            </a:r>
          </a:p>
          <a:p>
            <a:pPr lvl="1"/>
            <a:r>
              <a:rPr lang="en-US" altLang="en-US" sz="2400" b="1">
                <a:solidFill>
                  <a:srgbClr val="C00000"/>
                </a:solidFill>
                <a:latin typeface="Comic Sans MS" pitchFamily="66" charset="0"/>
              </a:rPr>
              <a:t>Devices</a:t>
            </a:r>
            <a:r>
              <a:rPr lang="en-US" altLang="en-US" sz="2400" b="1">
                <a:solidFill>
                  <a:srgbClr val="7030A0"/>
                </a:solidFill>
                <a:latin typeface="Comic Sans MS" pitchFamily="66" charset="0"/>
              </a:rPr>
              <a:t>, particularly mobile phones, that run the Android operating system and the applications created for it.</a:t>
            </a:r>
          </a:p>
          <a:p>
            <a:pPr lvl="0"/>
            <a:endParaRPr lang="en-US" altLang="en-US" sz="2400" b="1">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789216"/>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cs typeface="AngsanaUPC" pitchFamily="18" charset="-34"/>
              </a:rPr>
              <a:t>Fragment-Specific Lifecycle Events</a:t>
            </a:r>
            <a:endParaRPr lang="en-US" sz="3527" u="sng">
              <a:solidFill>
                <a:srgbClr val="FF0000"/>
              </a:solidFill>
              <a:latin typeface="Georgia" panose="02040502050405020303" pitchFamily="18" charset="0"/>
              <a:cs typeface="AngsanaUPC" pitchFamily="18" charset="-34"/>
            </a:endParaRPr>
          </a:p>
        </p:txBody>
      </p:sp>
      <p:sp>
        <p:nvSpPr>
          <p:cNvPr id="3" name="Content Placeholder 2"/>
          <p:cNvSpPr>
            <a:spLocks noGrp="1"/>
          </p:cNvSpPr>
          <p:nvPr>
            <p:ph sz="quarter" idx="1"/>
          </p:nvPr>
        </p:nvSpPr>
        <p:spPr>
          <a:xfrm>
            <a:off x="504508" y="1679928"/>
            <a:ext cx="9071610" cy="5627758"/>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Attaching and Detaching Fragments from the Parent Activity: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The full lifetime of your Fragment begins when it’s bound to its parent Activity and ends when it’s been detached using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onAttach and onDetach</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Creating and Destroying Fragments: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The created lifetime of your Fragment occurs between the first call to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onCreate</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and the final call to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onDestroy</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Creating and Destroying User Interfaces: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Fragment’s UI is initialized and destroyed within a new set of event handlers,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onCreateView</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and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onDestroyView</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respectively.</a:t>
            </a:r>
            <a:endParaRPr lang="en-US" sz="2205">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957208"/>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Fragment States</a:t>
            </a:r>
            <a:endParaRPr lang="en-US" sz="3527" u="sng">
              <a:solidFill>
                <a:srgbClr val="FF0000"/>
              </a:solidFill>
              <a:latin typeface="Georgia" panose="02040502050405020303" pitchFamily="18" charset="0"/>
            </a:endParaRPr>
          </a:p>
        </p:txBody>
      </p:sp>
      <p:sp>
        <p:nvSpPr>
          <p:cNvPr id="3" name="Content Placeholder 2"/>
          <p:cNvSpPr>
            <a:spLocks noGrp="1"/>
          </p:cNvSpPr>
          <p:nvPr>
            <p:ph sz="quarter" idx="1"/>
          </p:nvPr>
        </p:nvSpPr>
        <p:spPr>
          <a:xfrm>
            <a:off x="252519" y="1175950"/>
            <a:ext cx="9145512" cy="638372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Fragment state transitions are closely related to the corresponding Activity state transitions.</a:t>
            </a:r>
          </a:p>
          <a:p>
            <a:pPr marL="333326" marR="0" lvl="0" indent="-333326" algn="just"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dirty="0" smtClean="0">
              <a:latin typeface="Georgia" panose="02040502050405020303" pitchFamily="18" charset="0"/>
            </a:endParaRP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When an Activity is paused or stopped, the Fragments it contains are also paused and stopped. When an Activity is finally destroyed, each Fragment it contains is likewise destroyed.</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dirty="0" smtClean="0">
              <a:latin typeface="Georgia" pitchFamily="18" charset="0"/>
            </a:endParaRP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Georgia" pitchFamily="18" charset="0"/>
              </a:rPr>
              <a:t>The advantages of using Fragments is the flexibility to dynamically add or remove Fragments from an active Activity, each Fragment can progress through its full, visible, and active lifecycle several times within the active lifetime of its parent Activity.</a:t>
            </a:r>
            <a:endParaRPr lang="en-US" sz="2646"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6479" y="2603888"/>
            <a:ext cx="7727668" cy="1763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9pPr>
          </a:lstStyle>
          <a:p>
            <a:pPr marL="0" algn="ctr" defTabSz="1007957">
              <a:buNone/>
              <a:defRPr kumimoji="0" sz="1984" b="0" i="0" normalizeH="0" noProof="0">
                <a:uLnTx/>
                <a:uFillTx/>
                <a:latin typeface="Century Schoolbook"/>
                <a:ea typeface="Arial"/>
                <a:cs typeface="Arial"/>
              </a:defRPr>
            </a:pPr>
            <a:endParaRPr lang="en-US">
              <a:solidFill>
                <a:srgbClr val="FF0000"/>
              </a:solidFill>
            </a:endParaRPr>
          </a:p>
        </p:txBody>
      </p:sp>
      <p:sp>
        <p:nvSpPr>
          <p:cNvPr id="2" name="Title 1"/>
          <p:cNvSpPr>
            <a:spLocks noGrp="1"/>
          </p:cNvSpPr>
          <p:nvPr>
            <p:ph type="title"/>
          </p:nvPr>
        </p:nvSpPr>
        <p:spPr>
          <a:xfrm>
            <a:off x="504508" y="302738"/>
            <a:ext cx="8231646" cy="957208"/>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Fragment</a:t>
            </a:r>
            <a:r>
              <a:rPr kumimoji="0" lang="en-US" sz="3527" b="1"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 </a:t>
            </a: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Manager</a:t>
            </a:r>
            <a:endParaRPr lang="en-US" sz="3527" u="sng">
              <a:solidFill>
                <a:srgbClr val="0070C0"/>
              </a:solidFill>
              <a:latin typeface="Georgia" panose="02040502050405020303" pitchFamily="18" charset="0"/>
            </a:endParaRPr>
          </a:p>
        </p:txBody>
      </p:sp>
      <p:sp>
        <p:nvSpPr>
          <p:cNvPr id="3" name="Content Placeholder 2"/>
          <p:cNvSpPr>
            <a:spLocks noGrp="1"/>
          </p:cNvSpPr>
          <p:nvPr>
            <p:ph sz="quarter" idx="1"/>
          </p:nvPr>
        </p:nvSpPr>
        <p:spPr>
          <a:xfrm>
            <a:off x="504508" y="1343942"/>
            <a:ext cx="9071610" cy="5879747"/>
          </a:xfrm>
          <a:ln>
            <a:noFill/>
          </a:ln>
        </p:spPr>
        <p:style>
          <a:lnRef idx="2">
            <a:schemeClr val="accent2"/>
          </a:lnRef>
          <a:fillRef idx="1">
            <a:schemeClr val="lt1"/>
          </a:fillRef>
          <a:effectRef idx="0">
            <a:schemeClr val="accent2"/>
          </a:effectRef>
          <a:fontRef idx="minor">
            <a:schemeClr val="dk1"/>
          </a:fontRef>
        </p:style>
        <p:txBody>
          <a:bodyPr>
            <a:normAutofit/>
          </a:bodyPr>
          <a:lstStyle>
            <a:lvl1pPr marL="302387" marR="0" indent="-302387" algn="l" defTabSz="1007957" rtl="0" eaLnBrk="1" fontAlgn="auto" latinLnBrk="0" hangingPunct="1">
              <a:lnSpc>
                <a:spcPct val="100000"/>
              </a:lnSpc>
              <a:spcBef>
                <a:spcPts val="661"/>
              </a:spcBef>
              <a:spcAft>
                <a:spcPct val="0"/>
              </a:spcAft>
              <a:buClr>
                <a:schemeClr val="accent1"/>
              </a:buClr>
              <a:buSzPct val="70000"/>
              <a:buFont typeface="Wingdings" charset="2"/>
              <a:buChar char=""/>
              <a:defRPr kumimoji="0" sz="2646" b="0" i="0" u="none" strike="noStrike" kern="1200" cap="none" spc="0" normalizeH="0" baseline="0" noProof="0">
                <a:solidFill>
                  <a:schemeClr val="dk1"/>
                </a:solidFill>
                <a:uLnTx/>
                <a:uFillTx/>
                <a:latin typeface="Century Schoolbook"/>
                <a:ea typeface="Arial"/>
                <a:cs typeface="Arial"/>
                <a:sym typeface="Wingdings" charset="2"/>
              </a:defRPr>
            </a:lvl1pPr>
            <a:lvl2pPr marL="705570" marR="0" indent="-302387" algn="l" defTabSz="1007957" rtl="0" eaLnBrk="1" fontAlgn="auto" latinLnBrk="0" hangingPunct="1">
              <a:lnSpc>
                <a:spcPct val="100000"/>
              </a:lnSpc>
              <a:spcBef>
                <a:spcPct val="20000"/>
              </a:spcBef>
              <a:spcAft>
                <a:spcPct val="0"/>
              </a:spcAft>
              <a:buClr>
                <a:schemeClr val="accent1"/>
              </a:buClr>
              <a:buSzPct val="80000"/>
              <a:buFont typeface="Wingdings 2"/>
              <a:buChar char=""/>
              <a:defRPr kumimoji="0" sz="2315"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201591" algn="l" defTabSz="1007957" rtl="0" eaLnBrk="1" fontAlgn="auto" latinLnBrk="0" hangingPunct="1">
              <a:lnSpc>
                <a:spcPct val="100000"/>
              </a:lnSpc>
              <a:spcBef>
                <a:spcPct val="20000"/>
              </a:spcBef>
              <a:spcAft>
                <a:spcPct val="0"/>
              </a:spcAft>
              <a:buClr>
                <a:schemeClr val="accent1">
                  <a:shade val="75000"/>
                </a:schemeClr>
              </a:buClr>
              <a:buSzPct val="60000"/>
              <a:buFont typeface="Wingdings" charset="2"/>
              <a:buChar char=""/>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310344" marR="0" indent="-201591" algn="l" defTabSz="1007957" rtl="0" eaLnBrk="1" fontAlgn="auto" latinLnBrk="0" hangingPunct="1">
              <a:lnSpc>
                <a:spcPct val="100000"/>
              </a:lnSpc>
              <a:spcBef>
                <a:spcPct val="20000"/>
              </a:spcBef>
              <a:spcAft>
                <a:spcPct val="0"/>
              </a:spcAft>
              <a:buClr>
                <a:schemeClr val="accent1">
                  <a:tint val="60000"/>
                </a:schemeClr>
              </a:buClr>
              <a:buSzPct val="60000"/>
              <a:buFont typeface="Wingdings" charset="2"/>
              <a:buChar char=""/>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1612731" marR="0" indent="-201591" algn="l" defTabSz="1007957" rtl="0" eaLnBrk="1" fontAlgn="auto" latinLnBrk="0" hangingPunct="1">
              <a:lnSpc>
                <a:spcPct val="100000"/>
              </a:lnSpc>
              <a:spcBef>
                <a:spcPct val="20000"/>
              </a:spcBef>
              <a:spcAft>
                <a:spcPct val="0"/>
              </a:spcAft>
              <a:buClr>
                <a:schemeClr val="accent2">
                  <a:tint val="60000"/>
                </a:schemeClr>
              </a:buClr>
              <a:buSzPct val="68000"/>
              <a:buFont typeface="Wingdings 2"/>
              <a:buChar char=""/>
              <a:defRPr kumimoji="0" sz="1764" b="0" i="0" u="none" strike="noStrike" kern="1200" cap="none" spc="0" normalizeH="0" baseline="0" noProof="0">
                <a:solidFill>
                  <a:schemeClr val="dk1"/>
                </a:solidFill>
                <a:uLnTx/>
                <a:uFillTx/>
                <a:latin typeface="Century Schoolbook"/>
                <a:ea typeface="Arial"/>
                <a:cs typeface="Arial"/>
                <a:sym typeface="Wingdings" charset="2"/>
              </a:defRPr>
            </a:lvl5pPr>
            <a:lvl6pPr marL="1915118" marR="0" indent="-201591" algn="l" defTabSz="1007957" rtl="0" eaLnBrk="1" fontAlgn="auto" latinLnBrk="0" hangingPunct="1">
              <a:lnSpc>
                <a:spcPct val="100000"/>
              </a:lnSpc>
              <a:spcBef>
                <a:spcPct val="20000"/>
              </a:spcBef>
              <a:spcAft>
                <a:spcPct val="0"/>
              </a:spcAft>
              <a:buClr>
                <a:schemeClr val="accent1"/>
              </a:buClr>
              <a:buSzTx/>
              <a:buFontTx/>
              <a:buChar char="•"/>
              <a:defRPr kumimoji="0" sz="1764" b="0" i="0" u="none" strike="noStrike" kern="1200" cap="none" spc="0" normalizeH="0" baseline="0" noProof="0">
                <a:solidFill>
                  <a:schemeClr val="dk1"/>
                </a:solidFill>
                <a:uLnTx/>
                <a:uFillTx/>
                <a:latin typeface="Century Schoolbook"/>
                <a:ea typeface="Arial"/>
                <a:cs typeface="Arial"/>
                <a:sym typeface="Wingdings" charset="2"/>
              </a:defRPr>
            </a:lvl6pPr>
            <a:lvl7pPr marL="2217505" marR="0" indent="-201591" algn="l" defTabSz="1007957" rtl="0" eaLnBrk="1" fontAlgn="auto" latinLnBrk="0" hangingPunct="1">
              <a:lnSpc>
                <a:spcPct val="100000"/>
              </a:lnSpc>
              <a:spcBef>
                <a:spcPct val="20000"/>
              </a:spcBef>
              <a:spcAft>
                <a:spcPct val="0"/>
              </a:spcAft>
              <a:buClr>
                <a:schemeClr val="accent1">
                  <a:tint val="60000"/>
                </a:schemeClr>
              </a:buClr>
              <a:buSzPct val="60000"/>
              <a:buFont typeface="Wingdings" charset="2"/>
              <a:buChar char=""/>
              <a:defRPr kumimoji="0" sz="1543" b="0" i="0" u="none" strike="noStrike" kern="1200" cap="none" spc="0" normalizeH="0" baseline="0" noProof="0">
                <a:solidFill>
                  <a:schemeClr val="dk1"/>
                </a:solidFill>
                <a:uLnTx/>
                <a:uFillTx/>
                <a:latin typeface="Century Schoolbook"/>
                <a:ea typeface="Arial"/>
                <a:cs typeface="Arial"/>
                <a:sym typeface="Wingdings" charset="2"/>
              </a:defRPr>
            </a:lvl7pPr>
            <a:lvl8pPr marL="2519892" marR="0" indent="-201591" algn="l" defTabSz="1007957" rtl="0" eaLnBrk="1" fontAlgn="auto" latinLnBrk="0" hangingPunct="1">
              <a:lnSpc>
                <a:spcPct val="100000"/>
              </a:lnSpc>
              <a:spcBef>
                <a:spcPct val="20000"/>
              </a:spcBef>
              <a:spcAft>
                <a:spcPct val="0"/>
              </a:spcAft>
              <a:buClr>
                <a:schemeClr val="accent2"/>
              </a:buClr>
              <a:buSzTx/>
              <a:buFontTx/>
              <a:buChar char="•"/>
              <a:defRPr kumimoji="0" sz="1543" b="0" i="0" u="none" strike="noStrike" kern="1200" cap="small" spc="0" normalizeH="0" baseline="0" noProof="0">
                <a:solidFill>
                  <a:schemeClr val="dk1"/>
                </a:solidFill>
                <a:uLnTx/>
                <a:uFillTx/>
                <a:latin typeface="Century Schoolbook"/>
                <a:ea typeface="Arial"/>
                <a:cs typeface="Arial"/>
                <a:sym typeface="Wingdings" charset="2"/>
              </a:defRPr>
            </a:lvl8pPr>
            <a:lvl9pPr marL="2822279" marR="0" indent="-201591" algn="l" defTabSz="1007957" rtl="0" eaLnBrk="1" fontAlgn="auto" latinLnBrk="0" hangingPunct="1">
              <a:lnSpc>
                <a:spcPct val="100000"/>
              </a:lnSpc>
              <a:spcBef>
                <a:spcPct val="20000"/>
              </a:spcBef>
              <a:spcAft>
                <a:spcPct val="0"/>
              </a:spcAft>
              <a:buClr>
                <a:schemeClr val="accent1">
                  <a:shade val="75000"/>
                </a:schemeClr>
              </a:buClr>
              <a:buSzTx/>
              <a:buFontTx/>
              <a:buChar char="•"/>
              <a:defRPr kumimoji="0" sz="1543" b="0" i="0" u="none" strike="noStrike" kern="1200" cap="none" spc="0" normalizeH="0" baseline="0" noProof="0">
                <a:solidFill>
                  <a:schemeClr val="dk1"/>
                </a:solidFill>
                <a:uLnTx/>
                <a:uFillTx/>
                <a:latin typeface="Century Schoolbook"/>
                <a:ea typeface="Arial"/>
                <a:cs typeface="Arial"/>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Each Activity includes a </a:t>
            </a:r>
            <a:r>
              <a:rPr kumimoji="0" lang="en-US" sz="3086"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 Manager </a:t>
            </a: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to manage the Fragments it contains.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endParaRPr lang="en-US" sz="3086" smtClean="0">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endParaRPr lang="en-US" sz="3086" smtClean="0">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endParaRPr lang="en-US" sz="3086" smtClean="0">
              <a:latin typeface="Georgia" panose="02040502050405020303" pitchFamily="18" charset="0"/>
            </a:endParaRP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endParaRPr lang="en-US" smtClean="0">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The Fragment Manager is a class which provides the methods used to access the Fragments currently added to the Activity, and to perform </a:t>
            </a:r>
            <a:r>
              <a:rPr kumimoji="0" lang="en-US" sz="3086"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 Transaction </a:t>
            </a: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to add, remove, and replace Fragments</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a:r>
            <a:endParaRPr lang="en-US">
              <a:latin typeface="Georgia" panose="02040502050405020303" pitchFamily="18" charset="0"/>
            </a:endParaRPr>
          </a:p>
        </p:txBody>
      </p:sp>
      <p:sp>
        <p:nvSpPr>
          <p:cNvPr id="5" name="Rounded Rectangle 4"/>
          <p:cNvSpPr/>
          <p:nvPr/>
        </p:nvSpPr>
        <p:spPr>
          <a:xfrm>
            <a:off x="840493" y="2687884"/>
            <a:ext cx="8735625" cy="10919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2646" b="0" i="0" normalizeH="0" noProof="0" err="1" smtClean="0">
                <a:solidFill>
                  <a:schemeClr val="tx1"/>
                </a:solidFill>
                <a:uLnTx/>
                <a:uFillTx/>
                <a:latin typeface="Century Schoolbook"/>
                <a:ea typeface="Arial"/>
                <a:cs typeface="Arial"/>
              </a:rPr>
              <a:t>FragmentManager  fragmentManager =    </a:t>
            </a:r>
          </a:p>
          <a:p>
            <a:pPr marL="1007957" lvl="2" algn="l" defTabSz="1007957">
              <a:buNone/>
              <a:defRPr kumimoji="0" sz="1984" b="0" i="0" normalizeH="0" noProof="0">
                <a:uLnTx/>
                <a:uFillTx/>
                <a:latin typeface="Century Schoolbook"/>
                <a:ea typeface="Arial"/>
                <a:cs typeface="Arial"/>
              </a:defRPr>
            </a:pPr>
            <a:r>
              <a:rPr kumimoji="0" lang="en-US" sz="2646" b="0" i="0" normalizeH="0" noProof="0" smtClean="0">
                <a:solidFill>
                  <a:schemeClr val="tx1"/>
                </a:solidFill>
                <a:uLnTx/>
                <a:uFillTx/>
                <a:latin typeface="Century Schoolbook"/>
                <a:ea typeface="Arial"/>
                <a:cs typeface="Arial"/>
              </a:rPr>
              <a:t>                                getFragmentManager();</a:t>
            </a:r>
          </a:p>
          <a:p>
            <a:pPr marL="0" algn="ctr" defTabSz="1007957">
              <a:buNone/>
              <a:defRPr kumimoji="0" sz="1984" b="0" i="0" normalizeH="0" noProof="0">
                <a:uLnTx/>
                <a:uFillTx/>
                <a:latin typeface="Century Schoolbook"/>
                <a:ea typeface="Arial"/>
                <a:cs typeface="Arial"/>
              </a:defRPr>
            </a:pPr>
            <a:endParaRPr lang="en-US"/>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839964"/>
            <a:ext cx="9071610" cy="705219"/>
          </a:xfrm>
        </p:spPr>
        <p:txBody>
          <a:bodyPr>
            <a:no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Adding Fragments to Activities</a:t>
            </a:r>
            <a:r>
              <a:rPr kumimoji="0" lang="en-US" sz="3527" b="1" i="0" u="none"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mj-lt"/>
                <a:ea typeface="+mj-ea"/>
                <a:cs typeface="+mj-cs"/>
                <a:sym typeface="Wingdings" charset="2"/>
              </a:rPr>
              <a:t/>
            </a:r>
            <a:br>
              <a:rPr kumimoji="0" lang="en-US" sz="3527" b="1" i="0" u="none"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mj-lt"/>
                <a:ea typeface="+mj-ea"/>
                <a:cs typeface="+mj-cs"/>
                <a:sym typeface="Wingdings" charset="2"/>
              </a:rPr>
            </a:br>
            <a:endParaRPr lang="en-US" sz="3527">
              <a:solidFill>
                <a:srgbClr val="FF0000"/>
              </a:solidFill>
            </a:endParaRPr>
          </a:p>
        </p:txBody>
      </p:sp>
      <p:sp>
        <p:nvSpPr>
          <p:cNvPr id="3" name="Content Placeholder 2"/>
          <p:cNvSpPr>
            <a:spLocks noGrp="1"/>
          </p:cNvSpPr>
          <p:nvPr>
            <p:ph sz="quarter" idx="1"/>
          </p:nvPr>
        </p:nvSpPr>
        <p:spPr>
          <a:xfrm>
            <a:off x="504508" y="1091953"/>
            <a:ext cx="9071610" cy="646772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The simplest way to add a Fragment to an Activity is by including it within the Activity’s layout using the fragment tag</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a:r>
          </a:p>
        </p:txBody>
      </p:sp>
      <p:sp>
        <p:nvSpPr>
          <p:cNvPr id="4" name="Rounded Rectangle 3"/>
          <p:cNvSpPr/>
          <p:nvPr/>
        </p:nvSpPr>
        <p:spPr>
          <a:xfrm>
            <a:off x="756497" y="2519892"/>
            <a:ext cx="8651629" cy="47877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503978" lvl="1" algn="l" defTabSz="1007957">
              <a:buNone/>
              <a:defRPr kumimoji="0" sz="1984" b="0" i="0" normalizeH="0" noProof="0">
                <a:uLnTx/>
                <a:uFillTx/>
                <a:latin typeface="Century Schoolbook"/>
                <a:ea typeface="Arial"/>
                <a:cs typeface="Arial"/>
              </a:defRPr>
            </a:pPr>
            <a:endParaRPr lang="en-US" sz="2205" smtClean="0">
              <a:solidFill>
                <a:srgbClr val="FF0000"/>
              </a:solidFill>
            </a:endParaRPr>
          </a:p>
          <a:p>
            <a:pPr marL="503978" lvl="1" algn="l" defTabSz="1007957">
              <a:buNone/>
              <a:defRPr kumimoji="0" sz="1984" b="0" i="0" normalizeH="0" noProof="0">
                <a:uLnTx/>
                <a:uFillTx/>
                <a:latin typeface="Century Schoolbook"/>
                <a:ea typeface="Arial"/>
                <a:cs typeface="Arial"/>
              </a:defRPr>
            </a:pPr>
            <a:endParaRPr lang="en-US" sz="2205" smtClean="0">
              <a:solidFill>
                <a:srgbClr val="FF0000"/>
              </a:solidFill>
            </a:endParaRP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&lt;?xml version=”1.0” encoding=”utf-8”?&gt;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&lt;LinearLayout xmlns:android=”http://schemas.android.com/apk/res/android”</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	android:orientation=”horizontal”</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	android:layout_width=”match_parent”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	android:layout_height=”match_parent”&gt;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&lt;fragment 	android:name=”com.paad.weatherstation.MyListFragment”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android:id=”@+id/my_list_fragment”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android:layout_width=”match_parent”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android:layout_height=”match_parent”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android:layout_weight=”1”</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FF0000"/>
                </a:solidFill>
                <a:uLnTx/>
                <a:uFillTx/>
                <a:latin typeface="Century Schoolbook"/>
                <a:ea typeface="Arial"/>
                <a:cs typeface="Arial"/>
              </a:rPr>
              <a:t>		/&gt;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solidFill>
                  <a:srgbClr val="7030A0"/>
                </a:solidFill>
                <a:uLnTx/>
                <a:uFillTx/>
                <a:latin typeface="Century Schoolbook"/>
                <a:ea typeface="Arial"/>
                <a:cs typeface="Arial"/>
              </a:rPr>
              <a:t>&lt;/LinearLayout&gt;</a:t>
            </a:r>
            <a:endParaRPr lang="en-US" sz="1764" smtClean="0">
              <a:solidFill>
                <a:srgbClr val="7030A0"/>
              </a:solidFill>
            </a:endParaRPr>
          </a:p>
          <a:p>
            <a:pPr marL="0" algn="l" defTabSz="1007957">
              <a:buNone/>
              <a:defRPr kumimoji="0" sz="1984" b="0" i="0" normalizeH="0" noProof="0">
                <a:uLnTx/>
                <a:uFillTx/>
                <a:latin typeface="Century Schoolbook"/>
                <a:ea typeface="Arial"/>
                <a:cs typeface="Arial"/>
              </a:defRPr>
            </a:pPr>
            <a:endParaRPr lang="en-US" sz="1764" smtClean="0"/>
          </a:p>
          <a:p>
            <a:pPr marL="0" algn="ctr" defTabSz="1007957">
              <a:buNone/>
              <a:defRPr kumimoji="0" sz="1984" b="0" i="0" normalizeH="0" noProof="0">
                <a:uLnTx/>
                <a:uFillTx/>
                <a:latin typeface="Century Schoolbook"/>
                <a:ea typeface="Arial"/>
                <a:cs typeface="Arial"/>
              </a:defRPr>
            </a:pPr>
            <a:endParaRPr lang="en-US"/>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839964"/>
            <a:ext cx="8903617" cy="5711754"/>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Once the Fragment has been inflated, it becomes a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ViewGroup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laying out and managing its UI within the Activity.</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If you plan to dynamically modify your layouts by adding, removing, and replacing Fragments at run time, a better approach is to create layouts that use container Views into which Fragments can be placed at runtime.</a:t>
            </a:r>
          </a:p>
          <a:p>
            <a:pPr marL="333326" marR="0" lvl="0" indent="-333326" algn="l" defTabSz="1007957" fontAlgn="auto">
              <a:lnSpc>
                <a:spcPct val="11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You then need to create and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add the corresponding Fragments to their appropriate parent containers within the </a:t>
            </a:r>
            <a:r>
              <a:rPr kumimoji="0" lang="en-US" sz="2646"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onCreate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handler of your Activity using FragmentTransactions</a:t>
            </a:r>
            <a:endParaRPr lang="en-US" sz="2646" smtClean="0">
              <a:latin typeface="Georgia" pitchFamily="18" charset="0"/>
            </a:endParaRP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54906" y="584615"/>
            <a:ext cx="9021213" cy="5379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normAutofit fontScale="92500" lnSpcReduction="20000"/>
          </a:bodyPr>
          <a:lstStyle>
            <a:lvl1pPr marL="302387" marR="0" indent="-302387" algn="l" defTabSz="1007957" rtl="0" eaLnBrk="1" fontAlgn="auto" latinLnBrk="0" hangingPunct="1">
              <a:lnSpc>
                <a:spcPct val="100000"/>
              </a:lnSpc>
              <a:spcBef>
                <a:spcPts val="661"/>
              </a:spcBef>
              <a:spcAft>
                <a:spcPct val="0"/>
              </a:spcAft>
              <a:buClr>
                <a:schemeClr val="accent1"/>
              </a:buClr>
              <a:buSzPct val="70000"/>
              <a:buFont typeface="Wingdings" charset="2"/>
              <a:buChar char=""/>
              <a:defRPr kumimoji="0" sz="2646" b="0" i="0" u="none" strike="noStrike" kern="1200" cap="none" spc="0" normalizeH="0" baseline="0" noProof="0">
                <a:solidFill>
                  <a:schemeClr val="dk1"/>
                </a:solidFill>
                <a:uLnTx/>
                <a:uFillTx/>
                <a:latin typeface="Century Schoolbook"/>
                <a:ea typeface="Arial"/>
                <a:cs typeface="Arial"/>
                <a:sym typeface="Wingdings" charset="2"/>
              </a:defRPr>
            </a:lvl1pPr>
            <a:lvl2pPr marL="705570" marR="0" indent="-302387" algn="l" defTabSz="1007957" rtl="0" eaLnBrk="1" fontAlgn="auto" latinLnBrk="0" hangingPunct="1">
              <a:lnSpc>
                <a:spcPct val="100000"/>
              </a:lnSpc>
              <a:spcBef>
                <a:spcPct val="20000"/>
              </a:spcBef>
              <a:spcAft>
                <a:spcPct val="0"/>
              </a:spcAft>
              <a:buClr>
                <a:schemeClr val="accent1"/>
              </a:buClr>
              <a:buSzPct val="80000"/>
              <a:buFont typeface="Wingdings 2"/>
              <a:buChar char=""/>
              <a:defRPr kumimoji="0" sz="2315"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201591" algn="l" defTabSz="1007957" rtl="0" eaLnBrk="1" fontAlgn="auto" latinLnBrk="0" hangingPunct="1">
              <a:lnSpc>
                <a:spcPct val="100000"/>
              </a:lnSpc>
              <a:spcBef>
                <a:spcPct val="20000"/>
              </a:spcBef>
              <a:spcAft>
                <a:spcPct val="0"/>
              </a:spcAft>
              <a:buClr>
                <a:schemeClr val="accent1">
                  <a:shade val="75000"/>
                </a:schemeClr>
              </a:buClr>
              <a:buSzPct val="60000"/>
              <a:buFont typeface="Wingdings" charset="2"/>
              <a:buChar char=""/>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310344" marR="0" indent="-201591" algn="l" defTabSz="1007957" rtl="0" eaLnBrk="1" fontAlgn="auto" latinLnBrk="0" hangingPunct="1">
              <a:lnSpc>
                <a:spcPct val="100000"/>
              </a:lnSpc>
              <a:spcBef>
                <a:spcPct val="20000"/>
              </a:spcBef>
              <a:spcAft>
                <a:spcPct val="0"/>
              </a:spcAft>
              <a:buClr>
                <a:schemeClr val="accent1">
                  <a:tint val="60000"/>
                </a:schemeClr>
              </a:buClr>
              <a:buSzPct val="60000"/>
              <a:buFont typeface="Wingdings" charset="2"/>
              <a:buChar char=""/>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1612731" marR="0" indent="-201591" algn="l" defTabSz="1007957" rtl="0" eaLnBrk="1" fontAlgn="auto" latinLnBrk="0" hangingPunct="1">
              <a:lnSpc>
                <a:spcPct val="100000"/>
              </a:lnSpc>
              <a:spcBef>
                <a:spcPct val="20000"/>
              </a:spcBef>
              <a:spcAft>
                <a:spcPct val="0"/>
              </a:spcAft>
              <a:buClr>
                <a:schemeClr val="accent2">
                  <a:tint val="60000"/>
                </a:schemeClr>
              </a:buClr>
              <a:buSzPct val="68000"/>
              <a:buFont typeface="Wingdings 2"/>
              <a:buChar char=""/>
              <a:defRPr kumimoji="0" sz="1764" b="0" i="0" u="none" strike="noStrike" kern="1200" cap="none" spc="0" normalizeH="0" baseline="0" noProof="0">
                <a:solidFill>
                  <a:schemeClr val="dk1"/>
                </a:solidFill>
                <a:uLnTx/>
                <a:uFillTx/>
                <a:latin typeface="Century Schoolbook"/>
                <a:ea typeface="Arial"/>
                <a:cs typeface="Arial"/>
                <a:sym typeface="Wingdings" charset="2"/>
              </a:defRPr>
            </a:lvl5pPr>
            <a:lvl6pPr marL="1915118" marR="0" indent="-201591" algn="l" defTabSz="1007957" rtl="0" eaLnBrk="1" fontAlgn="auto" latinLnBrk="0" hangingPunct="1">
              <a:lnSpc>
                <a:spcPct val="100000"/>
              </a:lnSpc>
              <a:spcBef>
                <a:spcPct val="20000"/>
              </a:spcBef>
              <a:spcAft>
                <a:spcPct val="0"/>
              </a:spcAft>
              <a:buClr>
                <a:schemeClr val="accent1"/>
              </a:buClr>
              <a:buSzTx/>
              <a:buFontTx/>
              <a:buChar char="•"/>
              <a:defRPr kumimoji="0" sz="1764" b="0" i="0" u="none" strike="noStrike" kern="1200" cap="none" spc="0" normalizeH="0" baseline="0" noProof="0">
                <a:solidFill>
                  <a:schemeClr val="dk1"/>
                </a:solidFill>
                <a:uLnTx/>
                <a:uFillTx/>
                <a:latin typeface="Century Schoolbook"/>
                <a:ea typeface="Arial"/>
                <a:cs typeface="Arial"/>
                <a:sym typeface="Wingdings" charset="2"/>
              </a:defRPr>
            </a:lvl6pPr>
            <a:lvl7pPr marL="2217505" marR="0" indent="-201591" algn="l" defTabSz="1007957" rtl="0" eaLnBrk="1" fontAlgn="auto" latinLnBrk="0" hangingPunct="1">
              <a:lnSpc>
                <a:spcPct val="100000"/>
              </a:lnSpc>
              <a:spcBef>
                <a:spcPct val="20000"/>
              </a:spcBef>
              <a:spcAft>
                <a:spcPct val="0"/>
              </a:spcAft>
              <a:buClr>
                <a:schemeClr val="accent1">
                  <a:tint val="60000"/>
                </a:schemeClr>
              </a:buClr>
              <a:buSzPct val="60000"/>
              <a:buFont typeface="Wingdings" charset="2"/>
              <a:buChar char=""/>
              <a:defRPr kumimoji="0" sz="1543" b="0" i="0" u="none" strike="noStrike" kern="1200" cap="none" spc="0" normalizeH="0" baseline="0" noProof="0">
                <a:solidFill>
                  <a:schemeClr val="dk1"/>
                </a:solidFill>
                <a:uLnTx/>
                <a:uFillTx/>
                <a:latin typeface="Century Schoolbook"/>
                <a:ea typeface="Arial"/>
                <a:cs typeface="Arial"/>
                <a:sym typeface="Wingdings" charset="2"/>
              </a:defRPr>
            </a:lvl7pPr>
            <a:lvl8pPr marL="2519892" marR="0" indent="-201591" algn="l" defTabSz="1007957" rtl="0" eaLnBrk="1" fontAlgn="auto" latinLnBrk="0" hangingPunct="1">
              <a:lnSpc>
                <a:spcPct val="100000"/>
              </a:lnSpc>
              <a:spcBef>
                <a:spcPct val="20000"/>
              </a:spcBef>
              <a:spcAft>
                <a:spcPct val="0"/>
              </a:spcAft>
              <a:buClr>
                <a:schemeClr val="accent2"/>
              </a:buClr>
              <a:buSzTx/>
              <a:buFontTx/>
              <a:buChar char="•"/>
              <a:defRPr kumimoji="0" sz="1543" b="0" i="0" u="none" strike="noStrike" kern="1200" cap="small" spc="0" normalizeH="0" baseline="0" noProof="0">
                <a:solidFill>
                  <a:schemeClr val="dk1"/>
                </a:solidFill>
                <a:uLnTx/>
                <a:uFillTx/>
                <a:latin typeface="Century Schoolbook"/>
                <a:ea typeface="Arial"/>
                <a:cs typeface="Arial"/>
                <a:sym typeface="Wingdings" charset="2"/>
              </a:defRPr>
            </a:lvl8pPr>
            <a:lvl9pPr marL="2822279" marR="0" indent="-201591" algn="l" defTabSz="1007957" rtl="0" eaLnBrk="1" fontAlgn="auto" latinLnBrk="0" hangingPunct="1">
              <a:lnSpc>
                <a:spcPct val="100000"/>
              </a:lnSpc>
              <a:spcBef>
                <a:spcPct val="20000"/>
              </a:spcBef>
              <a:spcAft>
                <a:spcPct val="0"/>
              </a:spcAft>
              <a:buClr>
                <a:schemeClr val="accent1">
                  <a:shade val="75000"/>
                </a:schemeClr>
              </a:buClr>
              <a:buSzTx/>
              <a:buFontTx/>
              <a:buChar char="•"/>
              <a:defRPr kumimoji="0" sz="1543" b="0" i="0" u="none" strike="noStrike" kern="1200" cap="none" spc="0" normalizeH="0" baseline="0" noProof="0">
                <a:solidFill>
                  <a:schemeClr val="dk1"/>
                </a:solidFill>
                <a:uLnTx/>
                <a:uFillTx/>
                <a:latin typeface="Century Schoolbook"/>
                <a:ea typeface="Arial"/>
                <a:cs typeface="Arial"/>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&lt;FrameLayout</a:t>
            </a:r>
            <a:endParaRPr lang="en-US" smtClean="0"/>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android:id=”@+id/ui_container”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android:layout_width=”match_parent”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android:layout_height=”match_parent”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android:layout_weight=”1”</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/&gt;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&lt;FrameLayout</a:t>
            </a:r>
            <a:endParaRPr lang="en-US" smtClean="0"/>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android:id=”@+id/details_container”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android:layout_width=”match_parent”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android:layout_height=”match_parent”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android:layout_weight=”3”</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rPr>
              <a:t>/&gt;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entury Schoolbook"/>
                <a:ea typeface="Arial"/>
                <a:cs typeface="Arial"/>
                <a:sym typeface="Wingdings" charset="2"/>
              </a:defRPr>
            </a:pPr>
            <a:endParaRPr lang="en-US"/>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9071610" cy="722368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ctr"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sng"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Using Fragment Transactions</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 Transactions can be used to add, remove, and replace Fragments within an Activity at run time.</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Each Fragment Transaction can include any combination of supported actions, including adding, removing, or replacing Fragments.</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 new Fragment Transaction is created using the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beginTransaction</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method from the Activity’s Fragment Manager.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endParaRPr lang="en-US"/>
          </a:p>
        </p:txBody>
      </p:sp>
      <p:sp>
        <p:nvSpPr>
          <p:cNvPr id="4" name="Rounded Rectangle 3"/>
          <p:cNvSpPr/>
          <p:nvPr/>
        </p:nvSpPr>
        <p:spPr>
          <a:xfrm>
            <a:off x="1008486" y="4115823"/>
            <a:ext cx="8063654" cy="2687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FragmentTransaction  fragmentTransaction =     </a:t>
            </a:r>
          </a:p>
          <a:p>
            <a:pPr marL="0"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fragmentManager.beginTransaction();</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 Add, remove, and/or replace Fragments.</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 Specify animations.</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 Add to back stack if required.</a:t>
            </a:r>
            <a:endParaRPr lang="en-US" sz="2205" smtClean="0"/>
          </a:p>
          <a:p>
            <a:pPr marL="0"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fragmentTransaction.commit();</a:t>
            </a:r>
            <a:endParaRPr lang="en-US" sz="2205"/>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1125201"/>
          </a:xfrm>
        </p:spPr>
        <p:txBody>
          <a:bodyPr>
            <a:no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086" b="0" i="0" u="sng" strike="noStrike" kern="1200" cap="small"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Adding, Removing, and Replacing Fragments</a:t>
            </a:r>
            <a:endParaRPr lang="en-US" sz="3086" u="sng">
              <a:solidFill>
                <a:srgbClr val="FF0000"/>
              </a:solidFill>
              <a:latin typeface="Georgia" panose="02040502050405020303" pitchFamily="18" charset="0"/>
            </a:endParaRPr>
          </a:p>
        </p:txBody>
      </p:sp>
      <p:sp>
        <p:nvSpPr>
          <p:cNvPr id="3" name="Content Placeholder 2"/>
          <p:cNvSpPr>
            <a:spLocks noGrp="1"/>
          </p:cNvSpPr>
          <p:nvPr>
            <p:ph sz="quarter" idx="1"/>
          </p:nvPr>
        </p:nvSpPr>
        <p:spPr>
          <a:xfrm>
            <a:off x="529" y="1343942"/>
            <a:ext cx="10079567" cy="6215733"/>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When adding a new UI Fragment, specify the Fragment instance to add, along with the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containerView</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into which the Fragment will be placed. </a:t>
            </a:r>
            <a:endParaRPr lang="en-US" sz="2205">
              <a:latin typeface="Georgia" panose="02040502050405020303" pitchFamily="18" charset="0"/>
            </a:endParaRPr>
          </a:p>
        </p:txBody>
      </p:sp>
      <p:sp>
        <p:nvSpPr>
          <p:cNvPr id="4" name="Rounded Rectangle 3"/>
          <p:cNvSpPr/>
          <p:nvPr/>
        </p:nvSpPr>
        <p:spPr>
          <a:xfrm>
            <a:off x="672500" y="2351899"/>
            <a:ext cx="8819621" cy="22679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z="2205" smtClean="0"/>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solidFill>
                  <a:srgbClr val="7030A0"/>
                </a:solidFill>
                <a:uLnTx/>
                <a:uFillTx/>
                <a:latin typeface="Century Schoolbook"/>
                <a:ea typeface="Arial"/>
                <a:cs typeface="Arial"/>
              </a:rPr>
              <a:t>FragmentTransaction fragmentTransaction =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solidFill>
                  <a:srgbClr val="7030A0"/>
                </a:solidFill>
                <a:uLnTx/>
                <a:uFillTx/>
                <a:latin typeface="Century Schoolbook"/>
                <a:ea typeface="Arial"/>
                <a:cs typeface="Arial"/>
              </a:rPr>
              <a:t>                              fragmentManager.beginTransaction();</a:t>
            </a:r>
          </a:p>
          <a:p>
            <a:pPr marL="503978" lvl="1" algn="l" defTabSz="1007957">
              <a:buNone/>
              <a:defRPr kumimoji="0" sz="1984" b="0" i="0" normalizeH="0" noProof="0">
                <a:uLnTx/>
                <a:uFillTx/>
                <a:latin typeface="Century Schoolbook"/>
                <a:ea typeface="Arial"/>
                <a:cs typeface="Arial"/>
              </a:defRPr>
            </a:pPr>
            <a:r>
              <a:rPr kumimoji="0" lang="en-US" sz="2205" b="1" i="0" normalizeH="0" noProof="0" err="1" smtClean="0">
                <a:solidFill>
                  <a:srgbClr val="7030A0"/>
                </a:solidFill>
                <a:uLnTx/>
                <a:uFillTx/>
                <a:latin typeface="Century Schoolbook"/>
                <a:ea typeface="Arial"/>
                <a:cs typeface="Arial"/>
              </a:rPr>
              <a:t>fragmentTransaction.add(R.id.ui_container, new </a:t>
            </a:r>
          </a:p>
          <a:p>
            <a:pPr marL="503978" lvl="1" algn="l" defTabSz="1007957">
              <a:buNone/>
              <a:defRPr kumimoji="0" sz="1984" b="0" i="0" normalizeH="0" noProof="0">
                <a:uLnTx/>
                <a:uFillTx/>
                <a:latin typeface="Century Schoolbook"/>
                <a:ea typeface="Arial"/>
                <a:cs typeface="Arial"/>
              </a:defRPr>
            </a:pPr>
            <a:r>
              <a:rPr kumimoji="0" lang="en-US" sz="2205" b="1" i="0" normalizeH="0" noProof="0" smtClean="0">
                <a:solidFill>
                  <a:srgbClr val="7030A0"/>
                </a:solidFill>
                <a:uLnTx/>
                <a:uFillTx/>
                <a:latin typeface="Century Schoolbook"/>
                <a:ea typeface="Arial"/>
                <a:cs typeface="Arial"/>
              </a:rPr>
              <a:t>                              MyListFragment());</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solidFill>
                  <a:srgbClr val="7030A0"/>
                </a:solidFill>
                <a:uLnTx/>
                <a:uFillTx/>
                <a:latin typeface="Century Schoolbook"/>
                <a:ea typeface="Arial"/>
                <a:cs typeface="Arial"/>
              </a:rPr>
              <a:t>fragmentTransaction.commit();</a:t>
            </a:r>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a:p>
        </p:txBody>
      </p:sp>
      <p:sp>
        <p:nvSpPr>
          <p:cNvPr id="5" name="Rounded Rectangle 4"/>
          <p:cNvSpPr/>
          <p:nvPr/>
        </p:nvSpPr>
        <p:spPr>
          <a:xfrm>
            <a:off x="252518" y="4955787"/>
            <a:ext cx="9659585" cy="2351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z="2205" smtClean="0"/>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solidFill>
                  <a:srgbClr val="7030A0"/>
                </a:solidFill>
                <a:uLnTx/>
                <a:uFillTx/>
                <a:latin typeface="Century Schoolbook"/>
                <a:ea typeface="Arial"/>
                <a:cs typeface="Arial"/>
              </a:rPr>
              <a:t>FragmentTransaction    fragmentTransaction = </a:t>
            </a:r>
            <a:r>
              <a:rPr kumimoji="0" lang="en-US" sz="1984" b="1" i="0" normalizeH="0" noProof="0" smtClean="0">
                <a:solidFill>
                  <a:srgbClr val="7030A0"/>
                </a:solidFill>
                <a:uLnTx/>
                <a:uFillTx/>
                <a:latin typeface="Century Schoolbook"/>
                <a:ea typeface="Arial"/>
                <a:cs typeface="Arial"/>
              </a:rPr>
              <a:t> </a:t>
            </a:r>
          </a:p>
          <a:p>
            <a:pPr marL="503978" lvl="1" algn="l" defTabSz="1007957">
              <a:buNone/>
              <a:defRPr kumimoji="0" sz="1984" b="0" i="0" normalizeH="0" noProof="0">
                <a:uLnTx/>
                <a:uFillTx/>
                <a:latin typeface="Century Schoolbook"/>
                <a:ea typeface="Arial"/>
                <a:cs typeface="Arial"/>
              </a:defRPr>
            </a:pPr>
            <a:r>
              <a:rPr kumimoji="0" lang="en-US" sz="1984" b="1" i="0" normalizeH="0" noProof="0" smtClean="0">
                <a:solidFill>
                  <a:srgbClr val="7030A0"/>
                </a:solidFill>
                <a:uLnTx/>
                <a:uFillTx/>
                <a:latin typeface="Century Schoolbook"/>
                <a:ea typeface="Arial"/>
                <a:cs typeface="Arial"/>
              </a:rPr>
              <a:t>     </a:t>
            </a:r>
            <a:r>
              <a:rPr kumimoji="0" lang="en-US" sz="2205" b="1" i="0" normalizeH="0" noProof="0" err="1" smtClean="0">
                <a:solidFill>
                  <a:srgbClr val="7030A0"/>
                </a:solidFill>
                <a:uLnTx/>
                <a:uFillTx/>
                <a:latin typeface="Century Schoolbook"/>
                <a:ea typeface="Arial"/>
                <a:cs typeface="Arial"/>
              </a:rPr>
              <a:t>fragmentManager.findFragmentById(R.id.details_fragment);</a:t>
            </a:r>
          </a:p>
          <a:p>
            <a:pPr marL="503978" lvl="1" algn="l" defTabSz="1007957">
              <a:buNone/>
              <a:defRPr kumimoji="0" sz="1984" b="0" i="0" normalizeH="0" noProof="0">
                <a:uLnTx/>
                <a:uFillTx/>
                <a:latin typeface="Century Schoolbook"/>
                <a:ea typeface="Arial"/>
                <a:cs typeface="Arial"/>
              </a:defRPr>
            </a:pPr>
            <a:r>
              <a:rPr kumimoji="0" lang="en-US" sz="2205" b="1" i="0" normalizeH="0" noProof="0" err="1" smtClean="0">
                <a:solidFill>
                  <a:srgbClr val="7030A0"/>
                </a:solidFill>
                <a:uLnTx/>
                <a:uFillTx/>
                <a:latin typeface="Century Schoolbook"/>
                <a:ea typeface="Arial"/>
                <a:cs typeface="Arial"/>
              </a:rPr>
              <a:t>fragmentTransaction.remove(fragment);</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solidFill>
                  <a:srgbClr val="7030A0"/>
                </a:solidFill>
                <a:uLnTx/>
                <a:uFillTx/>
                <a:latin typeface="Century Schoolbook"/>
                <a:ea typeface="Arial"/>
                <a:cs typeface="Arial"/>
              </a:rPr>
              <a:t>fragmentTransaction.commit();</a:t>
            </a:r>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smtClean="0"/>
          </a:p>
          <a:p>
            <a:pPr marL="0" algn="l" defTabSz="1007957">
              <a:buNone/>
              <a:defRPr kumimoji="0" sz="1984" b="0" i="0" normalizeH="0" noProof="0">
                <a:uLnTx/>
                <a:uFillTx/>
                <a:latin typeface="Century Schoolbook"/>
                <a:ea typeface="Arial"/>
                <a:cs typeface="Arial"/>
              </a:defRPr>
            </a:pPr>
            <a:endParaRPr lang="en-US"/>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1175950"/>
            <a:ext cx="9827578" cy="638372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You can also replace one Fragment with another.</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Specify the container ID containing the Fragment to be replaced, the Fragment with which to replace it, and (optionally) a tag to identify the newly inserted Fragment</a:t>
            </a: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latin typeface="Georgia"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latin typeface="Georgia"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u="sng" smtClean="0">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p:txBody>
      </p:sp>
      <p:sp>
        <p:nvSpPr>
          <p:cNvPr id="4" name="Rounded Rectangle 3"/>
          <p:cNvSpPr/>
          <p:nvPr/>
        </p:nvSpPr>
        <p:spPr>
          <a:xfrm>
            <a:off x="756497" y="3443852"/>
            <a:ext cx="8567632" cy="25198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   fragmentTransaction =        </a:t>
            </a:r>
          </a:p>
          <a:p>
            <a:pPr marL="0"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                                 fragmentManager.beginTransaction();</a:t>
            </a:r>
          </a:p>
          <a:p>
            <a:pPr marL="0" algn="l" defTabSz="1007957">
              <a:buNone/>
              <a:defRPr kumimoji="0" sz="1984" b="0" i="0" normalizeH="0" noProof="0">
                <a:uLnTx/>
                <a:uFillTx/>
                <a:latin typeface="Century Schoolbook"/>
                <a:ea typeface="Arial"/>
                <a:cs typeface="Arial"/>
              </a:defRPr>
            </a:pPr>
            <a:r>
              <a:rPr kumimoji="0" lang="en-US" sz="1984" b="1" i="0" normalizeH="0" noProof="0" err="1" smtClean="0">
                <a:uLnTx/>
                <a:uFillTx/>
                <a:latin typeface="Century Schoolbook"/>
                <a:ea typeface="Arial"/>
                <a:cs typeface="Arial"/>
              </a:rPr>
              <a:t>fragmentTransaction.replace(R.id.details_fragment,</a:t>
            </a:r>
          </a:p>
          <a:p>
            <a:pPr marL="0" algn="l" defTabSz="1007957">
              <a:buNone/>
              <a:defRPr kumimoji="0" sz="1984" b="0" i="0" normalizeH="0" noProof="0">
                <a:uLnTx/>
                <a:uFillTx/>
                <a:latin typeface="Century Schoolbook"/>
                <a:ea typeface="Arial"/>
                <a:cs typeface="Arial"/>
              </a:defRPr>
            </a:pPr>
            <a:r>
              <a:rPr kumimoji="0" lang="en-US" sz="1984" b="1" i="0" normalizeH="0" noProof="0" smtClean="0">
                <a:uLnTx/>
                <a:uFillTx/>
                <a:latin typeface="Century Schoolbook"/>
                <a:ea typeface="Arial"/>
                <a:cs typeface="Arial"/>
              </a:rPr>
              <a:t>                                 new DetailFragment(selected_index));</a:t>
            </a:r>
          </a:p>
          <a:p>
            <a:pPr marL="0"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fragmentTransaction.commit();</a:t>
            </a:r>
            <a:endParaRPr lang="en-US"/>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1087232" y="1511935"/>
            <a:ext cx="8236897" cy="491728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59848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ANDROID: AN OPEN PLATFORM FOR MOBILE DEVELOPMENT</a:t>
            </a:r>
            <a:br>
              <a:rPr lang="en-US" altLang="en-US" sz="3200">
                <a:latin typeface="Comic Sans MS" pitchFamily="66" charset="0"/>
              </a:rPr>
            </a:br>
            <a:endParaRPr lang="en-US" altLang="en-US" sz="3200"/>
          </a:p>
        </p:txBody>
      </p:sp>
      <p:sp>
        <p:nvSpPr>
          <p:cNvPr id="20483" name="Content Placeholder 2"/>
          <p:cNvSpPr>
            <a:spLocks noGrp="1"/>
          </p:cNvSpPr>
          <p:nvPr>
            <p:ph idx="1"/>
          </p:nvPr>
        </p:nvSpPr>
        <p:spPr>
          <a:xfrm>
            <a:off x="254000" y="1982788"/>
            <a:ext cx="9577388" cy="5583237"/>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buNone/>
            </a:pPr>
            <a:r>
              <a:rPr lang="en-US" altLang="en-US" sz="2400">
                <a:solidFill>
                  <a:srgbClr val="C00000"/>
                </a:solidFill>
                <a:latin typeface="Comic Sans MS" pitchFamily="66" charset="0"/>
              </a:rPr>
              <a:t>Android is made up of several necessary and dependent parts, including the following:</a:t>
            </a:r>
          </a:p>
          <a:p>
            <a:pPr lvl="1" algn="just">
              <a:buFont typeface="Wingdings" pitchFamily="2" charset="2"/>
              <a:buChar char="Ø"/>
            </a:pPr>
            <a:r>
              <a:rPr lang="en-US" altLang="en-US" sz="2000" b="1">
                <a:solidFill>
                  <a:srgbClr val="7030A0"/>
                </a:solidFill>
                <a:latin typeface="Comic Sans MS" pitchFamily="66" charset="0"/>
              </a:rPr>
              <a:t>A </a:t>
            </a:r>
            <a:r>
              <a:rPr lang="en-US" altLang="en-US" sz="2000" b="1">
                <a:solidFill>
                  <a:srgbClr val="008000"/>
                </a:solidFill>
                <a:latin typeface="Comic Sans MS" pitchFamily="66" charset="0"/>
              </a:rPr>
              <a:t>Compatibility Definition Document (CDD)</a:t>
            </a:r>
            <a:r>
              <a:rPr lang="en-US" altLang="en-US" sz="2000" b="1">
                <a:solidFill>
                  <a:srgbClr val="7030A0"/>
                </a:solidFill>
                <a:latin typeface="Comic Sans MS" pitchFamily="66" charset="0"/>
              </a:rPr>
              <a:t> and Compatibility Test Suite (CTS) that describe the capabilities required for a device to support the software stack.</a:t>
            </a:r>
          </a:p>
          <a:p>
            <a:pPr lvl="1" algn="just">
              <a:buFont typeface="Wingdings" pitchFamily="2" charset="2"/>
              <a:buChar char="Ø"/>
            </a:pPr>
            <a:r>
              <a:rPr lang="en-US" altLang="en-US" sz="2000" b="1">
                <a:solidFill>
                  <a:srgbClr val="7030A0"/>
                </a:solidFill>
                <a:latin typeface="Comic Sans MS" pitchFamily="66" charset="0"/>
              </a:rPr>
              <a:t>A </a:t>
            </a:r>
            <a:r>
              <a:rPr lang="en-US" altLang="en-US" sz="2000" b="1">
                <a:solidFill>
                  <a:srgbClr val="FF9900"/>
                </a:solidFill>
                <a:latin typeface="Comic Sans MS" pitchFamily="66" charset="0"/>
              </a:rPr>
              <a:t>Linux operating system kernel</a:t>
            </a:r>
            <a:r>
              <a:rPr lang="en-US" altLang="en-US" sz="2000" b="1">
                <a:solidFill>
                  <a:srgbClr val="7030A0"/>
                </a:solidFill>
                <a:latin typeface="Comic Sans MS" pitchFamily="66" charset="0"/>
              </a:rPr>
              <a:t> that provides a low-level interface with the hardware, memory management, and process control, all optimized for mobile and embedded devices.</a:t>
            </a:r>
          </a:p>
          <a:p>
            <a:pPr lvl="1" algn="just">
              <a:buFont typeface="Wingdings" pitchFamily="2" charset="2"/>
              <a:buChar char="Ø"/>
            </a:pPr>
            <a:r>
              <a:rPr lang="en-US" altLang="en-US" sz="2000" b="1">
                <a:solidFill>
                  <a:srgbClr val="CC0099"/>
                </a:solidFill>
                <a:latin typeface="Comic Sans MS" pitchFamily="66" charset="0"/>
              </a:rPr>
              <a:t>Open-source libraries</a:t>
            </a:r>
            <a:r>
              <a:rPr lang="en-US" altLang="en-US" sz="2000" b="1">
                <a:solidFill>
                  <a:srgbClr val="7030A0"/>
                </a:solidFill>
                <a:latin typeface="Comic Sans MS" pitchFamily="66" charset="0"/>
              </a:rPr>
              <a:t> for application development, including SQLite, WebKit, OpenGL, and a media manager.</a:t>
            </a:r>
          </a:p>
          <a:p>
            <a:pPr lvl="1" algn="just">
              <a:buFont typeface="Wingdings" pitchFamily="2" charset="2"/>
              <a:buChar char="Ø"/>
            </a:pPr>
            <a:r>
              <a:rPr lang="en-US" altLang="en-US" sz="2000" b="1">
                <a:solidFill>
                  <a:srgbClr val="7030A0"/>
                </a:solidFill>
                <a:latin typeface="Comic Sans MS" pitchFamily="66" charset="0"/>
              </a:rPr>
              <a:t>A </a:t>
            </a:r>
            <a:r>
              <a:rPr lang="en-US" altLang="en-US" sz="2000" b="1">
                <a:solidFill>
                  <a:srgbClr val="008000"/>
                </a:solidFill>
                <a:latin typeface="Comic Sans MS" pitchFamily="66" charset="0"/>
              </a:rPr>
              <a:t>run time</a:t>
            </a:r>
            <a:r>
              <a:rPr lang="en-US" altLang="en-US" sz="2000" b="1">
                <a:solidFill>
                  <a:srgbClr val="FFFF00"/>
                </a:solidFill>
                <a:latin typeface="Comic Sans MS" pitchFamily="66" charset="0"/>
              </a:rPr>
              <a:t> </a:t>
            </a:r>
            <a:r>
              <a:rPr lang="en-US" altLang="en-US" sz="2000" b="1">
                <a:solidFill>
                  <a:srgbClr val="7030A0"/>
                </a:solidFill>
                <a:latin typeface="Comic Sans MS" pitchFamily="66" charset="0"/>
              </a:rPr>
              <a:t>used to execute and host Android applications, including the </a:t>
            </a:r>
            <a:r>
              <a:rPr lang="en-US" altLang="en-US" sz="2000" b="1">
                <a:solidFill>
                  <a:srgbClr val="FF3300"/>
                </a:solidFill>
                <a:latin typeface="Comic Sans MS" pitchFamily="66" charset="0"/>
              </a:rPr>
              <a:t>Dalvik Virtual Machine (VM)</a:t>
            </a:r>
            <a:r>
              <a:rPr lang="en-US" altLang="en-US" sz="2000" b="1">
                <a:solidFill>
                  <a:srgbClr val="7030A0"/>
                </a:solidFill>
                <a:latin typeface="Comic Sans MS" pitchFamily="66" charset="0"/>
              </a:rPr>
              <a:t> and the core libraries that provide Android-specific functionality. The run time is designed to be small and efficient for use on mobile devices.</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923960"/>
            <a:ext cx="9071610" cy="923960"/>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417" b="1" i="0" u="sng"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Georgia" pitchFamily="18" charset="0"/>
              </a:rPr>
              <a:t>Using the Fragment Manager to Find Fragments</a:t>
            </a:r>
            <a:r>
              <a:rPr kumimoji="0" lang="en-US" sz="4409" b="1" i="0" u="sng"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
            </a:r>
            <a:br>
              <a:rPr kumimoji="0" lang="en-US" sz="4409" b="1" i="0" u="sng"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br>
            <a:endParaRPr lang="en-US"/>
          </a:p>
        </p:txBody>
      </p:sp>
      <p:sp>
        <p:nvSpPr>
          <p:cNvPr id="3" name="Content Placeholder 2"/>
          <p:cNvSpPr>
            <a:spLocks noGrp="1"/>
          </p:cNvSpPr>
          <p:nvPr>
            <p:ph idx="1"/>
          </p:nvPr>
        </p:nvSpPr>
        <p:spPr>
          <a:xfrm>
            <a:off x="168522" y="1343942"/>
            <a:ext cx="9659585" cy="5409018"/>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If you have added your Fragment to the Activity layout in XML, you can use the Fragment’s resource identifier:</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latin typeface="Georgia" pitchFamily="18" charset="0"/>
            </a:endParaRP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4409"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If you’ve added a Fragment using a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 Transaction</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you should specify the resource identifier of the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containerView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to which you added the Fragment you want to find (the tag you specified in the Fragment Transaction).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
        <p:nvSpPr>
          <p:cNvPr id="4" name="Rounded Rectangle 3"/>
          <p:cNvSpPr/>
          <p:nvPr/>
        </p:nvSpPr>
        <p:spPr>
          <a:xfrm>
            <a:off x="252518" y="2351899"/>
            <a:ext cx="9491592" cy="14279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0" algn="l" defTabSz="1007957">
              <a:buNone/>
              <a:defRPr kumimoji="0" sz="1984" b="0" i="0" normalizeH="0" noProof="0">
                <a:uLnTx/>
                <a:uFillTx/>
                <a:latin typeface="Verdana"/>
                <a:ea typeface="Arial"/>
                <a:cs typeface="Arial"/>
              </a:defRPr>
            </a:pPr>
            <a:r>
              <a:rPr kumimoji="0" lang="en-US" sz="2205" b="0" i="0" normalizeH="0" noProof="0" smtClean="0">
                <a:uLnTx/>
                <a:uFillTx/>
                <a:latin typeface="Verdana"/>
                <a:ea typeface="Arial"/>
                <a:cs typeface="Arial"/>
              </a:rPr>
              <a:t>    MyFragment    myFragment =        	(MyFragment)fragmentManager.</a:t>
            </a:r>
            <a:r>
              <a:rPr kumimoji="0" lang="en-US" sz="2205" b="1" i="0" normalizeH="0" noProof="0" err="1" smtClean="0">
                <a:uLnTx/>
                <a:uFillTx/>
                <a:latin typeface="Verdana"/>
                <a:ea typeface="Arial"/>
                <a:cs typeface="Arial"/>
              </a:rPr>
              <a:t>findFragmentById</a:t>
            </a:r>
            <a:r>
              <a:rPr kumimoji="0" lang="en-US" sz="2205" b="0" i="0" normalizeH="0" noProof="0" smtClean="0">
                <a:uLnTx/>
                <a:uFillTx/>
                <a:latin typeface="Verdana"/>
                <a:ea typeface="Arial"/>
                <a:cs typeface="Arial"/>
              </a:rPr>
              <a:t>(R.id.MyFragment</a:t>
            </a:r>
            <a:r>
              <a:rPr kumimoji="0" lang="en-US" sz="1984" b="0" i="0" normalizeH="0" noProof="0" smtClean="0">
                <a:uLnTx/>
                <a:uFillTx/>
                <a:latin typeface="Verdana"/>
                <a:ea typeface="Arial"/>
                <a:cs typeface="Arial"/>
              </a:rPr>
              <a:t>);</a:t>
            </a:r>
            <a:endParaRPr lang="en-US" sz="2205"/>
          </a:p>
        </p:txBody>
      </p:sp>
      <p:sp>
        <p:nvSpPr>
          <p:cNvPr id="5" name="Rounded Rectangle 4"/>
          <p:cNvSpPr/>
          <p:nvPr/>
        </p:nvSpPr>
        <p:spPr>
          <a:xfrm>
            <a:off x="252518" y="5963744"/>
            <a:ext cx="9491592" cy="10079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Verdana"/>
                <a:ea typeface="Arial"/>
                <a:cs typeface="Arial"/>
                <a:sym typeface="Wingdings" charset="2"/>
              </a:defRPr>
            </a:lvl9pPr>
          </a:lstStyle>
          <a:p>
            <a:pPr marL="503978" lvl="1" algn="l" defTabSz="1007957">
              <a:buNone/>
              <a:defRPr kumimoji="0" sz="1984" b="0" i="0" normalizeH="0" noProof="0">
                <a:uLnTx/>
                <a:uFillTx/>
                <a:latin typeface="Verdana"/>
                <a:ea typeface="Arial"/>
                <a:cs typeface="Arial"/>
              </a:defRPr>
            </a:pPr>
            <a:r>
              <a:rPr kumimoji="0" lang="en-US" sz="2205" b="0" i="0" normalizeH="0" noProof="0" err="1" smtClean="0">
                <a:uLnTx/>
                <a:uFillTx/>
                <a:latin typeface="Verdana"/>
                <a:ea typeface="Arial"/>
                <a:cs typeface="Arial"/>
              </a:rPr>
              <a:t>DetailsFragment  detailsFragment =        (DetailsFragment)fm.findFragmentById(R.id.details_container</a:t>
            </a:r>
            <a:r>
              <a:rPr kumimoji="0" lang="en-US" sz="1984" b="0" i="0" normalizeH="0" noProof="0" smtClean="0">
                <a:uLnTx/>
                <a:uFillTx/>
                <a:latin typeface="Verdana"/>
                <a:ea typeface="Arial"/>
                <a:cs typeface="Arial"/>
              </a:rPr>
              <a:t>);</a:t>
            </a:r>
            <a:endParaRPr lang="en-US"/>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251989"/>
            <a:ext cx="9323599" cy="7139693"/>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Alternatively, You can specify a tag that can later be used to find the Fragment by using the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Georgia" pitchFamily="18" charset="0"/>
              </a:rPr>
              <a:t>findFragmentByTag</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 method: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latin typeface="Georgia"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u="sng" smtClean="0">
              <a:solidFill>
                <a:srgbClr val="0070C0"/>
              </a:solidFill>
              <a:latin typeface="Georgia" panose="02040502050405020303" pitchFamily="18" charset="0"/>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sng"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Populating Dynamic Activity Layouts with Fragments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If you’re dynamically changing the composition and layout of your Fragments at run time, it’s good practice to define only the parent containers within your XML layout and populate it exclusively using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Fragment Transactions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Georgia" pitchFamily="18" charset="0"/>
              </a:rPr>
              <a:t>at run time to ensure consistency when configuration changes (such as screen rotations) cause the UI to be re-created.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b="1" u="sng">
              <a:latin typeface="Georgia" panose="02040502050405020303" pitchFamily="18" charset="0"/>
            </a:endParaRPr>
          </a:p>
        </p:txBody>
      </p:sp>
      <p:sp>
        <p:nvSpPr>
          <p:cNvPr id="4" name="Rounded Rectangle 3"/>
          <p:cNvSpPr/>
          <p:nvPr/>
        </p:nvSpPr>
        <p:spPr>
          <a:xfrm>
            <a:off x="420511" y="2015913"/>
            <a:ext cx="9155606" cy="13439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2646" b="0" i="0" normalizeH="0" noProof="0" err="1" smtClean="0">
                <a:uLnTx/>
                <a:uFillTx/>
                <a:latin typeface="Century Schoolbook"/>
                <a:ea typeface="Arial"/>
                <a:cs typeface="Arial"/>
              </a:rPr>
              <a:t>MyFragment myFragment =</a:t>
            </a:r>
          </a:p>
          <a:p>
            <a:pPr marL="0" algn="l" defTabSz="1007957">
              <a:buNone/>
              <a:defRPr kumimoji="0" sz="1984" b="0" i="0" normalizeH="0" noProof="0">
                <a:uLnTx/>
                <a:uFillTx/>
                <a:latin typeface="Century Schoolbook"/>
                <a:ea typeface="Arial"/>
                <a:cs typeface="Arial"/>
              </a:defRPr>
            </a:pPr>
            <a:r>
              <a:rPr kumimoji="0" lang="en-US" sz="2646" b="0" i="0" normalizeH="0" noProof="0" smtClean="0">
                <a:uLnTx/>
                <a:uFillTx/>
                <a:latin typeface="Century Schoolbook"/>
                <a:ea typeface="Arial"/>
                <a:cs typeface="Arial"/>
              </a:rPr>
              <a:t>(MyFragment)fragmentManager.</a:t>
            </a:r>
            <a:r>
              <a:rPr kumimoji="0" lang="en-US" sz="2646" b="1" i="0" normalizeH="0" noProof="0" err="1" smtClean="0">
                <a:uLnTx/>
                <a:uFillTx/>
                <a:latin typeface="Century Schoolbook"/>
                <a:ea typeface="Arial"/>
                <a:cs typeface="Arial"/>
              </a:rPr>
              <a:t>findFragmentByTag</a:t>
            </a:r>
            <a:r>
              <a:rPr kumimoji="0" lang="en-US" sz="2646" b="0" i="0" normalizeH="0" noProof="0" smtClean="0">
                <a:uLnTx/>
                <a:uFillTx/>
                <a:latin typeface="Century Schoolbook"/>
                <a:ea typeface="Arial"/>
                <a:cs typeface="Arial"/>
              </a:rPr>
              <a:t>(MY_FRAGMENT_TAG</a:t>
            </a:r>
            <a:r>
              <a:rPr kumimoji="0" lang="en-US" sz="2205" b="0" i="0" normalizeH="0" noProof="0" smtClean="0">
                <a:uLnTx/>
                <a:uFillTx/>
                <a:latin typeface="Century Schoolbook"/>
                <a:ea typeface="Arial"/>
                <a:cs typeface="Arial"/>
              </a:rPr>
              <a:t>);</a:t>
            </a:r>
            <a:endParaRPr lang="en-US" sz="2205"/>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4508" y="335986"/>
            <a:ext cx="8399639" cy="69717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ctr" defTabSz="1007957">
              <a:buNone/>
              <a:defRPr kumimoji="0" sz="1984" b="0" i="0" normalizeH="0" noProof="0">
                <a:uLnTx/>
                <a:uFillTx/>
                <a:latin typeface="Century Schoolbook"/>
                <a:ea typeface="Arial"/>
                <a:cs typeface="Arial"/>
              </a:defRPr>
            </a:pPr>
            <a:endParaRPr lang="en-US"/>
          </a:p>
        </p:txBody>
      </p:sp>
      <p:sp>
        <p:nvSpPr>
          <p:cNvPr id="3" name="Content Placeholder 2"/>
          <p:cNvSpPr>
            <a:spLocks noGrp="1"/>
          </p:cNvSpPr>
          <p:nvPr>
            <p:ph sz="quarter" idx="1"/>
          </p:nvPr>
        </p:nvSpPr>
        <p:spPr>
          <a:xfrm>
            <a:off x="420511" y="503978"/>
            <a:ext cx="9155606" cy="6467722"/>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public void onCreate(Bundle savedInstanceState)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super.onCreate(savedInstanceState);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Inflate the layout containing the Fragment containers</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setContentView(R.layout.fragment_container_layout);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FragmentManager fm = getFragmentManager();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Check to see if the Fragment back stack has been populated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 If not, create and populate the layout.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DetailsFragment detailsFragment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(DetailsFragment)fm.findFragmentById(R.id.details_container);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if (detailsFragment == null)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FragmentTransaction ft = fm.beginTransaction();</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ft.add(R.id.details_container, new DetailsFragment());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ft.add(R.id.ui_container, new MyListFragment());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ft.commit();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5952"/>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8522" y="167993"/>
            <a:ext cx="9659585" cy="739168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good practice to include any view containers involved in any transactions in all the layout variations.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Failing to do so may result in the Fragment Manager attempting to restore Fragments to containers that don’t exist in the new layout.</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remove a Fragment container in a given orientation layout, simply mark its visibility attribute as </a:t>
            </a:r>
            <a:r>
              <a:rPr kumimoji="0" lang="en-US" sz="2400" b="1"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gone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 your layout definition.</a:t>
            </a:r>
            <a:endParaRPr lang="en-US" sz="2400" dirty="0"/>
          </a:p>
        </p:txBody>
      </p:sp>
      <p:sp>
        <p:nvSpPr>
          <p:cNvPr id="4" name="Rounded Rectangle 3"/>
          <p:cNvSpPr/>
          <p:nvPr/>
        </p:nvSpPr>
        <p:spPr>
          <a:xfrm>
            <a:off x="1754164" y="3851275"/>
            <a:ext cx="6299729" cy="2687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&lt;FrameLayout</a:t>
            </a:r>
            <a:endParaRPr lang="en-US" sz="2205" smtClean="0"/>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android:id=”@+id/details_container”</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android:layout_width=”match_parent”</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android:layout_height=”match_parent”</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android:layout_weight=”3”</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android:visibility=”</a:t>
            </a:r>
            <a:r>
              <a:rPr kumimoji="0" lang="en-US" sz="2205" b="0" i="0" normalizeH="0" noProof="0" smtClean="0">
                <a:solidFill>
                  <a:srgbClr val="C00000"/>
                </a:solidFill>
                <a:uLnTx/>
                <a:uFillTx/>
                <a:latin typeface="Century Schoolbook"/>
                <a:ea typeface="Arial"/>
                <a:cs typeface="Arial"/>
              </a:rPr>
              <a:t>gone</a:t>
            </a:r>
            <a:r>
              <a:rPr kumimoji="0" lang="en-US" sz="2205" b="0" i="0" normalizeH="0" noProof="0" smtClean="0">
                <a:uLnTx/>
                <a:uFillTx/>
                <a:latin typeface="Century Schoolbook"/>
                <a:ea typeface="Arial"/>
                <a:cs typeface="Arial"/>
              </a:rPr>
              <a:t>”</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/&gt;</a:t>
            </a:r>
            <a:endParaRPr lang="en-US" sz="2205"/>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537226"/>
          </a:xfrm>
        </p:spPr>
        <p:txBody>
          <a:bodyPr>
            <a:no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Georgia" pitchFamily="18" charset="0"/>
              </a:rPr>
              <a:t>Fragments and the Back Stack</a:t>
            </a:r>
            <a:endParaRPr lang="en-US" sz="3527" u="sng">
              <a:solidFill>
                <a:srgbClr val="0070C0"/>
              </a:solidFill>
              <a:latin typeface="Georgia" panose="02040502050405020303" pitchFamily="18" charset="0"/>
            </a:endParaRPr>
          </a:p>
        </p:txBody>
      </p:sp>
      <p:sp>
        <p:nvSpPr>
          <p:cNvPr id="3" name="Content Placeholder 2"/>
          <p:cNvSpPr>
            <a:spLocks noGrp="1"/>
          </p:cNvSpPr>
          <p:nvPr>
            <p:ph sz="quarter" idx="1"/>
          </p:nvPr>
        </p:nvSpPr>
        <p:spPr>
          <a:xfrm>
            <a:off x="252518" y="923960"/>
            <a:ext cx="9323599" cy="646772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logical stacking of Activities that are no longer visible — which allow users to navigate back to previous screens using the back button.</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involves reversing previously executed Fragment Transactions.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add the Fragment Transaction to the back stack, call </a:t>
            </a:r>
            <a:r>
              <a:rPr kumimoji="0" lang="en-US" sz="220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addToBackStack</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on a Fragment Transaction before calling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commit.</a:t>
            </a:r>
            <a:endParaRPr lang="en-US" sz="2205" i="1"/>
          </a:p>
        </p:txBody>
      </p:sp>
      <p:sp>
        <p:nvSpPr>
          <p:cNvPr id="4" name="Rounded Rectangle 3"/>
          <p:cNvSpPr/>
          <p:nvPr/>
        </p:nvSpPr>
        <p:spPr>
          <a:xfrm>
            <a:off x="672500" y="3695841"/>
            <a:ext cx="8819621" cy="36958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503978" lvl="1"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   fragmentTransaction = 						fragmentManager.beginTransaction();</a:t>
            </a:r>
          </a:p>
          <a:p>
            <a:pPr marL="503978" lvl="1"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fragmentTransaction.add(R.id.ui_container, new MyListFragment());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Fragment  fragment = 								fragmentManager.findFragmentById(R.id.details_fragment);</a:t>
            </a:r>
          </a:p>
          <a:p>
            <a:pPr marL="503978" lvl="1"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fragmentTransaction.remove(fragment);</a:t>
            </a:r>
          </a:p>
          <a:p>
            <a:pPr marL="503978" lvl="1" algn="l" defTabSz="1007957">
              <a:buNone/>
              <a:defRPr kumimoji="0" sz="1984" b="0" i="0" normalizeH="0" noProof="0">
                <a:uLnTx/>
                <a:uFillTx/>
                <a:latin typeface="Century Schoolbook"/>
                <a:ea typeface="Arial"/>
                <a:cs typeface="Arial"/>
              </a:defRPr>
            </a:pPr>
            <a:r>
              <a:rPr kumimoji="0" lang="en-US" sz="1984" b="0" i="0" normalizeH="0" noProof="0" smtClean="0">
                <a:uLnTx/>
                <a:uFillTx/>
                <a:latin typeface="Century Schoolbook"/>
                <a:ea typeface="Arial"/>
                <a:cs typeface="Arial"/>
              </a:rPr>
              <a:t>String tag = null;</a:t>
            </a:r>
          </a:p>
          <a:p>
            <a:pPr marL="503978" lvl="1" algn="l" defTabSz="1007957">
              <a:buNone/>
              <a:defRPr kumimoji="0" sz="1984" b="0" i="0" normalizeH="0" noProof="0">
                <a:uLnTx/>
                <a:uFillTx/>
                <a:latin typeface="Century Schoolbook"/>
                <a:ea typeface="Arial"/>
                <a:cs typeface="Arial"/>
              </a:defRPr>
            </a:pPr>
            <a:r>
              <a:rPr kumimoji="0" lang="en-US" sz="1984" b="1" i="0" normalizeH="0" noProof="0" err="1" smtClean="0">
                <a:uLnTx/>
                <a:uFillTx/>
                <a:latin typeface="Century Schoolbook"/>
                <a:ea typeface="Arial"/>
                <a:cs typeface="Arial"/>
              </a:rPr>
              <a:t>fragmentTransaction.addToBackStack(tag);</a:t>
            </a:r>
          </a:p>
          <a:p>
            <a:pPr marL="503978" lvl="1" algn="l" defTabSz="1007957">
              <a:buNone/>
              <a:defRPr kumimoji="0" sz="1984" b="0" i="0" normalizeH="0" noProof="0">
                <a:uLnTx/>
                <a:uFillTx/>
                <a:latin typeface="Century Schoolbook"/>
                <a:ea typeface="Arial"/>
                <a:cs typeface="Arial"/>
              </a:defRPr>
            </a:pPr>
            <a:r>
              <a:rPr kumimoji="0" lang="en-US" sz="1984" b="0" i="0" normalizeH="0" noProof="0" err="1" smtClean="0">
                <a:uLnTx/>
                <a:uFillTx/>
                <a:latin typeface="Century Schoolbook"/>
                <a:ea typeface="Arial"/>
                <a:cs typeface="Arial"/>
              </a:rPr>
              <a:t>fragmentTransaction.commit();</a:t>
            </a:r>
            <a:endParaRPr lang="en-US"/>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8231646" cy="621223"/>
          </a:xfrm>
        </p:spPr>
        <p:txBody>
          <a:bodyPr>
            <a:normAutofit fontScale="90000"/>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Animating</a:t>
            </a:r>
            <a:r>
              <a:rPr kumimoji="0" lang="en-US" sz="3527" b="1" i="0" u="sng" strike="noStrike" kern="1200" cap="small" spc="0" normalizeH="0" baseline="0" noProof="0" smtClean="0">
                <a:ln w="9525" cap="flat" cmpd="sng" algn="ctr">
                  <a:noFill/>
                  <a:prstDash val="solid"/>
                  <a:round/>
                  <a:headEnd type="none" w="med" len="med"/>
                  <a:tailEnd type="none" w="med" len="med"/>
                </a:ln>
                <a:solidFill>
                  <a:srgbClr val="00B0F0"/>
                </a:solidFill>
                <a:uLnTx/>
                <a:uFillTx/>
                <a:latin typeface="+mj-lt"/>
                <a:ea typeface="+mj-ea"/>
                <a:cs typeface="+mj-cs"/>
                <a:sym typeface="Wingdings" charset="2"/>
              </a:rPr>
              <a:t> </a:t>
            </a:r>
            <a:r>
              <a:rPr kumimoji="0" lang="en-US" sz="3527" b="0" i="0" u="sng"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Fragment Transactions</a:t>
            </a:r>
            <a:endParaRPr lang="en-US" sz="3527" u="sng">
              <a:solidFill>
                <a:srgbClr val="0070C0"/>
              </a:solidFill>
            </a:endParaRPr>
          </a:p>
        </p:txBody>
      </p:sp>
      <p:sp>
        <p:nvSpPr>
          <p:cNvPr id="3" name="Content Placeholder 2"/>
          <p:cNvSpPr>
            <a:spLocks noGrp="1"/>
          </p:cNvSpPr>
          <p:nvPr>
            <p:ph sz="quarter" idx="1"/>
          </p:nvPr>
        </p:nvSpPr>
        <p:spPr>
          <a:xfrm>
            <a:off x="252518" y="1091953"/>
            <a:ext cx="9659585" cy="6215733"/>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apply one of the default transition animations, use the </a:t>
            </a:r>
            <a:r>
              <a:rPr kumimoji="0" lang="en-US" sz="3417"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setTransition </a:t>
            </a: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 on any Fragment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638" smtClean="0"/>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apply custom animations to Fragment Transactions by using the </a:t>
            </a:r>
            <a:r>
              <a:rPr kumimoji="0" lang="en-US" sz="286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setCustomAnimations</a:t>
            </a: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This method accepts two animation XML resources: one for Fragments that are being added to the layout by this transaction, and another for Fragments being removed: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a particularly useful way to add seamless dynamic transitions when you are replacing Fragments within your layout.</a:t>
            </a:r>
            <a:endParaRPr lang="en-US"/>
          </a:p>
        </p:txBody>
      </p:sp>
      <p:sp>
        <p:nvSpPr>
          <p:cNvPr id="4" name="Rounded Rectangle 3"/>
          <p:cNvSpPr/>
          <p:nvPr/>
        </p:nvSpPr>
        <p:spPr>
          <a:xfrm>
            <a:off x="588504" y="2015913"/>
            <a:ext cx="9155606" cy="11759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2646" b="0" i="0" normalizeH="0" noProof="0" err="1" smtClean="0">
                <a:uLnTx/>
                <a:uFillTx/>
                <a:latin typeface="Century Schoolbook"/>
                <a:ea typeface="Arial"/>
                <a:cs typeface="Arial"/>
              </a:rPr>
              <a:t>transaction.setTransition(FragmentTransaction.TRANSIT_FRAGMENT_OPEN);</a:t>
            </a:r>
          </a:p>
          <a:p>
            <a:pPr marL="0" algn="l" defTabSz="1007957">
              <a:buNone/>
              <a:defRPr kumimoji="0" sz="1984" b="0" i="0" normalizeH="0" noProof="0">
                <a:uLnTx/>
                <a:uFillTx/>
                <a:latin typeface="Century Schoolbook"/>
                <a:ea typeface="Arial"/>
                <a:cs typeface="Arial"/>
              </a:defRPr>
            </a:pPr>
            <a:endParaRPr lang="en-US" sz="2205"/>
          </a:p>
        </p:txBody>
      </p:sp>
      <p:sp>
        <p:nvSpPr>
          <p:cNvPr id="5" name="Rounded Rectangle 4"/>
          <p:cNvSpPr/>
          <p:nvPr/>
        </p:nvSpPr>
        <p:spPr>
          <a:xfrm>
            <a:off x="420511" y="5123780"/>
            <a:ext cx="9407596" cy="11759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2646" b="1" i="0" normalizeH="0" noProof="0" err="1" smtClean="0">
                <a:uLnTx/>
                <a:uFillTx/>
                <a:latin typeface="Century Schoolbook"/>
                <a:ea typeface="Arial"/>
                <a:cs typeface="Arial"/>
              </a:rPr>
              <a:t>fragmentTransaction.setCustomAnimations(R.animator.slide_in_left,R.animator.slide_out_right);</a:t>
            </a:r>
          </a:p>
          <a:p>
            <a:pPr marL="0" algn="l" defTabSz="1007957">
              <a:buNone/>
              <a:defRPr kumimoji="0" sz="1984" b="0" i="0" normalizeH="0" noProof="0">
                <a:uLnTx/>
                <a:uFillTx/>
                <a:latin typeface="Century Schoolbook"/>
                <a:ea typeface="Arial"/>
                <a:cs typeface="Arial"/>
              </a:defRPr>
            </a:pPr>
            <a:endParaRPr lang="en-US" sz="2205"/>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1008486" y="923960"/>
            <a:ext cx="2939874" cy="6047740"/>
          </a:xfrm>
          <a:prstGeom prst="rect">
            <a:avLst/>
          </a:prstGeom>
          <a:noFill/>
          <a:ln w="9525">
            <a:noFill/>
            <a:miter lim="800000"/>
          </a:ln>
          <a:effectLst/>
        </p:spPr>
      </p:pic>
      <p:pic>
        <p:nvPicPr>
          <p:cNvPr id="1028" name="Picture 4"/>
          <p:cNvPicPr>
            <a:picLocks noChangeAspect="1" noChangeArrowheads="1"/>
          </p:cNvPicPr>
          <p:nvPr/>
        </p:nvPicPr>
        <p:blipFill>
          <a:blip r:embed="rId3"/>
          <a:stretch>
            <a:fillRect/>
          </a:stretch>
        </p:blipFill>
        <p:spPr bwMode="auto">
          <a:xfrm>
            <a:off x="5544291" y="923960"/>
            <a:ext cx="3038338" cy="6047740"/>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tretch>
            <a:fillRect/>
          </a:stretch>
        </p:blipFill>
        <p:spPr bwMode="auto">
          <a:xfrm>
            <a:off x="5040311" y="839964"/>
            <a:ext cx="3056436" cy="6215733"/>
          </a:xfrm>
          <a:prstGeom prst="rect">
            <a:avLst/>
          </a:prstGeom>
          <a:noFill/>
          <a:ln w="9525">
            <a:noFill/>
            <a:miter lim="800000"/>
          </a:ln>
          <a:effectLst/>
        </p:spPr>
      </p:pic>
      <p:pic>
        <p:nvPicPr>
          <p:cNvPr id="2051" name="Picture 3"/>
          <p:cNvPicPr>
            <a:picLocks noChangeAspect="1" noChangeArrowheads="1"/>
          </p:cNvPicPr>
          <p:nvPr/>
        </p:nvPicPr>
        <p:blipFill>
          <a:blip r:embed="rId3"/>
          <a:stretch>
            <a:fillRect/>
          </a:stretch>
        </p:blipFill>
        <p:spPr bwMode="auto">
          <a:xfrm>
            <a:off x="1176478" y="839964"/>
            <a:ext cx="3142383" cy="629972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4508" y="302738"/>
            <a:ext cx="9071610" cy="1259946"/>
          </a:xfrm>
        </p:spPr>
        <p:txBody>
          <a:bodyPr>
            <a:no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2800" b="0" i="0" u="sng" strike="noStrike" kern="1200" cap="small" spc="0" normalizeH="0" baseline="0" noProof="0" dirty="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Interfacing Between Fragments and Activities</a:t>
            </a:r>
            <a:br>
              <a:rPr kumimoji="0" lang="en-US" sz="2800" b="0" i="0" u="sng" strike="noStrike" kern="1200" cap="small" spc="0" normalizeH="0" baseline="0" noProof="0" dirty="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br>
            <a:endParaRPr lang="en-US" sz="2800" u="sng" dirty="0">
              <a:solidFill>
                <a:srgbClr val="0070C0"/>
              </a:solidFill>
            </a:endParaRPr>
          </a:p>
        </p:txBody>
      </p:sp>
      <p:sp>
        <p:nvSpPr>
          <p:cNvPr id="3" name="Content Placeholder 2"/>
          <p:cNvSpPr>
            <a:spLocks noGrp="1"/>
          </p:cNvSpPr>
          <p:nvPr>
            <p:ph sz="quarter" idx="1"/>
          </p:nvPr>
        </p:nvSpPr>
        <p:spPr>
          <a:xfrm>
            <a:off x="504508" y="1511934"/>
            <a:ext cx="9071610" cy="524102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 the </a:t>
            </a:r>
            <a:r>
              <a:rPr kumimoji="0" lang="en-US" sz="2400" b="1" i="1"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getActivity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within any Fragment to return a reference to the Activity within which it’s embedded.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particularly useful for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ﬁnding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current Context, accessing other Fragments using the Fragment Manager, and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ﬁnding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Views within the Activity’s View hierarchy.</a:t>
            </a:r>
          </a:p>
        </p:txBody>
      </p:sp>
      <p:sp>
        <p:nvSpPr>
          <p:cNvPr id="5" name="Rounded Rectangle 4"/>
          <p:cNvSpPr/>
          <p:nvPr/>
        </p:nvSpPr>
        <p:spPr>
          <a:xfrm>
            <a:off x="756497" y="5123780"/>
            <a:ext cx="8483636" cy="14279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r>
              <a:rPr kumimoji="0" lang="en-US" sz="1800" b="0" i="0" normalizeH="0" noProof="0" err="1" smtClean="0">
                <a:solidFill>
                  <a:schemeClr val="tx1"/>
                </a:solidFill>
                <a:uLnTx/>
                <a:uFillTx/>
                <a:latin typeface="Century Schoolbook"/>
                <a:ea typeface="Arial"/>
                <a:cs typeface="Arial"/>
              </a:rPr>
              <a:t>TextView textView = </a:t>
            </a:r>
          </a:p>
          <a:p>
            <a:pPr marL="0" algn="l" defTabSz="1007957">
              <a:buNone/>
              <a:defRPr kumimoji="0" sz="1984" b="0" i="0" normalizeH="0" noProof="0">
                <a:uLnTx/>
                <a:uFillTx/>
                <a:latin typeface="Century Schoolbook"/>
                <a:ea typeface="Arial"/>
                <a:cs typeface="Arial"/>
              </a:defRPr>
            </a:pPr>
            <a:r>
              <a:rPr kumimoji="0" lang="en-US" sz="1800" b="0" i="0" normalizeH="0" noProof="0" smtClean="0">
                <a:solidFill>
                  <a:schemeClr val="tx1"/>
                </a:solidFill>
                <a:uLnTx/>
                <a:uFillTx/>
                <a:latin typeface="Century Schoolbook"/>
                <a:ea typeface="Arial"/>
                <a:cs typeface="Arial"/>
              </a:rPr>
              <a:t>         (TextView)getActivity().findViewById(R.id.textview); </a:t>
            </a:r>
            <a:endParaRPr lang="en-US" sz="1800">
              <a:solidFill>
                <a:schemeClr val="tx1"/>
              </a:solidFill>
            </a:endParaRP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251989"/>
            <a:ext cx="9071610" cy="7139693"/>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Although it’s possible for Fragments to communicate directly using the host Activity’s Fragment Manager, it’s generally considered better practice to use the Activity as an intermediary.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allows the Fragments to be as independent and loosely coupled as possible, with the responsibility for deciding how an event in one Fragment should affect the overall UI falling to the host Activity. </a:t>
            </a:r>
            <a:endParaRPr lang="en-US" sz="3086"/>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3074" name="TextBox 1"/>
          <p:cNvSpPr/>
          <p:nvPr/>
        </p:nvSpPr>
        <p:spPr>
          <a:xfrm>
            <a:off x="598488" y="466725"/>
            <a:ext cx="8747125" cy="779463"/>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ctr" eaLnBrk="1">
              <a:lnSpc>
                <a:spcPct val="93000"/>
              </a:lnSpc>
              <a:buClr>
                <a:srgbClr val="000000"/>
              </a:buClr>
              <a:buFont typeface="Times New Roman" pitchFamily="18" charset="0"/>
            </a:pPr>
            <a:r>
              <a:rPr lang="en-US" altLang="en-US" sz="4800" b="1">
                <a:latin typeface="Comic Sans MS" pitchFamily="66" charset="0"/>
              </a:rPr>
              <a:t>1.Android Operating System</a:t>
            </a:r>
          </a:p>
        </p:txBody>
      </p:sp>
      <p:sp>
        <p:nvSpPr>
          <p:cNvPr id="3075" name="TextBox 3"/>
          <p:cNvSpPr txBox="1"/>
          <p:nvPr/>
        </p:nvSpPr>
        <p:spPr>
          <a:xfrm>
            <a:off x="0" y="1851025"/>
            <a:ext cx="10080625" cy="4906963"/>
          </a:xfrm>
          <a:prstGeom prst="rect">
            <a:avLst/>
          </a:prstGeom>
          <a:noFill/>
        </p:spPr>
        <p:txBody>
          <a:bodyPr>
            <a:spAutoFit/>
          </a:bodyPr>
          <a:lstStyle/>
          <a:p>
            <a:pPr marL="0" marR="0" lvl="0" indent="-274320" algn="l" defTabSz="457200" rtl="0" eaLnBrk="1" fontAlgn="base" latinLnBrk="0" hangingPunct="0">
              <a:lnSpc>
                <a:spcPct val="93000"/>
              </a:lnSpc>
              <a:spcBef>
                <a:spcPct val="0"/>
              </a:spcBef>
              <a:spcAft>
                <a:spcPts val="600"/>
              </a:spcAft>
              <a:buClr>
                <a:srgbClr val="000000"/>
              </a:buClr>
              <a:buSzTx/>
              <a:buFont typeface="Wingdings" pitchFamily="2" charset="2"/>
              <a:buChar char="v"/>
              <a:defRPr/>
            </a:pPr>
            <a:r>
              <a:rPr kumimoji="0" lang="en-US" sz="2400" b="0"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  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is a </a:t>
            </a:r>
            <a:r>
              <a:rPr kumimoji="0" lang="en-US" sz="2400" b="0" i="1" u="sng"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Linux</a:t>
            </a:r>
            <a:r>
              <a:rPr kumimoji="0" lang="en-US" sz="24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-based </a:t>
            </a:r>
            <a:r>
              <a:rPr kumimoji="0" lang="en-US" sz="24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operating system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designed primarily for </a:t>
            </a:r>
            <a:endParaRPr kumimoji="0" lang="ru-RU"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274320" algn="l" defTabSz="457200" rtl="0" eaLnBrk="1" fontAlgn="base" latinLnBrk="0" hangingPunct="0">
              <a:lnSpc>
                <a:spcPct val="93000"/>
              </a:lnSpc>
              <a:spcBef>
                <a:spcPct val="0"/>
              </a:spcBef>
              <a:spcAft>
                <a:spcPts val="600"/>
              </a:spcAft>
              <a:buClr>
                <a:srgbClr val="000000"/>
              </a:buClr>
              <a:buSzTx/>
              <a:buFontTx/>
              <a:buNone/>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touchscreen mobile devices such as smartphones and tablet      computers.</a:t>
            </a:r>
          </a:p>
          <a:p>
            <a:pPr marL="0" marR="0" lvl="0" indent="-274320" algn="l" defTabSz="457200" rtl="0" eaLnBrk="1" fontAlgn="base" latinLnBrk="0" hangingPunct="0">
              <a:lnSpc>
                <a:spcPct val="93000"/>
              </a:lnSpc>
              <a:spcBef>
                <a:spcPct val="0"/>
              </a:spcBef>
              <a:spcAft>
                <a:spcPts val="600"/>
              </a:spcAft>
              <a:buClr>
                <a:srgbClr val="000000"/>
              </a:buClr>
              <a:buSzTx/>
              <a:buFont typeface="Wingdings" pitchFamily="2" charset="2"/>
              <a:buChar char="v"/>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Initially developed by </a:t>
            </a:r>
            <a:r>
              <a:rPr kumimoji="0" lang="en-US" sz="2400" b="0"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Inc., whom </a:t>
            </a:r>
            <a:r>
              <a:rPr kumimoji="0" lang="en-US" sz="24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Google</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financially   backed and later purchased </a:t>
            </a:r>
            <a:r>
              <a:rPr kumimoji="0" lang="en-US" sz="2400" b="0"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in 2005.</a:t>
            </a:r>
          </a:p>
          <a:p>
            <a:pPr marL="0" marR="0" lvl="0" indent="-274320" algn="l" defTabSz="457200" rtl="0" eaLnBrk="1" fontAlgn="base" latinLnBrk="0" hangingPunct="0">
              <a:lnSpc>
                <a:spcPct val="93000"/>
              </a:lnSpc>
              <a:spcBef>
                <a:spcPct val="0"/>
              </a:spcBef>
              <a:spcAft>
                <a:spcPts val="600"/>
              </a:spcAft>
              <a:buClr>
                <a:srgbClr val="000000"/>
              </a:buClr>
              <a:buSzTx/>
              <a:buFont typeface="Wingdings" pitchFamily="2" charset="2"/>
              <a:buChar char="v"/>
              <a:defRPr/>
            </a:pP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  Android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was unveiled </a:t>
            </a:r>
            <a:r>
              <a:rPr kumimoji="0" lang="en-US" sz="24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in 2007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along with the founding of the </a:t>
            </a:r>
          </a:p>
          <a:p>
            <a:pPr marL="0" marR="0" lvl="0" indent="-274320" algn="l" defTabSz="457200" rtl="0" eaLnBrk="1" fontAlgn="base" latinLnBrk="0" hangingPunct="0">
              <a:lnSpc>
                <a:spcPct val="93000"/>
              </a:lnSpc>
              <a:spcBef>
                <a:spcPct val="0"/>
              </a:spcBef>
              <a:spcAft>
                <a:spcPts val="600"/>
              </a:spcAft>
              <a:buClr>
                <a:srgbClr val="000000"/>
              </a:buClr>
              <a:buSzTx/>
              <a:buFontTx/>
              <a:buNone/>
              <a:defRPr/>
            </a:pPr>
            <a:r>
              <a:rPr kumimoji="0" lang="en-US" sz="2400" b="0"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Open Handset Alliance</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 consortium of hardware, software, </a:t>
            </a:r>
          </a:p>
          <a:p>
            <a:pPr marL="0" marR="0" lvl="0" indent="-274320" algn="l" defTabSz="457200" rtl="0" eaLnBrk="1" fontAlgn="base" latinLnBrk="0" hangingPunct="0">
              <a:lnSpc>
                <a:spcPct val="93000"/>
              </a:lnSpc>
              <a:spcBef>
                <a:spcPct val="0"/>
              </a:spcBef>
              <a:spcAft>
                <a:spcPts val="600"/>
              </a:spcAft>
              <a:buClr>
                <a:srgbClr val="000000"/>
              </a:buClr>
              <a:buSzTx/>
              <a:buFontTx/>
              <a:buNone/>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telecommunication companies devoted to advancing open</a:t>
            </a:r>
            <a:endParaRPr kumimoji="0" lang="ru-RU"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274320" algn="l" defTabSz="457200" rtl="0" eaLnBrk="1" fontAlgn="base" latinLnBrk="0" hangingPunct="0">
              <a:lnSpc>
                <a:spcPct val="93000"/>
              </a:lnSpc>
              <a:spcBef>
                <a:spcPct val="0"/>
              </a:spcBef>
              <a:spcAft>
                <a:spcPts val="600"/>
              </a:spcAft>
              <a:buClr>
                <a:srgbClr val="000000"/>
              </a:buClr>
              <a:buSzTx/>
              <a:buFontTx/>
              <a:buNone/>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standards for mobile devices.</a:t>
            </a:r>
            <a:r>
              <a:rPr kumimoji="0" lang="ru-RU" sz="24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endParaRPr kumimoji="0" lang="en-US" sz="24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274320" algn="l" defTabSz="457200" rtl="0" eaLnBrk="1" fontAlgn="base" latinLnBrk="0" hangingPunct="0">
              <a:lnSpc>
                <a:spcPct val="93000"/>
              </a:lnSpc>
              <a:spcBef>
                <a:spcPct val="0"/>
              </a:spcBef>
              <a:spcAft>
                <a:spcPts val="600"/>
              </a:spcAft>
              <a:buClr>
                <a:srgbClr val="000000"/>
              </a:buClr>
              <a:buSzTx/>
              <a:buFont typeface="Wingdings" pitchFamily="2" charset="2"/>
              <a:buChar char="v"/>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 </a:t>
            </a:r>
            <a:r>
              <a:rPr kumimoji="0" lang="en-US" sz="2400" b="0" i="0" u="sng"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first</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-powered phone </a:t>
            </a:r>
            <a:endParaRPr kumimoji="0" lang="ru-RU"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274320" algn="l" defTabSz="457200" rtl="0" eaLnBrk="1" fontAlgn="base" latinLnBrk="0" hangingPunct="0">
              <a:lnSpc>
                <a:spcPct val="93000"/>
              </a:lnSpc>
              <a:spcBef>
                <a:spcPct val="0"/>
              </a:spcBef>
              <a:spcAft>
                <a:spcPts val="600"/>
              </a:spcAft>
              <a:buClr>
                <a:srgbClr val="000000"/>
              </a:buClr>
              <a:buSzTx/>
              <a:buFontTx/>
              <a:buNone/>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was sold </a:t>
            </a:r>
            <a:r>
              <a:rPr kumimoji="0" lang="en-US" sz="2400" b="0"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in October 2008.</a:t>
            </a:r>
          </a:p>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endParaRPr kumimoji="0" lang="ru-RU" sz="2400" b="0"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pic>
        <p:nvPicPr>
          <p:cNvPr id="3076" name="Рисунок 4"/>
          <p:cNvPicPr>
            <a:picLocks noChangeAspect="1"/>
          </p:cNvPicPr>
          <p:nvPr/>
        </p:nvPicPr>
        <p:blipFill>
          <a:blip r:embed="rId4"/>
          <a:stretch>
            <a:fillRect/>
          </a:stretch>
        </p:blipFill>
        <p:spPr>
          <a:xfrm>
            <a:off x="6254750" y="5422900"/>
            <a:ext cx="3505200" cy="1993900"/>
          </a:xfrm>
          <a:prstGeom prst="rect">
            <a:avLst/>
          </a:prstGeom>
          <a:noFill/>
          <a:ln>
            <a:noFill/>
            <a:miter lim="8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384175"/>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600">
                <a:latin typeface="Comic Sans MS" pitchFamily="66" charset="0"/>
              </a:rPr>
              <a:t>ANDROID: AN OPEN PLATFORM FOR MOBILE DEVELOPMENT</a:t>
            </a:r>
            <a:endParaRPr lang="en-US" altLang="en-US" sz="3600"/>
          </a:p>
        </p:txBody>
      </p:sp>
      <p:sp>
        <p:nvSpPr>
          <p:cNvPr id="21507" name="Content Placeholder 2"/>
          <p:cNvSpPr>
            <a:spLocks noGrp="1"/>
          </p:cNvSpPr>
          <p:nvPr>
            <p:ph idx="1"/>
          </p:nvPr>
        </p:nvSpPr>
        <p:spPr>
          <a:xfrm>
            <a:off x="503238" y="2157413"/>
            <a:ext cx="9061450" cy="4979987"/>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Font typeface="Wingdings" pitchFamily="2" charset="2"/>
              <a:buChar char="Ø"/>
            </a:pPr>
            <a:r>
              <a:rPr lang="en-US" altLang="en-US" sz="2400" b="1">
                <a:solidFill>
                  <a:srgbClr val="7030A0"/>
                </a:solidFill>
                <a:latin typeface="Comic Sans MS" pitchFamily="66" charset="0"/>
              </a:rPr>
              <a:t>An </a:t>
            </a:r>
            <a:r>
              <a:rPr lang="en-US" altLang="en-US" sz="2400" b="1">
                <a:solidFill>
                  <a:srgbClr val="FF9900"/>
                </a:solidFill>
                <a:latin typeface="Comic Sans MS" pitchFamily="66" charset="0"/>
              </a:rPr>
              <a:t>application framework </a:t>
            </a:r>
            <a:r>
              <a:rPr lang="en-US" altLang="en-US" sz="2400" b="1">
                <a:solidFill>
                  <a:srgbClr val="7030A0"/>
                </a:solidFill>
                <a:latin typeface="Comic Sans MS" pitchFamily="66" charset="0"/>
              </a:rPr>
              <a:t>that agnostically exposes system services to the application layer, including the window manager and location manager, databases, telephony, and sensors.</a:t>
            </a:r>
          </a:p>
          <a:p>
            <a:pPr lvl="0">
              <a:buFont typeface="Wingdings" pitchFamily="2" charset="2"/>
              <a:buChar char="Ø"/>
            </a:pPr>
            <a:r>
              <a:rPr lang="en-US" altLang="en-US" sz="2400" b="1">
                <a:solidFill>
                  <a:srgbClr val="7030A0"/>
                </a:solidFill>
                <a:latin typeface="Comic Sans MS" pitchFamily="66" charset="0"/>
              </a:rPr>
              <a:t>A </a:t>
            </a:r>
            <a:r>
              <a:rPr lang="en-US" altLang="en-US" sz="2400" b="1">
                <a:solidFill>
                  <a:srgbClr val="FF3300"/>
                </a:solidFill>
                <a:latin typeface="Comic Sans MS" pitchFamily="66" charset="0"/>
              </a:rPr>
              <a:t>user interface framework</a:t>
            </a:r>
            <a:r>
              <a:rPr lang="en-US" altLang="en-US" sz="2400" b="1">
                <a:solidFill>
                  <a:srgbClr val="7030A0"/>
                </a:solidFill>
                <a:latin typeface="Comic Sans MS" pitchFamily="66" charset="0"/>
              </a:rPr>
              <a:t> used to host and launch applications.</a:t>
            </a:r>
          </a:p>
          <a:p>
            <a:pPr lvl="0">
              <a:buFont typeface="Wingdings" pitchFamily="2" charset="2"/>
              <a:buChar char="Ø"/>
            </a:pPr>
            <a:r>
              <a:rPr lang="en-US" altLang="en-US" sz="2400" b="1">
                <a:solidFill>
                  <a:srgbClr val="7030A0"/>
                </a:solidFill>
                <a:latin typeface="Comic Sans MS" pitchFamily="66" charset="0"/>
              </a:rPr>
              <a:t>A set of </a:t>
            </a:r>
            <a:r>
              <a:rPr lang="en-US" altLang="en-US" sz="2400" b="1">
                <a:solidFill>
                  <a:srgbClr val="008000"/>
                </a:solidFill>
                <a:latin typeface="Comic Sans MS" pitchFamily="66" charset="0"/>
              </a:rPr>
              <a:t>core pre-installed applications</a:t>
            </a:r>
            <a:r>
              <a:rPr lang="en-US" altLang="en-US" sz="2400" b="1">
                <a:solidFill>
                  <a:srgbClr val="7030A0"/>
                </a:solidFill>
                <a:latin typeface="Comic Sans MS" pitchFamily="66" charset="0"/>
              </a:rPr>
              <a:t>.</a:t>
            </a:r>
          </a:p>
          <a:p>
            <a:pPr lvl="0">
              <a:buFont typeface="Wingdings" pitchFamily="2" charset="2"/>
              <a:buChar char="Ø"/>
            </a:pPr>
            <a:r>
              <a:rPr lang="en-US" altLang="en-US" sz="2400" b="1">
                <a:solidFill>
                  <a:srgbClr val="7030A0"/>
                </a:solidFill>
                <a:latin typeface="Comic Sans MS" pitchFamily="66" charset="0"/>
              </a:rPr>
              <a:t>A </a:t>
            </a:r>
            <a:r>
              <a:rPr lang="en-US" altLang="en-US" sz="2400" b="1">
                <a:solidFill>
                  <a:srgbClr val="CC0099"/>
                </a:solidFill>
                <a:latin typeface="Comic Sans MS" pitchFamily="66" charset="0"/>
              </a:rPr>
              <a:t>software development kit (SDK)</a:t>
            </a:r>
            <a:r>
              <a:rPr lang="en-US" altLang="en-US" sz="2400" b="1">
                <a:solidFill>
                  <a:srgbClr val="7030A0"/>
                </a:solidFill>
                <a:latin typeface="Comic Sans MS" pitchFamily="66" charset="0"/>
              </a:rPr>
              <a:t> used to create applications, including the related tools, plug-ins, and documentation.</a:t>
            </a:r>
          </a:p>
          <a:p>
            <a:pPr lvl="0">
              <a:buNone/>
            </a:pPr>
            <a:endParaRPr lang="en-US" altLang="en-US" sz="2400" b="1">
              <a:solidFill>
                <a:srgbClr val="7030A0"/>
              </a:solidFill>
              <a:latin typeface="Comic Sans MS" pitchFamily="66" charset="0"/>
            </a:endParaRPr>
          </a:p>
          <a:p>
            <a:pPr lvl="0">
              <a:buFont typeface="Wingdings" pitchFamily="2" charset="2"/>
              <a:buChar char="Ø"/>
            </a:pPr>
            <a:endParaRPr lang="en-US" altLang="en-US" sz="2400" b="1">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endParaRPr lang="en-US"/>
          </a:p>
        </p:txBody>
      </p:sp>
      <p:sp>
        <p:nvSpPr>
          <p:cNvPr id="3" name="Content Placeholder 2"/>
          <p:cNvSpPr>
            <a:spLocks noGrp="1"/>
          </p:cNvSpPr>
          <p:nvPr>
            <p:ph sz="quarter" idx="1"/>
          </p:nvPr>
        </p:nvSpPr>
        <p:spPr/>
        <p:txBody>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
        <p:nvSpPr>
          <p:cNvPr id="4" name="Rounded Rectangle 3"/>
          <p:cNvSpPr/>
          <p:nvPr/>
        </p:nvSpPr>
        <p:spPr>
          <a:xfrm>
            <a:off x="168522" y="0"/>
            <a:ext cx="9659585" cy="75596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entury Schoolbook"/>
                <a:ea typeface="Arial"/>
                <a:cs typeface="Arial"/>
                <a:sym typeface="Wingdings" charset="2"/>
              </a:defRPr>
            </a:lvl9pPr>
          </a:lstStyle>
          <a:p>
            <a:pPr marL="0" algn="l" defTabSz="1007957">
              <a:buNone/>
              <a:defRPr kumimoji="0" sz="1984" b="0" i="0" normalizeH="0" noProof="0">
                <a:uLnTx/>
                <a:uFillTx/>
                <a:latin typeface="Century Schoolbook"/>
                <a:ea typeface="Arial"/>
                <a:cs typeface="Arial"/>
              </a:defRPr>
            </a:pPr>
            <a:endParaRPr lang="en-US" sz="2205" smtClean="0"/>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public interface OnSeasonSelectedListener {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public void onSeasonSelected(Season season);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private OnSeasonSelectedListener    onSeasonSelectedListener; </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private Season  currentSeason;</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@Override </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public void onAttach(Activity activity) { </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super.onAttach(activity);     </a:t>
            </a:r>
          </a:p>
          <a:p>
            <a:pPr marL="1007957" lvl="2"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try {    onSeasonSelectedListener = (OnSeasonSelectedListener)activity;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catch (ClassCastException e) {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throw new ClassCastException(activity.toString() +               “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                      must implement OnSeasonSelectedListener”);  } }</a:t>
            </a:r>
          </a:p>
          <a:p>
            <a:pPr marL="503978" lvl="1" algn="l" defTabSz="1007957">
              <a:buNone/>
              <a:defRPr kumimoji="0" sz="1984" b="0" i="0" normalizeH="0" noProof="0">
                <a:uLnTx/>
                <a:uFillTx/>
                <a:latin typeface="Century Schoolbook"/>
                <a:ea typeface="Arial"/>
                <a:cs typeface="Arial"/>
              </a:defRPr>
            </a:pPr>
            <a:r>
              <a:rPr kumimoji="0" lang="en-US" sz="2205" b="0" i="0" normalizeH="0" noProof="0" smtClean="0">
                <a:uLnTx/>
                <a:uFillTx/>
                <a:latin typeface="Century Schoolbook"/>
                <a:ea typeface="Arial"/>
                <a:cs typeface="Arial"/>
              </a:rPr>
              <a:t>private void setSeason(Season season) {  </a:t>
            </a:r>
          </a:p>
          <a:p>
            <a:pPr marL="503978" lvl="1" algn="l" defTabSz="1007957">
              <a:buNone/>
              <a:defRPr kumimoji="0" sz="1984" b="0" i="0" normalizeH="0" noProof="0">
                <a:uLnTx/>
                <a:uFillTx/>
                <a:latin typeface="Century Schoolbook"/>
                <a:ea typeface="Arial"/>
                <a:cs typeface="Arial"/>
              </a:defRPr>
            </a:pPr>
            <a:r>
              <a:rPr kumimoji="0" lang="en-US" sz="2205" b="0" i="0" normalizeH="0" noProof="0" err="1" smtClean="0">
                <a:uLnTx/>
                <a:uFillTx/>
                <a:latin typeface="Century Schoolbook"/>
                <a:ea typeface="Arial"/>
                <a:cs typeface="Arial"/>
              </a:rPr>
              <a:t>currentSeason = season;  onSeasonSelectedListener.onSeasonSelected(season); }</a:t>
            </a:r>
          </a:p>
          <a:p>
            <a:pPr marL="0" algn="l" defTabSz="1007957">
              <a:buNone/>
              <a:defRPr kumimoji="0" sz="1984" b="0" i="0" normalizeH="0" noProof="0">
                <a:uLnTx/>
                <a:uFillTx/>
                <a:latin typeface="Century Schoolbook"/>
                <a:ea typeface="Arial"/>
                <a:cs typeface="Arial"/>
              </a:defRPr>
            </a:pPr>
            <a:endParaRPr lang="en-US" sz="2205"/>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789216"/>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968" b="1" i="0" u="none" strike="noStrike" kern="1200" cap="small" spc="0" normalizeH="0" baseline="0" noProof="0" smtClean="0">
                <a:ln w="9525" cap="flat" cmpd="sng" algn="ctr">
                  <a:noFill/>
                  <a:prstDash val="solid"/>
                  <a:round/>
                  <a:headEnd type="none" w="med" len="med"/>
                  <a:tailEnd type="none" w="med" len="med"/>
                </a:ln>
                <a:solidFill>
                  <a:schemeClr val="bg2">
                    <a:lumMod val="50000"/>
                  </a:schemeClr>
                </a:solidFill>
                <a:uLnTx/>
                <a:uFillTx/>
                <a:latin typeface="+mj-lt"/>
                <a:ea typeface="+mj-ea"/>
                <a:cs typeface="+mj-cs"/>
                <a:sym typeface="Wingdings" charset="2"/>
              </a:rPr>
              <a:t>Android Fragment Classes </a:t>
            </a:r>
            <a:endParaRPr lang="en-US" sz="3968" b="1">
              <a:solidFill>
                <a:schemeClr val="bg2">
                  <a:lumMod val="50000"/>
                </a:schemeClr>
              </a:solidFill>
            </a:endParaRPr>
          </a:p>
        </p:txBody>
      </p:sp>
      <p:sp>
        <p:nvSpPr>
          <p:cNvPr id="3" name="Content Placeholder 2"/>
          <p:cNvSpPr>
            <a:spLocks noGrp="1"/>
          </p:cNvSpPr>
          <p:nvPr>
            <p:ph sz="quarter" idx="1"/>
          </p:nvPr>
        </p:nvSpPr>
        <p:spPr>
          <a:xfrm>
            <a:off x="504508" y="1091953"/>
            <a:ext cx="9071610" cy="6299729"/>
          </a:xfrm>
        </p:spPr>
        <p:txBody>
          <a:bodyPr>
            <a:normAutofit fontScale="85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Android SDK includes a number of Fragment subclasses that encapsulate some of the most common Fragment implementations. Some of the more useful ones are listed here:</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DialogFragment </a:t>
            </a: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Fragment that you can use to display a ﬂ oating Dialog over the parent Activity. You can customize the Dialog’s UI and control its visibility directly via the Fragment API. Dialog Fragments are covered in more detail in Chapter 10, “Expanding the User Experience.”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ListFragment </a:t>
            </a: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wrapper class for Fragments that feature a ListView bound to a data source as the primary UI metaphor. It provides methods to set the Adapter to use and exposes the event handlers for list item selection. The List Fragment is used as part of the To-Do List example in the next section.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WebViewFragment </a:t>
            </a: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wrapper class that encapsulates a WebView within a Fragment. The child WebView will be paused and resumed when the Fragment is paused and resumed.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497" y="3524350"/>
            <a:ext cx="8819621" cy="2019411"/>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lvl1pPr>
              <a:defRPr kumimoji="0" lang="en-US" sz="5291" b="0" i="0" u="none" strike="noStrike" kern="1200" cap="none" spc="-110" normalizeH="0" baseline="0" noProof="0">
                <a:ln w="3200">
                  <a:solidFill>
                    <a:schemeClr val="bg2">
                      <a:shade val="75000"/>
                      <a:alpha val="25000"/>
                    </a:schemeClr>
                  </a:solidFill>
                  <a:prstDash val="solid"/>
                  <a:round/>
                </a:ln>
                <a:solidFill>
                  <a:srgbClr val="F9F9F9"/>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lang="en-US" sz="5832" b="0" i="0" u="none" strike="noStrike" kern="1200" cap="none" spc="-110" normalizeH="0" baseline="0" noProof="0">
                <a:ln w="3200" cap="flat" cmpd="sng" algn="ctr">
                  <a:solidFill>
                    <a:srgbClr val="3B4320">
                      <a:alpha val="25098"/>
                    </a:srgbClr>
                  </a:solidFill>
                  <a:prstDash val="solid"/>
                  <a:round/>
                  <a:headEnd type="none" w="med" len="med"/>
                  <a:tailEnd type="none" w="med" len="med"/>
                </a:ln>
                <a:solidFill>
                  <a:srgbClr val="F9F9F9"/>
                </a:solidFill>
                <a:uLnTx/>
                <a:uFillTx/>
                <a:latin typeface="+mj-lt"/>
                <a:ea typeface="+mj-ea"/>
                <a:cs typeface="+mj-cs"/>
                <a:sym typeface="Wingdings" charset="2"/>
              </a:defRPr>
            </a:pPr>
            <a:r>
              <a:rPr kumimoji="0" lang="en-US" sz="6614" b="1" i="0" u="none" strike="noStrike" kern="1200" cap="none" spc="-110" normalizeH="0" baseline="0" noProof="0" smtClean="0">
                <a:ln w="11430"/>
                <a:solidFill>
                  <a:schemeClr val="tx2">
                    <a:lumMod val="50000"/>
                  </a:schemeClr>
                </a:solidFill>
                <a:effectLst>
                  <a:outerShdw blurRad="80000" dist="40000" dir="5040000" algn="tl">
                    <a:srgbClr val="000000">
                      <a:alpha val="30000"/>
                    </a:srgbClr>
                  </a:outerShdw>
                </a:effectLst>
                <a:uLnTx/>
                <a:uFillTx/>
                <a:latin typeface="+mj-lt"/>
                <a:ea typeface="+mj-ea"/>
                <a:cs typeface="+mj-cs"/>
                <a:sym typeface="Wingdings" charset="2"/>
              </a:rPr>
              <a:t>Creating New Views</a:t>
            </a:r>
            <a:br>
              <a:rPr kumimoji="0" lang="en-US" sz="6614" b="1" i="0" u="none" strike="noStrike" kern="1200" cap="none" spc="-110" normalizeH="0" baseline="0" noProof="0" smtClean="0">
                <a:ln w="11430"/>
                <a:solidFill>
                  <a:schemeClr val="tx2">
                    <a:lumMod val="50000"/>
                  </a:schemeClr>
                </a:solidFill>
                <a:effectLst>
                  <a:outerShdw blurRad="80000" dist="40000" dir="5040000" algn="tl">
                    <a:srgbClr val="000000">
                      <a:alpha val="30000"/>
                    </a:srgbClr>
                  </a:outerShdw>
                </a:effectLst>
                <a:uLnTx/>
                <a:uFillTx/>
                <a:latin typeface="+mj-lt"/>
                <a:ea typeface="+mj-ea"/>
                <a:cs typeface="+mj-cs"/>
                <a:sym typeface="Wingdings" charset="2"/>
              </a:rPr>
            </a:br>
            <a:r>
              <a:rPr kumimoji="0" lang="en-US" sz="6614" b="1" i="0" u="none" strike="noStrike" kern="1200" cap="none" spc="-110" normalizeH="0" baseline="0" noProof="0" smtClean="0">
                <a:ln w="11430"/>
                <a:solidFill>
                  <a:schemeClr val="tx2">
                    <a:lumMod val="50000"/>
                  </a:schemeClr>
                </a:solidFill>
                <a:effectLst>
                  <a:outerShdw blurRad="80000" dist="40000" dir="5040000" algn="tl">
                    <a:srgbClr val="000000">
                      <a:alpha val="30000"/>
                    </a:srgbClr>
                  </a:outerShdw>
                </a:effectLst>
                <a:uLnTx/>
                <a:uFillTx/>
                <a:latin typeface="+mj-lt"/>
                <a:ea typeface="+mj-ea"/>
                <a:cs typeface="+mj-cs"/>
                <a:sym typeface="Wingdings" charset="2"/>
              </a:rPr>
              <a:t/>
            </a:r>
            <a:br>
              <a:rPr kumimoji="0" lang="en-US" sz="6614" b="1" i="0" u="none" strike="noStrike" kern="1200" cap="none" spc="-110" normalizeH="0" baseline="0" noProof="0" smtClean="0">
                <a:ln w="11430"/>
                <a:solidFill>
                  <a:schemeClr val="tx2">
                    <a:lumMod val="50000"/>
                  </a:schemeClr>
                </a:solidFill>
                <a:effectLst>
                  <a:outerShdw blurRad="80000" dist="40000" dir="5040000" algn="tl">
                    <a:srgbClr val="000000">
                      <a:alpha val="30000"/>
                    </a:srgbClr>
                  </a:outerShdw>
                </a:effectLst>
                <a:uLnTx/>
                <a:uFillTx/>
                <a:latin typeface="+mj-lt"/>
                <a:ea typeface="+mj-ea"/>
                <a:cs typeface="+mj-cs"/>
                <a:sym typeface="Wingdings" charset="2"/>
              </a:rPr>
            </a:br>
            <a:r>
              <a:rPr kumimoji="0" lang="en-US" sz="3417" b="1" i="0" u="none" strike="noStrike" kern="1200" cap="none" spc="-110" normalizeH="0" baseline="0" noProof="0" smtClean="0">
                <a:ln w="11430"/>
                <a:solidFill>
                  <a:srgbClr val="00B0F0"/>
                </a:solidFill>
                <a:effectLst>
                  <a:outerShdw blurRad="80000" dist="40000" dir="5040000" algn="tl">
                    <a:srgbClr val="000000">
                      <a:alpha val="30000"/>
                    </a:srgbClr>
                  </a:outerShdw>
                </a:effectLst>
                <a:uLnTx/>
                <a:uFillTx/>
                <a:latin typeface="+mj-lt"/>
                <a:ea typeface="+mj-ea"/>
                <a:cs typeface="+mj-cs"/>
                <a:sym typeface="Wingdings" charset="2"/>
              </a:rPr>
              <a:t>by</a:t>
            </a:r>
            <a:br>
              <a:rPr kumimoji="0" lang="en-US" sz="3417" b="1" i="0" u="none" strike="noStrike" kern="1200" cap="none" spc="-110" normalizeH="0" baseline="0" noProof="0" smtClean="0">
                <a:ln w="11430"/>
                <a:solidFill>
                  <a:srgbClr val="00B0F0"/>
                </a:solidFill>
                <a:effectLst>
                  <a:outerShdw blurRad="80000" dist="40000" dir="5040000" algn="tl">
                    <a:srgbClr val="000000">
                      <a:alpha val="30000"/>
                    </a:srgbClr>
                  </a:outerShdw>
                </a:effectLst>
                <a:uLnTx/>
                <a:uFillTx/>
                <a:latin typeface="+mj-lt"/>
                <a:ea typeface="+mj-ea"/>
                <a:cs typeface="+mj-cs"/>
                <a:sym typeface="Wingdings" charset="2"/>
              </a:rPr>
            </a:br>
            <a:r>
              <a:rPr kumimoji="0" lang="en-US" sz="3417" b="1" i="0" u="none" strike="noStrike" kern="1200" cap="none" spc="-110" normalizeH="0" baseline="0" noProof="0" smtClean="0">
                <a:ln w="11430"/>
                <a:solidFill>
                  <a:srgbClr val="00B0F0"/>
                </a:solidFill>
                <a:effectLst>
                  <a:outerShdw blurRad="80000" dist="40000" dir="5040000" algn="tl">
                    <a:srgbClr val="000000">
                      <a:alpha val="30000"/>
                    </a:srgbClr>
                  </a:outerShdw>
                </a:effectLst>
                <a:uLnTx/>
                <a:uFillTx/>
                <a:latin typeface="+mj-lt"/>
                <a:ea typeface="+mj-ea"/>
                <a:cs typeface="+mj-cs"/>
                <a:sym typeface="Wingdings" charset="2"/>
              </a:rPr>
              <a:t>Dr. M. Kalpana Devi</a:t>
            </a:r>
            <a:endParaRPr lang="en-US" sz="3417" b="1">
              <a:ln w="11430"/>
              <a:solidFill>
                <a:srgbClr val="00B0F0"/>
              </a:soli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9BEAE1B-384D-428A-B484-CE7BCE016B90}"/>
              </a:ext>
            </a:extLst>
          </p:cNvPr>
          <p:cNvSpPr>
            <a:spLocks noGrp="1"/>
          </p:cNvSpPr>
          <p:nvPr>
            <p:ph type="subTitle" idx="1"/>
          </p:nvPr>
        </p:nvSpPr>
        <p:spPr>
          <a:xfrm>
            <a:off x="325404" y="350813"/>
            <a:ext cx="9246064" cy="6057255"/>
          </a:xfrm>
        </p:spPr>
        <p:txBody>
          <a:bodyPr>
            <a:noAutofit/>
          </a:bodyPr>
          <a:lstStyle>
            <a:lvl1pPr>
              <a:defRPr kumimoji="0" sz="2646" b="0" i="0" u="none" strike="noStrike" kern="1200" cap="none" spc="0" normalizeH="0" baseline="0" noProof="0">
                <a:solidFill>
                  <a:schemeClr val="tx2">
                    <a:shade val="75000"/>
                  </a:schemeClr>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0" marR="0" lvl="0" indent="0" algn="ctr" defTabSz="1007957" fontAlgn="auto">
              <a:lnSpc>
                <a:spcPct val="100000"/>
              </a:lnSpc>
              <a:spcBef>
                <a:spcPct val="20000"/>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IN" sz="2800" b="1"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THE ANDROID WIDGET TOOLBOX</a:t>
            </a:r>
          </a:p>
          <a:p>
            <a:pPr marL="0" marR="0" lvl="0" indent="0" algn="l" defTabSz="1007957" fontAlgn="auto">
              <a:lnSpc>
                <a:spcPct val="100000"/>
              </a:lnSpc>
              <a:spcBef>
                <a:spcPct val="20000"/>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endParaRPr lang="en-US" sz="2000" dirty="0">
              <a:solidFill>
                <a:schemeClr val="tx1"/>
              </a:solidFill>
            </a:endParaRPr>
          </a:p>
          <a:p>
            <a:pPr marL="0" marR="0" lvl="0" indent="0" algn="l" defTabSz="1007957" fontAlgn="auto">
              <a:lnSpc>
                <a:spcPct val="100000"/>
              </a:lnSpc>
              <a:spcBef>
                <a:spcPct val="20000"/>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Android supplies a toolbox of standard Views to help you create your UIs.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TextView</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 A standard read-only text label that supports multiline display, string formatting, and automatic word wrapping.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EditText</a:t>
            </a:r>
            <a:r>
              <a:rPr kumimoji="0" lang="en-US" sz="2000" b="1"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An editable text entry box that accepts multiline entry, word-wrapping, and hint text.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Chronometer — A Text View extension that implements a simple count-up timer.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ListView</a:t>
            </a:r>
            <a:r>
              <a:rPr kumimoji="0" lang="en-US" sz="2000" b="1"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View Group that creates and manages a vertical list of Views, displaying them as rows within the list.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Spinner </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composite control that displays a Text View and an associated List View that lets you select an item from a list to display in the textbox.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Button </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standard push button. </a:t>
            </a:r>
          </a:p>
          <a:p>
            <a:pPr marL="377984" marR="0" lvl="0" indent="-377984" algn="l" defTabSz="1007957" fontAlgn="auto">
              <a:lnSpc>
                <a:spcPct val="100000"/>
              </a:lnSpc>
              <a:spcBef>
                <a:spcPct val="20000"/>
              </a:spcBef>
              <a:spcAft>
                <a:spcPct val="0"/>
              </a:spcAft>
              <a:buSzPct val="70000"/>
              <a:buFont typeface="Arial" pitchFamily="34" charset="0"/>
              <a:buChar char="•"/>
              <a:defRPr kumimoji="0" sz="2916" b="0" i="0" u="none" strike="noStrike" kern="1200" cap="none" spc="0" normalizeH="0" baseline="0" noProof="0">
                <a:ln w="9525" cap="flat" cmpd="sng" algn="ctr">
                  <a:noFill/>
                  <a:prstDash val="solid"/>
                  <a:round/>
                  <a:headEnd type="none" w="med" len="med"/>
                  <a:tailEnd type="none" w="med" len="med"/>
                </a:ln>
                <a:solidFill>
                  <a:srgbClr val="3D3D3D"/>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ToggleButton</a:t>
            </a:r>
            <a:r>
              <a:rPr kumimoji="0" lang="en-US" sz="2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 A two-state button that can be used as an alternative to a check box. It’s particularly appropriate where pressing the button will initiate an action as well as changing a state </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2731188861"/>
      </p:ext>
    </p:extLst>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672502" y="1679928"/>
            <a:ext cx="8987613" cy="5459765"/>
          </a:xfrm>
          <a:prstGeom prst="rect">
            <a:avLst/>
          </a:prstGeom>
          <a:noFill/>
          <a:ln w="9525">
            <a:noFill/>
            <a:miter lim="800000"/>
          </a:ln>
          <a:effectLst/>
        </p:spPr>
      </p:pic>
      <p:sp>
        <p:nvSpPr>
          <p:cNvPr id="5" name="Rectangle 4"/>
          <p:cNvSpPr/>
          <p:nvPr/>
        </p:nvSpPr>
        <p:spPr>
          <a:xfrm>
            <a:off x="3948360" y="335986"/>
            <a:ext cx="1928166" cy="712460"/>
          </a:xfrm>
          <a:prstGeom prst="rect">
            <a:avLst/>
          </a:prstGeom>
        </p:spPr>
        <p:txBody>
          <a:bodyPr wrap="none">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l" defTabSz="1007957">
              <a:buNone/>
              <a:defRPr kumimoji="0" sz="1984" b="0" i="0" normalizeH="0" noProof="0">
                <a:uLnTx/>
                <a:uFillTx/>
                <a:latin typeface="+mn-lt"/>
                <a:ea typeface="+mn-ea"/>
                <a:cs typeface="+mn-cs"/>
              </a:defRPr>
            </a:pPr>
            <a:r>
              <a:rPr kumimoji="0" lang="en-US" sz="3968" b="1" i="0" normalizeH="0" noProof="0" smtClean="0">
                <a:uLnTx/>
                <a:uFillTx/>
                <a:latin typeface="Times New Roman" pitchFamily="18" charset="0"/>
                <a:cs typeface="Times New Roman" panose="02020603050405020304" pitchFamily="18" charset="0"/>
              </a:rPr>
              <a:t>Spinner</a:t>
            </a:r>
            <a:endParaRPr lang="en-US" sz="3968">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3528378" y="1343942"/>
            <a:ext cx="3191863" cy="5543762"/>
          </a:xfrm>
          <a:prstGeom prst="rect">
            <a:avLst/>
          </a:prstGeom>
          <a:noFill/>
          <a:ln w="9525">
            <a:noFill/>
            <a:miter lim="800000"/>
          </a:ln>
          <a:effectLst/>
        </p:spPr>
      </p:pic>
      <p:sp>
        <p:nvSpPr>
          <p:cNvPr id="5" name="Rectangle 4"/>
          <p:cNvSpPr/>
          <p:nvPr/>
        </p:nvSpPr>
        <p:spPr>
          <a:xfrm>
            <a:off x="4116352" y="335986"/>
            <a:ext cx="2474668" cy="576753"/>
          </a:xfrm>
          <a:prstGeom prst="rect">
            <a:avLst/>
          </a:prstGeom>
        </p:spPr>
        <p:txBody>
          <a:bodyPr wrap="square">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l" defTabSz="1007957">
              <a:buNone/>
              <a:defRPr kumimoji="0" sz="1984" b="0" i="0" normalizeH="0" noProof="0">
                <a:uLnTx/>
                <a:uFillTx/>
                <a:latin typeface="+mn-lt"/>
                <a:ea typeface="+mn-ea"/>
                <a:cs typeface="+mn-cs"/>
              </a:defRPr>
            </a:pPr>
            <a:r>
              <a:rPr kumimoji="0" lang="en-US" sz="3086" b="1" i="0" normalizeH="0" noProof="0" smtClean="0">
                <a:uLnTx/>
                <a:uFillTx/>
                <a:latin typeface="+mn-lt"/>
                <a:ea typeface="+mn-ea"/>
                <a:cs typeface="+mn-cs"/>
              </a:rPr>
              <a:t>Toggle Button</a:t>
            </a:r>
            <a:r>
              <a:rPr kumimoji="0" lang="en-US" sz="3086" b="0" i="0" normalizeH="0" noProof="0" smtClean="0">
                <a:uLnTx/>
                <a:uFillTx/>
                <a:latin typeface="+mn-lt"/>
                <a:ea typeface="+mn-ea"/>
                <a:cs typeface="+mn-cs"/>
              </a:rPr>
              <a:t> </a:t>
            </a:r>
            <a:endParaRPr lang="en-US" sz="3086"/>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1427938"/>
            <a:ext cx="9575588" cy="5879747"/>
          </a:xfrm>
        </p:spPr>
        <p:txBody>
          <a:bodyPr>
            <a:normAutofit fontScale="550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ImageButton </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push button for which you can specify a customized background image (Drawable). </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CheckBox </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two-state button represented by a checked or unchecked box. </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RadioButton</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 A two-state grouped button. A group of these presents the user with a number of possible options, of which only one can be enabled at a time. </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ViewFlipper </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View Group that lets you define a collection of Views as a horizontal row in which only one View is visible at a time, and in which transitions between visible views can be animated.</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VideoView</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 Handles all state management and display Surface configuration for playing videos more simply from within your Activity.</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QuickContactBadge</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 Displays a badge showing the image icon assigned to a contact you specify using a phone number, name, email address, or URI. Clicking the image will display the quick contact bar, which provides shortcuts for contacting the selected contact.</a:t>
            </a:r>
          </a:p>
          <a:p>
            <a:pPr marL="416657" marR="0" lvl="0" indent="-416657" algn="l" defTabSz="1007957" fontAlgn="auto">
              <a:lnSpc>
                <a:spcPct val="100000"/>
              </a:lnSpc>
              <a:spcBef>
                <a:spcPct val="20000"/>
              </a:spcBef>
              <a:spcAft>
                <a:spcPct val="0"/>
              </a:spcAft>
              <a:buSzPct val="70000"/>
              <a:buFont typeface="Arial" pitchFamily="34" charset="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err="1"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ViewPager </a:t>
            </a:r>
            <a:r>
              <a:rPr kumimoji="0" lang="en-US" sz="3888" b="0" i="0" u="none" strike="noStrike" kern="1200" cap="none" spc="0" normalizeH="0" baseline="0" noProof="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Released as part of the Compatibility Package, the View Pager implements a horizontally scrolling set of Views similar to the UI used in Google Play and Calendar. The View Pager allows users to swipe or drag left or right to switch between different Views. </a:t>
            </a:r>
            <a:endParaRPr lang="en-IN" smtClean="0">
              <a:solidFill>
                <a:schemeClr val="tx1"/>
              </a:solidFill>
            </a:endParaRP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AF6EF6E-3AFB-4544-A24B-3CA03C02A570}"/>
              </a:ext>
            </a:extLst>
          </p:cNvPr>
          <p:cNvSpPr>
            <a:spLocks noGrp="1"/>
          </p:cNvSpPr>
          <p:nvPr>
            <p:ph type="title"/>
          </p:nvPr>
        </p:nvSpPr>
        <p:spPr>
          <a:xfrm>
            <a:off x="693500" y="402484"/>
            <a:ext cx="8693627" cy="460095"/>
          </a:xfrm>
        </p:spPr>
        <p:txBody>
          <a:bodyPr>
            <a:no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968"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IN" sz="3086"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CREATING NEW VIEWS</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50C87F6A-CEAE-4B35-B25C-E83B9EC45747}"/>
              </a:ext>
            </a:extLst>
          </p:cNvPr>
          <p:cNvSpPr>
            <a:spLocks noGrp="1"/>
          </p:cNvSpPr>
          <p:nvPr>
            <p:ph idx="1"/>
          </p:nvPr>
        </p:nvSpPr>
        <p:spPr>
          <a:xfrm>
            <a:off x="693500" y="1085493"/>
            <a:ext cx="8693627" cy="6474183"/>
          </a:xfrm>
        </p:spPr>
        <p:txBody>
          <a:bodyPr>
            <a:normAutofit fontScale="700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It is possible to implement beautiful UIs optimized for your application’s workflow.</a:t>
            </a:r>
          </a:p>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The best approach to use when creating a new View depends on what you want to achieve: </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Modify or extend the appearance and/or behavior of an existing View when it supplies the basic functionality you want. </a:t>
            </a:r>
          </a:p>
          <a:p>
            <a:pPr marL="1007957" marR="0" lvl="2" indent="0" algn="l" defTabSz="1007957" fontAlgn="auto">
              <a:lnSpc>
                <a:spcPct val="100000"/>
              </a:lnSpc>
              <a:spcBef>
                <a:spcPct val="20000"/>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916"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	By overriding the event handlers and/or onDraw, but still calling back to the superclass’s methods, you can customize a View without having to re-implement its functionality. </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Combine Views to create atomic, reusable controls that leverage the functionality of several interconnected Views. </a:t>
            </a:r>
          </a:p>
          <a:p>
            <a:pPr marL="1007957" marR="0" lvl="2" indent="0" algn="l" defTabSz="1007957" fontAlgn="auto">
              <a:lnSpc>
                <a:spcPct val="100000"/>
              </a:lnSpc>
              <a:spcBef>
                <a:spcPct val="20000"/>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916"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	For example, you could create a stopwatch timer by combining a TextView and a Button that resets the counter when clicked. </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n-lt"/>
                <a:ea typeface="+mn-ea"/>
                <a:cs typeface="+mn-cs"/>
                <a:sym typeface="Wingdings" charset="2"/>
              </a:rPr>
              <a:t>Create an entirely new control when you need a completely different interface that you can’t get by changing or combining existing controls.</a:t>
            </a:r>
            <a:endParaRPr lang="en-IN">
              <a:solidFill>
                <a:srgbClr val="002060"/>
              </a:solidFill>
            </a:endParaRP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2409316683"/>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46E2CC5-7D42-4875-A04C-46F2DD72E6E7}"/>
              </a:ext>
            </a:extLst>
          </p:cNvPr>
          <p:cNvSpPr>
            <a:spLocks noGrp="1"/>
          </p:cNvSpPr>
          <p:nvPr>
            <p:ph type="title"/>
          </p:nvPr>
        </p:nvSpPr>
        <p:spPr>
          <a:xfrm>
            <a:off x="693500" y="402484"/>
            <a:ext cx="8693627" cy="644241"/>
          </a:xfrm>
        </p:spPr>
        <p:txBody>
          <a:bodyPr>
            <a:no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IN" sz="3527"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Modifying Existing Views</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343611F-D844-43E0-A900-932047E72358}"/>
              </a:ext>
            </a:extLst>
          </p:cNvPr>
          <p:cNvSpPr>
            <a:spLocks noGrp="1"/>
          </p:cNvSpPr>
          <p:nvPr>
            <p:ph idx="1"/>
          </p:nvPr>
        </p:nvSpPr>
        <p:spPr>
          <a:xfrm>
            <a:off x="693500" y="911039"/>
            <a:ext cx="8693627" cy="5897920"/>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968" b="0" i="0" u="none" strike="noStrike" kern="1200" cap="none" spc="0" normalizeH="0" baseline="-2500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create a new View based on an existing control, create a new class that extends it, as shown with the TextView derived class</a:t>
            </a:r>
            <a:endParaRPr lang="en-IN" sz="3968" baseline="-25000"/>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DFB6733-650C-4BC0-851E-760FB0C290B0}"/>
              </a:ext>
            </a:extLst>
          </p:cNvPr>
          <p:cNvSpPr/>
          <p:nvPr/>
        </p:nvSpPr>
        <p:spPr>
          <a:xfrm>
            <a:off x="1098135" y="2316362"/>
            <a:ext cx="7407029" cy="5117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1007957" lvl="2"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Import ...</a:t>
            </a:r>
          </a:p>
          <a:p>
            <a:pPr marL="1007957" lvl="2"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public class MyTextView extends TextView {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public MyTextView (Context context, AttributeSet attrs, int defStyle)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super(context, attrs, defStyle);</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public MyTextView (Context context)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super(context);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public MyTextView (Context context, AttributeSet attrs) {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super(context, attrs); </a:t>
            </a:r>
          </a:p>
          <a:p>
            <a:pPr marL="1511935" lvl="3"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a:t>
            </a:r>
          </a:p>
          <a:p>
            <a:pPr marL="1007957" lvl="2"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069227692"/>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C767CE2-01D1-489A-A031-EE1BFFC5A5D5}"/>
              </a:ext>
            </a:extLst>
          </p:cNvPr>
          <p:cNvSpPr>
            <a:spLocks noGrp="1"/>
          </p:cNvSpPr>
          <p:nvPr>
            <p:ph idx="1"/>
          </p:nvPr>
        </p:nvSpPr>
        <p:spPr>
          <a:xfrm>
            <a:off x="371244" y="232605"/>
            <a:ext cx="9311485" cy="7172000"/>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override the appearance or behavior of your new View, override and extend the event handlers associated with the behavior you want to change.</a:t>
            </a:r>
          </a:p>
          <a:p>
            <a:pPr marL="0" marR="0" lvl="0" indent="0" algn="l"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IN"/>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25C5DE5-CC39-48DC-B777-F5C9D3B54D14}"/>
              </a:ext>
            </a:extLst>
          </p:cNvPr>
          <p:cNvSpPr/>
          <p:nvPr/>
        </p:nvSpPr>
        <p:spPr>
          <a:xfrm>
            <a:off x="880069" y="2015913"/>
            <a:ext cx="8337450" cy="53596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@Override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public void onDraw(Canvas canvas)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Draw things on the canvas under the text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Render the text as usual using the TextView base class. 	super.onDraw(canvas);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 Draw things on the canvas over the text ...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@Override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public boolean onKeyDown(int keyCode, KeyEvent keyEvent)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 Perform some special processing ...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 based on a particular key press ... ]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Use the existing functionality implemented by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 the base class to respond to a key press event.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return super.onKeyDown(keyCode, keyEvent); </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a:t>
            </a:r>
          </a:p>
          <a:p>
            <a:pPr marL="1007957" lvl="2" algn="l" defTabSz="1007957">
              <a:buNone/>
              <a:defRPr kumimoji="0" sz="1984" b="0" i="0" normalizeH="0" noProof="0">
                <a:uLnTx/>
                <a:uFillTx/>
                <a:latin typeface="Franklin Gothic Book"/>
                <a:ea typeface="Arial"/>
                <a:cs typeface="Arial"/>
              </a:defRPr>
            </a:pPr>
            <a:r>
              <a:rPr kumimoji="0" lang="en-US" sz="1984" b="1" i="0" normalizeH="0" noProof="0">
                <a:uLnTx/>
                <a:uFillTx/>
                <a:latin typeface="Franklin Gothic Book"/>
                <a:ea typeface="Arial"/>
                <a:cs typeface="Arial"/>
              </a:rPr>
              <a:t> }</a:t>
            </a:r>
            <a:endParaRPr lang="en-IN" sz="1764" b="1"/>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61948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1.4   NATIVE ANDROID APPLICATIONS</a:t>
            </a:r>
          </a:p>
        </p:txBody>
      </p:sp>
      <p:sp>
        <p:nvSpPr>
          <p:cNvPr id="22531"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None/>
            </a:pPr>
            <a:r>
              <a:rPr lang="en-US" altLang="en-US" sz="2000" b="1">
                <a:solidFill>
                  <a:srgbClr val="7030A0"/>
                </a:solidFill>
                <a:latin typeface="Comic Sans MS" pitchFamily="66" charset="0"/>
              </a:rPr>
              <a:t>Android devices typically come with a </a:t>
            </a:r>
            <a:r>
              <a:rPr lang="en-US" altLang="en-US" sz="2000" b="1">
                <a:solidFill>
                  <a:srgbClr val="FF3300"/>
                </a:solidFill>
                <a:latin typeface="Comic Sans MS" pitchFamily="66" charset="0"/>
              </a:rPr>
              <a:t>suite</a:t>
            </a:r>
            <a:r>
              <a:rPr lang="en-US" altLang="en-US" sz="2000" b="1">
                <a:solidFill>
                  <a:srgbClr val="7030A0"/>
                </a:solidFill>
                <a:latin typeface="Comic Sans MS" pitchFamily="66" charset="0"/>
              </a:rPr>
              <a:t> of preinstalled applications that form part of the </a:t>
            </a:r>
            <a:r>
              <a:rPr lang="en-US" altLang="en-US" sz="2000" b="1">
                <a:solidFill>
                  <a:srgbClr val="008000"/>
                </a:solidFill>
                <a:latin typeface="Comic Sans MS" pitchFamily="66" charset="0"/>
              </a:rPr>
              <a:t>Android Open Source Project (AOSP)</a:t>
            </a:r>
            <a:r>
              <a:rPr lang="en-US" altLang="en-US" sz="2000" b="1">
                <a:solidFill>
                  <a:srgbClr val="7030A0"/>
                </a:solidFill>
                <a:latin typeface="Comic Sans MS" pitchFamily="66" charset="0"/>
              </a:rPr>
              <a:t>, including, but not necessarily limited to, the following:</a:t>
            </a:r>
          </a:p>
          <a:p>
            <a:pPr lvl="1">
              <a:buFont typeface="Wingdings" pitchFamily="2" charset="2"/>
            </a:pPr>
            <a:r>
              <a:rPr lang="en-US" altLang="en-US" sz="2000" b="1">
                <a:solidFill>
                  <a:srgbClr val="7030A0"/>
                </a:solidFill>
                <a:latin typeface="Comic Sans MS" pitchFamily="66" charset="0"/>
              </a:rPr>
              <a:t>An </a:t>
            </a:r>
            <a:r>
              <a:rPr lang="en-US" altLang="en-US" sz="2000" b="1">
                <a:solidFill>
                  <a:srgbClr val="C00000"/>
                </a:solidFill>
                <a:latin typeface="Comic Sans MS" pitchFamily="66" charset="0"/>
              </a:rPr>
              <a:t>e-mail</a:t>
            </a:r>
            <a:r>
              <a:rPr lang="en-US" altLang="en-US" sz="2000" b="1">
                <a:solidFill>
                  <a:srgbClr val="7030A0"/>
                </a:solidFill>
                <a:latin typeface="Comic Sans MS" pitchFamily="66" charset="0"/>
              </a:rPr>
              <a:t> client</a:t>
            </a:r>
          </a:p>
          <a:p>
            <a:pPr lvl="1">
              <a:buFont typeface="Wingdings" pitchFamily="2" charset="2"/>
            </a:pPr>
            <a:r>
              <a:rPr lang="en-US" altLang="en-US" sz="2000" b="1">
                <a:solidFill>
                  <a:srgbClr val="7030A0"/>
                </a:solidFill>
                <a:latin typeface="Comic Sans MS" pitchFamily="66" charset="0"/>
              </a:rPr>
              <a:t>An </a:t>
            </a:r>
            <a:r>
              <a:rPr lang="en-US" altLang="en-US" sz="2000" b="1">
                <a:solidFill>
                  <a:srgbClr val="008000"/>
                </a:solidFill>
                <a:latin typeface="Comic Sans MS" pitchFamily="66" charset="0"/>
              </a:rPr>
              <a:t>SMS</a:t>
            </a:r>
            <a:r>
              <a:rPr lang="en-US" altLang="en-US" sz="2000" b="1">
                <a:solidFill>
                  <a:srgbClr val="7030A0"/>
                </a:solidFill>
                <a:latin typeface="Comic Sans MS" pitchFamily="66" charset="0"/>
              </a:rPr>
              <a:t> management application</a:t>
            </a:r>
          </a:p>
          <a:p>
            <a:pPr lvl="1">
              <a:buFont typeface="Wingdings" pitchFamily="2" charset="2"/>
            </a:pPr>
            <a:r>
              <a:rPr lang="en-US" altLang="en-US" sz="2000" b="1">
                <a:solidFill>
                  <a:srgbClr val="7030A0"/>
                </a:solidFill>
                <a:latin typeface="Comic Sans MS" pitchFamily="66" charset="0"/>
              </a:rPr>
              <a:t>A full </a:t>
            </a:r>
            <a:r>
              <a:rPr lang="en-US" altLang="en-US" sz="2000" b="1">
                <a:solidFill>
                  <a:srgbClr val="FF9900"/>
                </a:solidFill>
                <a:latin typeface="Comic Sans MS" pitchFamily="66" charset="0"/>
              </a:rPr>
              <a:t>PIM</a:t>
            </a:r>
            <a:r>
              <a:rPr lang="en-US" altLang="en-US" sz="2000" b="1">
                <a:solidFill>
                  <a:srgbClr val="7030A0"/>
                </a:solidFill>
                <a:latin typeface="Comic Sans MS" pitchFamily="66" charset="0"/>
              </a:rPr>
              <a:t> (personal information management) suite, including a calendar and contacts list</a:t>
            </a:r>
          </a:p>
          <a:p>
            <a:pPr lvl="1">
              <a:buFont typeface="Wingdings" pitchFamily="2" charset="2"/>
            </a:pPr>
            <a:r>
              <a:rPr lang="en-US" altLang="en-US" sz="2000" b="1">
                <a:solidFill>
                  <a:srgbClr val="7030A0"/>
                </a:solidFill>
                <a:latin typeface="Comic Sans MS" pitchFamily="66" charset="0"/>
              </a:rPr>
              <a:t>A </a:t>
            </a:r>
            <a:r>
              <a:rPr lang="en-US" altLang="en-US" sz="2000" b="1">
                <a:solidFill>
                  <a:srgbClr val="CC0099"/>
                </a:solidFill>
                <a:latin typeface="Comic Sans MS" pitchFamily="66" charset="0"/>
              </a:rPr>
              <a:t>WebKit</a:t>
            </a:r>
            <a:r>
              <a:rPr lang="en-US" altLang="en-US" sz="2000" b="1">
                <a:solidFill>
                  <a:srgbClr val="7030A0"/>
                </a:solidFill>
                <a:latin typeface="Comic Sans MS" pitchFamily="66" charset="0"/>
              </a:rPr>
              <a:t>-based web browser</a:t>
            </a:r>
          </a:p>
          <a:p>
            <a:pPr lvl="1">
              <a:buFont typeface="Wingdings" pitchFamily="2" charset="2"/>
            </a:pPr>
            <a:r>
              <a:rPr lang="en-US" altLang="en-US" sz="2000" b="1">
                <a:solidFill>
                  <a:srgbClr val="7030A0"/>
                </a:solidFill>
                <a:latin typeface="Comic Sans MS" pitchFamily="66" charset="0"/>
              </a:rPr>
              <a:t>A </a:t>
            </a:r>
            <a:r>
              <a:rPr lang="en-US" altLang="en-US" sz="2000" b="1">
                <a:solidFill>
                  <a:srgbClr val="FF0000"/>
                </a:solidFill>
                <a:latin typeface="Comic Sans MS" pitchFamily="66" charset="0"/>
              </a:rPr>
              <a:t>music player</a:t>
            </a:r>
            <a:r>
              <a:rPr lang="en-US" altLang="en-US" sz="2000" b="1">
                <a:solidFill>
                  <a:srgbClr val="7030A0"/>
                </a:solidFill>
                <a:latin typeface="Comic Sans MS" pitchFamily="66" charset="0"/>
              </a:rPr>
              <a:t> and </a:t>
            </a:r>
            <a:r>
              <a:rPr lang="en-US" altLang="en-US" sz="2000" b="1">
                <a:solidFill>
                  <a:srgbClr val="CC0099"/>
                </a:solidFill>
                <a:latin typeface="Comic Sans MS" pitchFamily="66" charset="0"/>
              </a:rPr>
              <a:t>picture gallery</a:t>
            </a:r>
          </a:p>
          <a:p>
            <a:pPr lvl="1">
              <a:buFont typeface="Wingdings" pitchFamily="2" charset="2"/>
            </a:pPr>
            <a:r>
              <a:rPr lang="en-US" altLang="en-US" sz="2000" b="1">
                <a:solidFill>
                  <a:srgbClr val="7030A0"/>
                </a:solidFill>
                <a:latin typeface="Comic Sans MS" pitchFamily="66" charset="0"/>
              </a:rPr>
              <a:t>A </a:t>
            </a:r>
            <a:r>
              <a:rPr lang="en-US" altLang="en-US" sz="2000" b="1">
                <a:solidFill>
                  <a:srgbClr val="008000"/>
                </a:solidFill>
                <a:latin typeface="Comic Sans MS" pitchFamily="66" charset="0"/>
              </a:rPr>
              <a:t>camera</a:t>
            </a:r>
            <a:r>
              <a:rPr lang="en-US" altLang="en-US" sz="2000" b="1">
                <a:solidFill>
                  <a:srgbClr val="7030A0"/>
                </a:solidFill>
                <a:latin typeface="Comic Sans MS" pitchFamily="66" charset="0"/>
              </a:rPr>
              <a:t> and video </a:t>
            </a:r>
            <a:r>
              <a:rPr lang="en-US" altLang="en-US" sz="2000" b="1">
                <a:solidFill>
                  <a:srgbClr val="FF0000"/>
                </a:solidFill>
                <a:latin typeface="Comic Sans MS" pitchFamily="66" charset="0"/>
              </a:rPr>
              <a:t>recording</a:t>
            </a:r>
            <a:r>
              <a:rPr lang="en-US" altLang="en-US" sz="2000" b="1">
                <a:solidFill>
                  <a:srgbClr val="7030A0"/>
                </a:solidFill>
                <a:latin typeface="Comic Sans MS" pitchFamily="66" charset="0"/>
              </a:rPr>
              <a:t> application</a:t>
            </a:r>
          </a:p>
          <a:p>
            <a:pPr lvl="1">
              <a:buFont typeface="Wingdings" pitchFamily="2" charset="2"/>
            </a:pPr>
            <a:r>
              <a:rPr lang="en-US" altLang="en-US" sz="2000" b="1">
                <a:solidFill>
                  <a:srgbClr val="7030A0"/>
                </a:solidFill>
                <a:latin typeface="Comic Sans MS" pitchFamily="66" charset="0"/>
              </a:rPr>
              <a:t>A </a:t>
            </a:r>
            <a:r>
              <a:rPr lang="en-US" altLang="en-US" sz="2000" b="1">
                <a:solidFill>
                  <a:srgbClr val="FF9900"/>
                </a:solidFill>
                <a:latin typeface="Comic Sans MS" pitchFamily="66" charset="0"/>
              </a:rPr>
              <a:t>calculator</a:t>
            </a:r>
          </a:p>
          <a:p>
            <a:pPr lvl="1">
              <a:buFont typeface="Wingdings" pitchFamily="2" charset="2"/>
            </a:pPr>
            <a:r>
              <a:rPr lang="en-US" altLang="en-US" sz="2000" b="1">
                <a:solidFill>
                  <a:srgbClr val="7030A0"/>
                </a:solidFill>
                <a:latin typeface="Comic Sans MS" pitchFamily="66" charset="0"/>
              </a:rPr>
              <a:t>A </a:t>
            </a:r>
            <a:r>
              <a:rPr lang="en-US" altLang="en-US" sz="2000" b="1">
                <a:solidFill>
                  <a:srgbClr val="CC0099"/>
                </a:solidFill>
                <a:latin typeface="Comic Sans MS" pitchFamily="66" charset="0"/>
              </a:rPr>
              <a:t>home</a:t>
            </a:r>
            <a:r>
              <a:rPr lang="en-US" altLang="en-US" sz="2000" b="1">
                <a:solidFill>
                  <a:srgbClr val="7030A0"/>
                </a:solidFill>
                <a:latin typeface="Comic Sans MS" pitchFamily="66" charset="0"/>
              </a:rPr>
              <a:t> screen</a:t>
            </a:r>
          </a:p>
          <a:p>
            <a:pPr lvl="1">
              <a:buFont typeface="Wingdings" pitchFamily="2" charset="2"/>
            </a:pPr>
            <a:r>
              <a:rPr lang="en-US" altLang="en-US" sz="2000" b="1">
                <a:solidFill>
                  <a:srgbClr val="7030A0"/>
                </a:solidFill>
                <a:latin typeface="Comic Sans MS" pitchFamily="66" charset="0"/>
              </a:rPr>
              <a:t>An </a:t>
            </a:r>
            <a:r>
              <a:rPr lang="en-US" altLang="en-US" sz="2000" b="1">
                <a:solidFill>
                  <a:srgbClr val="FF0000"/>
                </a:solidFill>
                <a:latin typeface="Comic Sans MS" pitchFamily="66" charset="0"/>
              </a:rPr>
              <a:t>alarm</a:t>
            </a:r>
            <a:r>
              <a:rPr lang="en-US" altLang="en-US" sz="2000" b="1">
                <a:solidFill>
                  <a:srgbClr val="7030A0"/>
                </a:solidFill>
                <a:latin typeface="Comic Sans MS" pitchFamily="66" charset="0"/>
              </a:rPr>
              <a:t> clock</a:t>
            </a:r>
          </a:p>
          <a:p>
            <a:pPr lvl="0"/>
            <a:endParaRPr lang="en-US" altLang="en-US" sz="1800" b="1">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2854967" y="335986"/>
            <a:ext cx="4117263" cy="7024434"/>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8D82394-FCA6-4832-BAF9-BB5912070EAB}"/>
              </a:ext>
            </a:extLst>
          </p:cNvPr>
          <p:cNvSpPr>
            <a:spLocks noGrp="1"/>
          </p:cNvSpPr>
          <p:nvPr>
            <p:ph type="title"/>
          </p:nvPr>
        </p:nvSpPr>
        <p:spPr>
          <a:xfrm>
            <a:off x="693500" y="402484"/>
            <a:ext cx="8693627" cy="348234"/>
          </a:xfrm>
        </p:spPr>
        <p:txBody>
          <a:bodyPr>
            <a:no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IN" sz="3968"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Creating Compound Controls</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4AAAAB4-D116-4448-B682-0CC1EDB53EFE}"/>
              </a:ext>
            </a:extLst>
          </p:cNvPr>
          <p:cNvSpPr>
            <a:spLocks noGrp="1"/>
          </p:cNvSpPr>
          <p:nvPr>
            <p:ph idx="1"/>
          </p:nvPr>
        </p:nvSpPr>
        <p:spPr>
          <a:xfrm>
            <a:off x="385782" y="911038"/>
            <a:ext cx="9340560" cy="6386956"/>
          </a:xfrm>
        </p:spPr>
        <p:txBody>
          <a:bodyPr>
            <a:normAutofit lnSpcReduction="1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Compound controls are atomic, self-contained View Groups that contain multiple child Views laid out and connected together</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When you create a compound control, you define the layout, appearance, and interaction of the Views it contains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As with Activities, the preferred way to design compound View UI layouts is by using an external resource.</a:t>
            </a:r>
            <a:endParaRPr lang="en-IN" sz="2646"/>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4B4AA797-765B-40E8-9C11-8A31F4BD6536}"/>
              </a:ext>
            </a:extLst>
          </p:cNvPr>
          <p:cNvSpPr/>
          <p:nvPr/>
        </p:nvSpPr>
        <p:spPr>
          <a:xfrm>
            <a:off x="1596460" y="3023870"/>
            <a:ext cx="6728480" cy="32958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1007957" lvl="2"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public class MyCompoundView extends LinearLayout { </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public MyCompoundView(Context context) { </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super(context);</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 } </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public MyCompoundView(Context context, AttributeSet attrs) {</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 super(context, attrs);</a:t>
            </a:r>
          </a:p>
          <a:p>
            <a:pPr marL="1511935" lvl="3"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 }</a:t>
            </a:r>
          </a:p>
          <a:p>
            <a:pPr marL="1007957" lvl="2" algn="l" defTabSz="1007957">
              <a:buNone/>
              <a:defRPr kumimoji="0" sz="1984" b="0" i="0" normalizeH="0" noProof="0">
                <a:uLnTx/>
                <a:uFillTx/>
                <a:latin typeface="Franklin Gothic Book"/>
                <a:ea typeface="Arial"/>
                <a:cs typeface="Arial"/>
              </a:defRPr>
            </a:pPr>
            <a:r>
              <a:rPr kumimoji="0" lang="en-IN" sz="1984" b="1" i="0" normalizeH="0" noProof="0">
                <a:uLnTx/>
                <a:uFillTx/>
                <a:latin typeface="Franklin Gothic Book"/>
                <a:ea typeface="Arial"/>
                <a:cs typeface="Arial"/>
              </a:rPr>
              <a:t> }</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434897044"/>
      </p:ext>
    </p:extLst>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554754B-B492-4E59-BB92-D07A2C25230F}"/>
              </a:ext>
            </a:extLst>
          </p:cNvPr>
          <p:cNvSpPr/>
          <p:nvPr/>
        </p:nvSpPr>
        <p:spPr>
          <a:xfrm>
            <a:off x="1308935" y="402482"/>
            <a:ext cx="8078192" cy="68276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&lt;?xml version=”1.0” encoding=”utf-8”?&gt;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&lt;LinearLayout xmlns:android=”http://schemas.android.com/apk/res/android”</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android:orientation=”vertical”</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android:layout_width=”match_parent”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android:layout_height=”wrap_content”&gt;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&lt;EditText</a:t>
            </a:r>
            <a:endParaRPr lang="en-IN" sz="2205" b="1"/>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android:id=”@+id/editText”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android:layout_width=”match_parent”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android:layout_height=”wrap_content”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/&gt;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&lt;Button</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android:id=”@+id/clearButton”</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android:layout_width=”match_parent”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android:layout_height=”wrap_content”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android:text=”Clear”</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	 /&gt;</a:t>
            </a:r>
          </a:p>
          <a:p>
            <a:pPr marL="503978" lvl="1" algn="l" defTabSz="1007957">
              <a:buNone/>
              <a:defRPr kumimoji="0" sz="1984" b="0" i="0" normalizeH="0" noProof="0">
                <a:uLnTx/>
                <a:uFillTx/>
                <a:latin typeface="Franklin Gothic Book"/>
                <a:ea typeface="Arial"/>
                <a:cs typeface="Arial"/>
              </a:defRPr>
            </a:pPr>
            <a:r>
              <a:rPr kumimoji="0" lang="en-IN" sz="2205" b="1" i="0" normalizeH="0" noProof="0">
                <a:uLnTx/>
                <a:uFillTx/>
                <a:latin typeface="Franklin Gothic Book"/>
                <a:ea typeface="Arial"/>
                <a:cs typeface="Arial"/>
              </a:rPr>
              <a:t>&lt;/LinearLayout&gt;</a:t>
            </a:r>
            <a:endParaRPr lang="en-IN" b="1"/>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874488410"/>
      </p:ext>
    </p:extLst>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A695395-E4CB-4FBA-9BCF-9A628B81807F}"/>
              </a:ext>
            </a:extLst>
          </p:cNvPr>
          <p:cNvSpPr>
            <a:spLocks noGrp="1"/>
          </p:cNvSpPr>
          <p:nvPr>
            <p:ph idx="1"/>
          </p:nvPr>
        </p:nvSpPr>
        <p:spPr>
          <a:xfrm>
            <a:off x="693500" y="203530"/>
            <a:ext cx="8693627" cy="6605429"/>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use this layout in your new compound View, override its constructor to inflate the layout resource using the inflate method from the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LayoutInflater </a:t>
            </a: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system service. The inflate method takes the layout resource and returns the inflated View.</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BF560D5-7018-4A69-B172-73E828C9260A}"/>
              </a:ext>
            </a:extLst>
          </p:cNvPr>
          <p:cNvSpPr/>
          <p:nvPr/>
        </p:nvSpPr>
        <p:spPr>
          <a:xfrm>
            <a:off x="840493" y="1847922"/>
            <a:ext cx="8399639" cy="54597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0" algn="l" defTabSz="1007957">
              <a:buNone/>
              <a:defRPr kumimoji="0" sz="1984" b="0" i="0" normalizeH="0" noProof="0">
                <a:uLnTx/>
                <a:uFillTx/>
                <a:latin typeface="Franklin Gothic Book"/>
                <a:ea typeface="Arial"/>
                <a:cs typeface="Arial"/>
              </a:defRPr>
            </a:pPr>
            <a:endParaRPr lang="en-IN" sz="1543" b="1"/>
          </a:p>
          <a:p>
            <a:pPr marL="0"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public class ClearableEditText extends LinearLayout {</a:t>
            </a:r>
          </a:p>
          <a:p>
            <a:pPr marL="0"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 EditText editText; </a:t>
            </a:r>
          </a:p>
          <a:p>
            <a:pPr marL="0"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Button clearButton; </a:t>
            </a:r>
          </a:p>
          <a:p>
            <a:pPr marL="503978" lvl="1"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public ClearableEditText(Context context) {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super(context);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 Inflate the view from the layout resource.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String infService = Context.LAYOUT_INFLATER_SERVICE; </a:t>
            </a:r>
          </a:p>
          <a:p>
            <a:pPr marL="1007957" lvl="2" algn="l" defTabSz="1007957">
              <a:buNone/>
              <a:defRPr kumimoji="0" sz="1984" b="0" i="0" normalizeH="0" noProof="0">
                <a:uLnTx/>
                <a:uFillTx/>
                <a:latin typeface="Franklin Gothic Book"/>
                <a:ea typeface="Arial"/>
                <a:cs typeface="Arial"/>
              </a:defRPr>
            </a:pPr>
            <a:r>
              <a:rPr kumimoji="0" lang="en-IN" sz="1984" b="0" i="0" normalizeH="0" noProof="0" err="1">
                <a:uLnTx/>
                <a:uFillTx/>
                <a:latin typeface="Franklin Gothic Book"/>
                <a:ea typeface="Arial"/>
                <a:cs typeface="Arial"/>
              </a:rPr>
              <a:t>LayoutInflater li;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li = (LayoutInflater)getContext().getSystemService(infService); </a:t>
            </a:r>
          </a:p>
          <a:p>
            <a:pPr marL="1007957" lvl="2" algn="l" defTabSz="1007957">
              <a:buNone/>
              <a:defRPr kumimoji="0" sz="1984" b="0" i="0" normalizeH="0" noProof="0">
                <a:uLnTx/>
                <a:uFillTx/>
                <a:latin typeface="Franklin Gothic Book"/>
                <a:ea typeface="Arial"/>
                <a:cs typeface="Arial"/>
              </a:defRPr>
            </a:pPr>
            <a:r>
              <a:rPr kumimoji="0" lang="en-IN" sz="1984" b="0" i="0" normalizeH="0" noProof="0" err="1">
                <a:uLnTx/>
                <a:uFillTx/>
                <a:latin typeface="Franklin Gothic Book"/>
                <a:ea typeface="Arial"/>
                <a:cs typeface="Arial"/>
              </a:rPr>
              <a:t>li.inflate(R.layout.clearable_edit_text, this, true);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 Get references to the child controls. </a:t>
            </a:r>
          </a:p>
          <a:p>
            <a:pPr marL="1007957" lvl="2" algn="l" defTabSz="1007957">
              <a:buNone/>
              <a:defRPr kumimoji="0" sz="1984" b="0" i="0" normalizeH="0" noProof="0">
                <a:uLnTx/>
                <a:uFillTx/>
                <a:latin typeface="Franklin Gothic Book"/>
                <a:ea typeface="Arial"/>
                <a:cs typeface="Arial"/>
              </a:defRPr>
            </a:pPr>
            <a:r>
              <a:rPr kumimoji="0" lang="en-IN" sz="1984" b="0" i="0" normalizeH="0" noProof="0" err="1">
                <a:uLnTx/>
                <a:uFillTx/>
                <a:latin typeface="Franklin Gothic Book"/>
                <a:ea typeface="Arial"/>
                <a:cs typeface="Arial"/>
              </a:rPr>
              <a:t>editText = (EditText)findViewById(R.id.editText);</a:t>
            </a:r>
          </a:p>
          <a:p>
            <a:pPr marL="1007957" lvl="2" algn="l" defTabSz="1007957">
              <a:buNone/>
              <a:defRPr kumimoji="0" sz="1984" b="0" i="0" normalizeH="0" noProof="0">
                <a:uLnTx/>
                <a:uFillTx/>
                <a:latin typeface="Franklin Gothic Book"/>
                <a:ea typeface="Arial"/>
                <a:cs typeface="Arial"/>
              </a:defRPr>
            </a:pPr>
            <a:r>
              <a:rPr kumimoji="0" lang="en-IN" sz="1984" b="0" i="0" normalizeH="0" noProof="0" err="1">
                <a:uLnTx/>
                <a:uFillTx/>
                <a:latin typeface="Franklin Gothic Book"/>
                <a:ea typeface="Arial"/>
                <a:cs typeface="Arial"/>
              </a:rPr>
              <a:t>clearButton = (Button)findViewById(R.id.clearButton); </a:t>
            </a:r>
          </a:p>
          <a:p>
            <a:pPr marL="1007957" lvl="2"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 Hook up the functionality </a:t>
            </a:r>
          </a:p>
          <a:p>
            <a:pPr marL="1007957" lvl="2" algn="l" defTabSz="1007957">
              <a:buNone/>
              <a:defRPr kumimoji="0" sz="1984" b="0" i="0" normalizeH="0" noProof="0">
                <a:uLnTx/>
                <a:uFillTx/>
                <a:latin typeface="Franklin Gothic Book"/>
                <a:ea typeface="Arial"/>
                <a:cs typeface="Arial"/>
              </a:defRPr>
            </a:pPr>
            <a:r>
              <a:rPr kumimoji="0" lang="en-IN" sz="1984" b="0" i="0" normalizeH="0" noProof="0" err="1">
                <a:uLnTx/>
                <a:uFillTx/>
                <a:latin typeface="Franklin Gothic Book"/>
                <a:ea typeface="Arial"/>
                <a:cs typeface="Arial"/>
              </a:rPr>
              <a:t>hookupButton(); </a:t>
            </a:r>
          </a:p>
          <a:p>
            <a:pPr marL="503978" lvl="1" algn="l" defTabSz="1007957">
              <a:buNone/>
              <a:defRPr kumimoji="0" sz="1984" b="0" i="0" normalizeH="0" noProof="0">
                <a:uLnTx/>
                <a:uFillTx/>
                <a:latin typeface="Franklin Gothic Book"/>
                <a:ea typeface="Arial"/>
                <a:cs typeface="Arial"/>
              </a:defRPr>
            </a:pPr>
            <a:r>
              <a:rPr kumimoji="0" lang="en-IN" sz="1984" b="0" i="0" normalizeH="0" noProof="0">
                <a:uLnTx/>
                <a:uFillTx/>
                <a:latin typeface="Franklin Gothic Book"/>
                <a:ea typeface="Arial"/>
                <a:cs typeface="Arial"/>
              </a:rPr>
              <a:t>} }}</a:t>
            </a:r>
            <a:endParaRPr lang="en-IN" sz="1764"/>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3230302961"/>
      </p:ext>
    </p:extLst>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8CF18AE2-8F76-4238-B544-5B381FF40366}"/>
              </a:ext>
            </a:extLst>
          </p:cNvPr>
          <p:cNvSpPr>
            <a:spLocks noGrp="1"/>
          </p:cNvSpPr>
          <p:nvPr>
            <p:ph idx="1"/>
          </p:nvPr>
        </p:nvSpPr>
        <p:spPr>
          <a:xfrm>
            <a:off x="342167" y="261681"/>
            <a:ext cx="9044958" cy="6987854"/>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You can create a reusable layout by creating an XML resource that encapsulates the UI pattern you want to reuse. </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You can then import these layout patterns when creating the UI for Activities or Fragments by using the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include tag </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within their layout resource definitions.</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The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include tag </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also enables you to override the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id </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and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layout</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parameters of the root node of the included layout: </a:t>
            </a:r>
            <a:endParaRPr lang="en-IN" sz="2646"/>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BAE54BF-2D26-456D-9A15-6B3FB1D7457A}"/>
              </a:ext>
            </a:extLst>
          </p:cNvPr>
          <p:cNvSpPr/>
          <p:nvPr/>
        </p:nvSpPr>
        <p:spPr>
          <a:xfrm>
            <a:off x="1596461" y="5291773"/>
            <a:ext cx="5713371" cy="20062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&lt;include layout=”@layout/clearable_edit_text”</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android:id=”@+id/add_new_entry_input”</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android:layout_width=”</a:t>
            </a:r>
            <a:r>
              <a:rPr kumimoji="0" lang="en-US" sz="1764" b="0" i="0" normalizeH="0" noProof="0" err="1">
                <a:uLnTx/>
                <a:uFillTx/>
                <a:latin typeface="Franklin Gothic Book"/>
                <a:ea typeface="Arial"/>
                <a:cs typeface="Arial"/>
              </a:rPr>
              <a:t>match_parent</a:t>
            </a:r>
            <a:r>
              <a:rPr kumimoji="0" lang="en-US" sz="1984" b="0" i="0" normalizeH="0" noProof="0">
                <a:uLnTx/>
                <a:uFillTx/>
                <a:latin typeface="Franklin Gothic Book"/>
                <a:ea typeface="Arial"/>
                <a:cs typeface="Arial"/>
              </a:rPr>
              <a:t>”</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android:layout_height=”wrap_content”</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android:layout_gravity=”top”/&gt;</a:t>
            </a:r>
            <a:endParaRPr lang="en-IN"/>
          </a:p>
        </p:txBody>
      </p:sp>
      <p:sp>
        <p:nvSpPr>
          <p:cNvPr id="5" name="Rectangle: Rounded Corners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B885792-0618-478C-9F35-4A2E98B2CDCE}"/>
              </a:ext>
            </a:extLst>
          </p:cNvPr>
          <p:cNvSpPr/>
          <p:nvPr/>
        </p:nvSpPr>
        <p:spPr>
          <a:xfrm>
            <a:off x="840493" y="2939873"/>
            <a:ext cx="8044269" cy="9885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0" algn="ctr" defTabSz="1007957">
              <a:buNone/>
              <a:defRPr kumimoji="0" sz="1984" b="0" i="0" normalizeH="0" noProof="0">
                <a:uLnTx/>
                <a:uFillTx/>
                <a:latin typeface="Franklin Gothic Book"/>
                <a:ea typeface="Arial"/>
                <a:cs typeface="Arial"/>
              </a:defRPr>
            </a:pPr>
            <a:r>
              <a:rPr kumimoji="0" lang="en-IN" sz="2646" b="0" i="0" normalizeH="0" noProof="0">
                <a:uLnTx/>
                <a:uFillTx/>
                <a:latin typeface="Franklin Gothic Book"/>
                <a:ea typeface="Arial"/>
                <a:cs typeface="Arial"/>
              </a:rPr>
              <a:t>&lt;include layout=”@layout/clearable_edit_text”/&gt;</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696941224"/>
      </p:ext>
    </p:ext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672500" y="251989"/>
            <a:ext cx="3871097" cy="6887704"/>
          </a:xfrm>
          <a:prstGeom prst="rect">
            <a:avLst/>
          </a:prstGeom>
          <a:noFill/>
          <a:ln w="9525">
            <a:noFill/>
            <a:miter lim="800000"/>
          </a:ln>
          <a:effectLst/>
        </p:spPr>
      </p:pic>
      <p:pic>
        <p:nvPicPr>
          <p:cNvPr id="2051" name="Picture 3"/>
          <p:cNvPicPr>
            <a:picLocks noChangeAspect="1" noChangeArrowheads="1"/>
          </p:cNvPicPr>
          <p:nvPr/>
        </p:nvPicPr>
        <p:blipFill>
          <a:blip r:embed="rId3"/>
          <a:stretch>
            <a:fillRect/>
          </a:stretch>
        </p:blipFill>
        <p:spPr bwMode="auto">
          <a:xfrm>
            <a:off x="5460295" y="251989"/>
            <a:ext cx="3574452" cy="680370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FDA50F8-A61E-44DE-868E-F5638338D18B}"/>
              </a:ext>
            </a:extLst>
          </p:cNvPr>
          <p:cNvSpPr>
            <a:spLocks noGrp="1"/>
          </p:cNvSpPr>
          <p:nvPr>
            <p:ph type="title"/>
          </p:nvPr>
        </p:nvSpPr>
        <p:spPr>
          <a:xfrm>
            <a:off x="693500" y="635089"/>
            <a:ext cx="8693627" cy="431019"/>
          </a:xfrm>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IN" sz="2800"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Creating Custom Views</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9ADB7CF-5DF1-4946-9084-F1EF254CD2F9}"/>
              </a:ext>
            </a:extLst>
          </p:cNvPr>
          <p:cNvSpPr>
            <a:spLocks noGrp="1"/>
          </p:cNvSpPr>
          <p:nvPr>
            <p:ph idx="1"/>
          </p:nvPr>
        </p:nvSpPr>
        <p:spPr>
          <a:xfrm>
            <a:off x="693500" y="1473168"/>
            <a:ext cx="8693627" cy="5834517"/>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Creating new Views gives you the power to fundamentally shape the way your applications look and feel. By creating your own controls, you can create UIs that are uniquely suited to your needs. </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you extend either the </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View </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or</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a:t>
            </a: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SurfaceView</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class</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The View class provides a </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Canvas</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object with a series of draw methods and </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Paint</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classes. </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Use them to create a visual interface with bitmaps and raster graphics. You can then override user events, including screen touches or key presses to provide interactivity. </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The </a:t>
            </a: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SurfaceView</a:t>
            </a:r>
            <a:r>
              <a:rPr kumimoji="0" lang="en-US" sz="2000"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class</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provides a Surface object that supports drawing from a background thread and optionally using </a:t>
            </a: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openGL</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to implement your graphics. </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IN" sz="2000" dirty="0"/>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2338662548"/>
      </p:ext>
    </p:extLst>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2688414" y="251989"/>
            <a:ext cx="4535805" cy="712433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0266355F-C493-4904-9606-305BE7C6908E}"/>
              </a:ext>
            </a:extLst>
          </p:cNvPr>
          <p:cNvSpPr>
            <a:spLocks noGrp="1"/>
          </p:cNvSpPr>
          <p:nvPr>
            <p:ph type="title"/>
          </p:nvPr>
        </p:nvSpPr>
        <p:spPr>
          <a:xfrm>
            <a:off x="693500" y="402484"/>
            <a:ext cx="8693627" cy="348234"/>
          </a:xfrm>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IN" sz="2800"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Handling User Interaction Events</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817C2A5-3755-48E5-991D-E793AED7552F}"/>
              </a:ext>
            </a:extLst>
          </p:cNvPr>
          <p:cNvSpPr>
            <a:spLocks noGrp="1"/>
          </p:cNvSpPr>
          <p:nvPr>
            <p:ph idx="1"/>
          </p:nvPr>
        </p:nvSpPr>
        <p:spPr>
          <a:xfrm>
            <a:off x="693500" y="1027340"/>
            <a:ext cx="8693627" cy="6280345"/>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For your new View to be interactive, it will need to respond to user-initiated events such as key presses, screen touches, and button clicks.</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onKeyDown</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Called when any device key is pressed; includes the D-pad, keyboard, hang-up, call, back, and camera buttons </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onKeyUp</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Called when a user releases a pressed key </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onTrackballEvent</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Called when the device’s trackball is moved </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000"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onTouchEvent</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Called when the </a:t>
            </a:r>
            <a:r>
              <a:rPr kumimoji="0" lang="en-US" sz="2000" b="0"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touchscreen</a:t>
            </a:r>
            <a:r>
              <a:rPr kumimoji="0" lang="en-US" sz="20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is pressed or released, or when it detects movement</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Skeleton class that overrides each of the user interaction handlers in a View is shown in the next slide.</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3718403514"/>
      </p:ext>
    </p:extLst>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220EBAD-CEED-42F2-9777-BB89B1934888}"/>
              </a:ext>
            </a:extLst>
          </p:cNvPr>
          <p:cNvSpPr/>
          <p:nvPr/>
        </p:nvSpPr>
        <p:spPr>
          <a:xfrm>
            <a:off x="672500" y="0"/>
            <a:ext cx="8567632" cy="75596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@Override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public boolean onKeyDown(int keyCode, KeyEvent keyEvent) {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Return true if the event was handled. return true;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@Override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public boolean onKeyUp(int keyCode, KeyEvent keyEvent)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 Return true if the event was handled. return true;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@Override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public boolean onTrackballEvent(MotionEvent event ) {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Get the type of action this event represents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int actionPerformed = event.getAction();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Return true if the event was handled.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return true;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@Override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public boolean onTouchEvent(MotionEvent event)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 Get the type of action this event represents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int actionPerformed = event.getAction();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 Return true if the event was handled.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return true; </a:t>
            </a:r>
          </a:p>
          <a:p>
            <a:pPr marL="503978" lvl="1" algn="l" defTabSz="1007957">
              <a:buNone/>
              <a:defRPr kumimoji="0" sz="1984" b="0" i="0" normalizeH="0" noProof="0">
                <a:uLnTx/>
                <a:uFillTx/>
                <a:latin typeface="Franklin Gothic Book"/>
                <a:ea typeface="Arial"/>
                <a:cs typeface="Arial"/>
              </a:defRPr>
            </a:pPr>
            <a:r>
              <a:rPr kumimoji="0" lang="en-US" sz="1984" b="0" i="0" normalizeH="0" noProof="0">
                <a:uLnTx/>
                <a:uFillTx/>
                <a:latin typeface="Franklin Gothic Book"/>
                <a:ea typeface="Arial"/>
                <a:cs typeface="Arial"/>
              </a:rPr>
              <a:t>}</a:t>
            </a:r>
            <a:endParaRPr lang="en-IN"/>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20663763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600">
                <a:latin typeface="Comic Sans MS" pitchFamily="66" charset="0"/>
              </a:rPr>
              <a:t>NATIVE ANDROID APPLICATIONS</a:t>
            </a:r>
            <a:endParaRPr lang="en-US" altLang="en-US" sz="3600"/>
          </a:p>
        </p:txBody>
      </p:sp>
      <p:sp>
        <p:nvSpPr>
          <p:cNvPr id="23555"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None/>
            </a:pPr>
            <a:r>
              <a:rPr lang="en-US" altLang="en-US" sz="2800" b="1">
                <a:solidFill>
                  <a:srgbClr val="7030A0"/>
                </a:solidFill>
                <a:latin typeface="Comic Sans MS" pitchFamily="66" charset="0"/>
              </a:rPr>
              <a:t>Android devices also ship with the following proprietary </a:t>
            </a:r>
            <a:r>
              <a:rPr lang="en-US" altLang="en-US" sz="2800" b="1">
                <a:solidFill>
                  <a:srgbClr val="FF3300"/>
                </a:solidFill>
                <a:latin typeface="Comic Sans MS" pitchFamily="66" charset="0"/>
              </a:rPr>
              <a:t>Google</a:t>
            </a:r>
            <a:r>
              <a:rPr lang="en-US" altLang="en-US" sz="2800" b="1">
                <a:solidFill>
                  <a:srgbClr val="7030A0"/>
                </a:solidFill>
                <a:latin typeface="Comic Sans MS" pitchFamily="66" charset="0"/>
              </a:rPr>
              <a:t> mobile </a:t>
            </a:r>
            <a:r>
              <a:rPr lang="en-US" altLang="en-US" sz="2800" b="1">
                <a:solidFill>
                  <a:srgbClr val="002060"/>
                </a:solidFill>
                <a:latin typeface="Comic Sans MS" pitchFamily="66" charset="0"/>
              </a:rPr>
              <a:t>app</a:t>
            </a:r>
            <a:r>
              <a:rPr lang="en-US" altLang="en-US" sz="2800" b="1">
                <a:solidFill>
                  <a:srgbClr val="7030A0"/>
                </a:solidFill>
                <a:latin typeface="Comic Sans MS" pitchFamily="66" charset="0"/>
              </a:rPr>
              <a:t>lications:</a:t>
            </a:r>
          </a:p>
          <a:p>
            <a:pPr lvl="1">
              <a:buFont typeface="Wingdings" pitchFamily="2" charset="2"/>
            </a:pPr>
            <a:r>
              <a:rPr lang="en-US" altLang="en-US" sz="2400" b="1">
                <a:solidFill>
                  <a:srgbClr val="7030A0"/>
                </a:solidFill>
                <a:latin typeface="Comic Sans MS" pitchFamily="66" charset="0"/>
              </a:rPr>
              <a:t>The </a:t>
            </a:r>
            <a:r>
              <a:rPr lang="en-US" altLang="en-US" sz="2400" b="1">
                <a:solidFill>
                  <a:srgbClr val="FF9900"/>
                </a:solidFill>
                <a:latin typeface="Comic Sans MS" pitchFamily="66" charset="0"/>
              </a:rPr>
              <a:t>Google Play Store</a:t>
            </a:r>
            <a:r>
              <a:rPr lang="en-US" altLang="en-US" sz="2400" b="1">
                <a:solidFill>
                  <a:srgbClr val="7030A0"/>
                </a:solidFill>
                <a:latin typeface="Comic Sans MS" pitchFamily="66" charset="0"/>
              </a:rPr>
              <a:t> for downloading third-party Android applications</a:t>
            </a:r>
          </a:p>
          <a:p>
            <a:pPr lvl="1">
              <a:buFont typeface="Wingdings" pitchFamily="2" charset="2"/>
            </a:pPr>
            <a:r>
              <a:rPr lang="en-US" altLang="en-US" sz="2400" b="1">
                <a:solidFill>
                  <a:srgbClr val="7030A0"/>
                </a:solidFill>
                <a:latin typeface="Comic Sans MS" pitchFamily="66" charset="0"/>
              </a:rPr>
              <a:t>A fully featured mobile </a:t>
            </a:r>
            <a:r>
              <a:rPr lang="en-US" altLang="en-US" sz="2400" b="1">
                <a:solidFill>
                  <a:srgbClr val="FF0000"/>
                </a:solidFill>
                <a:latin typeface="Comic Sans MS" pitchFamily="66" charset="0"/>
              </a:rPr>
              <a:t>Google Maps</a:t>
            </a:r>
            <a:r>
              <a:rPr lang="en-US" altLang="en-US" sz="2400" b="1">
                <a:solidFill>
                  <a:srgbClr val="7030A0"/>
                </a:solidFill>
                <a:latin typeface="Comic Sans MS" pitchFamily="66" charset="0"/>
              </a:rPr>
              <a:t> application, including Street View, driving directions, and turn-by-turn navigation, satellite views, and traffic conditions</a:t>
            </a:r>
          </a:p>
          <a:p>
            <a:pPr lvl="1">
              <a:buFont typeface="Wingdings" pitchFamily="2" charset="2"/>
            </a:pPr>
            <a:r>
              <a:rPr lang="en-US" altLang="en-US" sz="2400" b="1">
                <a:solidFill>
                  <a:srgbClr val="7030A0"/>
                </a:solidFill>
                <a:latin typeface="Comic Sans MS" pitchFamily="66" charset="0"/>
              </a:rPr>
              <a:t>The </a:t>
            </a:r>
            <a:r>
              <a:rPr lang="en-US" altLang="en-US" sz="2400" b="1">
                <a:solidFill>
                  <a:srgbClr val="008000"/>
                </a:solidFill>
                <a:latin typeface="Comic Sans MS" pitchFamily="66" charset="0"/>
              </a:rPr>
              <a:t>Gmail</a:t>
            </a:r>
            <a:r>
              <a:rPr lang="en-US" altLang="en-US" sz="2400" b="1">
                <a:solidFill>
                  <a:srgbClr val="7030A0"/>
                </a:solidFill>
                <a:latin typeface="Comic Sans MS" pitchFamily="66" charset="0"/>
              </a:rPr>
              <a:t> email client</a:t>
            </a:r>
          </a:p>
          <a:p>
            <a:pPr lvl="1">
              <a:buFont typeface="Wingdings" pitchFamily="2" charset="2"/>
            </a:pPr>
            <a:r>
              <a:rPr lang="en-US" altLang="en-US" sz="2400" b="1">
                <a:solidFill>
                  <a:srgbClr val="7030A0"/>
                </a:solidFill>
                <a:latin typeface="Comic Sans MS" pitchFamily="66" charset="0"/>
              </a:rPr>
              <a:t>The </a:t>
            </a:r>
            <a:r>
              <a:rPr lang="en-US" altLang="en-US" sz="2400" b="1">
                <a:solidFill>
                  <a:srgbClr val="CC0099"/>
                </a:solidFill>
                <a:latin typeface="Comic Sans MS" pitchFamily="66" charset="0"/>
              </a:rPr>
              <a:t>Google Talk</a:t>
            </a:r>
            <a:r>
              <a:rPr lang="en-US" altLang="en-US" sz="2400" b="1">
                <a:solidFill>
                  <a:srgbClr val="7030A0"/>
                </a:solidFill>
                <a:latin typeface="Comic Sans MS" pitchFamily="66" charset="0"/>
              </a:rPr>
              <a:t> instant-messaging client</a:t>
            </a:r>
          </a:p>
          <a:p>
            <a:pPr lvl="1">
              <a:buFont typeface="Wingdings" pitchFamily="2" charset="2"/>
            </a:pPr>
            <a:r>
              <a:rPr lang="en-US" altLang="en-US" sz="2400" b="1">
                <a:solidFill>
                  <a:srgbClr val="7030A0"/>
                </a:solidFill>
                <a:latin typeface="Comic Sans MS" pitchFamily="66" charset="0"/>
              </a:rPr>
              <a:t>The </a:t>
            </a:r>
            <a:r>
              <a:rPr lang="en-US" altLang="en-US" sz="2400" b="1">
                <a:solidFill>
                  <a:srgbClr val="FF9900"/>
                </a:solidFill>
                <a:latin typeface="Comic Sans MS" pitchFamily="66" charset="0"/>
              </a:rPr>
              <a:t>YouTube</a:t>
            </a:r>
            <a:r>
              <a:rPr lang="en-US" altLang="en-US" sz="2400" b="1">
                <a:solidFill>
                  <a:srgbClr val="7030A0"/>
                </a:solidFill>
                <a:latin typeface="Comic Sans MS" pitchFamily="66" charset="0"/>
              </a:rPr>
              <a:t> video player</a:t>
            </a:r>
          </a:p>
          <a:p>
            <a:pPr lvl="0">
              <a:buFont typeface="Wingdings" pitchFamily="2" charset="2"/>
            </a:pPr>
            <a:endParaRPr lang="en-US" altLang="en-US" sz="2800">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4436" y="2183906"/>
            <a:ext cx="5963744" cy="2849840"/>
          </a:xfrm>
          <a:prstGeom prst="rect">
            <a:avLst/>
          </a:prstGeom>
          <a:noFill/>
        </p:spPr>
        <p:txBody>
          <a:bodyPr wrap="square" lIns="100796" tIns="50398" rIns="100796" bIns="50398">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ctr" defTabSz="1007957">
              <a:buNone/>
              <a:defRPr kumimoji="0" sz="1984" b="0" i="0" normalizeH="0" noProof="0">
                <a:uLnTx/>
                <a:uFillTx/>
                <a:latin typeface="+mn-lt"/>
                <a:ea typeface="+mn-ea"/>
                <a:cs typeface="+mn-cs"/>
              </a:defRPr>
            </a:pPr>
            <a:r>
              <a:rPr kumimoji="0" lang="en-US" sz="5952" b="1" i="0" cap="none" spc="0" normalizeH="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Introduction  to         Adapters</a:t>
            </a:r>
            <a:endParaRPr lang="en-US" sz="5952"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6F752FF-E577-40E1-BF5D-F4F6CD3CCC7C}"/>
              </a:ext>
            </a:extLst>
          </p:cNvPr>
          <p:cNvSpPr>
            <a:spLocks noGrp="1"/>
          </p:cNvSpPr>
          <p:nvPr>
            <p:ph type="title"/>
          </p:nvPr>
        </p:nvSpPr>
        <p:spPr>
          <a:xfrm>
            <a:off x="569928" y="503843"/>
            <a:ext cx="8693627" cy="246874"/>
          </a:xfrm>
        </p:spPr>
        <p:txBody>
          <a:bodyPr>
            <a:noAutofit/>
          </a:bodyPr>
          <a:lstStyle>
            <a:lvl1pPr>
              <a:defRPr kumimoji="0" sz="4850" b="0" i="0" u="none" strike="noStrike" kern="1200" cap="none" spc="0" normalizeH="0" baseline="0" noProof="0">
                <a:solidFill>
                  <a:schemeClr val="tx1"/>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85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defRPr>
            </a:pPr>
            <a:r>
              <a:rPr kumimoji="0" lang="en-IN" sz="352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t>INTRODUCING ADAPTERS </a:t>
            </a:r>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23B4BAC2-404F-49E0-9F60-89C55FFBBBD8}"/>
              </a:ext>
            </a:extLst>
          </p:cNvPr>
          <p:cNvSpPr>
            <a:spLocks noGrp="1"/>
          </p:cNvSpPr>
          <p:nvPr>
            <p:ph idx="1"/>
          </p:nvPr>
        </p:nvSpPr>
        <p:spPr>
          <a:xfrm>
            <a:off x="693500" y="833503"/>
            <a:ext cx="8693627" cy="6571103"/>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377984" marR="0" lvl="0" indent="-377984" algn="l" defTabSz="1007957" fontAlgn="auto">
              <a:lnSpc>
                <a:spcPct val="100000"/>
              </a:lnSpc>
              <a:spcBef>
                <a:spcPct val="20000"/>
              </a:spcBef>
              <a:spcAft>
                <a:spcPct val="0"/>
              </a:spcAft>
              <a:buSzTx/>
              <a:buChar char="•"/>
              <a:defRPr kumimoji="0" sz="352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Adapters are the link between a set of data and the AdapterView that displays the data.</a:t>
            </a:r>
            <a:endParaRPr lang="en-US" sz="1764"/>
          </a:p>
          <a:p>
            <a:pPr marL="377984" marR="0" lvl="0" indent="-377984" algn="l" defTabSz="1007957" fontAlgn="auto">
              <a:lnSpc>
                <a:spcPct val="100000"/>
              </a:lnSpc>
              <a:spcBef>
                <a:spcPct val="20000"/>
              </a:spcBef>
              <a:spcAft>
                <a:spcPct val="0"/>
              </a:spcAft>
              <a:buSzTx/>
              <a:buChar char="•"/>
              <a:defRPr kumimoji="0" sz="352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Adapters are used to bind data to </a:t>
            </a:r>
            <a:r>
              <a:rPr kumimoji="0" lang="en-US" sz="2205"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Groups </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that extend the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AdapterView</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a:t>
            </a:r>
          </a:p>
        </p:txBody>
      </p:sp>
      <p:pic>
        <p:nvPicPr>
          <p:cNvPr id="5"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E633B648-DB37-4BBE-BD32-E08409C77ADA}"/>
              </a:ext>
            </a:extLst>
          </p:cNvPr>
          <p:cNvPicPr>
            <a:picLocks noChangeAspect="1"/>
          </p:cNvPicPr>
          <p:nvPr/>
        </p:nvPicPr>
        <p:blipFill>
          <a:blip r:embed="rId2"/>
          <a:stretch>
            <a:fillRect/>
          </a:stretch>
        </p:blipFill>
        <p:spPr>
          <a:xfrm>
            <a:off x="1579615" y="2687886"/>
            <a:ext cx="6736557" cy="4115822"/>
          </a:xfrm>
          <a:prstGeom prst="rect">
            <a:avLst/>
          </a:prstGeom>
        </p:spPr>
      </p:pic>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2829291273"/>
      </p:ext>
    </p:extLst>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F343F1EB-08AF-4718-AD60-445F346BB9EA}"/>
              </a:ext>
            </a:extLst>
          </p:cNvPr>
          <p:cNvSpPr>
            <a:spLocks noGrp="1"/>
          </p:cNvSpPr>
          <p:nvPr>
            <p:ph idx="1"/>
          </p:nvPr>
        </p:nvSpPr>
        <p:spPr>
          <a:xfrm>
            <a:off x="693500" y="697817"/>
            <a:ext cx="8693627" cy="6522643"/>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Adapters are responsible for creating child Views that represent the underlying data within the bound parent View.</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is incapable of displaying any data on its own. Its contents are always determined by another object, an </a:t>
            </a:r>
            <a:r>
              <a:rPr kumimoji="0" lang="en-US" sz="2205"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 adapter is an object of a class that implements the </a:t>
            </a:r>
            <a:r>
              <a:rPr kumimoji="0" lang="en-US" sz="2205"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 interface</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It acts as a link between a data set and an </a:t>
            </a:r>
            <a:r>
              <a:rPr kumimoji="0" lang="en-US" sz="2205"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 view</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 object of a class that extends the abstract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AdapterView class</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data set can be anything that presents data in a structured manner. Arrays, List objects, and Cursor objects are commonly used data sets.</a:t>
            </a:r>
            <a:endParaRPr lang="en-IN" sz="2205"/>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a:p>
        </p:txBody>
      </p:sp>
      <p:pic>
        <p:nvPicPr>
          <p:cNvPr id="6" name="Picture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73DF26A-F397-4876-9550-0EB8E617AD67}"/>
              </a:ext>
            </a:extLst>
          </p:cNvPr>
          <p:cNvPicPr>
            <a:picLocks noChangeAspect="1"/>
          </p:cNvPicPr>
          <p:nvPr/>
        </p:nvPicPr>
        <p:blipFill>
          <a:blip r:embed="rId2"/>
          <a:stretch>
            <a:fillRect/>
          </a:stretch>
        </p:blipFill>
        <p:spPr>
          <a:xfrm>
            <a:off x="2274489" y="2183906"/>
            <a:ext cx="5008285" cy="2897875"/>
          </a:xfrm>
          <a:prstGeom prst="rect">
            <a:avLst/>
          </a:prstGeom>
        </p:spPr>
      </p:pic>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3048245674"/>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6BEBD6D-C2C6-485F-8698-E0FDF39F9EB0}"/>
              </a:ext>
            </a:extLst>
          </p:cNvPr>
          <p:cNvSpPr>
            <a:spLocks noGrp="1"/>
          </p:cNvSpPr>
          <p:nvPr>
            <p:ph idx="1"/>
          </p:nvPr>
        </p:nvSpPr>
        <p:spPr>
          <a:xfrm>
            <a:off x="1008486" y="145379"/>
            <a:ext cx="8819621" cy="7201074"/>
          </a:xfrm>
        </p:spPr>
        <p:txBody>
          <a:bodyPr>
            <a:normAutofit fontScale="70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4189" b="1"/>
          </a:p>
          <a:p>
            <a:pPr marL="0" marR="0" lvl="0" indent="0"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IN" sz="4189"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Some Native Adapters:</a:t>
            </a:r>
            <a:endParaRPr lang="en-IN" b="1" u="sng"/>
          </a:p>
          <a:p>
            <a:pPr marL="416657" marR="0" lvl="0" indent="-416657" algn="just"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most cases you won’t have to create your own Adapters from scratch. </a:t>
            </a:r>
          </a:p>
          <a:p>
            <a:pPr marL="416657" marR="0" lvl="0" indent="-416657" algn="just"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supplies a set of Adapters that can pump data from common data sources (including arrays and Cursors) into the native controls that extend Adapter View.</a:t>
            </a:r>
          </a:p>
          <a:p>
            <a:pPr marL="0" marR="0" lvl="0" indent="0"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list highlights two of the most useful and versatile native Adapters: </a:t>
            </a:r>
            <a:endParaRPr lang="en-US" sz="3638" smtClean="0"/>
          </a:p>
          <a:p>
            <a:pPr marL="0" marR="0" lvl="0" indent="0"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638"/>
          </a:p>
          <a:p>
            <a:pPr marL="566976" marR="0" lvl="0" indent="-566976" algn="just" defTabSz="1111086" fontAlgn="auto">
              <a:lnSpc>
                <a:spcPct val="100000"/>
              </a:lnSpc>
              <a:spcBef>
                <a:spcPct val="20000"/>
              </a:spcBef>
              <a:spcAft>
                <a:spcPct val="0"/>
              </a:spcAft>
              <a:buSzTx/>
              <a:buAutoNum type="arabicPeriod"/>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ArrayAdapter</a:t>
            </a:r>
            <a:r>
              <a:rPr kumimoji="0" lang="en-US" sz="3638"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Array Adapter uses generics to bind an Adapter View to an array of objects of the specified class. </a:t>
            </a:r>
            <a:endParaRPr lang="en-US" sz="3638" smtClean="0"/>
          </a:p>
          <a:p>
            <a:pPr marL="566976" marR="0" lvl="0" indent="-566976"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638"/>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default, the Array Adapter uses the </a:t>
            </a:r>
            <a:r>
              <a:rPr kumimoji="0" lang="en-US" sz="3638" b="1"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toString </a:t>
            </a: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value of each object in the array to create and populate Text Views. </a:t>
            </a:r>
            <a:endParaRPr lang="en-US" sz="3638" smtClean="0"/>
          </a:p>
          <a:p>
            <a:pPr marL="902757" marR="0" lvl="1" indent="-347214" algn="just" defTabSz="1111086" fontAlgn="auto">
              <a:lnSpc>
                <a:spcPct val="100000"/>
              </a:lnSpc>
              <a:spcBef>
                <a:spcPct val="20000"/>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638"/>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Alternative constructors enable you to use more complex layouts, or you can extend the class (as shown in the next section) to bind data to more complicated layouts. </a:t>
            </a:r>
          </a:p>
          <a:p>
            <a:pPr marL="416657" marR="0" lvl="0" indent="-416657" algn="just"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sz="3638"/>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609933520"/>
      </p:ext>
    </p:extLst>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475" y="755968"/>
            <a:ext cx="8265245" cy="6467722"/>
          </a:xfrm>
        </p:spPr>
        <p:txBody>
          <a:bodyPr>
            <a:normAutofit fontScale="92500" lnSpcReduction="1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503978"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a:t>
            </a:r>
            <a:r>
              <a:rPr kumimoji="0" lang="en-US" sz="33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SimpleCursorAdapter</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The Simple Cursor Adapter enables you to bind the Views within a layout to specific columns contained within a Cursor (typically returned from a Content Provider query). </a:t>
            </a:r>
          </a:p>
          <a:p>
            <a:pPr marL="0" marR="0" lvl="0" indent="-503978"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specify an XML layout to inflate and populate to display each child, and then bind each column in the Cursor to a particular View within that layout. </a:t>
            </a:r>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00" dirty="0" smtClean="0"/>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adapter will create a new View for each Cursor entry and inflate the layout into it, populating each View within the layout using the Cursor’s corresponding column value.</a:t>
            </a:r>
          </a:p>
          <a:p>
            <a:pPr marL="902757" marR="0" lvl="1" indent="-347214" algn="just" defTabSz="1111086" fontAlgn="auto">
              <a:lnSpc>
                <a:spcPct val="100000"/>
              </a:lnSpc>
              <a:spcBef>
                <a:spcPct val="20000"/>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300" dirty="0" smtClean="0"/>
          </a:p>
          <a:p>
            <a:pPr marL="0" marR="0" lvl="0" indent="0"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create your own Adapter classes and build your own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AdapterView</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-derived controls.</a:t>
            </a:r>
            <a:endParaRPr lang="en-IN" sz="2800" b="1" dirty="0"/>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916" y="294633"/>
            <a:ext cx="9490300" cy="7040189"/>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b="1" dirty="0"/>
          </a:p>
          <a:p>
            <a:pPr marL="416657" marR="0" lvl="0" indent="-416657" algn="ctr"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sng" strike="noStrike" kern="1200" cap="none" spc="0" normalizeH="0" baseline="0" noProof="0" dirty="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ArrayAdapter</a:t>
            </a:r>
            <a:endParaRPr kumimoji="0" lang="en-US" sz="2800" b="1" i="0" u="sng"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ArrayAdapter</a:t>
            </a:r>
            <a:r>
              <a:rPr kumimoji="0" lang="en-US" sz="2800"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consists of two elements- </a:t>
            </a:r>
            <a:r>
              <a:rPr kumimoji="0" lang="en-US" sz="2800"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 and Adapter</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a list or array of Java objects and objects can be anything like- string, integer etc., . </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a collection handler that returns each item in the collection as a view. It is used for managing the items in the list (the data model or data source)</a:t>
            </a:r>
            <a:r>
              <a:rPr kumimoji="0" lang="en-US" sz="2800" b="0" i="1"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800" dirty="0"/>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1" u="none" strike="noStrike" kern="1200" cap="none" spc="0" normalizeH="0" baseline="0" noProof="0" dirty="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ArrayAdapter</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can handle a list or array of Java objects as input. Every Java object is mapped to one row. By default it maps the </a:t>
            </a:r>
            <a:r>
              <a:rPr kumimoji="0" lang="en-US" sz="2800" b="1" i="0" u="none" strike="noStrike" kern="1200" cap="none" spc="0" normalizeH="0" baseline="0" noProof="0" dirty="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toString</a:t>
            </a:r>
            <a:r>
              <a:rPr kumimoji="0" lang="en-US" sz="2800"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 of the object to a view in the row layout.</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Grp="1" noChangeAspect="1" noChangeArrowheads="1"/>
          </p:cNvPicPr>
          <p:nvPr>
            <p:ph idx="1"/>
          </p:nvPr>
        </p:nvPicPr>
        <p:blipFill>
          <a:blip r:embed="rId2"/>
          <a:stretch>
            <a:fillRect/>
          </a:stretch>
        </p:blipFill>
        <p:spPr bwMode="auto">
          <a:xfrm>
            <a:off x="1300524" y="1763924"/>
            <a:ext cx="7479575" cy="498903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0" y="402484"/>
            <a:ext cx="8693627" cy="543446"/>
          </a:xfrm>
        </p:spPr>
        <p:txBody>
          <a:bodyPr>
            <a:noAutofit/>
          </a:bodyPr>
          <a:lstStyle>
            <a:lvl1pPr>
              <a:defRPr kumimoji="0" sz="4850" b="0" i="0" u="none" strike="noStrike" kern="1200" cap="none" spc="0" normalizeH="0" baseline="0" noProof="0">
                <a:solidFill>
                  <a:schemeClr val="tx1"/>
                </a:solidFill>
                <a:uLnTx/>
                <a:uFillTx/>
                <a:latin typeface="+mj-lt"/>
                <a:ea typeface="+mj-ea"/>
                <a:cs typeface="+mj-cs"/>
                <a:sym typeface="Wingdings" charset="2"/>
              </a:defRPr>
            </a:lvl1pPr>
          </a:lstStyle>
          <a:p>
            <a:pPr marL="0" marR="0" lvl="0" indent="0" algn="ctr" defTabSz="1111086" fontAlgn="auto">
              <a:lnSpc>
                <a:spcPct val="100000"/>
              </a:lnSpc>
              <a:spcBef>
                <a:spcPct val="0"/>
              </a:spcBef>
              <a:spcAft>
                <a:spcPct val="0"/>
              </a:spcAft>
              <a:buSzTx/>
              <a:buNone/>
              <a:defRPr kumimoji="0" sz="53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defRPr>
            </a:pPr>
            <a:r>
              <a:rPr kumimoji="0" lang="en-US" sz="3527"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t>Customizing the Array Adapter</a:t>
            </a:r>
            <a:endParaRPr lang="en-US" sz="3527" u="sng"/>
          </a:p>
        </p:txBody>
      </p:sp>
      <p:sp>
        <p:nvSpPr>
          <p:cNvPr id="3" name="Content Placeholder 2"/>
          <p:cNvSpPr>
            <a:spLocks noGrp="1"/>
          </p:cNvSpPr>
          <p:nvPr>
            <p:ph idx="1"/>
          </p:nvPr>
        </p:nvSpPr>
        <p:spPr>
          <a:xfrm>
            <a:off x="1176479" y="1007957"/>
            <a:ext cx="8210647" cy="6551719"/>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fr-FR"/>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fr-FR"/>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is the implementation of a ArrayAdapter. </a:t>
            </a:r>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Parameters used in ArrayAdapter Class:</a:t>
            </a:r>
            <a:endParaRPr lang="en-US" sz="2205"/>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sng"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 Context</a:t>
            </a:r>
            <a:r>
              <a:rPr kumimoji="0" lang="en-US" sz="2205"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205" u="sng"/>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first parameter is used to pass the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context, </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means the reference of current class. Here this is a keyword used to show the current class reference. We can also use getApplicationContext(), getActivity() in the place of this keyword. </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getApplicationContext() is used in a </a:t>
            </a:r>
            <a:r>
              <a:rPr kumimoji="0" lang="en-US" sz="2205" b="0" i="0" u="sng" strike="noStrike" kern="1200" cap="none" spc="0" normalizeH="0" baseline="0" noProof="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Activity</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getActivity() is used in  a </a:t>
            </a:r>
            <a:r>
              <a:rPr kumimoji="0" lang="en-US" sz="2205" b="0"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mn-lt"/>
                <a:ea typeface="+mn-ea"/>
                <a:cs typeface="+mn-cs"/>
                <a:sym typeface="Wingdings" charset="2"/>
                <a:hlinkClick r:id="rId2" tooltip="Fragment Tutorial"/>
              </a:rPr>
              <a:t>Fragment</a:t>
            </a:r>
            <a:r>
              <a:rPr kumimoji="0" lang="en-US" sz="2205" b="0"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Below is the example code in which we set the current class reference in a adapter.</a:t>
            </a:r>
          </a:p>
          <a:p>
            <a:pPr marL="416657" marR="0" lvl="0" indent="-416657" algn="l"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25"/>
          </a:p>
        </p:txBody>
      </p:sp>
      <p:sp>
        <p:nvSpPr>
          <p:cNvPr id="4" name="Rounded Rectangle 3"/>
          <p:cNvSpPr/>
          <p:nvPr/>
        </p:nvSpPr>
        <p:spPr>
          <a:xfrm>
            <a:off x="1233339" y="1163026"/>
            <a:ext cx="6629253" cy="8994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9pPr>
          </a:lstStyle>
          <a:p>
            <a:pPr marL="0" algn="l" defTabSz="1007957">
              <a:buNone/>
              <a:defRPr kumimoji="0" sz="1984" b="0" i="0" normalizeH="0" noProof="0">
                <a:uLnTx/>
                <a:uFillTx/>
                <a:latin typeface="Calibri"/>
                <a:ea typeface="Arial"/>
                <a:cs typeface="Arial"/>
              </a:defRPr>
            </a:pPr>
            <a:r>
              <a:rPr kumimoji="0" lang="fr-FR" sz="1984" b="1" i="0" normalizeH="0" noProof="0" err="1">
                <a:uLnTx/>
                <a:uFillTx/>
                <a:latin typeface="Calibri"/>
                <a:ea typeface="Arial"/>
                <a:cs typeface="Arial"/>
              </a:rPr>
              <a:t>ArrayAdapter(Context context, int resource, int textViewResourceId, T[] objects)</a:t>
            </a:r>
          </a:p>
        </p:txBody>
      </p:sp>
      <p:sp>
        <p:nvSpPr>
          <p:cNvPr id="5" name="Rounded Rectangle 4"/>
          <p:cNvSpPr/>
          <p:nvPr/>
        </p:nvSpPr>
        <p:spPr>
          <a:xfrm>
            <a:off x="1260475" y="6467722"/>
            <a:ext cx="8364101" cy="8994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9pPr>
          </a:lstStyle>
          <a:p>
            <a:pPr marL="0" algn="l" defTabSz="1007957">
              <a:buNone/>
              <a:defRPr kumimoji="0" sz="1984" b="0" i="0" normalizeH="0" noProof="0">
                <a:uLnTx/>
                <a:uFillTx/>
                <a:latin typeface="Calibri"/>
                <a:ea typeface="Arial"/>
                <a:cs typeface="Arial"/>
              </a:defRPr>
            </a:pPr>
            <a:r>
              <a:rPr kumimoji="0" lang="en-US" sz="1984" b="1" i="0" normalizeH="0" noProof="0" err="1">
                <a:uLnTx/>
                <a:uFillTx/>
                <a:latin typeface="Calibri"/>
                <a:ea typeface="Arial"/>
                <a:cs typeface="Arial"/>
              </a:rPr>
              <a:t>ArrayAdapter  arrayAdapter = new ArrayAdapter(this, int resource, int textViewResourceId, </a:t>
            </a:r>
            <a:r>
              <a:rPr kumimoji="0" lang="en-US" sz="1984" b="1" i="0" normalizeH="0" noProof="0" smtClean="0">
                <a:uLnTx/>
                <a:uFillTx/>
                <a:latin typeface="Calibri"/>
                <a:ea typeface="Arial"/>
                <a:cs typeface="Arial"/>
              </a:rPr>
              <a:t>T[] objects</a:t>
            </a:r>
            <a:r>
              <a:rPr kumimoji="0" lang="en-US" sz="1984" b="1" i="0" normalizeH="0" noProof="0">
                <a:uLnTx/>
                <a:uFillTx/>
                <a:latin typeface="Calibri"/>
                <a:ea typeface="Arial"/>
                <a:cs typeface="Arial"/>
              </a:rPr>
              <a:t>);</a:t>
            </a: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477" y="0"/>
            <a:ext cx="8903619" cy="7559675"/>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sng"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resource</a:t>
            </a:r>
            <a:r>
              <a:rPr kumimoji="0" lang="en-US" sz="2205"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205" u="sng"/>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second parameter is resource id used to set the layout(</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tooltip="XML in Android"/>
              </a:rPr>
              <a:t>xml</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file) for list items in which you have a </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3" tooltip="Text View With Example"/>
              </a:rPr>
              <a:t>text view</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a:p>
            <a:pPr marL="416657" marR="0" lvl="0" indent="-416657" algn="just"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b="1" u="sng" smtClean="0"/>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sng"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textViewResourceId</a:t>
            </a:r>
            <a:r>
              <a:rPr kumimoji="0" lang="en-US" sz="2205"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205" u="sng"/>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third parameter is textViewResourceId which is used to set the id of </a:t>
            </a:r>
            <a:r>
              <a:rPr kumimoji="0" lang="en-US" sz="2205" b="0"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3" tooltip="TextView"/>
              </a:rPr>
              <a:t>TextView</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where you want to display the actual text.</a:t>
            </a:r>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a:p>
            <a:pPr marL="416657" marR="0" lvl="0" indent="-416657" algn="just"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b="1" u="sng" smtClean="0"/>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sng"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4. objects</a:t>
            </a:r>
            <a:r>
              <a:rPr kumimoji="0" lang="en-US" sz="2205"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205" u="sng"/>
          </a:p>
          <a:p>
            <a:pPr marL="416657" marR="0" lvl="0" indent="-416657" algn="just" defTabSz="1111086" fontAlgn="auto">
              <a:lnSpc>
                <a:spcPct val="100000"/>
              </a:lnSpc>
              <a:spcBef>
                <a:spcPct val="20000"/>
              </a:spcBef>
              <a:spcAft>
                <a:spcPct val="0"/>
              </a:spcAft>
              <a:buSzTx/>
              <a:buNone/>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fourth parameter is an array of objects, used to set the array of elements in the </a:t>
            </a:r>
            <a:r>
              <a:rPr kumimoji="0" lang="en-US" sz="2205" b="0" i="0" u="none" strike="noStrike" kern="1200" cap="none" spc="0" normalizeH="0" baseline="0" noProof="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3" tooltip="TextView"/>
              </a:rPr>
              <a:t>textView</a:t>
            </a:r>
            <a:r>
              <a:rPr kumimoji="0" lang="en-US" sz="2205"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We can set the object of array or array list here.</a:t>
            </a:r>
          </a:p>
        </p:txBody>
      </p:sp>
      <p:sp>
        <p:nvSpPr>
          <p:cNvPr id="4" name="Rounded Rectangle 3"/>
          <p:cNvSpPr/>
          <p:nvPr/>
        </p:nvSpPr>
        <p:spPr>
          <a:xfrm>
            <a:off x="1344471" y="1452491"/>
            <a:ext cx="7643671" cy="8994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9pPr>
          </a:lstStyle>
          <a:p>
            <a:pPr marL="0" algn="l" defTabSz="1007957">
              <a:buNone/>
              <a:defRPr kumimoji="0" sz="1984" b="0" i="0" normalizeH="0" noProof="0">
                <a:uLnTx/>
                <a:uFillTx/>
                <a:latin typeface="Calibri"/>
                <a:ea typeface="Arial"/>
                <a:cs typeface="Arial"/>
              </a:defRPr>
            </a:pPr>
            <a:r>
              <a:rPr kumimoji="0" lang="en-US" sz="1984" b="1" i="0" normalizeH="0" noProof="0">
                <a:uLnTx/>
                <a:uFillTx/>
                <a:latin typeface="Calibri"/>
                <a:ea typeface="Arial"/>
                <a:cs typeface="Arial"/>
              </a:rPr>
              <a:t>ArrayAdapter arrayAdapter = new ArrayAdapter(this, R.layout.list_view_items, int textViewResourceId, T[] objects);</a:t>
            </a:r>
          </a:p>
        </p:txBody>
      </p:sp>
      <p:sp>
        <p:nvSpPr>
          <p:cNvPr id="5" name="Rounded Rectangle 4"/>
          <p:cNvSpPr/>
          <p:nvPr/>
        </p:nvSpPr>
        <p:spPr>
          <a:xfrm>
            <a:off x="1327660" y="3888387"/>
            <a:ext cx="7828476" cy="8994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9pPr>
          </a:lstStyle>
          <a:p>
            <a:pPr marL="0" algn="l" defTabSz="1007957">
              <a:buNone/>
              <a:defRPr kumimoji="0" sz="1984" b="0" i="0" normalizeH="0" noProof="0">
                <a:uLnTx/>
                <a:uFillTx/>
                <a:latin typeface="Calibri"/>
                <a:ea typeface="Arial"/>
                <a:cs typeface="Arial"/>
              </a:defRPr>
            </a:pPr>
            <a:r>
              <a:rPr kumimoji="0" lang="en-US" sz="1984" b="1" i="0" normalizeH="0" noProof="0">
                <a:uLnTx/>
                <a:uFillTx/>
                <a:latin typeface="Calibri"/>
                <a:ea typeface="Arial"/>
                <a:cs typeface="Arial"/>
              </a:rPr>
              <a:t>ArrayAdapter arrayAdapter = new ArrayAdapter(this, R.layout.list_view_items, R.id.textView, T[] objects);</a:t>
            </a:r>
          </a:p>
        </p:txBody>
      </p:sp>
      <p:sp>
        <p:nvSpPr>
          <p:cNvPr id="6" name="Rounded Rectangle 5"/>
          <p:cNvSpPr/>
          <p:nvPr/>
        </p:nvSpPr>
        <p:spPr>
          <a:xfrm>
            <a:off x="876676" y="6523290"/>
            <a:ext cx="8951431" cy="8683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alibri"/>
                <a:ea typeface="Arial"/>
                <a:cs typeface="Arial"/>
                <a:sym typeface="Wingdings" charset="2"/>
              </a:defRPr>
            </a:lvl9pPr>
          </a:lstStyle>
          <a:p>
            <a:pPr marL="0" algn="l" defTabSz="1007957">
              <a:buNone/>
              <a:defRPr kumimoji="0" sz="1984" b="0" i="0" normalizeH="0" noProof="0">
                <a:uLnTx/>
                <a:uFillTx/>
                <a:latin typeface="Calibri"/>
                <a:ea typeface="Arial"/>
                <a:cs typeface="Arial"/>
              </a:defRPr>
            </a:pPr>
            <a:r>
              <a:rPr kumimoji="0" lang="en-US" sz="1764" b="1" i="0" normalizeH="0" noProof="0">
                <a:uLnTx/>
                <a:uFillTx/>
                <a:latin typeface="Calibri"/>
                <a:ea typeface="Arial"/>
                <a:cs typeface="Arial"/>
              </a:rPr>
              <a:t>String animalList[] = {"Lion","Tiger","Monkey","Elephant","Dog","Cat","Camel"}; </a:t>
            </a:r>
          </a:p>
          <a:p>
            <a:pPr marL="0" algn="l" defTabSz="1007957">
              <a:buNone/>
              <a:defRPr kumimoji="0" sz="1984" b="0" i="0" normalizeH="0" noProof="0">
                <a:uLnTx/>
                <a:uFillTx/>
                <a:latin typeface="Calibri"/>
                <a:ea typeface="Arial"/>
                <a:cs typeface="Arial"/>
              </a:defRPr>
            </a:pPr>
            <a:r>
              <a:rPr kumimoji="0" lang="en-US" sz="1764" b="1" i="0" normalizeH="0" noProof="0" err="1">
                <a:uLnTx/>
                <a:uFillTx/>
                <a:latin typeface="Calibri"/>
                <a:ea typeface="Arial"/>
                <a:cs typeface="Arial"/>
              </a:rPr>
              <a:t>ArrayAdapter arrayAdapter = new ArrayAdapter(this, R.layout.list_view_items, R.id.textView, animalList);</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3B8F35A-16D0-440A-A33F-FE882A5CF307}"/>
              </a:ext>
            </a:extLst>
          </p:cNvPr>
          <p:cNvPicPr>
            <a:picLocks noGrp="1" noChangeAspect="1"/>
          </p:cNvPicPr>
          <p:nvPr>
            <p:ph idx="1"/>
          </p:nvPr>
        </p:nvPicPr>
        <p:blipFill>
          <a:blip r:embed="rId2"/>
          <a:stretch>
            <a:fillRect/>
          </a:stretch>
        </p:blipFill>
        <p:spPr>
          <a:xfrm>
            <a:off x="1344471" y="1434064"/>
            <a:ext cx="4246765" cy="4441309"/>
          </a:xfrm>
          <a:prstGeom prst="rect">
            <a:avLst/>
          </a:prstGeom>
        </p:spPr>
      </p:pic>
      <p:pic>
        <p:nvPicPr>
          <p:cNvPr id="3" name="Picture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1B41B4D2-A3DE-420A-891F-CAAFC028A940}"/>
              </a:ext>
            </a:extLst>
          </p:cNvPr>
          <p:cNvPicPr>
            <a:picLocks noChangeAspect="1"/>
          </p:cNvPicPr>
          <p:nvPr/>
        </p:nvPicPr>
        <p:blipFill>
          <a:blip r:embed="rId3"/>
          <a:stretch>
            <a:fillRect/>
          </a:stretch>
        </p:blipFill>
        <p:spPr>
          <a:xfrm>
            <a:off x="6311403" y="923959"/>
            <a:ext cx="3180718" cy="5652339"/>
          </a:xfrm>
          <a:prstGeom prst="rect">
            <a:avLst/>
          </a:prstGeom>
        </p:spPr>
      </p:pic>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13323265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59848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4000">
                <a:latin typeface="Comic Sans MS" pitchFamily="66" charset="0"/>
              </a:rPr>
              <a:t>1.5  ANDROID SDK FEATURES</a:t>
            </a:r>
            <a:br>
              <a:rPr lang="en-US" altLang="en-US" sz="4000">
                <a:latin typeface="Comic Sans MS" pitchFamily="66" charset="0"/>
              </a:rPr>
            </a:br>
            <a:endParaRPr lang="en-US" altLang="en-US" sz="4000">
              <a:latin typeface="Comic Sans MS" pitchFamily="66" charset="0"/>
            </a:endParaRPr>
          </a:p>
        </p:txBody>
      </p:sp>
      <p:sp>
        <p:nvSpPr>
          <p:cNvPr id="24579"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Font typeface="Arial"/>
              <a:buAutoNum type="arabicPeriod"/>
            </a:pPr>
            <a:r>
              <a:rPr lang="en-US" altLang="en-US" sz="1800" b="1">
                <a:solidFill>
                  <a:srgbClr val="FF3300"/>
                </a:solidFill>
                <a:latin typeface="Comic Sans MS" pitchFamily="66" charset="0"/>
              </a:rPr>
              <a:t>GSM, EDGE, 3G, 4G, and LTE networks</a:t>
            </a:r>
            <a:r>
              <a:rPr lang="en-US" altLang="en-US" sz="1800" b="1">
                <a:solidFill>
                  <a:srgbClr val="7030A0"/>
                </a:solidFill>
                <a:latin typeface="Comic Sans MS" pitchFamily="66" charset="0"/>
              </a:rPr>
              <a:t> for telephony or data transfer, enabling you to make or receive calls or SMS messages, or to send and retrieve data across mobile networks</a:t>
            </a:r>
          </a:p>
          <a:p>
            <a:pPr lvl="0">
              <a:buFont typeface="Arial"/>
              <a:buAutoNum type="arabicPeriod"/>
            </a:pPr>
            <a:r>
              <a:rPr lang="en-US" altLang="en-US" sz="1800" b="1">
                <a:solidFill>
                  <a:srgbClr val="7030A0"/>
                </a:solidFill>
                <a:latin typeface="Comic Sans MS" pitchFamily="66" charset="0"/>
              </a:rPr>
              <a:t>Comprehensive </a:t>
            </a:r>
            <a:r>
              <a:rPr lang="en-US" altLang="en-US" sz="1800" b="1">
                <a:solidFill>
                  <a:srgbClr val="FF9900"/>
                </a:solidFill>
                <a:latin typeface="Comic Sans MS" pitchFamily="66" charset="0"/>
              </a:rPr>
              <a:t>APIs for location-based services </a:t>
            </a:r>
            <a:r>
              <a:rPr lang="en-US" altLang="en-US" sz="1800" b="1">
                <a:solidFill>
                  <a:srgbClr val="7030A0"/>
                </a:solidFill>
                <a:latin typeface="Comic Sans MS" pitchFamily="66" charset="0"/>
              </a:rPr>
              <a:t>such as </a:t>
            </a:r>
            <a:r>
              <a:rPr lang="en-US" altLang="en-US" sz="1800" b="1">
                <a:solidFill>
                  <a:srgbClr val="CC0099"/>
                </a:solidFill>
                <a:latin typeface="Comic Sans MS" pitchFamily="66" charset="0"/>
              </a:rPr>
              <a:t>GPS</a:t>
            </a:r>
            <a:r>
              <a:rPr lang="en-US" altLang="en-US" sz="1800" b="1">
                <a:solidFill>
                  <a:srgbClr val="7030A0"/>
                </a:solidFill>
                <a:latin typeface="Comic Sans MS" pitchFamily="66" charset="0"/>
              </a:rPr>
              <a:t> and network-based location detection</a:t>
            </a:r>
          </a:p>
          <a:p>
            <a:pPr lvl="0">
              <a:buFont typeface="Arial"/>
              <a:buAutoNum type="arabicPeriod"/>
            </a:pPr>
            <a:r>
              <a:rPr lang="en-US" altLang="en-US" sz="1800" b="1">
                <a:solidFill>
                  <a:srgbClr val="7030A0"/>
                </a:solidFill>
                <a:latin typeface="Comic Sans MS" pitchFamily="66" charset="0"/>
              </a:rPr>
              <a:t>Full support for applications that </a:t>
            </a:r>
            <a:r>
              <a:rPr lang="en-US" altLang="en-US" sz="1800" b="1">
                <a:solidFill>
                  <a:srgbClr val="0070C0"/>
                </a:solidFill>
                <a:latin typeface="Comic Sans MS" pitchFamily="66" charset="0"/>
              </a:rPr>
              <a:t>integrate map controls </a:t>
            </a:r>
            <a:r>
              <a:rPr lang="en-US" altLang="en-US" sz="1800" b="1">
                <a:solidFill>
                  <a:srgbClr val="7030A0"/>
                </a:solidFill>
                <a:latin typeface="Comic Sans MS" pitchFamily="66" charset="0"/>
              </a:rPr>
              <a:t>as part of their user interfaces</a:t>
            </a:r>
          </a:p>
          <a:p>
            <a:pPr lvl="0">
              <a:buFont typeface="Arial"/>
              <a:buAutoNum type="arabicPeriod"/>
            </a:pPr>
            <a:r>
              <a:rPr lang="en-US" altLang="en-US" sz="1800" b="1">
                <a:solidFill>
                  <a:srgbClr val="FF0000"/>
                </a:solidFill>
                <a:latin typeface="Comic Sans MS" pitchFamily="66" charset="0"/>
              </a:rPr>
              <a:t>Wi-Fi </a:t>
            </a:r>
            <a:r>
              <a:rPr lang="en-US" altLang="en-US" sz="1800" b="1">
                <a:solidFill>
                  <a:srgbClr val="7030A0"/>
                </a:solidFill>
                <a:latin typeface="Comic Sans MS" pitchFamily="66" charset="0"/>
              </a:rPr>
              <a:t>hardware access and </a:t>
            </a:r>
            <a:r>
              <a:rPr lang="en-US" altLang="en-US" sz="1800" b="1">
                <a:solidFill>
                  <a:srgbClr val="008000"/>
                </a:solidFill>
                <a:latin typeface="Comic Sans MS" pitchFamily="66" charset="0"/>
              </a:rPr>
              <a:t>peer-to-peer connections</a:t>
            </a:r>
          </a:p>
          <a:p>
            <a:pPr lvl="0">
              <a:buFont typeface="Arial"/>
              <a:buAutoNum type="arabicPeriod"/>
            </a:pPr>
            <a:r>
              <a:rPr lang="en-US" altLang="en-US" sz="1800" b="1">
                <a:solidFill>
                  <a:srgbClr val="7030A0"/>
                </a:solidFill>
                <a:latin typeface="Comic Sans MS" pitchFamily="66" charset="0"/>
              </a:rPr>
              <a:t>Full </a:t>
            </a:r>
            <a:r>
              <a:rPr lang="en-US" altLang="en-US" sz="1800" b="1">
                <a:solidFill>
                  <a:srgbClr val="CC0099"/>
                </a:solidFill>
                <a:latin typeface="Comic Sans MS" pitchFamily="66" charset="0"/>
              </a:rPr>
              <a:t>multimedia hardware control</a:t>
            </a:r>
            <a:r>
              <a:rPr lang="en-US" altLang="en-US" sz="1800" b="1">
                <a:solidFill>
                  <a:srgbClr val="7030A0"/>
                </a:solidFill>
                <a:latin typeface="Comic Sans MS" pitchFamily="66" charset="0"/>
              </a:rPr>
              <a:t>, including playback and recording with the camera and microphone</a:t>
            </a:r>
          </a:p>
          <a:p>
            <a:pPr lvl="0">
              <a:buFont typeface="Arial"/>
              <a:buAutoNum type="arabicPeriod"/>
            </a:pPr>
            <a:r>
              <a:rPr lang="en-US" altLang="en-US" sz="1800" b="1">
                <a:solidFill>
                  <a:srgbClr val="00B0F0"/>
                </a:solidFill>
                <a:latin typeface="Comic Sans MS" pitchFamily="66" charset="0"/>
              </a:rPr>
              <a:t>Media libraries</a:t>
            </a:r>
            <a:r>
              <a:rPr lang="en-US" altLang="en-US" sz="1800" b="1">
                <a:solidFill>
                  <a:srgbClr val="7030A0"/>
                </a:solidFill>
                <a:latin typeface="Comic Sans MS" pitchFamily="66" charset="0"/>
              </a:rPr>
              <a:t> for playing and recording a variety of audio/video or still-image formats</a:t>
            </a:r>
          </a:p>
          <a:p>
            <a:pPr lvl="0">
              <a:buFont typeface="Arial"/>
              <a:buAutoNum type="arabicPeriod"/>
            </a:pPr>
            <a:r>
              <a:rPr lang="en-US" altLang="en-US" sz="1800" b="1">
                <a:solidFill>
                  <a:srgbClr val="7030A0"/>
                </a:solidFill>
                <a:latin typeface="Comic Sans MS" pitchFamily="66" charset="0"/>
              </a:rPr>
              <a:t>APIs for using </a:t>
            </a:r>
            <a:r>
              <a:rPr lang="en-US" altLang="en-US" sz="1800" b="1">
                <a:solidFill>
                  <a:srgbClr val="FF3300"/>
                </a:solidFill>
                <a:latin typeface="Comic Sans MS" pitchFamily="66" charset="0"/>
              </a:rPr>
              <a:t>sensor hardware</a:t>
            </a:r>
            <a:r>
              <a:rPr lang="en-US" altLang="en-US" sz="1800" b="1">
                <a:solidFill>
                  <a:srgbClr val="7030A0"/>
                </a:solidFill>
                <a:latin typeface="Comic Sans MS" pitchFamily="66" charset="0"/>
              </a:rPr>
              <a:t>, including accelerometers, compasses, and barometers</a:t>
            </a:r>
          </a:p>
          <a:p>
            <a:pPr lvl="0">
              <a:buFont typeface="Arial"/>
              <a:buAutoNum type="arabicPeriod"/>
            </a:pPr>
            <a:r>
              <a:rPr lang="en-US" altLang="en-US" sz="1800" b="1">
                <a:solidFill>
                  <a:srgbClr val="7030A0"/>
                </a:solidFill>
                <a:latin typeface="Comic Sans MS" pitchFamily="66" charset="0"/>
              </a:rPr>
              <a:t>Libraries for using </a:t>
            </a:r>
            <a:r>
              <a:rPr lang="en-US" altLang="en-US" sz="1800" b="1">
                <a:solidFill>
                  <a:srgbClr val="FF9900"/>
                </a:solidFill>
                <a:latin typeface="Comic Sans MS" pitchFamily="66" charset="0"/>
              </a:rPr>
              <a:t>Bluetooth and NFC hardware </a:t>
            </a:r>
            <a:r>
              <a:rPr lang="en-US" altLang="en-US" sz="1800" b="1">
                <a:solidFill>
                  <a:srgbClr val="7030A0"/>
                </a:solidFill>
                <a:latin typeface="Comic Sans MS" pitchFamily="66" charset="0"/>
              </a:rPr>
              <a:t>for peer-to-peer data transfer</a:t>
            </a:r>
          </a:p>
          <a:p>
            <a:pPr lvl="0">
              <a:buFont typeface="Arial"/>
              <a:buAutoNum type="arabicPeriod"/>
            </a:pPr>
            <a:endParaRPr lang="en-US" altLang="en-US" sz="1800" b="1">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08" y="850879"/>
            <a:ext cx="8126650" cy="620981"/>
          </a:xfrm>
        </p:spPr>
        <p:txBody>
          <a:bodyPr>
            <a:normAutofit fontScale="90000"/>
          </a:bodyPr>
          <a:lstStyle>
            <a:lvl1pPr>
              <a:defRPr kumimoji="0" sz="4850" b="0" i="0" u="none" strike="noStrike" kern="1200" cap="none" spc="0" normalizeH="0" baseline="0" noProof="0">
                <a:solidFill>
                  <a:schemeClr val="tx1"/>
                </a:solidFill>
                <a:uLnTx/>
                <a:uFillTx/>
                <a:latin typeface="+mj-lt"/>
                <a:ea typeface="+mj-ea"/>
                <a:cs typeface="+mj-cs"/>
                <a:sym typeface="Wingdings" charset="2"/>
              </a:defRPr>
            </a:lvl1pPr>
          </a:lstStyle>
          <a:p>
            <a:pPr marL="0" marR="0" lvl="0" indent="0" algn="ctr" defTabSz="1111086" fontAlgn="auto">
              <a:lnSpc>
                <a:spcPct val="100000"/>
              </a:lnSpc>
              <a:spcBef>
                <a:spcPct val="0"/>
              </a:spcBef>
              <a:spcAft>
                <a:spcPct val="0"/>
              </a:spcAft>
              <a:buSzTx/>
              <a:buNone/>
              <a:defRPr kumimoji="0" sz="534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charset="2"/>
              </a:defRPr>
            </a:pPr>
            <a:r>
              <a:rPr kumimoji="0" lang="en-US" sz="4000"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t>Using the Simple Cursor Adapter</a:t>
            </a:r>
            <a:r>
              <a:rPr kumimoji="0" lang="en-US" sz="534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t/>
            </a:r>
            <a:br>
              <a:rPr kumimoji="0" lang="en-US" sz="534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j-lt"/>
                <a:ea typeface="+mj-ea"/>
                <a:cs typeface="+mj-cs"/>
                <a:sym typeface="Wingdings" charset="2"/>
              </a:rPr>
            </a:br>
            <a:endParaRPr lang="en-US" dirty="0"/>
          </a:p>
        </p:txBody>
      </p:sp>
      <p:sp>
        <p:nvSpPr>
          <p:cNvPr id="3" name="Content Placeholder 2"/>
          <p:cNvSpPr>
            <a:spLocks noGrp="1"/>
          </p:cNvSpPr>
          <p:nvPr>
            <p:ph idx="1"/>
          </p:nvPr>
        </p:nvSpPr>
        <p:spPr>
          <a:xfrm>
            <a:off x="754032" y="1493821"/>
            <a:ext cx="8639997" cy="5787783"/>
          </a:xfrm>
        </p:spPr>
        <p:txBody>
          <a:bodyPr>
            <a:normAutofit fontScale="85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3086" b="0" i="0" u="none" strike="noStrike" kern="1200" cap="none" spc="0" normalizeH="0" baseline="0" noProof="0">
                <a:solidFill>
                  <a:schemeClr val="tx1"/>
                </a:solidFill>
                <a:uLnTx/>
                <a:uFillTx/>
                <a:latin typeface="+mn-lt"/>
                <a:ea typeface="+mn-ea"/>
                <a:cs typeface="+mn-cs"/>
                <a:sym typeface="Wingdings" charset="2"/>
              </a:defRPr>
            </a:lvl2pPr>
            <a:lvl3pPr>
              <a:defRPr kumimoji="0" sz="2646"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2205" b="0" i="0" u="none" strike="noStrike" kern="1200" cap="none" spc="0" normalizeH="0" baseline="0" noProof="0">
                <a:solidFill>
                  <a:schemeClr val="tx1"/>
                </a:solidFill>
                <a:uLnTx/>
                <a:uFillTx/>
                <a:latin typeface="+mn-lt"/>
                <a:ea typeface="+mn-ea"/>
                <a:cs typeface="+mn-cs"/>
                <a:sym typeface="Wingdings" charset="2"/>
              </a:defRPr>
            </a:lvl6pPr>
            <a:lvl7pPr>
              <a:defRPr kumimoji="0" sz="2205" b="0" i="0" u="none" strike="noStrike" kern="1200" cap="none" spc="0" normalizeH="0" baseline="0" noProof="0">
                <a:solidFill>
                  <a:schemeClr val="tx1"/>
                </a:solidFill>
                <a:uLnTx/>
                <a:uFillTx/>
                <a:latin typeface="+mn-lt"/>
                <a:ea typeface="+mn-ea"/>
                <a:cs typeface="+mn-cs"/>
                <a:sym typeface="Wingdings" charset="2"/>
              </a:defRPr>
            </a:lvl7pPr>
            <a:lvl8pPr>
              <a:defRPr kumimoji="0" sz="2205" b="0" i="0" u="none" strike="noStrike" kern="1200" cap="none" spc="0" normalizeH="0" baseline="0" noProof="0">
                <a:solidFill>
                  <a:schemeClr val="tx1"/>
                </a:solidFill>
                <a:uLnTx/>
                <a:uFillTx/>
                <a:latin typeface="+mn-lt"/>
                <a:ea typeface="+mn-ea"/>
                <a:cs typeface="+mn-cs"/>
                <a:sym typeface="Wingdings" charset="2"/>
              </a:defRPr>
            </a:lvl8pPr>
            <a:lvl9pPr>
              <a:defRPr kumimoji="0" sz="2205" b="0" i="0" u="none" strike="noStrike" kern="1200" cap="none" spc="0" normalizeH="0" baseline="0" noProof="0">
                <a:solidFill>
                  <a:schemeClr val="tx1"/>
                </a:solidFill>
                <a:uLnTx/>
                <a:uFillTx/>
                <a:latin typeface="+mn-lt"/>
                <a:ea typeface="+mn-ea"/>
                <a:cs typeface="+mn-cs"/>
                <a:sym typeface="Wingdings" charset="2"/>
              </a:defRPr>
            </a:lvl9pPr>
          </a:lstStyle>
          <a:p>
            <a:pPr marL="416657" marR="0" lvl="0" indent="-416657" algn="l" defTabSz="1111086" fontAlgn="auto">
              <a:lnSpc>
                <a:spcPct val="100000"/>
              </a:lnSpc>
              <a:spcBef>
                <a:spcPct val="20000"/>
              </a:spcBef>
              <a:spcAft>
                <a:spcPts val="661"/>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3086" b="1" i="0" u="none" strike="noStrike" kern="1200" cap="none" spc="0" normalizeH="0" baseline="0" noProof="0" dirty="0" err="1">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SimpleCursorAdapter</a:t>
            </a: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used to bind a Cursor to an </a:t>
            </a:r>
            <a:r>
              <a:rPr kumimoji="0" lang="en-US" sz="3086"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Adapter View </a:t>
            </a: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a layout to define the UI of each row/item. </a:t>
            </a:r>
          </a:p>
          <a:p>
            <a:pPr marL="416657" marR="0" lvl="0" indent="-416657" algn="l" defTabSz="1111086" fontAlgn="auto">
              <a:lnSpc>
                <a:spcPct val="100000"/>
              </a:lnSpc>
              <a:spcBef>
                <a:spcPct val="20000"/>
              </a:spcBef>
              <a:spcAft>
                <a:spcPts val="661"/>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content of each row’s View is populated using the column values of the corresponding row in the underlying Cursor.</a:t>
            </a:r>
          </a:p>
          <a:p>
            <a:pPr marL="416657" marR="0" lvl="0" indent="-416657" algn="l" defTabSz="1111086" fontAlgn="auto">
              <a:lnSpc>
                <a:spcPct val="100000"/>
              </a:lnSpc>
              <a:spcBef>
                <a:spcPct val="20000"/>
              </a:spcBef>
              <a:spcAft>
                <a:spcPts val="661"/>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Construct a </a:t>
            </a:r>
            <a:r>
              <a:rPr kumimoji="0" lang="en-US" sz="3086" b="1"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Simple Cursor Adapter</a:t>
            </a: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by passing in the current context, a layout resource to use for each item, a Cursor that represents the data to display, and two integer arrays: </a:t>
            </a:r>
          </a:p>
          <a:p>
            <a:pPr marL="416657" marR="0" lvl="0" indent="-416657" algn="l" defTabSz="1111086" fontAlgn="auto">
              <a:lnSpc>
                <a:spcPct val="100000"/>
              </a:lnSpc>
              <a:spcBef>
                <a:spcPct val="20000"/>
              </a:spcBef>
              <a:spcAft>
                <a:spcPts val="661"/>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that contains the indexes of the columns from which to source the data, and </a:t>
            </a:r>
          </a:p>
          <a:p>
            <a:pPr marL="416657" marR="0" lvl="0" indent="-416657" algn="l" defTabSz="1111086" fontAlgn="auto">
              <a:lnSpc>
                <a:spcPct val="100000"/>
              </a:lnSpc>
              <a:spcBef>
                <a:spcPct val="20000"/>
              </a:spcBef>
              <a:spcAft>
                <a:spcPts val="661"/>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second (equally sized) array that contains resource IDs to specify which Views within the layout should be used to display the contents of the corresponding columns</a:t>
            </a:r>
            <a:r>
              <a:rPr kumimoji="0" lang="en-US" sz="3888" b="0" i="0" u="none" strike="noStrike" kern="1200"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416657" marR="0" lvl="0" indent="-416657" algn="l" defTabSz="1111086" fontAlgn="auto">
              <a:lnSpc>
                <a:spcPct val="100000"/>
              </a:lnSpc>
              <a:spcBef>
                <a:spcPct val="20000"/>
              </a:spcBef>
              <a:spcAft>
                <a:spcPct val="0"/>
              </a:spcAft>
              <a:buSzTx/>
              <a:buChar char="•"/>
              <a:defRPr kumimoji="0" sz="3888"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72460" y="975959"/>
            <a:ext cx="7163694" cy="607973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alibri"/>
                <a:ea typeface="Arial"/>
                <a:cs typeface="Arial"/>
                <a:sym typeface="Wingdings" charset="2"/>
              </a:defRPr>
            </a:lvl9pPr>
          </a:lstStyle>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public void onLoadFinished(Loader&lt;Cursor&gt; loader, Cursor cursor) {</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String[] fromColumns = new String[]{ 				CallLog.Calls.CACHED_NAME,</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CallLog.Calls.NUMBER};</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int[] toLayoutIDs = new int[] { 						R.id.nameTextView, R.id.numberTextView</a:t>
            </a:r>
            <a:endParaRPr lang="en-US" b="1">
              <a:solidFill>
                <a:schemeClr val="tx1"/>
              </a:solidFill>
            </a:endParaRP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SimpleCursorAdapter myAdapter;</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myAdapter = new SimpleCursorAdapter(MyActivity.this,</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R.layout.mysimplecursorlayout,</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				cursor,fromColumns,toLayoutIDs);</a:t>
            </a:r>
          </a:p>
          <a:p>
            <a:pPr marL="503978" lvl="1" algn="l" defTabSz="1007957">
              <a:buNone/>
              <a:defRPr kumimoji="0" sz="1984" b="0" i="0" normalizeH="0" noProof="0">
                <a:uLnTx/>
                <a:uFillTx/>
                <a:latin typeface="Calibri"/>
                <a:ea typeface="Arial"/>
                <a:cs typeface="Arial"/>
              </a:defRPr>
            </a:pPr>
            <a:r>
              <a:rPr kumimoji="0" lang="en-US" sz="1984" b="0" i="0" normalizeH="0" noProof="0">
                <a:solidFill>
                  <a:schemeClr val="tx1"/>
                </a:solidFill>
                <a:uLnTx/>
                <a:uFillTx/>
                <a:latin typeface="Calibri"/>
                <a:ea typeface="Arial"/>
                <a:cs typeface="Arial"/>
              </a:rPr>
              <a:t>	</a:t>
            </a:r>
            <a:r>
              <a:rPr kumimoji="0" lang="en-US" sz="1984" b="1" i="0" normalizeH="0" noProof="0" err="1">
                <a:solidFill>
                  <a:schemeClr val="tx1"/>
                </a:solidFill>
                <a:uLnTx/>
                <a:uFillTx/>
                <a:latin typeface="Calibri"/>
                <a:ea typeface="Arial"/>
                <a:cs typeface="Arial"/>
              </a:rPr>
              <a:t>myListView.setAdapter(myAdapter);</a:t>
            </a:r>
          </a:p>
          <a:p>
            <a:pPr marL="503978" lvl="1" algn="l" defTabSz="1007957">
              <a:buNone/>
              <a:defRPr kumimoji="0" sz="1984" b="0" i="0" normalizeH="0" noProof="0">
                <a:uLnTx/>
                <a:uFillTx/>
                <a:latin typeface="Calibri"/>
                <a:ea typeface="Arial"/>
                <a:cs typeface="Arial"/>
              </a:defRPr>
            </a:pPr>
            <a:r>
              <a:rPr kumimoji="0" lang="en-US" sz="1984" b="1" i="0" normalizeH="0" noProof="0">
                <a:solidFill>
                  <a:schemeClr val="tx1"/>
                </a:solidFill>
                <a:uLnTx/>
                <a:uFillTx/>
                <a:latin typeface="Calibri"/>
                <a:ea typeface="Arial"/>
                <a:cs typeface="Arial"/>
              </a:rPr>
              <a:t>}</a:t>
            </a:r>
          </a:p>
          <a:p>
            <a:pPr marL="0" algn="ctr" defTabSz="1007957">
              <a:buNone/>
              <a:defRPr kumimoji="0" sz="1984" b="0" i="0" normalizeH="0" noProof="0">
                <a:uLnTx/>
                <a:uFillTx/>
                <a:latin typeface="Calibri"/>
                <a:ea typeface="Arial"/>
                <a:cs typeface="Arial"/>
              </a:defRPr>
            </a:pPr>
            <a:endParaRPr lang="en-US" sz="1764"/>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2446" y="2183906"/>
            <a:ext cx="6208792" cy="2849840"/>
          </a:xfrm>
          <a:prstGeom prst="rect">
            <a:avLst/>
          </a:prstGeom>
          <a:noFill/>
        </p:spPr>
        <p:txBody>
          <a:bodyPr wrap="none" lIns="100796" tIns="50398" rIns="100796" bIns="50398">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ctr" defTabSz="1007957">
              <a:buNone/>
              <a:defRPr kumimoji="0" sz="1984" b="0" i="0" normalizeH="0" noProof="0">
                <a:uLnTx/>
                <a:uFillTx/>
                <a:latin typeface="+mn-lt"/>
                <a:ea typeface="+mn-ea"/>
                <a:cs typeface="+mn-cs"/>
              </a:defRPr>
            </a:pPr>
            <a:r>
              <a:rPr kumimoji="0" lang="en-US" sz="5952" b="1" i="0" cap="none" spc="0" normalizeH="0" noProof="0" smtClean="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n-lt"/>
                <a:ea typeface="+mn-ea"/>
                <a:cs typeface="+mn-cs"/>
              </a:rPr>
              <a:t>Introduction </a:t>
            </a:r>
          </a:p>
          <a:p>
            <a:pPr marL="0" algn="ctr" defTabSz="1007957">
              <a:buNone/>
              <a:defRPr kumimoji="0" sz="1984" b="0" i="0" normalizeH="0" noProof="0">
                <a:uLnTx/>
                <a:uFillTx/>
                <a:latin typeface="+mn-lt"/>
                <a:ea typeface="+mn-ea"/>
                <a:cs typeface="+mn-cs"/>
              </a:defRPr>
            </a:pPr>
            <a:r>
              <a:rPr kumimoji="0" lang="en-US" sz="5952" b="1" i="0" normalizeH="0" noProof="0" smtClean="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n-lt"/>
                <a:ea typeface="+mn-ea"/>
                <a:cs typeface="+mn-cs"/>
              </a:rPr>
              <a:t>To</a:t>
            </a:r>
          </a:p>
          <a:p>
            <a:pPr marL="0" algn="ctr" defTabSz="1007957">
              <a:buNone/>
              <a:defRPr kumimoji="0" sz="1984" b="0" i="0" normalizeH="0" noProof="0">
                <a:uLnTx/>
                <a:uFillTx/>
                <a:latin typeface="+mn-lt"/>
                <a:ea typeface="+mn-ea"/>
                <a:cs typeface="+mn-cs"/>
              </a:defRPr>
            </a:pPr>
            <a:r>
              <a:rPr kumimoji="0" lang="en-US" sz="5952" b="1" i="0" cap="none" spc="0" normalizeH="0" noProof="0" smtClean="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n-lt"/>
                <a:ea typeface="+mn-ea"/>
                <a:cs typeface="+mn-cs"/>
              </a:rPr>
              <a:t>Android DataBases</a:t>
            </a:r>
            <a:endParaRPr lang="en-US" sz="5952" b="1" cap="none" spc="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INTRODUCING ANDROID DATABASES</a:t>
            </a:r>
            <a:endParaRPr lang="en-US"/>
          </a:p>
        </p:txBody>
      </p:sp>
      <p:sp>
        <p:nvSpPr>
          <p:cNvPr id="3" name="Content Placeholder 2"/>
          <p:cNvSpPr>
            <a:spLocks noGrp="1"/>
          </p:cNvSpPr>
          <p:nvPr>
            <p:ph idx="1"/>
          </p:nvPr>
        </p:nvSpPr>
        <p:spPr>
          <a:xfrm>
            <a:off x="336515" y="1511935"/>
            <a:ext cx="9575588" cy="5795751"/>
          </a:xfrm>
        </p:spPr>
        <p:txBody>
          <a:bodyPr>
            <a:normAutofit fontScale="625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Android provides structured data persistence through a combination of SQLite relational databases and Content Providers.</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SQLite databases can be used to store application data using a managed, structured approach.</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Every application can create its own databases over which it has complete control.</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Android databases are stored in the /data/data/&lt;package_name&gt;/databases folder on your device (or emulator).</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Content Providers offer a generic, well-defined interface for using and sharing data that provides a consistent abstraction from the underlying data source.</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Content Providers provide an interface for publishing and consuming data, based around a simple URI addressing model using the content:// schema</a:t>
            </a: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tretch>
            <a:fillRect/>
          </a:stretch>
        </p:blipFill>
        <p:spPr bwMode="auto">
          <a:xfrm>
            <a:off x="924490" y="1343942"/>
            <a:ext cx="8368140" cy="5725754"/>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err="1">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SQLite Databases</a:t>
            </a:r>
            <a:endParaRPr lang="en-US"/>
          </a:p>
        </p:txBody>
      </p:sp>
      <p:sp>
        <p:nvSpPr>
          <p:cNvPr id="3" name="Content Placeholder 2"/>
          <p:cNvSpPr>
            <a:spLocks noGrp="1"/>
          </p:cNvSpPr>
          <p:nvPr>
            <p:ph idx="1"/>
          </p:nvPr>
        </p:nvSpPr>
        <p:spPr>
          <a:xfrm>
            <a:off x="420511" y="1595931"/>
            <a:ext cx="9239603" cy="5921744"/>
          </a:xfrm>
        </p:spPr>
        <p:txBody>
          <a:bodyPr>
            <a:normAutofit fontScale="625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1" u="none" strike="noStrike" kern="1200" cap="none" spc="0" normalizeH="0" baseline="0" noProof="0" err="1">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SQLite is a well-regarded relational database management system (RDBMS). It is:</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Open-source</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Standards-compliant</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Lightweight</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Single-tier</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It has been implemented as a compact C library that’s included as part of the Android software stack implemented as a library, rather than running as a separate ongoing process.</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This reduces external dependencies, minimizes latency, and simplifies transaction locking and synchronization.</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Lightweight and powerful, SQLite differs from many conventional database engines by loosely typing each column, meaning that column values are not required to conform to a single type;</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Each value is typed individually in each row. As a result, type checking isn’t necessary when assigning or extracting values from each column within a row.</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solidFill>
                <a:schemeClr val="tx1"/>
              </a:solidFill>
            </a:endParaRP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0" y="402484"/>
            <a:ext cx="8693627" cy="509478"/>
          </a:xfrm>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CONTENT VALUES AND CURSORS</a:t>
            </a:r>
            <a:endParaRPr lang="en-US"/>
          </a:p>
        </p:txBody>
      </p:sp>
      <p:sp>
        <p:nvSpPr>
          <p:cNvPr id="3" name="Content Placeholder 2"/>
          <p:cNvSpPr>
            <a:spLocks noGrp="1"/>
          </p:cNvSpPr>
          <p:nvPr>
            <p:ph idx="1"/>
          </p:nvPr>
        </p:nvSpPr>
        <p:spPr>
          <a:xfrm>
            <a:off x="360514" y="1119953"/>
            <a:ext cx="9335599" cy="6439722"/>
          </a:xfrm>
        </p:spPr>
        <p:txBody>
          <a:bodyPr>
            <a:normAutofit fontScale="475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Content Values are used to insert new rows into tables. Each ContentValues object represents a single table row as a map of column names to values.</a:t>
            </a:r>
          </a:p>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Database queries are returned as Cursor objects. Rather than extracting and returning a copy of the result values </a:t>
            </a:r>
          </a:p>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Cursors are pointers to the result set within the underlying data. </a:t>
            </a:r>
          </a:p>
          <a:p>
            <a:pPr marL="416657" marR="0" lvl="0" indent="-416657" algn="l"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The Cursor class includes a number of navigation functions, including, but not limited to, the following:</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moveToFirst</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Moves the cursor to the first row in the query result</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a:t>
            </a: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moveToNext</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Moves the cursor to the next row</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a:t>
            </a: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moveToPrevious</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Moves the cursor to the previous row</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getCount —</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Returns the number of rows in the result set</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getColumnIndexOrThrow</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Returns the zero-based index for the column with the specified name (throwing an exception if no column exists with that name)</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getColumnName </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Returns the name of the specified column index</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getColumnNames</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Returns a string array of all the column names in the current Cursor</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moveToPosition</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Moves the cursor to the specified row</a:t>
            </a:r>
          </a:p>
          <a:p>
            <a:pPr marL="902757" marR="0" lvl="1" indent="-347214" algn="l" defTabSz="1007957" fontAlgn="auto">
              <a:lnSpc>
                <a:spcPct val="100000"/>
              </a:lnSpc>
              <a:spcBef>
                <a:spcPct val="20000"/>
              </a:spcBef>
              <a:spcAft>
                <a:spcPts val="661"/>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638"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getPosition </a:t>
            </a:r>
            <a:r>
              <a:rPr kumimoji="0" lang="en-US" sz="363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Returns the current cursor position</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10" y="335986"/>
            <a:ext cx="8954615" cy="6927703"/>
          </a:xfrm>
        </p:spPr>
        <p:txBody>
          <a:bodyPr>
            <a:normAutofit fontScale="70000" lnSpcReduction="20000"/>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ctr"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dirty="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WORKING WITH SQLITE </a:t>
            </a:r>
            <a:r>
              <a:rPr kumimoji="0" lang="en-US" sz="3888"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DATABASES</a:t>
            </a:r>
          </a:p>
          <a:p>
            <a:pPr marL="416657" marR="0" lvl="0" indent="-416657" algn="ctr"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b="1" dirty="0">
              <a:solidFill>
                <a:srgbClr val="FF0000"/>
              </a:solidFill>
            </a:endParaRPr>
          </a:p>
          <a:p>
            <a:pPr marL="416657" marR="0" lvl="0" indent="-416657" algn="l"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Introducing the </a:t>
            </a:r>
            <a:r>
              <a:rPr kumimoji="0" lang="en-US" sz="3888"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SQLiteOpenHelper</a:t>
            </a:r>
            <a:r>
              <a:rPr kumimoji="0" lang="en-US" sz="3888" b="1" i="0" u="none"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t>
            </a:r>
          </a:p>
          <a:p>
            <a:pPr marL="416657" marR="0" lvl="0" indent="-416657" algn="l"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b="1" dirty="0"/>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SQLiteOpenHelper</a:t>
            </a: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is an abstract class used to implement the best practice pattern for creating, opening, and upgrading databases.</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By implementing an </a:t>
            </a:r>
            <a:r>
              <a:rPr kumimoji="0" lang="en-US" sz="3888"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a:t>
            </a:r>
            <a:r>
              <a:rPr kumimoji="0" lang="en-US" sz="3888"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Open Helper</a:t>
            </a: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you hide the logic used to decide if a database needs to be created or upgraded before it’s opened, as well as ensure that each operation is completed efficiently.</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The </a:t>
            </a:r>
            <a:r>
              <a:rPr kumimoji="0" lang="en-US" sz="3888" b="1" i="0" u="none" strike="noStrike" kern="1200" cap="none" spc="0" normalizeH="0" baseline="0" noProof="0" dirty="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a:t>
            </a:r>
            <a:r>
              <a:rPr kumimoji="0" lang="en-US" sz="3888" b="1"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Open Helper </a:t>
            </a: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caches database instances after they’ve been successfully opened, so you can make requests to open the database immediately prior to performing a query or transaction. </a:t>
            </a:r>
          </a:p>
          <a:p>
            <a:pPr marL="416657" marR="0" lvl="0" indent="-416657" algn="just"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888" b="0" i="0" u="none" strike="noStrike" kern="1200" cap="none" spc="0" normalizeH="0" baseline="0" noProof="0" dirty="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There is no need to close the database manually unless you no longer need to use it again.</a:t>
            </a: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500" y="685971"/>
            <a:ext cx="8693627" cy="6649714"/>
          </a:xfrm>
        </p:spPr>
        <p:txBody>
          <a:bodyPr>
            <a:no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992"/>
          </a:p>
        </p:txBody>
      </p:sp>
      <p:sp>
        <p:nvSpPr>
          <p:cNvPr id="4" name="Rounded Rectangle 3"/>
          <p:cNvSpPr/>
          <p:nvPr/>
        </p:nvSpPr>
        <p:spPr>
          <a:xfrm>
            <a:off x="368014" y="363984"/>
            <a:ext cx="9386597" cy="69297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503978" lvl="1" algn="l" defTabSz="1007957">
              <a:buNone/>
              <a:defRPr kumimoji="0" sz="1984" b="0" i="0" normalizeH="0" noProof="0">
                <a:uLnTx/>
                <a:uFillTx/>
                <a:latin typeface="Franklin Gothic Book"/>
                <a:ea typeface="Arial"/>
                <a:cs typeface="Arial"/>
              </a:defRPr>
            </a:pPr>
            <a:endParaRPr lang="en-US" sz="1764"/>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private static class HoardDBOpenHelper extends SQLiteOpenHelper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private static final String DATABASE_NAME = “myDatabase.db”;</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private static final String DATABASE_TABLE = “GoldHoards”;</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private static final int DATABASE_VERSION = 1;</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private static final String DATABASE_CREATE = “create table “ +DATABASE_TABLE + “ (“ + KEY_ID +“integer primary key autoincrement, “  +KEY_GOLD_HOARD_NAME_COLUMN + “ text not null, “ +KEY_GOLD_HOARDED_COLUMN 	+ “ float, “ +KEY_GOLD_HOARD_ACCESSIBLE_COLUMN + “ integer);”;</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public HoardDBOpenHelper(Context context, String name,	CursorFactory factory, int version)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super(context, name, factory, version);</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@Override</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public void onCreate(SQLiteDatabase db)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db.execSQL(DATABASE_CREATE);</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@Override</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public void onUpgrade(SQLiteDatabase db, int oldVersion,int newVersion) {</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Log.w(“TaskDBAdapter”, “Upgrading from version “ +oldVersion + “ to “ +newVersion + “,which will destroy all old data”);</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db.execSQL(“DROP TABLE IF IT EXISTS “ + DATABASE_TABLE);</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onCreate(db);</a:t>
            </a:r>
          </a:p>
          <a:p>
            <a:pPr marL="503978" lvl="1" algn="l" defTabSz="1007957">
              <a:buNone/>
              <a:defRPr kumimoji="0" sz="1984" b="0" i="0" normalizeH="0" noProof="0">
                <a:uLnTx/>
                <a:uFillTx/>
                <a:latin typeface="Franklin Gothic Book"/>
                <a:ea typeface="Arial"/>
                <a:cs typeface="Arial"/>
              </a:defRPr>
            </a:pPr>
            <a:r>
              <a:rPr kumimoji="0" lang="en-US" sz="1764" b="0" i="0" normalizeH="0" noProof="0">
                <a:uLnTx/>
                <a:uFillTx/>
                <a:latin typeface="Franklin Gothic Book"/>
                <a:ea typeface="Arial"/>
                <a:cs typeface="Arial"/>
              </a:rPr>
              <a:t>	}}</a:t>
            </a:r>
          </a:p>
          <a:p>
            <a:pPr marL="503978" lvl="1" algn="ctr" defTabSz="1007957">
              <a:buNone/>
              <a:defRPr kumimoji="0" sz="1984" b="0" i="0" normalizeH="0" noProof="0">
                <a:uLnTx/>
                <a:uFillTx/>
                <a:latin typeface="Franklin Gothic Book"/>
                <a:ea typeface="Arial"/>
                <a:cs typeface="Arial"/>
              </a:defRPr>
            </a:pPr>
            <a:endParaRPr lang="en-US" sz="1764"/>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500" y="671971"/>
            <a:ext cx="8693627" cy="6719710"/>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access a database using the SQLite Open Helper, call </a:t>
            </a:r>
            <a:r>
              <a:rPr kumimoji="0" lang="en-US" sz="2646"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getWritableDatabase</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or </a:t>
            </a:r>
            <a:r>
              <a:rPr kumimoji="0" lang="en-US" sz="2646"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getReadableDatabase</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to open and obtain a writable or read-only instance of the underlying database, respectively.</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If the database version has changed, the onUpgrade handler will fire. In either case, the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get&lt;read/ writ&gt;ableDatabase</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call will return the cached, newly opened, newly created, or upgraded database, as appropriate.</a:t>
            </a:r>
          </a:p>
          <a:p>
            <a:pPr marL="416657" marR="0" lvl="0" indent="-416657" algn="l" defTabSz="1007957" fontAlgn="auto">
              <a:lnSpc>
                <a:spcPct val="100000"/>
              </a:lnSpc>
              <a:spcBef>
                <a:spcPct val="2000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When a database has been successfully opened, the </a:t>
            </a:r>
            <a:r>
              <a:rPr kumimoji="0" lang="en-US" sz="2646"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 Open Helper</a:t>
            </a:r>
            <a:r>
              <a:rPr kumimoji="0" lang="en-US" sz="264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will cache it, so you can(and should) use these methods each time you query or perform a transaction on the database, rather than caching the open database within your application.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455613"/>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600">
                <a:latin typeface="Comic Sans MS" pitchFamily="66" charset="0"/>
              </a:rPr>
              <a:t>ANDROID SDK FEATURES</a:t>
            </a:r>
            <a:endParaRPr lang="en-US" altLang="en-US" sz="3600"/>
          </a:p>
        </p:txBody>
      </p:sp>
      <p:sp>
        <p:nvSpPr>
          <p:cNvPr id="25603"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marL="457200" lvl="0" indent="-457200">
              <a:buFont typeface="Arial"/>
              <a:buAutoNum type="arabicPeriod" startAt="9"/>
            </a:pPr>
            <a:r>
              <a:rPr lang="en-US" altLang="en-US" sz="2000" b="1">
                <a:solidFill>
                  <a:srgbClr val="FF9900"/>
                </a:solidFill>
                <a:latin typeface="Comic Sans MS" pitchFamily="66" charset="0"/>
              </a:rPr>
              <a:t>IPC</a:t>
            </a:r>
            <a:r>
              <a:rPr lang="en-US" altLang="en-US" sz="2000" b="1">
                <a:solidFill>
                  <a:srgbClr val="7030A0"/>
                </a:solidFill>
                <a:latin typeface="Comic Sans MS" pitchFamily="66" charset="0"/>
              </a:rPr>
              <a:t> message passing</a:t>
            </a:r>
          </a:p>
          <a:p>
            <a:pPr marL="457200" lvl="0" indent="-457200">
              <a:buFont typeface="Arial"/>
              <a:buAutoNum type="arabicPeriod" startAt="9"/>
            </a:pPr>
            <a:r>
              <a:rPr lang="en-US" altLang="en-US" sz="2000" b="1">
                <a:solidFill>
                  <a:srgbClr val="CC0099"/>
                </a:solidFill>
                <a:latin typeface="Comic Sans MS" pitchFamily="66" charset="0"/>
              </a:rPr>
              <a:t>Shared data stores </a:t>
            </a:r>
            <a:r>
              <a:rPr lang="en-US" altLang="en-US" sz="2000" b="1">
                <a:solidFill>
                  <a:srgbClr val="7030A0"/>
                </a:solidFill>
                <a:latin typeface="Comic Sans MS" pitchFamily="66" charset="0"/>
              </a:rPr>
              <a:t>and APIs for contacts, social networking, calendar, and multi-media</a:t>
            </a:r>
          </a:p>
          <a:p>
            <a:pPr marL="457200" lvl="0" indent="-457200">
              <a:buFont typeface="Arial"/>
              <a:buAutoNum type="arabicPeriod" startAt="9"/>
            </a:pPr>
            <a:r>
              <a:rPr lang="en-US" altLang="en-US" sz="2000" b="1">
                <a:solidFill>
                  <a:srgbClr val="008000"/>
                </a:solidFill>
                <a:latin typeface="Comic Sans MS" pitchFamily="66" charset="0"/>
              </a:rPr>
              <a:t>Background Services</a:t>
            </a:r>
            <a:r>
              <a:rPr lang="en-US" altLang="en-US" sz="2000" b="1">
                <a:solidFill>
                  <a:srgbClr val="7030A0"/>
                </a:solidFill>
                <a:latin typeface="Comic Sans MS" pitchFamily="66" charset="0"/>
              </a:rPr>
              <a:t>, applications, and processes</a:t>
            </a:r>
          </a:p>
          <a:p>
            <a:pPr marL="457200" lvl="0" indent="-457200">
              <a:buFont typeface="Arial"/>
              <a:buAutoNum type="arabicPeriod" startAt="9"/>
            </a:pPr>
            <a:r>
              <a:rPr lang="en-US" altLang="en-US" sz="2000" b="1">
                <a:solidFill>
                  <a:srgbClr val="7030A0"/>
                </a:solidFill>
                <a:latin typeface="Comic Sans MS" pitchFamily="66" charset="0"/>
              </a:rPr>
              <a:t>Home-screen </a:t>
            </a:r>
            <a:r>
              <a:rPr lang="en-US" altLang="en-US" sz="2000" b="1">
                <a:solidFill>
                  <a:srgbClr val="FF3300"/>
                </a:solidFill>
                <a:latin typeface="Comic Sans MS" pitchFamily="66" charset="0"/>
              </a:rPr>
              <a:t>Widgets </a:t>
            </a:r>
            <a:r>
              <a:rPr lang="en-US" altLang="en-US" sz="2000" b="1">
                <a:solidFill>
                  <a:srgbClr val="7030A0"/>
                </a:solidFill>
                <a:latin typeface="Comic Sans MS" pitchFamily="66" charset="0"/>
              </a:rPr>
              <a:t>and</a:t>
            </a:r>
            <a:r>
              <a:rPr lang="en-US" altLang="en-US" sz="2000" b="1">
                <a:solidFill>
                  <a:srgbClr val="FF3300"/>
                </a:solidFill>
                <a:latin typeface="Comic Sans MS" pitchFamily="66" charset="0"/>
              </a:rPr>
              <a:t> Live Wallpaper</a:t>
            </a:r>
          </a:p>
          <a:p>
            <a:pPr marL="457200" lvl="0" indent="-457200">
              <a:buFont typeface="Arial"/>
              <a:buAutoNum type="arabicPeriod" startAt="9"/>
            </a:pPr>
            <a:r>
              <a:rPr lang="en-US" altLang="en-US" sz="2000" b="1">
                <a:solidFill>
                  <a:srgbClr val="7030A0"/>
                </a:solidFill>
                <a:latin typeface="Comic Sans MS" pitchFamily="66" charset="0"/>
              </a:rPr>
              <a:t>The ability to integrate </a:t>
            </a:r>
            <a:r>
              <a:rPr lang="en-US" altLang="en-US" sz="2000" b="1">
                <a:solidFill>
                  <a:srgbClr val="00B0F0"/>
                </a:solidFill>
                <a:latin typeface="Comic Sans MS" pitchFamily="66" charset="0"/>
              </a:rPr>
              <a:t>application search </a:t>
            </a:r>
            <a:r>
              <a:rPr lang="en-US" altLang="en-US" sz="2000" b="1">
                <a:solidFill>
                  <a:srgbClr val="7030A0"/>
                </a:solidFill>
                <a:latin typeface="Comic Sans MS" pitchFamily="66" charset="0"/>
              </a:rPr>
              <a:t>results into the system searches</a:t>
            </a:r>
          </a:p>
          <a:p>
            <a:pPr marL="457200" lvl="0" indent="-457200">
              <a:buFont typeface="Arial"/>
              <a:buAutoNum type="arabicPeriod" startAt="9"/>
            </a:pPr>
            <a:r>
              <a:rPr lang="en-US" altLang="en-US" sz="2000" b="1">
                <a:solidFill>
                  <a:srgbClr val="7030A0"/>
                </a:solidFill>
                <a:latin typeface="Comic Sans MS" pitchFamily="66" charset="0"/>
              </a:rPr>
              <a:t>An integrated open-source </a:t>
            </a:r>
            <a:r>
              <a:rPr lang="en-US" altLang="en-US" sz="2000" b="1">
                <a:solidFill>
                  <a:srgbClr val="FF9900"/>
                </a:solidFill>
                <a:latin typeface="Comic Sans MS" pitchFamily="66" charset="0"/>
              </a:rPr>
              <a:t>HTML5 WebKit-based browser</a:t>
            </a:r>
          </a:p>
          <a:p>
            <a:pPr marL="457200" lvl="0" indent="-457200">
              <a:buFont typeface="Arial"/>
              <a:buAutoNum type="arabicPeriod" startAt="9"/>
            </a:pPr>
            <a:r>
              <a:rPr lang="en-US" altLang="en-US" sz="2000" b="1">
                <a:solidFill>
                  <a:srgbClr val="7030A0"/>
                </a:solidFill>
                <a:latin typeface="Comic Sans MS" pitchFamily="66" charset="0"/>
              </a:rPr>
              <a:t>Mobile-optimized, </a:t>
            </a:r>
            <a:r>
              <a:rPr lang="en-US" altLang="en-US" sz="2000" b="1">
                <a:solidFill>
                  <a:srgbClr val="CC0099"/>
                </a:solidFill>
                <a:latin typeface="Comic Sans MS" pitchFamily="66" charset="0"/>
              </a:rPr>
              <a:t>hardware-accelerated graphics</a:t>
            </a:r>
            <a:r>
              <a:rPr lang="en-US" altLang="en-US" sz="2000" b="1">
                <a:solidFill>
                  <a:srgbClr val="7030A0"/>
                </a:solidFill>
                <a:latin typeface="Comic Sans MS" pitchFamily="66" charset="0"/>
              </a:rPr>
              <a:t>, including a path-based 2D graphics library and support for 3D graphics using OpenGL ES 2.0</a:t>
            </a:r>
          </a:p>
          <a:p>
            <a:pPr marL="457200" lvl="0" indent="-457200">
              <a:buFont typeface="Arial"/>
              <a:buAutoNum type="arabicPeriod" startAt="9"/>
            </a:pPr>
            <a:r>
              <a:rPr lang="en-US" altLang="en-US" sz="2000" b="1">
                <a:solidFill>
                  <a:srgbClr val="7030A0"/>
                </a:solidFill>
                <a:latin typeface="Comic Sans MS" pitchFamily="66" charset="0"/>
              </a:rPr>
              <a:t>Localization through a </a:t>
            </a:r>
            <a:r>
              <a:rPr lang="en-US" altLang="en-US" sz="2000" b="1">
                <a:solidFill>
                  <a:srgbClr val="C00000"/>
                </a:solidFill>
                <a:latin typeface="Comic Sans MS" pitchFamily="66" charset="0"/>
              </a:rPr>
              <a:t>dynamic resource framework</a:t>
            </a:r>
          </a:p>
          <a:p>
            <a:pPr marL="457200" lvl="0" indent="-457200">
              <a:buFont typeface="Arial"/>
              <a:buAutoNum type="arabicPeriod" startAt="9"/>
            </a:pPr>
            <a:r>
              <a:rPr lang="en-US" altLang="en-US" sz="2000" b="1">
                <a:solidFill>
                  <a:srgbClr val="7030A0"/>
                </a:solidFill>
                <a:latin typeface="Comic Sans MS" pitchFamily="66" charset="0"/>
              </a:rPr>
              <a:t>An </a:t>
            </a:r>
            <a:r>
              <a:rPr lang="en-US" altLang="en-US" sz="2000" b="1">
                <a:solidFill>
                  <a:srgbClr val="00B0F0"/>
                </a:solidFill>
                <a:latin typeface="Comic Sans MS" pitchFamily="66" charset="0"/>
              </a:rPr>
              <a:t>application framework </a:t>
            </a:r>
            <a:r>
              <a:rPr lang="en-US" altLang="en-US" sz="2000" b="1">
                <a:solidFill>
                  <a:srgbClr val="7030A0"/>
                </a:solidFill>
                <a:latin typeface="Comic Sans MS" pitchFamily="66" charset="0"/>
              </a:rPr>
              <a:t>that encourages the reuse of application components and the replacement of native applications</a:t>
            </a: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stretch>
            <a:fillRect/>
          </a:stretch>
        </p:blipFill>
        <p:spPr bwMode="auto">
          <a:xfrm>
            <a:off x="672500" y="1962795"/>
            <a:ext cx="8903617" cy="448979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0" y="402484"/>
            <a:ext cx="8693627" cy="535477"/>
          </a:xfrm>
        </p:spPr>
        <p:txBody>
          <a:bodyPr>
            <a:no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2646"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Opening and Creating Databases Without the SQLiteOpen Helper</a:t>
            </a:r>
            <a:endParaRPr lang="en-US" sz="2646"/>
          </a:p>
        </p:txBody>
      </p:sp>
      <p:sp>
        <p:nvSpPr>
          <p:cNvPr id="3" name="Content Placeholder 2"/>
          <p:cNvSpPr>
            <a:spLocks noGrp="1"/>
          </p:cNvSpPr>
          <p:nvPr>
            <p:ph idx="1"/>
          </p:nvPr>
        </p:nvSpPr>
        <p:spPr>
          <a:xfrm>
            <a:off x="357514" y="1343942"/>
            <a:ext cx="9418095" cy="5879747"/>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If you would prefer to manage the creation, opening, and version control of your databases directly, rather than using the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 Open Helper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you can use the application Context’s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openOrCreateDatabase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method to create the database itself:</a:t>
            </a:r>
          </a:p>
          <a:p>
            <a:pPr marL="416657" marR="0" lvl="0" indent="-416657"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646" smtClean="0"/>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After you have created the database, you must handle the creation and upgrade logic handled within the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onCreate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and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onUpgrade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handlers of the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SQLite Open Helper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 typically using the database’s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execSQL</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method to create and drop tables, as required.</a:t>
            </a:r>
            <a:endParaRPr lang="en-US" sz="2646"/>
          </a:p>
        </p:txBody>
      </p:sp>
      <p:sp>
        <p:nvSpPr>
          <p:cNvPr id="5" name="Rounded Rectangle 4"/>
          <p:cNvSpPr/>
          <p:nvPr/>
        </p:nvSpPr>
        <p:spPr>
          <a:xfrm>
            <a:off x="336515" y="3275859"/>
            <a:ext cx="9491592" cy="1511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9pPr>
          </a:lstStyle>
          <a:p>
            <a:pPr marL="0" algn="l" defTabSz="1007957">
              <a:buNone/>
              <a:defRPr kumimoji="0" sz="1984" b="0" i="0" normalizeH="0" noProof="0">
                <a:uLnTx/>
                <a:uFillTx/>
                <a:latin typeface="Franklin Gothic Book"/>
                <a:ea typeface="Arial"/>
                <a:cs typeface="Arial"/>
              </a:defRPr>
            </a:pPr>
            <a:endParaRPr lang="en-US" sz="2646"/>
          </a:p>
          <a:p>
            <a:pPr marL="503978" lvl="1" algn="l" defTabSz="1007957">
              <a:spcAft>
                <a:spcPts val="661"/>
              </a:spcAft>
              <a:buNone/>
              <a:defRPr kumimoji="0" sz="1984" b="0" i="0" normalizeH="0" noProof="0">
                <a:uLnTx/>
                <a:uFillTx/>
                <a:latin typeface="Franklin Gothic Book"/>
                <a:ea typeface="Arial"/>
                <a:cs typeface="Arial"/>
              </a:defRPr>
            </a:pPr>
            <a:r>
              <a:rPr kumimoji="0" lang="en-US" sz="2205" b="1" i="0" normalizeH="0" noProof="0" err="1" smtClean="0">
                <a:uLnTx/>
                <a:uFillTx/>
                <a:latin typeface="Franklin Gothic Book"/>
                <a:ea typeface="Arial"/>
                <a:cs typeface="Arial"/>
              </a:rPr>
              <a:t>SQLiteDatabase db = context.openOrCreateDatabase(DATABASE_NAME,</a:t>
            </a:r>
          </a:p>
          <a:p>
            <a:pPr marL="503978" lvl="1" algn="l" defTabSz="1007957">
              <a:spcAft>
                <a:spcPts val="661"/>
              </a:spcAft>
              <a:buNone/>
              <a:defRPr kumimoji="0" sz="1984" b="0" i="0" normalizeH="0" noProof="0">
                <a:uLnTx/>
                <a:uFillTx/>
                <a:latin typeface="Franklin Gothic Book"/>
                <a:ea typeface="Arial"/>
                <a:cs typeface="Arial"/>
              </a:defRPr>
            </a:pPr>
            <a:r>
              <a:rPr kumimoji="0" lang="en-US" sz="2205" b="1" i="0" normalizeH="0" noProof="0" smtClean="0">
                <a:uLnTx/>
                <a:uFillTx/>
                <a:latin typeface="Franklin Gothic Book"/>
                <a:ea typeface="Arial"/>
                <a:cs typeface="Arial"/>
              </a:rPr>
              <a:t>             Context.MODE_PRIVATE,null</a:t>
            </a:r>
            <a:r>
              <a:rPr kumimoji="0" lang="en-US" sz="2205" b="1" i="0" normalizeH="0" noProof="0">
                <a:uLnTx/>
                <a:uFillTx/>
                <a:latin typeface="Franklin Gothic Book"/>
                <a:ea typeface="Arial"/>
                <a:cs typeface="Arial"/>
              </a:rPr>
              <a:t>);</a:t>
            </a:r>
          </a:p>
          <a:p>
            <a:pPr marL="0" algn="ctr" defTabSz="1007957">
              <a:buNone/>
              <a:defRPr kumimoji="0" sz="1984" b="0" i="0" normalizeH="0" noProof="0">
                <a:uLnTx/>
                <a:uFillTx/>
                <a:latin typeface="Franklin Gothic Book"/>
                <a:ea typeface="Arial"/>
                <a:cs typeface="Arial"/>
              </a:defRPr>
            </a:pPr>
            <a:endParaRPr lang="en-US" sz="2646"/>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It’s good practice to defer creating and opening databases until they’re needed, and to cache database instances after they’re successfully opened to limit the associated efficiency costs.</a:t>
            </a:r>
            <a:endPar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endParaRP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dirty="0" smtClean="0"/>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dirty="0"/>
          </a:p>
        </p:txBody>
      </p:sp>
      <p:sp>
        <p:nvSpPr>
          <p:cNvPr id="4" name="Rectangle: Rounded Corners 5">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6D299C4D-F555-41A3-89EE-C8607D1C2A9C}"/>
              </a:ext>
            </a:extLst>
          </p:cNvPr>
          <p:cNvSpPr/>
          <p:nvPr/>
        </p:nvSpPr>
        <p:spPr>
          <a:xfrm>
            <a:off x="168522" y="4283816"/>
            <a:ext cx="9659585" cy="2351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9pPr>
          </a:lstStyle>
          <a:p>
            <a:pPr marL="0" algn="l" defTabSz="1007957">
              <a:spcAft>
                <a:spcPts val="661"/>
              </a:spcAft>
              <a:buNone/>
              <a:defRPr kumimoji="0" sz="1984" b="0" i="0" normalizeH="0" noProof="0">
                <a:uLnTx/>
                <a:uFillTx/>
                <a:latin typeface="Franklin Gothic Book"/>
                <a:ea typeface="Arial"/>
                <a:cs typeface="Arial"/>
              </a:defRPr>
            </a:pPr>
            <a:r>
              <a:rPr kumimoji="0" lang="en-IN" sz="2205" b="1" i="0" normalizeH="0" noProof="0" err="1">
                <a:uLnTx/>
                <a:uFillTx/>
                <a:latin typeface="Franklin Gothic Book"/>
                <a:ea typeface="Arial"/>
                <a:cs typeface="Arial"/>
              </a:rPr>
              <a:t>Sqlitedb=openOrCreateDatabase(“EmployeeDB”, context.MODEPRIVATE, null);</a:t>
            </a:r>
          </a:p>
          <a:p>
            <a:pPr marL="0" algn="l" defTabSz="1007957">
              <a:spcAft>
                <a:spcPts val="661"/>
              </a:spcAft>
              <a:buNone/>
              <a:defRPr kumimoji="0" sz="1984" b="0" i="0" normalizeH="0" noProof="0">
                <a:uLnTx/>
                <a:uFillTx/>
                <a:latin typeface="Franklin Gothic Book"/>
                <a:ea typeface="Arial"/>
                <a:cs typeface="Arial"/>
              </a:defRPr>
            </a:pPr>
            <a:r>
              <a:rPr kumimoji="0" lang="en-IN" sz="2205" b="1" i="0" normalizeH="0" noProof="0" err="1">
                <a:uLnTx/>
                <a:uFillTx/>
                <a:latin typeface="Franklin Gothic Book"/>
                <a:ea typeface="Arial"/>
                <a:cs typeface="Arial"/>
              </a:rPr>
              <a:t>Sqlitedb.execSQL(“CREATE TABLE IF NOT EXISTS EmpRegistration(EmpID </a:t>
            </a:r>
            <a:endParaRPr lang="en-IN" sz="2205" b="1" smtClean="0"/>
          </a:p>
          <a:p>
            <a:pPr marL="0" algn="l" defTabSz="1007957">
              <a:spcAft>
                <a:spcPts val="661"/>
              </a:spcAft>
              <a:buNone/>
              <a:defRPr kumimoji="0" sz="1984" b="0" i="0" normalizeH="0" noProof="0">
                <a:uLnTx/>
                <a:uFillTx/>
                <a:latin typeface="Franklin Gothic Book"/>
                <a:ea typeface="Arial"/>
                <a:cs typeface="Arial"/>
              </a:defRPr>
            </a:pPr>
            <a:r>
              <a:rPr kumimoji="0" lang="en-IN" sz="2205" b="1" i="0" normalizeH="0" noProof="0" smtClean="0">
                <a:uLnTx/>
                <a:uFillTx/>
                <a:latin typeface="Franklin Gothic Book"/>
                <a:ea typeface="Arial"/>
                <a:cs typeface="Arial"/>
              </a:rPr>
              <a:t>                  integer </a:t>
            </a:r>
            <a:r>
              <a:rPr kumimoji="0" lang="en-IN" sz="2205" b="1" i="0" normalizeH="0" noProof="0">
                <a:uLnTx/>
                <a:uFillTx/>
                <a:latin typeface="Franklin Gothic Book"/>
                <a:ea typeface="Arial"/>
                <a:cs typeface="Arial"/>
              </a:rPr>
              <a:t>PRIMARY KEY 	AUTOINCREMENT, EmpName </a:t>
            </a:r>
            <a:endParaRPr lang="en-IN" sz="2205" b="1" smtClean="0"/>
          </a:p>
          <a:p>
            <a:pPr marL="0" algn="l" defTabSz="1007957">
              <a:spcAft>
                <a:spcPts val="661"/>
              </a:spcAft>
              <a:buNone/>
              <a:defRPr kumimoji="0" sz="1984" b="0" i="0" normalizeH="0" noProof="0">
                <a:uLnTx/>
                <a:uFillTx/>
                <a:latin typeface="Franklin Gothic Book"/>
                <a:ea typeface="Arial"/>
                <a:cs typeface="Arial"/>
              </a:defRPr>
            </a:pPr>
            <a:r>
              <a:rPr kumimoji="0" lang="en-IN" sz="2205" b="1" i="0" normalizeH="0" noProof="0" smtClean="0">
                <a:uLnTx/>
                <a:uFillTx/>
                <a:latin typeface="Franklin Gothic Book"/>
                <a:ea typeface="Arial"/>
                <a:cs typeface="Arial"/>
              </a:rPr>
              <a:t>            VARCHAR(225</a:t>
            </a:r>
            <a:r>
              <a:rPr kumimoji="0" lang="en-IN" sz="2205" b="1" i="0" normalizeH="0" noProof="0">
                <a:uLnTx/>
                <a:uFillTx/>
                <a:latin typeface="Franklin Gothic Book"/>
                <a:ea typeface="Arial"/>
                <a:cs typeface="Arial"/>
              </a:rPr>
              <a:t>), EmpMail VARCHAR(225), EmpAge VARCHAR(25));”);</a:t>
            </a:r>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Android Database Design Considerations</a:t>
            </a:r>
            <a:endParaRPr lang="en-US"/>
          </a:p>
        </p:txBody>
      </p:sp>
      <p:sp>
        <p:nvSpPr>
          <p:cNvPr id="3" name="Content Placeholder 2"/>
          <p:cNvSpPr>
            <a:spLocks noGrp="1"/>
          </p:cNvSpPr>
          <p:nvPr>
            <p:ph idx="1"/>
          </p:nvPr>
        </p:nvSpPr>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Files (such as bitmaps or audio files) are not usually stored within database tables. Use a string to store a path to the file, preferably a fully qualified URI.</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Although not strictly a requirement, it’s strongly recommended that all tables include an auto-increment key field as a unique index field for each row. </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If you plan to share your table using a Content Provider, a unique ID field is required.</a:t>
            </a:r>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0" y="682471"/>
            <a:ext cx="8693627" cy="661472"/>
          </a:xfrm>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Querying a Database</a:t>
            </a:r>
            <a:b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br>
            <a:endParaRPr lang="en-US"/>
          </a:p>
        </p:txBody>
      </p:sp>
      <p:sp>
        <p:nvSpPr>
          <p:cNvPr id="3" name="Content Placeholder 2"/>
          <p:cNvSpPr>
            <a:spLocks noGrp="1"/>
          </p:cNvSpPr>
          <p:nvPr>
            <p:ph idx="1"/>
          </p:nvPr>
        </p:nvSpPr>
        <p:spPr>
          <a:xfrm>
            <a:off x="210520" y="1259946"/>
            <a:ext cx="9691084" cy="5991742"/>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Each database query is returned as a Cursor. This lets Android manage resources more efficiently by retrieving and releasing row and column values on demand.</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To execute a query on a Database object, use the query method, passing in the following:</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6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An optional Boolean that specifies if the result </a:t>
            </a:r>
            <a:r>
              <a:rPr kumimoji="0" lang="en-US" sz="28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set should contain only unique values.</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8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The name of the table to query.</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800"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projection, as an array of strings, that lists the columns to include in the result set.</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402" b="0" i="0" u="none" strike="noStrike" kern="1200" cap="none" spc="0" normalizeH="0" baseline="0" noProof="0" dirty="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t>
            </a: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1175950"/>
            <a:ext cx="9575588" cy="5963744"/>
          </a:xfrm>
        </p:spPr>
        <p:txBody>
          <a:bodyPr>
            <a:no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 where clause that defines the rows to be returned. You can include ? wildcards that will be  	replaced by the values passed in through the selection argument parameter.</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An array of selection argument strings that will replace the ? wildcards in the where clause.</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group by clause that defines how the resulting rows will be grouped.</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having clause that defines which row groups to include if you specified a group by clause.</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string that describes the order of the returned rows.</a:t>
            </a:r>
          </a:p>
          <a:p>
            <a:pPr marL="902757" marR="0" lvl="1" indent="-347214" algn="l" defTabSz="1007957" fontAlgn="auto">
              <a:lnSpc>
                <a:spcPct val="100000"/>
              </a:lnSpc>
              <a:spcBef>
                <a:spcPct val="20000"/>
              </a:spcBef>
              <a:spcAft>
                <a:spcPct val="0"/>
              </a:spcAft>
              <a:buSzPct val="70000"/>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 string that defines the maximum number of rows in the result set.</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800" dirty="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2646"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To return a selection of rows from within an SQLite database table</a:t>
            </a:r>
          </a:p>
        </p:txBody>
      </p:sp>
      <p:sp>
        <p:nvSpPr>
          <p:cNvPr id="3" name="Content Placeholder 2"/>
          <p:cNvSpPr>
            <a:spLocks noGrp="1"/>
          </p:cNvSpPr>
          <p:nvPr>
            <p:ph idx="1"/>
          </p:nvPr>
        </p:nvSpPr>
        <p:spPr>
          <a:xfrm>
            <a:off x="200021" y="2012414"/>
            <a:ext cx="9680584" cy="5267273"/>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902757" marR="0" lvl="1" indent="-347214" algn="l" defTabSz="1007957" fontAlgn="auto">
              <a:lnSpc>
                <a:spcPct val="100000"/>
              </a:lnSpc>
              <a:spcBef>
                <a:spcPct val="20000"/>
              </a:spcBef>
              <a:spcAft>
                <a:spcPct val="0"/>
              </a:spcAft>
              <a:buSzPct val="70000"/>
              <a:buNone/>
              <a:defRPr kumimoji="0" sz="3402"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CFBFC43D-DBD6-4DF7-B872-A347E76784A3}"/>
              </a:ext>
            </a:extLst>
          </p:cNvPr>
          <p:cNvSpPr/>
          <p:nvPr/>
        </p:nvSpPr>
        <p:spPr>
          <a:xfrm>
            <a:off x="540851" y="1749191"/>
            <a:ext cx="9287255" cy="555849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9pPr>
          </a:lstStyle>
          <a:p>
            <a:pPr marL="0"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String[] result_columns = new String[] {</a:t>
            </a:r>
          </a:p>
          <a:p>
            <a:pPr marL="1007957" lvl="2"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KEY_ID, KEY_GOLD_HOARD_ACCESSIBLE_COLUMN, KEY_GOLD_HOARDED_COLUMN </a:t>
            </a:r>
            <a:r>
              <a:rPr kumimoji="0" lang="en-US" sz="2205" b="0" i="0" normalizeH="0" noProof="0" smtClean="0">
                <a:uLnTx/>
                <a:uFillTx/>
                <a:latin typeface="Franklin Gothic Book"/>
                <a:ea typeface="Arial"/>
                <a:cs typeface="Arial"/>
              </a:rPr>
              <a:t>};</a:t>
            </a:r>
          </a:p>
          <a:p>
            <a:pPr marL="0" algn="l" defTabSz="1007957">
              <a:buNone/>
              <a:defRPr kumimoji="0" sz="1984" b="0" i="0" normalizeH="0" noProof="0">
                <a:uLnTx/>
                <a:uFillTx/>
                <a:latin typeface="Franklin Gothic Book"/>
                <a:ea typeface="Arial"/>
                <a:cs typeface="Arial"/>
              </a:defRPr>
            </a:pPr>
            <a:r>
              <a:rPr kumimoji="0" lang="en-US" sz="2205" b="0" i="0" normalizeH="0" noProof="0" smtClean="0">
                <a:uLnTx/>
                <a:uFillTx/>
                <a:latin typeface="Franklin Gothic Book"/>
                <a:ea typeface="Arial"/>
                <a:cs typeface="Arial"/>
              </a:rPr>
              <a:t>String </a:t>
            </a:r>
            <a:r>
              <a:rPr kumimoji="0" lang="en-US" sz="2205" b="0" i="0" normalizeH="0" noProof="0">
                <a:uLnTx/>
                <a:uFillTx/>
                <a:latin typeface="Franklin Gothic Book"/>
                <a:ea typeface="Arial"/>
                <a:cs typeface="Arial"/>
              </a:rPr>
              <a:t>where = KEY_GOLD_HOARD_ACCESSIBLE_COLUMN + “=” + 1;</a:t>
            </a:r>
          </a:p>
          <a:p>
            <a:pPr marL="503978" lvl="1"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String whereArgs[] = null;</a:t>
            </a:r>
          </a:p>
          <a:p>
            <a:pPr marL="503978" lvl="1"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String groupBy = null;</a:t>
            </a:r>
          </a:p>
          <a:p>
            <a:pPr marL="503978" lvl="1"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String having = null;</a:t>
            </a:r>
          </a:p>
          <a:p>
            <a:pPr marL="503978" lvl="1" algn="l" defTabSz="1007957">
              <a:buNone/>
              <a:defRPr kumimoji="0" sz="1984" b="0" i="0" normalizeH="0" noProof="0">
                <a:uLnTx/>
                <a:uFillTx/>
                <a:latin typeface="Franklin Gothic Book"/>
                <a:ea typeface="Arial"/>
                <a:cs typeface="Arial"/>
              </a:defRPr>
            </a:pPr>
            <a:r>
              <a:rPr kumimoji="0" lang="en-US" sz="2205" b="0" i="0" normalizeH="0" noProof="0">
                <a:uLnTx/>
                <a:uFillTx/>
                <a:latin typeface="Franklin Gothic Book"/>
                <a:ea typeface="Arial"/>
                <a:cs typeface="Arial"/>
              </a:rPr>
              <a:t>String order = null;</a:t>
            </a:r>
          </a:p>
          <a:p>
            <a:pPr marL="0" algn="l" defTabSz="1007957">
              <a:buNone/>
              <a:defRPr kumimoji="0" sz="1984" b="0" i="0" normalizeH="0" noProof="0">
                <a:uLnTx/>
                <a:uFillTx/>
                <a:latin typeface="Franklin Gothic Book"/>
                <a:ea typeface="Arial"/>
                <a:cs typeface="Arial"/>
              </a:defRPr>
            </a:pPr>
            <a:r>
              <a:rPr kumimoji="0" lang="en-US" sz="2205" b="0" i="0" normalizeH="0" noProof="0" err="1">
                <a:uLnTx/>
                <a:uFillTx/>
                <a:latin typeface="Franklin Gothic Book"/>
                <a:ea typeface="Arial"/>
                <a:cs typeface="Arial"/>
              </a:rPr>
              <a:t>SQLiteDatabase db = </a:t>
            </a:r>
            <a:r>
              <a:rPr kumimoji="0" lang="en-US" sz="2205" b="0" i="0" normalizeH="0" noProof="0" err="1" smtClean="0">
                <a:uLnTx/>
                <a:uFillTx/>
                <a:latin typeface="Franklin Gothic Book"/>
                <a:ea typeface="Arial"/>
                <a:cs typeface="Arial"/>
              </a:rPr>
              <a:t>hoardDBOpenHelper.getWritableDatabase();</a:t>
            </a:r>
          </a:p>
          <a:p>
            <a:pPr marL="0" algn="l" defTabSz="1007957">
              <a:buNone/>
              <a:defRPr kumimoji="0" sz="1984" b="0" i="0" normalizeH="0" noProof="0">
                <a:uLnTx/>
                <a:uFillTx/>
                <a:latin typeface="Franklin Gothic Book"/>
                <a:ea typeface="Arial"/>
                <a:cs typeface="Arial"/>
              </a:defRPr>
            </a:pPr>
            <a:r>
              <a:rPr kumimoji="0" lang="en-US" sz="2205" b="0" i="0" normalizeH="0" noProof="0" smtClean="0">
                <a:uLnTx/>
                <a:uFillTx/>
                <a:latin typeface="Franklin Gothic Book"/>
                <a:ea typeface="Arial"/>
                <a:cs typeface="Arial"/>
              </a:rPr>
              <a:t>Cursor </a:t>
            </a:r>
            <a:r>
              <a:rPr kumimoji="0" lang="en-US" sz="2205" b="0" i="0" normalizeH="0" noProof="0" err="1">
                <a:uLnTx/>
                <a:uFillTx/>
                <a:latin typeface="Franklin Gothic Book"/>
                <a:ea typeface="Arial"/>
                <a:cs typeface="Arial"/>
              </a:rPr>
              <a:t>cursor = </a:t>
            </a:r>
            <a:endParaRPr lang="en-US" sz="2205" smtClean="0"/>
          </a:p>
          <a:p>
            <a:pPr marL="0" algn="l" defTabSz="1007957">
              <a:buNone/>
              <a:defRPr kumimoji="0" sz="1984" b="0" i="0" normalizeH="0" noProof="0">
                <a:uLnTx/>
                <a:uFillTx/>
                <a:latin typeface="Franklin Gothic Book"/>
                <a:ea typeface="Arial"/>
                <a:cs typeface="Arial"/>
              </a:defRPr>
            </a:pPr>
            <a:r>
              <a:rPr kumimoji="0" lang="en-US" sz="2205" b="0" i="0" normalizeH="0" noProof="0" smtClean="0">
                <a:uLnTx/>
                <a:uFillTx/>
                <a:latin typeface="Franklin Gothic Book"/>
                <a:ea typeface="Arial"/>
                <a:cs typeface="Arial"/>
              </a:rPr>
              <a:t>     db.query(HoardDBOpenHelper.DATABASE_TABLE,result_columns</a:t>
            </a:r>
            <a:r>
              <a:rPr kumimoji="0" lang="en-US" sz="2205" b="0" i="0" normalizeH="0" noProof="0">
                <a:uLnTx/>
                <a:uFillTx/>
                <a:latin typeface="Franklin Gothic Book"/>
                <a:ea typeface="Arial"/>
                <a:cs typeface="Arial"/>
              </a:rPr>
              <a:t>, 			</a:t>
            </a:r>
            <a:r>
              <a:rPr kumimoji="0" lang="en-US" sz="2205" b="0" i="0" normalizeH="0" noProof="0" smtClean="0">
                <a:uLnTx/>
                <a:uFillTx/>
                <a:latin typeface="Franklin Gothic Book"/>
                <a:ea typeface="Arial"/>
                <a:cs typeface="Arial"/>
              </a:rPr>
              <a:t>where</a:t>
            </a:r>
            <a:r>
              <a:rPr kumimoji="0" lang="en-US" sz="2205" b="0" i="0" normalizeH="0" noProof="0">
                <a:uLnTx/>
                <a:uFillTx/>
                <a:latin typeface="Franklin Gothic Book"/>
                <a:ea typeface="Arial"/>
                <a:cs typeface="Arial"/>
              </a:rPr>
              <a:t>, whereArgs, groupBy, having, order);</a:t>
            </a:r>
          </a:p>
          <a:p>
            <a:pPr marL="0" algn="ctr" defTabSz="1007957">
              <a:buNone/>
              <a:defRPr kumimoji="0" sz="1984" b="0" i="0" normalizeH="0" noProof="0">
                <a:uLnTx/>
                <a:uFillTx/>
                <a:latin typeface="Franklin Gothic Book"/>
                <a:ea typeface="Arial"/>
                <a:cs typeface="Arial"/>
              </a:defRPr>
            </a:pPr>
            <a:endParaRPr lang="en-IN"/>
          </a:p>
        </p:txBody>
      </p:sp>
      <p:sp>
        <p:nvSpPr>
          <p:cNvPr id="5" name="TextBox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B7BD6CD2-3AC4-4462-A9AC-73AE8D3B40FD}"/>
              </a:ext>
            </a:extLst>
          </p:cNvPr>
          <p:cNvSpPr txBox="1"/>
          <p:nvPr/>
        </p:nvSpPr>
        <p:spPr>
          <a:xfrm>
            <a:off x="1207170" y="2558659"/>
            <a:ext cx="37797" cy="407120"/>
          </a:xfrm>
          <a:prstGeom prst="rect">
            <a:avLst/>
          </a:prstGeom>
          <a:noFill/>
        </p:spPr>
        <p:txBody>
          <a:bodyPr wrap="square" rtlCol="0">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l" defTabSz="1007957">
              <a:buNone/>
              <a:defRPr kumimoji="0" sz="1984" b="0" i="0" normalizeH="0" noProof="0">
                <a:uLnTx/>
                <a:uFillTx/>
                <a:latin typeface="+mn-lt"/>
                <a:ea typeface="+mn-ea"/>
                <a:cs typeface="+mn-cs"/>
              </a:defRPr>
            </a:pPr>
            <a:endParaRPr lang="en-IN"/>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0" y="402484"/>
            <a:ext cx="8693627" cy="469788"/>
          </a:xfrm>
        </p:spPr>
        <p:txBody>
          <a:bodyPr>
            <a:normAutofit fontScale="90000"/>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4374" b="1"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Extracting Values from a Cursor</a:t>
            </a:r>
            <a:endParaRPr lang="en-US"/>
          </a:p>
        </p:txBody>
      </p:sp>
      <p:sp>
        <p:nvSpPr>
          <p:cNvPr id="3" name="Content Placeholder 2"/>
          <p:cNvSpPr>
            <a:spLocks noGrp="1"/>
          </p:cNvSpPr>
          <p:nvPr>
            <p:ph idx="1"/>
          </p:nvPr>
        </p:nvSpPr>
        <p:spPr>
          <a:xfrm>
            <a:off x="693500" y="1091953"/>
            <a:ext cx="8693627" cy="5717006"/>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416657" marR="0" lvl="0" indent="-416657" algn="just"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extract values from a Cursor, first use the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moveTo&lt;location&gt;</a:t>
            </a: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methods to position the cursor at the correct row of the result Cursor, and then use the type-safe </a:t>
            </a:r>
            <a:r>
              <a:rPr kumimoji="0" lang="en-US" sz="2205" b="1"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get&lt;type&gt;</a:t>
            </a: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methods to return the value stored at the current row for the specified column. </a:t>
            </a:r>
          </a:p>
          <a:p>
            <a:pPr marL="416657" marR="0" lvl="0" indent="-416657" algn="just" defTabSz="1007957" fontAlgn="auto">
              <a:lnSpc>
                <a:spcPct val="100000"/>
              </a:lnSpc>
              <a:spcBef>
                <a:spcPct val="2000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find the column index of a particular column within a result Cursor, use its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getColumnIndexOrThrow</a:t>
            </a: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and </a:t>
            </a:r>
            <a:r>
              <a:rPr kumimoji="0" lang="en-US" sz="2205" b="1" i="0" u="none" strike="noStrike" kern="1200" cap="none" spc="0" normalizeH="0" baseline="0" noProof="0" err="1">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getColumnIndex</a:t>
            </a:r>
            <a:r>
              <a:rPr kumimoji="0" lang="en-US" sz="2205"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methods.</a:t>
            </a:r>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7B394E3-2A63-400F-BE91-E63551146D08}"/>
              </a:ext>
            </a:extLst>
          </p:cNvPr>
          <p:cNvSpPr/>
          <p:nvPr/>
        </p:nvSpPr>
        <p:spPr>
          <a:xfrm>
            <a:off x="1398584" y="3695841"/>
            <a:ext cx="7421566" cy="36925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Franklin Gothic Book"/>
                <a:ea typeface="Arial"/>
                <a:cs typeface="Arial"/>
                <a:sym typeface="Wingdings" charset="2"/>
              </a:defRPr>
            </a:lvl9pPr>
          </a:lstStyle>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float totalHoard = 0f;</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float averageHoard = 0f;</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int GOLD_HOARDED_COLUMN_INDEX =cursor.getColumnIndexOrThrow( 						KEY_GOLD_HOARDED_COLUMN);</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while (cursor.moveToNext()) {</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		float hoard = cursor.getFloat(GOLD_HOARDED_COLUMN_INDEX);</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		totalHoard += hoard;</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a:t>
            </a:r>
          </a:p>
          <a:p>
            <a:pPr marL="503978" lvl="1" algn="l" defTabSz="1007957">
              <a:buNone/>
              <a:defRPr kumimoji="0" sz="1984" b="0" i="0" normalizeH="0" noProof="0">
                <a:uLnTx/>
                <a:uFillTx/>
                <a:latin typeface="Franklin Gothic Book"/>
                <a:ea typeface="Arial"/>
                <a:cs typeface="Arial"/>
              </a:defRPr>
            </a:pPr>
            <a:r>
              <a:rPr kumimoji="0" lang="en-US" sz="1543" b="0" i="0" normalizeH="0" noProof="0">
                <a:uLnTx/>
                <a:uFillTx/>
                <a:latin typeface="Franklin Gothic Book"/>
                <a:ea typeface="Arial"/>
                <a:cs typeface="Arial"/>
              </a:rPr>
              <a:t>float cursorCount = cursor.getCount();</a:t>
            </a:r>
          </a:p>
          <a:p>
            <a:pPr marL="503978" lvl="1" algn="l" defTabSz="1007957">
              <a:buNone/>
              <a:defRPr kumimoji="0" sz="1984" b="0" i="0" normalizeH="0" noProof="0">
                <a:uLnTx/>
                <a:uFillTx/>
                <a:latin typeface="Franklin Gothic Book"/>
                <a:ea typeface="Arial"/>
                <a:cs typeface="Arial"/>
              </a:defRPr>
            </a:pPr>
            <a:r>
              <a:rPr kumimoji="0" lang="en-US" sz="1543" b="0" i="0" normalizeH="0" noProof="0" err="1">
                <a:uLnTx/>
                <a:uFillTx/>
                <a:latin typeface="Franklin Gothic Book"/>
                <a:ea typeface="Arial"/>
                <a:cs typeface="Arial"/>
              </a:rPr>
              <a:t>averageHoard = cursorCount &gt; 0 ?(totalHoard / cursorCount) : Float.NaN;</a:t>
            </a:r>
          </a:p>
          <a:p>
            <a:pPr marL="503978" lvl="1" algn="l" defTabSz="1007957">
              <a:buNone/>
              <a:defRPr kumimoji="0" sz="1984" b="0" i="0" normalizeH="0" noProof="0">
                <a:uLnTx/>
                <a:uFillTx/>
                <a:latin typeface="Franklin Gothic Book"/>
                <a:ea typeface="Arial"/>
                <a:cs typeface="Arial"/>
              </a:defRPr>
            </a:pPr>
            <a:r>
              <a:rPr kumimoji="0" lang="en-US" sz="1543" b="0" i="0" normalizeH="0" noProof="0" err="1">
                <a:uLnTx/>
                <a:uFillTx/>
                <a:latin typeface="Franklin Gothic Book"/>
                <a:ea typeface="Arial"/>
                <a:cs typeface="Arial"/>
              </a:rPr>
              <a:t>cursor.close();</a:t>
            </a:r>
          </a:p>
          <a:p>
            <a:pPr marL="0" algn="ctr" defTabSz="1007957">
              <a:buNone/>
              <a:defRPr kumimoji="0" sz="1984" b="0" i="0" normalizeH="0" noProof="0">
                <a:uLnTx/>
                <a:uFillTx/>
                <a:latin typeface="Franklin Gothic Book"/>
                <a:ea typeface="Arial"/>
                <a:cs typeface="Arial"/>
              </a:defRPr>
            </a:pPr>
            <a:endParaRPr lang="en-IN" sz="1543"/>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C7873BF-381F-455F-89D7-34A94A689077}"/>
              </a:ext>
            </a:extLst>
          </p:cNvPr>
          <p:cNvSpPr>
            <a:spLocks noGrp="1"/>
          </p:cNvSpPr>
          <p:nvPr>
            <p:ph type="title"/>
          </p:nvPr>
        </p:nvSpPr>
        <p:spPr>
          <a:xfrm>
            <a:off x="693500" y="402484"/>
            <a:ext cx="8693627" cy="246874"/>
          </a:xfrm>
        </p:spPr>
        <p:txBody>
          <a:bodyPr>
            <a:noAutofit/>
          </a:bodyPr>
          <a:lstStyle>
            <a:lvl1pPr>
              <a:defRPr kumimoji="0" sz="3968" b="0" i="0" u="none" strike="noStrike" kern="1200" cap="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defRPr>
            </a:pPr>
            <a:r>
              <a:rPr kumimoji="0" lang="en-US" sz="3086" b="0" i="0" u="none" strike="noStrike" kern="1200" cap="all" spc="0" normalizeH="0" baseline="0" noProof="0">
                <a:ln w="9525" cap="flat" cmpd="sng" algn="ctr">
                  <a:noFill/>
                  <a:prstDash val="solid"/>
                  <a:round/>
                  <a:headEnd type="none" w="med" len="med"/>
                  <a:tailEnd type="none" w="med" len="med"/>
                </a:ln>
                <a:solidFill>
                  <a:srgbClr val="464646"/>
                </a:solidFill>
                <a:uLnTx/>
                <a:uFillTx/>
                <a:latin typeface="+mj-lt"/>
                <a:ea typeface="+mj-ea"/>
                <a:cs typeface="+mj-cs"/>
                <a:sym typeface="Wingdings" charset="2"/>
              </a:rPr>
              <a:t>Adding, Updating, and Removing Rows </a:t>
            </a:r>
            <a:endParaRPr lang="en-IN" sz="3086"/>
          </a:p>
        </p:txBody>
      </p:sp>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AD038FFC-7CB5-486E-9551-AE52087677F9}"/>
              </a:ext>
            </a:extLst>
          </p:cNvPr>
          <p:cNvSpPr>
            <a:spLocks noGrp="1"/>
          </p:cNvSpPr>
          <p:nvPr>
            <p:ph idx="1"/>
          </p:nvPr>
        </p:nvSpPr>
        <p:spPr>
          <a:xfrm>
            <a:off x="305824" y="1175949"/>
            <a:ext cx="9427787" cy="6199579"/>
          </a:xfrm>
        </p:spPr>
        <p:txBody>
          <a:bodyPr>
            <a:normAutofit/>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IN" sz="3086" b="1" i="0" u="sng"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Inserting Rows </a:t>
            </a:r>
          </a:p>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To create a new row, construct a ContentValues object and use its put methods to add name/value pairs representing each column name and its associated value. </a:t>
            </a:r>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205"/>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205"/>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205"/>
          </a:p>
          <a:p>
            <a:pPr marL="416657" marR="0" lvl="0" indent="-416657" algn="just"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2205"/>
          </a:p>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IN" sz="2205"/>
          </a:p>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IN"/>
          </a:p>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IN"/>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D7A3A2FB-D0A7-41C3-AF13-93CEC4CDF81F}"/>
              </a:ext>
            </a:extLst>
          </p:cNvPr>
          <p:cNvSpPr/>
          <p:nvPr/>
        </p:nvSpPr>
        <p:spPr>
          <a:xfrm>
            <a:off x="336515" y="3947830"/>
            <a:ext cx="9239603" cy="3275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9pPr>
          </a:lstStyle>
          <a:p>
            <a:pPr marL="503978" lvl="1" algn="l" defTabSz="1007957">
              <a:spcAft>
                <a:spcPts val="661"/>
              </a:spcAft>
              <a:buNone/>
              <a:defRPr kumimoji="0" sz="1984" b="0" i="0" normalizeH="0" noProof="0">
                <a:uLnTx/>
                <a:uFillTx/>
                <a:latin typeface="Franklin Gothic Book"/>
                <a:ea typeface="Arial"/>
                <a:cs typeface="Arial"/>
              </a:defRPr>
            </a:pPr>
            <a:r>
              <a:rPr kumimoji="0" lang="en-IN" sz="2205" b="0" i="0" normalizeH="0" noProof="0" err="1" smtClean="0">
                <a:uLnTx/>
                <a:uFillTx/>
                <a:latin typeface="Franklin Gothic Book"/>
                <a:ea typeface="Arial"/>
                <a:cs typeface="Arial"/>
              </a:rPr>
              <a:t>ContentValues newValues = new ContentValues();</a:t>
            </a:r>
          </a:p>
          <a:p>
            <a:pPr marL="503978" lvl="1" algn="l" defTabSz="1007957">
              <a:spcAft>
                <a:spcPts val="661"/>
              </a:spcAft>
              <a:buNone/>
              <a:defRPr kumimoji="0" sz="1984" b="0" i="0" normalizeH="0" noProof="0">
                <a:uLnTx/>
                <a:uFillTx/>
                <a:latin typeface="Franklin Gothic Book"/>
                <a:ea typeface="Arial"/>
                <a:cs typeface="Arial"/>
              </a:defRPr>
            </a:pPr>
            <a:r>
              <a:rPr kumimoji="0" lang="en-IN" sz="2205" b="0" i="0" normalizeH="0" noProof="0" err="1" smtClean="0">
                <a:uLnTx/>
                <a:uFillTx/>
                <a:latin typeface="Franklin Gothic Book"/>
                <a:ea typeface="Arial"/>
                <a:cs typeface="Arial"/>
              </a:rPr>
              <a:t>newValues.put(KEY_GOLD_HOARD_NAME_COLUMN</a:t>
            </a:r>
            <a:r>
              <a:rPr kumimoji="0" lang="en-IN" sz="2205" b="0" i="0" normalizeH="0" noProof="0">
                <a:uLnTx/>
                <a:uFillTx/>
                <a:latin typeface="Franklin Gothic Book"/>
                <a:ea typeface="Arial"/>
                <a:cs typeface="Arial"/>
              </a:rPr>
              <a:t>, hoardName); newValues.put(KEY_GOLD_HOARDED_COLUMN, hoardValue); newValues.put(KEY_GOLD_HOARD_ACCESSIBLE_COLUMN, </a:t>
            </a:r>
            <a:endParaRPr lang="en-IN" sz="2205" smtClean="0"/>
          </a:p>
          <a:p>
            <a:pPr marL="503978" lvl="1" algn="l" defTabSz="1007957">
              <a:spcAft>
                <a:spcPts val="661"/>
              </a:spcAft>
              <a:buNone/>
              <a:defRPr kumimoji="0" sz="1984" b="0" i="0" normalizeH="0" noProof="0">
                <a:uLnTx/>
                <a:uFillTx/>
                <a:latin typeface="Franklin Gothic Book"/>
                <a:ea typeface="Arial"/>
                <a:cs typeface="Arial"/>
              </a:defRPr>
            </a:pPr>
            <a:r>
              <a:rPr kumimoji="0" lang="en-IN" sz="2205" b="0" i="0" normalizeH="0" noProof="0" smtClean="0">
                <a:uLnTx/>
                <a:uFillTx/>
                <a:latin typeface="Franklin Gothic Book"/>
                <a:ea typeface="Arial"/>
                <a:cs typeface="Arial"/>
              </a:rPr>
              <a:t>                                               hoardAccessible</a:t>
            </a:r>
            <a:r>
              <a:rPr kumimoji="0" lang="en-IN" sz="2205" b="0" i="0" normalizeH="0" noProof="0">
                <a:uLnTx/>
                <a:uFillTx/>
                <a:latin typeface="Franklin Gothic Book"/>
                <a:ea typeface="Arial"/>
                <a:cs typeface="Arial"/>
              </a:rPr>
              <a:t>); </a:t>
            </a:r>
          </a:p>
          <a:p>
            <a:pPr marL="503978" lvl="1" algn="l" defTabSz="1007957">
              <a:spcAft>
                <a:spcPts val="661"/>
              </a:spcAft>
              <a:buNone/>
              <a:defRPr kumimoji="0" sz="1984" b="0" i="0" normalizeH="0" noProof="0">
                <a:uLnTx/>
                <a:uFillTx/>
                <a:latin typeface="Franklin Gothic Book"/>
                <a:ea typeface="Arial"/>
                <a:cs typeface="Arial"/>
              </a:defRPr>
            </a:pPr>
            <a:r>
              <a:rPr kumimoji="0" lang="en-IN" sz="2205" b="0" i="0" normalizeH="0" noProof="0" err="1">
                <a:uLnTx/>
                <a:uFillTx/>
                <a:latin typeface="Franklin Gothic Book"/>
                <a:ea typeface="Arial"/>
                <a:cs typeface="Arial"/>
              </a:rPr>
              <a:t>SQLiteDatabase db = hoardDBOpenHelper.getWritableDatabase(); db.insert(HoardDBOpenHelper.DATABASE_TABLE, null, newValues); </a:t>
            </a:r>
          </a:p>
          <a:p>
            <a:pPr marL="503978" lvl="1" algn="l" defTabSz="1007957">
              <a:spcAft>
                <a:spcPts val="661"/>
              </a:spcAft>
              <a:buNone/>
              <a:defRPr kumimoji="0" sz="1984" b="0" i="0" normalizeH="0" noProof="0">
                <a:uLnTx/>
                <a:uFillTx/>
                <a:latin typeface="Franklin Gothic Book"/>
                <a:ea typeface="Arial"/>
                <a:cs typeface="Arial"/>
              </a:defRPr>
            </a:pPr>
            <a:endParaRPr lang="en-IN" sz="2205"/>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3388187728"/>
      </p:ext>
    </p:extLst>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587974"/>
            <a:ext cx="9575588" cy="6114237"/>
          </a:xfrm>
        </p:spPr>
        <p:txBody>
          <a:bodyPr/>
          <a:lstStyle>
            <a:lvl1pPr>
              <a:defRPr kumimoji="0" sz="3527" b="0" i="0" u="none" strike="noStrike" kern="1200" cap="none" spc="0" normalizeH="0" baseline="0" noProof="0">
                <a:solidFill>
                  <a:schemeClr val="tx2"/>
                </a:solidFill>
                <a:uLnTx/>
                <a:uFillTx/>
                <a:latin typeface="+mn-lt"/>
                <a:ea typeface="+mn-ea"/>
                <a:cs typeface="+mn-cs"/>
                <a:sym typeface="Wingdings" charset="2"/>
              </a:defRPr>
            </a:lvl1pPr>
            <a:lvl2pPr>
              <a:defRPr kumimoji="0" sz="3086" b="0" i="0" u="none" strike="noStrike" kern="1200" cap="none" spc="0" normalizeH="0" baseline="0" noProof="0">
                <a:solidFill>
                  <a:schemeClr val="tx2"/>
                </a:solidFill>
                <a:uLnTx/>
                <a:uFillTx/>
                <a:latin typeface="+mn-lt"/>
                <a:ea typeface="+mn-ea"/>
                <a:cs typeface="+mn-cs"/>
                <a:sym typeface="Wingdings" charset="2"/>
              </a:defRPr>
            </a:lvl2pPr>
            <a:lvl3pPr>
              <a:defRPr kumimoji="0" sz="2646" b="0" i="0" u="none" strike="noStrike" kern="1200" cap="none" spc="0" normalizeH="0" baseline="0" noProof="0">
                <a:solidFill>
                  <a:schemeClr val="tx2"/>
                </a:solidFill>
                <a:uLnTx/>
                <a:uFillTx/>
                <a:latin typeface="+mn-lt"/>
                <a:ea typeface="+mn-ea"/>
                <a:cs typeface="+mn-cs"/>
                <a:sym typeface="Wingdings" charset="2"/>
              </a:defRPr>
            </a:lvl3pPr>
            <a:lvl4pPr>
              <a:defRPr kumimoji="0" sz="2205" b="0" i="0" u="none" strike="noStrike" kern="1200" cap="none" spc="0" normalizeH="0" baseline="0" noProof="0">
                <a:solidFill>
                  <a:schemeClr val="tx2"/>
                </a:solidFill>
                <a:uLnTx/>
                <a:uFillTx/>
                <a:latin typeface="+mn-lt"/>
                <a:ea typeface="+mn-ea"/>
                <a:cs typeface="+mn-cs"/>
                <a:sym typeface="Wingdings" charset="2"/>
              </a:defRPr>
            </a:lvl4pPr>
            <a:lvl5pPr>
              <a:defRPr kumimoji="0" sz="1984" b="0" i="0" u="none" strike="noStrike" kern="1200" cap="none" spc="0" normalizeH="0" baseline="0" noProof="0">
                <a:solidFill>
                  <a:schemeClr val="tx2"/>
                </a:solidFill>
                <a:uLnTx/>
                <a:uFillTx/>
                <a:latin typeface="+mn-lt"/>
                <a:ea typeface="+mn-ea"/>
                <a:cs typeface="+mn-cs"/>
                <a:sym typeface="Wingdings" charset="2"/>
              </a:defRPr>
            </a:lvl5pPr>
            <a:lvl6pPr>
              <a:defRPr kumimoji="0" sz="1984" b="0" i="0" u="none" strike="noStrike" kern="1200" cap="none" spc="0" normalizeH="0" baseline="0" noProof="0">
                <a:solidFill>
                  <a:schemeClr val="tx2"/>
                </a:solidFill>
                <a:uLnTx/>
                <a:uFillTx/>
                <a:latin typeface="+mn-lt"/>
                <a:ea typeface="+mn-ea"/>
                <a:cs typeface="+mn-cs"/>
                <a:sym typeface="Wingdings" charset="2"/>
              </a:defRPr>
            </a:lvl6pPr>
            <a:lvl7pPr>
              <a:defRPr kumimoji="0" sz="1764" b="0" i="0" u="none" strike="noStrike" kern="1200" cap="none" spc="0" normalizeH="0" baseline="0" noProof="0">
                <a:solidFill>
                  <a:schemeClr val="tx2"/>
                </a:solidFill>
                <a:uLnTx/>
                <a:uFillTx/>
                <a:latin typeface="+mn-lt"/>
                <a:ea typeface="+mn-ea"/>
                <a:cs typeface="+mn-cs"/>
                <a:sym typeface="Wingdings" charset="2"/>
              </a:defRPr>
            </a:lvl7pPr>
            <a:lvl8pPr>
              <a:defRPr kumimoji="0" sz="1764" b="0" i="0" u="none" strike="noStrike" kern="1200" cap="none"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IN" sz="2800" b="1" i="0" u="sng"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Updating Rows</a:t>
            </a:r>
          </a:p>
          <a:p>
            <a:pPr marL="0" marR="0" lvl="0" indent="0" algn="just" defTabSz="1007957" fontAlgn="auto">
              <a:lnSpc>
                <a:spcPct val="100000"/>
              </a:lnSpc>
              <a:spcBef>
                <a:spcPct val="2000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Updating rows is also done with Content Values. Create a new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ContentValues</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464646"/>
                </a:solidFill>
                <a:uLnTx/>
                <a:uFillTx/>
                <a:latin typeface="+mn-lt"/>
                <a:ea typeface="+mn-ea"/>
                <a:cs typeface="+mn-cs"/>
                <a:sym typeface="Wingdings" charset="2"/>
              </a:rPr>
              <a:t> object, using the put methods to assign new values to each column you want to update. </a:t>
            </a:r>
          </a:p>
          <a:p>
            <a:pPr marL="416657" marR="0" lvl="0" indent="-416657" algn="l" defTabSz="1007957" fontAlgn="auto">
              <a:lnSpc>
                <a:spcPct val="100000"/>
              </a:lnSpc>
              <a:spcBef>
                <a:spcPct val="2000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464646"/>
                </a:solidFill>
                <a:uLnTx/>
                <a:uFillTx/>
                <a:latin typeface="+mn-lt"/>
                <a:ea typeface="+mn-ea"/>
                <a:cs typeface="+mn-cs"/>
                <a:sym typeface="Wingdings" charset="2"/>
              </a:defRPr>
            </a:pPr>
            <a:endParaRPr lang="en-US" sz="3600" dirty="0"/>
          </a:p>
        </p:txBody>
      </p:sp>
      <p:sp>
        <p:nvSpPr>
          <p:cNvPr id="4" name="Rectangle: Rounded Corners 4">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3FADA36B-C6D2-4409-9A97-8F76A4128984}"/>
              </a:ext>
            </a:extLst>
          </p:cNvPr>
          <p:cNvSpPr/>
          <p:nvPr/>
        </p:nvSpPr>
        <p:spPr>
          <a:xfrm>
            <a:off x="252518" y="3947830"/>
            <a:ext cx="9659585" cy="31078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Franklin Gothic Book"/>
                <a:ea typeface="Arial"/>
                <a:cs typeface="Arial"/>
                <a:sym typeface="Wingdings" charset="2"/>
              </a:defRPr>
            </a:lvl9pPr>
          </a:lstStyle>
          <a:p>
            <a:pPr marL="503978" lvl="1" algn="l" defTabSz="1007957">
              <a:spcAft>
                <a:spcPts val="661"/>
              </a:spcAft>
              <a:buNone/>
              <a:defRPr kumimoji="0" sz="1984" b="0" i="0" normalizeH="0" noProof="0">
                <a:uLnTx/>
                <a:uFillTx/>
                <a:latin typeface="Franklin Gothic Book"/>
                <a:ea typeface="Arial"/>
                <a:cs typeface="Arial"/>
              </a:defRPr>
            </a:pPr>
            <a:r>
              <a:rPr kumimoji="0" lang="en-IN" sz="2000" b="0" i="0" normalizeH="0" noProof="0" err="1">
                <a:uLnTx/>
                <a:uFillTx/>
                <a:latin typeface="Franklin Gothic Book"/>
                <a:ea typeface="Arial"/>
                <a:cs typeface="Arial"/>
              </a:rPr>
              <a:t>ContentValues updatedValues = new ContentValues();</a:t>
            </a:r>
          </a:p>
          <a:p>
            <a:pPr marL="503978" lvl="1" algn="l" defTabSz="1007957">
              <a:spcAft>
                <a:spcPts val="661"/>
              </a:spcAft>
              <a:buNone/>
              <a:defRPr kumimoji="0" sz="1984" b="0" i="0" normalizeH="0" noProof="0">
                <a:uLnTx/>
                <a:uFillTx/>
                <a:latin typeface="Franklin Gothic Book"/>
                <a:ea typeface="Arial"/>
                <a:cs typeface="Arial"/>
              </a:defRPr>
            </a:pPr>
            <a:r>
              <a:rPr kumimoji="0" lang="en-IN" sz="2000" b="0" i="0" normalizeH="0" noProof="0" err="1">
                <a:uLnTx/>
                <a:uFillTx/>
                <a:latin typeface="Franklin Gothic Book"/>
                <a:ea typeface="Arial"/>
                <a:cs typeface="Arial"/>
              </a:rPr>
              <a:t>updatedValues.put(KEY_GOLD_HOARDED_COLUMN, newHoardValue); </a:t>
            </a:r>
          </a:p>
          <a:p>
            <a:pPr marL="503978" lvl="1" algn="l" defTabSz="1007957">
              <a:spcAft>
                <a:spcPts val="661"/>
              </a:spcAft>
              <a:buNone/>
              <a:defRPr kumimoji="0" sz="1984" b="0" i="0" normalizeH="0" noProof="0">
                <a:uLnTx/>
                <a:uFillTx/>
                <a:latin typeface="Franklin Gothic Book"/>
                <a:ea typeface="Arial"/>
                <a:cs typeface="Arial"/>
              </a:defRPr>
            </a:pPr>
            <a:r>
              <a:rPr kumimoji="0" lang="en-IN" sz="2000" b="0" i="0" normalizeH="0" noProof="0">
                <a:uLnTx/>
                <a:uFillTx/>
                <a:latin typeface="Franklin Gothic Book"/>
                <a:ea typeface="Arial"/>
                <a:cs typeface="Arial"/>
              </a:rPr>
              <a:t>String where = KEY_ID + “=” + hoardId; </a:t>
            </a:r>
            <a:endParaRPr lang="en-IN" sz="2000" smtClean="0"/>
          </a:p>
          <a:p>
            <a:pPr marL="503978" lvl="1" algn="l" defTabSz="1007957">
              <a:spcAft>
                <a:spcPts val="661"/>
              </a:spcAft>
              <a:buNone/>
              <a:defRPr kumimoji="0" sz="1984" b="0" i="0" normalizeH="0" noProof="0">
                <a:uLnTx/>
                <a:uFillTx/>
                <a:latin typeface="Franklin Gothic Book"/>
                <a:ea typeface="Arial"/>
                <a:cs typeface="Arial"/>
              </a:defRPr>
            </a:pPr>
            <a:r>
              <a:rPr kumimoji="0" lang="en-IN" sz="2000" b="0" i="0" normalizeH="0" noProof="0" smtClean="0">
                <a:uLnTx/>
                <a:uFillTx/>
                <a:latin typeface="Franklin Gothic Book"/>
                <a:ea typeface="Arial"/>
                <a:cs typeface="Arial"/>
              </a:rPr>
              <a:t>String </a:t>
            </a:r>
            <a:r>
              <a:rPr kumimoji="0" lang="en-IN" sz="2000" b="0" i="0" normalizeH="0" noProof="0" err="1">
                <a:uLnTx/>
                <a:uFillTx/>
                <a:latin typeface="Franklin Gothic Book"/>
                <a:ea typeface="Arial"/>
                <a:cs typeface="Arial"/>
              </a:rPr>
              <a:t>whereArgs[] = null;</a:t>
            </a:r>
          </a:p>
          <a:p>
            <a:pPr marL="503978" lvl="1" algn="l" defTabSz="1007957">
              <a:spcAft>
                <a:spcPts val="661"/>
              </a:spcAft>
              <a:buNone/>
              <a:defRPr kumimoji="0" sz="1984" b="0" i="0" normalizeH="0" noProof="0">
                <a:uLnTx/>
                <a:uFillTx/>
                <a:latin typeface="Franklin Gothic Book"/>
                <a:ea typeface="Arial"/>
                <a:cs typeface="Arial"/>
              </a:defRPr>
            </a:pPr>
            <a:r>
              <a:rPr kumimoji="0" lang="en-IN" sz="2000" b="0" i="0" normalizeH="0" noProof="0" err="1">
                <a:uLnTx/>
                <a:uFillTx/>
                <a:latin typeface="Franklin Gothic Book"/>
                <a:ea typeface="Arial"/>
                <a:cs typeface="Arial"/>
              </a:rPr>
              <a:t>SQLiteDatabase db = </a:t>
            </a:r>
            <a:r>
              <a:rPr kumimoji="0" lang="en-IN" sz="1800" b="0" i="0" normalizeH="0" noProof="0" err="1">
                <a:uLnTx/>
                <a:uFillTx/>
                <a:latin typeface="Franklin Gothic Book"/>
                <a:ea typeface="Arial"/>
                <a:cs typeface="Arial"/>
              </a:rPr>
              <a:t>hoardDBOpenHelper.getWritableDatabase</a:t>
            </a:r>
            <a:r>
              <a:rPr kumimoji="0" lang="en-IN" sz="2800" b="0" i="0" normalizeH="0" noProof="0">
                <a:uLnTx/>
                <a:uFillTx/>
                <a:latin typeface="Franklin Gothic Book"/>
                <a:ea typeface="Arial"/>
                <a:cs typeface="Arial"/>
              </a:rPr>
              <a:t>(); </a:t>
            </a:r>
            <a:r>
              <a:rPr kumimoji="0" lang="en-IN" sz="2000" b="0" i="0" normalizeH="0" noProof="0" err="1">
                <a:uLnTx/>
                <a:uFillTx/>
                <a:latin typeface="Franklin Gothic Book"/>
                <a:ea typeface="Arial"/>
                <a:cs typeface="Arial"/>
              </a:rPr>
              <a:t>db.update(HoardDBOpenHelper.DATABASE_TABLE, updatedValues, here, whereArgs);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5425" y="669925"/>
            <a:ext cx="9529763"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 1.6 What Android Has That Other Platforms Don’t Have</a:t>
            </a:r>
            <a:br>
              <a:rPr lang="en-US" altLang="en-US" sz="3200">
                <a:latin typeface="Comic Sans MS" pitchFamily="66" charset="0"/>
              </a:rPr>
            </a:br>
            <a:endParaRPr lang="en-US" altLang="en-US" sz="3200">
              <a:latin typeface="Comic Sans MS" pitchFamily="66" charset="0"/>
            </a:endParaRPr>
          </a:p>
        </p:txBody>
      </p:sp>
      <p:sp>
        <p:nvSpPr>
          <p:cNvPr id="26627" name="Content Placeholder 2"/>
          <p:cNvSpPr>
            <a:spLocks noGrp="1"/>
          </p:cNvSpPr>
          <p:nvPr>
            <p:ph idx="1"/>
          </p:nvPr>
        </p:nvSpPr>
        <p:spPr>
          <a:xfrm>
            <a:off x="503238" y="2157413"/>
            <a:ext cx="9061450" cy="4979987"/>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buNone/>
            </a:pPr>
            <a:r>
              <a:rPr lang="en-US" altLang="en-US" sz="2000">
                <a:solidFill>
                  <a:srgbClr val="7030A0"/>
                </a:solidFill>
                <a:latin typeface="Comic Sans MS" pitchFamily="66" charset="0"/>
              </a:rPr>
              <a:t>The following non comprehensive list details some of the </a:t>
            </a:r>
            <a:r>
              <a:rPr lang="en-US" altLang="en-US" sz="2000">
                <a:solidFill>
                  <a:srgbClr val="FF3300"/>
                </a:solidFill>
                <a:latin typeface="Comic Sans MS" pitchFamily="66" charset="0"/>
              </a:rPr>
              <a:t>features</a:t>
            </a:r>
            <a:r>
              <a:rPr lang="en-US" altLang="en-US" sz="2000">
                <a:solidFill>
                  <a:srgbClr val="7030A0"/>
                </a:solidFill>
                <a:latin typeface="Comic Sans MS" pitchFamily="66" charset="0"/>
              </a:rPr>
              <a:t> available on </a:t>
            </a:r>
            <a:r>
              <a:rPr lang="en-US" altLang="en-US" sz="2000">
                <a:solidFill>
                  <a:srgbClr val="008000"/>
                </a:solidFill>
                <a:latin typeface="Comic Sans MS" pitchFamily="66" charset="0"/>
              </a:rPr>
              <a:t>Android</a:t>
            </a:r>
            <a:r>
              <a:rPr lang="en-US" altLang="en-US" sz="2000">
                <a:solidFill>
                  <a:srgbClr val="7030A0"/>
                </a:solidFill>
                <a:latin typeface="Comic Sans MS" pitchFamily="66" charset="0"/>
              </a:rPr>
              <a:t> that may not be available on all modern mobile development platforms:</a:t>
            </a:r>
          </a:p>
          <a:p>
            <a:pPr lvl="1" algn="just"/>
            <a:r>
              <a:rPr lang="en-US" altLang="en-US" sz="2000" b="1">
                <a:solidFill>
                  <a:srgbClr val="FF9900"/>
                </a:solidFill>
                <a:latin typeface="Comic Sans MS" pitchFamily="66" charset="0"/>
              </a:rPr>
              <a:t>Google Maps</a:t>
            </a:r>
            <a:r>
              <a:rPr lang="en-US" altLang="en-US" sz="2000" b="1">
                <a:solidFill>
                  <a:srgbClr val="7030A0"/>
                </a:solidFill>
                <a:latin typeface="Comic Sans MS" pitchFamily="66" charset="0"/>
              </a:rPr>
              <a:t> applications</a:t>
            </a:r>
            <a:endParaRPr lang="en-US" altLang="en-US" sz="2000">
              <a:solidFill>
                <a:srgbClr val="7030A0"/>
              </a:solidFill>
              <a:latin typeface="Comic Sans MS" pitchFamily="66" charset="0"/>
            </a:endParaRPr>
          </a:p>
          <a:p>
            <a:pPr lvl="1" algn="just"/>
            <a:r>
              <a:rPr lang="en-US" altLang="en-US" sz="2000" b="1">
                <a:solidFill>
                  <a:srgbClr val="008000"/>
                </a:solidFill>
                <a:latin typeface="Comic Sans MS" pitchFamily="66" charset="0"/>
              </a:rPr>
              <a:t>Background services</a:t>
            </a:r>
            <a:r>
              <a:rPr lang="en-US" altLang="en-US" sz="2000" b="1">
                <a:solidFill>
                  <a:srgbClr val="7030A0"/>
                </a:solidFill>
                <a:latin typeface="Comic Sans MS" pitchFamily="66" charset="0"/>
              </a:rPr>
              <a:t> and applications </a:t>
            </a:r>
          </a:p>
          <a:p>
            <a:pPr lvl="1"/>
            <a:r>
              <a:rPr lang="en-US" altLang="en-US" sz="2000" b="1">
                <a:solidFill>
                  <a:srgbClr val="7030A0"/>
                </a:solidFill>
                <a:latin typeface="Comic Sans MS" pitchFamily="66" charset="0"/>
              </a:rPr>
              <a:t>Shared data and </a:t>
            </a:r>
            <a:r>
              <a:rPr lang="en-US" altLang="en-US" sz="2000" b="1">
                <a:solidFill>
                  <a:srgbClr val="FF3300"/>
                </a:solidFill>
                <a:latin typeface="Comic Sans MS" pitchFamily="66" charset="0"/>
              </a:rPr>
              <a:t>inter-process communication</a:t>
            </a:r>
            <a:r>
              <a:rPr lang="en-US" altLang="en-US" sz="2000" b="1">
                <a:solidFill>
                  <a:srgbClr val="7030A0"/>
                </a:solidFill>
                <a:latin typeface="Comic Sans MS" pitchFamily="66" charset="0"/>
              </a:rPr>
              <a:t>  </a:t>
            </a:r>
            <a:endParaRPr lang="en-US" altLang="en-US" sz="2000">
              <a:solidFill>
                <a:srgbClr val="7030A0"/>
              </a:solidFill>
              <a:latin typeface="Comic Sans MS" pitchFamily="66" charset="0"/>
            </a:endParaRPr>
          </a:p>
          <a:p>
            <a:pPr lvl="1"/>
            <a:r>
              <a:rPr lang="en-US" altLang="en-US" sz="2000" b="1">
                <a:solidFill>
                  <a:srgbClr val="7030A0"/>
                </a:solidFill>
                <a:latin typeface="Comic Sans MS" pitchFamily="66" charset="0"/>
              </a:rPr>
              <a:t>All applications are created equal </a:t>
            </a:r>
          </a:p>
          <a:p>
            <a:pPr lvl="1"/>
            <a:r>
              <a:rPr lang="en-US" altLang="en-US" sz="2000" b="1">
                <a:solidFill>
                  <a:srgbClr val="00B0F0"/>
                </a:solidFill>
                <a:latin typeface="Comic Sans MS" pitchFamily="66" charset="0"/>
              </a:rPr>
              <a:t>Wi-Fi Direct</a:t>
            </a:r>
            <a:r>
              <a:rPr lang="en-US" altLang="en-US" sz="2000" b="1">
                <a:solidFill>
                  <a:srgbClr val="7030A0"/>
                </a:solidFill>
                <a:latin typeface="Comic Sans MS" pitchFamily="66" charset="0"/>
              </a:rPr>
              <a:t> and </a:t>
            </a:r>
            <a:r>
              <a:rPr lang="en-US" altLang="en-US" sz="2000" b="1">
                <a:solidFill>
                  <a:srgbClr val="CC0099"/>
                </a:solidFill>
                <a:latin typeface="Comic Sans MS" pitchFamily="66" charset="0"/>
              </a:rPr>
              <a:t>Android Beam</a:t>
            </a:r>
            <a:r>
              <a:rPr lang="en-US" altLang="en-US" sz="2000" b="1">
                <a:solidFill>
                  <a:srgbClr val="7030A0"/>
                </a:solidFill>
                <a:latin typeface="Comic Sans MS" pitchFamily="66" charset="0"/>
              </a:rPr>
              <a:t> </a:t>
            </a:r>
          </a:p>
          <a:p>
            <a:pPr lvl="1"/>
            <a:r>
              <a:rPr lang="en-US" altLang="en-US" sz="2000" b="1">
                <a:solidFill>
                  <a:srgbClr val="7030A0"/>
                </a:solidFill>
                <a:latin typeface="Comic Sans MS" pitchFamily="66" charset="0"/>
              </a:rPr>
              <a:t>Home-screen </a:t>
            </a:r>
            <a:r>
              <a:rPr lang="en-US" altLang="en-US" sz="2000" b="1">
                <a:solidFill>
                  <a:srgbClr val="FF9900"/>
                </a:solidFill>
                <a:latin typeface="Comic Sans MS" pitchFamily="66" charset="0"/>
              </a:rPr>
              <a:t>Widgets</a:t>
            </a:r>
            <a:r>
              <a:rPr lang="en-US" altLang="en-US" sz="2000" b="1">
                <a:solidFill>
                  <a:srgbClr val="7030A0"/>
                </a:solidFill>
                <a:latin typeface="Comic Sans MS" pitchFamily="66" charset="0"/>
              </a:rPr>
              <a:t>, </a:t>
            </a:r>
            <a:r>
              <a:rPr lang="en-US" altLang="en-US" sz="2000" b="1">
                <a:solidFill>
                  <a:srgbClr val="00B0F0"/>
                </a:solidFill>
                <a:latin typeface="Comic Sans MS" pitchFamily="66" charset="0"/>
              </a:rPr>
              <a:t>Live Wallpaper</a:t>
            </a:r>
            <a:r>
              <a:rPr lang="en-US" altLang="en-US" sz="2000" b="1">
                <a:solidFill>
                  <a:srgbClr val="7030A0"/>
                </a:solidFill>
                <a:latin typeface="Comic Sans MS" pitchFamily="66" charset="0"/>
              </a:rPr>
              <a:t>, and the </a:t>
            </a:r>
            <a:r>
              <a:rPr lang="en-US" altLang="en-US" sz="2000" b="1">
                <a:solidFill>
                  <a:srgbClr val="FF3300"/>
                </a:solidFill>
                <a:latin typeface="Comic Sans MS" pitchFamily="66" charset="0"/>
              </a:rPr>
              <a:t>quick search box</a:t>
            </a:r>
            <a:endParaRPr lang="en-US" altLang="en-US" sz="2000">
              <a:solidFill>
                <a:srgbClr val="FF3300"/>
              </a:solidFill>
              <a:latin typeface="Comic Sans MS" panose="030F0702030302020204" pitchFamily="66" charset="0"/>
            </a:endParaRPr>
          </a:p>
          <a:p>
            <a:pPr lvl="0" algn="just"/>
            <a:endParaRPr lang="en-US" altLang="en-US" sz="2000">
              <a:latin typeface="Comic Sans MS" pitchFamily="66" charset="0"/>
            </a:endParaRPr>
          </a:p>
          <a:p>
            <a:pPr lvl="0" algn="just"/>
            <a:endParaRPr lang="en-US" altLang="en-US" sz="2000">
              <a:latin typeface="Comic Sans MS" pitchFamily="66" charset="0"/>
            </a:endParaRP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7C42FFA3-DE71-49F2-8015-4FFF98F37817}"/>
              </a:ext>
            </a:extLst>
          </p:cNvPr>
          <p:cNvSpPr>
            <a:spLocks noGrp="1"/>
          </p:cNvSpPr>
          <p:nvPr>
            <p:ph idx="1"/>
          </p:nvPr>
        </p:nvSpPr>
        <p:spPr>
          <a:xfrm>
            <a:off x="693500" y="249678"/>
            <a:ext cx="8693627" cy="6559280"/>
          </a:xfrm>
        </p:spPr>
        <p:txBody>
          <a:bodyPr/>
          <a:lstStyle>
            <a:lvl1pPr>
              <a:defRPr kumimoji="0" sz="2976" b="0" i="0" u="none" strike="noStrike" kern="1200" cap="none" spc="0" normalizeH="0" baseline="0" noProof="0">
                <a:solidFill>
                  <a:schemeClr val="tx1"/>
                </a:solidFill>
                <a:uLnTx/>
                <a:uFillTx/>
                <a:latin typeface="+mn-lt"/>
                <a:ea typeface="+mn-ea"/>
                <a:cs typeface="+mn-cs"/>
                <a:sym typeface="Wingdings" charset="2"/>
              </a:defRPr>
            </a:lvl1pPr>
            <a:lvl2pPr>
              <a:defRPr kumimoji="0" sz="2535"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l" defTabSz="1007957" fontAlgn="auto">
              <a:lnSpc>
                <a:spcPct val="100000"/>
              </a:lnSpc>
              <a:spcBef>
                <a:spcPts val="441"/>
              </a:spcBef>
              <a:spcAft>
                <a:spcPct val="0"/>
              </a:spcAft>
              <a:buSzPct val="68000"/>
              <a:buNone/>
              <a:defRPr kumimoji="0"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u="sng" smtClean="0"/>
          </a:p>
          <a:p>
            <a:pPr marL="0" marR="0" lvl="0" indent="0" algn="l" defTabSz="1007957" fontAlgn="auto">
              <a:lnSpc>
                <a:spcPct val="100000"/>
              </a:lnSpc>
              <a:spcBef>
                <a:spcPts val="441"/>
              </a:spcBef>
              <a:spcAft>
                <a:spcPct val="0"/>
              </a:spcAft>
              <a:buSzPct val="68000"/>
              <a:buNone/>
              <a:defRPr kumimoji="0"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76" b="1" i="0" u="sng"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Deleting </a:t>
            </a:r>
            <a:r>
              <a:rPr kumimoji="0" lang="en-US" sz="2976" b="1" i="0" u="sng"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Rows</a:t>
            </a:r>
            <a:r>
              <a:rPr kumimoji="0" lang="en-US"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0" marR="0" lvl="0" indent="0" algn="l" defTabSz="1007957" fontAlgn="auto">
              <a:lnSpc>
                <a:spcPct val="100000"/>
              </a:lnSpc>
              <a:spcBef>
                <a:spcPts val="441"/>
              </a:spcBef>
              <a:spcAft>
                <a:spcPct val="0"/>
              </a:spcAft>
              <a:buSzPct val="68000"/>
              <a:buNone/>
              <a:defRPr kumimoji="0"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delete a row, simply call the delete method on a database, specifying the table name and a where clause that returns the rows you want to delete</a:t>
            </a:r>
          </a:p>
          <a:p>
            <a:pPr marL="0" marR="0" lvl="0" indent="0" algn="l" defTabSz="1007957" fontAlgn="auto">
              <a:lnSpc>
                <a:spcPct val="100000"/>
              </a:lnSpc>
              <a:spcBef>
                <a:spcPts val="441"/>
              </a:spcBef>
              <a:spcAft>
                <a:spcPct val="0"/>
              </a:spcAft>
              <a:buSzPct val="68000"/>
              <a:buNone/>
              <a:defRPr kumimoji="0" sz="297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IN"/>
          </a:p>
        </p:txBody>
      </p:sp>
      <p:sp>
        <p:nvSpPr>
          <p:cNvPr id="4" name="Rectangle: Rounded Corners 3">
            <a:extLst>
              <a:ext uri="{FF2B5EF4-FFF2-40B4-BE49-F238E27FC236}">
                <a16:creationId xmlns:p14="http://schemas.microsoft.com/office/powerpoint/2010/main" xmlns:a14="http://schemas.microsoft.com/office/drawing/2010/main" xmlns:p15="http://schemas.microsoft.com/office/powerpoint/2012/main" xmlns:p159="http://schemas.microsoft.com/office/powerpoint/2015/09/main" xmlns="" xmlns:a16="http://schemas.microsoft.com/office/drawing/2014/main" id="{95C0DA9F-6FDA-480C-AC61-F1830F2F4012}"/>
              </a:ext>
            </a:extLst>
          </p:cNvPr>
          <p:cNvSpPr/>
          <p:nvPr/>
        </p:nvSpPr>
        <p:spPr>
          <a:xfrm>
            <a:off x="1512464" y="3695841"/>
            <a:ext cx="6352902" cy="2687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Lucida Sans Unicode"/>
                <a:ea typeface="Arial"/>
                <a:cs typeface="Arial"/>
                <a:sym typeface="Wingdings" charset="2"/>
              </a:defRPr>
            </a:lvl9pPr>
          </a:lstStyle>
          <a:p>
            <a:pPr marL="503978" lvl="1" algn="l" defTabSz="1007957">
              <a:buNone/>
              <a:defRPr kumimoji="0" sz="1984" b="0" i="0" normalizeH="0" noProof="0">
                <a:uLnTx/>
                <a:uFillTx/>
                <a:latin typeface="Lucida Sans Unicode"/>
                <a:ea typeface="Arial"/>
                <a:cs typeface="Arial"/>
              </a:defRPr>
            </a:pPr>
            <a:r>
              <a:rPr kumimoji="0" lang="en-IN" sz="1984" b="0" i="0" normalizeH="0" noProof="0">
                <a:uLnTx/>
                <a:uFillTx/>
                <a:latin typeface="Lucida Sans Unicode"/>
                <a:ea typeface="Arial"/>
                <a:cs typeface="Arial"/>
              </a:rPr>
              <a:t>String where = KEY_GOLD_HOARDED_COLUMN + “=” + 0; </a:t>
            </a:r>
          </a:p>
          <a:p>
            <a:pPr marL="503978" lvl="1" algn="l" defTabSz="1007957">
              <a:buNone/>
              <a:defRPr kumimoji="0" sz="1984" b="0" i="0" normalizeH="0" noProof="0">
                <a:uLnTx/>
                <a:uFillTx/>
                <a:latin typeface="Lucida Sans Unicode"/>
                <a:ea typeface="Arial"/>
                <a:cs typeface="Arial"/>
              </a:defRPr>
            </a:pPr>
            <a:r>
              <a:rPr kumimoji="0" lang="en-IN" sz="1984" b="0" i="0" normalizeH="0" noProof="0">
                <a:uLnTx/>
                <a:uFillTx/>
                <a:latin typeface="Lucida Sans Unicode"/>
                <a:ea typeface="Arial"/>
                <a:cs typeface="Arial"/>
              </a:rPr>
              <a:t>String whereArgs[] = null;</a:t>
            </a:r>
          </a:p>
          <a:p>
            <a:pPr marL="503978" lvl="1" algn="l" defTabSz="1007957">
              <a:buNone/>
              <a:defRPr kumimoji="0" sz="1984" b="0" i="0" normalizeH="0" noProof="0">
                <a:uLnTx/>
                <a:uFillTx/>
                <a:latin typeface="Lucida Sans Unicode"/>
                <a:ea typeface="Arial"/>
                <a:cs typeface="Arial"/>
              </a:defRPr>
            </a:pPr>
            <a:r>
              <a:rPr kumimoji="0" lang="en-IN" sz="1984" b="0" i="0" normalizeH="0" noProof="0" err="1">
                <a:uLnTx/>
                <a:uFillTx/>
                <a:latin typeface="Lucida Sans Unicode"/>
                <a:ea typeface="Arial"/>
                <a:cs typeface="Arial"/>
              </a:rPr>
              <a:t>SQLiteDatabase db = hoardDBOpenHelper.getWritableDatabase(); db.delete(HoardDBOpenHelper.DATABASE_TABLE, where, whereArgs);</a:t>
            </a:r>
          </a:p>
        </p:txBody>
      </p:sp>
    </p:spTree>
    <p:extLst>
      <p:ext uri="{BB962C8B-B14F-4D97-AF65-F5344CB8AC3E}">
        <p14:creationId xmlns:a14="http://schemas.microsoft.com/office/drawing/2010/main" xmlns:p15="http://schemas.microsoft.com/office/powerpoint/2012/main" xmlns:p159="http://schemas.microsoft.com/office/powerpoint/2015/09/main" xmlns="" xmlns:p14="http://schemas.microsoft.com/office/powerpoint/2010/main" val="337146290"/>
      </p:ext>
    </p:extLst>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461" y="3443852"/>
            <a:ext cx="7307686" cy="1068690"/>
          </a:xfrm>
          <a:prstGeom prst="rect">
            <a:avLst/>
          </a:prstGeom>
          <a:noFill/>
        </p:spPr>
        <p:txBody>
          <a:bodyPr wrap="square" lIns="100796" tIns="50398" rIns="100796" bIns="50398">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ctr" defTabSz="1007957">
              <a:buNone/>
              <a:defRPr kumimoji="0" sz="1984" b="0" i="0" normalizeH="0" noProof="0">
                <a:uLnTx/>
                <a:uFillTx/>
                <a:latin typeface="+mn-lt"/>
                <a:ea typeface="+mn-ea"/>
                <a:cs typeface="+mn-cs"/>
              </a:defRPr>
            </a:pPr>
            <a:r>
              <a:rPr kumimoji="0" lang="en-US" sz="6283" b="1" i="0" cap="none" spc="0" normalizeH="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Content Providers</a:t>
            </a:r>
            <a:endParaRPr lang="en-US" sz="6283"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0511" y="419981"/>
            <a:ext cx="9071610" cy="5795752"/>
          </a:xfrm>
        </p:spPr>
        <p:txBody>
          <a:bodyPr>
            <a:normAutofit fontScale="92500" lnSpcReduction="1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a:t>
            </a: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coordinates access to the data storage layer in your application for a number of different APIs and components as illustrated in the figure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Sharing access to your application data with other applications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Sending data to a widget</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Returning custom search suggestions for your application through the search framework using </a:t>
            </a: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a:rPr>
              <a:t>SearchRecentSuggestionsProvider</a:t>
            </a:r>
            <a:endParaRPr lang="en-US" smtClean="0"/>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Synchronizing application data with your server using an implementation of </a:t>
            </a: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3"/>
              </a:rPr>
              <a:t>AbstractThreadedSyncAdapter</a:t>
            </a:r>
            <a:endParaRPr lang="en-US" smtClean="0"/>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Loading data in your UI using a </a:t>
            </a: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4"/>
              </a:rPr>
              <a:t>CursorLoader</a:t>
            </a:r>
            <a:endParaRPr lang="en-US"/>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endParaRPr lang="en-US"/>
          </a:p>
        </p:txBody>
      </p:sp>
      <p:pic>
        <p:nvPicPr>
          <p:cNvPr id="4" name="Picture 2"/>
          <p:cNvPicPr>
            <a:picLocks noGrp="1" noChangeAspect="1" noChangeArrowheads="1"/>
          </p:cNvPicPr>
          <p:nvPr>
            <p:ph sz="quarter" idx="1"/>
          </p:nvPr>
        </p:nvPicPr>
        <p:blipFill>
          <a:blip r:embed="rId2"/>
          <a:stretch>
            <a:fillRect/>
          </a:stretch>
        </p:blipFill>
        <p:spPr bwMode="auto">
          <a:xfrm>
            <a:off x="588504" y="419982"/>
            <a:ext cx="8651629" cy="629797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2392" y="1007958"/>
            <a:ext cx="6131737" cy="755968"/>
          </a:xfrm>
        </p:spPr>
        <p:txBody>
          <a:bodyPr>
            <a:normAutofit/>
          </a:bodyPr>
          <a:lstStyle>
            <a:lvl1pPr>
              <a:defRPr kumimoji="0" sz="3307" b="1"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307" b="1"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307" b="1"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Content Provider</a:t>
            </a:r>
            <a:endParaRPr lang="en-US"/>
          </a:p>
        </p:txBody>
      </p:sp>
      <p:pic>
        <p:nvPicPr>
          <p:cNvPr id="3073" name="Picture 1"/>
          <p:cNvPicPr>
            <a:picLocks noChangeAspect="1" noChangeArrowheads="1"/>
          </p:cNvPicPr>
          <p:nvPr/>
        </p:nvPicPr>
        <p:blipFill>
          <a:blip r:embed="rId2"/>
          <a:stretch>
            <a:fillRect/>
          </a:stretch>
        </p:blipFill>
        <p:spPr bwMode="auto">
          <a:xfrm>
            <a:off x="2604417" y="2099910"/>
            <a:ext cx="6719712" cy="4536720"/>
          </a:xfrm>
          <a:prstGeom prst="rect">
            <a:avLst/>
          </a:prstGeom>
          <a:noFill/>
          <a:ln w="9525">
            <a:noFill/>
            <a:miter lim="800000"/>
          </a:ln>
          <a:effectLst/>
        </p:spPr>
      </p:pic>
      <p:sp>
        <p:nvSpPr>
          <p:cNvPr id="5" name="Rectangle 4"/>
          <p:cNvSpPr/>
          <p:nvPr/>
        </p:nvSpPr>
        <p:spPr>
          <a:xfrm>
            <a:off x="3780366" y="3023870"/>
            <a:ext cx="1091953" cy="4199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entury Schoolbook"/>
                <a:ea typeface="Arial"/>
                <a:cs typeface="Arial"/>
                <a:sym typeface="Wingdings" charset="2"/>
              </a:defRPr>
            </a:lvl9pPr>
          </a:lstStyle>
          <a:p>
            <a:pPr marL="0" algn="ctr" defTabSz="1007957">
              <a:buNone/>
              <a:defRPr kumimoji="0" sz="1984" b="0" i="0" normalizeH="0" noProof="0">
                <a:uLnTx/>
                <a:uFillTx/>
                <a:latin typeface="Century Schoolbook"/>
                <a:ea typeface="Arial"/>
                <a:cs typeface="Arial"/>
              </a:defRPr>
            </a:pPr>
            <a:r>
              <a:rPr kumimoji="0" lang="en-US" sz="1984" b="1" i="0" normalizeH="0" noProof="0" smtClean="0">
                <a:solidFill>
                  <a:schemeClr val="accent1">
                    <a:lumMod val="50000"/>
                  </a:schemeClr>
                </a:solidFill>
                <a:uLnTx/>
                <a:uFillTx/>
                <a:latin typeface="Century Schoolbook"/>
                <a:ea typeface="Arial"/>
                <a:cs typeface="Arial"/>
              </a:rPr>
              <a:t>Binder</a:t>
            </a:r>
            <a:endParaRPr lang="en-US" b="1">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20511" y="335986"/>
            <a:ext cx="4871791" cy="7055696"/>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access data in a content provider,use the </a:t>
            </a: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a:rPr>
              <a:t>ContentResolver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object in your application's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3"/>
              </a:rPr>
              <a:t>Context</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communicate with the provider as a client.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2"/>
              </a:rPr>
              <a:t>ContentResolver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object communicates with the provider object, an instance of a class that implements </a:t>
            </a: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hlinkClick r:id="rId4"/>
              </a:rPr>
              <a:t>ContentProvider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provider object receives data requests from clients, performs the requested action, and returns the results.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query a content provider, you specify the query string in the form of a URI which has following format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&lt;prefix&gt;://&lt;authority&gt;/&lt;data_type&gt;/&lt;id&gt;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1027" name="Picture 3"/>
          <p:cNvPicPr>
            <a:picLocks noChangeAspect="1" noChangeArrowheads="1"/>
          </p:cNvPicPr>
          <p:nvPr/>
        </p:nvPicPr>
        <p:blipFill>
          <a:blip r:embed="rId5"/>
          <a:stretch>
            <a:fillRect/>
          </a:stretch>
        </p:blipFill>
        <p:spPr bwMode="auto">
          <a:xfrm>
            <a:off x="5712284" y="671971"/>
            <a:ext cx="3947830" cy="6467722"/>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336515" y="1070754"/>
            <a:ext cx="9071610" cy="4641000"/>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52518" y="496143"/>
            <a:ext cx="9071610" cy="9317729"/>
          </a:xfrm>
          <a:prstGeom prst="rect">
            <a:avLst/>
          </a:prstGeom>
        </p:spPr>
        <p:txBody>
          <a:bodyPr wrap="square">
            <a:sp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 </a:t>
            </a: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prefix</a:t>
            </a:r>
            <a:endParaRPr lang="en-US" sz="2205" smtClean="0"/>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always set to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a:t>
            </a: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authority</a:t>
            </a:r>
            <a:endParaRPr lang="en-US" sz="2205" smtClean="0"/>
          </a:p>
          <a:p>
            <a:pPr marL="777760" marR="0" lvl="1" indent="-333326" algn="just"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specifies the name of the content provider, for example </a:t>
            </a: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contacts</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browser</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etc</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third-party content providers, this could be the fully qualified name, such as  </a:t>
            </a:r>
            <a:r>
              <a:rPr kumimoji="0" lang="en-US" sz="2205"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com.tutorialspoint.statusprovider.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a:t>
            </a: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data_type</a:t>
            </a:r>
            <a:endParaRPr lang="en-US" sz="2205" smtClean="0"/>
          </a:p>
          <a:p>
            <a:pPr marL="777760" marR="0" lvl="1" indent="-333326" algn="just"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indicates the type of data that this particular provider provides. For example, if you are getting all the contacts from the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Contacts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content provider, then the data path would be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people</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URI would look like this </a:t>
            </a: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content://contacts/people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4. </a:t>
            </a: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id</a:t>
            </a:r>
            <a:endParaRPr lang="en-US" sz="2205" smtClean="0"/>
          </a:p>
          <a:p>
            <a:pPr marL="777760" marR="0" lvl="1" indent="-333326" algn="just"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specifies the specific record requested. For example, if you are looking for contact number 5 in the Contacts content provider then URI would look like this </a:t>
            </a: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content://contacts/people/5</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923960"/>
            <a:ext cx="6803708" cy="671971"/>
          </a:xfrm>
        </p:spPr>
        <p:txBody>
          <a:bodyPr>
            <a:normAutofit fontScale="90000"/>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
            </a:r>
            <a:b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br>
            <a: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
            </a:r>
            <a:b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br>
            <a: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
            </a:r>
            <a:b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br>
            <a: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
            </a:r>
            <a:br>
              <a:rPr kumimoji="0" lang="en-US" sz="3968"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br>
            <a:r>
              <a:rPr kumimoji="0" lang="en-US" sz="3100" b="1"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CREATING CONTENT PROVIDERS</a:t>
            </a:r>
            <a:r>
              <a:rPr kumimoji="0" lang="en-US" sz="3645"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
            </a:r>
            <a:br>
              <a:rPr kumimoji="0" lang="en-US" sz="3645" b="0" i="0" u="none" strike="noStrike" kern="1200" cap="small" spc="0" normalizeH="0" baseline="0" noProof="0" dirty="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br>
            <a:endParaRPr lang="en-US" dirty="0"/>
          </a:p>
        </p:txBody>
      </p:sp>
      <p:sp>
        <p:nvSpPr>
          <p:cNvPr id="3" name="Content Placeholder 2"/>
          <p:cNvSpPr>
            <a:spLocks noGrp="1"/>
          </p:cNvSpPr>
          <p:nvPr>
            <p:ph sz="quarter" idx="1"/>
          </p:nvPr>
        </p:nvSpPr>
        <p:spPr>
          <a:xfrm>
            <a:off x="252518" y="1091953"/>
            <a:ext cx="7139693" cy="6803708"/>
          </a:xfrm>
        </p:spPr>
        <p:txBody>
          <a:bodyPr>
            <a:normAutofit fontScale="70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involves number of simple steps to create your own content provider.</a:t>
            </a:r>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First of all you need to create a Content Provider class that extends the </a:t>
            </a:r>
            <a:r>
              <a:rPr kumimoji="0" lang="en-US" sz="2916"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ContentProviderbaseclass.</a:t>
            </a:r>
            <a:endParaRPr lang="en-US" smtClean="0"/>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you need to define your content provider URI address which will be used to access the content.</a:t>
            </a:r>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Next you will need to create your own database to keep the content. Usually, Android uses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SQLite database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framework needs to override </a:t>
            </a:r>
            <a:r>
              <a:rPr kumimoji="0" lang="en-US" sz="2916"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which will use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SQLite Open Helper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to create or open the provider's database. </a:t>
            </a:r>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your application is launched, the </a:t>
            </a:r>
            <a:r>
              <a:rPr kumimoji="0" lang="en-US" sz="2916"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 of each of its Content Providers is called on the main application thread.</a:t>
            </a:r>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Next you will have to implement Content Provider queries to perform different database specific operations.</a:t>
            </a:r>
          </a:p>
          <a:p>
            <a:pPr marL="566976" marR="0" lvl="0" indent="-566976" algn="just" defTabSz="1007957" fontAlgn="auto">
              <a:lnSpc>
                <a:spcPct val="100000"/>
              </a:lnSpc>
              <a:spcBef>
                <a:spcPts val="729"/>
              </a:spcBef>
              <a:spcAft>
                <a:spcPct val="0"/>
              </a:spcAft>
              <a:buSzPct val="70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Finally register your Content Provider in your activity file using &lt;provider&gt; tag.</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Here is the list of methods which you need to override in Content Provider class to have your Content Provider working</a:t>
            </a:r>
          </a:p>
          <a:p>
            <a:pPr marL="333326" marR="0" lvl="0" indent="-333326" algn="just"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p:txBody>
      </p:sp>
      <p:pic>
        <p:nvPicPr>
          <p:cNvPr id="16386" name="Picture 2"/>
          <p:cNvPicPr>
            <a:picLocks noChangeAspect="1" noChangeArrowheads="1"/>
          </p:cNvPicPr>
          <p:nvPr/>
        </p:nvPicPr>
        <p:blipFill>
          <a:blip r:embed="rId2"/>
          <a:stretch>
            <a:fillRect/>
          </a:stretch>
        </p:blipFill>
        <p:spPr bwMode="auto">
          <a:xfrm>
            <a:off x="7392212" y="1931917"/>
            <a:ext cx="2687884" cy="3674842"/>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419982"/>
            <a:ext cx="9239603" cy="6971700"/>
          </a:xfrm>
        </p:spPr>
        <p:txBody>
          <a:bodyPr>
            <a:normAutofit fontScale="92500" lnSpcReduction="1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Registering Content Providers</a:t>
            </a:r>
            <a:endParaRPr lang="en-US" sz="3086"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create a new Content Provider, extend the abstract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ContentProvider class:</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a:t>
            </a: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class</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MyContentProvider   extends   ContentProvider</a:t>
            </a:r>
            <a:endParaRPr lang="en-US" sz="2646" b="1" smtClean="0">
              <a:solidFill>
                <a:srgbClr val="7030A0"/>
              </a:solidFill>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Like Activities and Services, Content Providers must be registered in your application manifest before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Resolver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can discover them.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done using a provider tag that includes a name attribute describing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Provider’s class name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an</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authorities tag.</a:t>
            </a:r>
            <a:endParaRPr lang="en-US" sz="2646" b="1" smtClean="0">
              <a:solidFill>
                <a:srgbClr val="7030A0"/>
              </a:solidFill>
            </a:endParaRP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general form for defining a Content Provider’s authority is as follows:</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com.&lt;CompanyName&gt;.provider.&lt;ApplicationName&gt;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completed provider tag should follow the format shown in the following XML snippet: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&lt;</a:t>
            </a: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provider android:name=”.MyContentProvider”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android:authorities=”com.paad.skeletondatabaseprovider”/&gt;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b="1">
              <a:solidFill>
                <a:srgbClr val="7030A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9848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1.7 THE DEVELOPMENT FRAMEWORK</a:t>
            </a:r>
          </a:p>
        </p:txBody>
      </p:sp>
      <p:sp>
        <p:nvSpPr>
          <p:cNvPr id="27651" name="Content Placeholder 2"/>
          <p:cNvSpPr>
            <a:spLocks noGrp="1"/>
          </p:cNvSpPr>
          <p:nvPr>
            <p:ph idx="1"/>
          </p:nvPr>
        </p:nvSpPr>
        <p:spPr>
          <a:xfrm>
            <a:off x="503238" y="1993900"/>
            <a:ext cx="9323387" cy="5565775"/>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r>
              <a:rPr lang="en-US" altLang="en-US" sz="2400">
                <a:solidFill>
                  <a:srgbClr val="7030A0"/>
                </a:solidFill>
                <a:latin typeface="Comic Sans MS" pitchFamily="66" charset="0"/>
              </a:rPr>
              <a:t>Android applications normally are written using </a:t>
            </a:r>
            <a:r>
              <a:rPr lang="en-US" altLang="en-US" sz="2400">
                <a:solidFill>
                  <a:srgbClr val="FF3300"/>
                </a:solidFill>
                <a:latin typeface="Comic Sans MS" pitchFamily="66" charset="0"/>
              </a:rPr>
              <a:t>Java</a:t>
            </a:r>
            <a:r>
              <a:rPr lang="en-US" altLang="en-US" sz="2400">
                <a:solidFill>
                  <a:srgbClr val="7030A0"/>
                </a:solidFill>
                <a:latin typeface="Comic Sans MS" pitchFamily="66" charset="0"/>
              </a:rPr>
              <a:t> as the programming language but executed by means of a custom VM called </a:t>
            </a:r>
            <a:r>
              <a:rPr lang="en-US" altLang="en-US" sz="2400" b="1" i="1">
                <a:solidFill>
                  <a:srgbClr val="CC0099"/>
                </a:solidFill>
                <a:latin typeface="Comic Sans MS" pitchFamily="66" charset="0"/>
              </a:rPr>
              <a:t>Dalvik</a:t>
            </a:r>
            <a:r>
              <a:rPr lang="en-US" altLang="en-US" sz="2400">
                <a:solidFill>
                  <a:srgbClr val="7030A0"/>
                </a:solidFill>
                <a:latin typeface="Comic Sans MS" pitchFamily="66" charset="0"/>
              </a:rPr>
              <a:t>, rather than a traditional </a:t>
            </a:r>
            <a:r>
              <a:rPr lang="en-US" altLang="en-US" sz="2400">
                <a:solidFill>
                  <a:srgbClr val="008000"/>
                </a:solidFill>
                <a:latin typeface="Comic Sans MS" pitchFamily="66" charset="0"/>
              </a:rPr>
              <a:t>Java VM</a:t>
            </a:r>
            <a:r>
              <a:rPr lang="en-US" altLang="en-US" sz="2400">
                <a:solidFill>
                  <a:srgbClr val="7030A0"/>
                </a:solidFill>
                <a:latin typeface="Comic Sans MS" pitchFamily="66" charset="0"/>
              </a:rPr>
              <a:t>. </a:t>
            </a:r>
          </a:p>
          <a:p>
            <a:pPr lvl="0" algn="just"/>
            <a:r>
              <a:rPr lang="en-US" altLang="en-US" sz="2400">
                <a:solidFill>
                  <a:srgbClr val="7030A0"/>
                </a:solidFill>
                <a:latin typeface="Comic Sans MS" pitchFamily="66" charset="0"/>
              </a:rPr>
              <a:t>Each Android application runs in a separate process within its own </a:t>
            </a:r>
            <a:r>
              <a:rPr lang="en-US" altLang="en-US" sz="2400" b="1">
                <a:solidFill>
                  <a:srgbClr val="008000"/>
                </a:solidFill>
                <a:latin typeface="Comic Sans MS" pitchFamily="66" charset="0"/>
              </a:rPr>
              <a:t>Dalvik</a:t>
            </a:r>
            <a:r>
              <a:rPr lang="en-US" altLang="en-US" sz="2400">
                <a:solidFill>
                  <a:srgbClr val="7030A0"/>
                </a:solidFill>
                <a:latin typeface="Comic Sans MS" pitchFamily="66" charset="0"/>
              </a:rPr>
              <a:t> instance, relinquishing all responsibility for memory and process management to the </a:t>
            </a:r>
            <a:r>
              <a:rPr lang="en-US" altLang="en-US" sz="2400">
                <a:solidFill>
                  <a:srgbClr val="CC0099"/>
                </a:solidFill>
                <a:latin typeface="Comic Sans MS" pitchFamily="66" charset="0"/>
              </a:rPr>
              <a:t>Android run time</a:t>
            </a:r>
            <a:r>
              <a:rPr lang="en-US" altLang="en-US" sz="2400">
                <a:solidFill>
                  <a:srgbClr val="7030A0"/>
                </a:solidFill>
                <a:latin typeface="Comic Sans MS" pitchFamily="66" charset="0"/>
              </a:rPr>
              <a:t>, which stops and kills processes as necessary to manage resources. </a:t>
            </a:r>
          </a:p>
          <a:p>
            <a:pPr lvl="0" algn="just"/>
            <a:r>
              <a:rPr lang="en-US" altLang="en-US" sz="2400" b="1">
                <a:solidFill>
                  <a:srgbClr val="FF9900"/>
                </a:solidFill>
                <a:latin typeface="Comic Sans MS" pitchFamily="66" charset="0"/>
              </a:rPr>
              <a:t>Dalvik</a:t>
            </a:r>
            <a:r>
              <a:rPr lang="en-US" altLang="en-US" sz="2400">
                <a:solidFill>
                  <a:srgbClr val="7030A0"/>
                </a:solidFill>
                <a:latin typeface="Comic Sans MS" pitchFamily="66" charset="0"/>
              </a:rPr>
              <a:t> and the Android run time sit on top of a </a:t>
            </a:r>
            <a:r>
              <a:rPr lang="en-US" altLang="en-US" sz="2400">
                <a:solidFill>
                  <a:srgbClr val="C00000"/>
                </a:solidFill>
                <a:latin typeface="Comic Sans MS" pitchFamily="66" charset="0"/>
              </a:rPr>
              <a:t>Linux kernel</a:t>
            </a:r>
            <a:r>
              <a:rPr lang="en-US" altLang="en-US" sz="2400">
                <a:solidFill>
                  <a:srgbClr val="7030A0"/>
                </a:solidFill>
                <a:latin typeface="Comic Sans MS" pitchFamily="66" charset="0"/>
              </a:rPr>
              <a:t> that handles low-level hardware interaction, including drivers and memory management, while a set of </a:t>
            </a:r>
            <a:r>
              <a:rPr lang="en-US" altLang="en-US" sz="2400">
                <a:solidFill>
                  <a:srgbClr val="FF3300"/>
                </a:solidFill>
                <a:latin typeface="Comic Sans MS" pitchFamily="66" charset="0"/>
              </a:rPr>
              <a:t>APIs</a:t>
            </a:r>
            <a:r>
              <a:rPr lang="en-US" altLang="en-US" sz="2400">
                <a:solidFill>
                  <a:srgbClr val="7030A0"/>
                </a:solidFill>
                <a:latin typeface="Comic Sans MS" pitchFamily="66" charset="0"/>
              </a:rPr>
              <a:t> provides access to all the underlying services, features, and hardware.</a:t>
            </a:r>
          </a:p>
          <a:p>
            <a:pPr lvl="0" algn="just"/>
            <a:r>
              <a:rPr lang="en-US" altLang="en-US" sz="2400">
                <a:solidFill>
                  <a:srgbClr val="7030A0"/>
                </a:solidFill>
                <a:latin typeface="Comic Sans MS" pitchFamily="66" charset="0"/>
              </a:rPr>
              <a:t> </a:t>
            </a:r>
          </a:p>
          <a:p>
            <a:pPr lvl="0" algn="just"/>
            <a:endParaRPr lang="en-US" altLang="en-US" sz="2400">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839964"/>
            <a:ext cx="9071610" cy="6131737"/>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Publishing Your Content Provider’s URI Address</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Content Provider should expose its authority using a public static CONTENT_URI property to make it more easily discoverable. This should include a data path to the primary content — for example:</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static  final Uri CONTENT_URI =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Uri.parse</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(“content://com.paad.skeletondatabaseprovider/ elements”);</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snippet, represents a request for a single record: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content://com.paad.skeletondatabaseprovider/elements/5</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b="1" dirty="0">
              <a:solidFill>
                <a:srgbClr val="7030A0"/>
              </a:solidFill>
            </a:endParaRP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9" y="1175950"/>
            <a:ext cx="9486423" cy="611881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Creating the Content Provider’s Database</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initialize the data source you plan to access through the Content Provider, override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MySQLiteOpenHelper   myOpenHelper;</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boolean  onCreate()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myOpenHelper = new MySQLiteOpenHelper(getContext(),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MySQLiteOpenHelper.DATABASE_NAME, null,</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MySQLiteOpenHelper.DATABASE_VERSION);</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return true;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0511" y="1091953"/>
            <a:ext cx="9323599" cy="646772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Implementing Content Provider Queries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support queries with your Content Provider, you must implement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query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getType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Resolvers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 these methods to access the underlying data, without knowing its structure or implementation.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These methods enable applications to share data across application boundaries without having to publish a specific interface for each data source.</a:t>
            </a:r>
            <a:endParaRPr lang="en-US" sz="2400"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8903617" cy="7055696"/>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Cursor query(Uri uri, String[]   projection, String    selection,  String[]   selectionArgs,  String ,sortOrder)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SQLiteDatabase db;</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try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db = myOpenHelper .  getWritableDatabase();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catch (SQLiteException ex)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db = myOpenHelper  .  getReadableDatabase();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groupBy = null;</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having = null;</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SQLiteQueryBuilder queryBuilder = new SQLiteQueryBuilder();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switch (uriMatcher  .  match(uri))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case SINGLE_ROW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String rowID = uri.getPathSegments().get(1);</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queryBuilder  .  appendWhere(KEY_ID + “=” + rowID);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default: break;</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queryBuilder . setTables(MySQLiteOpenHelper  .  DATABASE_TABLE);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Cursor cursor = queryBuilder  .query(db, projection,  selection,  selectionArgs,  groupBy,  having, sortOrder);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return cursor;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54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543" b="1">
              <a:solidFill>
                <a:srgbClr val="7030A0"/>
              </a:solidFill>
            </a:endParaRPr>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755967"/>
            <a:ext cx="8651629" cy="6803708"/>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 Transactions</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expose delete, insert, and update transactions on your Content Provider, implement the corresponding delete, insert, and update methods.</a:t>
            </a:r>
          </a:p>
          <a:p>
            <a:pPr marL="333326" marR="0" lvl="0" indent="-333326" algn="just"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Like the query method, these methods are used by Content Resolvers to perform transactions on the underlying data without knowing its implementation — allowing applications to update data across application boundaries.</a:t>
            </a:r>
            <a:endParaRPr lang="en-US"/>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839964"/>
            <a:ext cx="9071610" cy="6131737"/>
          </a:xfrm>
        </p:spPr>
        <p:txBody>
          <a:bodyPr>
            <a:normAutofit fontScale="70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1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Storing Files in a Content Provider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417" b="1"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Rather than store large files within your Content Provider, you should represent them within a table as fully qualified URIs to a file stored somewhere else on the file system.</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support files within your table, you must include a column labeled _data that will contain the path to the file represented by that record.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column should not be used by client applications. Override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openFile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 to provide a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ParcelFileDescriptor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the Content Resolver requests the file associated with that record.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solidFill>
                <a:srgbClr val="7030A0"/>
              </a:solidFill>
            </a:endParaRP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ParcelFileDescriptor openFile(Uri uri, String mode)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if (mode.contains(“w”))</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fileMode |= ParcelFileDescriptor.MODE_WRITE_ONLY;</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if (mode.contains(“r”))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fileMode |= ParcelFileDescriptor.MODE_READ_ONLY;</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if (mode.contains(“+”))</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fileMode |= ParcelFileDescriptor.MODE_APPEND;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399823"/>
          </a:xfrm>
        </p:spPr>
        <p:txBody>
          <a:bodyPr>
            <a:normAutofit fontScale="90000"/>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2800" b="1"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USING CONTENT PROVIDERS</a:t>
            </a:r>
            <a:endParaRPr lang="en-US" sz="2800"/>
          </a:p>
        </p:txBody>
      </p:sp>
      <p:sp>
        <p:nvSpPr>
          <p:cNvPr id="3" name="Content Placeholder 2"/>
          <p:cNvSpPr>
            <a:spLocks noGrp="1"/>
          </p:cNvSpPr>
          <p:nvPr>
            <p:ph sz="quarter" idx="1"/>
          </p:nvPr>
        </p:nvSpPr>
        <p:spPr>
          <a:xfrm>
            <a:off x="336515" y="1259946"/>
            <a:ext cx="9491592" cy="6131737"/>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are used to expose data,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Resolvers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are the corresponding class used to query and perform transactions on those Content Providers.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Whereas Content Providers provide an abstraction from the underlying data, Content Resolvers provide an abstraction from the Content Provider being queried or transacted.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the Content Resolver</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application includes a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ContentResolver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instance, accessible using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getContentResolver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as follows:</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ContentResolver</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cr</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getContentResolver</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2400" b="1" dirty="0">
              <a:solidFill>
                <a:srgbClr val="7030A0"/>
              </a:solidFill>
            </a:endParaRPr>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839964"/>
            <a:ext cx="9071610" cy="6467722"/>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Resolver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includes query and transaction methods corresponding to those defined within your Content Providers.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Content Resolver does not need to know the implementation of the Content Providers it is interacting with — each query and transaction method simply accepts a URI that specifies the Content Provider to interact with.</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Providers usually accept two forms of URI, one for requests against all data and another that specifies only a single row.</a:t>
            </a:r>
          </a:p>
          <a:p>
            <a:pPr marL="333326" marR="0" lvl="0" indent="-333326" algn="just"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Querying Content Providers</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 queries take a form very similar to that of database queries. Query results are returned as Cursors over a result set.</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extract values from a result Cursor,  use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moveTo</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&lt;location&gt;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methods in combination with 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get&lt;type&gt;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methods to extract values from the specified row and column.</a:t>
            </a:r>
            <a:endParaRPr lang="en-US" sz="2000" dirty="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839964"/>
            <a:ext cx="9491592" cy="646772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Querying for Content Asynchronously Using the Cursor Loader</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Database operations can be time-consuming, so it’s particularly important that any database and Content Provider queries are not performed on the main application thread.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can be difficult to manage Cursors, synchronize correctly with the UI thread, and ensure all queries occur on a background.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help simplify the process, Android 3.0 introduced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Loader class.</a:t>
            </a: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839964"/>
            <a:ext cx="9071610" cy="6131737"/>
          </a:xfrm>
        </p:spPr>
        <p:txBody>
          <a:bodyPr>
            <a:normAutofit fontScale="70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1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Loaders</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Loaders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are available within every Activity and Fragment via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LoaderManager. </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They are designed to asynchronously load data and monitor the underlying data source for changes.</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While loaders can be implemented to load any kind of data from any data source, of particular interest is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CursorLoader class. </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Cursor Loader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allows you to perform asynchronous queries against Content Providers, returning a result Cursor and notifications of any updates to the underlying provider.</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1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the Cursor Loader</a:t>
            </a:r>
            <a:endParaRPr lang="en-US" b="1" smtClean="0"/>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Cursor Loader handles all the management tasks required to use a Cursor within an Activity or Fragment, </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includes managing the Cursor lifecycle to ensure Cursors are closed when the Activity is terminated.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0"/>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THE DEVELOPMENT FRAMEWORK</a:t>
            </a:r>
            <a:endParaRPr lang="en-US" altLang="en-US" sz="3200"/>
          </a:p>
        </p:txBody>
      </p:sp>
      <p:sp>
        <p:nvSpPr>
          <p:cNvPr id="28675"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buNone/>
            </a:pPr>
            <a:r>
              <a:rPr lang="en-US" altLang="en-US" sz="2400">
                <a:solidFill>
                  <a:srgbClr val="7030A0"/>
                </a:solidFill>
                <a:latin typeface="Comic Sans MS" pitchFamily="66" charset="0"/>
              </a:rPr>
              <a:t>The Android SDK includes everything you need to start developing, testing, and debugging Android applications:</a:t>
            </a:r>
          </a:p>
          <a:p>
            <a:pPr lvl="0" algn="just"/>
            <a:r>
              <a:rPr lang="en-US" altLang="en-US" sz="2400" b="1">
                <a:solidFill>
                  <a:srgbClr val="CC0099"/>
                </a:solidFill>
                <a:latin typeface="Comic Sans MS" pitchFamily="66" charset="0"/>
              </a:rPr>
              <a:t>The Android APIs</a:t>
            </a:r>
            <a:r>
              <a:rPr lang="en-US" altLang="en-US" sz="2400" b="1">
                <a:solidFill>
                  <a:srgbClr val="7030A0"/>
                </a:solidFill>
                <a:latin typeface="Comic Sans MS" pitchFamily="66" charset="0"/>
              </a:rPr>
              <a:t> — </a:t>
            </a:r>
            <a:r>
              <a:rPr lang="en-US" altLang="en-US" sz="2400">
                <a:solidFill>
                  <a:srgbClr val="7030A0"/>
                </a:solidFill>
                <a:latin typeface="Comic Sans MS" pitchFamily="66" charset="0"/>
              </a:rPr>
              <a:t>The core of the SDK is the Android API libraries that provide developer access to the Android stack. These are the same libraries that Google uses to create native Android applications.</a:t>
            </a:r>
          </a:p>
          <a:p>
            <a:pPr lvl="0" algn="just"/>
            <a:r>
              <a:rPr lang="en-US" altLang="en-US" sz="2400" b="1">
                <a:solidFill>
                  <a:srgbClr val="FF9900"/>
                </a:solidFill>
                <a:latin typeface="Comic Sans MS" pitchFamily="66" charset="0"/>
              </a:rPr>
              <a:t>Development tools </a:t>
            </a:r>
            <a:r>
              <a:rPr lang="en-US" altLang="en-US" sz="2400" b="1">
                <a:solidFill>
                  <a:srgbClr val="7030A0"/>
                </a:solidFill>
                <a:latin typeface="Comic Sans MS" pitchFamily="66" charset="0"/>
              </a:rPr>
              <a:t>— </a:t>
            </a:r>
            <a:r>
              <a:rPr lang="en-US" altLang="en-US" sz="2400">
                <a:solidFill>
                  <a:srgbClr val="7030A0"/>
                </a:solidFill>
                <a:latin typeface="Comic Sans MS" pitchFamily="66" charset="0"/>
              </a:rPr>
              <a:t>The SDK includes several development tools that let you compile and debug your applications so that you can turn Android source code into executable applications. </a:t>
            </a:r>
          </a:p>
          <a:p>
            <a:pPr lvl="0" algn="just"/>
            <a:r>
              <a:rPr lang="en-US" altLang="en-US" sz="2400" b="1">
                <a:solidFill>
                  <a:srgbClr val="008000"/>
                </a:solidFill>
                <a:latin typeface="Comic Sans MS" pitchFamily="66" charset="0"/>
              </a:rPr>
              <a:t>The Android Virtual Device Manager and emulator</a:t>
            </a:r>
            <a:r>
              <a:rPr lang="en-US" altLang="en-US" sz="2400" b="1">
                <a:solidFill>
                  <a:srgbClr val="7030A0"/>
                </a:solidFill>
                <a:latin typeface="Comic Sans MS" pitchFamily="66" charset="0"/>
              </a:rPr>
              <a:t> — </a:t>
            </a:r>
            <a:r>
              <a:rPr lang="en-US" altLang="en-US" sz="2400">
                <a:solidFill>
                  <a:srgbClr val="7030A0"/>
                </a:solidFill>
                <a:latin typeface="Comic Sans MS" pitchFamily="66" charset="0"/>
              </a:rPr>
              <a:t>The Android emulator is a fully interactive mobile device emulator, that simulates a device hardware configuration. </a:t>
            </a:r>
          </a:p>
          <a:p>
            <a:pPr lvl="0"/>
            <a:endParaRPr lang="en-US" altLang="en-US" sz="1800">
              <a:solidFill>
                <a:srgbClr val="7030A0"/>
              </a:solidFill>
            </a:endParaRPr>
          </a:p>
          <a:p>
            <a:pPr lvl="0">
              <a:buNone/>
            </a:pPr>
            <a:endParaRPr lang="en-US" altLang="en-US" sz="1800">
              <a:solidFill>
                <a:srgbClr val="7030A0"/>
              </a:solidFill>
            </a:endParaRPr>
          </a:p>
          <a:p>
            <a:pPr lvl="0"/>
            <a:endParaRPr lang="en-US" altLang="en-US" sz="1800">
              <a:solidFill>
                <a:srgbClr val="7030A0"/>
              </a:solidFill>
            </a:endParaRP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504508" y="1511935"/>
            <a:ext cx="9071610" cy="449656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tretch>
            <a:fillRect/>
          </a:stretch>
        </p:blipFill>
        <p:spPr bwMode="auto">
          <a:xfrm>
            <a:off x="840493" y="1679928"/>
            <a:ext cx="8336642" cy="4588303"/>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tretch>
            <a:fillRect/>
          </a:stretch>
        </p:blipFill>
        <p:spPr bwMode="auto">
          <a:xfrm>
            <a:off x="252518" y="1175950"/>
            <a:ext cx="8893118" cy="468279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420511" y="503978"/>
            <a:ext cx="8819621" cy="567850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587975"/>
            <a:ext cx="9239603" cy="6383725"/>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Implementing Cursor Loader Callbacks</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Loader Callbacks consist of three handlers:</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onCreateLoader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Called when the loader is initialized, this handler should create and return new Cursor Loader object. Accordingly, when this handler is executed, the query parameters you specify will be used to perform a query using the Content Resolver.</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onLoadFinished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When the Loader Manager has completed the asynchronous query, the onLoadFinished handler is called, with the result Cursor passed in as a parameter. Use this Cursor to update adapters and other UI elements.</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onLoaderReset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the Loader Manager resets your Cursor Loader, onLoaderReset is called. Within this handler you should release any references to data returned by the query and reset the UI accordingly. The Cursor will be closed by the Loader Manager, so you shouldn’t attempt to close it.</a:t>
            </a:r>
            <a:endParaRPr lang="en-US" sz="2205"/>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0511" y="839964"/>
            <a:ext cx="8987613" cy="6467722"/>
          </a:xfrm>
        </p:spPr>
        <p:txBody>
          <a:bodyPr>
            <a:normAutofit fontScale="70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Activity and Fragment provides access to its Loader Manager through a call to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getLoaderManager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LoaderManager    loaderManager = getLoaderManager();</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initialize a new Loader, call the Loader Manager’s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initLoader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passing in a reference to your Loader Callback implementation, an optional arguments Bundle, and a loader identifier.</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Bundle args = null;</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loaderManager .initLoader(LOADER_ID, args, 									myLoaderCallbacks);</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generally done within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of the host Activity.</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discard the previous Loader and re-create it, use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restartLoader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loaderManager.restartLoader(LOADER_ID, args, 								myLoaderCallbacks);</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923960"/>
            <a:ext cx="9323599" cy="629972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Adding, Deleting, and Updating Content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Inserting Content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Content Resolver offers two methods for inserting new records into a Content Provider: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insert and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bulkInsert</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Both methods accept the URI of the Content Provider into which you’re inserting; the insert method takes a single new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ContentValues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object, and the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bulkInsert</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takes an array.</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insert</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returns a URI to the newly added record, whereas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bulkInsert</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returns the number of successfully added rows.</a:t>
            </a:r>
            <a:endParaRPr lang="en-US" sz="2400" b="1" dirty="0" smtClean="0">
              <a:solidFill>
                <a:srgbClr val="7030A0"/>
              </a:solidFill>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b="1" dirty="0">
              <a:solidFill>
                <a:srgbClr val="7030A0"/>
              </a:solidFill>
            </a:endParaRPr>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1511935"/>
            <a:ext cx="9575588" cy="5795751"/>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ContentValues  newValues = new ContentValues();</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newValues .put(MyHoardContentProvider.KEY_GOLD_ 			HOARD_NAME_COLUMN, hoardName);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newValues.put(MyHoardContentProvider.KEY_GOLD_ 			HOARDED_COLUMN, hoardValue);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newValues.put(MyHoardContentProvider.KEY_GOLD_ 		HOARD_ACCESSIBLE_COLUMN, hoardAccessible);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ContentResolver   cr = getContentResolver();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  myRowUri = cr .insert    (MyHoardContentProvider.CONTENT_URI, newValues);</a:t>
            </a:r>
            <a:endParaRPr lang="en-US">
              <a:solidFill>
                <a:srgbClr val="7030A0"/>
              </a:solidFill>
            </a:endParaRP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839964"/>
            <a:ext cx="9575588" cy="671971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Deleting Content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delete a single record, call delete on the Content Resolver, passing in the URI of the row you want to remove.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Alternatively, you can specify a where clause to remove multiple rows.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where = MyHoardContentProvider. 					KEY_GOLD_HOARDED_COLUMN +“=” + 0;</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whereArgs[] = null;</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ContentResolver   cr = getContentResolver();</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   deletedRowCount =cr .delete (MyHoardContentProvider.CONTENT_URI, where,  			whereArgs);</a:t>
            </a:r>
            <a:endParaRPr lang="en-US">
              <a:solidFill>
                <a:srgbClr val="7030A0"/>
              </a:solidFill>
            </a:endParaRPr>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839964"/>
            <a:ext cx="9239603" cy="6467722"/>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Updating Content</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update rows by using the Content Resolver’s update method.</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update method takes the URI of the target Content Provider, a ContentValues object that maps column names to updated values, and a where clause that indicates which rows to update.</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the update is executed, every row matched by the where clause is updated using the specified Content Values, and the number of successful updates is returned.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solidFill>
                <a:srgbClr val="7030A0"/>
              </a:solidFill>
            </a:endParaRP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ContentValues   updatedValues = new ContentValues();</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updatedValues. put(MyHoardContentProvider . 				KEY_GOLD_HOARDED_COLUMN, newHoardValue);</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   rowURI = ContentUris. 	withAppendedId(MyHoardContentProvider.CONTENT_URI,</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hoardId);</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where = null;</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whereArgs[] = null;</a:t>
            </a: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200">
                <a:latin typeface="Comic Sans MS" pitchFamily="66" charset="0"/>
              </a:rPr>
              <a:t>THE DEVELOPMENT FRAMEWORK</a:t>
            </a:r>
            <a:endParaRPr lang="en-US" altLang="en-US" sz="3200"/>
          </a:p>
        </p:txBody>
      </p:sp>
      <p:sp>
        <p:nvSpPr>
          <p:cNvPr id="29699"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r>
              <a:rPr lang="en-US" altLang="en-US" sz="2400" b="1">
                <a:solidFill>
                  <a:srgbClr val="FF3300"/>
                </a:solidFill>
                <a:latin typeface="Comic Sans MS" pitchFamily="66" charset="0"/>
              </a:rPr>
              <a:t>Full documentation</a:t>
            </a:r>
            <a:r>
              <a:rPr lang="en-US" altLang="en-US" sz="2400" b="1">
                <a:solidFill>
                  <a:srgbClr val="7030A0"/>
                </a:solidFill>
                <a:latin typeface="Comic Sans MS" pitchFamily="66" charset="0"/>
              </a:rPr>
              <a:t> — </a:t>
            </a:r>
            <a:r>
              <a:rPr lang="en-US" altLang="en-US" sz="2400">
                <a:solidFill>
                  <a:srgbClr val="7030A0"/>
                </a:solidFill>
                <a:latin typeface="Comic Sans MS" pitchFamily="66" charset="0"/>
              </a:rPr>
              <a:t>The SDK includes extensive code-level reference information detailing exactly what’s included in each package and class and how to use them.  </a:t>
            </a:r>
          </a:p>
          <a:p>
            <a:pPr lvl="0" algn="just"/>
            <a:r>
              <a:rPr lang="en-US" altLang="en-US" sz="2400" b="1">
                <a:solidFill>
                  <a:srgbClr val="CC0099"/>
                </a:solidFill>
                <a:latin typeface="Comic Sans MS" pitchFamily="66" charset="0"/>
              </a:rPr>
              <a:t>Sample code </a:t>
            </a:r>
            <a:r>
              <a:rPr lang="en-US" altLang="en-US" sz="2400" b="1">
                <a:solidFill>
                  <a:srgbClr val="7030A0"/>
                </a:solidFill>
                <a:latin typeface="Comic Sans MS" pitchFamily="66" charset="0"/>
              </a:rPr>
              <a:t>— </a:t>
            </a:r>
            <a:r>
              <a:rPr lang="en-US" altLang="en-US" sz="2400">
                <a:solidFill>
                  <a:srgbClr val="7030A0"/>
                </a:solidFill>
                <a:latin typeface="Comic Sans MS" pitchFamily="66" charset="0"/>
              </a:rPr>
              <a:t>The Android SDK includes a selection of sample applications that demonstrate some of the possibilities available with Android, as well as simple programs that highlight how to use individual API features.</a:t>
            </a:r>
          </a:p>
          <a:p>
            <a:pPr lvl="0" algn="just"/>
            <a:r>
              <a:rPr lang="en-US" altLang="en-US" sz="2400" b="1">
                <a:solidFill>
                  <a:srgbClr val="00B0F0"/>
                </a:solidFill>
                <a:latin typeface="Comic Sans MS" pitchFamily="66" charset="0"/>
              </a:rPr>
              <a:t>Online support </a:t>
            </a:r>
            <a:r>
              <a:rPr lang="en-US" altLang="en-US" sz="2400" b="1">
                <a:solidFill>
                  <a:srgbClr val="7030A0"/>
                </a:solidFill>
                <a:latin typeface="Comic Sans MS" pitchFamily="66" charset="0"/>
              </a:rPr>
              <a:t>— </a:t>
            </a:r>
            <a:r>
              <a:rPr lang="en-US" altLang="en-US" sz="2400">
                <a:solidFill>
                  <a:srgbClr val="7030A0"/>
                </a:solidFill>
                <a:latin typeface="Comic Sans MS" pitchFamily="66" charset="0"/>
              </a:rPr>
              <a:t>Android has rapidly generated a vibrant developer community. The Google Groups are active forums of Android developers with regular input from the Android engineering and developer relations teams at Google. </a:t>
            </a:r>
          </a:p>
          <a:p>
            <a:pPr lvl="0" algn="just"/>
            <a:endParaRPr lang="en-US" altLang="en-US" sz="2400">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923960"/>
            <a:ext cx="9071610" cy="638372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Accessing Files Stored in Content Providers</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Providers represent large files as fully qualified URIs rather than raw file blobs; however, this is abstracted away when using the Content Resolver.</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access a file stored in, or to insert a new file into, a Content Provider, simply use the Content Resolver’s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openOutputStream</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or</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openInputStream</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methods, respectively, passing in the URI to the Content Provider row containing the file you require.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Content Provider will interpret your request and return an input or output stream to the requested file,</a:t>
            </a:r>
            <a:endParaRPr lang="en-US" sz="2400" dirty="0"/>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2428" y="1847921"/>
            <a:ext cx="7055696" cy="2519892"/>
          </a:xfrm>
        </p:spPr>
        <p:txBody>
          <a:bodyPr>
            <a:normAutofit/>
          </a:bodyPr>
          <a:lstStyle>
            <a:lvl1pPr>
              <a:defRPr kumimoji="0" sz="3307" b="1"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307" b="1"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968"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ADDING SEARCH</a:t>
            </a:r>
            <a:br>
              <a:rPr kumimoji="0" lang="en-US" sz="3968"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br>
            <a:r>
              <a:rPr kumimoji="0" lang="en-US" sz="3968"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 TO </a:t>
            </a:r>
            <a:br>
              <a:rPr kumimoji="0" lang="en-US" sz="3968"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br>
            <a:r>
              <a:rPr kumimoji="0" lang="en-US" sz="3968" b="1" i="0" u="none" strike="noStrike" kern="1200" cap="small"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YOUR APPLICATION</a:t>
            </a:r>
            <a:endParaRPr lang="en-US" sz="3968">
              <a:solidFill>
                <a:srgbClr val="0070C0"/>
              </a:solidFill>
            </a:endParaRPr>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419982"/>
            <a:ext cx="8987613" cy="6467722"/>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just"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 mobile devices speed is everything, and search provides a mechanism for users to quickly find the content they need.</a:t>
            </a:r>
          </a:p>
          <a:p>
            <a:pPr marL="322215" marR="0" lvl="0" indent="-322215" algn="just"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includes a framework that simplifies the process of making your Content Providers searchable, adding search functionality to your Activities, and surfacing application search results on the home screen.</a:t>
            </a:r>
          </a:p>
          <a:p>
            <a:pPr marL="322215" marR="0" lvl="0" indent="-322215" algn="just"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Until Android 3.0 (API level 11) most Android devices featured a </a:t>
            </a:r>
            <a:r>
              <a:rPr kumimoji="0" lang="en-US" sz="231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cs typeface="Times New Roman" panose="02020603050405020304" pitchFamily="18" charset="0"/>
              </a:rPr>
              <a:t>hardware search key. In more recent releases this has been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replaced with on-screen widgets, typically placed on your application’s Action Bar.</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251989"/>
            <a:ext cx="8987613" cy="663571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just" defTabSz="1007957" fontAlgn="auto">
              <a:lnSpc>
                <a:spcPct val="100000"/>
              </a:lnSpc>
              <a:spcBef>
                <a:spcPts val="304"/>
              </a:spcBef>
              <a:spcAft>
                <a:spcPts val="661"/>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322215" marR="0" lvl="0" indent="-322215" algn="just" defTabSz="1007957" fontAlgn="auto">
              <a:lnSpc>
                <a:spcPct val="100000"/>
              </a:lnSpc>
              <a:spcBef>
                <a:spcPts val="304"/>
              </a:spcBef>
              <a:spcAft>
                <a:spcPts val="661"/>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provide search capabilities for your application in three ways:</a:t>
            </a:r>
          </a:p>
          <a:p>
            <a:pPr marL="377984" marR="0" lvl="0" indent="-377984" algn="just" defTabSz="1007957" fontAlgn="auto">
              <a:lnSpc>
                <a:spcPct val="100000"/>
              </a:lnSpc>
              <a:spcBef>
                <a:spcPts val="304"/>
              </a:spcBef>
              <a:spcAft>
                <a:spcPts val="1323"/>
              </a:spcAft>
              <a:buSzPct val="80000"/>
              <a:buAutoNum type="arabicPeriod"/>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Search bar —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activated, the search bar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is displayed over the title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bar of your Activity. The search bar is activated when the user presses the hardware search button, or it can be initiated programmatically with a call to your Activity’s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onSearchRequested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a:p>
            <a:pPr marL="377984" marR="0" lvl="0" indent="-377984" algn="just" defTabSz="1007957" fontAlgn="auto">
              <a:lnSpc>
                <a:spcPct val="100000"/>
              </a:lnSpc>
              <a:spcBef>
                <a:spcPts val="304"/>
              </a:spcBef>
              <a:spcAft>
                <a:spcPts val="1323"/>
              </a:spcAft>
              <a:buSzPct val="80000"/>
              <a:buAutoNum type="arabicPeriod"/>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Search View —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Introduced in Android 3.0 (API level 11), the Search View is a search widget that can be placed anywhere within your Activity. Typically represented as an icon in the Action Bar.</a:t>
            </a:r>
          </a:p>
          <a:p>
            <a:pPr marL="377984" marR="0" lvl="0" indent="-377984" algn="just" defTabSz="1007957" fontAlgn="auto">
              <a:lnSpc>
                <a:spcPct val="100000"/>
              </a:lnSpc>
              <a:spcBef>
                <a:spcPts val="304"/>
              </a:spcBef>
              <a:spcAft>
                <a:spcPts val="1323"/>
              </a:spcAft>
              <a:buSzPct val="80000"/>
              <a:buAutoNum type="arabicPeriod"/>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Quick Search Box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Quick Search Box is a home screen search Widget that performs searches across all supported applications. You can configure your application’s search results to be surfaced for searches initiated through the Quick Search Box.</a:t>
            </a:r>
            <a:endParaRPr lang="en-US" sz="2205"/>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pana\Desktop\Android\vKxdk.png"/>
          <p:cNvPicPr>
            <a:picLocks noGrp="1" noChangeAspect="1" noChangeArrowheads="1"/>
          </p:cNvPicPr>
          <p:nvPr>
            <p:ph idx="1"/>
          </p:nvPr>
        </p:nvPicPr>
        <p:blipFill>
          <a:blip r:embed="rId2"/>
          <a:stretch>
            <a:fillRect/>
          </a:stretch>
        </p:blipFill>
        <p:spPr bwMode="auto">
          <a:xfrm>
            <a:off x="1092482" y="419982"/>
            <a:ext cx="8197670" cy="6831743"/>
          </a:xfrm>
          <a:prstGeom prst="rect">
            <a:avLst/>
          </a:prstGeom>
          <a:noFill/>
        </p:spPr>
      </p:pic>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pana\Desktop\Android\searchview1.png"/>
          <p:cNvPicPr>
            <a:picLocks noGrp="1" noChangeAspect="1" noChangeArrowheads="1"/>
          </p:cNvPicPr>
          <p:nvPr>
            <p:ph idx="1"/>
          </p:nvPr>
        </p:nvPicPr>
        <p:blipFill>
          <a:blip r:embed="rId2"/>
          <a:stretch>
            <a:fillRect/>
          </a:stretch>
        </p:blipFill>
        <p:spPr bwMode="auto">
          <a:xfrm>
            <a:off x="840493" y="587975"/>
            <a:ext cx="2866377" cy="5963744"/>
          </a:xfrm>
          <a:prstGeom prst="rect">
            <a:avLst/>
          </a:prstGeom>
          <a:noFill/>
        </p:spPr>
      </p:pic>
      <p:pic>
        <p:nvPicPr>
          <p:cNvPr id="1027" name="Picture 3" descr="C:\Users\kalpana\Desktop\Android\M1C6a.png"/>
          <p:cNvPicPr>
            <a:picLocks noChangeAspect="1" noChangeArrowheads="1"/>
          </p:cNvPicPr>
          <p:nvPr/>
        </p:nvPicPr>
        <p:blipFill>
          <a:blip r:embed="rId3"/>
          <a:stretch>
            <a:fillRect/>
          </a:stretch>
        </p:blipFill>
        <p:spPr bwMode="auto">
          <a:xfrm>
            <a:off x="4284345" y="503978"/>
            <a:ext cx="5260274" cy="5963744"/>
          </a:xfrm>
          <a:prstGeom prst="rect">
            <a:avLst/>
          </a:prstGeom>
          <a:noFill/>
        </p:spPr>
      </p:pic>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22" y="1091953"/>
            <a:ext cx="9407596" cy="503978"/>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Making Your Content Provider Searchable</a:t>
            </a:r>
            <a:endParaRPr lang="en-US"/>
          </a:p>
        </p:txBody>
      </p:sp>
      <p:sp>
        <p:nvSpPr>
          <p:cNvPr id="3" name="Content Placeholder 2"/>
          <p:cNvSpPr>
            <a:spLocks noGrp="1"/>
          </p:cNvSpPr>
          <p:nvPr>
            <p:ph idx="1"/>
          </p:nvPr>
        </p:nvSpPr>
        <p:spPr>
          <a:xfrm>
            <a:off x="252518" y="1511935"/>
            <a:ext cx="9407596" cy="5543762"/>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Creating searchable configuration</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Before you can enable the search dialog or use a Search View widget within your application, you need to define what is searchable.</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first step is to create a new searchable metadata XML resource in your project’s res/xml folder.</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Best practice suggests you also include an android:hint attribute to help users understand what they can search for.</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&lt;?xml version=”1.0” encoding=”utf-8”?&gt;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&lt;searchable 					xmlns:android=”http://schemas.android.com/apk/res/android”</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android:label=”@string/app_name”</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android:hint=”@string/search_hint”&gt;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&lt;/searchable&gt;</a:t>
            </a:r>
            <a:endParaRPr lang="en-US" sz="2205" b="1">
              <a:solidFill>
                <a:srgbClr val="7030A0"/>
              </a:solidFill>
            </a:endParaRP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22" y="890712"/>
            <a:ext cx="9743581" cy="621223"/>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Creating a Search Activity for Your Application</a:t>
            </a:r>
            <a:endParaRPr lang="en-US" sz="3527"/>
          </a:p>
        </p:txBody>
      </p:sp>
      <p:sp>
        <p:nvSpPr>
          <p:cNvPr id="3" name="Content Placeholder 2"/>
          <p:cNvSpPr>
            <a:spLocks noGrp="1"/>
          </p:cNvSpPr>
          <p:nvPr>
            <p:ph idx="1"/>
          </p:nvPr>
        </p:nvSpPr>
        <p:spPr>
          <a:xfrm>
            <a:off x="336515" y="1511935"/>
            <a:ext cx="9491592" cy="5375769"/>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After defining the Content Provider to search, you must now create an Activity that will be used to display search results.</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This will most commonly be a simple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List View-based Activity</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but you can use any user interface, provided that it has a mechanism for displaying search results.</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indicate that an Activity can be used to provide search results, include an Intent Filter registered for the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android.intent.action.SEARCH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action and</a:t>
            </a:r>
          </a:p>
          <a:p>
            <a:pPr marL="322215" marR="0" lvl="0" indent="-322215" algn="l" defTabSz="1007957" fontAlgn="auto">
              <a:lnSpc>
                <a:spcPct val="100000"/>
              </a:lnSpc>
              <a:spcBef>
                <a:spcPts val="304"/>
              </a:spcBef>
              <a:spcAft>
                <a:spcPts val="1323"/>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android.intent.category.DEFAULT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category.</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must also include a meta-data tag that includes a name attribute that specifies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android.app .searchable</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 resource attribute that specifies a searchable XML resource</a:t>
            </a:r>
            <a:endParaRPr lang="en-US" sz="2205"/>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503978"/>
            <a:ext cx="10079567" cy="6467722"/>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&lt;activity android:name=”.DatabaseSkeletonSearchActivity”</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android:label=”Element Search”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android:launchMode=”singleTop”&gt;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&lt;intent-filter&gt;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&lt;action  android:name=”android.intent.action                 							.SEARCH” /&gt;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&lt;category  android:name= ”android.intent.category 							.DEFAULT” /&gt;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&lt;/intent-filter&gt;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&lt;meta-data</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android:name=”android.app.searchable”</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android:resource=”@xml/searchable”/&gt;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&lt;/activity&gt;</a:t>
            </a:r>
            <a:endParaRPr lang="en-US" sz="2205" b="1">
              <a:solidFill>
                <a:srgbClr val="7030A0"/>
              </a:solidFill>
            </a:endParaRPr>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86" y="302738"/>
            <a:ext cx="8567632" cy="621223"/>
          </a:xfrm>
        </p:spPr>
        <p:txBody>
          <a:bodyPr>
            <a:noAutofit/>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Extracting  the search query</a:t>
            </a:r>
            <a:endParaRPr lang="en-US" sz="3086" b="1"/>
          </a:p>
        </p:txBody>
      </p:sp>
      <p:sp>
        <p:nvSpPr>
          <p:cNvPr id="3" name="Content Placeholder 2"/>
          <p:cNvSpPr>
            <a:spLocks noGrp="1"/>
          </p:cNvSpPr>
          <p:nvPr>
            <p:ph idx="1"/>
          </p:nvPr>
        </p:nvSpPr>
        <p:spPr>
          <a:xfrm>
            <a:off x="336515" y="839964"/>
            <a:ext cx="9239603" cy="6719712"/>
          </a:xfrm>
        </p:spPr>
        <p:txBody>
          <a:bodyPr>
            <a:normAutofit fontScale="850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smtClean="0"/>
          </a:p>
          <a:p>
            <a:pPr marL="322215" marR="0" lvl="0" indent="-322215" algn="just"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Searches initiated from within the search results Activity will result in new Intents being received —</a:t>
            </a:r>
            <a:r>
              <a:rPr kumimoji="0" lang="en-US" sz="3197"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y</a:t>
            </a: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ou can capture those Intents and extract the new queries from the </a:t>
            </a:r>
            <a:r>
              <a:rPr kumimoji="0" lang="en-US" sz="286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onNewIntent</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handler</a:t>
            </a:r>
            <a:endParaRPr lang="en-US" sz="6945" smtClean="0"/>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void onCreate(Bundle savedInstanceState) {</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super.onCreate(savedInstanceState);</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parseIntent(getIntent());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protected void onNewIntent(Intent intent) {</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super.onNewIntent(intent);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parseIntent(getIntent());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parseIntent(Intent intent) {</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if (Intent.ACTION_SEARCH.equals(intent.getAction())) {</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String searchQuery = intent.getStringExtra(SearchManager.QUERY);</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performSearch(searchQuery);</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955534" marR="0" lvl="2" indent="-222217" algn="l" defTabSz="1007957" fontAlgn="auto">
              <a:lnSpc>
                <a:spcPct val="100000"/>
              </a:lnSpc>
              <a:spcBef>
                <a:spcPts val="304"/>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1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2315" b="1">
              <a:solidFill>
                <a:srgbClr val="7030A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719138" y="466725"/>
            <a:ext cx="8280400" cy="908050"/>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sz="4400" b="1" i="0" u="none" strike="noStrike" kern="0" cap="none" spc="0" normalizeH="0" baseline="0" noProof="0" smtClean="0">
                <a:ln>
                  <a:noFill/>
                </a:ln>
                <a:solidFill>
                  <a:srgbClr val="FFFFFF"/>
                </a:solidFill>
                <a:effectLst/>
                <a:uLnTx/>
                <a:uFillTx/>
                <a:latin typeface="+mj-lt"/>
                <a:ea typeface="+mj-ea"/>
                <a:cs typeface="+mj-cs"/>
              </a:rPr>
              <a:t>1.8 Understanding the Android Software Stack</a:t>
            </a:r>
            <a:endParaRPr kumimoji="0" lang="en-US" altLang="ko-KR"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j-cs"/>
            </a:endParaRPr>
          </a:p>
        </p:txBody>
      </p:sp>
      <p:sp>
        <p:nvSpPr>
          <p:cNvPr id="30723" name="Прямоугольник 4"/>
          <p:cNvSpPr/>
          <p:nvPr/>
        </p:nvSpPr>
        <p:spPr>
          <a:xfrm>
            <a:off x="215900" y="1908175"/>
            <a:ext cx="8856663" cy="1425575"/>
          </a:xfrm>
          <a:prstGeom prst="rect">
            <a:avLst/>
          </a:prstGeom>
        </p:spPr>
        <p:txBody>
          <a:bodyPr>
            <a:spAutoFit/>
          </a:bodyPr>
          <a:lstStyle/>
          <a:p>
            <a:pPr marL="457200" marR="0" lvl="0" indent="-457200" algn="l" defTabSz="457200" rtl="0" eaLnBrk="1" fontAlgn="base" latinLnBrk="0" hangingPunct="1">
              <a:lnSpc>
                <a:spcPts val="2600"/>
              </a:lnSpc>
              <a:spcBef>
                <a:spcPct val="0"/>
              </a:spcBef>
              <a:spcAft>
                <a:spcPct val="0"/>
              </a:spcAft>
              <a:buClr>
                <a:srgbClr val="000000"/>
              </a:buClr>
              <a:buSzTx/>
              <a:buFont typeface="Arial" pitchFamily="34" charset="0"/>
              <a:buChar char="•"/>
              <a:defRPr/>
            </a:pPr>
            <a:r>
              <a:rPr kumimoji="0" lang="en-US" altLang="ko-KR" sz="32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Gulim" pitchFamily="34" charset="-127"/>
                <a:cs typeface="+mn-cs"/>
              </a:rPr>
              <a:t>A S/W stack for mobile devices developed and managed by OHA</a:t>
            </a:r>
          </a:p>
          <a:p>
            <a:pPr marL="0" marR="0" lvl="0" indent="0" algn="l" defTabSz="457200" rtl="0" eaLnBrk="1" fontAlgn="base" latinLnBrk="0" hangingPunct="1">
              <a:lnSpc>
                <a:spcPts val="2600"/>
              </a:lnSpc>
              <a:spcBef>
                <a:spcPct val="0"/>
              </a:spcBef>
              <a:spcAft>
                <a:spcPct val="0"/>
              </a:spcAft>
              <a:buClr>
                <a:srgbClr val="000000"/>
              </a:buClr>
              <a:buSzTx/>
              <a:buFont typeface="Times New Roman" pitchFamily="18" charset="0"/>
              <a:buNone/>
              <a:defRPr/>
            </a:pPr>
            <a:endParaRPr kumimoji="0" lang="en-US" altLang="ko-KR" sz="32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Gulim" pitchFamily="34" charset="-127"/>
              <a:cs typeface="+mn-cs"/>
            </a:endParaRPr>
          </a:p>
          <a:p>
            <a:pPr marL="457200" marR="0" lvl="0" indent="-457200" algn="l" defTabSz="457200" rtl="0" eaLnBrk="1" fontAlgn="base" latinLnBrk="0" hangingPunct="1">
              <a:lnSpc>
                <a:spcPts val="2600"/>
              </a:lnSpc>
              <a:spcBef>
                <a:spcPct val="0"/>
              </a:spcBef>
              <a:spcAft>
                <a:spcPct val="0"/>
              </a:spcAft>
              <a:buClr>
                <a:srgbClr val="000000"/>
              </a:buClr>
              <a:buSzTx/>
              <a:buFont typeface="Arial" pitchFamily="34" charset="0"/>
              <a:buChar char="•"/>
              <a:defRPr/>
            </a:pPr>
            <a:r>
              <a:rPr kumimoji="0" lang="en-US" altLang="ko-KR" sz="32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Gulim" pitchFamily="34" charset="-127"/>
                <a:cs typeface="+mn-cs"/>
              </a:rPr>
              <a:t>A free S/W under Apache License</a:t>
            </a:r>
          </a:p>
        </p:txBody>
      </p:sp>
      <p:grpSp>
        <p:nvGrpSpPr>
          <p:cNvPr id="30724" name="그룹 11"/>
          <p:cNvGrpSpPr/>
          <p:nvPr/>
        </p:nvGrpSpPr>
        <p:grpSpPr>
          <a:xfrm>
            <a:off x="287338" y="3883025"/>
            <a:ext cx="5943600" cy="2057400"/>
            <a:chOff x="1600200" y="2743200"/>
            <a:chExt cx="5943600" cy="2057400"/>
          </a:xfrm>
        </p:grpSpPr>
        <p:sp>
          <p:nvSpPr>
            <p:cNvPr id="30726" name="모서리가 둥근 직사각형 6"/>
            <p:cNvSpPr/>
            <p:nvPr/>
          </p:nvSpPr>
          <p:spPr>
            <a:xfrm>
              <a:off x="1600200" y="2743200"/>
              <a:ext cx="5943600" cy="20574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93000"/>
                </a:lnSpc>
                <a:spcBef>
                  <a:spcPct val="0"/>
                </a:spcBef>
                <a:spcAft>
                  <a:spcPct val="0"/>
                </a:spcAft>
                <a:buClr>
                  <a:srgbClr val="000000"/>
                </a:buClr>
                <a:buSzTx/>
                <a:buFont typeface="Times New Roman" pitchFamily="18" charset="0"/>
                <a:buNone/>
                <a:defRPr/>
              </a:pPr>
              <a:endParaRPr kumimoji="0" lang="ko-KR" altLang="en-US" sz="1800" b="0" i="0" u="none" strike="noStrike" kern="1200" cap="none" spc="0" normalizeH="0" baseline="0" noProof="0">
                <a:ln>
                  <a:noFill/>
                </a:ln>
                <a:solidFill>
                  <a:srgbClr val="FFFFFF"/>
                </a:solidFill>
                <a:effectLst/>
                <a:uLnTx/>
                <a:uFillTx/>
                <a:latin typeface="+mn-lt"/>
                <a:ea typeface="굴림" charset="-127"/>
                <a:cs typeface="+mn-cs"/>
              </a:endParaRPr>
            </a:p>
          </p:txBody>
        </p:sp>
        <p:sp>
          <p:nvSpPr>
            <p:cNvPr id="30727" name="모서리가 둥근 직사각형 7"/>
            <p:cNvSpPr/>
            <p:nvPr/>
          </p:nvSpPr>
          <p:spPr>
            <a:xfrm>
              <a:off x="1905000" y="4191000"/>
              <a:ext cx="5334000" cy="381000"/>
            </a:xfrm>
            <a:prstGeom prst="roundRect">
              <a:avLst/>
            </a:prstGeom>
            <a:solidFill>
              <a:srgbClr val="1E538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US" altLang="ko-KR" sz="1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굴림" charset="-127"/>
                  <a:cs typeface="+mn-cs"/>
                </a:rPr>
                <a:t>Operating System (Linux Kernel 2.6)</a:t>
              </a:r>
              <a:endParaRPr kumimoji="0" lang="ko-KR" altLang="en-US" sz="1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anose="030F0702030302020204" pitchFamily="66" charset="0"/>
                <a:ea typeface="굴림" charset="-127"/>
                <a:cs typeface="+mn-cs"/>
              </a:endParaRPr>
            </a:p>
          </p:txBody>
        </p:sp>
        <p:sp>
          <p:nvSpPr>
            <p:cNvPr id="30728" name="모서리가 둥근 직사각형 8"/>
            <p:cNvSpPr/>
            <p:nvPr/>
          </p:nvSpPr>
          <p:spPr>
            <a:xfrm>
              <a:off x="1905000" y="3733800"/>
              <a:ext cx="5334000" cy="381000"/>
            </a:xfrm>
            <a:prstGeom prst="roundRect">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US" altLang="ko-KR"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굴림" charset="-127"/>
                  <a:cs typeface="+mn-cs"/>
                </a:rPr>
                <a:t>Middleware</a:t>
              </a:r>
              <a:endParaRPr kumimoji="0" lang="ko-KR" altLang="en-US" sz="1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anose="030F0702030302020204" pitchFamily="66" charset="0"/>
                <a:ea typeface="굴림" charset="-127"/>
                <a:cs typeface="+mn-cs"/>
              </a:endParaRPr>
            </a:p>
          </p:txBody>
        </p:sp>
        <p:sp>
          <p:nvSpPr>
            <p:cNvPr id="30729" name="모서리가 둥근 직사각형 9"/>
            <p:cNvSpPr/>
            <p:nvPr/>
          </p:nvSpPr>
          <p:spPr>
            <a:xfrm>
              <a:off x="1905000" y="3238500"/>
              <a:ext cx="5334000" cy="381000"/>
            </a:xfrm>
            <a:prstGeom prst="roundRect">
              <a:avLst/>
            </a:prstGeom>
            <a:solidFill>
              <a:srgbClr val="9EB9D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US" altLang="ko-KR"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굴림" charset="-127"/>
                  <a:cs typeface="+mn-cs"/>
                </a:rPr>
                <a:t>Key Applications</a:t>
              </a:r>
              <a:endParaRPr kumimoji="0" lang="ko-KR" alt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굴림" charset="-127"/>
                <a:cs typeface="+mn-cs"/>
              </a:endParaRPr>
            </a:p>
          </p:txBody>
        </p:sp>
        <p:sp>
          <p:nvSpPr>
            <p:cNvPr id="30730" name="TextBox 10"/>
            <p:cNvSpPr txBox="1">
              <a:spLocks noChangeArrowheads="1"/>
            </p:cNvSpPr>
            <p:nvPr/>
          </p:nvSpPr>
          <p:spPr bwMode="auto">
            <a:xfrm>
              <a:off x="1676400" y="2754313"/>
              <a:ext cx="2209800" cy="436562"/>
            </a:xfrm>
            <a:prstGeom prst="rect">
              <a:avLst/>
            </a:prstGeom>
            <a:noFill/>
            <a:ln>
              <a:noFill/>
            </a:ln>
            <a:extLst>
              <a:ext uri="{909E8E84-426E-40DD-AFC4-6F175D3DCCD1}"/>
              <a:ext uri="{91240B29-F687-4F45-9708-019B960494DF}"/>
            </a:extLst>
          </p:spPr>
          <p:txBody>
            <a:bodyPr>
              <a:spAutoFit/>
            </a:bodyPr>
            <a:lstStyle>
              <a:lvl1pPr eaLnBrk="0" latinLnBrk="1" hangingPunct="0">
                <a:defRPr kumimoji="1" sz="2400">
                  <a:solidFill>
                    <a:schemeClr val="tx1"/>
                  </a:solidFill>
                  <a:latin typeface="Times New Roman" pitchFamily="18" charset="0"/>
                  <a:ea typeface="Gulim" pitchFamily="34" charset="-127"/>
                </a:defRPr>
              </a:lvl1pPr>
              <a:lvl2pPr marL="742950" indent="-285750" eaLnBrk="0" latinLnBrk="1" hangingPunct="0">
                <a:defRPr kumimoji="1" sz="2400">
                  <a:solidFill>
                    <a:schemeClr val="tx1"/>
                  </a:solidFill>
                  <a:latin typeface="Times New Roman" pitchFamily="18" charset="0"/>
                  <a:ea typeface="Gulim" pitchFamily="34" charset="-127"/>
                </a:defRPr>
              </a:lvl2pPr>
              <a:lvl3pPr marL="1143000" indent="-228600" eaLnBrk="0" latinLnBrk="1" hangingPunct="0">
                <a:defRPr kumimoji="1" sz="2400">
                  <a:solidFill>
                    <a:schemeClr val="tx1"/>
                  </a:solidFill>
                  <a:latin typeface="Times New Roman" pitchFamily="18" charset="0"/>
                  <a:ea typeface="Gulim" pitchFamily="34" charset="-127"/>
                </a:defRPr>
              </a:lvl3pPr>
              <a:lvl4pPr marL="1600200" indent="-228600" eaLnBrk="0" latinLnBrk="1" hangingPunct="0">
                <a:defRPr kumimoji="1" sz="2400">
                  <a:solidFill>
                    <a:schemeClr val="tx1"/>
                  </a:solidFill>
                  <a:latin typeface="Times New Roman" pitchFamily="18" charset="0"/>
                  <a:ea typeface="Gulim" pitchFamily="34" charset="-127"/>
                </a:defRPr>
              </a:lvl4pPr>
              <a:lvl5pPr marL="2057400" indent="-228600" eaLnBrk="0" latinLnBrk="1" hangingPunct="0">
                <a:defRPr kumimoji="1" sz="2400">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Gulim" pitchFamily="34" charset="-127"/>
                </a:defRPr>
              </a:lvl9pPr>
            </a:lstStyle>
            <a:p>
              <a:pPr marL="0" marR="0" lvl="0" indent="0" algn="l" defTabSz="457200"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US" altLang="ko-KR" sz="24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Android</a:t>
              </a:r>
              <a:endParaRPr kumimoji="0" lang="ko-KR" altLang="en-US" sz="24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n-cs"/>
              </a:endParaRPr>
            </a:p>
          </p:txBody>
        </p:sp>
      </p:grpSp>
      <p:pic>
        <p:nvPicPr>
          <p:cNvPr id="30725" name="Рисунок 11"/>
          <p:cNvPicPr>
            <a:picLocks noChangeAspect="1"/>
          </p:cNvPicPr>
          <p:nvPr/>
        </p:nvPicPr>
        <p:blipFill>
          <a:blip r:embed="rId2"/>
          <a:stretch>
            <a:fillRect/>
          </a:stretch>
        </p:blipFill>
        <p:spPr>
          <a:xfrm>
            <a:off x="6480175" y="3333750"/>
            <a:ext cx="3392488" cy="3392488"/>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839964"/>
            <a:ext cx="9239603" cy="1259946"/>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Making Your Search Activity the Default Search Provider for Your Application</a:t>
            </a:r>
            <a:endParaRPr lang="en-US" sz="3527"/>
          </a:p>
        </p:txBody>
      </p:sp>
      <p:sp>
        <p:nvSpPr>
          <p:cNvPr id="3" name="Content Placeholder 2"/>
          <p:cNvSpPr>
            <a:spLocks noGrp="1"/>
          </p:cNvSpPr>
          <p:nvPr>
            <p:ph idx="1"/>
          </p:nvPr>
        </p:nvSpPr>
        <p:spPr>
          <a:xfrm>
            <a:off x="252518" y="2183906"/>
            <a:ext cx="9575588" cy="4703798"/>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is good practice to use the same search results form for your entire application.</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set a search Activity as the default search result provider for all Activities within your application, add a </a:t>
            </a:r>
            <a:r>
              <a:rPr kumimoji="0" lang="en-US" sz="2205"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meta-data</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tag within the application manifest node. Set the name attribute to android. </a:t>
            </a:r>
            <a:r>
              <a:rPr kumimoji="0" lang="en-US" sz="2205"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app.default_searchable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specify your search Activity using the value attribute.</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&lt;meta-data</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android:name=”android.app.default_searchable”</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android:value=”.DatabaseSkeletonSearchActivity”</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/&gt;</a:t>
            </a:r>
            <a:endParaRPr lang="en-US" sz="2205" b="1">
              <a:solidFill>
                <a:srgbClr val="7030A0"/>
              </a:solidFill>
            </a:endParaRP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1142701"/>
            <a:ext cx="8903617" cy="705219"/>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Performing a Search and Displaying the Results</a:t>
            </a:r>
            <a:endParaRPr lang="en-US" sz="3527"/>
          </a:p>
        </p:txBody>
      </p:sp>
      <p:sp>
        <p:nvSpPr>
          <p:cNvPr id="3" name="Content Placeholder 2"/>
          <p:cNvSpPr>
            <a:spLocks noGrp="1"/>
          </p:cNvSpPr>
          <p:nvPr>
            <p:ph idx="1"/>
          </p:nvPr>
        </p:nvSpPr>
        <p:spPr>
          <a:xfrm>
            <a:off x="336515" y="2099910"/>
            <a:ext cx="9491592" cy="4703798"/>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the search Activity receives a new search query, it must execute the search and display the results within the Activity.</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you are searching a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it’s good practice to use a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Cursor Loader</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execute a query whose result Cursor is bound to a List View.</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most circumstances you’ll need to provide some functionality beyond simply displaying the search results. If you are using a List Activity or List Fragment, you can override the </a:t>
            </a:r>
            <a:r>
              <a:rPr kumimoji="0" lang="en-US" sz="2205"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onListItemClick</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 to react to user’s selecting a search result, such as displaying the result details</a:t>
            </a: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504" y="251989"/>
            <a:ext cx="8987613" cy="638372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992" b="1" smtClean="0">
              <a:solidFill>
                <a:srgbClr val="7030A0"/>
              </a:solidFill>
            </a:endParaRP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1543" b="1" smtClean="0">
              <a:solidFill>
                <a:srgbClr val="7030A0"/>
              </a:solidFill>
            </a:endParaRP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class DBSkeletonSearchActivity extends ListActivity implements LoaderManager. LoaderCallbacks&lt;Cursor&gt;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onCreate(Bundle savedInstanceState)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Create a new adapter and bind it to the List View</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setListAdapter(adapter);</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Initiate the Cursor Loader</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getLoaderManager().initLoader(0, null, this);</a:t>
            </a:r>
            <a:endParaRPr lang="en-US" sz="1323" b="1" smtClean="0">
              <a:solidFill>
                <a:srgbClr val="7030A0"/>
              </a:solidFill>
            </a:endParaRP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private void performSearch(String query)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Bundle args = new Bundle();</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Pass the search query as an argument to the Cursor Loader</a:t>
            </a:r>
            <a:endParaRPr lang="en-US" sz="1323" b="1" smtClean="0">
              <a:solidFill>
                <a:srgbClr val="7030A0"/>
              </a:solidFill>
            </a:endParaRP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args.putString(QUERY_EXTRA_KEY, query);</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getLoaderManager(). restartLoader(0, args, this);</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Loader&lt;Cursor&gt; onCreateLoader(int id, Bundle args) {</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Extract the search query from the arguments.</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Construct the new query in the form of a Cursor Loader.</a:t>
            </a:r>
            <a:endParaRPr lang="en-US" sz="1323" b="1" smtClean="0">
              <a:solidFill>
                <a:srgbClr val="7030A0"/>
              </a:solidFill>
            </a:endParaRP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onLoadFinished(Loader&lt;Cursor&gt; loader, Cursor cursor) {</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Replace the result Cursor displayed by the Cursor Adapter with the new result set.</a:t>
            </a:r>
          </a:p>
          <a:p>
            <a:pPr marL="2333280" marR="0" lvl="7" indent="-222217" algn="l" defTabSz="1007957" fontAlgn="auto">
              <a:lnSpc>
                <a:spcPct val="100000"/>
              </a:lnSpc>
              <a:spcBef>
                <a:spcPts val="312"/>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adapter.swapCursor(cursor);</a:t>
            </a:r>
            <a:endParaRPr lang="en-US" sz="1323" b="1" smtClean="0">
              <a:solidFill>
                <a:srgbClr val="7030A0"/>
              </a:solidFill>
            </a:endParaRP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onLoaderReset(Loader&lt;Cursor&gt; loader) {</a:t>
            </a:r>
          </a:p>
          <a:p>
            <a:pPr marL="2066619" marR="0" lvl="6" indent="-222217" algn="l" defTabSz="1007957" fontAlgn="auto">
              <a:lnSpc>
                <a:spcPct val="100000"/>
              </a:lnSpc>
              <a:spcBef>
                <a:spcPts val="310"/>
              </a:spcBef>
              <a:spcAft>
                <a:spcPct val="0"/>
              </a:spcAft>
              <a:buSzTx/>
              <a:buNone/>
              <a:defRPr kumimoji="0" sz="1823"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Remove the existing result Cursor from the List Adapter.</a:t>
            </a:r>
            <a:endParaRPr lang="en-US" sz="1323" b="1" smtClean="0">
              <a:solidFill>
                <a:srgbClr val="7030A0"/>
              </a:solidFill>
            </a:endParaRP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adapter.swapCursor(null);</a:t>
            </a:r>
          </a:p>
          <a:p>
            <a:pPr marL="322215" marR="0" lvl="0" indent="-322215" algn="l" defTabSz="1007957" fontAlgn="auto">
              <a:lnSpc>
                <a:spcPct val="100000"/>
              </a:lnSpc>
              <a:spcBef>
                <a:spcPts val="304"/>
              </a:spcBef>
              <a:spcAft>
                <a:spcPct val="0"/>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32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p>
          <a:p>
            <a:pPr marL="322215" marR="0" lvl="0" indent="-322215" algn="l" defTabSz="1007957" fontAlgn="auto">
              <a:lnSpc>
                <a:spcPct val="100000"/>
              </a:lnSpc>
              <a:spcBef>
                <a:spcPts val="304"/>
              </a:spcBef>
              <a:spcAft>
                <a:spcPct val="0"/>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1543" b="1"/>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8504" y="604708"/>
            <a:ext cx="9071610" cy="6513920"/>
          </a:xfrm>
          <a:prstGeom prst="rect">
            <a:avLst/>
          </a:prstGeom>
        </p:spPr>
        <p:txBody>
          <a:bodyPr wrap="square">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ctr"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Algerian" pitchFamily="82" charset="0"/>
              </a:rPr>
              <a:t>Providing actions for search result selection</a:t>
            </a:r>
          </a:p>
          <a:p>
            <a:pPr marL="0" algn="ctr" defTabSz="1007957">
              <a:buNone/>
              <a:defRPr kumimoji="0" sz="1984" b="0" i="0" normalizeH="0" noProof="0">
                <a:uLnTx/>
                <a:uFillTx/>
                <a:latin typeface="+mn-lt"/>
                <a:ea typeface="+mn-ea"/>
                <a:cs typeface="+mn-cs"/>
              </a:defRPr>
            </a:pPr>
            <a:endParaRPr lang="en-US" sz="2646" smtClean="0">
              <a:solidFill>
                <a:srgbClr val="FF0000"/>
              </a:solidFill>
              <a:latin typeface="Algerian" panose="04020705040A02060702" pitchFamily="82" charset="0"/>
            </a:endParaRPr>
          </a:p>
          <a:p>
            <a:pPr marL="0" algn="just" defTabSz="1007957">
              <a:buFont typeface="Arial" pitchFamily="34" charset="0"/>
              <a:buChar char="•"/>
              <a:defRPr kumimoji="0" sz="1984" b="0" i="0" normalizeH="0" noProof="0">
                <a:uLnTx/>
                <a:uFillTx/>
                <a:latin typeface="+mn-lt"/>
                <a:ea typeface="+mn-ea"/>
                <a:cs typeface="+mn-cs"/>
              </a:defRPr>
            </a:pPr>
            <a:r>
              <a:rPr kumimoji="0" lang="en-US" sz="2646" b="0" i="0" normalizeH="0" noProof="0" smtClean="0">
                <a:uLnTx/>
                <a:uFillTx/>
                <a:latin typeface="+mn-lt"/>
                <a:ea typeface="+mn-ea"/>
                <a:cs typeface="+mn-cs"/>
              </a:rPr>
              <a:t>In most circumstances you’ll need to provide some functionality beyond simply displaying the search results.</a:t>
            </a:r>
          </a:p>
          <a:p>
            <a:pPr marL="0" algn="just" defTabSz="1007957">
              <a:buFont typeface="Arial" pitchFamily="34" charset="0"/>
              <a:buChar char="•"/>
              <a:defRPr kumimoji="0" sz="1984" b="0" i="0" normalizeH="0" noProof="0">
                <a:uLnTx/>
                <a:uFillTx/>
                <a:latin typeface="+mn-lt"/>
                <a:ea typeface="+mn-ea"/>
                <a:cs typeface="+mn-cs"/>
              </a:defRPr>
            </a:pPr>
            <a:endParaRPr lang="en-US" sz="2646" smtClean="0">
              <a:solidFill>
                <a:srgbClr val="7030A0"/>
              </a:solidFill>
            </a:endParaRP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@Override</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protected void onListItemClick(ListView listView, View view, int position, long id) {</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super.onListItemClick(listView, view, position, id);</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 Create a URI to the selected item.</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Uri selectedUri =ContentUris. withAppendedId 			(MyContentProvider.CONTENT_URI, id);</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 Create an Intent to view the selected item.</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Intent intent = new Intent(Intent.ACTION_VIEW);</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intent.setData(selectedUri);</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 Start an Activity to view the selected item.</a:t>
            </a:r>
          </a:p>
          <a:p>
            <a:pPr marL="0" algn="l" defTabSz="1007957">
              <a:buNone/>
              <a:defRPr kumimoji="0" sz="1984" b="0" i="0" normalizeH="0" noProof="0">
                <a:uLnTx/>
                <a:uFillTx/>
                <a:latin typeface="+mn-lt"/>
                <a:ea typeface="+mn-ea"/>
                <a:cs typeface="+mn-cs"/>
              </a:defRPr>
            </a:pPr>
            <a:r>
              <a:rPr kumimoji="0" lang="en-US" sz="1984" b="1" i="0" normalizeH="0" noProof="0" smtClean="0">
                <a:solidFill>
                  <a:srgbClr val="7030A0"/>
                </a:solidFill>
                <a:uLnTx/>
                <a:uFillTx/>
                <a:latin typeface="+mn-lt"/>
                <a:ea typeface="+mn-ea"/>
                <a:cs typeface="+mn-cs"/>
              </a:rPr>
              <a:t>	startActivity(intent);</a:t>
            </a:r>
          </a:p>
          <a:p>
            <a:pPr marL="0" algn="l" defTabSz="1007957">
              <a:buNone/>
              <a:defRPr kumimoji="0" sz="1984" b="0" i="0" normalizeH="0" noProof="0">
                <a:uLnTx/>
                <a:uFillTx/>
                <a:latin typeface="+mn-lt"/>
                <a:ea typeface="+mn-ea"/>
                <a:cs typeface="+mn-cs"/>
              </a:defRPr>
            </a:pPr>
            <a:r>
              <a:rPr kumimoji="0" lang="en-US" sz="1984" b="0" i="0" normalizeH="0" noProof="0" smtClean="0">
                <a:solidFill>
                  <a:srgbClr val="7030A0"/>
                </a:solidFill>
                <a:uLnTx/>
                <a:uFillTx/>
                <a:latin typeface="+mn-lt"/>
                <a:ea typeface="+mn-ea"/>
                <a:cs typeface="+mn-cs"/>
              </a:rPr>
              <a:t>}</a:t>
            </a:r>
            <a:endParaRPr lang="en-US">
              <a:solidFill>
                <a:srgbClr val="7030A0"/>
              </a:solidFill>
            </a:endParaRP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2435896"/>
            <a:ext cx="9021213" cy="4616442"/>
          </a:xfrm>
        </p:spPr>
        <p:txBody>
          <a:bodyPr>
            <a:normAutofit fontScale="62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3.0 (API level 11) introduced the </a:t>
            </a:r>
            <a:r>
              <a:rPr kumimoji="0" lang="en-US" sz="3402"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SearchView</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widget as an alternative to the Activity search bar. </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Search View appears and behaves as an </a:t>
            </a:r>
            <a:r>
              <a:rPr kumimoji="0" lang="en-US" sz="3402" b="1" i="1"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Edit Text View,</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but it can be configured to offer search suggestions and to initiate search queries within your application in the same way as the search bar in earlier versions of Android.</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connect your Search View to your search Activity, you must first extract a reference to its </a:t>
            </a:r>
            <a:r>
              <a:rPr kumimoji="0" lang="en-US" sz="3402"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SearchableInfo</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using the Search Manager’s </a:t>
            </a:r>
            <a:r>
              <a:rPr kumimoji="0" lang="en-US" sz="3402"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getSearchableInfo</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Use the Search View’s </a:t>
            </a:r>
            <a:r>
              <a:rPr kumimoji="0" lang="en-US" sz="3402" b="1"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setSearchableInfo</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to bind this Activities searchable object to your Search View.</a:t>
            </a:r>
            <a:endParaRPr lang="en-US"/>
          </a:p>
        </p:txBody>
      </p:sp>
      <p:sp>
        <p:nvSpPr>
          <p:cNvPr id="7" name="Title 1"/>
          <p:cNvSpPr txBox="1"/>
          <p:nvPr/>
        </p:nvSpPr>
        <p:spPr>
          <a:xfrm>
            <a:off x="504508" y="839964"/>
            <a:ext cx="9021213" cy="1159150"/>
          </a:xfrm>
          <a:prstGeom prst="rect">
            <a:avLst/>
          </a:prstGeom>
        </p:spPr>
        <p:txBody>
          <a:bodyPr vert="horz" anchor="b">
            <a:norm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marR="0" lvl="0" indent="0" algn="ctr" defTabSz="1007957" rtl="0" eaLnBrk="1" fontAlgn="auto" latinLnBrk="0" hangingPunct="1">
              <a:lnSpc>
                <a:spcPct val="100000"/>
              </a:lnSpc>
              <a:spcBef>
                <a:spcPct val="0"/>
              </a:spcBef>
              <a:spcAft>
                <a:spcPct val="0"/>
              </a:spcAft>
              <a:buClrTx/>
              <a:buSzTx/>
              <a:buFontTx/>
              <a:buNone/>
              <a:defRPr kumimoji="0" sz="1984" b="0" i="0" normalizeH="0" noProof="0">
                <a:uLnTx/>
                <a:uFillTx/>
                <a:latin typeface="+mn-lt"/>
                <a:ea typeface="+mn-ea"/>
                <a:cs typeface="+mn-cs"/>
              </a:defRPr>
            </a:pPr>
            <a:r>
              <a:rPr kumimoji="0" lang="en-US" sz="3527"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Using the Search View Widget</a:t>
            </a:r>
            <a:endParaRPr kumimoji="0" lang="en-US" sz="3527" b="1" i="0" u="none" strike="noStrike" kern="1200" cap="none" spc="0" normalizeH="0" baseline="0" noProof="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419982"/>
            <a:ext cx="9575588" cy="6887704"/>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1984" b="1" smtClean="0">
              <a:solidFill>
                <a:srgbClr val="7030A0"/>
              </a:solidFill>
            </a:endParaRP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SearchManager  searchManager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(SearchManager)getSystemService(Context.SEARCH_SERVICE);</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SearchableInfo  searchableInfo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 getSearchableInfo(getComponentName());</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Bind the Activity’s SearchableInfo to the Search View</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SearchView  searchView = (SearchView)findViewById(R.id.searchView);</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searchView. setSearchableInfo(searchableInfo</a:t>
            </a: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1764" b="1" smtClean="0"/>
          </a:p>
          <a:p>
            <a:pPr marL="322215" marR="0" lvl="0" indent="-322215" algn="l"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default, the Search View will be displayed as an icon that, when clicked, expands to the search edit box.</a:t>
            </a:r>
          </a:p>
          <a:p>
            <a:pPr marL="322215" marR="0" lvl="0" indent="-322215" algn="l"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You can use its setIconifiedByDefault method to disable this and have it always display as an edit box.  		</a:t>
            </a: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searchView.setIconifiedByDefault(false);</a:t>
            </a:r>
          </a:p>
          <a:p>
            <a:pPr marL="322215" marR="0" lvl="0" indent="-322215" algn="l" defTabSz="1007957" fontAlgn="auto">
              <a:lnSpc>
                <a:spcPct val="100000"/>
              </a:lnSpc>
              <a:spcBef>
                <a:spcPts val="304"/>
              </a:spcBef>
              <a:spcAft>
                <a:spcPts val="661"/>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default a Search View query is initiated when the user presses Enter. You can choose to also display a button to submit a search using the setSubmitButtonEnabled method.</a:t>
            </a:r>
          </a:p>
          <a:p>
            <a:pPr marL="322215" marR="0" lvl="0" indent="-322215" algn="l" defTabSz="1007957" fontAlgn="auto">
              <a:lnSpc>
                <a:spcPct val="100000"/>
              </a:lnSpc>
              <a:spcBef>
                <a:spcPts val="304"/>
              </a:spcBef>
              <a:spcAft>
                <a:spcPts val="661"/>
              </a:spcAft>
              <a:buSzPct val="80000"/>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searchView.setSubmitButtonEnabled(true);</a:t>
            </a:r>
            <a:endParaRPr lang="en-US" sz="1984" b="1">
              <a:solidFill>
                <a:srgbClr val="7030A0"/>
              </a:solidFill>
            </a:endParaRP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906" y="2103269"/>
            <a:ext cx="9021213" cy="4616442"/>
          </a:xfrm>
        </p:spPr>
        <p:txBody>
          <a:bodyPr>
            <a:normAutofit lnSpcReduction="1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One of the most engaging innovations in search is the provision of real-time search suggestions as users type their queries, allowing them to bypass the search result Activity and jump directly to the search result.</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support search suggestions, you need to configure your Content Provider to recognize specific URI paths as search queries.</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Although your search Activity can structure its query and display the results Cursor data in any way, if you want to provide search suggestions, you need to create (or modify) a Content Provider to receive search queries and return suggestions using the expected projection.</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a:p>
        </p:txBody>
      </p:sp>
      <p:sp>
        <p:nvSpPr>
          <p:cNvPr id="5" name="Title 1"/>
          <p:cNvSpPr>
            <a:spLocks noGrp="1"/>
          </p:cNvSpPr>
          <p:nvPr>
            <p:ph type="title"/>
          </p:nvPr>
        </p:nvSpPr>
        <p:spPr>
          <a:xfrm>
            <a:off x="504508" y="671971"/>
            <a:ext cx="9021213" cy="1159150"/>
          </a:xfrm>
        </p:spPr>
        <p:txBody>
          <a:bodyPr>
            <a:normAutofit fontScale="90000"/>
          </a:bodyPr>
          <a:lstStyle>
            <a:lvl1pPr>
              <a:defRPr kumimoji="0" sz="3968"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374"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4374"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Supporting Search Suggestions from a Content Provider</a:t>
            </a:r>
            <a:endParaRPr lang="en-US"/>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671971"/>
            <a:ext cx="9323599" cy="6131737"/>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static final int ALLROWS = 1;</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static final int SINGLE_ROW = 2;</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static final int SEARCH = 3;</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static final UriMatcher uriMatcher;</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static {</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uriMatcher = new UriMatcher(UriMatcher.NO_MATCH);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uriMatcher.addURI(“com.paad.skeletondatabaseprovider”, “elements”, 							ALLROWS);</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uriMatcher.addURI(“com.paad.skeletondatabaseprovider”,“elements/ #”, 							SINGLE_ROW);</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uriMatcher.addURI(“com.paad.skeletondatabaseprovider”,</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 SUGGEST_URI_PATH_QUERY, SEARCH);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uriMatcher.addURI(“com.paad.skeletondatabaseprovider”,</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SearchManager.SUGGEST_URI_PATH_QUERY + “/*”, SEARCH);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uriMatcher.addURI(“com.paad.skeletondatabaseprovider”,</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SearchManager.SUGGEST_URI_PATH_SHORTCUT, SEARCH);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uriMatcher.addURI(“com.paad.skeletondatabaseprovider”,</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SearchManager.SUGGEST_URI_PATH_SHORTCUT + 						“/*”, SEARCH);</a:t>
            </a:r>
          </a:p>
          <a:p>
            <a:pPr marL="666651" marR="0" lvl="1" indent="-244439" algn="l" defTabSz="1007957" fontAlgn="auto">
              <a:lnSpc>
                <a:spcPct val="100000"/>
              </a:lnSpc>
              <a:spcBef>
                <a:spcPts val="304"/>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764" b="1">
              <a:solidFill>
                <a:srgbClr val="7030A0"/>
              </a:solidFill>
            </a:endParaRP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755967"/>
            <a:ext cx="9071610" cy="5963744"/>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425" b="0" i="0" u="none" strike="noStrike" kern="1200" cap="none" spc="0" normalizeH="0" baseline="0" noProof="0">
                <a:solidFill>
                  <a:schemeClr val="tx1"/>
                </a:solidFill>
                <a:uLnTx/>
                <a:uFillTx/>
                <a:latin typeface="+mn-lt"/>
                <a:ea typeface="+mn-ea"/>
                <a:cs typeface="+mn-cs"/>
                <a:sym typeface="Wingdings" charset="2"/>
              </a:defRPr>
            </a:lvl3pPr>
            <a:lvl4pPr>
              <a:defRPr kumimoji="0" sz="2094" b="0" i="0" u="none" strike="noStrike" kern="1200" cap="none" spc="0" normalizeH="0" baseline="0" noProof="0">
                <a:solidFill>
                  <a:schemeClr val="tx1"/>
                </a:solidFill>
                <a:uLnTx/>
                <a:uFillTx/>
                <a:latin typeface="+mn-lt"/>
                <a:ea typeface="+mn-ea"/>
                <a:cs typeface="+mn-cs"/>
                <a:sym typeface="Wingdings" charset="2"/>
              </a:defRPr>
            </a:lvl4pPr>
            <a:lvl5pPr>
              <a:defRPr kumimoji="0" sz="1984" b="0" i="0" u="none" strike="noStrike" kern="1200" cap="none" spc="0" normalizeH="0" baseline="0" noProof="0">
                <a:solidFill>
                  <a:schemeClr val="tx1"/>
                </a:solidFill>
                <a:uLnTx/>
                <a:uFillTx/>
                <a:latin typeface="+mn-lt"/>
                <a:ea typeface="+mn-ea"/>
                <a:cs typeface="+mn-cs"/>
                <a:sym typeface="Wingdings" charset="2"/>
              </a:defRPr>
            </a:lvl5pPr>
            <a:lvl6pPr>
              <a:defRPr kumimoji="0" sz="1874" b="0" i="0" u="none" strike="noStrike" kern="1200" cap="none" spc="0" normalizeH="0" baseline="0" noProof="0">
                <a:solidFill>
                  <a:schemeClr val="tx1"/>
                </a:solidFill>
                <a:uLnTx/>
                <a:uFillTx/>
                <a:latin typeface="+mn-lt"/>
                <a:ea typeface="+mn-ea"/>
                <a:cs typeface="+mn-cs"/>
                <a:sym typeface="Wingdings" charset="2"/>
              </a:defRPr>
            </a:lvl6pPr>
            <a:lvl7pPr>
              <a:defRPr kumimoji="0" sz="1653" b="0" i="0" u="none" strike="noStrike" kern="1200" cap="none" spc="0" normalizeH="0" baseline="0" noProof="0">
                <a:solidFill>
                  <a:schemeClr val="tx1"/>
                </a:solidFill>
                <a:uLnTx/>
                <a:uFillTx/>
                <a:latin typeface="+mn-lt"/>
                <a:ea typeface="+mn-ea"/>
                <a:cs typeface="+mn-cs"/>
                <a:sym typeface="Wingdings" charset="2"/>
              </a:defRPr>
            </a:lvl7pPr>
            <a:lvl8pPr>
              <a:defRPr kumimoji="0" sz="1653" b="0" i="0" u="none" strike="noStrike" kern="1200" cap="none" spc="0" normalizeH="0" baseline="0" noProof="0">
                <a:solidFill>
                  <a:schemeClr val="tx1"/>
                </a:solidFill>
                <a:uLnTx/>
                <a:uFillTx/>
                <a:latin typeface="+mn-lt"/>
                <a:ea typeface="+mn-ea"/>
                <a:cs typeface="+mn-cs"/>
                <a:sym typeface="Wingdings" charset="2"/>
              </a:defRPr>
            </a:lvl8pPr>
            <a:lvl9pPr>
              <a:defRPr kumimoji="0" sz="1653" b="0" i="0" u="none" strike="noStrike" kern="1200" cap="none" spc="0" normalizeH="0" baseline="0" noProof="0">
                <a:solidFill>
                  <a:schemeClr val="tx1"/>
                </a:solidFill>
                <a:uLnTx/>
                <a:uFillTx/>
                <a:latin typeface="+mn-lt"/>
                <a:ea typeface="+mn-ea"/>
                <a:cs typeface="+mn-cs"/>
                <a:sym typeface="Wingdings" charset="2"/>
              </a:defRPr>
            </a:lvl9pPr>
          </a:lstStyle>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Search Manager requests your search suggestions by initiating a query on your Content Provider, passing in the query value as the last element in the URI path.</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There are two required columns, SUGGEST_COLUMN_TEXT_1, which displays the search result text, and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_id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which indicates the unique row ID.</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also useful to include a SUGGEST_COLUMN_INTENT_DATA_ID column. The value returned in this column can be appended to a specified URI path and used to populate an Intent that will be fired if the suggestion is selected.</a:t>
            </a:r>
          </a:p>
          <a:p>
            <a:pPr marL="322215" marR="0" lvl="0" indent="-322215" algn="l" defTabSz="1007957" fontAlgn="auto">
              <a:lnSpc>
                <a:spcPct val="100000"/>
              </a:lnSpc>
              <a:spcBef>
                <a:spcPts val="304"/>
              </a:spcBef>
              <a:spcAft>
                <a:spcPts val="1323"/>
              </a:spcAft>
              <a:buSzPct val="80000"/>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 speed is critical for real-time search results, in many cases it’s good practice to create a separate table specifically to store and provide them.</a:t>
            </a:r>
            <a:endParaRPr lang="en-US" sz="2205"/>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lvl1pPr>
              <a:defRPr kumimoji="0" sz="4960" b="1" i="0" u="none" strike="noStrike" kern="1200" cap="none" spc="0" normalizeH="0" baseline="0" noProof="0">
                <a:solidFill>
                  <a:schemeClr val="accent1">
                    <a:tint val="88000"/>
                    <a:satMod val="150000"/>
                  </a:schemeClr>
                </a:solidFill>
                <a:uLnTx/>
                <a:uFillTx/>
                <a:latin typeface="+mj-lt"/>
                <a:ea typeface="+mj-ea"/>
                <a:cs typeface="+mj-cs"/>
                <a:sym typeface="Wingdings" charset="2"/>
              </a:defRPr>
            </a:lvl1pPr>
          </a:lstStyle>
          <a:p>
            <a:pPr marL="0" marR="0" lvl="0" indent="0" algn="r" defTabSz="1007957" fontAlgn="auto">
              <a:lnSpc>
                <a:spcPct val="100000"/>
              </a:lnSpc>
              <a:spcBef>
                <a:spcPct val="0"/>
              </a:spcBef>
              <a:spcAft>
                <a:spcPct val="0"/>
              </a:spcAft>
              <a:buSzTx/>
              <a:buNone/>
              <a:defRPr kumimoji="0" sz="5468" b="1" i="0" u="none" strike="noStrike" kern="1200" cap="none" spc="0" normalizeH="0" baseline="0" noProof="0">
                <a:ln w="9525" cap="flat" cmpd="sng" algn="ctr">
                  <a:noFill/>
                  <a:prstDash val="solid"/>
                  <a:round/>
                  <a:headEnd type="none" w="med" len="med"/>
                  <a:tailEnd type="none" w="med" len="med"/>
                </a:ln>
                <a:solidFill>
                  <a:srgbClr val="FF8D3E"/>
                </a:solidFill>
                <a:uLnTx/>
                <a:uFillTx/>
                <a:latin typeface="+mj-lt"/>
                <a:ea typeface="+mj-ea"/>
                <a:cs typeface="+mj-cs"/>
                <a:sym typeface="Wingdings" charset="2"/>
              </a:defRPr>
            </a:pPr>
            <a:r>
              <a:rPr kumimoji="0" lang="en-US" sz="5468" b="1" i="0" u="none" strike="noStrike" kern="1200" cap="none" spc="0" normalizeH="0" baseline="0" noProof="0" smtClean="0">
                <a:ln w="9525" cap="flat" cmpd="sng" algn="ctr">
                  <a:noFill/>
                  <a:prstDash val="solid"/>
                  <a:round/>
                  <a:headEnd type="none" w="med" len="med"/>
                  <a:tailEnd type="none" w="med" len="med"/>
                </a:ln>
                <a:solidFill>
                  <a:srgbClr val="FF8D3E"/>
                </a:solidFill>
                <a:uLnTx/>
                <a:uFillTx/>
                <a:latin typeface="+mj-lt"/>
                <a:ea typeface="+mj-ea"/>
                <a:cs typeface="+mj-cs"/>
                <a:sym typeface="Wingdings" charset="2"/>
              </a:rPr>
              <a:t>Native Android Content Providers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제목 1"/>
          <p:cNvSpPr>
            <a:spLocks noGrp="1"/>
          </p:cNvSpPr>
          <p:nvPr>
            <p:ph type="title"/>
          </p:nvPr>
        </p:nvSpPr>
        <p:spPr>
          <a:xfrm>
            <a:off x="936625" y="423863"/>
            <a:ext cx="8280400" cy="908050"/>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eaLnBrk="1" hangingPunct="1"/>
            <a:r>
              <a:rPr lang="en-US" altLang="ko-KR">
                <a:latin typeface="Comic Sans MS" pitchFamily="66" charset="0"/>
                <a:ea typeface="Gulim" pitchFamily="34" charset="-127"/>
              </a:rPr>
              <a:t>OHA (Open Handset Alliance)</a:t>
            </a:r>
            <a:endParaRPr lang="ko-KR" altLang="en-US">
              <a:latin typeface="Comic Sans MS" panose="030F0702030302020204" pitchFamily="66" charset="0"/>
              <a:ea typeface="Gulim" pitchFamily="34" charset="-127"/>
            </a:endParaRPr>
          </a:p>
        </p:txBody>
      </p:sp>
      <p:pic>
        <p:nvPicPr>
          <p:cNvPr id="4099" name="그림 15"/>
          <p:cNvPicPr>
            <a:picLocks noChangeAspect="1"/>
          </p:cNvPicPr>
          <p:nvPr/>
        </p:nvPicPr>
        <p:blipFill>
          <a:blip r:embed="rId2"/>
          <a:stretch>
            <a:fillRect/>
          </a:stretch>
        </p:blipFill>
        <p:spPr>
          <a:xfrm>
            <a:off x="719138" y="3111500"/>
            <a:ext cx="8569325" cy="4454525"/>
          </a:xfrm>
          <a:prstGeom prst="rect">
            <a:avLst/>
          </a:prstGeom>
          <a:noFill/>
          <a:ln>
            <a:noFill/>
            <a:miter lim="800000"/>
          </a:ln>
        </p:spPr>
      </p:pic>
      <p:sp>
        <p:nvSpPr>
          <p:cNvPr id="4100" name="Прямоугольник 5"/>
          <p:cNvSpPr/>
          <p:nvPr/>
        </p:nvSpPr>
        <p:spPr>
          <a:xfrm>
            <a:off x="431800" y="1835150"/>
            <a:ext cx="9504363" cy="893763"/>
          </a:xfrm>
          <a:prstGeom prst="rect">
            <a:avLst/>
          </a:prstGeom>
        </p:spPr>
        <p:txBody>
          <a:bodyPr>
            <a:spAutoFit/>
          </a:bodyPr>
          <a:lstStyle/>
          <a:p>
            <a:pPr marL="0" marR="0" lvl="0" indent="0" algn="l"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2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A business alliance consisting of 47 companies to develop open standards for mobile devices</a:t>
            </a:r>
            <a:endParaRPr kumimoji="0" lang="en-US" altLang="ko-KR" sz="2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n-cs"/>
            </a:endParaRPr>
          </a:p>
        </p:txBody>
      </p:sp>
      <p:sp>
        <p:nvSpPr>
          <p:cNvPr id="4101" name="Rectangle 4"/>
          <p:cNvSpPr/>
          <p:nvPr/>
        </p:nvSpPr>
        <p:spPr>
          <a:xfrm>
            <a:off x="682594" y="2696125"/>
            <a:ext cx="8643998" cy="40011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hlinkClick r:id="rId3"/>
              </a:rPr>
              <a:t>https://www.openhandsetalliance.com/oha_members.html</a:t>
            </a:r>
            <a:endParaRPr kumimoji="0" lang="en-US" sz="20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3"/>
          <p:cNvSpPr/>
          <p:nvPr/>
        </p:nvSpPr>
        <p:spPr>
          <a:xfrm>
            <a:off x="3024188" y="466725"/>
            <a:ext cx="4337050" cy="865188"/>
          </a:xfrm>
          <a:prstGeom prst="rect">
            <a:avLst/>
          </a:prstGeom>
        </p:spPr>
        <p:txBody>
          <a:bodyPr wrap="none">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5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Development</a:t>
            </a:r>
          </a:p>
        </p:txBody>
      </p:sp>
      <p:pic>
        <p:nvPicPr>
          <p:cNvPr id="31747" name="Рисунок 4"/>
          <p:cNvPicPr>
            <a:picLocks noChangeAspect="1"/>
          </p:cNvPicPr>
          <p:nvPr/>
        </p:nvPicPr>
        <p:blipFill>
          <a:blip r:embed="rId3"/>
          <a:stretch>
            <a:fillRect/>
          </a:stretch>
        </p:blipFill>
        <p:spPr>
          <a:xfrm>
            <a:off x="0" y="1736725"/>
            <a:ext cx="10080625" cy="5859463"/>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335986"/>
            <a:ext cx="9071610" cy="6887704"/>
          </a:xfrm>
        </p:spPr>
        <p:txBody>
          <a:bodyPr>
            <a:normAutofit fontScale="40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21986" marR="0" lvl="0" indent="-321986" algn="l" defTabSz="1007957" fontAlgn="auto">
              <a:lnSpc>
                <a:spcPct val="100000"/>
              </a:lnSpc>
              <a:spcBef>
                <a:spcPct val="0"/>
              </a:spcBef>
              <a:spcAft>
                <a:spcPct val="0"/>
              </a:spcAft>
              <a:buSzPct val="70000"/>
              <a:buChar char=""/>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mtClean="0"/>
          </a:p>
          <a:p>
            <a:pPr marL="321986" marR="0" lvl="0" indent="-321986" algn="l" defTabSz="1007957" fontAlgn="auto">
              <a:lnSpc>
                <a:spcPct val="100000"/>
              </a:lnSpc>
              <a:spcBef>
                <a:spcPct val="0"/>
              </a:spcBef>
              <a:spcAft>
                <a:spcPct val="0"/>
              </a:spcAft>
              <a:buSzPct val="70000"/>
              <a:buChar char=""/>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Android exposes several native Content Providers, which you can access directly</a:t>
            </a:r>
          </a:p>
          <a:p>
            <a:pPr marL="321986" marR="0" lvl="0" indent="-321986" algn="l" defTabSz="1007957" fontAlgn="auto">
              <a:lnSpc>
                <a:spcPct val="100000"/>
              </a:lnSpc>
              <a:spcBef>
                <a:spcPct val="0"/>
              </a:spcBef>
              <a:spcAft>
                <a:spcPct val="0"/>
              </a:spcAft>
              <a:buSzPct val="70000"/>
              <a:buChar char=""/>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most useful Content Providers, including the following:</a:t>
            </a:r>
          </a:p>
          <a:p>
            <a:pPr marL="321986" marR="0" lvl="0" indent="-321986" algn="l" defTabSz="1007957" fontAlgn="auto">
              <a:lnSpc>
                <a:spcPct val="100000"/>
              </a:lnSpc>
              <a:spcBef>
                <a:spcPct val="0"/>
              </a:spcBef>
              <a:spcAft>
                <a:spcPct val="0"/>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6063" smtClean="0">
              <a:solidFill>
                <a:srgbClr val="FFFF00"/>
              </a:solidFill>
            </a:endParaRPr>
          </a:p>
          <a:p>
            <a:pPr marL="321986" marR="0" lvl="0" indent="-604774" algn="just" defTabSz="1007957" fontAlgn="auto">
              <a:lnSpc>
                <a:spcPct val="100000"/>
              </a:lnSpc>
              <a:spcBef>
                <a:spcPct val="0"/>
              </a:spcBef>
              <a:spcAft>
                <a:spcPts val="1323"/>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1.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Media Store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Provides centralized, managed access to the multimedia on your device, including audio, video, and images. You can store your own multimedia within the Media Store and make it globally available.</a:t>
            </a:r>
          </a:p>
          <a:p>
            <a:pPr marL="321986" marR="0" lvl="0" indent="-604774" algn="just" defTabSz="1007957" fontAlgn="auto">
              <a:lnSpc>
                <a:spcPct val="100000"/>
              </a:lnSpc>
              <a:spcBef>
                <a:spcPct val="0"/>
              </a:spcBef>
              <a:spcAft>
                <a:spcPts val="1323"/>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2.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Browser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Reads or modifies browser and browser search history.</a:t>
            </a:r>
          </a:p>
          <a:p>
            <a:pPr marL="321986" marR="0" lvl="0" indent="-604774" algn="just" defTabSz="1007957" fontAlgn="auto">
              <a:lnSpc>
                <a:spcPct val="100000"/>
              </a:lnSpc>
              <a:spcBef>
                <a:spcPct val="0"/>
              </a:spcBef>
              <a:spcAft>
                <a:spcPts val="1323"/>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3. Contacts Contract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Retrieves, modifies, or stores contact details and associated social stream updates.</a:t>
            </a:r>
          </a:p>
          <a:p>
            <a:pPr marL="321986" marR="0" lvl="0" indent="-604774" algn="just" defTabSz="1007957" fontAlgn="auto">
              <a:lnSpc>
                <a:spcPct val="100000"/>
              </a:lnSpc>
              <a:spcBef>
                <a:spcPct val="0"/>
              </a:spcBef>
              <a:spcAft>
                <a:spcPts val="1323"/>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4. Calendar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Creates new events, and deletes or updates existing calendar entries. That includes modifying the attendee lists and setting reminders.</a:t>
            </a:r>
          </a:p>
          <a:p>
            <a:pPr marL="321986" marR="0" lvl="0" indent="-604774" algn="just" defTabSz="1007957" fontAlgn="auto">
              <a:lnSpc>
                <a:spcPct val="100000"/>
              </a:lnSpc>
              <a:spcBef>
                <a:spcPct val="0"/>
              </a:spcBef>
              <a:spcAft>
                <a:spcPts val="1323"/>
              </a:spcAft>
              <a:buSzPct val="70000"/>
              <a:buNone/>
              <a:defRPr kumimoji="0" sz="3527"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5. Call Log </a:t>
            </a:r>
            <a:r>
              <a:rPr kumimoji="0" lang="en-US" sz="6063"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6063"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Views or updates the call history, including incoming and outgoing calls, missed calls, and call details, including caller IDs and call durations.</a:t>
            </a:r>
            <a:endParaRPr lang="en-US" sz="6063"/>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554727"/>
            <a:ext cx="9071610" cy="285237"/>
          </a:xfrm>
        </p:spPr>
        <p:txBody>
          <a:bodyPr>
            <a:no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0477" marR="0" lvl="0" indent="0" algn="r" defTabSz="1007957" fontAlgn="auto">
              <a:lnSpc>
                <a:spcPct val="100000"/>
              </a:lnSpc>
              <a:spcBef>
                <a:spcPct val="0"/>
              </a:spcBef>
              <a:spcAft>
                <a:spcPct val="0"/>
              </a:spcAft>
              <a:buSzTx/>
              <a:buNone/>
              <a:defRPr kumimoji="0" sz="5071"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j-lt"/>
                <a:ea typeface="+mj-ea"/>
                <a:cs typeface="+mj-cs"/>
                <a:sym typeface="Wingdings" charset="2"/>
              </a:rPr>
              <a:t>Using the Media Store Content Provider</a:t>
            </a:r>
            <a:endParaRPr lang="en-US" sz="3527">
              <a:solidFill>
                <a:srgbClr val="FFFF00"/>
              </a:solidFill>
            </a:endParaRPr>
          </a:p>
        </p:txBody>
      </p:sp>
      <p:sp>
        <p:nvSpPr>
          <p:cNvPr id="3" name="Content Placeholder 2"/>
          <p:cNvSpPr>
            <a:spLocks noGrp="1"/>
          </p:cNvSpPr>
          <p:nvPr>
            <p:ph idx="1"/>
          </p:nvPr>
        </p:nvSpPr>
        <p:spPr>
          <a:xfrm>
            <a:off x="252518" y="1091953"/>
            <a:ext cx="9323599" cy="6215733"/>
          </a:xfrm>
        </p:spPr>
        <p:txBody>
          <a:bodyPr>
            <a:no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Android Media Store is a managed repository of audio, video, and image files.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Whenever you add a new multimedia file to the file system, it should also be added to the Media Store using the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Content Scanner</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this will expose it to other applications, including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media players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MediaStore class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includes Audio, Video, and Images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subclasses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which in turn contain subclasses that are used to provide the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column names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and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content URIs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for the corresponding media providers.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Media Store segregates media kept on the internal and external volumes of the host device.</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Each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Media Store subclass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provides a URI for either the internally or externally stored media using the forms:</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MediaStore.&lt;mediatype&gt;.Media.EXTERNAL_CONTENT_URI</a:t>
            </a:r>
            <a:endParaRPr lang="en-US" sz="2205" b="1" smtClean="0">
              <a:solidFill>
                <a:srgbClr val="FFFF00"/>
              </a:solidFill>
            </a:endParaRP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MediaStore.&lt;mediatype&gt;.Media.INTERNAL_CONTENT_URI</a:t>
            </a:r>
            <a:endParaRPr lang="en-US" sz="2205" b="1" smtClean="0">
              <a:solidFill>
                <a:srgbClr val="FFFF00"/>
              </a:solidFill>
            </a:endParaRPr>
          </a:p>
          <a:p>
            <a:pPr marL="354930" marR="0" lvl="0" indent="-354930" algn="l"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205"/>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r"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j-lt"/>
                <a:ea typeface="+mj-ea"/>
                <a:cs typeface="+mj-cs"/>
                <a:sym typeface="Wingdings" charset="2"/>
              </a:rPr>
              <a:t>Using the Contacts Contract Content Provider</a:t>
            </a:r>
            <a:endParaRPr lang="en-US" sz="3086">
              <a:solidFill>
                <a:srgbClr val="FFFF00"/>
              </a:solidFill>
            </a:endParaRPr>
          </a:p>
        </p:txBody>
      </p:sp>
      <p:sp>
        <p:nvSpPr>
          <p:cNvPr id="3" name="Content Placeholder 2"/>
          <p:cNvSpPr>
            <a:spLocks noGrp="1"/>
          </p:cNvSpPr>
          <p:nvPr>
            <p:ph idx="1"/>
          </p:nvPr>
        </p:nvSpPr>
        <p:spPr/>
        <p:txBody>
          <a:bodyPr>
            <a:normAutofit fontScale="775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Android makes the full database of contact information available to any application that has been granted the READ_CONTACTS permission.</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Contract Provider</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provides an extensible database of contact-related information.</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This allows users to specify multiple sources for their contact information. </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More importantly, it allows developers to arbitrarily extend the data stored against each contact, or even become an alternative provider for contacts and contact details.</a:t>
            </a:r>
            <a:endParaRPr lang="en-US"/>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251989"/>
            <a:ext cx="9575588" cy="3863834"/>
          </a:xfrm>
        </p:spPr>
        <p:txBody>
          <a:bodyPr>
            <a:normAutofit fontScale="85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Introducing the Contacts Contract Content Provider</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contract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between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provider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and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applications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Contains definitions for the supported URIs and columns.</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This allows users to specify multiple sources for their contact information. </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More importantly, it allows developers to arbitrarily extend the data stored against each contact</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Rather than providing a single, fully defined table of contact detail columns,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Contract provider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uses a three-tier data model to store data, associate it with a contact, and aggregate it to a single person using the following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ContactsContract subclasses</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b="1" smtClean="0"/>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b="1"/>
          </a:p>
        </p:txBody>
      </p:sp>
      <p:pic>
        <p:nvPicPr>
          <p:cNvPr id="6" name="Picture 2"/>
          <p:cNvPicPr>
            <a:picLocks noChangeAspect="1" noChangeArrowheads="1"/>
          </p:cNvPicPr>
          <p:nvPr/>
        </p:nvPicPr>
        <p:blipFill>
          <a:blip r:embed="rId2"/>
          <a:stretch>
            <a:fillRect/>
          </a:stretch>
        </p:blipFill>
        <p:spPr bwMode="auto">
          <a:xfrm>
            <a:off x="1932446" y="3932187"/>
            <a:ext cx="5528013" cy="362748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335986"/>
            <a:ext cx="9575588" cy="6971700"/>
          </a:xfrm>
        </p:spPr>
        <p:txBody>
          <a:bodyPr>
            <a:no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Data</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Each row in the underlying table defines a set of personal data (phone numbers, email addresses, and so on)</a:t>
            </a:r>
          </a:p>
          <a:p>
            <a:pPr marL="777760" marR="0" lvl="1" indent="-277771" algn="l" defTabSz="1007957" fontAlgn="auto">
              <a:lnSpc>
                <a:spcPct val="100000"/>
              </a:lnSpc>
              <a:spcBef>
                <a:spcPts val="486"/>
              </a:spcBef>
              <a:spcAft>
                <a:spcPts val="1323"/>
              </a:spcAft>
              <a:buSzPct val="90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Although there is a predefined set of common column names for each personal data-type available, this table can be used to store </a:t>
            </a:r>
            <a:r>
              <a:rPr kumimoji="0" lang="en-US" sz="2646" b="0" i="1"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any value.</a:t>
            </a:r>
          </a:p>
          <a:p>
            <a:pPr marL="777760" marR="0" lvl="1" indent="-277771" algn="l" defTabSz="1007957" fontAlgn="auto">
              <a:lnSpc>
                <a:spcPct val="100000"/>
              </a:lnSpc>
              <a:spcBef>
                <a:spcPts val="486"/>
              </a:spcBef>
              <a:spcAft>
                <a:spcPts val="1323"/>
              </a:spcAft>
              <a:buSzPct val="90000"/>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When adding new data to the Data table, you specify a Raw Contact to which a set of data will be associated.</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RawContacts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 From Android 2.0 (API level 5) forward, users can add multiple contact account providers to their device. Each row in the Raw Contacts table defines an account to which a set of Data values is associated.</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The Contacts table aggregates rows from Raw Contacts that all describe the same person</a:t>
            </a:r>
            <a:endParaRPr lang="en-US" sz="2646" i="1" smtClean="0"/>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9071610" cy="621223"/>
          </a:xfrm>
        </p:spPr>
        <p:txBody>
          <a:bodyPr>
            <a:norm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l"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j-lt"/>
                <a:ea typeface="+mj-ea"/>
                <a:cs typeface="+mj-cs"/>
                <a:sym typeface="Wingdings" charset="2"/>
              </a:rPr>
              <a:t>Reading Contact Details</a:t>
            </a:r>
            <a:endParaRPr lang="en-US" sz="3086">
              <a:solidFill>
                <a:srgbClr val="FFFF00"/>
              </a:solidFill>
            </a:endParaRPr>
          </a:p>
        </p:txBody>
      </p:sp>
      <p:sp>
        <p:nvSpPr>
          <p:cNvPr id="3" name="Content Placeholder 2"/>
          <p:cNvSpPr>
            <a:spLocks noGrp="1"/>
          </p:cNvSpPr>
          <p:nvPr>
            <p:ph idx="1"/>
          </p:nvPr>
        </p:nvSpPr>
        <p:spPr>
          <a:xfrm>
            <a:off x="168522" y="1007957"/>
            <a:ext cx="9911574" cy="6551719"/>
          </a:xfrm>
        </p:spPr>
        <p:txBody>
          <a:bodyPr>
            <a:no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661"/>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access any contact details, you need to include the READ_CONTACTS uses-permission in your application manifest:</a:t>
            </a:r>
          </a:p>
          <a:p>
            <a:pPr marL="354930" marR="0" lvl="0" indent="-354930" algn="l" defTabSz="1007957" fontAlgn="auto">
              <a:lnSpc>
                <a:spcPct val="100000"/>
              </a:lnSpc>
              <a:spcBef>
                <a:spcPct val="0"/>
              </a:spcBef>
              <a:spcAft>
                <a:spcPts val="661"/>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p>
          <a:p>
            <a:pPr marL="354930" marR="0" lvl="0" indent="-354930" algn="l" defTabSz="1007957" fontAlgn="auto">
              <a:lnSpc>
                <a:spcPct val="100000"/>
              </a:lnSpc>
              <a:spcBef>
                <a:spcPct val="0"/>
              </a:spcBef>
              <a:spcAft>
                <a:spcPts val="661"/>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&lt;uses-permission android:name=”android.permission.READ_CONTACTS”/&gt;</a:t>
            </a:r>
            <a:endParaRPr lang="en-US" sz="1984" smtClean="0"/>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Use the Content Resolver to query any of the three Contact Contracts Providers using their respective CONTENT_URI static constants. </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1984" b="1" i="1"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ContactsContract.Data</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Content Provider is used to store all the contact details, such as addresses, phone numbers, and email addresses.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simplify this lookup, Android provides the query URI </a:t>
            </a: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ContactsContract.Contacts.CONTENT_FILTER_URI</a:t>
            </a:r>
            <a:endParaRPr lang="en-US" sz="1984" b="1" smtClean="0"/>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extract the associated contact details, find the</a:t>
            </a: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_ID</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value from the returned Cursor, and use it to create a query on the Data table.</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Use </a:t>
            </a: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ContactsContract.PhoneLookup.CONTENT_FILTER_URI, </a:t>
            </a:r>
            <a:r>
              <a:rPr kumimoji="0" lang="en-US" sz="1984"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appending the number to look up as an additional path segment </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1984" smtClean="0"/>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Uri lookupUri =Uri.withAppendedPath ( ContactsContract.PhoneLookup. CONTENT_FILTER_URI,  incomingNumber);</a:t>
            </a:r>
            <a:endParaRPr lang="en-US" sz="1984" b="1">
              <a:solidFill>
                <a:srgbClr val="FFFF00"/>
              </a:solidFill>
            </a:endParaRP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18" y="302738"/>
            <a:ext cx="9575588" cy="621223"/>
          </a:xfrm>
        </p:spPr>
        <p:txBody>
          <a:bodyPr>
            <a:no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r"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527"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j-lt"/>
                <a:ea typeface="+mj-ea"/>
                <a:cs typeface="+mj-cs"/>
                <a:sym typeface="Wingdings" charset="2"/>
              </a:rPr>
              <a:t>Creating and Picking Contacts Using Intents</a:t>
            </a:r>
            <a:endParaRPr lang="en-US" sz="3527">
              <a:solidFill>
                <a:srgbClr val="FFFF00"/>
              </a:solidFill>
            </a:endParaRPr>
          </a:p>
        </p:txBody>
      </p:sp>
      <p:sp>
        <p:nvSpPr>
          <p:cNvPr id="4" name="Content Placeholder 3"/>
          <p:cNvSpPr>
            <a:spLocks noGrp="1"/>
          </p:cNvSpPr>
          <p:nvPr>
            <p:ph idx="1"/>
          </p:nvPr>
        </p:nvSpPr>
        <p:spPr>
          <a:xfrm>
            <a:off x="336515" y="1091953"/>
            <a:ext cx="9491592" cy="6215733"/>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Contract Content Provider</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includes an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Intent-based mechanism</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that can be used to view, insert, or select a contact using an existing contact application.</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display a list of contacts for your users to select from, you can use the</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Intent.ACTION_PICK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action along with the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ContactsContract.Contacts.CONTENT_URI</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205" smtClean="0"/>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private static int PICK_CONTACT = 0;</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private void pickContact() {</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Intent intent = new Intent(Intent.ACTION_PICK,</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ContactsContract.Contacts.CONTENT_URI);</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startActivityForResult(intent, PICK_CONTACT);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endParaRPr lang="en-US" sz="2646" b="1">
              <a:solidFill>
                <a:srgbClr val="FFFF00"/>
              </a:solidFill>
            </a:endParaRP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923960"/>
            <a:ext cx="6047740" cy="3779838"/>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This will display a List View of the contacts available as shown in the picture</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When the user selects a contact, it will be returned as a URI within the data property of the returned Intent as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646"/>
          </a:p>
        </p:txBody>
      </p:sp>
      <p:pic>
        <p:nvPicPr>
          <p:cNvPr id="3074" name="Picture 2"/>
          <p:cNvPicPr>
            <a:picLocks noChangeAspect="1" noChangeArrowheads="1"/>
          </p:cNvPicPr>
          <p:nvPr/>
        </p:nvPicPr>
        <p:blipFill>
          <a:blip r:embed="rId2"/>
          <a:stretch>
            <a:fillRect/>
          </a:stretch>
        </p:blipFill>
        <p:spPr bwMode="auto">
          <a:xfrm>
            <a:off x="6720240" y="419982"/>
            <a:ext cx="3118366" cy="4115823"/>
          </a:xfrm>
          <a:prstGeom prst="rect">
            <a:avLst/>
          </a:prstGeom>
          <a:noFill/>
          <a:ln w="9525">
            <a:noFill/>
            <a:miter lim="800000"/>
          </a:ln>
          <a:effectLst/>
        </p:spPr>
      </p:pic>
      <p:sp>
        <p:nvSpPr>
          <p:cNvPr id="5" name="Rectangle 4"/>
          <p:cNvSpPr/>
          <p:nvPr/>
        </p:nvSpPr>
        <p:spPr>
          <a:xfrm>
            <a:off x="420511" y="4199818"/>
            <a:ext cx="9239603" cy="3155180"/>
          </a:xfrm>
          <a:prstGeom prst="rect">
            <a:avLst/>
          </a:prstGeom>
        </p:spPr>
        <p:txBody>
          <a:bodyPr wrap="square">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503978" lvl="1" algn="l" defTabSz="1007957">
              <a:buNone/>
              <a:defRPr kumimoji="0" sz="1984" b="0" i="0" normalizeH="0" noProof="0">
                <a:uLnTx/>
                <a:uFillTx/>
                <a:latin typeface="+mn-lt"/>
                <a:ea typeface="+mn-ea"/>
                <a:cs typeface="+mn-cs"/>
              </a:defRPr>
            </a:pPr>
            <a:r>
              <a:rPr kumimoji="0" lang="en-US" sz="2205" b="0" i="0" normalizeH="0" noProof="0" smtClean="0">
                <a:solidFill>
                  <a:srgbClr val="FFFF00"/>
                </a:solidFill>
                <a:uLnTx/>
                <a:uFillTx/>
                <a:latin typeface="+mn-lt"/>
                <a:ea typeface="+mn-ea"/>
                <a:cs typeface="+mn-cs"/>
              </a:rPr>
              <a:t>@Override</a:t>
            </a:r>
          </a:p>
          <a:p>
            <a:pPr marL="0" algn="l" defTabSz="1007957">
              <a:buNone/>
              <a:defRPr kumimoji="0" sz="1984" b="0" i="0" normalizeH="0" noProof="0">
                <a:uLnTx/>
                <a:uFillTx/>
                <a:latin typeface="+mn-lt"/>
                <a:ea typeface="+mn-ea"/>
                <a:cs typeface="+mn-cs"/>
              </a:defRPr>
            </a:pPr>
            <a:r>
              <a:rPr kumimoji="0" lang="en-US" sz="2205" b="0" i="0" normalizeH="0" noProof="0" smtClean="0">
                <a:solidFill>
                  <a:srgbClr val="FFFF00"/>
                </a:solidFill>
                <a:uLnTx/>
                <a:uFillTx/>
                <a:latin typeface="+mn-lt"/>
                <a:ea typeface="+mn-ea"/>
                <a:cs typeface="+mn-cs"/>
              </a:rPr>
              <a:t>protected void onActivityResult(int requestCode, int resultCode, Intent data) {</a:t>
            </a:r>
          </a:p>
          <a:p>
            <a:pPr marL="503978" lvl="1" algn="l" defTabSz="1007957">
              <a:buNone/>
              <a:defRPr kumimoji="0" sz="1984" b="0" i="0" normalizeH="0" noProof="0">
                <a:uLnTx/>
                <a:uFillTx/>
                <a:latin typeface="+mn-lt"/>
                <a:ea typeface="+mn-ea"/>
                <a:cs typeface="+mn-cs"/>
              </a:defRPr>
            </a:pPr>
            <a:r>
              <a:rPr kumimoji="0" lang="en-US" sz="2205" b="0" i="0" normalizeH="0" noProof="0" err="1" smtClean="0">
                <a:solidFill>
                  <a:srgbClr val="FFFF00"/>
                </a:solidFill>
                <a:uLnTx/>
                <a:uFillTx/>
                <a:latin typeface="+mn-lt"/>
                <a:ea typeface="+mn-ea"/>
                <a:cs typeface="+mn-cs"/>
              </a:rPr>
              <a:t>super.onActivityResult(requestCode, resultCode, data);</a:t>
            </a:r>
          </a:p>
          <a:p>
            <a:pPr marL="503978" lvl="1" algn="l" defTabSz="1007957">
              <a:buNone/>
              <a:defRPr kumimoji="0" sz="1984" b="0" i="0" normalizeH="0" noProof="0">
                <a:uLnTx/>
                <a:uFillTx/>
                <a:latin typeface="+mn-lt"/>
                <a:ea typeface="+mn-ea"/>
                <a:cs typeface="+mn-cs"/>
              </a:defRPr>
            </a:pPr>
            <a:r>
              <a:rPr kumimoji="0" lang="en-US" sz="2205" b="1" i="0" normalizeH="0" noProof="0" smtClean="0">
                <a:solidFill>
                  <a:srgbClr val="FFFF00"/>
                </a:solidFill>
                <a:uLnTx/>
                <a:uFillTx/>
                <a:latin typeface="+mn-lt"/>
                <a:ea typeface="+mn-ea"/>
                <a:cs typeface="+mn-cs"/>
              </a:rPr>
              <a:t>if ((requestCode == PICK_CONTACT) &amp;&amp; (resultCode == RESULT_OK)) {</a:t>
            </a:r>
          </a:p>
          <a:p>
            <a:pPr marL="503978" lvl="1" algn="l" defTabSz="1007957">
              <a:buNone/>
              <a:defRPr kumimoji="0" sz="1984" b="0" i="0" normalizeH="0" noProof="0">
                <a:uLnTx/>
                <a:uFillTx/>
                <a:latin typeface="+mn-lt"/>
                <a:ea typeface="+mn-ea"/>
                <a:cs typeface="+mn-cs"/>
              </a:defRPr>
            </a:pPr>
            <a:r>
              <a:rPr kumimoji="0" lang="en-US" sz="2205" b="1" i="0" normalizeH="0" noProof="0" err="1" smtClean="0">
                <a:solidFill>
                  <a:srgbClr val="FFFF00"/>
                </a:solidFill>
                <a:uLnTx/>
                <a:uFillTx/>
                <a:latin typeface="+mn-lt"/>
                <a:ea typeface="+mn-ea"/>
                <a:cs typeface="+mn-cs"/>
              </a:rPr>
              <a:t>resultTextView.setText(data.getData().toString());</a:t>
            </a:r>
          </a:p>
          <a:p>
            <a:pPr marL="503978" lvl="1" algn="l" defTabSz="1007957">
              <a:buNone/>
              <a:defRPr kumimoji="0" sz="1984" b="0" i="0" normalizeH="0" noProof="0">
                <a:uLnTx/>
                <a:uFillTx/>
                <a:latin typeface="+mn-lt"/>
                <a:ea typeface="+mn-ea"/>
                <a:cs typeface="+mn-cs"/>
              </a:defRPr>
            </a:pPr>
            <a:r>
              <a:rPr kumimoji="0" lang="en-US" sz="2205" b="0" i="0" normalizeH="0" noProof="0" smtClean="0">
                <a:solidFill>
                  <a:srgbClr val="FFFF00"/>
                </a:solidFill>
                <a:uLnTx/>
                <a:uFillTx/>
                <a:latin typeface="+mn-lt"/>
                <a:ea typeface="+mn-ea"/>
                <a:cs typeface="+mn-cs"/>
              </a:rPr>
              <a:t>}</a:t>
            </a:r>
          </a:p>
          <a:p>
            <a:pPr marL="0" algn="l" defTabSz="1007957">
              <a:buNone/>
              <a:defRPr kumimoji="0" sz="1984" b="0" i="0" normalizeH="0" noProof="0">
                <a:uLnTx/>
                <a:uFillTx/>
                <a:latin typeface="+mn-lt"/>
                <a:ea typeface="+mn-ea"/>
                <a:cs typeface="+mn-cs"/>
              </a:defRPr>
            </a:pPr>
            <a:r>
              <a:rPr kumimoji="0" lang="en-US" sz="2205" b="0" i="0" normalizeH="0" noProof="0" smtClean="0">
                <a:solidFill>
                  <a:srgbClr val="FFFF00"/>
                </a:solidFill>
                <a:uLnTx/>
                <a:uFillTx/>
                <a:latin typeface="+mn-lt"/>
                <a:ea typeface="+mn-ea"/>
                <a:cs typeface="+mn-cs"/>
              </a:rPr>
              <a:t>}</a:t>
            </a:r>
            <a:endParaRPr lang="en-US" sz="2205">
              <a:solidFill>
                <a:srgbClr val="FFFF00"/>
              </a:solidFill>
            </a:endParaRP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755967"/>
            <a:ext cx="9071610" cy="6551719"/>
          </a:xfrm>
        </p:spPr>
        <p:txBody>
          <a:bodyPr>
            <a:normAutofit fontScale="55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There are two alternatives to insert a new contact, both of which will </a:t>
            </a:r>
            <a:r>
              <a:rPr kumimoji="0" lang="en-US" sz="3888" b="0" i="0" u="none" strike="noStrike" kern="1200" cap="none" spc="0" normalizeH="0" baseline="0" noProof="0" dirty="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prepopulate</a:t>
            </a: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the new contact form using the values you specify as extras in your Intent.</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3888" b="0"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ContactsContract.Intents.SHOW_OR_CREATE_CONTACT</a:t>
            </a: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action will search the contacts Provider for a particular email address or telephone number URI, offering to insert a new entry only if a contact with the specified contact address doesn’t exist.</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Use the constants in the </a:t>
            </a:r>
            <a:r>
              <a:rPr kumimoji="0" lang="en-US" sz="3888"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ContactsContract.Intents.Insert</a:t>
            </a:r>
            <a:r>
              <a:rPr kumimoji="0" lang="en-US" sz="3888" b="1"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class to include Intent extras that can be used to </a:t>
            </a:r>
            <a:r>
              <a:rPr kumimoji="0" lang="en-US" sz="3888" b="0" i="0" u="none" strike="noStrike" kern="1200" cap="none" spc="0" normalizeH="0" baseline="0" noProof="0" dirty="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prepopulate</a:t>
            </a:r>
            <a:r>
              <a:rPr kumimoji="0" lang="en-US" sz="3888" b="0" i="0" u="none" strike="noStrike" kern="1200" cap="none" spc="0" normalizeH="0" baseline="0" noProof="0" dirty="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contact details, including the name, company, email, phone number, notes, and postal address of the new contact.</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dirty="0" smtClean="0"/>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 </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new Intent(</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ContactsContract.Intents.SHOW_OR_CREATE_CONTACT</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ContactsContract.Contacts.CONTENT_URI</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intent.setData</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Uri.parse</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tel</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:(650)253-0000”));</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ContactsContract.Intents.Insert.COMPANY</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“Google”);</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ContactsContract.Intents.Insert.POSTAL</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“1600 Amphitheatre Parkway, Mountain View, California”);</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159" b="1" i="0" u="none" strike="noStrike" kern="1200" cap="none" spc="0" normalizeH="0" baseline="0" noProof="0" dirty="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startActivity</a:t>
            </a: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dirty="0" smtClean="0">
              <a:solidFill>
                <a:srgbClr val="FFFF00"/>
              </a:solidFill>
            </a:endParaRP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1" y="1007957"/>
            <a:ext cx="9071610" cy="537226"/>
          </a:xfrm>
        </p:spPr>
        <p:txBody>
          <a:bodyPr>
            <a:no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ctr"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E7EACB"/>
                </a:solidFill>
                <a:uLnTx/>
                <a:uFillTx/>
                <a:latin typeface="+mj-lt"/>
                <a:ea typeface="+mj-ea"/>
                <a:cs typeface="+mj-cs"/>
                <a:sym typeface="Wingdings" charset="2"/>
              </a:rPr>
              <a:t>Modifying and Augmenting Contact Details Directly</a:t>
            </a:r>
            <a:endParaRPr lang="en-US" sz="3086" b="1"/>
          </a:p>
        </p:txBody>
      </p:sp>
      <p:sp>
        <p:nvSpPr>
          <p:cNvPr id="3" name="Content Placeholder 2"/>
          <p:cNvSpPr>
            <a:spLocks noGrp="1"/>
          </p:cNvSpPr>
          <p:nvPr>
            <p:ph idx="1"/>
          </p:nvPr>
        </p:nvSpPr>
        <p:spPr>
          <a:xfrm>
            <a:off x="336515" y="2099910"/>
            <a:ext cx="9407596" cy="5291773"/>
          </a:xfrm>
        </p:spPr>
        <p:txBody>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You can use the contact Content Providers to modify, delete, or insert contact records after adding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WRITE_CONTACTS uses-permission</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to your application manifest.</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&lt;uses-permission android:name=”android.permission.WRITE_CONTACTS”/&gt;</a:t>
            </a:r>
            <a:endParaRPr lang="en-US" sz="3086">
              <a:solidFill>
                <a:srgbClr val="FFFF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제목 1"/>
          <p:cNvSpPr>
            <a:spLocks noGrp="1"/>
          </p:cNvSpPr>
          <p:nvPr>
            <p:ph type="title"/>
          </p:nvPr>
        </p:nvSpPr>
        <p:spPr>
          <a:xfrm>
            <a:off x="1081088" y="423863"/>
            <a:ext cx="8280400" cy="908050"/>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eaLnBrk="1" hangingPunct="1"/>
            <a:r>
              <a:rPr lang="en-US" altLang="ko-KR" sz="5400">
                <a:latin typeface="Comic Sans MS" pitchFamily="66" charset="0"/>
                <a:ea typeface="Gulim" pitchFamily="34" charset="-127"/>
              </a:rPr>
              <a:t>Android Software Stack</a:t>
            </a:r>
            <a:endParaRPr lang="ko-KR" altLang="en-US" sz="5400">
              <a:latin typeface="Comic Sans MS" panose="030F0702030302020204" pitchFamily="66" charset="0"/>
              <a:ea typeface="Gulim" pitchFamily="34" charset="-127"/>
            </a:endParaRPr>
          </a:p>
        </p:txBody>
      </p:sp>
      <p:pic>
        <p:nvPicPr>
          <p:cNvPr id="32771" name="내용 개체 틀 3"/>
          <p:cNvPicPr>
            <a:picLocks noGrp="1"/>
          </p:cNvPicPr>
          <p:nvPr>
            <p:ph idx="1"/>
          </p:nvPr>
        </p:nvPicPr>
        <p:blipFill>
          <a:blip r:embed="rId2"/>
          <a:stretch>
            <a:fillRect/>
          </a:stretch>
        </p:blipFill>
        <p:spPr>
          <a:xfrm>
            <a:off x="1952625" y="2616200"/>
            <a:ext cx="6162675" cy="3284538"/>
          </a:xfrm>
          <a:prstGeom prst="rect">
            <a:avLst/>
          </a:prstGeom>
          <a:noFill/>
          <a:ln>
            <a:round/>
          </a:ln>
        </p:spPr>
      </p:pic>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r"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E7EACB"/>
                </a:solidFill>
                <a:uLnTx/>
                <a:uFillTx/>
                <a:latin typeface="+mj-lt"/>
                <a:ea typeface="+mj-ea"/>
                <a:cs typeface="+mj-cs"/>
                <a:sym typeface="Wingdings" charset="2"/>
              </a:rPr>
              <a:t>Using the Calendar Content Provider</a:t>
            </a:r>
            <a:endParaRPr lang="en-US" sz="3527"/>
          </a:p>
        </p:txBody>
      </p:sp>
      <p:sp>
        <p:nvSpPr>
          <p:cNvPr id="3" name="Content Placeholder 2"/>
          <p:cNvSpPr>
            <a:spLocks noGrp="1"/>
          </p:cNvSpPr>
          <p:nvPr>
            <p:ph idx="1"/>
          </p:nvPr>
        </p:nvSpPr>
        <p:spPr/>
        <p:txBody>
          <a:bodyPr>
            <a:no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Android 4.0 (API level 14) introduced a supported API for accessing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Calendar Content Provider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Calendar API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allows you to insert, view, and edit the complete Calendar database, providing access to calendars, events, attendees, and event reminders using either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or through direct manipulation of the</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Calendar Content Providers.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Like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Contract Content Provider,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the Calendar Content Provider is designed to support multiple synchronized accounts.</a:t>
            </a:r>
            <a:endParaRPr lang="en-US" sz="2646"/>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4508" y="1091953"/>
            <a:ext cx="9071610" cy="453230"/>
          </a:xfrm>
        </p:spPr>
        <p:txBody>
          <a:bodyPr>
            <a:noAutofit/>
          </a:bodyPr>
          <a:lstStyle>
            <a:lvl1pPr>
              <a:defRPr kumimoji="0" sz="5071" b="0" i="0" u="none" strike="noStrike" kern="1200" cap="none" spc="0" normalizeH="0" baseline="0" noProof="0">
                <a:solidFill>
                  <a:schemeClr val="tx2">
                    <a:tint val="100000"/>
                    <a:shade val="90000"/>
                    <a:satMod val="250000"/>
                    <a:alpha val="100000"/>
                  </a:schemeClr>
                </a:solidFill>
                <a:uLnTx/>
                <a:uFillTx/>
                <a:latin typeface="+mj-lt"/>
                <a:ea typeface="+mj-ea"/>
                <a:cs typeface="+mj-cs"/>
                <a:sym typeface="Wingdings" charset="2"/>
              </a:defRPr>
            </a:lvl1pPr>
          </a:lstStyle>
          <a:p>
            <a:pPr marL="66665" marR="0" lvl="0" indent="0" algn="r" defTabSz="1007957" fontAlgn="auto">
              <a:lnSpc>
                <a:spcPct val="100000"/>
              </a:lnSpc>
              <a:spcBef>
                <a:spcPct val="0"/>
              </a:spcBef>
              <a:spcAft>
                <a:spcPct val="0"/>
              </a:spcAft>
              <a:buSzTx/>
              <a:buNone/>
              <a:defRPr kumimoji="0" sz="5589" b="0" i="0" u="none" strike="noStrike" kern="1200" cap="none" spc="0" normalizeH="0" baseline="0" noProof="0">
                <a:ln w="9525" cap="flat" cmpd="sng" algn="ctr">
                  <a:noFill/>
                  <a:prstDash val="solid"/>
                  <a:round/>
                  <a:headEnd type="none" w="med" len="med"/>
                  <a:tailEnd type="none" w="med" len="med"/>
                </a:ln>
                <a:solidFill>
                  <a:srgbClr val="E7EACB"/>
                </a:solidFill>
                <a:uLnTx/>
                <a:uFillTx/>
                <a:latin typeface="+mj-lt"/>
                <a:ea typeface="+mj-ea"/>
                <a:cs typeface="+mj-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E7EACB"/>
                </a:solidFill>
                <a:uLnTx/>
                <a:uFillTx/>
                <a:latin typeface="+mj-lt"/>
                <a:ea typeface="+mj-ea"/>
                <a:cs typeface="+mj-cs"/>
                <a:sym typeface="Wingdings" charset="2"/>
              </a:rPr>
              <a:t>Querying the Calendar</a:t>
            </a:r>
            <a:endParaRPr lang="en-US" sz="3086" b="1"/>
          </a:p>
        </p:txBody>
      </p:sp>
      <p:sp>
        <p:nvSpPr>
          <p:cNvPr id="3" name="Content Placeholder 2"/>
          <p:cNvSpPr>
            <a:spLocks noGrp="1"/>
          </p:cNvSpPr>
          <p:nvPr>
            <p:ph idx="1"/>
          </p:nvPr>
        </p:nvSpPr>
        <p:spPr>
          <a:xfrm>
            <a:off x="504508" y="1511934"/>
            <a:ext cx="9071610" cy="5241025"/>
          </a:xfrm>
        </p:spPr>
        <p:txBody>
          <a:bodyPr>
            <a:normAutofit lnSpcReduction="1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just"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646" smtClean="0"/>
          </a:p>
          <a:p>
            <a:pPr marL="354930" marR="0" lvl="0" indent="-354930" algn="just"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access the Calendar Content Provider, you must include the READ_CALENDAR uses-permission in your application manifest:</a:t>
            </a:r>
          </a:p>
          <a:p>
            <a:pPr marL="354930" marR="0" lvl="0" indent="-354930" algn="just"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646" smtClean="0"/>
          </a:p>
          <a:p>
            <a:pPr marL="354930" marR="0" lvl="0" indent="-354930" algn="just"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&lt;uses-permission android:name=”android.permission.READ_CALENDAR”/&gt;</a:t>
            </a:r>
          </a:p>
          <a:p>
            <a:pPr marL="354930" marR="0" lvl="0" indent="-354930" algn="just"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646" b="1" smtClean="0">
              <a:solidFill>
                <a:srgbClr val="7030A0"/>
              </a:solidFill>
            </a:endParaRPr>
          </a:p>
          <a:p>
            <a:pPr marL="354930" marR="0" lvl="0" indent="-354930" algn="just"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Use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Content Resolver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query any of the Calendar Provider tables using their CONTENT_URI static constant. </a:t>
            </a:r>
          </a:p>
          <a:p>
            <a:pPr marL="354930" marR="0" lvl="0" indent="-354930" algn="just"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Each table is exposed from within the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CalendarContract class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including:</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2646"/>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522" y="503979"/>
            <a:ext cx="9911574" cy="6887704"/>
          </a:xfrm>
        </p:spPr>
        <p:txBody>
          <a:bodyPr>
            <a:normAutofit fontScale="55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566976" marR="0" lvl="0" indent="-566976" algn="just" defTabSz="1007957" fontAlgn="auto">
              <a:lnSpc>
                <a:spcPct val="100000"/>
              </a:lnSpc>
              <a:spcBef>
                <a:spcPct val="0"/>
              </a:spcBef>
              <a:spcAft>
                <a:spcPts val="1323"/>
              </a:spcAft>
              <a:buSzPct val="70000"/>
              <a:buAutoNum type="arabicPeriod"/>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Calendars</a:t>
            </a: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The Calendar application can display multiple calendars associated with multiple accounts. </a:t>
            </a:r>
          </a:p>
          <a:p>
            <a:pPr marL="566976" marR="0" lvl="0" indent="-566976" algn="just"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This table holds each calendar that can be displayed, as well as details such as the calendar’s display name, time zone, and color.</a:t>
            </a:r>
          </a:p>
          <a:p>
            <a:pPr marL="566976" marR="0" lvl="0" indent="-566976" algn="just" defTabSz="1007957" fontAlgn="auto">
              <a:lnSpc>
                <a:spcPct val="100000"/>
              </a:lnSpc>
              <a:spcBef>
                <a:spcPct val="0"/>
              </a:spcBef>
              <a:spcAft>
                <a:spcPts val="1323"/>
              </a:spcAft>
              <a:buSzPct val="70000"/>
              <a:buAutoNum type="arabicPeriod" startAt="2"/>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Events</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 The Events table includes an entry for each scheduled calendar event, including the name, description, location, and start/end times.</a:t>
            </a:r>
          </a:p>
          <a:p>
            <a:pPr marL="566976" marR="0" lvl="0" indent="-566976" algn="just" defTabSz="1007957" fontAlgn="auto">
              <a:lnSpc>
                <a:spcPct val="100000"/>
              </a:lnSpc>
              <a:spcBef>
                <a:spcPct val="0"/>
              </a:spcBef>
              <a:spcAft>
                <a:spcPts val="1323"/>
              </a:spcAft>
              <a:buSzPct val="70000"/>
              <a:buAutoNum type="arabicPeriod" startAt="3"/>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Instances</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 Each event has one or (in the case of recurring events) multiple     instances. </a:t>
            </a:r>
          </a:p>
          <a:p>
            <a:pPr marL="566976" marR="0" lvl="0" indent="-566976" algn="just"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The Instances table is populated with entries generated by the contents of the Events table and includes a reference to the event that generated it.</a:t>
            </a:r>
          </a:p>
          <a:p>
            <a:pPr marL="566976" marR="0" lvl="0" indent="-566976" algn="just" defTabSz="1007957" fontAlgn="auto">
              <a:lnSpc>
                <a:spcPct val="100000"/>
              </a:lnSpc>
              <a:spcBef>
                <a:spcPct val="0"/>
              </a:spcBef>
              <a:spcAft>
                <a:spcPts val="1323"/>
              </a:spcAft>
              <a:buSzPct val="70000"/>
              <a:buAutoNum type="arabicPeriod" startAt="4"/>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Attendees</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 Each entry in the Attendees table represents a single attendee of a given event. </a:t>
            </a:r>
          </a:p>
          <a:p>
            <a:pPr marL="566976" marR="0" lvl="0" indent="-566976" algn="just"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Each attendee can include a name, email address, and attendance status, and if they are optional or required guests.</a:t>
            </a:r>
          </a:p>
          <a:p>
            <a:pPr marL="566976" marR="0" lvl="0" indent="-566976" algn="just" defTabSz="1007957" fontAlgn="auto">
              <a:lnSpc>
                <a:spcPct val="100000"/>
              </a:lnSpc>
              <a:spcBef>
                <a:spcPct val="0"/>
              </a:spcBef>
              <a:spcAft>
                <a:spcPts val="1323"/>
              </a:spcAft>
              <a:buSzPct val="70000"/>
              <a:buAutoNum type="arabicPeriod" startAt="5"/>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Reminders</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Event reminders are represented within the Reminders table, with each row representing one reminder for a particular event.</a:t>
            </a:r>
          </a:p>
          <a:p>
            <a:pPr marL="566976" marR="0" lvl="0" indent="-566976" algn="just"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Each class includes its column names as static properties.</a:t>
            </a:r>
          </a:p>
          <a:p>
            <a:pPr marL="566976" marR="0" lvl="0" indent="-566976" algn="just" defTabSz="1007957" fontAlgn="auto">
              <a:lnSpc>
                <a:spcPct val="100000"/>
              </a:lnSpc>
              <a:spcBef>
                <a:spcPct val="0"/>
              </a:spcBef>
              <a:spcAft>
                <a:spcPct val="0"/>
              </a:spcAft>
              <a:buSzPct val="70000"/>
              <a:buAutoNum type="arabicPeriod" startAt="2"/>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839964"/>
            <a:ext cx="9071610" cy="6719712"/>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ctr"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Creating and Editing Calendar Entries Using Intents </a:t>
            </a:r>
          </a:p>
          <a:p>
            <a:pPr marL="354930" marR="0" lvl="0" indent="-354930" algn="ctr"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b="1" smtClean="0">
              <a:solidFill>
                <a:srgbClr val="FFFF00"/>
              </a:solidFill>
            </a:endParaRP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The Calendar Content Provider includes an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Intent-based mechanism</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Using Intents, you can open the Calendar application to a specific time, view event details, insert a new event, or edit an existing event.</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Like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Contacts API</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using Intents is the best practice to direct manipulation of the underlying tables whenever possible.</a:t>
            </a:r>
            <a:endParaRPr lang="en-US" sz="2646"/>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335986"/>
            <a:ext cx="9827578" cy="6803708"/>
          </a:xfrm>
        </p:spPr>
        <p:txBody>
          <a:bodyPr>
            <a:no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r>
              <a:rPr kumimoji="0" lang="en-US" sz="3888"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Creating New Calendar Events</a:t>
            </a:r>
            <a:endParaRPr lang="en-US" sz="3086" smtClean="0">
              <a:solidFill>
                <a:srgbClr val="FFFF00"/>
              </a:solidFill>
            </a:endParaRP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Using the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Intent.ACTION_INSERT</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action, specifying the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CalendarContract. Events. CONTENT_URI</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you can add new events to an existing calendar without requiring any special permissions.</a:t>
            </a:r>
          </a:p>
          <a:p>
            <a:pPr marL="354930" marR="0" lvl="0" indent="-354930" algn="l" defTabSz="1007957" fontAlgn="auto">
              <a:lnSpc>
                <a:spcPct val="100000"/>
              </a:lnSpc>
              <a:spcBef>
                <a:spcPct val="0"/>
              </a:spcBef>
              <a:spcAft>
                <a:spcPct val="0"/>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When triggered, the Intent will be received by the Calendar application, which will create a new entry prepopulated with the data provided</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fr-FR"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 intent = new Intent(Intent.ACTION_INSERT, CalendarContract. Events. CONTENT_URI);</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intent.putExtra(CalendarContract.Events.TITLE, “Launch!”);</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intent.putExtra(CalendarContract.Events.DESCRIPTION, “Professional Android 4 “ +	“Application Development release!”);</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intent.putExtra(CalendarContract.Events.EVENT_LOCATION, “Wrox.com”);</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Calendar startTime = Calendar.getInstance();</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fi-FI" sz="1764"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startTime.set(2012, 2, 13, 0, 30);</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intent.putExtra(CalendarContract.EXTRA_EVENT_BEGIN_TIME, startTime. getTimeInMillis());</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intent.putExtra(CalendarContract.EXTRA_EVENT_ALL_DAY, true);</a:t>
            </a:r>
          </a:p>
          <a:p>
            <a:pPr marL="777760" marR="0" lvl="1" indent="-277771" algn="l" defTabSz="1007957" fontAlgn="auto">
              <a:lnSpc>
                <a:spcPct val="100000"/>
              </a:lnSpc>
              <a:spcBef>
                <a:spcPts val="486"/>
              </a:spcBef>
              <a:spcAft>
                <a:spcPts val="661"/>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764"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startActivity(intent);</a:t>
            </a:r>
            <a:endParaRPr lang="en-US" sz="1764" b="1">
              <a:solidFill>
                <a:srgbClr val="FFFF00"/>
              </a:solidFill>
            </a:endParaRPr>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419982"/>
            <a:ext cx="9491592" cy="6887704"/>
          </a:xfrm>
        </p:spPr>
        <p:txBody>
          <a:bodyPr>
            <a:normAutofit fontScale="40000" lnSpcReduction="2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ctr"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738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Editing Calendar Events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sz="4850" smtClean="0"/>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edit a calendar event, you must first know its</a:t>
            </a:r>
            <a:r>
              <a:rPr kumimoji="0" lang="en-US" sz="4850"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row ID</a:t>
            </a: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find this, you need to query the </a:t>
            </a:r>
            <a:r>
              <a:rPr kumimoji="0" lang="en-US" sz="4850"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Events Content Provider</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When you have the ID of the event you want to edit, create a new Intent using the </a:t>
            </a:r>
            <a:r>
              <a:rPr kumimoji="0" lang="en-US" sz="4850"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Intent.ACTION_EDIT</a:t>
            </a: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action and a URI that appends the event’s </a:t>
            </a:r>
            <a:r>
              <a:rPr kumimoji="0" lang="en-US" sz="4850"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row ID</a:t>
            </a: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to the end of the Events table’s </a:t>
            </a:r>
            <a:r>
              <a:rPr kumimoji="0" lang="en-US" sz="4850"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CONTENT_URI</a:t>
            </a:r>
            <a:r>
              <a:rPr kumimoji="0" lang="en-US" sz="4850"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b="1" smtClean="0">
              <a:solidFill>
                <a:srgbClr val="7030A0"/>
              </a:solidFill>
            </a:endParaRP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long rowID = 760;</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Uri uri = ContentUris.withAppendedId( CalendarContract.Events. 							CONTENT_URI, rowID);</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 intent = new Intent(Intent.ACTION_EDIT, uri);</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Modify the calendar event details</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Calendar startTime = Calendar.getInstance();</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fi-FI"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startTime.set(2012, 2, 13, 0, 30);</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intent.putExtra(CalendarContract.EXTRA_EVENT_BEGIN_TIME, 							startTime.getTimeInMillis());</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intent.putExtra(CalendarContract.EXTRA_EVENT_ALL_DAY, true);</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Use the Calendar app to edit the event.</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4630"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startActivity(intent);</a:t>
            </a:r>
            <a:endParaRPr lang="en-US" sz="4630" b="1">
              <a:solidFill>
                <a:srgbClr val="FFFF00"/>
              </a:solidFill>
            </a:endParaRPr>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419982"/>
            <a:ext cx="9071610" cy="6887704"/>
          </a:xfrm>
        </p:spPr>
        <p:txBody>
          <a:bodyPr>
            <a:normAutofit fontScale="85000" lnSpcReduction="10000"/>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ctr"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63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Displaying the Calendar and Calendar Events</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You can also use Intents to display a particular event or to open the Calendar application to display a specific date and time using the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Intent.ACTION_VIEW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action.</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view an existing event, specify the Intent’s URI using a row ID, as you would when editing an event. </a:t>
            </a: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To view a specific date and time, the URI should be of the form</a:t>
            </a:r>
          </a:p>
          <a:p>
            <a:pPr marL="354930" marR="0" lvl="0" indent="-354930" algn="l"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content://com.android.calendar/time/[milliseconds since epoch]</a:t>
            </a:r>
          </a:p>
          <a:p>
            <a:pPr marL="354930" marR="0" lvl="0" indent="-354930" algn="l"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as shown below</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Create a URI that specifies a particular time to view.</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Calendar startTime = Calendar.getInstance();</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fi-FI"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startTime.set(2012, 2, 13, 0, 30);</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Uri uri = Uri.parse(“content://com.android.calendar/time/” +</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String.valueOf(startTime.getTimeInMillis()));</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Intent intent = new Intent(Intent.ACTION_VIEW, uri);</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 Use the Calendar app to view the time.</a:t>
            </a:r>
          </a:p>
          <a:p>
            <a:pPr marL="777760" marR="0" lvl="1" indent="-277771" algn="l" defTabSz="1007957" fontAlgn="auto">
              <a:lnSpc>
                <a:spcPct val="100000"/>
              </a:lnSpc>
              <a:spcBef>
                <a:spcPts val="486"/>
              </a:spcBef>
              <a:spcAft>
                <a:spcPct val="0"/>
              </a:spcAft>
              <a:buSzPct val="90000"/>
              <a:buNone/>
              <a:defRPr kumimoji="0" sz="3159"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startActivity(intent);</a:t>
            </a:r>
            <a:endParaRPr lang="en-US" sz="2205" b="1">
              <a:solidFill>
                <a:srgbClr val="FFFF00"/>
              </a:solidFill>
            </a:endParaRP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071610" cy="6383725"/>
          </a:xfrm>
        </p:spPr>
        <p:txBody>
          <a:bodyPr>
            <a:normAutofit/>
          </a:bodyPr>
          <a:lstStyle>
            <a:lvl1pPr>
              <a:defRPr kumimoji="0" sz="3527"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tx1"/>
                </a:solidFill>
                <a:uLnTx/>
                <a:uFillTx/>
                <a:latin typeface="+mn-lt"/>
                <a:ea typeface="+mn-ea"/>
                <a:cs typeface="+mn-cs"/>
                <a:sym typeface="Wingdings" charset="2"/>
              </a:defRPr>
            </a:lvl2pPr>
            <a:lvl3pPr>
              <a:defRPr kumimoji="0" sz="253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094"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764" b="0" i="0" u="none" strike="noStrike" kern="1200" cap="none" spc="0" normalizeH="0" baseline="0" noProof="0">
                <a:solidFill>
                  <a:schemeClr val="tx1"/>
                </a:solidFill>
                <a:uLnTx/>
                <a:uFillTx/>
                <a:latin typeface="+mn-lt"/>
                <a:ea typeface="+mn-ea"/>
                <a:cs typeface="+mn-cs"/>
                <a:sym typeface="Wingdings" charset="2"/>
              </a:defRPr>
            </a:lvl9pPr>
          </a:lstStyle>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3888"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Modifying Calendar Entries Directly</a:t>
            </a:r>
          </a:p>
          <a:p>
            <a:pPr marL="354930" marR="0" lvl="0" indent="-354930" algn="l" defTabSz="1007957" fontAlgn="auto">
              <a:lnSpc>
                <a:spcPct val="100000"/>
              </a:lnSpc>
              <a:spcBef>
                <a:spcPct val="0"/>
              </a:spcBef>
              <a:spcAft>
                <a:spcPct val="0"/>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endParaRPr lang="en-US" b="1" smtClean="0">
              <a:solidFill>
                <a:srgbClr val="FFFF00"/>
              </a:solidFill>
            </a:endParaRPr>
          </a:p>
          <a:p>
            <a:pPr marL="354930" marR="0" lvl="0" indent="-354930" algn="l" defTabSz="1007957" fontAlgn="auto">
              <a:lnSpc>
                <a:spcPct val="100000"/>
              </a:lnSpc>
              <a:spcBef>
                <a:spcPct val="0"/>
              </a:spcBef>
              <a:spcAft>
                <a:spcPts val="1323"/>
              </a:spcAft>
              <a:buSzPct val="70000"/>
              <a:buChar char=""/>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If you are building your own contacts application, or want to build a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Sync Adapter</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to integrate events from your own cloud-based calendar service, you can use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Calendar Content Providers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 to modify, delete, or insert contact records after adding the WRITE_CONTACTS uses-permission to your application manifest.</a:t>
            </a:r>
          </a:p>
          <a:p>
            <a:pPr marL="354930" marR="0" lvl="0" indent="-354930" algn="l" defTabSz="1007957" fontAlgn="auto">
              <a:lnSpc>
                <a:spcPct val="100000"/>
              </a:lnSpc>
              <a:spcBef>
                <a:spcPct val="0"/>
              </a:spcBef>
              <a:spcAft>
                <a:spcPts val="1323"/>
              </a:spcAft>
              <a:buSzPct val="70000"/>
              <a:buNone/>
              <a:defRPr kumimoji="0" sz="3888"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FF00"/>
                </a:solidFill>
                <a:uLnTx/>
                <a:uFillTx/>
                <a:latin typeface="+mn-lt"/>
                <a:ea typeface="+mn-ea"/>
                <a:cs typeface="+mn-cs"/>
                <a:sym typeface="Wingdings" charset="2"/>
              </a:rPr>
              <a:t>&lt;uses-permission android:name=”android.permission.WRITE_CALENDAR”/&gt;</a:t>
            </a:r>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0439" y="2075411"/>
            <a:ext cx="7727668" cy="1620430"/>
          </a:xfrm>
        </p:spPr>
        <p:txBody>
          <a:bodyPr>
            <a:normAutofit fontScale="90000"/>
          </a:bodyPr>
          <a:lstStyle>
            <a:lvl1pPr>
              <a:defRPr kumimoji="0" sz="4850" b="0" i="0" u="none" strike="noStrike" kern="1200" cap="none" spc="0" normalizeH="0" baseline="0" noProof="0">
                <a:solidFill>
                  <a:schemeClr val="bg1"/>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5346"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mj-lt"/>
                <a:ea typeface="+mj-ea"/>
                <a:cs typeface="+mj-cs"/>
                <a:sym typeface="Wingdings" charset="2"/>
              </a:defRPr>
            </a:pPr>
            <a:r>
              <a:rPr kumimoji="0" lang="en-US" sz="5346" b="0" i="0" u="none" strike="noStrike" kern="1200" cap="none" spc="0" normalizeH="0" baseline="0" noProof="0" smtClean="0">
                <a:ln w="9525" cap="flat" cmpd="sng" algn="ctr">
                  <a:noFill/>
                  <a:prstDash val="solid"/>
                  <a:round/>
                  <a:headEnd type="none" w="med" len="med"/>
                  <a:tailEnd type="none" w="med" len="med"/>
                </a:ln>
                <a:solidFill>
                  <a:srgbClr val="FFFFFF"/>
                </a:solidFill>
                <a:uLnTx/>
                <a:uFillTx/>
                <a:latin typeface="+mj-lt"/>
                <a:ea typeface="+mj-ea"/>
                <a:cs typeface="+mj-cs"/>
                <a:sym typeface="Wingdings" charset="2"/>
              </a:rPr>
              <a:t>Working in the Background</a:t>
            </a:r>
            <a:endParaRPr lang="en-US"/>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399823"/>
          </a:xfrm>
        </p:spPr>
        <p:txBody>
          <a:bodyPr>
            <a:normAutofit fontScale="90000"/>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424456"/>
                </a:solidFill>
                <a:uLnTx/>
                <a:uFillTx/>
                <a:latin typeface="+mj-lt"/>
                <a:ea typeface="+mj-ea"/>
                <a:cs typeface="+mj-cs"/>
                <a:sym typeface="Wingdings" charset="2"/>
              </a:rPr>
              <a:t>INTRODUCING SERVICES</a:t>
            </a:r>
            <a:endParaRPr lang="en-US" sz="2400"/>
          </a:p>
        </p:txBody>
      </p:sp>
      <p:sp>
        <p:nvSpPr>
          <p:cNvPr id="3" name="Content Placeholder 2"/>
          <p:cNvSpPr>
            <a:spLocks noGrp="1"/>
          </p:cNvSpPr>
          <p:nvPr>
            <p:ph idx="1"/>
          </p:nvPr>
        </p:nvSpPr>
        <p:spPr>
          <a:xfrm>
            <a:off x="168522" y="1259946"/>
            <a:ext cx="9743581" cy="6299729"/>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03183" marR="0" lvl="0" indent="-282228" algn="l" defTabSz="1007957" fontAlgn="auto">
              <a:lnSpc>
                <a:spcPct val="100000"/>
              </a:lnSpc>
              <a:spcBef>
                <a:spcPts val="331"/>
              </a:spcBef>
              <a:spcAft>
                <a:spcPts val="1323"/>
              </a:spcAft>
              <a:buSzTx/>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offers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 class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create application components that handle long-lived operations and include functionality that doesn’t require a user interface.</a:t>
            </a:r>
          </a:p>
          <a:p>
            <a:pPr marL="403183" marR="0" lvl="0" indent="-282228" algn="l" defTabSz="1007957" fontAlgn="auto">
              <a:lnSpc>
                <a:spcPct val="100000"/>
              </a:lnSpc>
              <a:spcBef>
                <a:spcPts val="331"/>
              </a:spcBef>
              <a:spcAft>
                <a:spcPts val="1323"/>
              </a:spcAft>
              <a:buSzTx/>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Services run invisibly — </a:t>
            </a:r>
          </a:p>
          <a:p>
            <a:pPr marL="1018036" marR="0" lvl="2" indent="-241910" algn="l" defTabSz="1007957" fontAlgn="auto">
              <a:lnSpc>
                <a:spcPct val="100000"/>
              </a:lnSpc>
              <a:spcBef>
                <a:spcPts val="331"/>
              </a:spcBef>
              <a:spcAft>
                <a:spcPts val="1323"/>
              </a:spcAft>
              <a:buSzTx/>
              <a:buFont typeface="Wingdings" pitchFamily="2" charset="2"/>
              <a:buChar char="Ø"/>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doing Internet lookups, </a:t>
            </a:r>
          </a:p>
          <a:p>
            <a:pPr marL="1018036" marR="0" lvl="2" indent="-241910" algn="l" defTabSz="1007957" fontAlgn="auto">
              <a:lnSpc>
                <a:spcPct val="100000"/>
              </a:lnSpc>
              <a:spcBef>
                <a:spcPts val="331"/>
              </a:spcBef>
              <a:spcAft>
                <a:spcPts val="1323"/>
              </a:spcAft>
              <a:buSzTx/>
              <a:buFont typeface="Wingdings" pitchFamily="2" charset="2"/>
              <a:buChar char="Ø"/>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processing data, </a:t>
            </a:r>
          </a:p>
          <a:p>
            <a:pPr marL="1018036" marR="0" lvl="2" indent="-241910" algn="l" defTabSz="1007957" fontAlgn="auto">
              <a:lnSpc>
                <a:spcPct val="100000"/>
              </a:lnSpc>
              <a:spcBef>
                <a:spcPts val="331"/>
              </a:spcBef>
              <a:spcAft>
                <a:spcPts val="1323"/>
              </a:spcAft>
              <a:buSzTx/>
              <a:buFont typeface="Wingdings" pitchFamily="2" charset="2"/>
              <a:buChar char="Ø"/>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updating your Content Providers, </a:t>
            </a:r>
          </a:p>
          <a:p>
            <a:pPr marL="1018036" marR="0" lvl="2" indent="-241910" algn="l" defTabSz="1007957" fontAlgn="auto">
              <a:lnSpc>
                <a:spcPct val="100000"/>
              </a:lnSpc>
              <a:spcBef>
                <a:spcPts val="331"/>
              </a:spcBef>
              <a:spcAft>
                <a:spcPts val="1323"/>
              </a:spcAft>
              <a:buSzTx/>
              <a:buFont typeface="Wingdings" pitchFamily="2" charset="2"/>
              <a:buChar char="Ø"/>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firing Intents, and </a:t>
            </a:r>
          </a:p>
          <a:p>
            <a:pPr marL="1018036" marR="0" lvl="2" indent="-241910" algn="l" defTabSz="1007957" fontAlgn="auto">
              <a:lnSpc>
                <a:spcPct val="100000"/>
              </a:lnSpc>
              <a:spcBef>
                <a:spcPts val="331"/>
              </a:spcBef>
              <a:spcAft>
                <a:spcPts val="1323"/>
              </a:spcAft>
              <a:buSzTx/>
              <a:buFont typeface="Wingdings" pitchFamily="2" charset="2"/>
              <a:buChar char="Ø"/>
              <a:defRPr kumimoji="0" sz="264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triggering Notifications.</a:t>
            </a:r>
            <a:endParaRPr lang="en-US" sz="2000" dirty="0" smtClean="0">
              <a:solidFill>
                <a:schemeClr val="tx1"/>
              </a:solidFill>
            </a:endParaRPr>
          </a:p>
          <a:p>
            <a:pPr marL="403183" marR="0" lvl="0" indent="-282228" algn="l" defTabSz="1007957" fontAlgn="auto">
              <a:lnSpc>
                <a:spcPct val="100000"/>
              </a:lnSpc>
              <a:spcBef>
                <a:spcPts val="331"/>
              </a:spcBef>
              <a:spcAft>
                <a:spcPct val="0"/>
              </a:spcAft>
              <a:buSzTx/>
              <a:buChar char="•"/>
              <a:defRPr kumimoji="0" sz="308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제목 1"/>
          <p:cNvSpPr>
            <a:spLocks noGrp="1"/>
          </p:cNvSpPr>
          <p:nvPr>
            <p:ph type="title"/>
          </p:nvPr>
        </p:nvSpPr>
        <p:spPr>
          <a:xfrm>
            <a:off x="1152525" y="423863"/>
            <a:ext cx="8280400" cy="908050"/>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rPr>
              <a:t>Android S/W Stack - Application</a:t>
            </a:r>
            <a:endParaRPr kumimoji="0" lang="ko-KR" altLang="en-US"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j-cs"/>
            </a:endParaRPr>
          </a:p>
        </p:txBody>
      </p:sp>
      <p:sp>
        <p:nvSpPr>
          <p:cNvPr id="33795" name="내용 개체 틀 2"/>
          <p:cNvSpPr>
            <a:spLocks noGrp="1"/>
          </p:cNvSpPr>
          <p:nvPr>
            <p:ph idx="1"/>
          </p:nvPr>
        </p:nvSpPr>
        <p:spPr>
          <a:xfrm>
            <a:off x="215900" y="2916238"/>
            <a:ext cx="8318500" cy="3835400"/>
          </a:xfrm>
          <a:prstGeom prst="rect">
            <a:avLst/>
          </a:prstGeom>
        </p:spPr>
        <p:txBody>
          <a:bodyPr vert="horz" wrap="square" lIns="0" tIns="28080" rIns="0" bIns="0" numCol="1" anchor="t" anchorCtr="0" compatLnSpc="1">
            <a:prstTxWarp prst="textNoShape">
              <a:avLst/>
            </a:prstTxWarp>
          </a:bodyPr>
          <a:lstStyle/>
          <a:p>
            <a:pPr marL="342900" marR="0" lvl="0" indent="-342900" algn="l" defTabSz="457200" rtl="0" eaLnBrk="1" fontAlgn="base" latinLnBrk="0" hangingPunct="1">
              <a:lnSpc>
                <a:spcPct val="100000"/>
              </a:lnSpc>
              <a:spcBef>
                <a:spcPct val="0"/>
              </a:spcBef>
              <a:spcAft>
                <a:spcPts val="1425"/>
              </a:spcAft>
              <a:buClr>
                <a:srgbClr val="000000"/>
              </a:buClr>
              <a:buSzTx/>
              <a:buFont typeface="Times New Roman" pitchFamily="18" charset="0"/>
              <a:buNone/>
              <a:defRPr/>
            </a:pPr>
            <a:r>
              <a:rPr kumimoji="0" lang="en-US" altLang="ko-KR" sz="2400" b="0" i="0" u="none" strike="noStrike" kern="0" cap="none" spc="0" normalizeH="0" baseline="0" noProof="0" smtClean="0">
                <a:ln>
                  <a:noFill/>
                </a:ln>
                <a:solidFill>
                  <a:srgbClr val="00B0F0"/>
                </a:solidFill>
                <a:effectLst>
                  <a:outerShdw blurRad="38100" dist="38100" dir="2700000" algn="tl">
                    <a:srgbClr val="000000">
                      <a:alpha val="43137"/>
                    </a:srgbClr>
                  </a:outerShdw>
                </a:effectLst>
                <a:uLnTx/>
                <a:uFillTx/>
                <a:latin typeface="Comic Sans MS" pitchFamily="66" charset="0"/>
                <a:ea typeface="Gulim" pitchFamily="34" charset="-127"/>
                <a:cs typeface="+mn-cs"/>
              </a:rPr>
              <a:t>Android provides a set of core applications:</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Gulim" pitchFamily="34" charset="-127"/>
                <a:cs typeface="+mn-cs"/>
              </a:rPr>
              <a:t>Email Client</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SMS Program</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Calendar</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Gulim" pitchFamily="34" charset="-127"/>
                <a:cs typeface="+mn-cs"/>
              </a:rPr>
              <a:t>Maps</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0070C0"/>
                </a:solidFill>
                <a:effectLst>
                  <a:outerShdw blurRad="38100" dist="38100" dir="2700000" algn="tl">
                    <a:srgbClr val="000000">
                      <a:alpha val="43137"/>
                    </a:srgbClr>
                  </a:outerShdw>
                </a:effectLst>
                <a:uLnTx/>
                <a:uFillTx/>
                <a:latin typeface="Comic Sans MS" pitchFamily="66" charset="0"/>
                <a:ea typeface="Gulim" pitchFamily="34" charset="-127"/>
                <a:cs typeface="+mn-cs"/>
              </a:rPr>
              <a:t>Browser</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Gulim" pitchFamily="34" charset="-127"/>
                <a:cs typeface="+mn-cs"/>
              </a:rPr>
              <a:t>Contacts</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400" b="0" i="0" u="none" strike="noStrike" kern="0" cap="none" spc="0" normalizeH="0" baseline="0" noProof="0" err="1" smtClean="0">
                <a:ln>
                  <a:noFill/>
                </a:ln>
                <a:solidFill>
                  <a:srgbClr val="00B0F0"/>
                </a:solidFill>
                <a:effectLst>
                  <a:outerShdw blurRad="38100" dist="38100" dir="2700000" algn="tl">
                    <a:srgbClr val="000000">
                      <a:alpha val="43137"/>
                    </a:srgbClr>
                  </a:outerShdw>
                </a:effectLst>
                <a:uLnTx/>
                <a:uFillTx/>
                <a:latin typeface="Comic Sans MS" pitchFamily="66" charset="0"/>
                <a:ea typeface="Gulim" pitchFamily="34" charset="-127"/>
                <a:cs typeface="+mn-cs"/>
              </a:rPr>
              <a:t>Etc</a:t>
            </a:r>
            <a:endParaRPr kumimoji="0" lang="en-US" altLang="ko-KR" sz="2400" b="0" i="0" u="none" strike="noStrike" kern="0" cap="none" spc="0" normalizeH="0" baseline="0" noProof="0" smtClean="0">
              <a:ln>
                <a:noFill/>
              </a:ln>
              <a:solidFill>
                <a:srgbClr val="00B0F0"/>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n-cs"/>
            </a:endParaRPr>
          </a:p>
          <a:p>
            <a:pPr marL="342900" marR="0" lvl="0" indent="-342900" algn="l" defTabSz="457200" rtl="0" eaLnBrk="1" fontAlgn="base" latinLnBrk="0" hangingPunct="1">
              <a:lnSpc>
                <a:spcPct val="100000"/>
              </a:lnSpc>
              <a:spcBef>
                <a:spcPct val="0"/>
              </a:spcBef>
              <a:spcAft>
                <a:spcPts val="1425"/>
              </a:spcAft>
              <a:buClr>
                <a:srgbClr val="000000"/>
              </a:buClr>
              <a:buSzTx/>
              <a:buFont typeface="Times New Roman" pitchFamily="18" charset="0"/>
              <a:buNone/>
              <a:defRPr/>
            </a:pPr>
            <a:r>
              <a:rPr kumimoji="0" lang="en-US" altLang="ko-KR" sz="24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All </a:t>
            </a:r>
            <a:r>
              <a:rPr kumimoji="0" lang="en-US" altLang="ko-KR" sz="2400" b="0" i="0" u="none" strike="noStrike" kern="0" cap="none" spc="0" normalizeH="0" baseline="0" noProof="0" smtClean="0">
                <a:ln>
                  <a:noFill/>
                </a:ln>
                <a:solidFill>
                  <a:srgbClr val="FFC000"/>
                </a:solidFill>
                <a:effectLst>
                  <a:outerShdw blurRad="38100" dist="38100" dir="2700000" algn="tl">
                    <a:srgbClr val="000000">
                      <a:alpha val="43137"/>
                    </a:srgbClr>
                  </a:outerShdw>
                </a:effectLst>
                <a:uLnTx/>
                <a:uFillTx/>
                <a:latin typeface="Comic Sans MS" pitchFamily="66" charset="0"/>
                <a:ea typeface="Gulim" pitchFamily="34" charset="-127"/>
                <a:cs typeface="+mn-cs"/>
              </a:rPr>
              <a:t>applications</a:t>
            </a:r>
            <a:r>
              <a:rPr kumimoji="0" lang="en-US" altLang="ko-KR" sz="24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 are </a:t>
            </a:r>
            <a:r>
              <a:rPr kumimoji="0" lang="en-US" altLang="ko-KR" sz="2400" b="0"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written</a:t>
            </a:r>
            <a:r>
              <a:rPr kumimoji="0" lang="en-US" altLang="ko-KR" sz="24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 using the </a:t>
            </a:r>
            <a:r>
              <a:rPr kumimoji="0" lang="en-US" altLang="ko-KR" sz="2400" b="0"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Comic Sans MS" pitchFamily="66" charset="0"/>
                <a:ea typeface="Gulim" pitchFamily="34" charset="-127"/>
                <a:cs typeface="+mn-cs"/>
              </a:rPr>
              <a:t>Java language.</a:t>
            </a:r>
            <a:endParaRPr kumimoji="0" lang="ko-KR" altLang="en-US" sz="2400" b="0"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n-cs"/>
            </a:endParaRPr>
          </a:p>
        </p:txBody>
      </p:sp>
      <p:pic>
        <p:nvPicPr>
          <p:cNvPr id="33796" name="그림 4"/>
          <p:cNvPicPr>
            <a:picLocks noChangeAspect="1"/>
          </p:cNvPicPr>
          <p:nvPr/>
        </p:nvPicPr>
        <p:blipFill>
          <a:blip r:embed="rId2"/>
          <a:stretch>
            <a:fillRect/>
          </a:stretch>
        </p:blipFill>
        <p:spPr>
          <a:xfrm>
            <a:off x="0" y="1763713"/>
            <a:ext cx="10104438" cy="1152525"/>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595931"/>
            <a:ext cx="9071610" cy="476763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Running Services have a higher priority than inactive or invisible (stopped) Activities, making them less likely to be terminated by the run time’s resource management. </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only reason Android will stop a Service prematurely is to provide additional resources for a foreground component (usually an Activity). </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that happens, your Service can be configured to restart automatically when resources become available.</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839964"/>
            <a:ext cx="9071610" cy="1175949"/>
          </a:xfrm>
        </p:spPr>
        <p:txBody>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4400" b="0" i="0" u="none" strike="noStrike" kern="1200" cap="none" spc="0" normalizeH="0" baseline="0" noProof="0" smtClean="0">
                <a:ln w="9525" cap="flat" cmpd="sng" algn="ctr">
                  <a:noFill/>
                  <a:prstDash val="solid"/>
                  <a:round/>
                  <a:headEnd type="none" w="med" len="med"/>
                  <a:tailEnd type="none" w="med" len="med"/>
                </a:ln>
                <a:solidFill>
                  <a:srgbClr val="424456"/>
                </a:solidFill>
                <a:uLnTx/>
                <a:uFillTx/>
                <a:latin typeface="+mj-lt"/>
                <a:ea typeface="+mj-ea"/>
                <a:cs typeface="+mj-cs"/>
                <a:sym typeface="Wingdings" charset="2"/>
              </a:rPr>
              <a:t>Services Lifecycle</a:t>
            </a:r>
            <a:endParaRPr lang="en-US" sz="4400"/>
          </a:p>
        </p:txBody>
      </p:sp>
      <p:sp>
        <p:nvSpPr>
          <p:cNvPr id="3" name="Content Placeholder 2"/>
          <p:cNvSpPr>
            <a:spLocks noGrp="1"/>
          </p:cNvSpPr>
          <p:nvPr>
            <p:ph idx="1"/>
          </p:nvPr>
        </p:nvSpPr>
        <p:spPr>
          <a:xfrm>
            <a:off x="504508" y="2267902"/>
            <a:ext cx="9071610" cy="4979306"/>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just" defTabSz="1007957" fontAlgn="auto">
              <a:lnSpc>
                <a:spcPct val="100000"/>
              </a:lnSpc>
              <a:spcBef>
                <a:spcPts val="365"/>
              </a:spcBef>
              <a:spcAft>
                <a:spcPts val="1984"/>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service has life cycle callback methods that you can implement to monitor changes in the service's state and you can perform work at the appropriate stage. </a:t>
            </a:r>
          </a:p>
          <a:p>
            <a:pPr marL="444434" marR="0" lvl="0" indent="-311104" algn="just" defTabSz="1007957" fontAlgn="auto">
              <a:lnSpc>
                <a:spcPct val="100000"/>
              </a:lnSpc>
              <a:spcBef>
                <a:spcPts val="365"/>
              </a:spcBef>
              <a:spcAft>
                <a:spcPts val="1984"/>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diagram on the left shows the life cycle when the service is created with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p>
          <a:p>
            <a:pPr marL="444434" marR="0" lvl="0" indent="-311104" algn="just" defTabSz="1007957" fontAlgn="auto">
              <a:lnSpc>
                <a:spcPct val="100000"/>
              </a:lnSpc>
              <a:spcBef>
                <a:spcPts val="365"/>
              </a:spcBef>
              <a:spcAft>
                <a:spcPts val="1984"/>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diagram on the right shows the life cycle when the service is created with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bindService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endParaRPr lang="en-US" sz="2000" dirty="0"/>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176479" y="755968"/>
            <a:ext cx="7727667" cy="680370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071610" cy="6323248"/>
          </a:xfrm>
        </p:spPr>
        <p:txBody>
          <a:bodyPr>
            <a:normAutofit fontScale="92500" lnSpcReduction="1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service can essentially take two states</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1. </a:t>
            </a: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Started</a:t>
            </a:r>
            <a:endParaRPr lang="en-US" sz="2425" smtClean="0"/>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service is </a:t>
            </a: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started</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an application component, such as an activity, starts it by calling </a:t>
            </a:r>
            <a:r>
              <a:rPr kumimoji="0" lang="en-US" sz="242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25" smtClean="0"/>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Once started, a service can run in the background indefinitely, even if the component that started it is destroyed.</a:t>
            </a:r>
          </a:p>
          <a:p>
            <a:pPr marL="444434" marR="0" lvl="0" indent="-311104" algn="just"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25" smtClean="0"/>
          </a:p>
          <a:p>
            <a:pPr marL="444434" marR="0" lvl="0" indent="-311104" algn="just"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Bound</a:t>
            </a:r>
            <a:endParaRPr lang="en-US" sz="2425" smtClean="0"/>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service is </a:t>
            </a:r>
            <a:r>
              <a:rPr kumimoji="0" lang="en-US" sz="242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bound</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when an application component binds to it by calling </a:t>
            </a:r>
            <a:r>
              <a:rPr kumimoji="0" lang="en-US" sz="2425" b="0" i="1"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bindService()</a:t>
            </a: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25" smtClean="0"/>
          </a:p>
          <a:p>
            <a:pPr marL="444434" marR="0" lvl="0" indent="-311104" algn="just"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2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bound service offers a client-server interface that allows components to interact with the service, send requests, get results, and even do so across processes with interprocess communication (IPC).</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776127"/>
            <a:ext cx="9071610" cy="567816"/>
          </a:xfrm>
        </p:spPr>
        <p:txBody>
          <a:bodyPr>
            <a:noAutofit/>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424456"/>
                </a:solidFill>
                <a:uLnTx/>
                <a:uFillTx/>
                <a:latin typeface="+mj-lt"/>
                <a:ea typeface="+mj-ea"/>
                <a:cs typeface="+mj-cs"/>
                <a:sym typeface="Wingdings" charset="2"/>
              </a:rPr>
              <a:t>Creating and Controlling Services</a:t>
            </a:r>
            <a:endParaRPr lang="en-US" sz="3527"/>
          </a:p>
        </p:txBody>
      </p:sp>
      <p:sp>
        <p:nvSpPr>
          <p:cNvPr id="3" name="Content Placeholder 2"/>
          <p:cNvSpPr>
            <a:spLocks noGrp="1"/>
          </p:cNvSpPr>
          <p:nvPr>
            <p:ph idx="1"/>
          </p:nvPr>
        </p:nvSpPr>
        <p:spPr>
          <a:xfrm>
            <a:off x="504508" y="1427938"/>
            <a:ext cx="9071610" cy="6131737"/>
          </a:xfrm>
        </p:spPr>
        <p:txBody>
          <a:bodyPr>
            <a:normAutofit fontScale="700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define a Service, create a new class that extends Service. You’ll need to override the </a:t>
            </a: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onCreate</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onBind</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methods.</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endParaRPr lang="en-US" b="1" smtClean="0">
              <a:solidFill>
                <a:srgbClr val="7030A0"/>
              </a:solidFill>
            </a:endParaRP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import android.app.Service;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import android.content.Intent;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import android.os.IBinder;</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class MyService extends Service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onCreate()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super.onCreate();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TODO: Actions to perform when service is created.</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IBinder onBind(Intent intent)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TODO: Replace with service binding implementation.</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return null;</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755967"/>
            <a:ext cx="9323599" cy="6551719"/>
          </a:xfrm>
        </p:spPr>
        <p:txBody>
          <a:bodyPr>
            <a:normAutofit fontScale="700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After you’ve constructed a new Service, you must register it in the application manifest.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&lt;service android:enabled=”true” 	</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android:name= ”.MyService”/&gt; </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service tag within the application node</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ensure your Service can be started and stopped only by your own application, add a permission attribute to its Service node.</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&lt;service android:enabled=”true”</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android:name=”.MyService”</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android:permission=”com.paad. 							MY_SERVICE_PERMISSION”/&gt;</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solidFill>
                <a:srgbClr val="7030A0"/>
              </a:solidFill>
            </a:endParaRP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will require any third-party applications to include a uses-permission in their manifests in order to access this Service.</a:t>
            </a:r>
            <a:endParaRPr lang="en-US"/>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1259946"/>
            <a:ext cx="9071610" cy="839964"/>
          </a:xfrm>
        </p:spPr>
        <p:txBody>
          <a:bodyPr>
            <a:normAutofit/>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424456"/>
                </a:solidFill>
                <a:uLnTx/>
                <a:uFillTx/>
                <a:latin typeface="+mj-lt"/>
                <a:ea typeface="+mj-ea"/>
                <a:cs typeface="+mj-cs"/>
                <a:sym typeface="Wingdings" charset="2"/>
              </a:rPr>
              <a:t>Executing a Service and Controlling Its Restart Behavior</a:t>
            </a:r>
            <a:endParaRPr lang="en-US" sz="2400"/>
          </a:p>
        </p:txBody>
      </p:sp>
      <p:sp>
        <p:nvSpPr>
          <p:cNvPr id="3" name="Content Placeholder 2"/>
          <p:cNvSpPr>
            <a:spLocks noGrp="1"/>
          </p:cNvSpPr>
          <p:nvPr>
            <p:ph idx="1"/>
          </p:nvPr>
        </p:nvSpPr>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Override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onStartCommand</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event handler to execute the task (or begin the ongoing operation) encapsulated by your Service.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specify your Service’s restart behavior within this handler.</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onStartCommand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is called whenever the Service is started using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so it may be executed several times within a Service’s lifetime. You should ensure that your Service accounts for this.</a:t>
            </a:r>
            <a:endParaRPr lang="en-US" sz="2400"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671971"/>
            <a:ext cx="9575588" cy="663571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Services are launched on the main Application Thread, meaning that any processing done in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onStartCommand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 will happen on the main GUI Thread.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standard pattern for implementing a Service is to create and run a new Thread from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onStartCommand</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perform the processing in the background, and then stop the Service when it’s been completed.</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sv-SE"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int onStartCommand(Intent intent, int 					flags, int startId) {</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startBackgroundTask</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startId</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return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Service.START_STICKY</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839964"/>
            <a:ext cx="9491592" cy="6551719"/>
          </a:xfrm>
        </p:spPr>
        <p:txBody>
          <a:bodyPr>
            <a:normAutofit fontScale="62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pattern lets </a:t>
            </a: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onStartCommand</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complete quickly, and it enables you to control the restart behavior by returning one of the following Service constants:</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444434" marR="0" lvl="0" indent="-311104" algn="l" defTabSz="1007957" fontAlgn="auto">
              <a:lnSpc>
                <a:spcPct val="100000"/>
              </a:lnSpc>
              <a:spcBef>
                <a:spcPts val="365"/>
              </a:spcBef>
              <a:spcAft>
                <a:spcPts val="1323"/>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1.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START_STICKY</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Describes the standard behavior, which is similar to the way in which </a:t>
            </a:r>
            <a:r>
              <a:rPr kumimoji="0" lang="en-US" sz="3402"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onStart</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was implemented prior to </a:t>
            </a:r>
            <a:r>
              <a:rPr kumimoji="0" lang="en-US" sz="3402"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2.0</a:t>
            </a: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If you return this value, </a:t>
            </a:r>
            <a:r>
              <a:rPr kumimoji="0" lang="en-US" sz="3417"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onStartCommand </a:t>
            </a: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will be called any time your Service restarts after being terminated by the run time. </a:t>
            </a: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Note that on a restart the Intent parameter passed in to </a:t>
            </a:r>
            <a:r>
              <a:rPr kumimoji="0" lang="en-US" sz="3417"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onStartCommand</a:t>
            </a: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will be null.</a:t>
            </a: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This mode typically is used for Services that handle their own states and that are explicitly started and stopped as required (via </a:t>
            </a:r>
            <a:r>
              <a:rPr kumimoji="0" lang="en-US" sz="3417"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startService</a:t>
            </a: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and </a:t>
            </a:r>
            <a:r>
              <a:rPr kumimoji="0" lang="en-US" sz="3417"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stopService</a:t>
            </a: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a:t>
            </a: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This includes Services that play music or handle other ongoing background tasks.</a:t>
            </a: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417"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Example: Media players</a:t>
            </a:r>
            <a:endParaRPr lang="en-US" sz="3086" smtClean="0">
              <a:solidFill>
                <a:srgbClr val="0070C0"/>
              </a:solidFill>
            </a:endParaRPr>
          </a:p>
          <a:p>
            <a:pPr marL="799982" marR="0" lvl="1" indent="-299993" algn="l" defTabSz="1007957" fontAlgn="auto">
              <a:lnSpc>
                <a:spcPct val="100000"/>
              </a:lnSpc>
              <a:spcBef>
                <a:spcPts val="365"/>
              </a:spcBef>
              <a:spcAft>
                <a:spcPts val="1323"/>
              </a:spcAft>
              <a:buSzTx/>
              <a:buChar char="▫"/>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endParaRPr lang="en-US" smtClean="0">
              <a:solidFill>
                <a:srgbClr val="0070C0"/>
              </a:solidFill>
            </a:endParaRP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839964"/>
            <a:ext cx="9491592" cy="6467722"/>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444434" marR="0" lvl="0" indent="-311104" algn="l" defTabSz="1007957" fontAlgn="auto">
              <a:lnSpc>
                <a:spcPct val="100000"/>
              </a:lnSpc>
              <a:spcBef>
                <a:spcPts val="365"/>
              </a:spcBef>
              <a:spcAft>
                <a:spcPts val="1323"/>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START_NOT_STICKY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mode is used for Services that are started to process specific  actions or commands. Typically, they will use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stopSelf</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terminate once that command has been completed.</a:t>
            </a: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Following termination by the run time, Services set to this mode restart only if there are pending start calls. </a:t>
            </a: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If no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startService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calls have been made since the Service was terminated, the Service will be stopped without a call being made to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onStartCommand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a:t>
            </a: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Rather than restarting the Service during a period of resource contention, it’s often more prudent to let the Service stop and retry at the next scheduled interval.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1"/>
          <p:cNvSpPr>
            <a:spLocks noGrp="1"/>
          </p:cNvSpPr>
          <p:nvPr>
            <p:ph type="title"/>
          </p:nvPr>
        </p:nvSpPr>
        <p:spPr>
          <a:xfrm>
            <a:off x="936625" y="423863"/>
            <a:ext cx="8280400" cy="908050"/>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eaLnBrk="1" hangingPunct="1"/>
            <a:r>
              <a:rPr lang="en-US" altLang="ko-KR" sz="4800">
                <a:latin typeface="Comic Sans MS" pitchFamily="66" charset="0"/>
                <a:ea typeface="Gulim" pitchFamily="34" charset="-127"/>
              </a:rPr>
              <a:t>Android S/W Stack – App Framework</a:t>
            </a:r>
            <a:endParaRPr lang="ko-KR" altLang="en-US" sz="4800">
              <a:latin typeface="Comic Sans MS" panose="030F0702030302020204" pitchFamily="66" charset="0"/>
              <a:ea typeface="Gulim" pitchFamily="34" charset="-127"/>
            </a:endParaRPr>
          </a:p>
        </p:txBody>
      </p:sp>
      <p:sp>
        <p:nvSpPr>
          <p:cNvPr id="34819" name="내용 개체 틀 2"/>
          <p:cNvSpPr>
            <a:spLocks noGrp="1"/>
          </p:cNvSpPr>
          <p:nvPr>
            <p:ph idx="1"/>
          </p:nvPr>
        </p:nvSpPr>
        <p:spPr>
          <a:xfrm>
            <a:off x="419100" y="4006850"/>
            <a:ext cx="9085263" cy="3302000"/>
          </a:xfrm>
          <a:prstGeom prst="rect">
            <a:avLst/>
          </a:prstGeom>
        </p:spPr>
        <p:txBody>
          <a:bodyPr vert="horz" wrap="square" lIns="0" tIns="28080" rIns="0" bIns="0" numCol="1" anchor="t" anchorCtr="0" compatLnSpc="1">
            <a:prstTxWarp prst="textNoShape">
              <a:avLst/>
            </a:prstTxWarp>
          </a:bodyPr>
          <a:lstStyle/>
          <a:p>
            <a:pPr marL="342900" marR="0" lvl="0" indent="-342900" algn="l" defTabSz="457200" rtl="0" eaLnBrk="1" fontAlgn="base" latinLnBrk="0" hangingPunct="1">
              <a:lnSpc>
                <a:spcPct val="100000"/>
              </a:lnSpc>
              <a:spcBef>
                <a:spcPct val="0"/>
              </a:spcBef>
              <a:spcAft>
                <a:spcPts val="1425"/>
              </a:spcAft>
              <a:buClr>
                <a:srgbClr val="000000"/>
              </a:buClr>
              <a:buSzTx/>
              <a:buFont typeface="Times New Roman" pitchFamily="18" charset="0"/>
              <a:buNone/>
              <a:defRPr/>
            </a:pPr>
            <a:r>
              <a:rPr kumimoji="0" lang="en-US" altLang="ko-KR" sz="3200" b="1"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Enabling and simplifying the reuse of components</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800" b="1"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Gulim" pitchFamily="34" charset="-127"/>
                <a:cs typeface="+mn-cs"/>
              </a:rPr>
              <a:t>Developers have full access to the same framework APIs used by the core applications.</a:t>
            </a:r>
          </a:p>
          <a:p>
            <a:pPr marL="742950" marR="0" lvl="1" indent="-285750" algn="l" defTabSz="457200" rtl="0" eaLnBrk="1" fontAlgn="base" latinLnBrk="0" hangingPunct="1">
              <a:lnSpc>
                <a:spcPct val="100000"/>
              </a:lnSpc>
              <a:spcBef>
                <a:spcPct val="0"/>
              </a:spcBef>
              <a:spcAft>
                <a:spcPts val="1138"/>
              </a:spcAft>
              <a:buClr>
                <a:srgbClr val="000000"/>
              </a:buClr>
              <a:buSzTx/>
              <a:buFont typeface="Wingdings" pitchFamily="2" charset="2"/>
              <a:buChar char="ü"/>
              <a:defRPr/>
            </a:pPr>
            <a:r>
              <a:rPr kumimoji="0" lang="en-US" altLang="ko-KR" sz="2800" b="1"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Users are allowed to replace components.</a:t>
            </a:r>
          </a:p>
        </p:txBody>
      </p:sp>
      <p:pic>
        <p:nvPicPr>
          <p:cNvPr id="34820" name="그림 4"/>
          <p:cNvPicPr>
            <a:picLocks noChangeAspect="1"/>
          </p:cNvPicPr>
          <p:nvPr/>
        </p:nvPicPr>
        <p:blipFill>
          <a:blip r:embed="rId2"/>
          <a:stretch>
            <a:fillRect/>
          </a:stretch>
        </p:blipFill>
        <p:spPr>
          <a:xfrm>
            <a:off x="0" y="1763713"/>
            <a:ext cx="10080625" cy="2016125"/>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1007957"/>
            <a:ext cx="10079567" cy="5963744"/>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ts val="1323"/>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402"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START_REDELIVER_INTENT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 some circumstances you will want to ensure that the commands you have requested from your Service are completed — for example when timeliness is important.</a:t>
            </a:r>
          </a:p>
          <a:p>
            <a:pPr marL="444434" marR="0" lvl="0" indent="-311104" algn="l" defTabSz="1007957" fontAlgn="auto">
              <a:lnSpc>
                <a:spcPct val="100000"/>
              </a:lnSpc>
              <a:spcBef>
                <a:spcPts val="365"/>
              </a:spcBef>
              <a:spcAft>
                <a:spcPts val="1323"/>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This mode is a combination of the first two; if the Service is terminated by the run time, it will restart only if there are pending start calls </a:t>
            </a:r>
            <a:r>
              <a:rPr kumimoji="0" lang="en-US" sz="2205" b="0" i="1"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or the process was killed prior to its calling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stopSelf</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a:t>
            </a: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205" smtClean="0">
              <a:solidFill>
                <a:srgbClr val="0070C0"/>
              </a:solidFill>
            </a:endParaRP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In the latter case, a call to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onStartCommand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will be made, passing in the initial Intent whose processing did not properly complete.</a:t>
            </a:r>
          </a:p>
          <a:p>
            <a:pPr marL="444434" marR="0" lvl="0" indent="-311104" algn="l" defTabSz="1007957" fontAlgn="auto">
              <a:lnSpc>
                <a:spcPct val="100000"/>
              </a:lnSpc>
              <a:spcBef>
                <a:spcPts val="365"/>
              </a:spcBef>
              <a:spcAft>
                <a:spcPts val="1323"/>
              </a:spcAft>
              <a:buSzTx/>
              <a:buFont typeface="Wingdings" pitchFamily="2" charset="2"/>
              <a:buChar char="Ø"/>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Example: Downloading a file</a:t>
            </a:r>
            <a:endParaRPr lang="en-US" sz="2646">
              <a:solidFill>
                <a:srgbClr val="0070C0"/>
              </a:solidFill>
            </a:endParaRPr>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259946"/>
            <a:ext cx="9071610" cy="5711754"/>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flag parameter can be used to discover how the Service was started. In particular, you determine if either of the following cases is true:</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799982" marR="0" lvl="1" indent="-299993" algn="l" defTabSz="1007957" fontAlgn="auto">
              <a:lnSpc>
                <a:spcPct val="100000"/>
              </a:lnSpc>
              <a:spcBef>
                <a:spcPts val="365"/>
              </a:spcBef>
              <a:spcAft>
                <a:spcPct val="0"/>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START_FLAG_REDELIVERY</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Indicates that the Intent parameter is a redelivery caused by the system run time’s having terminated the Service before it was explicitly stopped by a call to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stopSelf</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START_FLAG_RETRY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 Indicates that the Service has been restarted after an abnormal termination. It is passed in when the Service was previously set to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START_STICKY.</a:t>
            </a:r>
            <a:endParaRPr 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755967"/>
            <a:ext cx="9575588" cy="6803708"/>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ctr"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Starting and Stopping Services</a:t>
            </a:r>
          </a:p>
          <a:p>
            <a:pPr marL="444434" marR="0" lvl="0" indent="-311104" algn="ctr"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start a Service, call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Much like Activities, you can either use an action to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implicitly start a Service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 the appropriate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 Receiver</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registered, or you can </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explicitly specify the Service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its class. </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the Service requires permissions that your application does not have, the call to</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will throw a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SecurityException</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explicitStart</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Explicitly start My Service</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Intent(this,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MyService.class</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TODO Add extras if required.</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startService</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implicitStart</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Implicitly start a music Service</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Intent(</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MyMusicService.PLAY_ALBUM</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intent.putExtra</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MyMusicService.ALBUM_NAME_EXTRA</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“United”);</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intent.putExtra</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MyMusicService.ARTIST_NAME_EXTRA</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Pheonix</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startService</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p>
          <a:p>
            <a:pPr marL="1433300" marR="0" lvl="3" indent="-244439" algn="l" defTabSz="1007957" fontAlgn="auto">
              <a:lnSpc>
                <a:spcPct val="100000"/>
              </a:lnSpc>
              <a:spcBef>
                <a:spcPts val="365"/>
              </a:spcBef>
              <a:spcAft>
                <a:spcPct val="0"/>
              </a:spcAft>
              <a:buSzTx/>
              <a:buNone/>
              <a:defRPr kumimoji="0" sz="2673"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600" b="1" dirty="0">
              <a:solidFill>
                <a:srgbClr val="7030A0"/>
              </a:solidFill>
            </a:endParaRPr>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839964"/>
            <a:ext cx="9743581" cy="6467722"/>
          </a:xfrm>
        </p:spPr>
        <p:txBody>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stop a Service, use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stopService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specifying an Intent that defines the Service to stop</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Stop a service explicitly.</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205"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stopService</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 Intent(this, </a:t>
            </a:r>
            <a:r>
              <a:rPr kumimoji="0" lang="en-US" sz="2205"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MyService.class</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endParaRPr lang="en-US" sz="2205" b="1" dirty="0" smtClean="0">
              <a:solidFill>
                <a:srgbClr val="7030A0"/>
              </a:solidFill>
            </a:endParaRP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Stop a service implicitly.</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Intent </a:t>
            </a:r>
            <a:r>
              <a:rPr kumimoji="0" lang="en-US" sz="2205"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Intent(</a:t>
            </a:r>
            <a:r>
              <a:rPr kumimoji="0" lang="en-US" sz="2205"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MyMusicService.PLAY_ALBUM</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2205"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stopService</a:t>
            </a:r>
            <a:r>
              <a:rPr kumimoji="0" lang="en-US" sz="2205"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endParaRPr lang="en-US" sz="2205" b="1" dirty="0">
              <a:solidFill>
                <a:srgbClr val="7030A0"/>
              </a:solidFill>
            </a:endParaRPr>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839964"/>
            <a:ext cx="10079567" cy="6131737"/>
          </a:xfrm>
        </p:spPr>
        <p:txBody>
          <a:bodyPr>
            <a:normAutofit fontScale="92500" lnSpcReduction="1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ctr"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858"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Self-Terminating Services</a:t>
            </a:r>
          </a:p>
          <a:p>
            <a:pPr marL="444434" marR="0" lvl="0" indent="-311104" algn="ctr"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858" b="1" smtClean="0">
              <a:solidFill>
                <a:srgbClr val="0070C0"/>
              </a:solidFill>
            </a:endParaRP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Due to the high priority of Services, they are not commonly killed by the run time, so self-termination can significantly improve the resource footprint of your application.</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explicitly stopping the Service when your processing is complete by making a call to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stopSelf,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allow the system to recover the resources otherwise required to keep it running.</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646" smtClean="0"/>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call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stopSelf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either without a parameter to force an immediate stop, or by passing in a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startId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value to ensure processing has been completed for each instance of </a:t>
            </a:r>
            <a:r>
              <a:rPr kumimoji="0" lang="en-US" sz="264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startService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called so far.</a:t>
            </a:r>
            <a:endParaRPr lang="en-US" sz="2646"/>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944120"/>
            <a:ext cx="9071610" cy="483819"/>
          </a:xfrm>
        </p:spPr>
        <p:txBody>
          <a:bodyPr>
            <a:normAutofit/>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Binding Services to Activities</a:t>
            </a:r>
            <a:endParaRPr lang="en-US" sz="2400">
              <a:solidFill>
                <a:srgbClr val="0070C0"/>
              </a:solidFill>
            </a:endParaRPr>
          </a:p>
        </p:txBody>
      </p:sp>
      <p:sp>
        <p:nvSpPr>
          <p:cNvPr id="3" name="Content Placeholder 2"/>
          <p:cNvSpPr>
            <a:spLocks noGrp="1"/>
          </p:cNvSpPr>
          <p:nvPr>
            <p:ph idx="1"/>
          </p:nvPr>
        </p:nvSpPr>
        <p:spPr>
          <a:xfrm>
            <a:off x="504508" y="1511935"/>
            <a:ext cx="9071610" cy="5879747"/>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Binding is useful for Activities that would benefit from a more detailed interface with a Service.</a:t>
            </a:r>
          </a:p>
          <a:p>
            <a:pPr marL="444434" marR="0" lvl="0" indent="-311104" algn="l" defTabSz="1007957" fontAlgn="auto">
              <a:lnSpc>
                <a:spcPct val="100000"/>
              </a:lnSpc>
              <a:spcBef>
                <a:spcPts val="365"/>
              </a:spcBef>
              <a:spcAft>
                <a:spcPct val="0"/>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support binding for a Service, implement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onBind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returning the current instance of the Service being bound.</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IBinder</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onBind</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return binder;</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class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MyBinder</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extends Binder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getService</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return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MyMusicService.this</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final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IBinder</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binder = new </a:t>
            </a:r>
            <a:r>
              <a:rPr kumimoji="0" lang="en-US" sz="16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MyBinder</a:t>
            </a:r>
            <a:r>
              <a:rPr kumimoji="0" lang="en-US" sz="16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600" b="1" dirty="0">
              <a:solidFill>
                <a:srgbClr val="7030A0"/>
              </a:solidFill>
            </a:endParaRP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1175950"/>
            <a:ext cx="9827578" cy="6071259"/>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connection between the Service and another component is represented as a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ServiceConnection</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444434" marR="0" lvl="0" indent="-311104" algn="l" defTabSz="1007957" fontAlgn="auto">
              <a:lnSpc>
                <a:spcPct val="100000"/>
              </a:lnSpc>
              <a:spcBef>
                <a:spcPts val="365"/>
              </a:spcBef>
              <a:spcAft>
                <a:spcPts val="1323"/>
              </a:spcAft>
              <a:buSzTx/>
              <a:buNone/>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5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bind a Service to another application component, you need to implement a new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ServiceConnection</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overriding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onServiceConnected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onServiceDisconnected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methods to get a reference to the Service instance after a connection has been established.</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1175950"/>
            <a:ext cx="9575588" cy="6887704"/>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Reference to the service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MyMusicService serviceRef;</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Handles the connection between the service and activity</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ServiceConnection mConnection = new ServiceConnection()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onServiceConnected(ComponentName className,</a:t>
            </a:r>
          </a:p>
          <a:p>
            <a:pPr marL="2222171" marR="0" lvl="6" indent="-222217" algn="l" defTabSz="1007957" fontAlgn="auto">
              <a:lnSpc>
                <a:spcPct val="100000"/>
              </a:lnSpc>
              <a:spcBef>
                <a:spcPts val="365"/>
              </a:spcBef>
              <a:spcAft>
                <a:spcPct val="0"/>
              </a:spcAft>
              <a:buSzTx/>
              <a:buNone/>
              <a:defRPr kumimoji="0" sz="1944" b="0" i="0" u="none" strike="noStrike" kern="1200" cap="none" spc="0" normalizeH="0" baseline="0" noProof="0">
                <a:ln w="9525" cap="flat" cmpd="sng" algn="ctr">
                  <a:noFill/>
                  <a:prstDash val="solid"/>
                  <a:round/>
                  <a:headEnd type="none" w="med" len="med"/>
                  <a:tailEnd type="none" w="med" len="med"/>
                </a:ln>
                <a:solidFill>
                  <a:srgbClr val="A04DA3"/>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IBinder service)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Called when the connection is made.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serviceRef = ((MyMusicService.MyBinder)service).getService();</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void onServiceDisconnected(ComponentName className) {</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Received when the service unexpectedly disconnects.</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serviceRef = null;</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22197" marR="0" lvl="2" indent="-266661" algn="l" defTabSz="1007957" fontAlgn="auto">
              <a:lnSpc>
                <a:spcPct val="100000"/>
              </a:lnSpc>
              <a:spcBef>
                <a:spcPts val="365"/>
              </a:spcBef>
              <a:spcAft>
                <a:spcPct val="0"/>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543" b="1">
              <a:solidFill>
                <a:srgbClr val="7030A0"/>
              </a:solidFill>
            </a:endParaRP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 y="1007957"/>
            <a:ext cx="10079567" cy="6383725"/>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perform the binding, call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bindService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within your Activity, passing in an Intent (either explicit or implicit) that selects the Service to bind to, and an instance of a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ServiceConnection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implementation.</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specify a number of binding flags,</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endParaRPr lang="en-US" sz="2000" b="1" dirty="0" smtClean="0">
              <a:solidFill>
                <a:srgbClr val="7030A0"/>
              </a:solidFill>
            </a:endParaRP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Bind to the service</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bindIntent</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Intent(</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MyActivity.this</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MyMusicService.class</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bindService</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bindIntent</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mConnection</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Context.BIND_AUTO_CREATE</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800" b="1" dirty="0">
              <a:solidFill>
                <a:srgbClr val="7030A0"/>
              </a:solidFill>
            </a:endParaRP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923960"/>
            <a:ext cx="9659585" cy="663571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4.0 introduced a number of new flags that can be used and combined when binding a Service to an application:</a:t>
            </a:r>
          </a:p>
          <a:p>
            <a:pPr marL="799982" marR="0" lvl="1" indent="-299993" algn="l" defTabSz="1007957" fontAlgn="auto">
              <a:lnSpc>
                <a:spcPct val="100000"/>
              </a:lnSpc>
              <a:spcBef>
                <a:spcPts val="365"/>
              </a:spcBef>
              <a:spcAft>
                <a:spcPts val="1323"/>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BIND_ADJUST_WITH_ACTIVITY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Causes the Service’s priority to be adjusted based on the relative importance of the Activity to which it is bound. </a:t>
            </a:r>
          </a:p>
          <a:p>
            <a:pPr marL="799982" marR="0" lvl="1" indent="-299993" algn="l" defTabSz="1007957" fontAlgn="auto">
              <a:lnSpc>
                <a:spcPct val="100000"/>
              </a:lnSpc>
              <a:spcBef>
                <a:spcPts val="365"/>
              </a:spcBef>
              <a:spcAft>
                <a:spcPts val="1323"/>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BIND_ABOVE_CLIENT </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and</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BIND_IMPORTANT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Specify that the bound Service is so important to the binding client that it should  become a foreground process when the client is in the foreground — in the case of BIND_ABOVE_CLIENT, you are specifying that the run time should terminate the Activity before the bound Service in cases of low memory.</a:t>
            </a:r>
          </a:p>
          <a:p>
            <a:pPr marL="799982" marR="0" lvl="1" indent="-299993" algn="l" defTabSz="1007957" fontAlgn="auto">
              <a:lnSpc>
                <a:spcPct val="100000"/>
              </a:lnSpc>
              <a:spcBef>
                <a:spcPts val="365"/>
              </a:spcBef>
              <a:spcAft>
                <a:spcPts val="1323"/>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BIND_NOT_FOREGROUND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Ensures the bound Service is never brought to foreground priority. By default, the act of binding a Service increases its relative priority.</a:t>
            </a:r>
          </a:p>
          <a:p>
            <a:pPr marL="799982" marR="0" lvl="1" indent="-299993" algn="l" defTabSz="1007957" fontAlgn="auto">
              <a:lnSpc>
                <a:spcPct val="100000"/>
              </a:lnSpc>
              <a:spcBef>
                <a:spcPts val="365"/>
              </a:spcBef>
              <a:spcAft>
                <a:spcPts val="1323"/>
              </a:spcAft>
              <a:buSzTx/>
              <a:buFont typeface="Wingdings" pitchFamily="2" charset="2"/>
              <a:buChar char="Ø"/>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BIND_WAIVE_PRIORITY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Indicates that binding the specified Service shouldn’t alter its priority.</a:t>
            </a:r>
            <a:endParaRPr lang="en-US" sz="2000" dirty="0">
              <a:solidFill>
                <a:srgbClr val="0070C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제목 1"/>
          <p:cNvSpPr>
            <a:spLocks noGrp="1"/>
          </p:cNvSpPr>
          <p:nvPr>
            <p:ph type="title"/>
          </p:nvPr>
        </p:nvSpPr>
        <p:spPr>
          <a:xfrm>
            <a:off x="936625" y="466725"/>
            <a:ext cx="8280400" cy="908050"/>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5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rPr>
              <a:t>Android S/W Stack - Libraries</a:t>
            </a:r>
            <a:endParaRPr kumimoji="0" lang="ko-KR" altLang="en-US" sz="5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j-cs"/>
            </a:endParaRPr>
          </a:p>
        </p:txBody>
      </p:sp>
      <p:pic>
        <p:nvPicPr>
          <p:cNvPr id="35843" name="그림 5"/>
          <p:cNvPicPr>
            <a:picLocks noChangeAspect="1"/>
          </p:cNvPicPr>
          <p:nvPr/>
        </p:nvPicPr>
        <p:blipFill>
          <a:blip r:embed="rId2"/>
          <a:stretch>
            <a:fillRect/>
          </a:stretch>
        </p:blipFill>
        <p:spPr>
          <a:xfrm>
            <a:off x="736600" y="1835150"/>
            <a:ext cx="8767763" cy="3457575"/>
          </a:xfrm>
          <a:prstGeom prst="rect">
            <a:avLst/>
          </a:prstGeom>
          <a:noFill/>
          <a:ln>
            <a:noFill/>
            <a:miter lim="800000"/>
          </a:ln>
        </p:spPr>
      </p:pic>
      <p:sp>
        <p:nvSpPr>
          <p:cNvPr id="35844" name="Прямоугольник 5"/>
          <p:cNvSpPr/>
          <p:nvPr/>
        </p:nvSpPr>
        <p:spPr>
          <a:xfrm>
            <a:off x="431800" y="5397500"/>
            <a:ext cx="9145588" cy="169545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marL="342900" lvl="0" indent="-342900" algn="just" eaLnBrk="1" hangingPunct="1">
              <a:lnSpc>
                <a:spcPct val="93000"/>
              </a:lnSpc>
              <a:buClr>
                <a:srgbClr val="000000"/>
              </a:buClr>
              <a:buFont typeface="Arial"/>
              <a:buChar char="•"/>
            </a:pPr>
            <a:r>
              <a:rPr lang="en-US" altLang="ko-KR" sz="2800">
                <a:solidFill>
                  <a:srgbClr val="00B0F0"/>
                </a:solidFill>
                <a:latin typeface="Comic Sans MS" pitchFamily="66" charset="0"/>
                <a:ea typeface="Gulim" pitchFamily="34" charset="-127"/>
              </a:rPr>
              <a:t>Including a set of C/C++ libraries used by components of the Android system</a:t>
            </a:r>
          </a:p>
          <a:p>
            <a:pPr marL="342900" lvl="0" indent="-342900" algn="just" eaLnBrk="1" hangingPunct="1">
              <a:lnSpc>
                <a:spcPct val="93000"/>
              </a:lnSpc>
              <a:buClr>
                <a:srgbClr val="000000"/>
              </a:buClr>
              <a:buFont typeface="Arial"/>
              <a:buChar char="•"/>
            </a:pPr>
            <a:r>
              <a:rPr lang="en-US" altLang="ko-KR" sz="2800">
                <a:solidFill>
                  <a:srgbClr val="00B0F0"/>
                </a:solidFill>
                <a:latin typeface="Comic Sans MS" pitchFamily="66" charset="0"/>
                <a:ea typeface="Gulim" pitchFamily="34" charset="-127"/>
              </a:rPr>
              <a:t>Exposed to developers through the Android application framework</a:t>
            </a:r>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923960"/>
            <a:ext cx="9575588" cy="6635715"/>
          </a:xfrm>
        </p:spPr>
        <p:txBody>
          <a:bodyPr>
            <a:no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just"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applications do not (normally) share memory, but in some cases your application may want to interact with (and bind to) Services running in different application processes.</a:t>
            </a:r>
          </a:p>
          <a:p>
            <a:pPr marL="444434" marR="0" lvl="0" indent="-311104" algn="just"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communicate with a Service running in a different process by using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Intents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or through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extras Bundle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the Intent used to start the Service. </a:t>
            </a:r>
          </a:p>
          <a:p>
            <a:pPr marL="444434" marR="0" lvl="0" indent="-311104" algn="r"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you need a more tightly coupled connection, you can make a Service available for binding across application boundaries by using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Interface Definition Language (AIDL)</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444434" marR="0" lvl="0" indent="-311104" algn="just"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AIDL defines the Service’s interface in terms of OS-level primitives, allowing Android to transmit objects across process boundaries</a:t>
            </a:r>
            <a:endParaRPr lang="en-US" sz="2400" dirty="0"/>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04" y="1007957"/>
            <a:ext cx="9071610" cy="483819"/>
          </a:xfrm>
        </p:spPr>
        <p:txBody>
          <a:bodyPr>
            <a:noAutofit/>
          </a:bodyPr>
          <a:lstStyle>
            <a:lvl1pPr>
              <a:defRPr kumimoji="0" sz="4409" b="0" i="0" u="none" strike="noStrike" kern="1200" cap="none"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4860" b="0" i="0" u="none" strike="noStrike" kern="1200" cap="none" spc="0" normalizeH="0" baseline="0" noProof="0">
                <a:ln w="9525" cap="flat" cmpd="sng" algn="ctr">
                  <a:noFill/>
                  <a:prstDash val="solid"/>
                  <a:round/>
                  <a:headEnd type="none" w="med" len="med"/>
                  <a:tailEnd type="none" w="med" len="med"/>
                </a:ln>
                <a:solidFill>
                  <a:srgbClr val="424456"/>
                </a:solidFill>
                <a:uLnTx/>
                <a:uFillTx/>
                <a:latin typeface="+mj-lt"/>
                <a:ea typeface="+mj-ea"/>
                <a:cs typeface="+mj-cs"/>
                <a:sym typeface="Wingdings" charset="2"/>
              </a:defRPr>
            </a:pPr>
            <a:r>
              <a:rPr kumimoji="0" lang="en-US" sz="3200" b="1" i="0" u="none" strike="noStrike" kern="1200" cap="none" spc="0" normalizeH="0" baseline="0" noProof="0" smtClean="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Creating Foreground Services</a:t>
            </a:r>
            <a:endParaRPr lang="en-US" sz="3200">
              <a:solidFill>
                <a:srgbClr val="0070C0"/>
              </a:solidFill>
            </a:endParaRPr>
          </a:p>
        </p:txBody>
      </p:sp>
      <p:sp>
        <p:nvSpPr>
          <p:cNvPr id="3" name="Content Placeholder 2"/>
          <p:cNvSpPr>
            <a:spLocks noGrp="1"/>
          </p:cNvSpPr>
          <p:nvPr>
            <p:ph idx="1"/>
          </p:nvPr>
        </p:nvSpPr>
        <p:spPr>
          <a:xfrm>
            <a:off x="336515" y="1931917"/>
            <a:ext cx="9407596" cy="5375769"/>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Only active, foreground Activities are considered a higher priority</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cases where your Service is interacting directly with the user, it may be appropriate to lift its priority to the equivalent of a  foreground Activity’s. </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do this by setting your Service to run in the foreground by calling its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startForeground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Because foreground Services are expected to be interacting directly with the user (for example, by playing music), calls to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startForeground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must specify an ongoing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Notification.</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b="1" dirty="0" smtClean="0"/>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notification will be displayed for as long as your Service is running in the foreground.</a:t>
            </a:r>
          </a:p>
          <a:p>
            <a:pPr marL="444434" marR="0" lvl="0" indent="-311104" algn="l" defTabSz="1007957" fontAlgn="auto">
              <a:lnSpc>
                <a:spcPct val="100000"/>
              </a:lnSpc>
              <a:spcBef>
                <a:spcPts val="365"/>
              </a:spcBef>
              <a:spcAft>
                <a:spcPct val="0"/>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1007957"/>
            <a:ext cx="9491592" cy="6383725"/>
          </a:xfrm>
        </p:spPr>
        <p:txBody>
          <a:bodyPr>
            <a:normAutofit fontScale="77500" lnSpcReduction="20000"/>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startPlayback</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album, String artist) {</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NOTIFICATION_ID = 1;</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Create an Intent that will open the main Activity</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if the notification is clicked.</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Intent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Intent(this,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MyActivity.class</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PendingIntent</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pi =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PendingIntent.getActivity</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(this, 1, intent, 0);</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Set the Notification UI parameters</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Notification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notification</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new Notification(</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R.drawable.icon</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“Starting Playback”,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System.currentTimeMillis</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notification.setLatestEventInfo</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(this, album, artist, pi);</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Set the Notification as ongoing</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notification.flags</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notification.flags</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Notification. 						FLAG_ONGOING_EVENT;</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Move the Service to the Foreground</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startForeground</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(NOTIFICATION_ID, notification);</a:t>
            </a:r>
          </a:p>
          <a:p>
            <a:pPr marL="799982" marR="0" lvl="1" indent="-299993" algn="l" defTabSz="1007957" fontAlgn="auto">
              <a:lnSpc>
                <a:spcPct val="100000"/>
              </a:lnSpc>
              <a:spcBef>
                <a:spcPts val="365"/>
              </a:spcBef>
              <a:spcAft>
                <a:spcPct val="0"/>
              </a:spcAft>
              <a:buSzTx/>
              <a:buNone/>
              <a:defRPr kumimoji="0" sz="3159" b="0" i="0" u="none" strike="noStrike" kern="1200" cap="none" spc="0" normalizeH="0" baseline="0" noProof="0">
                <a:ln w="9525" cap="flat" cmpd="sng" algn="ctr">
                  <a:noFill/>
                  <a:prstDash val="solid"/>
                  <a:round/>
                  <a:headEnd type="none" w="med" len="med"/>
                  <a:tailEnd type="none" w="med" len="med"/>
                </a:ln>
                <a:solidFill>
                  <a:srgbClr val="438086"/>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dirty="0">
              <a:solidFill>
                <a:srgbClr val="7030A0"/>
              </a:solidFill>
            </a:endParaRP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07957"/>
            <a:ext cx="9239603" cy="6215733"/>
          </a:xfrm>
        </p:spPr>
        <p:txBody>
          <a:bodyPr>
            <a:normAutofit/>
          </a:bodyPr>
          <a:lstStyle>
            <a:lvl1pPr>
              <a:defRPr kumimoji="0" sz="3086" b="0" i="0" u="none" strike="noStrike" kern="1200" cap="none" spc="0" normalizeH="0" baseline="0" noProof="0">
                <a:solidFill>
                  <a:schemeClr val="tx1"/>
                </a:solidFill>
                <a:uLnTx/>
                <a:uFillTx/>
                <a:latin typeface="+mn-lt"/>
                <a:ea typeface="+mn-ea"/>
                <a:cs typeface="+mn-cs"/>
                <a:sym typeface="Wingdings" charset="2"/>
              </a:defRPr>
            </a:lvl1pPr>
            <a:lvl2pPr>
              <a:defRPr kumimoji="0" sz="2866" b="0" i="0" u="none" strike="noStrike" kern="1200" cap="none" spc="0" normalizeH="0" baseline="0" noProof="0">
                <a:solidFill>
                  <a:schemeClr val="accent2"/>
                </a:solidFill>
                <a:uLnTx/>
                <a:uFillTx/>
                <a:latin typeface="+mn-lt"/>
                <a:ea typeface="+mn-ea"/>
                <a:cs typeface="+mn-cs"/>
                <a:sym typeface="Wingdings" charset="2"/>
              </a:defRPr>
            </a:lvl2pPr>
            <a:lvl3pPr>
              <a:defRPr kumimoji="0" sz="2646" b="0" i="0" u="none" strike="noStrike" kern="1200" cap="none" spc="0" normalizeH="0" baseline="0" noProof="0">
                <a:solidFill>
                  <a:schemeClr val="accent1"/>
                </a:solidFill>
                <a:uLnTx/>
                <a:uFillTx/>
                <a:latin typeface="+mn-lt"/>
                <a:ea typeface="+mn-ea"/>
                <a:cs typeface="+mn-cs"/>
                <a:sym typeface="Wingdings" charset="2"/>
              </a:defRPr>
            </a:lvl3pPr>
            <a:lvl4pPr>
              <a:defRPr kumimoji="0" sz="2425" b="0" i="0" u="none" strike="noStrike" kern="1200" cap="none" spc="0" normalizeH="0" baseline="0" noProof="0">
                <a:solidFill>
                  <a:schemeClr val="accent1"/>
                </a:solidFill>
                <a:uLnTx/>
                <a:uFillTx/>
                <a:latin typeface="+mn-lt"/>
                <a:ea typeface="+mn-ea"/>
                <a:cs typeface="+mn-cs"/>
                <a:sym typeface="Wingdings" charset="2"/>
              </a:defRPr>
            </a:lvl4pPr>
            <a:lvl5pPr>
              <a:defRPr kumimoji="0" sz="2205" b="0" i="0" u="none" strike="noStrike" kern="1200" cap="none" spc="0" normalizeH="0" baseline="0" noProof="0">
                <a:solidFill>
                  <a:schemeClr val="accent3"/>
                </a:solidFill>
                <a:uLnTx/>
                <a:uFillTx/>
                <a:latin typeface="+mn-lt"/>
                <a:ea typeface="+mn-ea"/>
                <a:cs typeface="+mn-cs"/>
                <a:sym typeface="Wingdings" charset="2"/>
              </a:defRPr>
            </a:lvl5pPr>
            <a:lvl6pPr>
              <a:defRPr kumimoji="0" sz="1984" b="0" i="0" u="none" strike="noStrike" kern="1200" cap="none" spc="0" normalizeH="0" baseline="0" noProof="0">
                <a:solidFill>
                  <a:schemeClr val="accent3"/>
                </a:solidFill>
                <a:uLnTx/>
                <a:uFillTx/>
                <a:latin typeface="+mn-lt"/>
                <a:ea typeface="+mn-ea"/>
                <a:cs typeface="+mn-cs"/>
                <a:sym typeface="Wingdings" charset="2"/>
              </a:defRPr>
            </a:lvl6pPr>
            <a:lvl7pPr>
              <a:defRPr kumimoji="0" sz="1764" b="0" i="0" u="none" strike="noStrike" kern="1200" cap="none" spc="0" normalizeH="0" baseline="0" noProof="0">
                <a:solidFill>
                  <a:schemeClr val="accent3"/>
                </a:solidFill>
                <a:uLnTx/>
                <a:uFillTx/>
                <a:latin typeface="+mn-lt"/>
                <a:ea typeface="+mn-ea"/>
                <a:cs typeface="+mn-cs"/>
                <a:sym typeface="Wingdings" charset="2"/>
              </a:defRPr>
            </a:lvl7pPr>
            <a:lvl8pPr>
              <a:defRPr kumimoji="0" sz="1653" b="0" i="0" u="none" strike="noStrike" kern="1200" cap="none" spc="0" normalizeH="0" baseline="0" noProof="0">
                <a:solidFill>
                  <a:schemeClr val="accent3"/>
                </a:solidFill>
                <a:uLnTx/>
                <a:uFillTx/>
                <a:latin typeface="+mn-lt"/>
                <a:ea typeface="+mn-ea"/>
                <a:cs typeface="+mn-cs"/>
                <a:sym typeface="Wingdings" charset="2"/>
              </a:defRPr>
            </a:lvl8pPr>
            <a:lvl9pPr>
              <a:defRPr kumimoji="0" sz="1543" b="0" i="0" u="none" strike="noStrike" kern="1200" cap="none" spc="0" normalizeH="0" baseline="0" noProof="0">
                <a:solidFill>
                  <a:schemeClr val="accent3"/>
                </a:solidFill>
                <a:uLnTx/>
                <a:uFillTx/>
                <a:latin typeface="+mn-lt"/>
                <a:ea typeface="+mn-ea"/>
                <a:cs typeface="+mn-cs"/>
                <a:sym typeface="Wingdings" charset="2"/>
              </a:defRPr>
            </a:lvl9pPr>
          </a:lstStyle>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good practice to provide a simple way for users to disable a foreground Service</a:t>
            </a:r>
          </a:p>
          <a:p>
            <a:pPr marL="444434" marR="0" lvl="0" indent="-311104" algn="l" defTabSz="1007957" fontAlgn="auto">
              <a:lnSpc>
                <a:spcPct val="100000"/>
              </a:lnSpc>
              <a:spcBef>
                <a:spcPts val="365"/>
              </a:spcBef>
              <a:spcAft>
                <a:spcPts val="1323"/>
              </a:spcAft>
              <a:buSzTx/>
              <a:buChar char="•"/>
              <a:defRPr kumimoji="0" sz="340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your Service no longer requires foreground priority, you can move it back to the background, and optionally remove the ongoing notification using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stopForeground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a:t>
            </a:r>
          </a:p>
          <a:p>
            <a:pPr marL="1122197" marR="0" lvl="2" indent="-266661" algn="l" defTabSz="1007957" fontAlgn="auto">
              <a:lnSpc>
                <a:spcPct val="100000"/>
              </a:lnSpc>
              <a:spcBef>
                <a:spcPts val="365"/>
              </a:spcBef>
              <a:spcAft>
                <a:spcPts val="1323"/>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void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pausePlayback</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22197" marR="0" lvl="2" indent="-266661" algn="l" defTabSz="1007957" fontAlgn="auto">
              <a:lnSpc>
                <a:spcPct val="100000"/>
              </a:lnSpc>
              <a:spcBef>
                <a:spcPts val="365"/>
              </a:spcBef>
              <a:spcAft>
                <a:spcPts val="1323"/>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Move to the background and remove the Notification</a:t>
            </a:r>
          </a:p>
          <a:p>
            <a:pPr marL="1122197" marR="0" lvl="2" indent="-266661" algn="l" defTabSz="1007957" fontAlgn="auto">
              <a:lnSpc>
                <a:spcPct val="100000"/>
              </a:lnSpc>
              <a:spcBef>
                <a:spcPts val="365"/>
              </a:spcBef>
              <a:spcAft>
                <a:spcPts val="1323"/>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18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stopForeground</a:t>
            </a: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(true);</a:t>
            </a:r>
          </a:p>
          <a:p>
            <a:pPr marL="1122197" marR="0" lvl="2" indent="-266661" algn="l" defTabSz="1007957" fontAlgn="auto">
              <a:lnSpc>
                <a:spcPct val="100000"/>
              </a:lnSpc>
              <a:spcBef>
                <a:spcPts val="365"/>
              </a:spcBef>
              <a:spcAft>
                <a:spcPts val="1323"/>
              </a:spcAft>
              <a:buSzTx/>
              <a:buNone/>
              <a:defRPr kumimoji="0" sz="2916" b="0" i="0" u="none" strike="noStrike" kern="1200" cap="none" spc="0" normalizeH="0" baseline="0" noProof="0">
                <a:ln w="9525" cap="flat" cmpd="sng" algn="ctr">
                  <a:noFill/>
                  <a:prstDash val="solid"/>
                  <a:round/>
                  <a:headEnd type="none" w="med" len="med"/>
                  <a:tailEnd type="none" w="med" len="med"/>
                </a:ln>
                <a:solidFill>
                  <a:srgbClr val="53548A"/>
                </a:solidFill>
                <a:uLnTx/>
                <a:uFillTx/>
                <a:latin typeface="+mn-lt"/>
                <a:ea typeface="+mn-ea"/>
                <a:cs typeface="+mn-cs"/>
                <a:sym typeface="Wingdings" charset="2"/>
              </a:defRPr>
            </a:pPr>
            <a:r>
              <a:rPr kumimoji="0" lang="en-US" sz="18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800" b="1" dirty="0">
              <a:solidFill>
                <a:srgbClr val="7030A0"/>
              </a:solidFill>
            </a:endParaRPr>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432" y="3863834"/>
            <a:ext cx="7559675" cy="828237"/>
          </a:xfrm>
        </p:spPr>
        <p:txBody>
          <a:bodyPr>
            <a:normAutofit/>
          </a:bodyPr>
          <a:lstStyle>
            <a:lvl1pPr>
              <a:defRPr kumimoji="0" sz="3307" b="1"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307" b="1"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086" b="1"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USING BACKGROUND THREADS</a:t>
            </a:r>
            <a:endParaRPr lang="en-US" sz="3086"/>
          </a:p>
        </p:txBody>
      </p:sp>
      <p:sp>
        <p:nvSpPr>
          <p:cNvPr id="3" name="Subtitle 2"/>
          <p:cNvSpPr>
            <a:spLocks noGrp="1"/>
          </p:cNvSpPr>
          <p:nvPr>
            <p:ph type="subTitle" idx="1"/>
          </p:nvPr>
        </p:nvSpPr>
        <p:spPr/>
        <p:txBody>
          <a:bodyPr/>
          <a:lstStyle>
            <a:lvl1pPr>
              <a:defRPr kumimoji="0" sz="1984" b="1" i="0" u="none" strike="noStrike" kern="1200" cap="none" spc="0" normalizeH="0" baseline="0" noProof="0">
                <a:solidFill>
                  <a:schemeClr val="tx2"/>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0" marR="0" lvl="0" indent="0" algn="ctr" defTabSz="1007957" fontAlgn="auto">
              <a:lnSpc>
                <a:spcPct val="100000"/>
              </a:lnSpc>
              <a:spcBef>
                <a:spcPts val="661"/>
              </a:spcBef>
              <a:spcAft>
                <a:spcPct val="0"/>
              </a:spcAft>
              <a:buSzPct val="70000"/>
              <a:buNone/>
              <a:defRPr kumimoji="0" sz="2187" b="1" i="0" u="none" strike="noStrike" kern="1200" cap="none" spc="0" normalizeH="0" baseline="0" noProof="0">
                <a:ln w="9525" cap="flat" cmpd="sng" algn="ctr">
                  <a:noFill/>
                  <a:prstDash val="solid"/>
                  <a:round/>
                  <a:headEnd type="none" w="med" len="med"/>
                  <a:tailEnd type="none" w="med" len="med"/>
                </a:ln>
                <a:solidFill>
                  <a:srgbClr val="575F6D"/>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575F6D"/>
                </a:solidFill>
                <a:uLnTx/>
                <a:uFillTx/>
                <a:latin typeface="+mn-lt"/>
                <a:ea typeface="+mn-ea"/>
                <a:cs typeface="+mn-cs"/>
                <a:sym typeface="Wingdings" charset="2"/>
              </a:rPr>
              <a:t>By</a:t>
            </a:r>
          </a:p>
          <a:p>
            <a:pPr marL="0" marR="0" lvl="0" indent="0" algn="ctr" defTabSz="1007957" fontAlgn="auto">
              <a:lnSpc>
                <a:spcPct val="100000"/>
              </a:lnSpc>
              <a:spcBef>
                <a:spcPts val="661"/>
              </a:spcBef>
              <a:spcAft>
                <a:spcPct val="0"/>
              </a:spcAft>
              <a:buSzPct val="70000"/>
              <a:buNone/>
              <a:defRPr kumimoji="0" sz="2187" b="1" i="0" u="none" strike="noStrike" kern="1200" cap="none" spc="0" normalizeH="0" baseline="0" noProof="0">
                <a:ln w="9525" cap="flat" cmpd="sng" algn="ctr">
                  <a:noFill/>
                  <a:prstDash val="solid"/>
                  <a:round/>
                  <a:headEnd type="none" w="med" len="med"/>
                  <a:tailEnd type="none" w="med" len="med"/>
                </a:ln>
                <a:solidFill>
                  <a:srgbClr val="575F6D"/>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575F6D"/>
                </a:solidFill>
                <a:uLnTx/>
                <a:uFillTx/>
                <a:latin typeface="+mn-lt"/>
                <a:ea typeface="+mn-ea"/>
                <a:cs typeface="+mn-cs"/>
                <a:sym typeface="Wingdings" charset="2"/>
              </a:rPr>
              <a:t>Dr. Kalpana Devi</a:t>
            </a:r>
            <a:endParaRPr lang="en-US"/>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8651629" cy="7223689"/>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Responsiveness is one of the most critical attributes of a good Android application.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ensure that your application responds quickly to any user interaction or system event, it’s vital that you move all processing and I/O operations off the main application Thread and into a child Thread.</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Android, Activities that don’t respond to an input event (such as a key press) within 5 seconds, and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Receivers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that don’t complete their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onReceive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handlers within 10 seconds, are considered unresponsive.</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practice, users will notice input delays and UI pauses of more than a couple of 100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ms.</a:t>
            </a:r>
            <a:endParaRPr lang="en-US" sz="2000" dirty="0" smtClean="0"/>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important to use background Threads for any nontrivial processing that doesn’t directly interact with the user interface.</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839964"/>
            <a:ext cx="9155606" cy="6467722"/>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particularly important to schedule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file operations,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network lookups,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database transactions, </a:t>
            </a:r>
          </a:p>
          <a:p>
            <a:pPr marL="777760" marR="0" lvl="1" indent="-333326" algn="l"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complex calculations on a background Thread.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offers a number of alternatives for moving your processing to the background. </a:t>
            </a:r>
            <a:endParaRPr lang="en-US" sz="2000" dirty="0"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implement your own Threads and use the Handler class to synchronize with the GUI Thread before updating the UI. </a:t>
            </a:r>
            <a:endParaRPr lang="en-US" sz="2000" dirty="0" smtClean="0"/>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Alternatively,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class lets you define an operation to be performed in the background and provides event handlers that enable you to monitor progress and post the results on the GUI Thread.</a:t>
            </a:r>
            <a:endParaRPr lang="en-US" sz="2000" dirty="0"/>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18" y="302738"/>
            <a:ext cx="9323599" cy="1259946"/>
          </a:xfrm>
        </p:spPr>
        <p:txBody>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200" b="1"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Using AsyncTask to Run Asynchronous Tasks</a:t>
            </a:r>
            <a:endParaRPr lang="en-US" sz="3200"/>
          </a:p>
        </p:txBody>
      </p:sp>
      <p:sp>
        <p:nvSpPr>
          <p:cNvPr id="3" name="Content Placeholder 2"/>
          <p:cNvSpPr>
            <a:spLocks noGrp="1"/>
          </p:cNvSpPr>
          <p:nvPr>
            <p:ph sz="quarter" idx="1"/>
          </p:nvPr>
        </p:nvSpPr>
        <p:spPr>
          <a:xfrm>
            <a:off x="336515" y="1595931"/>
            <a:ext cx="9239603" cy="5711754"/>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implements a best practice pattern for moving your time-consuming operations onto a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background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synchronizing with 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UI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updates and when the processing is complete.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handles all the Thread creation, management</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a good solution for short-lived background processing whose progress and results need to be reflected on the UI.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However, they aren’t persisted across Activity restarts.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longer running background processes, such as downloading data from the Internet, a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 component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a better approach.</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00" y="923960"/>
            <a:ext cx="8819621" cy="537226"/>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2800" b="0"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Creating New Asynchronous Tasks</a:t>
            </a:r>
            <a:endParaRPr lang="en-US" sz="2800"/>
          </a:p>
        </p:txBody>
      </p:sp>
      <p:sp>
        <p:nvSpPr>
          <p:cNvPr id="3" name="Content Placeholder 2"/>
          <p:cNvSpPr>
            <a:spLocks noGrp="1"/>
          </p:cNvSpPr>
          <p:nvPr>
            <p:ph sz="quarter" idx="1"/>
          </p:nvPr>
        </p:nvSpPr>
        <p:spPr>
          <a:xfrm>
            <a:off x="504508" y="1931917"/>
            <a:ext cx="8819621" cy="5291773"/>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implementation can specify parameter types that will be used for input parameters, the progress-reporting values, and result values. </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you don’t need or want to take input parameters, update progress, or report a final result, simply specify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Void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any or all the types required.</a:t>
            </a:r>
          </a:p>
          <a:p>
            <a:pPr marL="333326" marR="0" lvl="0" indent="-333326" algn="l"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create a new asynchronous task, extend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class, specifying the parameter types to use.</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251989"/>
            <a:ext cx="9323599" cy="7139693"/>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class MyAsyncTask extends AsyncTask&lt;String, Integer, String&gt;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protected String   doInBackground(String... parameter)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String  result =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int   myProgress = 0;</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int   inputLength = parameter[0].length();</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for (int i = 1; i &lt;= inputLength; i++)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myProgress = i;</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result = result + parameter[0].charAt(inputLength-i);</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try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Thread.sleep(100);</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catch (InterruptedException e) {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publishProgress(myProgress);</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return result;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protected void onProgressUpdate(Integer... progress)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asyncProgress.setProgress(progress[0]);</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protected void onPostExecute(String result)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asyncTextView.setText(result);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52"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제목 1"/>
          <p:cNvSpPr>
            <a:spLocks noGrp="1"/>
          </p:cNvSpPr>
          <p:nvPr>
            <p:ph type="title"/>
          </p:nvPr>
        </p:nvSpPr>
        <p:spPr>
          <a:xfrm>
            <a:off x="1008063" y="350838"/>
            <a:ext cx="8280400" cy="908050"/>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5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rPr>
              <a:t>Android S/W Stack - Runtime</a:t>
            </a:r>
            <a:endParaRPr kumimoji="0" lang="ko-KR" altLang="en-US" sz="5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endParaRPr>
          </a:p>
        </p:txBody>
      </p:sp>
      <p:pic>
        <p:nvPicPr>
          <p:cNvPr id="36867" name="그림 5"/>
          <p:cNvPicPr>
            <a:picLocks noChangeAspect="1"/>
          </p:cNvPicPr>
          <p:nvPr/>
        </p:nvPicPr>
        <p:blipFill>
          <a:blip r:embed="rId2"/>
          <a:stretch>
            <a:fillRect/>
          </a:stretch>
        </p:blipFill>
        <p:spPr>
          <a:xfrm>
            <a:off x="1468438" y="1692275"/>
            <a:ext cx="6715125" cy="1801813"/>
          </a:xfrm>
          <a:prstGeom prst="rect">
            <a:avLst/>
          </a:prstGeom>
          <a:noFill/>
          <a:ln>
            <a:noFill/>
            <a:miter lim="800000"/>
          </a:ln>
        </p:spPr>
      </p:pic>
      <p:sp>
        <p:nvSpPr>
          <p:cNvPr id="36868" name="Прямоугольник 5"/>
          <p:cNvSpPr/>
          <p:nvPr/>
        </p:nvSpPr>
        <p:spPr>
          <a:xfrm>
            <a:off x="506413" y="3708399"/>
            <a:ext cx="7677171" cy="3527248"/>
          </a:xfrm>
          <a:prstGeom prst="rect">
            <a:avLst/>
          </a:prstGeom>
        </p:spPr>
        <p:txBody>
          <a:bodyPr wrap="square">
            <a:spAutoFit/>
          </a:bodyPr>
          <a:lstStyle/>
          <a:p>
            <a:pPr marL="0" marR="0" lvl="0" indent="0" algn="l"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2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Core Libraries</a:t>
            </a:r>
          </a:p>
          <a:p>
            <a:pPr marL="742950" marR="0" lvl="1" indent="-285750" algn="l" defTabSz="457200" rtl="0" eaLnBrk="1" fontAlgn="base" latinLnBrk="0" hangingPunct="1">
              <a:lnSpc>
                <a:spcPct val="93000"/>
              </a:lnSpc>
              <a:spcBef>
                <a:spcPct val="0"/>
              </a:spcBef>
              <a:spcAft>
                <a:spcPct val="0"/>
              </a:spcAft>
              <a:buClr>
                <a:srgbClr val="000000"/>
              </a:buClr>
              <a:buSzTx/>
              <a:buFont typeface="Wingdings" pitchFamily="2" charset="2"/>
              <a:buChar char="ü"/>
              <a:defRPr/>
            </a:pPr>
            <a:r>
              <a:rPr kumimoji="0" lang="en-US" altLang="ko-KR" sz="2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Gulim" pitchFamily="34" charset="-127"/>
                <a:cs typeface="+mn-cs"/>
              </a:rPr>
              <a:t>Providing most of the functionality available in the core libraries of the Java language</a:t>
            </a:r>
          </a:p>
          <a:p>
            <a:pPr marL="742950" marR="0" lvl="1" indent="-285750" algn="l" defTabSz="457200" rtl="0" eaLnBrk="1" fontAlgn="base" latinLnBrk="0" hangingPunct="1">
              <a:lnSpc>
                <a:spcPct val="93000"/>
              </a:lnSpc>
              <a:spcBef>
                <a:spcPct val="0"/>
              </a:spcBef>
              <a:spcAft>
                <a:spcPct val="0"/>
              </a:spcAft>
              <a:buClr>
                <a:srgbClr val="000000"/>
              </a:buClr>
              <a:buSzTx/>
              <a:buFont typeface="Wingdings" pitchFamily="2" charset="2"/>
              <a:buChar char="ü"/>
              <a:defRPr/>
            </a:pPr>
            <a:r>
              <a:rPr kumimoji="0" lang="en-US" altLang="ko-KR" sz="24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Gulim" pitchFamily="34" charset="-127"/>
                <a:cs typeface="+mn-cs"/>
              </a:rPr>
              <a:t>APIs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Data Structures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Gulim" pitchFamily="34" charset="-127"/>
                <a:cs typeface="+mn-cs"/>
              </a:rPr>
              <a:t>Utilities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Gulim" pitchFamily="34" charset="-127"/>
                <a:cs typeface="+mn-cs"/>
              </a:rPr>
              <a:t>File Access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Gulim" pitchFamily="34" charset="-127"/>
                <a:cs typeface="+mn-cs"/>
              </a:rPr>
              <a:t>Network Access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Gulim" pitchFamily="34" charset="-127"/>
                <a:cs typeface="+mn-cs"/>
              </a:rPr>
              <a:t>Graphics</a:t>
            </a:r>
          </a:p>
          <a:p>
            <a:pPr marL="1143000" marR="0" lvl="2" indent="-228600" algn="l" defTabSz="457200" rtl="0" eaLnBrk="1" fontAlgn="base" latinLnBrk="0" hangingPunct="1">
              <a:lnSpc>
                <a:spcPct val="93000"/>
              </a:lnSpc>
              <a:spcBef>
                <a:spcPct val="0"/>
              </a:spcBef>
              <a:spcAft>
                <a:spcPct val="0"/>
              </a:spcAft>
              <a:buClr>
                <a:srgbClr val="000000"/>
              </a:buClr>
              <a:buSzTx/>
              <a:buFont typeface="Wingdings" pitchFamily="2" charset="2"/>
              <a:buChar char="Ø"/>
              <a:defRPr/>
            </a:pPr>
            <a:r>
              <a:rPr kumimoji="0" lang="en-US" altLang="ko-KR" sz="2400" b="1" i="0" u="none" strike="noStrike" kern="1200" cap="none" spc="0" normalizeH="0" baseline="0" noProof="0" err="1">
                <a:ln>
                  <a:noFill/>
                </a:ln>
                <a:solidFill>
                  <a:srgbClr val="002060"/>
                </a:solidFill>
                <a:effectLst>
                  <a:outerShdw blurRad="38100" dist="38100" dir="2700000" algn="tl">
                    <a:srgbClr val="000000">
                      <a:alpha val="43137"/>
                    </a:srgbClr>
                  </a:outerShdw>
                </a:effectLst>
                <a:uLnTx/>
                <a:uFillTx/>
                <a:latin typeface="Comic Sans MS" pitchFamily="66" charset="0"/>
                <a:ea typeface="Gulim" pitchFamily="34" charset="-127"/>
                <a:cs typeface="+mn-cs"/>
              </a:rPr>
              <a:t>Etc</a:t>
            </a:r>
            <a:endParaRPr kumimoji="0" lang="en-US" altLang="ko-KR" sz="24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omic Sans MS" panose="030F0702030302020204" pitchFamily="66" charset="0"/>
              <a:ea typeface="Gulim" pitchFamily="34" charset="-127"/>
              <a:cs typeface="+mn-cs"/>
            </a:endParaRPr>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587975"/>
            <a:ext cx="9323599" cy="6971700"/>
          </a:xfrm>
        </p:spPr>
        <p:txBody>
          <a:bodyPr>
            <a:normAutofit fontScale="77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Your subclass should also override the following event handlers:</a:t>
            </a:r>
          </a:p>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1.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doInBackground</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This method will be executed on the background Thread, so place long-running code here, and don’t attempt to interact with UI objects from within this handler. </a:t>
            </a:r>
          </a:p>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publishProgress</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can be used from within this handler to pass parameter values to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onProgressUpdate handler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when your background task is complete, you can return the final result as a parameter to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onPostExecute </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handler, which can update the UI accordingly.</a:t>
            </a:r>
          </a:p>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2.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onProgressUpdate</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Override this handler to update the UI with interim progress updates. </a:t>
            </a:r>
          </a:p>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This handler receives the set of parameters passed in to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publishProgress</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(typically from within the </a:t>
            </a: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doInBackground handler</a:t>
            </a: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ts val="729"/>
              </a:spcBef>
              <a:spcAft>
                <a:spcPts val="1323"/>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This handler is synchronized with the GUI Thread when executed, so you can safely modify UI elements.</a:t>
            </a:r>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251989"/>
            <a:ext cx="8987613" cy="6971700"/>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3.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onPostExecute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When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doInBackground</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has completed, the return value from that method is passed in to this event handler.</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Use this handler to update the UI when your asynchronous task has completed. </a:t>
            </a:r>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This handler is synchronized with the GUI Thread when executed, so you can safely modify UI elements.</a:t>
            </a:r>
            <a:endParaRPr lang="en-US" sz="2000" dirty="0" smtClean="0"/>
          </a:p>
          <a:p>
            <a:pPr marL="333326" marR="0" lvl="0" indent="-333326" algn="l" defTabSz="1007957" fontAlgn="auto">
              <a:lnSpc>
                <a:spcPct val="100000"/>
              </a:lnSpc>
              <a:spcBef>
                <a:spcPts val="729"/>
              </a:spcBef>
              <a:spcAft>
                <a:spcPts val="661"/>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Running Asynchronous Tasks</a:t>
            </a:r>
            <a:endParaRPr lang="en-US" sz="2000" b="1" dirty="0" smtClean="0"/>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After you’ve implemented an asynchronous task, execute it by creating a new instance and calling execute. </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pass in a number of parameters, each of the type specified in your implementation.</a:t>
            </a:r>
          </a:p>
          <a:p>
            <a:pPr marL="777760" marR="0" lvl="1" indent="-333326" algn="l" defTabSz="1007957" fontAlgn="auto">
              <a:lnSpc>
                <a:spcPct val="100000"/>
              </a:lnSpc>
              <a:spcBef>
                <a:spcPct val="20000"/>
              </a:spcBef>
              <a:spcAft>
                <a:spcPts val="661"/>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input = “</a:t>
            </a:r>
            <a:r>
              <a:rPr kumimoji="0" lang="en-US" sz="1800"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redrum</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r>
              <a:rPr kumimoji="0" lang="en-US" sz="1800"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redrum</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777760" marR="0" lvl="1" indent="-333326" algn="l" defTabSz="1007957" fontAlgn="auto">
              <a:lnSpc>
                <a:spcPct val="100000"/>
              </a:lnSpc>
              <a:spcBef>
                <a:spcPct val="20000"/>
              </a:spcBef>
              <a:spcAft>
                <a:spcPts val="661"/>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 </a:t>
            </a:r>
            <a:r>
              <a:rPr kumimoji="0" lang="en-US" sz="1800"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MyAsyncTask</a:t>
            </a: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().execute(input);</a:t>
            </a:r>
            <a:endParaRPr lang="en-US" sz="1800" dirty="0">
              <a:solidFill>
                <a:srgbClr val="7030A0"/>
              </a:solidFill>
            </a:endParaRPr>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8987613" cy="722368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the Intent Service</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 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a convenient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wrapper class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that implements the best practice pattern for background Services that perform set tasks on demand, such as recurring Internet updates or data processing.</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 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queues request Intents as they are received and processes them consecutively on an asynchronous background Thread.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After every received Intent has been processed, the Intent Service will terminate itself.</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Intent Service handles all the complexities around queuing multiple requests, background Thread creation, and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UI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synchronization.</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implement a Service as an Intent Service, extend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override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onHandleIntent</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handler</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onHandleIntent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handler will be executed on a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worker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once for each Intent received. </a:t>
            </a:r>
          </a:p>
          <a:p>
            <a:pPr marL="333326" marR="0" lvl="0" indent="-333326" algn="just"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 Service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is the best-practice approach to creating Services that perform set tasks either on-demand or at regular intervals.</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000" dirty="0" smtClean="0"/>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419982"/>
            <a:ext cx="9155606" cy="6716351"/>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import android.app.IntentService;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import android.content.Intent;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public class MyIntentService extends IntentService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MyIntentService(String name)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super(name);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TODO Complete any required constructor tasks.</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onCreate()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super.onCreate();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TODO: Actions to perform when service is created.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@Override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protected void onHandleIntent(Intent intent)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This handler occurs on a background thread.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TODO The time consuming task should be implemented here.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Each Intent supplied to this IntentService will be</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processed consecutively here. When all incoming Intents</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have been processed the Service will terminate itself.</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53"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1653" b="1">
              <a:solidFill>
                <a:srgbClr val="7030A0"/>
              </a:solidFill>
            </a:endParaRPr>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335986"/>
            <a:ext cx="9239603" cy="7055696"/>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Introducing Loaders</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abstract Loader class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was introduced in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3.0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(API level 11) to encapsulate the best practice technique for asynchronous data loading within UI elements, such as Activities and Fragments.</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Loaders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also available within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Support Library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creating your own Loader implementation, it is typically best practice to extend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AsyncTaskLoader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rather than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Loader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directly.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general custom Loaders should:</a:t>
            </a:r>
          </a:p>
          <a:p>
            <a:pPr marL="777760" marR="0" lvl="1" indent="-333326" algn="just"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Asynchronously load data</a:t>
            </a:r>
          </a:p>
          <a:p>
            <a:pPr marL="777760" marR="0" lvl="1" indent="-333326" algn="just" defTabSz="1007957" fontAlgn="auto">
              <a:lnSpc>
                <a:spcPct val="100000"/>
              </a:lnSpc>
              <a:spcBef>
                <a:spcPct val="20000"/>
              </a:spcBef>
              <a:spcAft>
                <a:spcPct val="0"/>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Monitor the source of the loaded data and automatically provide updated results</a:t>
            </a:r>
            <a:endParaRPr lang="en-US" sz="2000" dirty="0"/>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335986"/>
            <a:ext cx="9071610" cy="722368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ctr"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Manual Thread Creation and GUI Thread Synchronization</a:t>
            </a:r>
          </a:p>
          <a:p>
            <a:pPr marL="333326" marR="0" lvl="0" indent="-333326" algn="ctr"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smtClean="0"/>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Although using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 Services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creating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AsyncTasks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useful shortcuts, there are times when you want to create and manage your own Threads to perform background processing.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is often the case when you have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long-running or inter-related Threads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that require more subtle or complex management than is provided by the two techniques described so far.</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create and manage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child Thread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 using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Android’s Handler class</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the </a:t>
            </a:r>
            <a:r>
              <a:rPr kumimoji="0" lang="en-US" sz="2205"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Threading classes </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available within </a:t>
            </a:r>
            <a:r>
              <a:rPr kumimoji="0" lang="en-US" sz="2205"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java.lang.Thread</a:t>
            </a: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Simple skeleton code for moving processing onto a child Thread.</a:t>
            </a:r>
            <a:endParaRPr lang="en-US" sz="2205"/>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9" y="587975"/>
            <a:ext cx="9743581" cy="6548358"/>
          </a:xfrm>
        </p:spPr>
        <p:txBody>
          <a:bodyPr>
            <a:normAutofit fontScale="925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This method is called on the main GUI thread.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backgroundExecution()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This moves the time consuming operation to a child thread.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Thread thread = new Thread(null, 						doBackgroundThreadProcessing,“Background”);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thread.start();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Runnable that executes the background processing method.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Runnable doBackgroundThreadProcessing = new Runnable()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run()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backgroundThreadProcessing();</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Method which does some processing in the background.</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backgroundThreadProcessing()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 ... Time consuming operations ... ]</a:t>
            </a:r>
          </a:p>
          <a:p>
            <a:pPr marL="1111086" marR="0" lvl="2" indent="-222217" algn="l" defTabSz="1007957" fontAlgn="auto">
              <a:lnSpc>
                <a:spcPct val="100000"/>
              </a:lnSpc>
              <a:spcBef>
                <a:spcPct val="20000"/>
              </a:spcBef>
              <a:spcAft>
                <a:spcPct val="0"/>
              </a:spcAft>
              <a:buSzPct val="60000"/>
              <a:buNone/>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8903617" cy="6800348"/>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Whenever you’re using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background Threads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 a GUI environment, it’s important to synchronize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child Threads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with the main application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(GUI)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before attempting to create or modify UI elements.</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Within your application components,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Notifications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Intents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always received and handled on 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GUI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all other cases, operations that explicitly interact with objects created on the GUI Thread (such as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that display messages (such as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Toasts</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must be invoked on the </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main 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you are running within an Activity, you can also use the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runOnUiThread</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which lets you force a method to execute on the same Thread as the Activity UI, as shown in the following code snippet:</a:t>
            </a:r>
            <a:endParaRPr lang="en-US" sz="2000"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335986"/>
            <a:ext cx="9743581" cy="6971700"/>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runOnUiThread</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(new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Runnable</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run()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Update a View or other Activity UI element.</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use the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Handler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class to post methods onto the Thread in which the Handler was created.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the Handler class, you can post updates to the user interface from a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background Thread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the Post method.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outline for using the Handler to update the GUI Thread.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251989"/>
            <a:ext cx="9323599" cy="7307686"/>
          </a:xfrm>
        </p:spPr>
        <p:txBody>
          <a:bodyPr>
            <a:normAutofit fontScale="625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backgroundExecution()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Thread thread = new Thread(null, doBackgroundThreadProcessing, “Background”);</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thread.start();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Runnable doBackgroundThreadProcessing = new Runnable()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run()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backgroundThreadProcessing();</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backgroundThreadProcessing()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 ... Time consuming operations ... ]</a:t>
            </a:r>
            <a:endParaRPr lang="en-US" sz="8819" b="1" smtClean="0">
              <a:solidFill>
                <a:srgbClr val="7030A0"/>
              </a:solidFill>
            </a:endParaRP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handler.post(doUpdateGUI);</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9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nb-NO"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Handler handler = new Handler();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Runnable doUpdateGUI = new Runnable()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public void run()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updateGUI();</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97"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private void updateGUI()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 Open a dialog or modify a GUI element ... ]</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600">
                <a:latin typeface="Comic Sans MS" pitchFamily="66" charset="0"/>
              </a:rPr>
              <a:t>The Dalvik Virtual Machine(DVM)</a:t>
            </a:r>
          </a:p>
        </p:txBody>
      </p:sp>
      <p:sp>
        <p:nvSpPr>
          <p:cNvPr id="37891" name="Content Placeholder 2"/>
          <p:cNvSpPr>
            <a:spLocks noGrp="1"/>
          </p:cNvSpPr>
          <p:nvPr>
            <p:ph idx="1"/>
          </p:nvPr>
        </p:nvSpPr>
        <p:spPr>
          <a:xfrm>
            <a:off x="325438" y="1993900"/>
            <a:ext cx="9501187" cy="5357813"/>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r>
              <a:rPr lang="en-US" altLang="en-US" sz="2200" b="1">
                <a:solidFill>
                  <a:srgbClr val="7030A0"/>
                </a:solidFill>
                <a:latin typeface="Comic Sans MS" pitchFamily="66" charset="0"/>
              </a:rPr>
              <a:t>One of the key elements of Android is the </a:t>
            </a:r>
            <a:r>
              <a:rPr lang="en-US" altLang="en-US" sz="2200" b="1">
                <a:solidFill>
                  <a:srgbClr val="FF0000"/>
                </a:solidFill>
                <a:latin typeface="Comic Sans MS" pitchFamily="66" charset="0"/>
              </a:rPr>
              <a:t>Dalvik VM</a:t>
            </a:r>
            <a:r>
              <a:rPr lang="en-US" altLang="en-US" sz="2200" b="1">
                <a:solidFill>
                  <a:srgbClr val="7030A0"/>
                </a:solidFill>
                <a:latin typeface="Comic Sans MS" pitchFamily="66" charset="0"/>
              </a:rPr>
              <a:t>. Rather than using a traditional </a:t>
            </a:r>
            <a:r>
              <a:rPr lang="en-US" altLang="en-US" sz="2200" b="1">
                <a:solidFill>
                  <a:srgbClr val="FF9900"/>
                </a:solidFill>
                <a:latin typeface="Comic Sans MS" pitchFamily="66" charset="0"/>
              </a:rPr>
              <a:t>Java VM </a:t>
            </a:r>
            <a:r>
              <a:rPr lang="en-US" altLang="en-US" sz="2200" b="1">
                <a:solidFill>
                  <a:srgbClr val="7030A0"/>
                </a:solidFill>
                <a:latin typeface="Comic Sans MS" pitchFamily="66" charset="0"/>
              </a:rPr>
              <a:t>such as Java ME, Android uses its own custom VM designed to ensure that multiple instances run efficiently on a single device.</a:t>
            </a:r>
          </a:p>
          <a:p>
            <a:pPr lvl="0">
              <a:buNone/>
            </a:pPr>
            <a:endParaRPr lang="en-US" altLang="en-US" sz="2200" b="1">
              <a:solidFill>
                <a:srgbClr val="7030A0"/>
              </a:solidFill>
              <a:latin typeface="Comic Sans MS" pitchFamily="66" charset="0"/>
            </a:endParaRPr>
          </a:p>
          <a:p>
            <a:pPr lvl="0"/>
            <a:r>
              <a:rPr lang="en-US" altLang="en-US" sz="2200" b="1">
                <a:solidFill>
                  <a:srgbClr val="7030A0"/>
                </a:solidFill>
                <a:latin typeface="Comic Sans MS" pitchFamily="66" charset="0"/>
              </a:rPr>
              <a:t>The </a:t>
            </a:r>
            <a:r>
              <a:rPr lang="en-US" altLang="en-US" sz="2200" b="1">
                <a:solidFill>
                  <a:srgbClr val="002060"/>
                </a:solidFill>
                <a:latin typeface="Comic Sans MS" pitchFamily="66" charset="0"/>
              </a:rPr>
              <a:t>Dalvik VM </a:t>
            </a:r>
            <a:r>
              <a:rPr lang="en-US" altLang="en-US" sz="2200" b="1">
                <a:solidFill>
                  <a:srgbClr val="7030A0"/>
                </a:solidFill>
                <a:latin typeface="Comic Sans MS" pitchFamily="66" charset="0"/>
              </a:rPr>
              <a:t>uses the device’s underlying </a:t>
            </a:r>
            <a:r>
              <a:rPr lang="en-US" altLang="en-US" sz="2200" b="1">
                <a:solidFill>
                  <a:srgbClr val="008000"/>
                </a:solidFill>
                <a:latin typeface="Comic Sans MS" pitchFamily="66" charset="0"/>
              </a:rPr>
              <a:t>Linux kernel </a:t>
            </a:r>
            <a:r>
              <a:rPr lang="en-US" altLang="en-US" sz="2200" b="1">
                <a:solidFill>
                  <a:srgbClr val="7030A0"/>
                </a:solidFill>
                <a:latin typeface="Comic Sans MS" pitchFamily="66" charset="0"/>
              </a:rPr>
              <a:t>to handle low-level functionality, including security, threading, and process and memory management.</a:t>
            </a:r>
          </a:p>
          <a:p>
            <a:pPr lvl="0">
              <a:buNone/>
            </a:pPr>
            <a:r>
              <a:rPr lang="en-US" altLang="en-US" sz="2200" b="1">
                <a:solidFill>
                  <a:srgbClr val="7030A0"/>
                </a:solidFill>
                <a:latin typeface="Comic Sans MS" pitchFamily="66" charset="0"/>
              </a:rPr>
              <a:t> </a:t>
            </a:r>
          </a:p>
          <a:p>
            <a:pPr lvl="0"/>
            <a:r>
              <a:rPr lang="en-US" altLang="en-US" sz="2200" b="1">
                <a:solidFill>
                  <a:srgbClr val="7030A0"/>
                </a:solidFill>
                <a:latin typeface="Comic Sans MS" pitchFamily="66" charset="0"/>
              </a:rPr>
              <a:t>If the speed and efficiency of C/C++ is required for your application, Android provides a </a:t>
            </a:r>
            <a:r>
              <a:rPr lang="en-US" altLang="en-US" sz="2200" b="1">
                <a:solidFill>
                  <a:srgbClr val="CC0099"/>
                </a:solidFill>
                <a:latin typeface="Comic Sans MS" pitchFamily="66" charset="0"/>
              </a:rPr>
              <a:t>native development kit </a:t>
            </a:r>
            <a:r>
              <a:rPr lang="en-US" altLang="en-US" sz="2200" b="1">
                <a:solidFill>
                  <a:srgbClr val="002060"/>
                </a:solidFill>
                <a:latin typeface="Comic Sans MS" pitchFamily="66" charset="0"/>
              </a:rPr>
              <a:t>(NDK). </a:t>
            </a:r>
            <a:r>
              <a:rPr lang="en-US" altLang="en-US" sz="2200" b="1">
                <a:solidFill>
                  <a:srgbClr val="7030A0"/>
                </a:solidFill>
                <a:latin typeface="Comic Sans MS" pitchFamily="66" charset="0"/>
              </a:rPr>
              <a:t>The NDK is designed to enable you to create C++ libraries using the </a:t>
            </a:r>
            <a:r>
              <a:rPr lang="en-US" altLang="en-US" sz="2200" b="1">
                <a:solidFill>
                  <a:srgbClr val="FF0000"/>
                </a:solidFill>
                <a:latin typeface="Comic Sans MS" pitchFamily="66" charset="0"/>
              </a:rPr>
              <a:t>libc</a:t>
            </a:r>
            <a:r>
              <a:rPr lang="en-US" altLang="en-US" sz="2200" b="1">
                <a:solidFill>
                  <a:srgbClr val="7030A0"/>
                </a:solidFill>
                <a:latin typeface="Comic Sans MS" pitchFamily="66" charset="0"/>
              </a:rPr>
              <a:t> and </a:t>
            </a:r>
            <a:r>
              <a:rPr lang="en-US" altLang="en-US" sz="2200" b="1">
                <a:solidFill>
                  <a:srgbClr val="C00000"/>
                </a:solidFill>
                <a:latin typeface="Comic Sans MS" pitchFamily="66" charset="0"/>
              </a:rPr>
              <a:t>libm</a:t>
            </a:r>
            <a:r>
              <a:rPr lang="en-US" altLang="en-US" sz="2200" b="1">
                <a:solidFill>
                  <a:srgbClr val="7030A0"/>
                </a:solidFill>
                <a:latin typeface="Comic Sans MS" pitchFamily="66" charset="0"/>
              </a:rPr>
              <a:t> libraries, along with native access to </a:t>
            </a:r>
            <a:r>
              <a:rPr lang="en-US" altLang="en-US" sz="2200" b="1">
                <a:solidFill>
                  <a:srgbClr val="FF9900"/>
                </a:solidFill>
                <a:latin typeface="Comic Sans MS" pitchFamily="66" charset="0"/>
              </a:rPr>
              <a:t>OpenGL</a:t>
            </a:r>
            <a:r>
              <a:rPr lang="en-US" altLang="en-US" sz="2200" b="1">
                <a:solidFill>
                  <a:srgbClr val="7030A0"/>
                </a:solidFill>
                <a:latin typeface="Comic Sans MS" pitchFamily="66" charset="0"/>
              </a:rPr>
              <a:t>.</a:t>
            </a:r>
          </a:p>
          <a:p>
            <a:pPr lvl="0"/>
            <a:endParaRPr lang="en-US" altLang="en-US" sz="2000">
              <a:latin typeface="Comic Sans MS" pitchFamily="66" charset="0"/>
            </a:endParaRPr>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923960"/>
            <a:ext cx="9145512" cy="629972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Handler class also enables you to delay posts or execute them at a specific time, using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postDelayed</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postAtTime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methods, respectively:</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Post a method on the UI thread after 1sec.</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handler.postDelayed</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doUpdateGUI</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1000);</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Post a method on the UI thread after the device has been in</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use for 5mins.</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2000" b="0"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upTime</a:t>
            </a:r>
            <a:r>
              <a:rPr kumimoji="0" lang="en-US" sz="2000" b="0"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1000*60*5;</a:t>
            </a:r>
          </a:p>
          <a:p>
            <a:pPr marL="777760" marR="0" lvl="1" indent="-333326" algn="l"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handler.postAtTime</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doUpdateGUI</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SystemClock</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uptimeMillis</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 </a:t>
            </a:r>
            <a:r>
              <a:rPr kumimoji="0" lang="en-US" sz="2000" b="1" i="0" u="none" strike="noStrike" kern="1200" cap="none" spc="0" normalizeH="0" baseline="0" noProof="0" dirty="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upTime</a:t>
            </a:r>
            <a:r>
              <a:rPr kumimoji="0" lang="en-US" sz="2000" b="1" i="0" u="none" strike="noStrike" kern="1200" cap="none" spc="0" normalizeH="0" baseline="0" noProof="0" dirty="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t>
            </a:r>
            <a:endParaRPr lang="en-US" sz="2000" dirty="0">
              <a:solidFill>
                <a:srgbClr val="7030A0"/>
              </a:solidFill>
            </a:endParaRPr>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93" y="3191862"/>
            <a:ext cx="8231646" cy="1259946"/>
          </a:xfrm>
        </p:spPr>
        <p:txBody>
          <a:bodyPr>
            <a:normAutofit/>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4409" b="1" i="0" u="none" strike="noStrike" kern="1200" cap="small" spc="0" normalizeH="0" baseline="0" noProof="0" smtClean="0">
                <a:ln w="9525" cap="flat" cmpd="sng" algn="ctr">
                  <a:noFill/>
                  <a:prstDash val="solid"/>
                  <a:round/>
                  <a:headEnd type="none" w="med" len="med"/>
                  <a:tailEnd type="none" w="med" len="med"/>
                </a:ln>
                <a:solidFill>
                  <a:srgbClr val="00B050"/>
                </a:solidFill>
                <a:uLnTx/>
                <a:uFillTx/>
                <a:latin typeface="+mj-lt"/>
                <a:ea typeface="+mj-ea"/>
                <a:cs typeface="+mj-cs"/>
                <a:sym typeface="Wingdings" charset="2"/>
              </a:rPr>
              <a:t>USING ALARMS</a:t>
            </a:r>
            <a:endParaRPr lang="en-US" sz="4409">
              <a:solidFill>
                <a:srgbClr val="00B050"/>
              </a:solidFill>
            </a:endParaRPr>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6515" y="755967"/>
            <a:ext cx="9155606" cy="6635715"/>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are a means of firing Intents at predetermined times or intervals.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Unlike </a:t>
            </a: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Timers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Alarms operate outside the scope of your application, so you can use them to trigger application events or actions even after your application has been closed. </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Alarms are particularly powerful when used in combination with </a:t>
            </a: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Receivers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enabling you to set Alarms that fire </a:t>
            </a: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Intents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start </a:t>
            </a: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even open </a:t>
            </a:r>
            <a:r>
              <a:rPr kumimoji="0" lang="en-US" sz="24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Activities</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without your application need to be open or running.</a:t>
            </a:r>
          </a:p>
          <a:p>
            <a:pPr marL="333326" marR="0" lvl="0" indent="-333326" algn="just" defTabSz="1007957" fontAlgn="auto">
              <a:lnSpc>
                <a:spcPct val="100000"/>
              </a:lnSpc>
              <a:spcBef>
                <a:spcPts val="729"/>
              </a:spcBef>
              <a:spcAft>
                <a:spcPts val="1323"/>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Alarms are an effective means to reducing your application’s resource requirements, by enabling you to stop Services and eliminate timers while maintaining the ability to perform scheduled actions.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smtClean="0"/>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1007957"/>
            <a:ext cx="9155606" cy="6299729"/>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use Alarms to schedule regular updates based on network lookups, to schedule time-consuming or cost-bound operations at “off-peak” times, or to schedule retries for failed operations.</a:t>
            </a:r>
          </a:p>
          <a:p>
            <a:pPr marL="333326" marR="0" lvl="0" indent="-333326" algn="just"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smtClean="0"/>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 operations are handled through the AlarmManager, a system Service accessed via </a:t>
            </a:r>
            <a:r>
              <a:rPr kumimoji="0" lang="en-US" sz="2400"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getSystemService</a:t>
            </a: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as follows:</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smtClean="0"/>
          </a:p>
          <a:p>
            <a:pPr marL="777760" marR="0" lvl="1" indent="-333326" algn="just" defTabSz="1007957" fontAlgn="auto">
              <a:lnSpc>
                <a:spcPct val="100000"/>
              </a:lnSpc>
              <a:spcBef>
                <a:spcPct val="20000"/>
              </a:spcBef>
              <a:spcAft>
                <a:spcPct val="0"/>
              </a:spcAft>
              <a:buSzPct val="80000"/>
              <a:buNone/>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AlarmManager  alarmManager = (AlarmManager) 				getSystemService(Context.ALARM_SERVICE);</a:t>
            </a:r>
            <a:endParaRPr lang="en-US" sz="2000" b="1">
              <a:solidFill>
                <a:srgbClr val="7030A0"/>
              </a:solidFill>
            </a:endParaRPr>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167993"/>
            <a:ext cx="9071610" cy="739168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Creating, Setting, and Canceling Alarms</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create a new one-shot Alarm, use the set method and specify an alarm type, a trigger time, and a Pending Intent to fire when the Alarm triggers. </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If the trigger time you specify for the Alarm occurs in the past, the Alarm will be triggered immediately.</a:t>
            </a:r>
          </a:p>
          <a:p>
            <a:pPr marL="333326" marR="0" lvl="0" indent="-333326" algn="l" defTabSz="1007957" fontAlgn="auto">
              <a:lnSpc>
                <a:spcPct val="100000"/>
              </a:lnSpc>
              <a:spcBef>
                <a:spcPts val="729"/>
              </a:spcBef>
              <a:spcAft>
                <a:spcPts val="661"/>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four alarm types are available:</a:t>
            </a:r>
          </a:p>
          <a:p>
            <a:pPr marL="777760" marR="0" lvl="1" indent="-333326" algn="l" defTabSz="1007957" fontAlgn="auto">
              <a:lnSpc>
                <a:spcPct val="100000"/>
              </a:lnSpc>
              <a:spcBef>
                <a:spcPct val="20000"/>
              </a:spcBef>
              <a:spcAft>
                <a:spcPts val="661"/>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8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RTC_WAKEUP</a:t>
            </a: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Wakes the device from sleep to fire the Pending Intent at the clock time specified.</a:t>
            </a:r>
          </a:p>
          <a:p>
            <a:pPr marL="777760" marR="0" lvl="1" indent="-333326" algn="l" defTabSz="1007957" fontAlgn="auto">
              <a:lnSpc>
                <a:spcPct val="100000"/>
              </a:lnSpc>
              <a:spcBef>
                <a:spcPct val="20000"/>
              </a:spcBef>
              <a:spcAft>
                <a:spcPts val="661"/>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8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RTC </a:t>
            </a: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Fires the Pending Intent at the time specified but does not wake the device.</a:t>
            </a:r>
          </a:p>
          <a:p>
            <a:pPr marL="777760" marR="0" lvl="1" indent="-333326" algn="l" defTabSz="1007957" fontAlgn="auto">
              <a:lnSpc>
                <a:spcPct val="100000"/>
              </a:lnSpc>
              <a:spcBef>
                <a:spcPct val="20000"/>
              </a:spcBef>
              <a:spcAft>
                <a:spcPts val="661"/>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8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ELAPSED_REALTIME </a:t>
            </a: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Fires the Pending Intent based on the amount of time elapsed since the device was booted but does not wake the device. The elapsed time includes any period of time the device was asleep.</a:t>
            </a:r>
          </a:p>
          <a:p>
            <a:pPr marL="777760" marR="0" lvl="1" indent="-333326" algn="l" defTabSz="1007957" fontAlgn="auto">
              <a:lnSpc>
                <a:spcPct val="100000"/>
              </a:lnSpc>
              <a:spcBef>
                <a:spcPct val="20000"/>
              </a:spcBef>
              <a:spcAft>
                <a:spcPts val="661"/>
              </a:spcAft>
              <a:buSzPct val="80000"/>
              <a:buFont typeface="Wingdings" pitchFamily="2" charset="2"/>
              <a:buChar char="Ø"/>
              <a:defRPr kumimoji="0" sz="2552"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1600"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ELAPSED_REALTIME_WAKEUP — </a:t>
            </a:r>
            <a:r>
              <a:rPr kumimoji="0" lang="en-US" sz="20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Wakes the device from sleep and fires the Pending Intent after a specified length of time has passed since device boot.</a:t>
            </a:r>
            <a:endParaRPr lang="en-US" sz="2000"/>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587975"/>
            <a:ext cx="8903617" cy="671971"/>
          </a:xfrm>
        </p:spPr>
        <p:txBody>
          <a:bodyPr>
            <a:normAutofit fontScale="90000"/>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ctr"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645" b="1" i="0" u="none" strike="noStrike" kern="1200" cap="small" spc="0" normalizeH="0" baseline="0" noProof="0" smtClean="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t/>
            </a:r>
            <a:br>
              <a:rPr kumimoji="0" lang="en-US" sz="3645" b="1" i="0" u="none" strike="noStrike" kern="1200" cap="small" spc="0" normalizeH="0" baseline="0" noProof="0" smtClean="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br>
            <a:r>
              <a:rPr kumimoji="0" lang="en-US" sz="3527" b="1" i="0" u="none" strike="noStrike" kern="1200" cap="small" spc="0" normalizeH="0" baseline="0" noProof="0" smtClean="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t> </a:t>
            </a:r>
            <a:r>
              <a:rPr kumimoji="0" lang="en-US" sz="2425" b="1" i="0" u="none" strike="noStrike" kern="1200" cap="small" spc="0" normalizeH="0" baseline="0" noProof="0" smtClean="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t>Creating a waking Alarm that triggers in 10 seconds</a:t>
            </a:r>
            <a:endParaRPr lang="en-US" b="1">
              <a:solidFill>
                <a:schemeClr val="tx1"/>
              </a:solidFill>
            </a:endParaRPr>
          </a:p>
        </p:txBody>
      </p:sp>
      <p:sp>
        <p:nvSpPr>
          <p:cNvPr id="3" name="Content Placeholder 2"/>
          <p:cNvSpPr>
            <a:spLocks noGrp="1"/>
          </p:cNvSpPr>
          <p:nvPr>
            <p:ph sz="quarter" idx="1"/>
          </p:nvPr>
        </p:nvSpPr>
        <p:spPr>
          <a:xfrm>
            <a:off x="504508" y="1511935"/>
            <a:ext cx="8987613" cy="5711754"/>
          </a:xfrm>
        </p:spPr>
        <p:txBody>
          <a:bodyPr>
            <a:no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Get a reference to the Alarm Manager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AlarmManager alarmManager = (AlarmManager) 				getSystemService (Context.ALARM_SERVICE);</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Set the alarm to wake the device if sleeping.</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 alarmType = AlarmManager.ELAPSED_REALTIME_WAKEUP;</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Trigger the device in 10 seconds.</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long timeOrLengthofWait = 10000;</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Create a Pending Intent that will broadcast and 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ALARM_ACTION = “ALARM_ACTION”;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intentToFire = new Intent(ALARM_ACTION);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PendingIntent alarmIntent = PendingIntent.getBroadcast(this, 0,</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intentToFire, 0);</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Set the alarm</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4"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alarmManager.set(alarmType, timeOrLengthofWait, alarmIntent);</a:t>
            </a:r>
            <a:endParaRPr lang="en-US" sz="1984" b="1">
              <a:solidFill>
                <a:srgbClr val="7030A0"/>
              </a:solidFill>
            </a:endParaRPr>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2518" y="1007957"/>
            <a:ext cx="9323599" cy="629972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Setting a second Alarm using the same Pending Intent replaces the preexisting Alarm.</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cancel an Alarm, call cancel on the Alarm Manager, passing in the Pending Intent you no longer want to trigger,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smtClean="0">
              <a:solidFill>
                <a:srgbClr val="7030A0"/>
              </a:solidFill>
            </a:endParaRP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alarmManager.cancel(alarmIntent);</a:t>
            </a:r>
            <a:endParaRPr lang="en-US" sz="2400">
              <a:solidFill>
                <a:srgbClr val="7030A0"/>
              </a:solidFill>
            </a:endParaRPr>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302738"/>
            <a:ext cx="8231646" cy="705219"/>
          </a:xfrm>
        </p:spPr>
        <p:txBody>
          <a:bodyPr/>
          <a:lstStyle>
            <a:lvl1pPr>
              <a:defRPr kumimoji="0" sz="3307" b="0" i="0" u="none" strike="noStrike" kern="1200" cap="small" spc="0" normalizeH="0" baseline="0" noProof="0">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3645" b="0" i="0" u="none" strike="noStrike" kern="1200" cap="small" spc="0" normalizeH="0" baseline="0" noProof="0">
                <a:ln w="9525" cap="flat" cmpd="sng" algn="ctr">
                  <a:noFill/>
                  <a:prstDash val="solid"/>
                  <a:round/>
                  <a:headEnd type="none" w="med" len="med"/>
                  <a:tailEnd type="none" w="med" len="med"/>
                </a:ln>
                <a:solidFill>
                  <a:srgbClr val="575F6D"/>
                </a:solidFill>
                <a:uLnTx/>
                <a:uFillTx/>
                <a:latin typeface="+mj-lt"/>
                <a:ea typeface="+mj-ea"/>
                <a:cs typeface="+mj-cs"/>
                <a:sym typeface="Wingdings" charset="2"/>
              </a:defRPr>
            </a:pPr>
            <a:r>
              <a:rPr kumimoji="0" lang="en-US" sz="3200" b="1" i="0" u="none" strike="noStrike" kern="1200" cap="small" spc="0" normalizeH="0" baseline="0" noProof="0" smtClean="0">
                <a:ln w="9525" cap="flat" cmpd="sng" algn="ctr">
                  <a:noFill/>
                  <a:prstDash val="solid"/>
                  <a:round/>
                  <a:headEnd type="none" w="med" len="med"/>
                  <a:tailEnd type="none" w="med" len="med"/>
                </a:ln>
                <a:solidFill>
                  <a:srgbClr val="575F6D"/>
                </a:solidFill>
                <a:uLnTx/>
                <a:uFillTx/>
                <a:latin typeface="+mj-lt"/>
                <a:ea typeface="+mj-ea"/>
                <a:cs typeface="+mj-cs"/>
                <a:sym typeface="Wingdings" charset="2"/>
              </a:rPr>
              <a:t>Setting Repeating Alarms</a:t>
            </a:r>
            <a:endParaRPr lang="en-US" sz="3200"/>
          </a:p>
        </p:txBody>
      </p:sp>
      <p:sp>
        <p:nvSpPr>
          <p:cNvPr id="3" name="Content Placeholder 2"/>
          <p:cNvSpPr>
            <a:spLocks noGrp="1"/>
          </p:cNvSpPr>
          <p:nvPr>
            <p:ph sz="quarter" idx="1"/>
          </p:nvPr>
        </p:nvSpPr>
        <p:spPr>
          <a:xfrm>
            <a:off x="504508" y="1007957"/>
            <a:ext cx="9239603" cy="629972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Repeating alarms work in the same way as the one-shot alarms but will trigger repeatedly at the specified interval.</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Because alarms are set outside your Application lifecycle, they are perfect for scheduling regular updates or data lookups so that they don’t require a Service to be constantly running in the background.</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set a repeating alarm, use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setRepeating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setInexactRepeating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on the Alarm Manager. </a:t>
            </a:r>
          </a:p>
          <a:p>
            <a:pPr marL="333326" marR="0" lvl="0" indent="-333326" algn="l"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Both methods support an alarm type, an initial trigger time, and a Pending Intent to fire when the alarm triggers</a:t>
            </a:r>
            <a:endParaRPr lang="en-US" sz="2400" dirty="0"/>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503979"/>
            <a:ext cx="8819621" cy="6719712"/>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interval value passed in to this method lets you specify an exact interval for your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alarm,down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the millisecond.</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setInexactRepeating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helps to reduce the battery drain associated with waking the device on a regular schedule to perform updates.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run time Android will synchronize multiple inexact repeating alarms and trigger them simultaneously.</a:t>
            </a:r>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335986"/>
            <a:ext cx="8903617" cy="7223689"/>
          </a:xfrm>
        </p:spPr>
        <p:txBody>
          <a:bodyPr>
            <a:normAutofit/>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Rather than specifying an exact interval, the </a:t>
            </a: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setInexactRepeating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method accepts one of the following </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Alarm Manager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constants:</a:t>
            </a:r>
          </a:p>
          <a:p>
            <a:pPr marL="1111086" marR="0" lvl="2" indent="-222217" algn="just" defTabSz="1007957" fontAlgn="auto">
              <a:lnSpc>
                <a:spcPct val="100000"/>
              </a:lnSpc>
              <a:spcBef>
                <a:spcPct val="20000"/>
              </a:spcBef>
              <a:spcAft>
                <a:spcPct val="0"/>
              </a:spcAft>
              <a:buSzPct val="60000"/>
              <a:buFont typeface="Wingdings" pitchFamily="2" charset="2"/>
              <a:buChar char="Ø"/>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INTERVAL_FIFTEEN_MINUTES</a:t>
            </a:r>
          </a:p>
          <a:p>
            <a:pPr marL="1111086" marR="0" lvl="2" indent="-222217" algn="just" defTabSz="1007957" fontAlgn="auto">
              <a:lnSpc>
                <a:spcPct val="100000"/>
              </a:lnSpc>
              <a:spcBef>
                <a:spcPct val="20000"/>
              </a:spcBef>
              <a:spcAft>
                <a:spcPct val="0"/>
              </a:spcAft>
              <a:buSzPct val="60000"/>
              <a:buFont typeface="Wingdings" pitchFamily="2" charset="2"/>
              <a:buChar char="Ø"/>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INTERVAL_HALF_HOUR</a:t>
            </a:r>
          </a:p>
          <a:p>
            <a:pPr marL="1111086" marR="0" lvl="2" indent="-222217" algn="just" defTabSz="1007957" fontAlgn="auto">
              <a:lnSpc>
                <a:spcPct val="100000"/>
              </a:lnSpc>
              <a:spcBef>
                <a:spcPct val="20000"/>
              </a:spcBef>
              <a:spcAft>
                <a:spcPct val="0"/>
              </a:spcAft>
              <a:buSzPct val="60000"/>
              <a:buFont typeface="Wingdings" pitchFamily="2" charset="2"/>
              <a:buChar char="Ø"/>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INTERVAL_HOUR</a:t>
            </a:r>
          </a:p>
          <a:p>
            <a:pPr marL="1111086" marR="0" lvl="2" indent="-222217" algn="just" defTabSz="1007957" fontAlgn="auto">
              <a:lnSpc>
                <a:spcPct val="100000"/>
              </a:lnSpc>
              <a:spcBef>
                <a:spcPct val="20000"/>
              </a:spcBef>
              <a:spcAft>
                <a:spcPct val="0"/>
              </a:spcAft>
              <a:buSzPct val="60000"/>
              <a:buFont typeface="Wingdings" pitchFamily="2" charset="2"/>
              <a:buChar char="Ø"/>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INTERVAL_HALF_DAY</a:t>
            </a:r>
          </a:p>
          <a:p>
            <a:pPr marL="1111086" marR="0" lvl="2" indent="-222217" algn="just" defTabSz="1007957" fontAlgn="auto">
              <a:lnSpc>
                <a:spcPct val="100000"/>
              </a:lnSpc>
              <a:spcBef>
                <a:spcPct val="20000"/>
              </a:spcBef>
              <a:spcAft>
                <a:spcPct val="0"/>
              </a:spcAft>
              <a:buSzPct val="60000"/>
              <a:buFont typeface="Wingdings" pitchFamily="2" charset="2"/>
              <a:buChar char="Ø"/>
              <a:defRPr kumimoji="0" sz="2187"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INTERVAL_DAY</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an inexact repeating alarm, prevents each application from separately waking the device in a similar but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nonoverlapping</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period. </a:t>
            </a:r>
          </a:p>
          <a:p>
            <a:pPr marL="333326" marR="0" lvl="0" indent="-333326" algn="just" defTabSz="1007957" fontAlgn="auto">
              <a:lnSpc>
                <a:spcPct val="100000"/>
              </a:lnSpc>
              <a:spcBef>
                <a:spcPts val="729"/>
              </a:spcBef>
              <a:spcAft>
                <a:spcPct val="0"/>
              </a:spcAft>
              <a:buSzPct val="70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synchronizing these alarms, the system is able to limit the impact of regularly repeating events on battery resources.</a:t>
            </a:r>
            <a:endParaRPr lang="en-US" sz="2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제목 1"/>
          <p:cNvSpPr>
            <a:spLocks noGrp="1"/>
          </p:cNvSpPr>
          <p:nvPr>
            <p:ph type="title"/>
          </p:nvPr>
        </p:nvSpPr>
        <p:spPr>
          <a:xfrm>
            <a:off x="936625" y="423863"/>
            <a:ext cx="8280400" cy="908050"/>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1" fontAlgn="base" latinLnBrk="0" hangingPunct="1">
              <a:lnSpc>
                <a:spcPct val="93000"/>
              </a:lnSpc>
              <a:spcBef>
                <a:spcPct val="0"/>
              </a:spcBef>
              <a:spcAft>
                <a:spcPct val="0"/>
              </a:spcAft>
              <a:buClr>
                <a:srgbClr val="000000"/>
              </a:buClr>
              <a:buSzTx/>
              <a:buFont typeface="Times New Roman" pitchFamily="18" charset="0"/>
              <a:buNone/>
              <a:defRPr/>
            </a:pPr>
            <a:r>
              <a:rPr kumimoji="0" lang="en-US" altLang="ko-KR"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rPr>
              <a:t>Android S/W Stack – Linux Kernel</a:t>
            </a:r>
            <a:endParaRPr kumimoji="0" lang="ko-KR" altLang="en-US"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Gulim" pitchFamily="34" charset="-127"/>
              <a:cs typeface="+mj-cs"/>
            </a:endParaRPr>
          </a:p>
        </p:txBody>
      </p:sp>
      <p:pic>
        <p:nvPicPr>
          <p:cNvPr id="38915" name="그림 4"/>
          <p:cNvPicPr>
            <a:picLocks noChangeAspect="1"/>
          </p:cNvPicPr>
          <p:nvPr/>
        </p:nvPicPr>
        <p:blipFill>
          <a:blip r:embed="rId2"/>
          <a:stretch>
            <a:fillRect/>
          </a:stretch>
        </p:blipFill>
        <p:spPr>
          <a:xfrm>
            <a:off x="0" y="1763713"/>
            <a:ext cx="10080625" cy="1728787"/>
          </a:xfrm>
          <a:prstGeom prst="rect">
            <a:avLst/>
          </a:prstGeom>
          <a:noFill/>
          <a:ln>
            <a:noFill/>
            <a:miter lim="800000"/>
          </a:ln>
        </p:spPr>
      </p:pic>
      <p:sp>
        <p:nvSpPr>
          <p:cNvPr id="38916" name="Прямоугольник 5"/>
          <p:cNvSpPr/>
          <p:nvPr/>
        </p:nvSpPr>
        <p:spPr>
          <a:xfrm>
            <a:off x="503238" y="3668713"/>
            <a:ext cx="9505950" cy="406400"/>
          </a:xfrm>
          <a:prstGeom prst="rect">
            <a:avLst/>
          </a:prstGeom>
        </p:spPr>
        <p:txBody>
          <a:bodyPr>
            <a:spAutoFit/>
          </a:bodyPr>
          <a:lstStyle/>
          <a:p>
            <a:pPr marL="292100" marR="0" lvl="0" indent="-292100" algn="l" defTabSz="457200" rtl="0" eaLnBrk="1" fontAlgn="base" latinLnBrk="1" hangingPunct="0">
              <a:lnSpc>
                <a:spcPts val="2600"/>
              </a:lnSpc>
              <a:spcBef>
                <a:spcPts val="600"/>
              </a:spcBef>
              <a:spcAft>
                <a:spcPts val="400"/>
              </a:spcAft>
              <a:buClr>
                <a:srgbClr val="0C7B9C"/>
              </a:buClr>
              <a:buSzPct val="75000"/>
              <a:buFont typeface="Wingdings" pitchFamily="82" charset="2"/>
              <a:buChar char="l"/>
              <a:defRPr/>
            </a:pPr>
            <a:r>
              <a:rPr kumimoji="0" lang="en-US" sz="2000" b="0" i="0" u="none" strike="noStrike" kern="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Relying on Linux Kernel 2.6 for core system services</a:t>
            </a:r>
          </a:p>
        </p:txBody>
      </p:sp>
      <p:sp>
        <p:nvSpPr>
          <p:cNvPr id="38917" name="Прямоугольник 6"/>
          <p:cNvSpPr/>
          <p:nvPr/>
        </p:nvSpPr>
        <p:spPr>
          <a:xfrm>
            <a:off x="647700" y="4057650"/>
            <a:ext cx="5038725" cy="1809750"/>
          </a:xfrm>
          <a:prstGeom prst="rect">
            <a:avLst/>
          </a:prstGeom>
        </p:spPr>
        <p:txBody>
          <a:bodyPr>
            <a:spAutoFit/>
          </a:bodyPr>
          <a:lstStyle/>
          <a:p>
            <a:pPr marL="749300" marR="0" lvl="1" indent="-292100" algn="l" defTabSz="457200" rtl="0" eaLnBrk="1" fontAlgn="base" latinLnBrk="1" hangingPunct="0">
              <a:lnSpc>
                <a:spcPts val="2600"/>
              </a:lnSpc>
              <a:spcBef>
                <a:spcPts val="600"/>
              </a:spcBef>
              <a:spcAft>
                <a:spcPts val="400"/>
              </a:spcAft>
              <a:buClr>
                <a:srgbClr val="0C7B9C"/>
              </a:buClr>
              <a:buSzPct val="75000"/>
              <a:buFont typeface="Wingdings" pitchFamily="2" charset="2"/>
              <a:buChar char="ü"/>
              <a:defRPr/>
            </a:pPr>
            <a:r>
              <a:rPr kumimoji="0" lang="en-US" sz="2000" b="0" i="0" u="none" strike="noStrike" kern="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Memory and Process Management</a:t>
            </a:r>
          </a:p>
          <a:p>
            <a:pPr marL="749300" marR="0" lvl="1" indent="-292100" algn="l" defTabSz="457200" rtl="0" eaLnBrk="1" fontAlgn="base" latinLnBrk="1" hangingPunct="0">
              <a:lnSpc>
                <a:spcPts val="2600"/>
              </a:lnSpc>
              <a:spcBef>
                <a:spcPts val="600"/>
              </a:spcBef>
              <a:spcAft>
                <a:spcPts val="400"/>
              </a:spcAft>
              <a:buClr>
                <a:srgbClr val="0C7B9C"/>
              </a:buClr>
              <a:buSzPct val="75000"/>
              <a:buFont typeface="Wingdings" pitchFamily="2" charset="2"/>
              <a:buChar char="ü"/>
              <a:defRPr/>
            </a:pPr>
            <a:r>
              <a:rPr kumimoji="0" lang="en-US" sz="2000" b="0" i="0" u="none"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Network Stack</a:t>
            </a:r>
          </a:p>
          <a:p>
            <a:pPr marL="749300" marR="0" lvl="1" indent="-292100" algn="l" defTabSz="457200" rtl="0" eaLnBrk="1" fontAlgn="base" latinLnBrk="1" hangingPunct="0">
              <a:lnSpc>
                <a:spcPts val="2600"/>
              </a:lnSpc>
              <a:spcBef>
                <a:spcPts val="600"/>
              </a:spcBef>
              <a:spcAft>
                <a:spcPts val="400"/>
              </a:spcAft>
              <a:buClr>
                <a:srgbClr val="0C7B9C"/>
              </a:buClr>
              <a:buSzPct val="75000"/>
              <a:buFont typeface="Wingdings" pitchFamily="2" charset="2"/>
              <a:buChar char="ü"/>
              <a:defRPr/>
            </a:pPr>
            <a:r>
              <a:rPr kumimoji="0" lang="en-US" sz="2000" b="0" i="0" u="none" strike="noStrike" kern="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Driver Model</a:t>
            </a:r>
          </a:p>
          <a:p>
            <a:pPr marL="749300" marR="0" lvl="1" indent="-292100" algn="l" defTabSz="457200" rtl="0" eaLnBrk="1" fontAlgn="base" latinLnBrk="1" hangingPunct="0">
              <a:lnSpc>
                <a:spcPts val="2600"/>
              </a:lnSpc>
              <a:spcBef>
                <a:spcPts val="600"/>
              </a:spcBef>
              <a:spcAft>
                <a:spcPts val="400"/>
              </a:spcAft>
              <a:buClr>
                <a:srgbClr val="0C7B9C"/>
              </a:buClr>
              <a:buSzPct val="75000"/>
              <a:buFont typeface="Wingdings" pitchFamily="2" charset="2"/>
              <a:buChar char="ü"/>
              <a:defRPr/>
            </a:pPr>
            <a:r>
              <a:rPr kumimoji="0" lang="en-US" sz="2000" b="0" i="0" u="none" strike="noStrike" kern="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Security</a:t>
            </a:r>
          </a:p>
        </p:txBody>
      </p:sp>
      <p:sp>
        <p:nvSpPr>
          <p:cNvPr id="38918" name="Прямоугольник 8"/>
          <p:cNvSpPr/>
          <p:nvPr/>
        </p:nvSpPr>
        <p:spPr>
          <a:xfrm>
            <a:off x="503238" y="5900738"/>
            <a:ext cx="9217025" cy="758825"/>
          </a:xfrm>
          <a:prstGeom prst="rect">
            <a:avLst/>
          </a:prstGeom>
        </p:spPr>
        <p:txBody>
          <a:bodyPr>
            <a:spAutoFit/>
          </a:bodyPr>
          <a:lstStyle/>
          <a:p>
            <a:pPr marL="292100" marR="0" lvl="0" indent="-292100" algn="l" defTabSz="457200" rtl="0" eaLnBrk="1" fontAlgn="base" latinLnBrk="1" hangingPunct="0">
              <a:lnSpc>
                <a:spcPts val="2600"/>
              </a:lnSpc>
              <a:spcBef>
                <a:spcPts val="600"/>
              </a:spcBef>
              <a:spcAft>
                <a:spcPts val="400"/>
              </a:spcAft>
              <a:buClr>
                <a:srgbClr val="0C7B9C"/>
              </a:buClr>
              <a:buSzPct val="75000"/>
              <a:buFont typeface="Wingdings" pitchFamily="82" charset="2"/>
              <a:buChar char="l"/>
              <a:defRPr/>
            </a:pPr>
            <a:r>
              <a:rPr kumimoji="0" lang="en-US" sz="2000" b="0" i="0" u="none" strike="noStrike" kern="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Providing an abstraction layer between the H/W and the rest of </a:t>
            </a:r>
            <a:br>
              <a:rPr kumimoji="0" lang="en-US" sz="2000" b="0" i="0" u="none" strike="noStrike" kern="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br>
            <a:r>
              <a:rPr kumimoji="0" lang="en-US" sz="2000" b="0" i="0" u="none" strike="noStrike" kern="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the S/W stack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8915"/>
                                        </p:tgtEl>
                                      </p:cBhvr>
                                    </p:animEffect>
                                    <p:animScale>
                                      <p:cBhvr>
                                        <p:cTn id="7" dur="250" autoRev="1" fill="hold"/>
                                        <p:tgtEl>
                                          <p:spTgt spid="389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4508" y="251989"/>
            <a:ext cx="9155606" cy="7307686"/>
          </a:xfrm>
        </p:spPr>
        <p:txBody>
          <a:bodyPr>
            <a:normAutofit fontScale="70000" lnSpcReduction="20000"/>
          </a:bodyPr>
          <a:lstStyle>
            <a:lvl1pPr>
              <a:defRPr kumimoji="0" sz="2646" b="0" i="0" u="none" strike="noStrike" kern="1200" cap="none" spc="0" normalizeH="0" baseline="0" noProof="0">
                <a:solidFill>
                  <a:schemeClr val="tx1"/>
                </a:solidFill>
                <a:uLnTx/>
                <a:uFillTx/>
                <a:latin typeface="+mn-lt"/>
                <a:ea typeface="+mn-ea"/>
                <a:cs typeface="+mn-cs"/>
                <a:sym typeface="Wingdings" charset="2"/>
              </a:defRPr>
            </a:lvl1pPr>
            <a:lvl2pPr>
              <a:defRPr kumimoji="0" sz="2315" b="0" i="0" u="none" strike="noStrike" kern="1200" cap="none" spc="0" normalizeH="0" baseline="0" noProof="0">
                <a:solidFill>
                  <a:schemeClr val="tx1"/>
                </a:solidFill>
                <a:uLnTx/>
                <a:uFillTx/>
                <a:latin typeface="+mn-lt"/>
                <a:ea typeface="+mn-ea"/>
                <a:cs typeface="+mn-cs"/>
                <a:sym typeface="Wingdings" charset="2"/>
              </a:defRPr>
            </a:lvl2pPr>
            <a:lvl3pPr>
              <a:defRPr kumimoji="0" sz="1984" b="0" i="0" u="none" strike="noStrike" kern="1200" cap="none" spc="0" normalizeH="0" baseline="0" noProof="0">
                <a:solidFill>
                  <a:schemeClr val="tx1"/>
                </a:solidFill>
                <a:uLnTx/>
                <a:uFillTx/>
                <a:latin typeface="+mn-lt"/>
                <a:ea typeface="+mn-ea"/>
                <a:cs typeface="+mn-cs"/>
                <a:sym typeface="Wingdings" charset="2"/>
              </a:defRPr>
            </a:lvl3pPr>
            <a:lvl4pPr>
              <a:defRPr kumimoji="0" sz="1984" b="0" i="0" u="none" strike="noStrike" kern="1200" cap="none" spc="0" normalizeH="0" baseline="0" noProof="0">
                <a:solidFill>
                  <a:schemeClr val="tx1"/>
                </a:solidFill>
                <a:uLnTx/>
                <a:uFillTx/>
                <a:latin typeface="+mn-lt"/>
                <a:ea typeface="+mn-ea"/>
                <a:cs typeface="+mn-cs"/>
                <a:sym typeface="Wingdings" charset="2"/>
              </a:defRPr>
            </a:lvl4pPr>
            <a:lvl5pPr>
              <a:defRPr kumimoji="0" sz="1764" b="0" i="0" u="none" strike="noStrike" kern="1200" cap="none" spc="0" normalizeH="0" baseline="0" noProof="0">
                <a:solidFill>
                  <a:schemeClr val="tx1"/>
                </a:solidFill>
                <a:uLnTx/>
                <a:uFillTx/>
                <a:latin typeface="+mn-lt"/>
                <a:ea typeface="+mn-ea"/>
                <a:cs typeface="+mn-cs"/>
                <a:sym typeface="Wingdings" charset="2"/>
              </a:defRPr>
            </a:lvl5pPr>
            <a:lvl6pPr>
              <a:defRPr kumimoji="0" sz="1764" b="0" i="0" u="none" strike="noStrike" kern="1200" cap="none" spc="0" normalizeH="0" baseline="0" noProof="0">
                <a:solidFill>
                  <a:schemeClr val="tx2"/>
                </a:solidFill>
                <a:uLnTx/>
                <a:uFillTx/>
                <a:latin typeface="+mn-lt"/>
                <a:ea typeface="+mn-ea"/>
                <a:cs typeface="+mn-cs"/>
                <a:sym typeface="Wingdings" charset="2"/>
              </a:defRPr>
            </a:lvl6pPr>
            <a:lvl7pPr>
              <a:defRPr kumimoji="0" sz="1543" b="0" i="0" u="none" strike="noStrike" kern="1200" cap="none" spc="0" normalizeH="0" baseline="0" noProof="0">
                <a:solidFill>
                  <a:schemeClr val="tx2"/>
                </a:solidFill>
                <a:uLnTx/>
                <a:uFillTx/>
                <a:latin typeface="+mn-lt"/>
                <a:ea typeface="+mn-ea"/>
                <a:cs typeface="+mn-cs"/>
                <a:sym typeface="Wingdings" charset="2"/>
              </a:defRPr>
            </a:lvl7pPr>
            <a:lvl8pPr>
              <a:defRPr kumimoji="0" sz="1543" b="0" i="0" u="none" strike="noStrike" kern="1200" cap="small" spc="0" normalizeH="0" baseline="0" noProof="0">
                <a:solidFill>
                  <a:schemeClr val="tx2"/>
                </a:solidFill>
                <a:uLnTx/>
                <a:uFillTx/>
                <a:latin typeface="+mn-lt"/>
                <a:ea typeface="+mn-ea"/>
                <a:cs typeface="+mn-cs"/>
                <a:sym typeface="Wingdings" charset="2"/>
              </a:defRPr>
            </a:lvl8pPr>
            <a:lvl9pPr>
              <a:defRPr kumimoji="0" sz="1543" b="0" i="0" u="none" strike="noStrike" kern="1200" cap="none" spc="0" normalizeH="0" baseline="0" noProof="0">
                <a:solidFill>
                  <a:schemeClr val="tx2"/>
                </a:solidFill>
                <a:uLnTx/>
                <a:uFillTx/>
                <a:latin typeface="+mn-lt"/>
                <a:ea typeface="+mn-ea"/>
                <a:cs typeface="+mn-cs"/>
                <a:sym typeface="Wingdings" charset="2"/>
              </a:defRPr>
            </a:lvl9pPr>
          </a:lstStyle>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Get a reference to the Alarm Manager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AlarmManager alarmManager = (AlarmManager) 			getSystemService (Context.ALARM_SERVICE);</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Set the alarm to wake the device if sleeping.</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 alarmType = AlarmManager. 								ELAPSED_REALTIME_WAKEUP;</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Schedule the alarm to repeat every half hour.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long timeOrLengthofWait = AlarmManager 							.INTERVAL_HALF_HOUR;</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Create a Pending Intent that will broadcast and 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String ALARM_ACTION = “ALARM_ACTION”;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Intent intentToFire = new Intent(ALARM_ACTION);</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PendingIntent alarmIntent = PendingIntent.  getBroadcast 					(this, 0,intentToFire, 0);</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Wake up the device to fire an alarm in half an hour, and every half-hour after that.</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err="1"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alarmManager.setInexactRepeating(alarmType,</a:t>
            </a:r>
          </a:p>
          <a:p>
            <a:pPr marL="333326" marR="0" lvl="0" indent="-333326" algn="l" defTabSz="1007957" fontAlgn="auto">
              <a:lnSpc>
                <a:spcPct val="100000"/>
              </a:lnSpc>
              <a:spcBef>
                <a:spcPts val="729"/>
              </a:spcBef>
              <a:spcAft>
                <a:spcPct val="0"/>
              </a:spcAft>
              <a:buSzPct val="70000"/>
              <a:buNone/>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1" i="0" u="none" strike="noStrike" kern="1200" cap="none" spc="0" normalizeH="0" baseline="0" noProof="0" smtClean="0">
                <a:ln w="9525" cap="flat" cmpd="sng" algn="ctr">
                  <a:noFill/>
                  <a:prstDash val="solid"/>
                  <a:round/>
                  <a:headEnd type="none" w="med" len="med"/>
                  <a:tailEnd type="none" w="med" len="med"/>
                </a:ln>
                <a:solidFill>
                  <a:srgbClr val="7030A0"/>
                </a:solidFill>
                <a:uLnTx/>
                <a:uFillTx/>
                <a:latin typeface="+mn-lt"/>
                <a:ea typeface="+mn-ea"/>
                <a:cs typeface="+mn-cs"/>
                <a:sym typeface="Wingdings" charset="2"/>
              </a:rPr>
              <a:t>	timeOrLengthofWait, timeOrLengthofWait, alarmIntent);</a:t>
            </a:r>
            <a:endParaRPr lang="en-US" b="1">
              <a:solidFill>
                <a:srgbClr val="7030A0"/>
              </a:solidFill>
            </a:endParaRPr>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6467" y="3270936"/>
            <a:ext cx="5333719" cy="1017800"/>
          </a:xfrm>
          <a:prstGeom prst="rect">
            <a:avLst/>
          </a:prstGeom>
          <a:noFill/>
        </p:spPr>
        <p:txBody>
          <a:bodyPr wrap="square" lIns="100796" tIns="50398" rIns="100796" bIns="50398">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ctr" defTabSz="1007957">
              <a:buNone/>
              <a:defRPr kumimoji="0" sz="1984" b="0" i="0" normalizeH="0" noProof="0">
                <a:uLnTx/>
                <a:uFillTx/>
                <a:latin typeface="+mn-lt"/>
                <a:ea typeface="+mn-ea"/>
                <a:cs typeface="+mn-cs"/>
              </a:defRPr>
            </a:pPr>
            <a:r>
              <a:rPr kumimoji="0" lang="en-US" sz="5952" b="1" i="0" cap="none" spc="0" normalizeH="0" noProof="0" smtClean="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n-lt"/>
                <a:ea typeface="+mn-ea"/>
                <a:cs typeface="+mn-cs"/>
              </a:rPr>
              <a:t>Thank You</a:t>
            </a:r>
            <a:endParaRPr lang="en-US" sz="5952" b="1" cap="none" spc="0">
              <a:ln w="17780" cmpd="sng">
                <a:solidFill>
                  <a:schemeClr val="accent1">
                    <a:tint val="3000"/>
                  </a:schemeClr>
                </a:solidFill>
                <a:prstDash val="solid"/>
                <a:miter lim="800000"/>
              </a:ln>
              <a:gradFill>
                <a:gsLst>
                  <a:gs pos="10000">
                    <a:schemeClr val="accent1">
                      <a:tint val="63000"/>
                      <a:sat val="100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3"/>
          <p:cNvSpPr/>
          <p:nvPr/>
        </p:nvSpPr>
        <p:spPr>
          <a:xfrm>
            <a:off x="1871663" y="466725"/>
            <a:ext cx="7302500" cy="865188"/>
          </a:xfrm>
          <a:prstGeom prst="rect">
            <a:avLst/>
          </a:prstGeom>
        </p:spPr>
        <p:txBody>
          <a:bodyPr wrap="none">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5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Memory management</a:t>
            </a:r>
          </a:p>
        </p:txBody>
      </p:sp>
      <p:sp>
        <p:nvSpPr>
          <p:cNvPr id="39939" name="Rectangle 5"/>
          <p:cNvSpPr/>
          <p:nvPr/>
        </p:nvSpPr>
        <p:spPr>
          <a:xfrm>
            <a:off x="254000" y="1851025"/>
            <a:ext cx="9358313" cy="5588000"/>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Since </a:t>
            </a: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devices are usually battery-powered, </a:t>
            </a: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is designed to manage </a:t>
            </a:r>
            <a:r>
              <a:rPr kumimoji="0" lang="en-US" sz="24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DejaVu Sans" charset="0"/>
                <a:cs typeface="DejaVu Sans"/>
              </a:rPr>
              <a:t>memory</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a:t>
            </a:r>
            <a:r>
              <a:rPr kumimoji="0" lang="en-US" sz="24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DejaVu Sans" charset="0"/>
                <a:cs typeface="DejaVu Sans"/>
              </a:rPr>
              <a:t>(RAM)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to keep power consumption at a minimum, in contrast to desktop </a:t>
            </a:r>
            <a:r>
              <a:rPr kumimoji="0" lang="en-US" sz="24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DejaVu Sans" charset="0"/>
                <a:cs typeface="DejaVu Sans"/>
              </a:rPr>
              <a:t>operating systems </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which generally assume they are connected to unlimited mains electricity.</a:t>
            </a:r>
          </a:p>
          <a:p>
            <a:pPr marL="0" marR="0" lvl="0" indent="0" algn="just" defTabSz="457200" rtl="0" eaLnBrk="1" fontAlgn="base" latinLnBrk="0" hangingPunct="0">
              <a:lnSpc>
                <a:spcPct val="93000"/>
              </a:lnSpc>
              <a:spcBef>
                <a:spcPct val="0"/>
              </a:spcBef>
              <a:spcAft>
                <a:spcPct val="0"/>
              </a:spcAft>
              <a:buClr>
                <a:srgbClr val="000000"/>
              </a:buClr>
              <a:buSzTx/>
              <a:buFontTx/>
              <a:buNone/>
              <a:defRPr/>
            </a:pPr>
            <a:endPar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When an </a:t>
            </a: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app is no longer in use, the system will automatically suspend it in </a:t>
            </a:r>
            <a:r>
              <a:rPr kumimoji="0" lang="en-US" sz="24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DejaVu Sans" charset="0"/>
                <a:cs typeface="DejaVu Sans"/>
              </a:rPr>
              <a:t>memory</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 while the </a:t>
            </a:r>
            <a:r>
              <a:rPr kumimoji="0" lang="en-US" sz="24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DejaVu Sans" charset="0"/>
                <a:cs typeface="DejaVu Sans"/>
              </a:rPr>
              <a:t>app</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is still technically "open," suspended </a:t>
            </a:r>
            <a:r>
              <a:rPr kumimoji="0" lang="en-US" sz="24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DejaVu Sans" charset="0"/>
                <a:cs typeface="DejaVu Sans"/>
              </a:rPr>
              <a:t>apps</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consume no resources </a:t>
            </a:r>
            <a:r>
              <a:rPr kumimoji="0" lang="en-US" sz="24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DejaVu Sans" charset="0"/>
                <a:cs typeface="DejaVu Sans"/>
              </a:rPr>
              <a:t>(e.g. battery power or processing power)</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and sit idialy in the background until needed again. </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This has the dual benefit of increasing the general responsiveness of </a:t>
            </a:r>
            <a:r>
              <a:rPr kumimoji="0" lang="en-US" sz="2400" b="0"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devices, since apps don't need to be closed and reopened from scratch each time, but also ensuring background </a:t>
            </a:r>
            <a:r>
              <a:rPr kumimoji="0" lang="en-US" sz="24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DejaVu Sans" charset="0"/>
                <a:cs typeface="DejaVu Sans"/>
              </a:rPr>
              <a:t>apps</a:t>
            </a:r>
            <a:r>
              <a:rPr kumimoji="0" lang="en-US" sz="24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don't waste power needlessly.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6875" y="350838"/>
            <a:ext cx="9061450" cy="1252537"/>
          </a:xfrm>
          <a:prstGeom prst="rect">
            <a:avLst/>
          </a:prstGeom>
        </p:spPr>
        <p:txBody>
          <a:bodyPr vert="horz" wrap="square" lIns="0" tIns="0" rIns="0" bIns="0" numCol="1" anchor="ctr" anchorCtr="0" compatLnSpc="1">
            <a:prstTxWarp prst="textNoShape">
              <a:avLst/>
            </a:prstTxWarp>
          </a:bodyPr>
          <a:lstStyle/>
          <a:p>
            <a:pPr marL="0" marR="0" lvl="0" indent="0" algn="ctr" defTabSz="457200" rtl="0" eaLnBrk="0" fontAlgn="base" latinLnBrk="0" hangingPunct="0">
              <a:lnSpc>
                <a:spcPct val="93000"/>
              </a:lnSpc>
              <a:spcBef>
                <a:spcPct val="0"/>
              </a:spcBef>
              <a:spcAft>
                <a:spcPct val="0"/>
              </a:spcAft>
              <a:buClr>
                <a:srgbClr val="000000"/>
              </a:buClr>
              <a:buSzTx/>
              <a:buFont typeface="Times New Roman" pitchFamily="18" charset="0"/>
              <a:buNone/>
              <a:defRPr/>
            </a:pPr>
            <a:r>
              <a:rPr kumimoji="0" lang="en-US" sz="4400" b="1" i="0"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omic Sans MS" pitchFamily="66" charset="0"/>
                <a:ea typeface="+mj-ea"/>
                <a:cs typeface="+mj-cs"/>
              </a:rPr>
              <a:t>Memory management</a:t>
            </a:r>
            <a:endParaRPr kumimoji="0" lang="en-US" sz="4400" b="1" i="0" u="none" strike="noStrike" kern="0" cap="none" spc="0" normalizeH="0" baseline="0" noProof="0">
              <a:ln>
                <a:noFill/>
              </a:ln>
              <a:solidFill>
                <a:srgbClr val="FFFFFF"/>
              </a:solidFill>
              <a:effectLst/>
              <a:uLnTx/>
              <a:uFillTx/>
              <a:latin typeface="+mj-lt"/>
              <a:ea typeface="+mj-ea"/>
              <a:cs typeface="+mj-cs"/>
            </a:endParaRPr>
          </a:p>
        </p:txBody>
      </p:sp>
      <p:sp>
        <p:nvSpPr>
          <p:cNvPr id="40963" name="Content Placeholder 2"/>
          <p:cNvSpPr>
            <a:spLocks noGrp="1"/>
          </p:cNvSpPr>
          <p:nvPr>
            <p:ph idx="1"/>
          </p:nvPr>
        </p:nvSpPr>
        <p:spPr>
          <a:prstGeom prst="rect">
            <a:avLst/>
          </a:prstGeom>
        </p:spPr>
        <p:txBody>
          <a:bodyPr vert="horz" wrap="square" lIns="0" tIns="28080" rIns="0" bIns="0" numCol="1" anchor="t" anchorCtr="0" compatLnSpc="1">
            <a:prstTxWarp prst="textNoShape">
              <a:avLst/>
            </a:prstTxWarp>
          </a:bodyPr>
          <a:lstStyle/>
          <a:p>
            <a:pPr marL="342900" marR="0" lvl="0" indent="-342900" algn="just"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8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manages the apps stored in memory automatically: when </a:t>
            </a:r>
            <a:r>
              <a:rPr kumimoji="0" lang="en-US" sz="2800" b="0" i="0" u="none" strike="noStrike" kern="0" cap="none" spc="0" normalizeH="0" baseline="0" noProof="0"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memory </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is low, the system will begin killing </a:t>
            </a:r>
            <a:r>
              <a:rPr kumimoji="0" lang="en-US" sz="28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apps </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processes that have been inactive for a while, in reverse order since they were last used </a:t>
            </a:r>
            <a:r>
              <a:rPr kumimoji="0" lang="en-US" sz="2800" b="0" i="0" u="none" strike="noStrike" kern="0" cap="none" spc="0" normalizeH="0" baseline="0" noProof="0" smtClean="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(i.e. oldest first). </a:t>
            </a:r>
          </a:p>
          <a:p>
            <a:pPr marL="342900" marR="0" lvl="0" indent="-342900" algn="just"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This process is designed to be invisible to the user, such that users do not need to manage </a:t>
            </a:r>
            <a:r>
              <a:rPr kumimoji="0" lang="en-US" sz="2800" b="0" i="0" u="none" strike="noStrike" kern="0" cap="none" spc="0" normalizeH="0" baseline="0" noProof="0"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memory </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or the killing of </a:t>
            </a:r>
            <a:r>
              <a:rPr kumimoji="0" lang="en-US" sz="2800" b="0" i="0" u="none" strike="noStrike" kern="0" cap="none" spc="0" normalizeH="0" baseline="0" noProof="0" smtClean="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apps</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themselves. </a:t>
            </a:r>
          </a:p>
          <a:p>
            <a:pPr marL="342900" marR="0" lvl="0" indent="-342900" algn="just" defTabSz="457200" rtl="0" eaLnBrk="1" fontAlgn="base" latinLnBrk="0" hangingPunct="0">
              <a:lnSpc>
                <a:spcPct val="93000"/>
              </a:lnSpc>
              <a:spcBef>
                <a:spcPct val="0"/>
              </a:spcBef>
              <a:spcAft>
                <a:spcPts val="1425"/>
              </a:spcAft>
              <a:buClr>
                <a:srgbClr val="000000"/>
              </a:buClr>
              <a:buSzTx/>
              <a:buFont typeface="Wingdings" pitchFamily="2" charset="2"/>
              <a:buChar char="Ø"/>
              <a:defRPr/>
            </a:pP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However, confusion over </a:t>
            </a:r>
            <a:r>
              <a:rPr kumimoji="0" lang="en-US" sz="2800" b="0" i="0" u="none" strike="noStrike" kern="0" cap="none" spc="0" normalizeH="0" baseline="0" noProof="0" smtClean="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800" b="0" i="0" u="none" strike="noStrike" kern="0" cap="none" spc="0" normalizeH="0" baseline="0" noProof="0" smtClean="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memory management </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has resulted in third-party task killers becoming popular on the </a:t>
            </a:r>
            <a:r>
              <a:rPr kumimoji="0" lang="en-US" sz="2800" b="0" i="0" u="none" strike="noStrike" kern="0" cap="none" spc="0" normalizeH="0" baseline="0" noProof="0" smtClean="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Google Play store</a:t>
            </a:r>
            <a:r>
              <a:rPr kumimoji="0" lang="en-US" sz="2800" b="0" i="0" u="none" strike="noStrike" kern="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these third-party task killers are generally regarded as doing more harm than good.</a:t>
            </a:r>
          </a:p>
          <a:p>
            <a:pPr marL="342900" marR="0" lvl="0" indent="-342900" algn="l" defTabSz="457200" rtl="0" eaLnBrk="0" fontAlgn="base" latinLnBrk="0" hangingPunct="0">
              <a:lnSpc>
                <a:spcPct val="100000"/>
              </a:lnSpc>
              <a:spcBef>
                <a:spcPct val="0"/>
              </a:spcBef>
              <a:spcAft>
                <a:spcPts val="1425"/>
              </a:spcAft>
              <a:buClr>
                <a:srgbClr val="000000"/>
              </a:buClr>
              <a:buSzTx/>
              <a:buFont typeface="Times New Roman" pitchFamily="18" charset="0"/>
              <a:buChar char="•"/>
              <a:defRPr/>
            </a:pPr>
            <a:endParaRPr kumimoji="0" lang="en-US" sz="2000" b="0" i="0" u="none" strike="noStrike" kern="0" cap="none" spc="0" normalizeH="0" baseline="0" noProof="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5122" name="TextBox 2"/>
          <p:cNvSpPr txBox="1"/>
          <p:nvPr/>
        </p:nvSpPr>
        <p:spPr>
          <a:xfrm>
            <a:off x="-6350" y="2124075"/>
            <a:ext cx="9761538" cy="5122863"/>
          </a:xfrm>
          <a:prstGeom prst="rect">
            <a:avLst/>
          </a:prstGeom>
          <a:noFill/>
        </p:spPr>
        <p:txBody>
          <a:bodyPr>
            <a:spAutoFit/>
          </a:bodyPr>
          <a:lstStyle/>
          <a:p>
            <a:pPr marL="0" marR="0" lvl="0" indent="0" algn="l" defTabSz="457200" rtl="0" eaLnBrk="1" fontAlgn="base" latinLnBrk="0" hangingPunct="0">
              <a:lnSpc>
                <a:spcPct val="93000"/>
              </a:lnSpc>
              <a:spcBef>
                <a:spcPct val="0"/>
              </a:spcBef>
              <a:spcAft>
                <a:spcPts val="1200"/>
              </a:spcAft>
              <a:buClr>
                <a:srgbClr val="000000"/>
              </a:buClr>
              <a:buSzTx/>
              <a:buFont typeface="Wingdings" pitchFamily="2" charset="2"/>
              <a:buChar char="Ø"/>
              <a:defRPr/>
            </a:pPr>
            <a:r>
              <a:rPr kumimoji="0" lang="en-US" sz="2400" b="1"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  Android</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is open source and </a:t>
            </a:r>
            <a:r>
              <a:rPr kumimoji="0" lang="en-US" sz="2400" b="1" i="0" u="sng"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Google</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releases the code under the Apache License. </a:t>
            </a:r>
          </a:p>
          <a:p>
            <a:pPr marL="0" marR="0" lvl="0" indent="0" algn="l" defTabSz="457200" rtl="0" eaLnBrk="1" fontAlgn="base" latinLnBrk="0" hangingPunct="0">
              <a:lnSpc>
                <a:spcPct val="93000"/>
              </a:lnSpc>
              <a:spcBef>
                <a:spcPct val="0"/>
              </a:spcBef>
              <a:spcAft>
                <a:spcPts val="1200"/>
              </a:spcAft>
              <a:buClr>
                <a:srgbClr val="000000"/>
              </a:buClr>
              <a:buSzTx/>
              <a:buFont typeface="Wingdings" pitchFamily="2" charset="2"/>
              <a:buChar char="Ø"/>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This open source code and permissive licensing allows the software to be freely modified and distributed by device manufacturers, wireless carriers and enthusiast developers. </a:t>
            </a:r>
          </a:p>
          <a:p>
            <a:pPr marL="0" marR="0" lvl="0" indent="0" algn="l" defTabSz="457200" rtl="0" eaLnBrk="1" fontAlgn="base" latinLnBrk="0" hangingPunct="0">
              <a:lnSpc>
                <a:spcPct val="93000"/>
              </a:lnSpc>
              <a:spcBef>
                <a:spcPct val="0"/>
              </a:spcBef>
              <a:spcAft>
                <a:spcPts val="1200"/>
              </a:spcAft>
              <a:buClr>
                <a:srgbClr val="000000"/>
              </a:buClr>
              <a:buSzTx/>
              <a:buFont typeface="Wingdings" pitchFamily="2" charset="2"/>
              <a:buChar char="Ø"/>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Additionally, </a:t>
            </a:r>
            <a:r>
              <a:rPr kumimoji="0" lang="en-US" sz="2400" b="1" i="0" u="sng"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has a large community of developers writing applications ("apps") that extend the functionality of devices, written primarily in a customized version of the </a:t>
            </a:r>
            <a:r>
              <a:rPr kumimoji="0" lang="en-US" sz="2400" b="1" i="0" u="sng"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Java programming language.</a:t>
            </a:r>
          </a:p>
          <a:p>
            <a:pPr marL="0" marR="0" lvl="0" indent="0" algn="l" defTabSz="457200" rtl="0" eaLnBrk="1" fontAlgn="base" latinLnBrk="0" hangingPunct="0">
              <a:lnSpc>
                <a:spcPct val="100000"/>
              </a:lnSpc>
              <a:spcBef>
                <a:spcPct val="0"/>
              </a:spcBef>
              <a:spcAft>
                <a:spcPct val="0"/>
              </a:spcAft>
              <a:buClr>
                <a:srgbClr val="000000"/>
              </a:buClr>
              <a:buSzTx/>
              <a:buFont typeface="Wingdings" pitchFamily="2" charset="2"/>
              <a:buChar char="Ø"/>
              <a:defRPr/>
            </a:pPr>
            <a:r>
              <a:rPr kumimoji="0" lang="ru-RU" sz="2400" b="1"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400" b="1"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In </a:t>
            </a:r>
            <a:r>
              <a:rPr kumimoji="0" lang="en-US" sz="24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October 2012</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there were approximately </a:t>
            </a:r>
            <a:r>
              <a:rPr kumimoji="0" lang="en-US" sz="24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700,000 apps </a:t>
            </a:r>
          </a:p>
          <a:p>
            <a:pPr marL="0" marR="0" lvl="0" indent="0" algn="l" defTabSz="457200" rtl="0" eaLnBrk="1" fontAlgn="base" latinLnBrk="0" hangingPunct="0">
              <a:lnSpc>
                <a:spcPct val="100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available for </a:t>
            </a:r>
            <a:r>
              <a:rPr kumimoji="0" lang="en-US" sz="2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and the estimated number of applications</a:t>
            </a:r>
          </a:p>
          <a:p>
            <a:pPr marL="0" marR="0" lvl="0" indent="0" algn="l" defTabSz="457200" rtl="0" eaLnBrk="1" fontAlgn="base" latinLnBrk="0" hangingPunct="0">
              <a:lnSpc>
                <a:spcPct val="100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downloaded from </a:t>
            </a:r>
            <a:r>
              <a:rPr kumimoji="0" lang="en-US" sz="2400" b="1" i="0" u="sng"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Google Play</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Android's</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primary app store, was </a:t>
            </a:r>
            <a:r>
              <a:rPr kumimoji="0" lang="en-US" sz="2400" b="1" i="0" u="sng"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25 billion.</a:t>
            </a:r>
            <a:endParaRPr kumimoji="0" lang="ru-RU" sz="2400" b="1" i="0" u="sng"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5123" name="TextBox 3"/>
          <p:cNvSpPr/>
          <p:nvPr/>
        </p:nvSpPr>
        <p:spPr>
          <a:xfrm>
            <a:off x="576263" y="466725"/>
            <a:ext cx="9359900" cy="163830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ctr" eaLnBrk="1">
              <a:lnSpc>
                <a:spcPct val="93000"/>
              </a:lnSpc>
              <a:buClr>
                <a:srgbClr val="000000"/>
              </a:buClr>
              <a:buFont typeface="Times New Roman" pitchFamily="18" charset="0"/>
            </a:pPr>
            <a:r>
              <a:rPr lang="en-US" altLang="en-US" sz="5400" b="1">
                <a:latin typeface="Comic Sans MS" pitchFamily="66" charset="0"/>
              </a:rPr>
              <a:t>Android (operating system)</a:t>
            </a:r>
          </a:p>
          <a:p>
            <a:pPr lvl="0" algn="ctr" eaLnBrk="1">
              <a:lnSpc>
                <a:spcPct val="93000"/>
              </a:lnSpc>
              <a:buClr>
                <a:srgbClr val="000000"/>
              </a:buClr>
              <a:buFont typeface="Times New Roman" pitchFamily="18" charset="0"/>
            </a:pPr>
            <a:endParaRPr lang="ru-RU" altLang="en-US" sz="540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3"/>
          <p:cNvSpPr/>
          <p:nvPr/>
        </p:nvSpPr>
        <p:spPr>
          <a:xfrm>
            <a:off x="468313" y="565150"/>
            <a:ext cx="9123362" cy="722313"/>
          </a:xfrm>
          <a:prstGeom prst="rect">
            <a:avLst/>
          </a:prstGeom>
        </p:spPr>
        <p:txBody>
          <a:bodyPr wrap="none">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4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Usage share of Android versions</a:t>
            </a:r>
          </a:p>
        </p:txBody>
      </p:sp>
      <p:pic>
        <p:nvPicPr>
          <p:cNvPr id="41987" name="Picture 4" descr="C:\Users\kalpana\Desktop\Kalpana\Android\Android versions.jpg"/>
          <p:cNvPicPr>
            <a:picLocks noChangeAspect="1"/>
          </p:cNvPicPr>
          <p:nvPr/>
        </p:nvPicPr>
        <p:blipFill>
          <a:blip r:embed="rId2"/>
          <a:stretch>
            <a:fillRect/>
          </a:stretch>
        </p:blipFill>
        <p:spPr>
          <a:xfrm>
            <a:off x="0" y="1779588"/>
            <a:ext cx="10080625" cy="5780087"/>
          </a:xfrm>
          <a:prstGeom prst="rect">
            <a:avLst/>
          </a:prstGeom>
          <a:noFill/>
          <a:ln>
            <a:noFill/>
            <a:miter lim="800000"/>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4000">
                <a:latin typeface="Comic Sans MS" pitchFamily="66" charset="0"/>
              </a:rPr>
              <a:t>Android Application Architecture</a:t>
            </a:r>
          </a:p>
        </p:txBody>
      </p:sp>
      <p:sp>
        <p:nvSpPr>
          <p:cNvPr id="43011"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Font typeface="Wingdings" pitchFamily="2" charset="2"/>
              <a:buChar char="v"/>
            </a:pPr>
            <a:r>
              <a:rPr lang="en-US" altLang="en-US" sz="2400" b="1">
                <a:solidFill>
                  <a:srgbClr val="7030A0"/>
                </a:solidFill>
                <a:latin typeface="Comic Sans MS" pitchFamily="66" charset="0"/>
              </a:rPr>
              <a:t>Android’s architecture</a:t>
            </a:r>
            <a:r>
              <a:rPr lang="en-US" altLang="en-US" sz="2400">
                <a:solidFill>
                  <a:srgbClr val="7030A0"/>
                </a:solidFill>
                <a:latin typeface="Comic Sans MS" pitchFamily="66" charset="0"/>
              </a:rPr>
              <a:t> encourages component reuse, enabling you to publish and share Activities, Services, and data with other applications, with access managed by the security restrictions you define. </a:t>
            </a:r>
          </a:p>
          <a:p>
            <a:pPr lvl="0">
              <a:buFont typeface="Wingdings" pitchFamily="2" charset="2"/>
              <a:buChar char="v"/>
            </a:pPr>
            <a:r>
              <a:rPr lang="en-US" altLang="en-US" sz="2400">
                <a:solidFill>
                  <a:srgbClr val="7030A0"/>
                </a:solidFill>
                <a:latin typeface="Comic Sans MS" pitchFamily="66" charset="0"/>
              </a:rPr>
              <a:t>The following application services are the architectural cornerstones of all Android applications, providing the framework you’ll be using for your own software:</a:t>
            </a:r>
          </a:p>
          <a:p>
            <a:pPr lvl="1">
              <a:buFont typeface="Wingdings" pitchFamily="2" charset="2"/>
              <a:buChar char="Ø"/>
            </a:pPr>
            <a:r>
              <a:rPr lang="en-US" altLang="en-US" sz="2400" b="1">
                <a:solidFill>
                  <a:srgbClr val="FF3300"/>
                </a:solidFill>
                <a:latin typeface="Comic Sans MS" pitchFamily="66" charset="0"/>
              </a:rPr>
              <a:t>Activity Manager and Fragment Manager</a:t>
            </a:r>
            <a:r>
              <a:rPr lang="en-US" altLang="en-US" sz="2400" b="1">
                <a:solidFill>
                  <a:srgbClr val="7030A0"/>
                </a:solidFill>
                <a:latin typeface="Comic Sans MS" pitchFamily="66" charset="0"/>
              </a:rPr>
              <a:t> — </a:t>
            </a:r>
            <a:r>
              <a:rPr lang="en-US" altLang="en-US" sz="2400">
                <a:solidFill>
                  <a:srgbClr val="7030A0"/>
                </a:solidFill>
                <a:latin typeface="Comic Sans MS" pitchFamily="66" charset="0"/>
              </a:rPr>
              <a:t>Control the lifecycle of your Activities and Fragments, respectively, including management of the Activity stack </a:t>
            </a:r>
          </a:p>
          <a:p>
            <a:pPr lvl="1">
              <a:buFont typeface="Wingdings" pitchFamily="2" charset="2"/>
              <a:buChar char="Ø"/>
            </a:pPr>
            <a:r>
              <a:rPr lang="en-US" altLang="en-US" sz="2400" b="1">
                <a:solidFill>
                  <a:srgbClr val="FF9900"/>
                </a:solidFill>
                <a:latin typeface="Comic Sans MS" pitchFamily="66" charset="0"/>
              </a:rPr>
              <a:t>Views</a:t>
            </a:r>
            <a:r>
              <a:rPr lang="en-US" altLang="en-US" sz="2400" b="1">
                <a:solidFill>
                  <a:srgbClr val="7030A0"/>
                </a:solidFill>
                <a:latin typeface="Comic Sans MS" pitchFamily="66" charset="0"/>
              </a:rPr>
              <a:t> — </a:t>
            </a:r>
            <a:r>
              <a:rPr lang="en-US" altLang="en-US" sz="2400">
                <a:solidFill>
                  <a:srgbClr val="7030A0"/>
                </a:solidFill>
                <a:latin typeface="Comic Sans MS" pitchFamily="66" charset="0"/>
              </a:rPr>
              <a:t>Used to construct the user interfaces for your Activities and Fragments</a:t>
            </a:r>
          </a:p>
          <a:p>
            <a:pPr lvl="0"/>
            <a:endParaRPr lang="en-US" altLang="en-US" sz="2400">
              <a:solidFill>
                <a:srgbClr val="7030A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8842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3600">
                <a:latin typeface="Comic Sans MS" pitchFamily="66" charset="0"/>
              </a:rPr>
              <a:t>Android Application Architecture</a:t>
            </a:r>
            <a:endParaRPr lang="en-US" altLang="en-US" sz="3600"/>
          </a:p>
        </p:txBody>
      </p:sp>
      <p:sp>
        <p:nvSpPr>
          <p:cNvPr id="44035"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endParaRPr lang="en-US" altLang="en-US" sz="2400" b="1" dirty="0">
              <a:solidFill>
                <a:srgbClr val="CC0099"/>
              </a:solidFill>
            </a:endParaRPr>
          </a:p>
          <a:p>
            <a:pPr lvl="0">
              <a:buFont typeface="Wingdings" pitchFamily="2" charset="2"/>
            </a:pPr>
            <a:r>
              <a:rPr lang="en-US" altLang="en-US" sz="2400" b="1" dirty="0">
                <a:solidFill>
                  <a:srgbClr val="CC0099"/>
                </a:solidFill>
              </a:rPr>
              <a:t>Notification Manager</a:t>
            </a:r>
            <a:r>
              <a:rPr lang="en-US" altLang="en-US" sz="2400" b="1" dirty="0"/>
              <a:t> — </a:t>
            </a:r>
            <a:r>
              <a:rPr lang="en-US" altLang="en-US" sz="2400" dirty="0"/>
              <a:t>Provides a consistent and nonintrusive mechanism for signaling your users</a:t>
            </a:r>
          </a:p>
          <a:p>
            <a:pPr lvl="0">
              <a:buFont typeface="Wingdings" pitchFamily="2" charset="2"/>
            </a:pPr>
            <a:r>
              <a:rPr lang="en-US" altLang="en-US" sz="2400" b="1" dirty="0">
                <a:solidFill>
                  <a:srgbClr val="FF9900"/>
                </a:solidFill>
              </a:rPr>
              <a:t>Content Providers</a:t>
            </a:r>
            <a:r>
              <a:rPr lang="en-US" altLang="en-US" sz="2400" b="1" dirty="0"/>
              <a:t> — </a:t>
            </a:r>
            <a:r>
              <a:rPr lang="en-US" altLang="en-US" sz="2400" dirty="0"/>
              <a:t>Lets your applications share data</a:t>
            </a:r>
          </a:p>
          <a:p>
            <a:pPr lvl="0">
              <a:buFont typeface="Wingdings" pitchFamily="2" charset="2"/>
            </a:pPr>
            <a:r>
              <a:rPr lang="en-US" altLang="en-US" sz="2400" b="1" dirty="0">
                <a:solidFill>
                  <a:srgbClr val="00B050"/>
                </a:solidFill>
              </a:rPr>
              <a:t>Resource Manager</a:t>
            </a:r>
            <a:r>
              <a:rPr lang="en-US" altLang="en-US" sz="2400" b="1" dirty="0"/>
              <a:t> — </a:t>
            </a:r>
            <a:r>
              <a:rPr lang="en-US" altLang="en-US" sz="2400" dirty="0"/>
              <a:t>Enables non-code resources, such as strings an d graphics, to be externalized</a:t>
            </a:r>
          </a:p>
          <a:p>
            <a:pPr lvl="0">
              <a:buFont typeface="Wingdings" pitchFamily="2" charset="2"/>
            </a:pPr>
            <a:r>
              <a:rPr lang="en-US" altLang="en-US" sz="2400" b="1" dirty="0">
                <a:solidFill>
                  <a:srgbClr val="FF0000"/>
                </a:solidFill>
              </a:rPr>
              <a:t>Intents</a:t>
            </a:r>
            <a:r>
              <a:rPr lang="en-US" altLang="en-US" sz="2400" b="1" dirty="0"/>
              <a:t> — </a:t>
            </a:r>
            <a:r>
              <a:rPr lang="en-US" altLang="en-US" sz="2400" dirty="0"/>
              <a:t>Provides a mechanism for transferring data between applications and their components.</a:t>
            </a:r>
          </a:p>
          <a:p>
            <a:pPr lvl="0"/>
            <a:endParaRPr lang="en-US" altLang="en-US" sz="24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3127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4000">
                <a:latin typeface="Comic Sans MS" pitchFamily="66" charset="0"/>
              </a:rPr>
              <a:t>Types of Android Applications</a:t>
            </a:r>
          </a:p>
        </p:txBody>
      </p:sp>
      <p:sp>
        <p:nvSpPr>
          <p:cNvPr id="45059" name="Content Placeholder 2"/>
          <p:cNvSpPr>
            <a:spLocks noGrp="1"/>
          </p:cNvSpPr>
          <p:nvPr>
            <p:ph idx="1"/>
          </p:nvPr>
        </p:nvSpPr>
        <p:spPr>
          <a:xfrm>
            <a:off x="503238" y="1993900"/>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None/>
            </a:pPr>
            <a:r>
              <a:rPr lang="en-US" altLang="en-US" sz="2000" b="1" u="sng">
                <a:solidFill>
                  <a:srgbClr val="FF0000"/>
                </a:solidFill>
                <a:latin typeface="Comic Sans MS" pitchFamily="66" charset="0"/>
              </a:rPr>
              <a:t>1. Foreground</a:t>
            </a:r>
            <a:r>
              <a:rPr lang="en-US" altLang="en-US" sz="2000" b="1">
                <a:solidFill>
                  <a:srgbClr val="7030A0"/>
                </a:solidFill>
                <a:latin typeface="Comic Sans MS" pitchFamily="66" charset="0"/>
              </a:rPr>
              <a:t> — An application that’s useful only when it’s in the foreground and is effectively suspended when it’s not visible. Games are the most common examples.  </a:t>
            </a:r>
          </a:p>
          <a:p>
            <a:pPr lvl="0">
              <a:buNone/>
            </a:pPr>
            <a:r>
              <a:rPr lang="en-US" altLang="en-US" sz="2000" b="1" u="sng">
                <a:solidFill>
                  <a:srgbClr val="FF9900"/>
                </a:solidFill>
                <a:latin typeface="Comic Sans MS" pitchFamily="66" charset="0"/>
              </a:rPr>
              <a:t>2. Background</a:t>
            </a:r>
            <a:r>
              <a:rPr lang="en-US" altLang="en-US" sz="2000" b="1">
                <a:solidFill>
                  <a:srgbClr val="7030A0"/>
                </a:solidFill>
                <a:latin typeface="Comic Sans MS" pitchFamily="66" charset="0"/>
              </a:rPr>
              <a:t> — An application with limited interaction that, apart from when being configured, spends most of its lifetime hidden. These applications are less common, but good examples include call screening applications, SMS auto-responders, and alarm clocks. </a:t>
            </a:r>
          </a:p>
          <a:p>
            <a:pPr lvl="0">
              <a:buNone/>
            </a:pPr>
            <a:r>
              <a:rPr lang="en-US" altLang="en-US" sz="2000" b="1" u="sng">
                <a:solidFill>
                  <a:srgbClr val="CC0099"/>
                </a:solidFill>
                <a:latin typeface="Comic Sans MS" pitchFamily="66" charset="0"/>
              </a:rPr>
              <a:t>3. Intermittent</a:t>
            </a:r>
            <a:r>
              <a:rPr lang="en-US" altLang="en-US" sz="2000" b="1">
                <a:solidFill>
                  <a:srgbClr val="7030A0"/>
                </a:solidFill>
                <a:latin typeface="Comic Sans MS" pitchFamily="66" charset="0"/>
              </a:rPr>
              <a:t> — Most well-designed applications fall into this category. At one extreme are applications that expect limited interactivity but do most of their work in the background. A common example would be a media player.  </a:t>
            </a:r>
          </a:p>
          <a:p>
            <a:pPr lvl="0">
              <a:buNone/>
            </a:pPr>
            <a:r>
              <a:rPr lang="en-US" altLang="en-US" sz="2000" b="1" u="sng">
                <a:solidFill>
                  <a:srgbClr val="00B0F0"/>
                </a:solidFill>
                <a:latin typeface="Comic Sans MS" pitchFamily="66" charset="0"/>
              </a:rPr>
              <a:t>4. Widgets and Live Wallpapers</a:t>
            </a:r>
            <a:r>
              <a:rPr lang="en-US" altLang="en-US" sz="2000" b="1">
                <a:solidFill>
                  <a:srgbClr val="7030A0"/>
                </a:solidFill>
                <a:latin typeface="Comic Sans MS" pitchFamily="66" charset="0"/>
              </a:rPr>
              <a:t> — Some applications are represented only as a home-screen Widget or as a Live Wallpaper. Complex applications are often difficult. Such an application needs to be aware of its state when interacting with the user. </a:t>
            </a:r>
          </a:p>
          <a:p>
            <a:pPr lvl="0">
              <a:buNone/>
            </a:pPr>
            <a:endParaRPr lang="en-US" altLang="en-US" sz="2000" b="1">
              <a:solidFill>
                <a:srgbClr val="7030A0"/>
              </a:solidFill>
              <a:latin typeface="Comic Sans MS" pitchFamily="66" charset="0"/>
            </a:endParaRPr>
          </a:p>
          <a:p>
            <a:pPr lvl="0"/>
            <a:r>
              <a:rPr lang="en-US" altLang="en-US" sz="2000" b="1">
                <a:solidFill>
                  <a:srgbClr val="7030A0"/>
                </a:solidFill>
                <a:latin typeface="Comic Sans MS" pitchFamily="66" charset="0"/>
              </a:rPr>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0"/>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t>Hardware-Imposed Design Considerations</a:t>
            </a:r>
          </a:p>
        </p:txBody>
      </p:sp>
      <p:sp>
        <p:nvSpPr>
          <p:cNvPr id="46083" name="Content Placeholder 2"/>
          <p:cNvSpPr>
            <a:spLocks noGrp="1"/>
          </p:cNvSpPr>
          <p:nvPr>
            <p:ph idx="1"/>
          </p:nvPr>
        </p:nvSpPr>
        <p:spPr>
          <a:xfrm>
            <a:off x="503238" y="1993900"/>
            <a:ext cx="9061450" cy="5357813"/>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buNone/>
            </a:pPr>
            <a:r>
              <a:rPr lang="en-US" altLang="en-US" sz="2400"/>
              <a:t>Compared to </a:t>
            </a:r>
            <a:r>
              <a:rPr lang="en-US" altLang="en-US" sz="2400" b="1">
                <a:solidFill>
                  <a:srgbClr val="FF9900"/>
                </a:solidFill>
              </a:rPr>
              <a:t>desktop</a:t>
            </a:r>
            <a:r>
              <a:rPr lang="en-US" altLang="en-US" sz="2400"/>
              <a:t> or </a:t>
            </a:r>
            <a:r>
              <a:rPr lang="en-US" altLang="en-US" sz="2400">
                <a:solidFill>
                  <a:srgbClr val="FFFF00"/>
                </a:solidFill>
              </a:rPr>
              <a:t>notebook</a:t>
            </a:r>
            <a:r>
              <a:rPr lang="en-US" altLang="en-US" sz="2400"/>
              <a:t> computers, </a:t>
            </a:r>
            <a:r>
              <a:rPr lang="en-US" altLang="en-US" sz="2400">
                <a:solidFill>
                  <a:srgbClr val="FF0000"/>
                </a:solidFill>
              </a:rPr>
              <a:t>mobile </a:t>
            </a:r>
            <a:r>
              <a:rPr lang="en-US" altLang="en-US" sz="2400"/>
              <a:t>devices have relatively:</a:t>
            </a:r>
          </a:p>
          <a:p>
            <a:pPr lvl="0">
              <a:buFont typeface="Wingdings" pitchFamily="2" charset="2"/>
            </a:pPr>
            <a:r>
              <a:rPr lang="en-US" altLang="en-US" sz="2400"/>
              <a:t>Low </a:t>
            </a:r>
            <a:r>
              <a:rPr lang="en-US" altLang="en-US" sz="2400">
                <a:solidFill>
                  <a:srgbClr val="0070C0"/>
                </a:solidFill>
              </a:rPr>
              <a:t>processing </a:t>
            </a:r>
            <a:r>
              <a:rPr lang="en-US" altLang="en-US" sz="2400"/>
              <a:t>power</a:t>
            </a:r>
          </a:p>
          <a:p>
            <a:pPr lvl="0">
              <a:buFont typeface="Wingdings" pitchFamily="2" charset="2"/>
            </a:pPr>
            <a:r>
              <a:rPr lang="en-US" altLang="en-US" sz="2400"/>
              <a:t>Limited </a:t>
            </a:r>
            <a:r>
              <a:rPr lang="en-US" altLang="en-US" sz="2400">
                <a:solidFill>
                  <a:srgbClr val="C00000"/>
                </a:solidFill>
              </a:rPr>
              <a:t>RAM</a:t>
            </a:r>
          </a:p>
          <a:p>
            <a:pPr lvl="0">
              <a:buFont typeface="Wingdings" pitchFamily="2" charset="2"/>
            </a:pPr>
            <a:r>
              <a:rPr lang="en-US" altLang="en-US" sz="2400"/>
              <a:t>Limited </a:t>
            </a:r>
            <a:r>
              <a:rPr lang="en-US" altLang="en-US" sz="2400">
                <a:solidFill>
                  <a:srgbClr val="FF0000"/>
                </a:solidFill>
              </a:rPr>
              <a:t>permanent storage </a:t>
            </a:r>
            <a:r>
              <a:rPr lang="en-US" altLang="en-US" sz="2400"/>
              <a:t>capacity</a:t>
            </a:r>
          </a:p>
          <a:p>
            <a:pPr lvl="0">
              <a:buFont typeface="Wingdings" pitchFamily="2" charset="2"/>
            </a:pPr>
            <a:r>
              <a:rPr lang="en-US" altLang="en-US" sz="2400">
                <a:solidFill>
                  <a:srgbClr val="FF0000"/>
                </a:solidFill>
              </a:rPr>
              <a:t>Small screens </a:t>
            </a:r>
            <a:r>
              <a:rPr lang="en-US" altLang="en-US" sz="2400"/>
              <a:t>with low resolution</a:t>
            </a:r>
          </a:p>
          <a:p>
            <a:pPr lvl="0">
              <a:buFont typeface="Wingdings" pitchFamily="2" charset="2"/>
            </a:pPr>
            <a:r>
              <a:rPr lang="en-US" altLang="en-US" sz="2400"/>
              <a:t>High </a:t>
            </a:r>
            <a:r>
              <a:rPr lang="en-US" altLang="en-US" sz="2400">
                <a:solidFill>
                  <a:srgbClr val="FF0000"/>
                </a:solidFill>
              </a:rPr>
              <a:t>costs</a:t>
            </a:r>
            <a:r>
              <a:rPr lang="en-US" altLang="en-US" sz="2400"/>
              <a:t> associated with data transfer</a:t>
            </a:r>
          </a:p>
          <a:p>
            <a:pPr lvl="0">
              <a:buFont typeface="Wingdings" pitchFamily="2" charset="2"/>
            </a:pPr>
            <a:r>
              <a:rPr lang="en-US" altLang="en-US" sz="2400"/>
              <a:t>Intermittent </a:t>
            </a:r>
            <a:r>
              <a:rPr lang="en-US" altLang="en-US" sz="2400">
                <a:solidFill>
                  <a:srgbClr val="FF0000"/>
                </a:solidFill>
              </a:rPr>
              <a:t>connectivity</a:t>
            </a:r>
            <a:r>
              <a:rPr lang="en-US" altLang="en-US" sz="2400"/>
              <a:t>, slow </a:t>
            </a:r>
            <a:r>
              <a:rPr lang="en-US" altLang="en-US" sz="2400">
                <a:solidFill>
                  <a:srgbClr val="FF0000"/>
                </a:solidFill>
              </a:rPr>
              <a:t>data transfer </a:t>
            </a:r>
            <a:r>
              <a:rPr lang="en-US" altLang="en-US" sz="2400"/>
              <a:t>rates, and high </a:t>
            </a:r>
            <a:r>
              <a:rPr lang="en-US" altLang="en-US" sz="2400">
                <a:solidFill>
                  <a:srgbClr val="FF0000"/>
                </a:solidFill>
              </a:rPr>
              <a:t>latency</a:t>
            </a:r>
          </a:p>
          <a:p>
            <a:pPr lvl="0">
              <a:buFont typeface="Wingdings" pitchFamily="2" charset="2"/>
            </a:pPr>
            <a:r>
              <a:rPr lang="en-US" altLang="en-US" sz="2400"/>
              <a:t>Unreliable </a:t>
            </a:r>
            <a:r>
              <a:rPr lang="en-US" altLang="en-US" sz="2400">
                <a:solidFill>
                  <a:srgbClr val="FF9900"/>
                </a:solidFill>
              </a:rPr>
              <a:t>data </a:t>
            </a:r>
            <a:r>
              <a:rPr lang="en-US" altLang="en-US" sz="2400"/>
              <a:t>connections</a:t>
            </a:r>
          </a:p>
          <a:p>
            <a:pPr lvl="0">
              <a:buFont typeface="Wingdings" pitchFamily="2" charset="2"/>
            </a:pPr>
            <a:r>
              <a:rPr lang="en-US" altLang="en-US" sz="2400"/>
              <a:t>Limited </a:t>
            </a:r>
            <a:r>
              <a:rPr lang="en-US" altLang="en-US" sz="2400">
                <a:solidFill>
                  <a:srgbClr val="0070C0"/>
                </a:solidFill>
              </a:rPr>
              <a:t>battery</a:t>
            </a:r>
            <a:r>
              <a:rPr lang="en-US" altLang="en-US" sz="2400"/>
              <a:t> life</a:t>
            </a:r>
          </a:p>
          <a:p>
            <a:pPr lvl="0"/>
            <a:endParaRPr lang="en-US" altLang="en-US" sz="20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59848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t>Expect Limited Capacity</a:t>
            </a:r>
            <a:br/>
            <a:endParaRPr/>
          </a:p>
        </p:txBody>
      </p:sp>
      <p:sp>
        <p:nvSpPr>
          <p:cNvPr id="47107"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r>
              <a:rPr lang="en-US" altLang="en-US" sz="2400"/>
              <a:t>Advances in </a:t>
            </a:r>
            <a:r>
              <a:rPr lang="en-US" altLang="en-US" sz="2400">
                <a:solidFill>
                  <a:srgbClr val="FFFF00"/>
                </a:solidFill>
              </a:rPr>
              <a:t>flash memory </a:t>
            </a:r>
            <a:r>
              <a:rPr lang="en-US" altLang="en-US" sz="2400"/>
              <a:t>and solid-state </a:t>
            </a:r>
            <a:r>
              <a:rPr lang="en-US" altLang="en-US" sz="2400">
                <a:solidFill>
                  <a:srgbClr val="FFFF00"/>
                </a:solidFill>
              </a:rPr>
              <a:t>disks</a:t>
            </a:r>
            <a:r>
              <a:rPr lang="en-US" altLang="en-US" sz="2400"/>
              <a:t> have led to a dramatic increase in mobile-device </a:t>
            </a:r>
            <a:r>
              <a:rPr lang="en-US" altLang="en-US" sz="2400">
                <a:solidFill>
                  <a:srgbClr val="FFFF00"/>
                </a:solidFill>
              </a:rPr>
              <a:t>storage capacities. </a:t>
            </a:r>
          </a:p>
          <a:p>
            <a:pPr lvl="0"/>
            <a:r>
              <a:rPr lang="en-US" altLang="en-US" sz="2400"/>
              <a:t>Although an 8GB flash drive or </a:t>
            </a:r>
            <a:r>
              <a:rPr lang="en-US" altLang="en-US" sz="2400">
                <a:solidFill>
                  <a:srgbClr val="FF3300"/>
                </a:solidFill>
              </a:rPr>
              <a:t>SD card </a:t>
            </a:r>
            <a:r>
              <a:rPr lang="en-US" altLang="en-US" sz="2400"/>
              <a:t>is no longer uncommon in mobile devices, </a:t>
            </a:r>
            <a:r>
              <a:rPr lang="en-US" altLang="en-US" sz="2400">
                <a:solidFill>
                  <a:srgbClr val="FF9900"/>
                </a:solidFill>
              </a:rPr>
              <a:t>optical disks </a:t>
            </a:r>
            <a:r>
              <a:rPr lang="en-US" altLang="en-US" sz="2400"/>
              <a:t>offer more than 32GB, and terabyte drives are now commonly available for PCs. </a:t>
            </a:r>
          </a:p>
          <a:p>
            <a:pPr lvl="0"/>
            <a:r>
              <a:rPr lang="en-US" altLang="en-US" sz="2400"/>
              <a:t>Given that most of the available storage on a mobile device is likely to be used to store </a:t>
            </a:r>
            <a:r>
              <a:rPr lang="en-US" altLang="en-US" sz="2400">
                <a:solidFill>
                  <a:srgbClr val="FF9900"/>
                </a:solidFill>
              </a:rPr>
              <a:t>music and movies</a:t>
            </a:r>
            <a:r>
              <a:rPr lang="en-US" altLang="en-US" sz="2400"/>
              <a:t>, many devices offer relatively limited storage space for your applications. </a:t>
            </a:r>
          </a:p>
          <a:p>
            <a:pPr lvl="0"/>
            <a:r>
              <a:rPr lang="en-US" altLang="en-US" sz="2400"/>
              <a:t>You should carefully consider how you </a:t>
            </a:r>
            <a:r>
              <a:rPr lang="en-US" altLang="en-US" sz="2400">
                <a:solidFill>
                  <a:srgbClr val="FF9900"/>
                </a:solidFill>
              </a:rPr>
              <a:t>store</a:t>
            </a:r>
            <a:r>
              <a:rPr lang="en-US" altLang="en-US" sz="2400"/>
              <a:t> your application data. </a:t>
            </a:r>
          </a:p>
          <a:p>
            <a:pPr lvl="0"/>
            <a:r>
              <a:rPr lang="en-US" altLang="en-US" sz="2400"/>
              <a:t>To make life easier, you can use the </a:t>
            </a:r>
            <a:r>
              <a:rPr lang="en-US" altLang="en-US" sz="2400">
                <a:solidFill>
                  <a:srgbClr val="FF3300"/>
                </a:solidFill>
              </a:rPr>
              <a:t>Android databases </a:t>
            </a:r>
            <a:r>
              <a:rPr lang="en-US" altLang="en-US" sz="2400"/>
              <a:t>and </a:t>
            </a:r>
            <a:r>
              <a:rPr lang="en-US" altLang="en-US" sz="2400">
                <a:solidFill>
                  <a:srgbClr val="00B0F0"/>
                </a:solidFill>
              </a:rPr>
              <a:t>Content Providers </a:t>
            </a:r>
            <a:r>
              <a:rPr lang="en-US" altLang="en-US" sz="2400"/>
              <a:t>to persist, reuse, and share large quantities of data,</a:t>
            </a:r>
          </a:p>
          <a:p>
            <a:pPr lvl="0"/>
            <a:endParaRPr lang="en-US" altLang="en-US" sz="24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1188" y="350838"/>
            <a:ext cx="9061450" cy="1252537"/>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t>Design for Different Screens</a:t>
            </a:r>
            <a:br/>
            <a:endParaRPr/>
          </a:p>
        </p:txBody>
      </p:sp>
      <p:sp>
        <p:nvSpPr>
          <p:cNvPr id="48131" name="Content Placeholder 2"/>
          <p:cNvSpPr>
            <a:spLocks noGrp="1"/>
          </p:cNvSpPr>
          <p:nvPr>
            <p:ph idx="1"/>
          </p:nvPr>
        </p:nvSpPr>
        <p:spPr>
          <a:xfrm>
            <a:off x="254000" y="2208213"/>
            <a:ext cx="9286875" cy="5351462"/>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r>
              <a:rPr lang="en-US" altLang="en-US" sz="2000">
                <a:solidFill>
                  <a:schemeClr val="tx1"/>
                </a:solidFill>
              </a:rPr>
              <a:t>The small size and </a:t>
            </a:r>
            <a:r>
              <a:rPr lang="en-US" altLang="en-US" sz="2000">
                <a:solidFill>
                  <a:srgbClr val="FFFF00"/>
                </a:solidFill>
              </a:rPr>
              <a:t>portability</a:t>
            </a:r>
            <a:r>
              <a:rPr lang="en-US" altLang="en-US" sz="2000">
                <a:solidFill>
                  <a:schemeClr val="tx1"/>
                </a:solidFill>
              </a:rPr>
              <a:t> of mobiles are a challenge for creating good interfaces, particularly when users are demanding an increasingly striking and </a:t>
            </a:r>
            <a:r>
              <a:rPr lang="en-US" altLang="en-US" sz="2000">
                <a:solidFill>
                  <a:srgbClr val="FFFF00"/>
                </a:solidFill>
              </a:rPr>
              <a:t>information-rich</a:t>
            </a:r>
            <a:r>
              <a:rPr lang="en-US" altLang="en-US" sz="2000">
                <a:solidFill>
                  <a:schemeClr val="tx1"/>
                </a:solidFill>
              </a:rPr>
              <a:t> graphical user experience. </a:t>
            </a:r>
          </a:p>
          <a:p>
            <a:pPr lvl="0" algn="just"/>
            <a:r>
              <a:rPr lang="en-US" altLang="en-US" sz="2000">
                <a:solidFill>
                  <a:schemeClr val="tx1"/>
                </a:solidFill>
              </a:rPr>
              <a:t>Combined with the wide range of screen sizes that make up the Android device ecosystem, creating consistent, intuitive, and pleasing user interfaces can be a significant challenge. </a:t>
            </a:r>
          </a:p>
          <a:p>
            <a:pPr lvl="0" algn="just"/>
            <a:r>
              <a:rPr lang="en-US" altLang="en-US" sz="2000">
                <a:solidFill>
                  <a:schemeClr val="tx1"/>
                </a:solidFill>
              </a:rPr>
              <a:t>Write your applications knowing that users will often only glance at the screen. </a:t>
            </a:r>
          </a:p>
          <a:p>
            <a:pPr lvl="0" algn="just"/>
            <a:r>
              <a:rPr lang="en-US" altLang="en-US" sz="2000">
                <a:solidFill>
                  <a:schemeClr val="tx1"/>
                </a:solidFill>
              </a:rPr>
              <a:t>Make your applications intuitive and easy to use by reducing the number of controls and putting the most important information front and center.</a:t>
            </a:r>
          </a:p>
          <a:p>
            <a:pPr lvl="0" algn="just"/>
            <a:r>
              <a:rPr lang="en-US" altLang="en-US" sz="2000">
                <a:solidFill>
                  <a:schemeClr val="tx1"/>
                </a:solidFill>
              </a:rPr>
              <a:t>Expect Low Speeds, High Latency The ability to incorporate some of the wealth of online information within your applications is incredibly powerful.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503238" y="1993900"/>
            <a:ext cx="9061450" cy="4754563"/>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lgn="just"/>
            <a:r>
              <a:rPr lang="en-US" altLang="en-US" sz="2400"/>
              <a:t>Unfortunately, the mobile Web isn’t as fast, reliable, or readily available as we would like; so, when you’re developing your Internet-based applications, it’s best to assume that the network connection will be slow, intermittent, and expensive. </a:t>
            </a:r>
          </a:p>
          <a:p>
            <a:pPr lvl="0" algn="just"/>
            <a:r>
              <a:rPr lang="en-US" altLang="en-US" sz="2400"/>
              <a:t>With unlimited 4G data plans and citywide Wi-Fi, this is changing, but designing for the worst case ensures that you always deliver a high-standard user experience. </a:t>
            </a:r>
          </a:p>
          <a:p>
            <a:pPr lvl="0" algn="just"/>
            <a:r>
              <a:rPr lang="en-US" altLang="en-US" sz="2400"/>
              <a:t>This also means making sure that your applications can handle losing (or not finding) a data connection. </a:t>
            </a:r>
          </a:p>
          <a:p>
            <a:pPr lvl="0" algn="just"/>
            <a:r>
              <a:rPr lang="en-US" altLang="en-US" sz="2400"/>
              <a:t>The Android Emulator enables you to control the speed and latency of your network connection.</a:t>
            </a:r>
          </a:p>
          <a:p>
            <a:pPr lvl="0"/>
            <a:endParaRPr lang="en-US" altLang="en-US"/>
          </a:p>
          <a:p>
            <a:pPr lvl="0"/>
            <a:endParaRPr lang="en-US"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68313" y="1100138"/>
            <a:ext cx="9069387" cy="4537075"/>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5pPr>
            <a:lvl6pPr marL="2514600" indent="-228600" defTabSz="457200" fontAlgn="base" hangingPunct="0">
              <a:lnSpc>
                <a:spcPct val="93000"/>
              </a:lnSpc>
              <a:spcBef>
                <a:spcPct val="0"/>
              </a:spcBef>
              <a:spcAft>
                <a:spcPct val="0"/>
              </a:spcAft>
              <a:buClr>
                <a:srgbClr val="000000"/>
              </a:buClr>
              <a:buSzTx/>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6pPr>
            <a:lvl7pPr marL="2971800" indent="-228600" defTabSz="457200" fontAlgn="base" hangingPunct="0">
              <a:lnSpc>
                <a:spcPct val="93000"/>
              </a:lnSpc>
              <a:spcBef>
                <a:spcPct val="0"/>
              </a:spcBef>
              <a:spcAft>
                <a:spcPct val="0"/>
              </a:spcAft>
              <a:buClr>
                <a:srgbClr val="000000"/>
              </a:buClr>
              <a:buSzTx/>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7pPr>
            <a:lvl8pPr marL="3429000" indent="-228600" defTabSz="457200" fontAlgn="base" hangingPunct="0">
              <a:lnSpc>
                <a:spcPct val="93000"/>
              </a:lnSpc>
              <a:spcBef>
                <a:spcPct val="0"/>
              </a:spcBef>
              <a:spcAft>
                <a:spcPct val="0"/>
              </a:spcAft>
              <a:buClr>
                <a:srgbClr val="000000"/>
              </a:buClr>
              <a:buSzTx/>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8pPr>
            <a:lvl9pPr marL="3886200" indent="-228600" defTabSz="457200" fontAlgn="base" hangingPunct="0">
              <a:lnSpc>
                <a:spcPct val="93000"/>
              </a:lnSpc>
              <a:spcBef>
                <a:spcPct val="0"/>
              </a:spcBef>
              <a:spcAft>
                <a:spcPct val="0"/>
              </a:spcAft>
              <a:buClr>
                <a:srgbClr val="000000"/>
              </a:buClr>
              <a:buSzTx/>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itchFamily="34" charset="0"/>
                <a:ea typeface="DejaVu Sans" charset="0"/>
                <a:cs typeface="DejaVu Sans"/>
              </a:defRPr>
            </a:lvl9pPr>
          </a:lstStyle>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4000" b="1" i="0" u="none" strike="noStrike" kern="120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DejaVu Sans" charset="0"/>
              <a:cs typeface="DejaVu Sans"/>
            </a:endParaRP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4000" b="1" i="0" u="none" strike="noStrike" kern="1200" cap="none" spc="0" normalizeH="0" baseline="0" noProof="0" smtClean="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DejaVu Sans" charset="0"/>
              <a:cs typeface="DejaVu Sans"/>
            </a:endParaRP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66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omic Sans MS" pitchFamily="66" charset="0"/>
                <a:ea typeface="DejaVu Sans" charset="0"/>
                <a:cs typeface="DejaVu Sans"/>
              </a:rPr>
              <a:t>Thank You</a:t>
            </a: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3200" b="0" i="0" u="none" strike="noStrike" kern="1200" cap="none" spc="0" normalizeH="0" baseline="0" noProof="0" smtClean="0">
              <a:ln>
                <a:noFill/>
              </a:ln>
              <a:solidFill>
                <a:srgbClr val="000000"/>
              </a:solidFill>
              <a:effectLst/>
              <a:uLnTx/>
              <a:uFillTx/>
              <a:latin typeface="Arial" panose="020B0604020202020204" pitchFamily="34" charset="0"/>
              <a:ea typeface="DejaVu Sans" charset="0"/>
              <a:cs typeface="DejaVu Sans"/>
            </a:endParaRP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3200" b="0" i="0" u="none" strike="noStrike" kern="1200" cap="none" spc="0" normalizeH="0" baseline="0" noProof="0" smtClean="0">
              <a:ln>
                <a:noFill/>
              </a:ln>
              <a:solidFill>
                <a:srgbClr val="000000"/>
              </a:solidFill>
              <a:effectLst/>
              <a:uLnTx/>
              <a:uFillTx/>
              <a:latin typeface="Arial" panose="020B0604020202020204" pitchFamily="34" charset="0"/>
              <a:ea typeface="DejaVu Sans" charset="0"/>
              <a:cs typeface="DejaVu Sans"/>
            </a:endParaRP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3200" b="0" i="0" u="none" strike="noStrike" kern="1200" cap="none" spc="0" normalizeH="0" baseline="0" noProof="0" smtClean="0">
              <a:ln>
                <a:noFill/>
              </a:ln>
              <a:solidFill>
                <a:srgbClr val="000000"/>
              </a:solidFill>
              <a:effectLst/>
              <a:uLnTx/>
              <a:uFillTx/>
              <a:latin typeface="Arial" panose="020B0604020202020204" pitchFamily="34" charset="0"/>
              <a:ea typeface="DejaVu Sans" charset="0"/>
              <a:cs typeface="DejaVu Sans"/>
            </a:endParaRPr>
          </a:p>
          <a:p>
            <a:pPr marL="0" marR="0" lvl="0" indent="0" algn="ctr" defTabSz="457200" rtl="0" eaLnBrk="1" fontAlgn="base" latinLnBrk="0" hangingPunct="0">
              <a:lnSpc>
                <a:spcPct val="93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sz="3200" b="0" i="0" u="none" strike="noStrike" kern="1200" cap="none" spc="0" normalizeH="0" baseline="0" noProof="0" smtClean="0">
              <a:ln>
                <a:noFill/>
              </a:ln>
              <a:solidFill>
                <a:srgbClr val="000000"/>
              </a:solidFill>
              <a:effectLst/>
              <a:uLnTx/>
              <a:uFillTx/>
              <a:latin typeface="Arial" panose="020B0604020202020204" pitchFamily="34" charset="0"/>
              <a:ea typeface="DejaVu Sans" charset="0"/>
              <a:cs typeface="DejaVu Sans"/>
            </a:endParaRPr>
          </a:p>
        </p:txBody>
      </p:sp>
      <p:pic>
        <p:nvPicPr>
          <p:cNvPr id="50179" name="Рисунок 2"/>
          <p:cNvPicPr>
            <a:picLocks noChangeAspect="1"/>
          </p:cNvPicPr>
          <p:nvPr/>
        </p:nvPicPr>
        <p:blipFill>
          <a:blip r:embed="rId4"/>
          <a:stretch>
            <a:fillRect/>
          </a:stretch>
        </p:blipFill>
        <p:spPr>
          <a:xfrm>
            <a:off x="2663825" y="4356100"/>
            <a:ext cx="4524375" cy="2327275"/>
          </a:xfrm>
          <a:prstGeom prst="rect">
            <a:avLst/>
          </a:prstGeom>
          <a:noFill/>
          <a:ln>
            <a:noFill/>
            <a:miter lim="800000"/>
          </a:ln>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lvl1pPr>
              <a:defRPr kumimoji="0" sz="6173" b="1" i="0" u="none" strike="noStrike" kern="1200" cap="none" spc="0" normalizeH="0" baseline="0" noProof="0">
                <a:ln>
                  <a:noFill/>
                </a:ln>
                <a:solidFill>
                  <a:schemeClr val="accent3">
                    <a:tint val="90000"/>
                    <a:satMod val="120000"/>
                  </a:schemeClr>
                </a:solidFill>
                <a:uLnTx/>
                <a:uFillTx/>
                <a:latin typeface="+mj-lt"/>
                <a:ea typeface="+mj-ea"/>
                <a:cs typeface="+mj-cs"/>
                <a:sym typeface="Wingdings" charset="2"/>
              </a:defRPr>
            </a:lvl1pPr>
          </a:lstStyle>
          <a:p>
            <a:pPr marL="0" marR="0" lvl="0" indent="0" algn="r" defTabSz="1007957" fontAlgn="auto">
              <a:lnSpc>
                <a:spcPct val="100000"/>
              </a:lnSpc>
              <a:spcBef>
                <a:spcPct val="0"/>
              </a:spcBef>
              <a:spcAft>
                <a:spcPct val="0"/>
              </a:spcAft>
              <a:buSzTx/>
              <a:buNone/>
              <a:defRPr kumimoji="0" sz="6805" b="1" i="0" u="none" strike="noStrike" kern="1200" cap="none" spc="0" normalizeH="0" baseline="0" noProof="0">
                <a:ln w="9525" cap="flat" cmpd="sng" algn="ctr">
                  <a:noFill/>
                  <a:prstDash val="solid"/>
                  <a:round/>
                  <a:headEnd type="none" w="med" len="med"/>
                  <a:tailEnd type="none" w="med" len="med"/>
                </a:ln>
                <a:solidFill>
                  <a:srgbClr val="4DE1EA"/>
                </a:solidFill>
                <a:uLnTx/>
                <a:uFillTx/>
                <a:latin typeface="+mj-lt"/>
                <a:ea typeface="+mj-ea"/>
                <a:cs typeface="+mj-cs"/>
                <a:sym typeface="Wingdings" charset="2"/>
              </a:defRPr>
            </a:pPr>
            <a:r>
              <a:rPr kumimoji="0" lang="en-US" sz="6805" b="1" i="0" u="none" strike="noStrike" kern="1200" cap="none" spc="0" normalizeH="0" baseline="0" noProof="0" smtClean="0">
                <a:ln w="9525" cap="flat" cmpd="sng" algn="ctr">
                  <a:noFill/>
                  <a:prstDash val="solid"/>
                  <a:round/>
                  <a:headEnd type="none" w="med" len="med"/>
                  <a:tailEnd type="none" w="med" len="med"/>
                </a:ln>
                <a:solidFill>
                  <a:schemeClr val="tx2">
                    <a:lumMod val="60000"/>
                    <a:lumOff val="40000"/>
                  </a:schemeClr>
                </a:solidFill>
                <a:uLnTx/>
                <a:uFillTx/>
                <a:latin typeface="Algerian" pitchFamily="82" charset="0"/>
              </a:rPr>
              <a:t>Application Manifest File</a:t>
            </a:r>
            <a:endParaRPr lang="en-US" b="1">
              <a:solidFill>
                <a:schemeClr val="tx2">
                  <a:lumMod val="60000"/>
                  <a:lumOff val="40000"/>
                </a:schemeClr>
              </a:solidFill>
              <a:latin typeface="Algerian" panose="04020705040A02060702" pitchFamily="82"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6146" name="TextBox 3"/>
          <p:cNvSpPr txBox="1"/>
          <p:nvPr/>
        </p:nvSpPr>
        <p:spPr>
          <a:xfrm>
            <a:off x="-73025" y="1908175"/>
            <a:ext cx="10153650" cy="3527425"/>
          </a:xfrm>
          <a:prstGeom prst="rect">
            <a:avLst/>
          </a:prstGeom>
          <a:noFill/>
        </p:spPr>
        <p:txBody>
          <a:bodyPr>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These factors have allowed </a:t>
            </a:r>
            <a:r>
              <a:rPr kumimoji="0" lang="en-US" sz="24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to become the world's most</a:t>
            </a:r>
          </a:p>
          <a:p>
            <a:pPr marL="0" marR="0" lvl="0" indent="0" algn="l" defTabSz="457200" rtl="0" eaLnBrk="1" fontAlgn="base" latinLnBrk="0" hangingPunct="0">
              <a:lnSpc>
                <a:spcPct val="93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widely used smartphone platform and the software of choice </a:t>
            </a:r>
          </a:p>
          <a:p>
            <a:pPr marL="0" marR="0" lvl="0" indent="0" algn="l" defTabSz="457200" rtl="0" eaLnBrk="1" fontAlgn="base" latinLnBrk="0" hangingPunct="0">
              <a:lnSpc>
                <a:spcPct val="93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for technology companies who require a low-cost, customizable, </a:t>
            </a:r>
          </a:p>
          <a:p>
            <a:pPr marL="0" marR="0" lvl="0" indent="0" algn="l" defTabSz="457200" rtl="0" eaLnBrk="1" fontAlgn="base" latinLnBrk="0" hangingPunct="0">
              <a:lnSpc>
                <a:spcPct val="93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lightweight </a:t>
            </a:r>
            <a:r>
              <a:rPr kumimoji="0" lang="en-US" sz="24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operating system </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for high tech devices without</a:t>
            </a:r>
          </a:p>
          <a:p>
            <a:pPr marL="0" marR="0" lvl="0" indent="0" algn="l" defTabSz="457200" rtl="0" eaLnBrk="1" fontAlgn="base" latinLnBrk="0" hangingPunct="0">
              <a:lnSpc>
                <a:spcPct val="93000"/>
              </a:lnSpc>
              <a:spcBef>
                <a:spcPct val="0"/>
              </a:spcBef>
              <a:spcAft>
                <a:spcPct val="0"/>
              </a:spcAft>
              <a:buClr>
                <a:srgbClr val="000000"/>
              </a:buClr>
              <a:buSzTx/>
              <a:buFontTx/>
              <a:buNone/>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developing one from scratch. </a:t>
            </a:r>
          </a:p>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As a result, despite being primarily designed for phones and tablets, it has seen additional applications on </a:t>
            </a:r>
            <a:r>
              <a:rPr kumimoji="0" lang="en-US" sz="24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televisions</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4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games consoles </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a:t>
            </a:r>
            <a:r>
              <a:rPr kumimoji="0" lang="en-US" sz="24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other</a:t>
            </a:r>
            <a:r>
              <a:rPr kumimoji="0" lang="en-US" sz="24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electronics.  </a:t>
            </a:r>
          </a:p>
          <a:p>
            <a:pPr marL="0" marR="0" lvl="0" indent="0" algn="l" defTabSz="457200" rtl="0" eaLnBrk="1" fontAlgn="base" latinLnBrk="0" hangingPunct="0">
              <a:lnSpc>
                <a:spcPct val="93000"/>
              </a:lnSpc>
              <a:spcBef>
                <a:spcPct val="0"/>
              </a:spcBef>
              <a:spcAft>
                <a:spcPct val="0"/>
              </a:spcAft>
              <a:buClr>
                <a:srgbClr val="000000"/>
              </a:buClr>
              <a:buSzTx/>
              <a:buFontTx/>
              <a:buNone/>
              <a:defRPr/>
            </a:pPr>
            <a:endPar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147" name="TextBox 6"/>
          <p:cNvSpPr/>
          <p:nvPr/>
        </p:nvSpPr>
        <p:spPr>
          <a:xfrm>
            <a:off x="576263" y="466725"/>
            <a:ext cx="9359900" cy="163830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ctr" eaLnBrk="1">
              <a:lnSpc>
                <a:spcPct val="93000"/>
              </a:lnSpc>
              <a:buClr>
                <a:srgbClr val="000000"/>
              </a:buClr>
              <a:buFont typeface="Times New Roman" pitchFamily="18" charset="0"/>
            </a:pPr>
            <a:r>
              <a:rPr lang="en-US" altLang="en-US" sz="5400" b="1">
                <a:latin typeface="Comic Sans MS" pitchFamily="66" charset="0"/>
              </a:rPr>
              <a:t>Android (operating system)</a:t>
            </a:r>
          </a:p>
          <a:p>
            <a:pPr lvl="0" algn="ctr" eaLnBrk="1">
              <a:lnSpc>
                <a:spcPct val="93000"/>
              </a:lnSpc>
              <a:buClr>
                <a:srgbClr val="000000"/>
              </a:buClr>
              <a:buFont typeface="Times New Roman" pitchFamily="18" charset="0"/>
            </a:pPr>
            <a:endParaRPr lang="ru-RU" altLang="en-US" sz="5400"/>
          </a:p>
        </p:txBody>
      </p:sp>
      <p:pic>
        <p:nvPicPr>
          <p:cNvPr id="6148" name="Рисунок 4"/>
          <p:cNvPicPr>
            <a:picLocks noChangeAspect="1"/>
          </p:cNvPicPr>
          <p:nvPr/>
        </p:nvPicPr>
        <p:blipFill>
          <a:blip r:embed="rId4"/>
          <a:stretch>
            <a:fillRect/>
          </a:stretch>
        </p:blipFill>
        <p:spPr>
          <a:xfrm>
            <a:off x="0" y="5208588"/>
            <a:ext cx="2398713" cy="2351087"/>
          </a:xfrm>
          <a:prstGeom prst="rect">
            <a:avLst/>
          </a:prstGeom>
          <a:noFill/>
          <a:ln>
            <a:noFill/>
            <a:miter lim="800000"/>
          </a:ln>
        </p:spPr>
      </p:pic>
      <p:sp>
        <p:nvSpPr>
          <p:cNvPr id="6149" name="Прямоугольник 10"/>
          <p:cNvSpPr/>
          <p:nvPr/>
        </p:nvSpPr>
        <p:spPr>
          <a:xfrm>
            <a:off x="3111500" y="5208588"/>
            <a:ext cx="6500813" cy="2095500"/>
          </a:xfrm>
          <a:prstGeom prst="rect">
            <a:avLst/>
          </a:prstGeom>
        </p:spPr>
        <p:txBody>
          <a:bodyPr>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0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Android's</a:t>
            </a:r>
            <a:r>
              <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open nature </a:t>
            </a:r>
            <a:r>
              <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has further encouraged a large community of developers </a:t>
            </a:r>
          </a:p>
          <a:p>
            <a:pPr marL="0" marR="0" lvl="0" indent="0" algn="l" defTabSz="457200" rtl="0" eaLnBrk="1" fontAlgn="base" latinLnBrk="0" hangingPunct="0">
              <a:lnSpc>
                <a:spcPct val="93000"/>
              </a:lnSpc>
              <a:spcBef>
                <a:spcPct val="0"/>
              </a:spcBef>
              <a:spcAft>
                <a:spcPct val="0"/>
              </a:spcAft>
              <a:buClr>
                <a:srgbClr val="000000"/>
              </a:buClr>
              <a:buSzTx/>
              <a:buFontTx/>
              <a:buNone/>
              <a:defRPr/>
            </a:pPr>
            <a:r>
              <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a:t>
            </a:r>
            <a:r>
              <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enthusiasts to use the open source code as a for community-driven projects, which add new features for advanced users or bring </a:t>
            </a:r>
            <a:r>
              <a:rPr kumimoji="0" lang="en-US" sz="20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DejaVu Sans" charset="0"/>
                <a:cs typeface="DejaVu Sans"/>
              </a:rPr>
              <a:t>Android</a:t>
            </a:r>
            <a:r>
              <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DejaVu Sans" charset="0"/>
                <a:cs typeface="DejaVu Sans"/>
              </a:rPr>
              <a:t> to devices which were officially released running other </a:t>
            </a:r>
            <a:r>
              <a:rPr kumimoji="0" lang="en-US" sz="20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DejaVu Sans" charset="0"/>
                <a:cs typeface="DejaVu Sans"/>
              </a:rPr>
              <a:t>operating systems.</a:t>
            </a:r>
            <a:endParaRPr kumimoji="0" lang="en-US" sz="20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endParaRPr lang="en-US"/>
          </a:p>
        </p:txBody>
      </p:sp>
      <p:pic>
        <p:nvPicPr>
          <p:cNvPr id="1026" name="Picture 2"/>
          <p:cNvPicPr>
            <a:picLocks noGrp="1" noChangeAspect="1" noChangeArrowheads="1"/>
          </p:cNvPicPr>
          <p:nvPr>
            <p:ph idx="1"/>
          </p:nvPr>
        </p:nvPicPr>
        <p:blipFill>
          <a:blip r:embed="rId2"/>
          <a:stretch>
            <a:fillRect/>
          </a:stretch>
        </p:blipFill>
        <p:spPr bwMode="auto">
          <a:xfrm>
            <a:off x="504508" y="419982"/>
            <a:ext cx="9071610" cy="680370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droidManifest-xml-location-in-Android-Studio.jpg"/>
          <p:cNvPicPr>
            <a:picLocks noGrp="1"/>
          </p:cNvPicPr>
          <p:nvPr>
            <p:ph idx="1"/>
          </p:nvPr>
        </p:nvPicPr>
        <p:blipFill>
          <a:blip r:embed="rId2"/>
          <a:stretch>
            <a:fillRect/>
          </a:stretch>
        </p:blipFill>
        <p:spPr bwMode="auto">
          <a:xfrm>
            <a:off x="2576419" y="2603888"/>
            <a:ext cx="5067782" cy="3611845"/>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endParaRPr lang="en-US"/>
          </a:p>
        </p:txBody>
      </p:sp>
      <p:pic>
        <p:nvPicPr>
          <p:cNvPr id="2050" name="Picture 2"/>
          <p:cNvPicPr>
            <a:picLocks noGrp="1" noChangeAspect="1" noChangeArrowheads="1"/>
          </p:cNvPicPr>
          <p:nvPr>
            <p:ph idx="1"/>
          </p:nvPr>
        </p:nvPicPr>
        <p:blipFill>
          <a:blip r:embed="rId2"/>
          <a:stretch>
            <a:fillRect/>
          </a:stretch>
        </p:blipFill>
        <p:spPr bwMode="auto">
          <a:xfrm>
            <a:off x="252518" y="587975"/>
            <a:ext cx="9507895" cy="6971700"/>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259946"/>
            <a:ext cx="9071610" cy="571175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02387" marR="0" lvl="0" indent="-302387" algn="l" defTabSz="1007957" fontAlgn="auto">
              <a:lnSpc>
                <a:spcPct val="100000"/>
              </a:lnSpc>
              <a:spcBef>
                <a:spcPct val="20000"/>
              </a:spcBef>
              <a:spcAft>
                <a:spcPct val="0"/>
              </a:spcAft>
              <a:buSzPct val="95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Android project includes a manifest file, AndroidManifest.xml, stored in the root of its project hierarchy.</a:t>
            </a:r>
          </a:p>
          <a:p>
            <a:pPr marL="302387" marR="0" lvl="0" indent="-302387" algn="l" defTabSz="1007957" fontAlgn="auto">
              <a:lnSpc>
                <a:spcPct val="100000"/>
              </a:lnSpc>
              <a:spcBef>
                <a:spcPct val="20000"/>
              </a:spcBef>
              <a:spcAft>
                <a:spcPct val="0"/>
              </a:spcAft>
              <a:buSzPct val="95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manifest defines the structure and metadata of your application, its components, and its requirements.</a:t>
            </a:r>
          </a:p>
          <a:p>
            <a:pPr marL="302387" marR="0" lvl="0" indent="-302387" algn="l" defTabSz="1007957" fontAlgn="auto">
              <a:lnSpc>
                <a:spcPct val="100000"/>
              </a:lnSpc>
              <a:spcBef>
                <a:spcPct val="20000"/>
              </a:spcBef>
              <a:spcAft>
                <a:spcPct val="0"/>
              </a:spcAft>
              <a:buSzPct val="95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manifest can also specify application metadata (such as its icon, version number, or theme)</a:t>
            </a:r>
          </a:p>
          <a:p>
            <a:pPr marL="302387" marR="0" lvl="0" indent="-302387" algn="l" defTabSz="1007957" fontAlgn="auto">
              <a:lnSpc>
                <a:spcPct val="100000"/>
              </a:lnSpc>
              <a:spcBef>
                <a:spcPct val="20000"/>
              </a:spcBef>
              <a:spcAft>
                <a:spcPct val="0"/>
              </a:spcAft>
              <a:buSzPct val="95000"/>
              <a:buChar char=""/>
              <a:defRPr kumimoji="0" sz="286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6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 additional top-level nodes can specify any required permissions, unit tests, and define hardware, screen, or platform requirements</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923960"/>
            <a:ext cx="9323599" cy="6383725"/>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6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Manifest file does the following:</a:t>
            </a:r>
          </a:p>
          <a:p>
            <a:pPr marL="333326" marR="0" lvl="0" indent="-333326" algn="just" defTabSz="1007957" fontAlgn="auto">
              <a:lnSpc>
                <a:spcPct val="12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names the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Java package</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the application. The package name serves as a unique identifier for the application.</a:t>
            </a:r>
          </a:p>
          <a:p>
            <a:pPr marL="333326" marR="0" lvl="0" indent="-333326" algn="just" defTabSz="1007957" fontAlgn="auto">
              <a:lnSpc>
                <a:spcPct val="12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describes the components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of the application- the activities, services, broadcast receivers and content providers that the application is composed of.</a:t>
            </a:r>
          </a:p>
          <a:p>
            <a:pPr marL="333326" marR="0" lvl="0" indent="-333326" algn="just" defTabSz="1007957" fontAlgn="auto">
              <a:lnSpc>
                <a:spcPct val="12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determines</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which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processes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will host application components.</a:t>
            </a:r>
          </a:p>
          <a:p>
            <a:pPr marL="333326" marR="0" lvl="0" indent="-333326" algn="just" defTabSz="1007957" fontAlgn="auto">
              <a:lnSpc>
                <a:spcPct val="12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declares which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permissions the application</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must have in order to access protected parts of the API and interact with other application.</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1511935"/>
            <a:ext cx="9323599" cy="5711754"/>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also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declares the permissions</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that others are required to have in order to interact with the application’s components.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declares the minimum level of the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API</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that the application requires.</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lists the libraries</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that the application must be linked against.</a:t>
            </a:r>
          </a:p>
          <a:p>
            <a:pPr marL="333326" marR="0" lvl="0" indent="-333326" algn="just" defTabSz="1007957" fontAlgn="auto">
              <a:lnSpc>
                <a:spcPct val="100000"/>
              </a:lnSpc>
              <a:spcBef>
                <a:spcPct val="20000"/>
              </a:spcBef>
              <a:spcAft>
                <a:spcPts val="1323"/>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lists the instrumentation classes</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instrumentation classes provides profiling and other information. These information are removed just before the application is published etc.</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6497" y="3191863"/>
            <a:ext cx="9323599" cy="40318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2" name="Title 1"/>
          <p:cNvSpPr>
            <a:spLocks noGrp="1"/>
          </p:cNvSpPr>
          <p:nvPr>
            <p:ph type="title"/>
          </p:nvPr>
        </p:nvSpPr>
        <p:spPr>
          <a:xfrm>
            <a:off x="504031" y="776127"/>
            <a:ext cx="9072562" cy="717694"/>
          </a:xfrm>
        </p:spPr>
        <p:txBody>
          <a:bodyPr>
            <a:no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4000" b="1" i="0" u="none" strike="noStrike" kern="1200" cap="none" spc="0" normalizeH="0" baseline="0" noProof="0" dirty="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A Closer Look at the Application Manifest</a:t>
            </a:r>
            <a:endParaRPr lang="en-US" sz="4000" dirty="0"/>
          </a:p>
        </p:txBody>
      </p:sp>
      <p:sp>
        <p:nvSpPr>
          <p:cNvPr id="3" name="Content Placeholder 2"/>
          <p:cNvSpPr>
            <a:spLocks noGrp="1"/>
          </p:cNvSpPr>
          <p:nvPr>
            <p:ph idx="1"/>
          </p:nvPr>
        </p:nvSpPr>
        <p:spPr>
          <a:xfrm>
            <a:off x="504508" y="1763924"/>
            <a:ext cx="9323599" cy="5627757"/>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XML snippet shows a typical manifest node: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3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&lt;manifest </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xmlns</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android=”http://schemas.android.com/apk/res/android”</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package=“</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com.paad.myapp</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android:versionCode</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=“1“</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android:versionName</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=“0.9 Beta“</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android:installLocation</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3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preferExternal</a:t>
            </a: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manifest nodes ... ]</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3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&lt;/manifest&gt;</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07957"/>
            <a:ext cx="9071610" cy="574500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list gives a summary of the available manifest sub-node tags and provides an XML snippet demonstrating how each tag is used:</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4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a:t>
            </a:r>
            <a:r>
              <a:rPr kumimoji="0" lang="en-US" sz="4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sdk</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This node enables you to define a minimum and maximum SDK version that must be available on a device for your application to function properly, and target SDK for which it has been designed using a combination of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minSDKVersion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maxSDKVersion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targetSDKVersion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attributes, respectively.</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92482" y="5543762"/>
            <a:ext cx="6971700" cy="12599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252518" y="503979"/>
            <a:ext cx="9575588" cy="6803708"/>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Setting a target SDK version tells the system that there is no need to apply any forward- or backward-compatibility changes to support that particular version.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maximum SDK defines an upper limit you are willing to support and your application will not be visible on the Google Play Store for devices running a higher platform release.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Devices running on platforms higher than Android 2.0.1 (API level 6) will ignore any maximum SDK values at installation time.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&lt;uses-sdk  android:minSdkVersion=”6”</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android:targetSdkVersion=”15”/&gt;</a:t>
            </a:r>
            <a:endParaRPr lang="en-US" sz="2646" b="1">
              <a:solidFill>
                <a:srgbClr val="FF0000"/>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587974"/>
            <a:ext cx="9071610" cy="6164985"/>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4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uses-configuration</a:t>
            </a:r>
            <a:r>
              <a:rPr kumimoji="0" lang="en-US" sz="4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uses-configuration nodes specify each combination of input mechanisms are supported by your application.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shouldn’t normally need to include this node, though it can be useful for games that require particular input controls.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specify any combination of input devices that include the following:</a:t>
            </a:r>
            <a:endParaRPr 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7170" name="TextBox 4"/>
          <p:cNvSpPr/>
          <p:nvPr/>
        </p:nvSpPr>
        <p:spPr>
          <a:xfrm>
            <a:off x="576263" y="466725"/>
            <a:ext cx="9359900" cy="163830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1pPr>
            <a:lvl2pPr marL="742950" indent="-28575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2pPr>
            <a:lvl3pPr marL="11430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3pPr>
            <a:lvl4pPr marL="16002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4pPr>
            <a:lvl5pPr marL="2057400" indent="-228600" algn="l" defTabSz="457200" rtl="0" eaLnBrk="0" fontAlgn="base" hangingPunct="0">
              <a:lnSpc>
                <a:spcPct val="100000"/>
              </a:lnSpc>
              <a:spcBef>
                <a:spcPct val="0"/>
              </a:spcBef>
              <a:spcAft>
                <a:spcPct val="0"/>
              </a:spcAft>
              <a:buClrTx/>
              <a:buSzTx/>
              <a:buFontTx/>
              <a:buNone/>
              <a:defRPr kumimoji="0" lang="en-GB" altLang="en-US" sz="1800" b="0" i="0" u="none" baseline="0">
                <a:solidFill>
                  <a:schemeClr val="bg1"/>
                </a:solidFill>
                <a:effectLst/>
                <a:latin typeface="Arial"/>
                <a:ea typeface="DejaVu Sans" charset="0"/>
              </a:defRPr>
            </a:lvl5pPr>
          </a:lstStyle>
          <a:p>
            <a:pPr lvl="0" algn="ctr" eaLnBrk="1">
              <a:lnSpc>
                <a:spcPct val="93000"/>
              </a:lnSpc>
              <a:buClr>
                <a:srgbClr val="000000"/>
              </a:buClr>
              <a:buFont typeface="Times New Roman" pitchFamily="18" charset="0"/>
            </a:pPr>
            <a:r>
              <a:rPr lang="en-US" altLang="en-US" sz="5400" b="1">
                <a:latin typeface="Comic Sans MS" pitchFamily="66" charset="0"/>
              </a:rPr>
              <a:t>Android (operating system)</a:t>
            </a:r>
          </a:p>
          <a:p>
            <a:pPr lvl="0" algn="ctr" eaLnBrk="1">
              <a:lnSpc>
                <a:spcPct val="93000"/>
              </a:lnSpc>
              <a:buClr>
                <a:srgbClr val="000000"/>
              </a:buClr>
              <a:buFont typeface="Times New Roman" pitchFamily="18" charset="0"/>
            </a:pPr>
            <a:endParaRPr lang="ru-RU" altLang="en-US" sz="5400"/>
          </a:p>
        </p:txBody>
      </p:sp>
      <p:sp>
        <p:nvSpPr>
          <p:cNvPr id="7171" name="Прямоугольник 3"/>
          <p:cNvSpPr/>
          <p:nvPr/>
        </p:nvSpPr>
        <p:spPr>
          <a:xfrm>
            <a:off x="146050" y="1820863"/>
            <a:ext cx="5894388" cy="5302250"/>
          </a:xfrm>
          <a:prstGeom prst="rect">
            <a:avLst/>
          </a:prstGeom>
        </p:spPr>
        <p:txBody>
          <a:bodyPr>
            <a:spAutoFit/>
          </a:bodyPr>
          <a:lstStyle/>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Android had a worldwide smartphone market share of </a:t>
            </a:r>
            <a:r>
              <a:rPr kumimoji="0" lang="en-US" sz="28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75%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during the </a:t>
            </a:r>
            <a:r>
              <a:rPr kumimoji="0" lang="en-US"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third quarter of 2012</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with </a:t>
            </a:r>
            <a:r>
              <a:rPr kumimoji="0" 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500 million devices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activated in total and </a:t>
            </a:r>
            <a:r>
              <a:rPr kumimoji="0" lang="en-US" sz="2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1.3 million activations per day. </a:t>
            </a:r>
          </a:p>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800" b="1"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l"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However, the operating system's success has made it a target for patent litigation as part of the so-called </a:t>
            </a:r>
            <a:r>
              <a:rPr kumimoji="0" lang="en-US" sz="2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"smartphone wars"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between technology companies.</a:t>
            </a:r>
            <a:endParaRPr kumimoji="0" lang="ru-RU"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pic>
        <p:nvPicPr>
          <p:cNvPr id="7172" name="Рисунок 5"/>
          <p:cNvPicPr>
            <a:picLocks noChangeAspect="1"/>
          </p:cNvPicPr>
          <p:nvPr/>
        </p:nvPicPr>
        <p:blipFill>
          <a:blip r:embed="rId4"/>
          <a:stretch>
            <a:fillRect/>
          </a:stretch>
        </p:blipFill>
        <p:spPr>
          <a:xfrm>
            <a:off x="6254750" y="1808163"/>
            <a:ext cx="3825875" cy="4779962"/>
          </a:xfrm>
          <a:prstGeom prst="rect">
            <a:avLst/>
          </a:prstGeom>
          <a:noFill/>
          <a:ln>
            <a:noFill/>
            <a:miter lim="800000"/>
          </a:ln>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503979"/>
            <a:ext cx="9323599" cy="6719712"/>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reqFiveWayNav</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Specify true for this attribute if you require an input device capable of navigating up, down, left, and right and of clicking the current selection. This includes both trackballs and directional pads (D-pads).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reqHardKeyboard</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If your application requires a hardware keyboard, specify true.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reqKeyboardType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Lets you specify the keyboard type as one of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nokeys</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qwerty,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twelvekey</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undefined.</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reqNavigation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Specify the attribute value as one of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nonav</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dpad</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trackball, wheel, or undefined as a required navigation device.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reqTouchScreen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Select one of no touch, stylus, finger, or undefined to specify the required touch screen input.</a:t>
            </a:r>
            <a:endParaRPr lang="en-US" sz="28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2500" y="2603889"/>
            <a:ext cx="7979657" cy="46198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solidFill>
                <a:srgbClr val="FF0000"/>
              </a:solidFill>
            </a:endParaRPr>
          </a:p>
        </p:txBody>
      </p:sp>
      <p:sp>
        <p:nvSpPr>
          <p:cNvPr id="3" name="Content Placeholder 2"/>
          <p:cNvSpPr>
            <a:spLocks noGrp="1"/>
          </p:cNvSpPr>
          <p:nvPr>
            <p:ph idx="1"/>
          </p:nvPr>
        </p:nvSpPr>
        <p:spPr>
          <a:xfrm>
            <a:off x="504508" y="923960"/>
            <a:ext cx="9071610" cy="6215733"/>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specify multiple supported configurations, for example, a device with a finger touch screen, a trackball, and either a QUERTY or a twelve-key hardware keyboard, as shown here:</a:t>
            </a:r>
            <a:endParaRPr lang="en-US" sz="2646" dirty="0" smtClean="0">
              <a:solidFill>
                <a:srgbClr val="FF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&lt;uses-configuration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android:reqTouchScreen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=”finger”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android:reqNavigation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=”trackball”</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android:reqHardKeyboard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=”true”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android:reqKeyboardType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=”qwerty”/&gt;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&lt;uses-configuration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android:reqTouchScreen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=”finger”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android:reqNavigation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=”trackball”</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android:reqHardKeyboard</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=”true”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android:reqKeyboardType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twelvekey</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2500" y="5291773"/>
            <a:ext cx="8735625" cy="16799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1259946"/>
            <a:ext cx="9071610" cy="5459765"/>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4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uses-feature</a:t>
            </a: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Android is available on a wide variety of hardware platforms.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 multiple uses-feature nodes to specify which hardware features your application requires.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prevents your application from being installed on a device that does not include a required piece of hardware, such as NFC hardware, as follows: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&lt;uses-feature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android.hardware.nfc</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/&gt;</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007957"/>
            <a:ext cx="9071610" cy="3527848"/>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require support for any hardware that is optional on a compatible device.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Audio</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For applications that requires a low-latency audio pipeline.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Bluetooth </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Where a Bluetooth radio is required.</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Camera</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For applications that require a camera. You can also require (or set as options) autofocus, flash, or a front-facing camera.</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Location</a:t>
            </a:r>
            <a:r>
              <a:rPr kumimoji="0" lang="en-US" sz="264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If you require location-based services. You can also specify either network or GPS support explicitly.</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427938"/>
            <a:ext cx="9071610" cy="5543762"/>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Microphone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For applications that require audio input.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NFC</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Requires NFC (near-field communications) support.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Sensors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Enables you to specify a requirement for any of the potentially available hardware sensors.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Telephony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Specify that either telephony in general, or a specific telephony radio (GSM or CDMA) is required.</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Touchscreen</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To specify the type of touch-screen your application requires.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USB</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For applications that require either USB host or accessory mode support.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Wi-Fi</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Where Wi-Fi networking support is required.</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8280" y="4494217"/>
            <a:ext cx="8987613" cy="15621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25404" y="1136631"/>
            <a:ext cx="9407596" cy="4897729"/>
          </a:xfrm>
        </p:spPr>
        <p:txBody>
          <a:bodyPr>
            <a:normAutofit fontScale="77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particular, requesting permission to access Bluetooth, the camera, any of the location service permissions, audio recording, Wi-Fi, and telephony-related permissions implies the corresponding hardware features.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override these implied requirements by adding a required attribute and setting it to false for example, a note-taking application that supports recording an audio note:</a:t>
            </a:r>
            <a:endParaRPr kumimoji="0" lang="en-US" sz="39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159" dirty="0" smtClean="0">
              <a:ln w="9525" cap="flat" cmpd="sng" algn="ctr">
                <a:noFill/>
                <a:prstDash val="solid"/>
                <a:round/>
                <a:headEnd type="none" w="med" len="med"/>
                <a:tailEnd type="none" w="med" len="med"/>
              </a:ln>
              <a:solidFill>
                <a:srgbClr val="00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159" dirty="0" smtClean="0">
              <a:ln w="9525" cap="flat" cmpd="sng" algn="ctr">
                <a:noFill/>
                <a:prstDash val="solid"/>
                <a:round/>
                <a:headEnd type="none" w="med" len="med"/>
                <a:tailEnd type="none" w="med" len="med"/>
              </a:ln>
              <a:solidFill>
                <a:srgbClr val="00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&lt;uses-feature 	</a:t>
            </a:r>
            <a:r>
              <a:rPr kumimoji="0" lang="en-US" sz="31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31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31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android.hardware.microphone</a:t>
            </a:r>
            <a:r>
              <a:rPr kumimoji="0" lang="en-US" sz="31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31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android:required</a:t>
            </a:r>
            <a:r>
              <a:rPr kumimoji="0" lang="en-US" sz="31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=”false” /&gt;</a:t>
            </a:r>
            <a:endParaRPr lang="en-US" sz="3100" dirty="0">
              <a:solidFill>
                <a:srgbClr val="FF00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2518" y="3611845"/>
            <a:ext cx="9491592" cy="35278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ectangle 3"/>
          <p:cNvSpPr/>
          <p:nvPr/>
        </p:nvSpPr>
        <p:spPr>
          <a:xfrm>
            <a:off x="252518" y="251989"/>
            <a:ext cx="9659585" cy="6615700"/>
          </a:xfrm>
          <a:prstGeom prst="rect">
            <a:avLst/>
          </a:prstGeom>
        </p:spPr>
        <p:txBody>
          <a:bodyPr wrap="square">
            <a:sp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0" algn="l" defTabSz="1007957">
              <a:buNone/>
              <a:defRPr kumimoji="0" sz="1984" b="0" i="0" normalizeH="0" noProof="0">
                <a:uLnTx/>
                <a:uFillTx/>
                <a:latin typeface="+mn-lt"/>
                <a:ea typeface="+mn-ea"/>
                <a:cs typeface="+mn-cs"/>
              </a:defRPr>
            </a:pPr>
            <a:endParaRPr lang="en-US" sz="2646" smtClean="0"/>
          </a:p>
          <a:p>
            <a:pPr marL="0" algn="l" defTabSz="1007957">
              <a:buNone/>
              <a:defRPr kumimoji="0" sz="1984" b="0" i="0" normalizeH="0" noProof="0">
                <a:uLnTx/>
                <a:uFillTx/>
                <a:latin typeface="+mn-lt"/>
                <a:ea typeface="+mn-ea"/>
                <a:cs typeface="+mn-cs"/>
              </a:defRPr>
            </a:pPr>
            <a:endParaRPr lang="en-US" sz="2646" smtClean="0"/>
          </a:p>
          <a:p>
            <a:pPr marL="0" algn="l" defTabSz="1007957">
              <a:buNone/>
              <a:defRPr kumimoji="0" sz="1984" b="0" i="0" normalizeH="0" noProof="0">
                <a:uLnTx/>
                <a:uFillTx/>
                <a:latin typeface="+mn-lt"/>
                <a:ea typeface="+mn-ea"/>
                <a:cs typeface="+mn-cs"/>
              </a:defRPr>
            </a:pPr>
            <a:r>
              <a:rPr kumimoji="0" lang="en-US" sz="2646" b="0" i="0" normalizeH="0" noProof="0" smtClean="0">
                <a:uLnTx/>
                <a:uFillTx/>
                <a:latin typeface="+mn-lt"/>
                <a:ea typeface="+mn-ea"/>
                <a:cs typeface="+mn-cs"/>
              </a:rPr>
              <a:t>The camera hardware also represents a special case. For compatibility reasons requesting permission to use the camera, or adding a uses-feature node requiring it, implies a requirement for the camera to support autofocus. You can specify it as optional as appropriate:</a:t>
            </a:r>
          </a:p>
          <a:p>
            <a:pPr marL="0" algn="l" defTabSz="1007957">
              <a:buNone/>
              <a:defRPr kumimoji="0" sz="1984" b="0" i="0" normalizeH="0" noProof="0">
                <a:uLnTx/>
                <a:uFillTx/>
                <a:latin typeface="+mn-lt"/>
                <a:ea typeface="+mn-ea"/>
                <a:cs typeface="+mn-cs"/>
              </a:defRPr>
            </a:pPr>
            <a:endParaRPr lang="en-US" sz="2646" smtClean="0"/>
          </a:p>
          <a:p>
            <a:pPr marL="0" algn="l" defTabSz="1007957">
              <a:buNone/>
              <a:defRPr kumimoji="0" sz="1984" b="0" i="0" normalizeH="0" noProof="0">
                <a:uLnTx/>
                <a:uFillTx/>
                <a:latin typeface="+mn-lt"/>
                <a:ea typeface="+mn-ea"/>
                <a:cs typeface="+mn-cs"/>
              </a:defRPr>
            </a:pPr>
            <a:endParaRPr lang="en-US" sz="2646" smtClean="0"/>
          </a:p>
          <a:p>
            <a:pPr marL="0" algn="l"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mn-lt"/>
                <a:ea typeface="+mn-ea"/>
                <a:cs typeface="+mn-cs"/>
              </a:rPr>
              <a:t>&lt;uses-feature  android:name=”android.hardware.camera” /&gt;</a:t>
            </a:r>
          </a:p>
          <a:p>
            <a:pPr marL="0" algn="l"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mn-lt"/>
                <a:ea typeface="+mn-ea"/>
                <a:cs typeface="+mn-cs"/>
              </a:rPr>
              <a:t>&lt;uses-feature 	android:name=”android.hardware.camera.autofocus</a:t>
            </a:r>
            <a:endParaRPr lang="en-US" sz="2646" smtClean="0">
              <a:solidFill>
                <a:srgbClr val="FF0000"/>
              </a:solidFill>
            </a:endParaRPr>
          </a:p>
          <a:p>
            <a:pPr marL="0" algn="l"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mn-lt"/>
                <a:ea typeface="+mn-ea"/>
                <a:cs typeface="+mn-cs"/>
              </a:rPr>
              <a:t>	android:required=”false” /&gt;</a:t>
            </a:r>
          </a:p>
          <a:p>
            <a:pPr marL="0" algn="l"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mn-lt"/>
                <a:ea typeface="+mn-ea"/>
                <a:cs typeface="+mn-cs"/>
              </a:rPr>
              <a:t>&lt;uses-feature 	android:name=”android.hardware.camera.flash”</a:t>
            </a:r>
          </a:p>
          <a:p>
            <a:pPr marL="0" algn="l" defTabSz="1007957">
              <a:buNone/>
              <a:defRPr kumimoji="0" sz="1984" b="0" i="0" normalizeH="0" noProof="0">
                <a:uLnTx/>
                <a:uFillTx/>
                <a:latin typeface="+mn-lt"/>
                <a:ea typeface="+mn-ea"/>
                <a:cs typeface="+mn-cs"/>
              </a:defRPr>
            </a:pPr>
            <a:r>
              <a:rPr kumimoji="0" lang="en-US" sz="2646" b="0" i="0" normalizeH="0" noProof="0" smtClean="0">
                <a:solidFill>
                  <a:srgbClr val="FF0000"/>
                </a:solidFill>
                <a:uLnTx/>
                <a:uFillTx/>
                <a:latin typeface="+mn-lt"/>
                <a:ea typeface="+mn-ea"/>
                <a:cs typeface="+mn-cs"/>
              </a:rPr>
              <a:t>		android:required=”false” /&gt;</a:t>
            </a:r>
            <a:endParaRPr lang="en-US" sz="2646">
              <a:solidFill>
                <a:srgbClr val="FF0000"/>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4787794"/>
            <a:ext cx="9239603" cy="14279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168522" y="1091953"/>
            <a:ext cx="9575588" cy="5661007"/>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also use the uses-feature node to specify the minimum version of OpenGL required by your application. Use the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glEsVersion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attribute, specifying the OpenGL ES version as an integer.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higher 16 bits represent the major number and the lower 16 bits represent the minor number, so version 1.1 would be represented as follows: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&lt;uses-feature </a:t>
            </a:r>
            <a:r>
              <a:rPr kumimoji="0" lang="en-US" sz="3159"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android:glEsVersion</a:t>
            </a: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=”0x00010001” /&gt;</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142700"/>
            <a:ext cx="9071610" cy="6164985"/>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4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supports-screens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The first Android devices were limited to 3.2" HVGA hardware.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Since then, hundreds of new Android devices have been launched including tiny 2.55"</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QVGA phones, 10.1" tablets, and 42" HD televisions.</a:t>
            </a:r>
          </a:p>
          <a:p>
            <a:pPr marL="333326" lvl="0" indent="-333326" algn="just" defTabSz="1007957">
              <a:spcAft>
                <a:spcPct val="0"/>
              </a:spcAft>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lang="en-US" sz="2400" b="1" dirty="0" err="1" smtClean="0">
                <a:ln w="9525" cap="flat" cmpd="sng" algn="ctr">
                  <a:noFill/>
                  <a:prstDash val="solid"/>
                  <a:round/>
                  <a:headEnd type="none" w="med" len="med"/>
                  <a:tailEnd type="none" w="med" len="med"/>
                </a:ln>
                <a:solidFill>
                  <a:srgbClr val="000000"/>
                </a:solidFill>
              </a:rPr>
              <a:t>smallScreens</a:t>
            </a:r>
            <a:r>
              <a:rPr lang="en-US" sz="2400" b="1" dirty="0" smtClean="0">
                <a:ln w="9525" cap="flat" cmpd="sng" algn="ctr">
                  <a:noFill/>
                  <a:prstDash val="solid"/>
                  <a:round/>
                  <a:headEnd type="none" w="med" len="med"/>
                  <a:tailEnd type="none" w="med" len="med"/>
                </a:ln>
                <a:solidFill>
                  <a:srgbClr val="000000"/>
                </a:solidFill>
              </a:rPr>
              <a:t> </a:t>
            </a:r>
            <a:r>
              <a:rPr lang="en-US" sz="2400" dirty="0" smtClean="0">
                <a:ln w="9525" cap="flat" cmpd="sng" algn="ctr">
                  <a:noFill/>
                  <a:prstDash val="solid"/>
                  <a:round/>
                  <a:headEnd type="none" w="med" len="med"/>
                  <a:tailEnd type="none" w="med" len="med"/>
                </a:ln>
                <a:solidFill>
                  <a:srgbClr val="000000"/>
                </a:solidFill>
              </a:rPr>
              <a:t>— Screens with a resolution smaller than traditional HVGA (typically, QVGA screens).</a:t>
            </a:r>
          </a:p>
          <a:p>
            <a:pPr marL="333326" lvl="0" indent="-333326" algn="just" defTabSz="1007957">
              <a:spcAft>
                <a:spcPct val="0"/>
              </a:spcAft>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lang="en-US" sz="2400" b="1" dirty="0" err="1" smtClean="0">
                <a:ln w="9525" cap="flat" cmpd="sng" algn="ctr">
                  <a:noFill/>
                  <a:prstDash val="solid"/>
                  <a:round/>
                  <a:headEnd type="none" w="med" len="med"/>
                  <a:tailEnd type="none" w="med" len="med"/>
                </a:ln>
                <a:solidFill>
                  <a:srgbClr val="000000"/>
                </a:solidFill>
              </a:rPr>
              <a:t>normalScreens</a:t>
            </a:r>
            <a:r>
              <a:rPr lang="en-US" sz="2400" dirty="0" smtClean="0">
                <a:ln w="9525" cap="flat" cmpd="sng" algn="ctr">
                  <a:noFill/>
                  <a:prstDash val="solid"/>
                  <a:round/>
                  <a:headEnd type="none" w="med" len="med"/>
                  <a:tailEnd type="none" w="med" len="med"/>
                </a:ln>
                <a:solidFill>
                  <a:srgbClr val="000000"/>
                </a:solidFill>
              </a:rPr>
              <a:t> — Used to specify typical mobile phone screens of at least HVGA, including WVGA and WQVGA.</a:t>
            </a:r>
          </a:p>
          <a:p>
            <a:pPr marL="333326" lvl="0" indent="-333326" algn="just" defTabSz="1007957">
              <a:spcAft>
                <a:spcPct val="0"/>
              </a:spcAft>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lang="en-US" sz="2400" b="1" dirty="0" err="1" smtClean="0">
                <a:ln w="9525" cap="flat" cmpd="sng" algn="ctr">
                  <a:noFill/>
                  <a:prstDash val="solid"/>
                  <a:round/>
                  <a:headEnd type="none" w="med" len="med"/>
                  <a:tailEnd type="none" w="med" len="med"/>
                </a:ln>
                <a:solidFill>
                  <a:srgbClr val="000000"/>
                </a:solidFill>
              </a:rPr>
              <a:t>largeScreens</a:t>
            </a:r>
            <a:r>
              <a:rPr lang="en-US" sz="2400" dirty="0" smtClean="0">
                <a:ln w="9525" cap="flat" cmpd="sng" algn="ctr">
                  <a:noFill/>
                  <a:prstDash val="solid"/>
                  <a:round/>
                  <a:headEnd type="none" w="med" len="med"/>
                  <a:tailEnd type="none" w="med" len="med"/>
                </a:ln>
                <a:solidFill>
                  <a:srgbClr val="000000"/>
                </a:solidFill>
              </a:rPr>
              <a:t> — Screens larger than normal. In this instance a large screen is considered to be significantly larger than a mobile phone display.</a:t>
            </a:r>
          </a:p>
          <a:p>
            <a:pPr marL="333326" lvl="0" indent="-333326" algn="just" defTabSz="1007957">
              <a:spcAft>
                <a:spcPct val="0"/>
              </a:spcAft>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lang="en-US" sz="2400" b="1" dirty="0" err="1" smtClean="0">
                <a:ln w="9525" cap="flat" cmpd="sng" algn="ctr">
                  <a:noFill/>
                  <a:prstDash val="solid"/>
                  <a:round/>
                  <a:headEnd type="none" w="med" len="med"/>
                  <a:tailEnd type="none" w="med" len="med"/>
                </a:ln>
                <a:solidFill>
                  <a:srgbClr val="000000"/>
                </a:solidFill>
              </a:rPr>
              <a:t>xlargeScreens</a:t>
            </a:r>
            <a:r>
              <a:rPr lang="en-US" sz="2400" dirty="0" smtClean="0">
                <a:ln w="9525" cap="flat" cmpd="sng" algn="ctr">
                  <a:noFill/>
                  <a:prstDash val="solid"/>
                  <a:round/>
                  <a:headEnd type="none" w="med" len="med"/>
                  <a:tailEnd type="none" w="med" len="med"/>
                </a:ln>
                <a:solidFill>
                  <a:srgbClr val="000000"/>
                </a:solidFill>
              </a:rPr>
              <a:t> — Screens larger than large-typically tablet devices.</a:t>
            </a:r>
            <a:endParaRPr lang="en-US" sz="2400" dirty="0" smtClean="0"/>
          </a:p>
          <a:p>
            <a:pPr marL="333326" lvl="0" indent="-333326" algn="just" defTabSz="1007957">
              <a:spcAft>
                <a:spcPct val="0"/>
              </a:spcAft>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ln w="9525" cap="flat" cmpd="sng" algn="ctr">
                <a:noFill/>
                <a:prstDash val="solid"/>
                <a:round/>
                <a:headEnd type="none" w="med" len="med"/>
                <a:tailEnd type="none" w="med" len="med"/>
              </a:ln>
              <a:solidFill>
                <a:srgbClr val="00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511934"/>
            <a:ext cx="9071610" cy="4838192"/>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requiresSmallestWidthDp</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Enables you to specify a minimum supported screen width in device independent pixels.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compatibleWidthLimitDp</a:t>
            </a: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Specifies the upper bound beyond which your application may not scale.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largestWidthLimitDp</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Specifies the absolute upper bound beyond which you know your application will not scale appropriately.</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8194" name="Прямоугольник 3"/>
          <p:cNvSpPr/>
          <p:nvPr/>
        </p:nvSpPr>
        <p:spPr>
          <a:xfrm>
            <a:off x="1325563" y="542925"/>
            <a:ext cx="7537450" cy="665163"/>
          </a:xfrm>
          <a:prstGeom prst="rect">
            <a:avLst/>
          </a:prstGeom>
        </p:spPr>
        <p:txBody>
          <a:bodyPr wrap="none">
            <a:spAutoFit/>
          </a:bodyPr>
          <a:lstStyle/>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4000" b="1" i="0" u="none" strike="noStrike" kern="1200" cap="none" spc="0" normalizeH="0" baseline="0" noProof="0">
                <a:ln>
                  <a:noFill/>
                </a:ln>
                <a:solidFill>
                  <a:schemeClr val="bg1"/>
                </a:solidFill>
                <a:effectLst/>
                <a:uLnTx/>
                <a:uFillTx/>
                <a:latin typeface="Comic Sans MS" pitchFamily="66" charset="0"/>
                <a:ea typeface="DejaVu Sans" charset="0"/>
                <a:cs typeface="DejaVu Sans"/>
              </a:rPr>
              <a:t>1.1 A LITTLE BACKGROUND</a:t>
            </a:r>
            <a:endParaRPr kumimoji="0" lang="en-US" sz="40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8195" name="Прямоугольник 4"/>
          <p:cNvSpPr/>
          <p:nvPr/>
        </p:nvSpPr>
        <p:spPr>
          <a:xfrm>
            <a:off x="146050" y="1900238"/>
            <a:ext cx="5038725" cy="5170487"/>
          </a:xfrm>
          <a:prstGeom prst="rect">
            <a:avLst/>
          </a:prstGeom>
        </p:spPr>
        <p:txBody>
          <a:bodyPr>
            <a:spAutoFit/>
          </a:bodyPr>
          <a:lstStyle/>
          <a:p>
            <a:pPr marL="0" marR="0" lvl="0" indent="0" algn="just" defTabSz="457200" rtl="0" eaLnBrk="1" fontAlgn="base" latinLnBrk="0" hangingPunct="0">
              <a:lnSpc>
                <a:spcPct val="93000"/>
              </a:lnSpc>
              <a:spcBef>
                <a:spcPct val="0"/>
              </a:spcBef>
              <a:spcAft>
                <a:spcPts val="600"/>
              </a:spcAft>
              <a:buClr>
                <a:srgbClr val="000000"/>
              </a:buClr>
              <a:buSzTx/>
              <a:buFont typeface="Wingdings" pitchFamily="2" charset="2"/>
              <a:buChar char="Ø"/>
              <a:defRPr/>
            </a:pPr>
            <a:r>
              <a:rPr kumimoji="0" lang="en-US" sz="20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Arial" pitchFamily="34" charset="0"/>
                <a:ea typeface="+mn-ea"/>
                <a:cs typeface="+mn-cs"/>
              </a:rPr>
              <a:t>Android, Inc.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was founded in </a:t>
            </a:r>
            <a:r>
              <a:rPr kumimoji="0" lang="en-US" sz="2000" b="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itchFamily="34" charset="0"/>
                <a:ea typeface="+mn-ea"/>
                <a:cs typeface="+mn-cs"/>
              </a:rPr>
              <a:t>Palo Alto, California</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a:t>
            </a:r>
            <a:r>
              <a:rPr kumimoji="0" lang="en-US" sz="2000" b="0"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itchFamily="34" charset="0"/>
                <a:ea typeface="+mn-ea"/>
                <a:cs typeface="+mn-cs"/>
              </a:rPr>
              <a:t>in October 2003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by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Andy Rubin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(co-founder of Danger),</a:t>
            </a:r>
            <a:r>
              <a:rPr kumimoji="0" lang="en-US" sz="20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Rich Miner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(co-founder of Wildfire Communications, Inc.),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Nick Sears</a:t>
            </a:r>
            <a:r>
              <a:rPr kumimoji="0" lang="en-US" sz="2000" b="0" i="0" u="none" strike="noStrike" kern="1200" cap="none" spc="0" normalizeH="0" baseline="3000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(once VP at T-Mobile),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and Chris White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(headed design and interface development at </a:t>
            </a:r>
            <a:r>
              <a:rPr kumimoji="0" lang="en-US" sz="2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pitchFamily="34" charset="0"/>
                <a:ea typeface="+mn-ea"/>
                <a:cs typeface="+mn-cs"/>
              </a:rPr>
              <a:t>WebTV</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a:t>
            </a:r>
            <a:r>
              <a:rPr kumimoji="0" lang="en-US" sz="20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a:t>
            </a:r>
          </a:p>
          <a:p>
            <a:pPr marL="0" marR="0" lvl="0" indent="0" algn="just" defTabSz="457200" rtl="0" eaLnBrk="1" fontAlgn="base" latinLnBrk="0" hangingPunct="0">
              <a:lnSpc>
                <a:spcPct val="93000"/>
              </a:lnSpc>
              <a:spcBef>
                <a:spcPct val="0"/>
              </a:spcBef>
              <a:spcAft>
                <a:spcPts val="600"/>
              </a:spcAft>
              <a:buClr>
                <a:srgbClr val="000000"/>
              </a:buClr>
              <a:buSzTx/>
              <a:buFont typeface="Wingdings" pitchFamily="2" charset="2"/>
              <a:buChar char="Ø"/>
              <a:defRPr/>
            </a:pPr>
            <a:endPar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just" defTabSz="457200" rtl="0" eaLnBrk="1" fontAlgn="base" latinLnBrk="0" hangingPunct="0">
              <a:lnSpc>
                <a:spcPct val="93000"/>
              </a:lnSpc>
              <a:spcBef>
                <a:spcPct val="0"/>
              </a:spcBef>
              <a:spcAft>
                <a:spcPts val="60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n-ea"/>
                <a:cs typeface="+mn-cs"/>
              </a:rPr>
              <a:t>Android Inc. operated secretly, revealing only that it was working on software for mobile phones.</a:t>
            </a:r>
            <a:r>
              <a:rPr kumimoji="0" lang="en-US" sz="20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a:t>
            </a:r>
          </a:p>
          <a:p>
            <a:pPr marL="0" marR="0" lvl="0" indent="0" algn="just" defTabSz="457200" rtl="0" eaLnBrk="1" fontAlgn="base" latinLnBrk="0" hangingPunct="0">
              <a:lnSpc>
                <a:spcPct val="93000"/>
              </a:lnSpc>
              <a:spcBef>
                <a:spcPct val="0"/>
              </a:spcBef>
              <a:spcAft>
                <a:spcPts val="600"/>
              </a:spcAft>
              <a:buClr>
                <a:srgbClr val="000000"/>
              </a:buClr>
              <a:buSzTx/>
              <a:buFont typeface="Wingdings" pitchFamily="2" charset="2"/>
              <a:buChar char="Ø"/>
              <a:defRPr/>
            </a:pPr>
            <a:endParaRPr kumimoji="0" lang="en-US" sz="2000" b="0" i="0" u="none" strike="noStrike" kern="1200" cap="none" spc="0" normalizeH="0" baseline="3000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endParaRPr>
          </a:p>
          <a:p>
            <a:pPr marL="0" marR="0" lvl="0" indent="0" algn="just" defTabSz="457200" rtl="0" eaLnBrk="1" fontAlgn="base" latinLnBrk="0" hangingPunct="0">
              <a:lnSpc>
                <a:spcPct val="93000"/>
              </a:lnSpc>
              <a:spcBef>
                <a:spcPct val="0"/>
              </a:spcBef>
              <a:spcAft>
                <a:spcPts val="600"/>
              </a:spcAft>
              <a:buClr>
                <a:srgbClr val="000000"/>
              </a:buClr>
              <a:buSzTx/>
              <a:buFont typeface="Wingdings" pitchFamily="2" charset="2"/>
              <a:buChar char="Ø"/>
              <a:defRPr/>
            </a:pP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That same year,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Rubin</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ran out of money. </a:t>
            </a:r>
            <a:r>
              <a:rPr kumimoji="0" lang="en-US" sz="2000" b="0"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pitchFamily="34" charset="0"/>
                <a:ea typeface="+mn-ea"/>
                <a:cs typeface="+mn-cs"/>
              </a:rPr>
              <a:t>Steve Perlman</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a close friend of </a:t>
            </a:r>
            <a:r>
              <a:rPr kumimoji="0" lang="en-US" sz="20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Rubin</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 brought him </a:t>
            </a:r>
            <a:r>
              <a:rPr kumimoji="0" lang="en-US" sz="20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Arial" pitchFamily="34" charset="0"/>
                <a:ea typeface="+mn-ea"/>
                <a:cs typeface="+mn-cs"/>
              </a:rPr>
              <a:t>$10,000 </a:t>
            </a:r>
            <a:r>
              <a:rPr kumimoji="0" lang="en-US" sz="2000" b="0"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Arial" pitchFamily="34" charset="0"/>
                <a:ea typeface="+mn-ea"/>
                <a:cs typeface="+mn-cs"/>
              </a:rPr>
              <a:t>in cash in an envelope and refused a stake in the company.</a:t>
            </a:r>
          </a:p>
        </p:txBody>
      </p:sp>
      <p:pic>
        <p:nvPicPr>
          <p:cNvPr id="8196" name="Рисунок 5"/>
          <p:cNvPicPr>
            <a:picLocks noChangeAspect="1"/>
          </p:cNvPicPr>
          <p:nvPr/>
        </p:nvPicPr>
        <p:blipFill>
          <a:blip r:embed="rId4"/>
          <a:stretch>
            <a:fillRect/>
          </a:stretch>
        </p:blipFill>
        <p:spPr>
          <a:xfrm>
            <a:off x="5969000" y="1908175"/>
            <a:ext cx="4062413" cy="4608513"/>
          </a:xfrm>
          <a:prstGeom prst="rect">
            <a:avLst/>
          </a:prstGeom>
          <a:noFill/>
          <a:ln>
            <a:noFill/>
            <a:miter lim="800000"/>
          </a:ln>
        </p:spPr>
      </p:pic>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8504" y="1427939"/>
            <a:ext cx="8651629" cy="5291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&lt;supports-screens 	android:smallScreens=”false”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android:normalScreens=”true”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android:largeScreens=”true”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android:xlargeScreens=”true”</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android:requiresSmallestWidthDp=”480”</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android:compatibleWidthLimitDp=”600”</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android:largestWidthLimitDp=”720”/&gt;</a:t>
            </a: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0511" y="4283816"/>
            <a:ext cx="8651629" cy="1175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lt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ounded Rectangle 3"/>
          <p:cNvSpPr/>
          <p:nvPr/>
        </p:nvSpPr>
        <p:spPr>
          <a:xfrm>
            <a:off x="504508" y="5795751"/>
            <a:ext cx="8483636" cy="1343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252518" y="755967"/>
            <a:ext cx="9323599" cy="6803708"/>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200" b="1" i="0" u="none" strike="noStrike" kern="1200" cap="none" spc="0" normalizeH="0" baseline="0" noProof="0" dirty="0" smtClean="0">
                <a:ln w="9525" cap="flat" cmpd="sng" algn="ctr">
                  <a:noFill/>
                  <a:prstDash val="solid"/>
                  <a:round/>
                  <a:headEnd type="none" w="med" len="med"/>
                  <a:tailEnd type="none" w="med" len="med"/>
                </a:ln>
                <a:solidFill>
                  <a:schemeClr val="tx2">
                    <a:lumMod val="50000"/>
                  </a:schemeClr>
                </a:solidFill>
                <a:uLnTx/>
                <a:uFillTx/>
                <a:latin typeface="+mn-lt"/>
                <a:ea typeface="+mn-ea"/>
                <a:cs typeface="+mn-cs"/>
                <a:sym typeface="Wingdings" charset="2"/>
              </a:rPr>
              <a:t>supports-</a:t>
            </a:r>
            <a:r>
              <a:rPr kumimoji="0" lang="en-US" sz="3200" b="1" i="0" u="none" strike="noStrike" kern="1200" cap="none" spc="0" normalizeH="0" baseline="0" noProof="0" dirty="0" err="1" smtClean="0">
                <a:ln w="9525" cap="flat" cmpd="sng" algn="ctr">
                  <a:noFill/>
                  <a:prstDash val="solid"/>
                  <a:round/>
                  <a:headEnd type="none" w="med" len="med"/>
                  <a:tailEnd type="none" w="med" len="med"/>
                </a:ln>
                <a:solidFill>
                  <a:schemeClr val="tx2">
                    <a:lumMod val="50000"/>
                  </a:schemeClr>
                </a:solidFill>
                <a:uLnTx/>
                <a:uFillTx/>
                <a:latin typeface="+mn-lt"/>
                <a:ea typeface="+mn-ea"/>
                <a:cs typeface="+mn-cs"/>
                <a:sym typeface="Wingdings" charset="2"/>
              </a:rPr>
              <a:t>gl</a:t>
            </a:r>
            <a:r>
              <a:rPr kumimoji="0" lang="en-US" sz="3200" b="1" i="0" u="none" strike="noStrike" kern="1200" cap="none" spc="0" normalizeH="0" baseline="0" noProof="0" dirty="0" smtClean="0">
                <a:ln w="9525" cap="flat" cmpd="sng" algn="ctr">
                  <a:noFill/>
                  <a:prstDash val="solid"/>
                  <a:round/>
                  <a:headEnd type="none" w="med" len="med"/>
                  <a:tailEnd type="none" w="med" len="med"/>
                </a:ln>
                <a:solidFill>
                  <a:schemeClr val="tx2">
                    <a:lumMod val="50000"/>
                  </a:schemeClr>
                </a:solidFill>
                <a:uLnTx/>
                <a:uFillTx/>
                <a:latin typeface="+mn-lt"/>
                <a:ea typeface="+mn-ea"/>
                <a:cs typeface="+mn-cs"/>
                <a:sym typeface="Wingdings" charset="2"/>
              </a:rPr>
              <a:t>-texture</a:t>
            </a:r>
            <a:r>
              <a:rPr kumimoji="0" lang="en-US" sz="3200" b="1"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Declares that the application is capable of providing texture assets that are compressed using a particular GL texture compression format.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must use multiple supports-</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gl</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-texture elements if your application is capable of supporting multiple texture compression formats.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find the most up-to-date list of supported GL texture compression format values at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985" b="1" i="0" u="none" strike="noStrike" kern="1200" cap="none" spc="0" normalizeH="0" baseline="0" noProof="0" dirty="0" smtClean="0">
                <a:ln w="9525" cap="flat" cmpd="sng" algn="ctr">
                  <a:noFill/>
                  <a:prstDash val="solid"/>
                  <a:round/>
                  <a:headEnd type="none" w="med" len="med"/>
                  <a:tailEnd type="none" w="med" len="med"/>
                </a:ln>
                <a:solidFill>
                  <a:srgbClr val="002060"/>
                </a:solidFill>
                <a:uLnTx/>
                <a:uFillTx/>
                <a:latin typeface="+mn-lt"/>
                <a:ea typeface="+mn-ea"/>
                <a:cs typeface="+mn-cs"/>
                <a:sym typeface="Wingdings" charset="2"/>
                <a:hlinkClick r:id="rId2"/>
              </a:rPr>
              <a:t> </a:t>
            </a:r>
            <a:r>
              <a:rPr kumimoji="0" lang="en-US" sz="2180" b="1" i="0" u="none" strike="noStrike" kern="1200" cap="none" spc="0" normalizeH="0" baseline="0" noProof="0" dirty="0" smtClean="0">
                <a:ln w="9525" cap="flat" cmpd="sng" algn="ctr">
                  <a:noFill/>
                  <a:prstDash val="solid"/>
                  <a:round/>
                  <a:headEnd type="none" w="med" len="med"/>
                  <a:tailEnd type="none" w="med" len="med"/>
                </a:ln>
                <a:solidFill>
                  <a:srgbClr val="002060"/>
                </a:solidFill>
                <a:uLnTx/>
                <a:uFillTx/>
                <a:latin typeface="+mn-lt"/>
                <a:ea typeface="+mn-ea"/>
                <a:cs typeface="+mn-cs"/>
                <a:sym typeface="Wingdings" charset="2"/>
                <a:hlinkClick r:id="rId2"/>
              </a:rPr>
              <a:t>http://developer.android.com/guide/topics/manifest/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180" b="1" i="0" u="none" strike="noStrike" kern="1200" cap="none" spc="0" normalizeH="0" baseline="0" noProof="0" dirty="0" smtClean="0">
                <a:ln w="9525" cap="flat" cmpd="sng" algn="ctr">
                  <a:noFill/>
                  <a:prstDash val="solid"/>
                  <a:round/>
                  <a:headEnd type="none" w="med" len="med"/>
                  <a:tailEnd type="none" w="med" len="med"/>
                </a:ln>
                <a:solidFill>
                  <a:srgbClr val="002060"/>
                </a:solidFill>
                <a:uLnTx/>
                <a:uFillTx/>
                <a:latin typeface="+mn-lt"/>
                <a:ea typeface="+mn-ea"/>
                <a:cs typeface="+mn-cs"/>
                <a:sym typeface="Wingdings" charset="2"/>
                <a:hlinkClick r:id="rId2"/>
              </a:rPr>
              <a:t> supports-gl-texture-element.html.</a:t>
            </a:r>
            <a:endParaRPr lang="en-US" sz="2180" b="1" dirty="0" smtClean="0">
              <a:solidFill>
                <a:srgbClr val="00206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&lt;supports-</a:t>
            </a:r>
            <a:r>
              <a:rPr kumimoji="0" lang="en-US" sz="2646"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gl</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-texture </a:t>
            </a:r>
            <a:r>
              <a:rPr kumimoji="0" lang="en-US" sz="2646"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=”GL_OES_compressed_ETC1_RGB8_texture” /&gt;</a:t>
            </a:r>
            <a:endParaRPr lang="en-US" sz="2646" dirty="0">
              <a:solidFill>
                <a:srgbClr val="FF0000"/>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4508" y="4955787"/>
            <a:ext cx="9071610" cy="23518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168522" y="1091953"/>
            <a:ext cx="9575588" cy="6467722"/>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9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uses-permission</a:t>
            </a:r>
            <a:r>
              <a:rPr kumimoji="0" lang="en-US" sz="30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As part of the security model, it declare the user permissions your application requires.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Permissions are required for many APIs and method calls, generally those with an associated cost or security implication (such as dialing, receiving SMS, or using the location-based services).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Your application components can also create permissions to restrict access to shared application components</a:t>
            </a:r>
            <a:endPar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&lt;uses-permission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46"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="ANDROID.PERMISSION.INTERNET" /&gt;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&lt;uses-permission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46"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46"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android.permission</a:t>
            </a: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205"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ACCESS_FINE_LOCATION”/&gt;</a:t>
            </a:r>
            <a:endParaRPr lang="en-US" sz="2205" dirty="0">
              <a:solidFill>
                <a:srgbClr val="FF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842" y="3494085"/>
            <a:ext cx="9323599" cy="29289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25404" y="565127"/>
            <a:ext cx="9407596" cy="6551719"/>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Your application components can then create permissions by adding an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android:permission</a:t>
            </a:r>
            <a:endParaRPr lang="en-US" sz="2800" b="1"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attribute.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Then you can include a </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uses-permission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tag in your manifest to use these protected components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&lt;permission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com.paad.DETONATE_DEVICE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android:protectionLevel</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=”dangerous”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android:label</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=”Self Destruct”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android:description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=”@string/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detonate_description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&lt;/permission&gt;</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6515" y="3947830"/>
            <a:ext cx="9071610" cy="33598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252518" y="419982"/>
            <a:ext cx="9323599" cy="6719712"/>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instrumentation</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Instrumentation classes provide a test framework for your application components at run time.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They provide hooks to monitor your application and its interaction with the system resources. Create a new node for each of the test classes you’ve created for your application.</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&lt;instrumentation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android:label=”My Test”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android:name=”.MyTestClass”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android:targetPackage=”com.paad.apackage”&gt;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&lt;/instrumentation&gt;</a:t>
            </a: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3922712"/>
            <a:ext cx="8987613" cy="33849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420511" y="503979"/>
            <a:ext cx="9406147" cy="7055696"/>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9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a:t>
            </a: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 manifest can contain only one application node. It uses attributes to specify the metadata for your application (including its title, icon, and theme).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During development you should include a </a:t>
            </a:r>
            <a:r>
              <a:rPr kumimoji="0" lang="en-US" sz="30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debuggable</a:t>
            </a:r>
            <a:r>
              <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attribute set to true to enable debugging, then be sure to disable it for your release builds.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&lt;application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android:icon</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drawable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/icon”</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android:logo</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drawable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/logo”</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android:theme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android:style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Theme.Light</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MyApplicationClass</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android:debuggable</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=”true”&gt;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 ... application nodes ...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&lt;/application&gt;</a:t>
            </a:r>
            <a:endParaRPr lang="en-US" sz="2600" dirty="0">
              <a:solidFill>
                <a:srgbClr val="FF0000"/>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1175950"/>
            <a:ext cx="9575588" cy="6047740"/>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activity</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An activity tag is required for every Activity within your application.</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 the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android:name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attribute to specify the Activity class name.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must include the main launch Activity and any other Activity that may be displayed.</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Trying to start an Activity that’s not defined in the manifest will throw a runtime exception.</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Each Activity node supports intent-filter child tags that define the Intents that can be used to start the Activity</a:t>
            </a:r>
            <a:endParaRPr lang="en-US" sz="28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9718" y="1422383"/>
            <a:ext cx="9155606" cy="51709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419982"/>
            <a:ext cx="9407596" cy="688770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ln w="9525" cap="flat" cmpd="sng" algn="ctr">
                <a:noFill/>
                <a:prstDash val="solid"/>
                <a:round/>
                <a:headEnd type="none" w="med" len="med"/>
                <a:tailEnd type="none" w="med" len="med"/>
              </a:ln>
              <a:solidFill>
                <a:srgbClr val="FF0000"/>
              </a:solidFill>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&lt;activity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MyActivity</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android:label</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=”@string/</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app_name</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&lt;intent-filter&gt;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&lt;action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android.intent.action.MAIN</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 		&lt;category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58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android.intent.category</a:t>
            </a: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LAUNCHER» /&gt;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&lt;/intent-filter&gt;</a:t>
            </a:r>
          </a:p>
          <a:p>
            <a:pPr marL="736509" lvl="1" indent="-333326" defTabSz="1007957">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58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&lt;/activity&gt;</a:t>
            </a:r>
            <a:endParaRPr lang="en-US" sz="2580" dirty="0">
              <a:solidFill>
                <a:srgbClr val="FF0000"/>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6515" y="5207776"/>
            <a:ext cx="8987613" cy="1931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4" name="Rounded Rectangle 3"/>
          <p:cNvSpPr/>
          <p:nvPr/>
        </p:nvSpPr>
        <p:spPr>
          <a:xfrm>
            <a:off x="336515" y="1931917"/>
            <a:ext cx="7895661" cy="11759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36515" y="1007957"/>
            <a:ext cx="9239603" cy="6215733"/>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service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As with the activity tag, add a service tag for each Service class used in your application.</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&lt;service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MyService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&lt;/service&gt;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provider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Provider tags specify each of your application’s Content Providers.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Content Providers are used to manage database access and sharing.</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400"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&lt;provider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MyContentProvider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android:authorities</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com.paad.myapp.MyContentProvider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6515" y="4199820"/>
            <a:ext cx="9491592" cy="31078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252518" y="755967"/>
            <a:ext cx="9491592" cy="6551719"/>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receiver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By adding a receiver tag, you can register a Broadcast Receiver without having to launch your application first.</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Broadcast Receivers are like global event listeners that, when registered, will execute whenever a matching Intent is broadcast by the system or an application.</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receiver node supports intent-filter child tags that define the Intents that can be used to trigger the receiver:</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&lt;receiver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MyIntentReceiver</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&lt;intent-filter&gt;</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&lt;action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4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com.paad.mybroadcastaction</a:t>
            </a: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/&gt;</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&lt;/intent-filter&gt;</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4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&lt;/receiver&gt;</a:t>
            </a:r>
            <a:endParaRPr lang="en-US" sz="2400"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241300"/>
            <a:ext cx="9061450" cy="1252538"/>
          </a:xfrm>
          <a:prstGeom prst="rect">
            <a:avLst/>
          </a:prstGeom>
          <a:noFill/>
          <a:ln>
            <a:round/>
          </a:ln>
        </p:spPr>
        <p:txBody>
          <a:bodyPr vert="horz" wrap="square" lIns="0" tIns="0" rIns="0" bIns="0" anchor="ctr" anchorCtr="0"/>
          <a:lstStyle>
            <a:lvl1pPr marL="0" indent="0" algn="ctr" defTabSz="457200" rtl="0" eaLnBrk="0" fontAlgn="base" hangingPunct="0">
              <a:lnSpc>
                <a:spcPct val="93000"/>
              </a:lnSpc>
              <a:spcBef>
                <a:spcPct val="0"/>
              </a:spcBef>
              <a:spcAft>
                <a:spcPct val="0"/>
              </a:spcAft>
              <a:buClr>
                <a:srgbClr val="000000"/>
              </a:buClr>
              <a:buSzTx/>
              <a:buFont typeface="Times New Roman" pitchFamily="18" charset="0"/>
              <a:buNone/>
              <a:defRPr kumimoji="0" lang="en-GB" altLang="en-US" sz="4400" b="1" i="0" u="none" baseline="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2pPr>
            <a:lvl3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3pPr>
            <a:lvl4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4pPr>
            <a:lvl5pPr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5pPr>
            <a:lvl6pPr marL="25146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6pPr>
            <a:lvl7pPr marL="29718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7pPr>
            <a:lvl8pPr marL="34290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8pPr>
            <a:lvl9pPr marL="3886200" indent="-228600" algn="ctr" defTabSz="457200" rtl="0" eaLnBrk="0" fontAlgn="base" hangingPunct="0">
              <a:lnSpc>
                <a:spcPct val="93000"/>
              </a:lnSpc>
              <a:spcBef>
                <a:spcPct val="0"/>
              </a:spcBef>
              <a:spcAft>
                <a:spcPct val="0"/>
              </a:spcAft>
              <a:buClr>
                <a:srgbClr val="000000"/>
              </a:buClr>
              <a:buSzTx/>
              <a:buFont typeface="Times New Roman" pitchFamily="18" charset="0"/>
              <a:defRPr lang="en-GB" altLang="en-US" sz="4400" b="1">
                <a:solidFill>
                  <a:srgbClr val="FFFFFF"/>
                </a:solidFill>
                <a:latin typeface="Arial" pitchFamily="34" charset="0"/>
                <a:ea typeface="DejaVu Sans" charset="0"/>
                <a:cs typeface="DejaVu Sans"/>
              </a:defRPr>
            </a:lvl9pPr>
          </a:lstStyle>
          <a:p>
            <a:pPr lvl="0"/>
            <a:r>
              <a:rPr lang="en-US" altLang="en-US" sz="4000">
                <a:latin typeface="Comic Sans MS" pitchFamily="66" charset="0"/>
              </a:rPr>
              <a:t>A LITTLE BACKGROUND</a:t>
            </a:r>
          </a:p>
        </p:txBody>
      </p:sp>
      <p:sp>
        <p:nvSpPr>
          <p:cNvPr id="9219" name="Content Placeholder 2"/>
          <p:cNvSpPr>
            <a:spLocks noGrp="1"/>
          </p:cNvSpPr>
          <p:nvPr>
            <p:ph idx="1"/>
          </p:nvPr>
        </p:nvSpPr>
        <p:spPr>
          <a:xfrm>
            <a:off x="503238" y="1768475"/>
            <a:ext cx="9061450" cy="4979988"/>
          </a:xfrm>
          <a:prstGeom prst="rect">
            <a:avLst/>
          </a:prstGeom>
          <a:noFill/>
          <a:ln>
            <a:round/>
          </a:ln>
        </p:spPr>
        <p:txBody>
          <a:bodyPr vert="horz" wrap="square" lIns="0" tIns="28080" rIns="0" bIns="0" anchor="t" anchorCtr="0"/>
          <a:lstStyle>
            <a:lvl1pPr marL="342900" indent="-342900" algn="l" defTabSz="457200" rtl="0" eaLnBrk="0" fontAlgn="base" hangingPunct="0">
              <a:lnSpc>
                <a:spcPct val="100000"/>
              </a:lnSpc>
              <a:spcBef>
                <a:spcPct val="0"/>
              </a:spcBef>
              <a:spcAft>
                <a:spcPts val="1425"/>
              </a:spcAft>
              <a:buClr>
                <a:srgbClr val="000000"/>
              </a:buClr>
              <a:buSzTx/>
              <a:buFont typeface="Times New Roman" pitchFamily="18" charset="0"/>
              <a:buChar char="•"/>
              <a:defRPr kumimoji="0" lang="en-GB" altLang="en-US" sz="3200" b="0" i="0" u="none" baseline="0">
                <a:solidFill>
                  <a:srgbClr val="000000"/>
                </a:solidFill>
                <a:latin typeface="+mn-lt"/>
                <a:ea typeface="+mn-ea"/>
                <a:cs typeface="+mn-cs"/>
              </a:defRPr>
            </a:lvl1pPr>
            <a:lvl2pPr marL="742950" indent="-285750" algn="l" defTabSz="457200" rtl="0" eaLnBrk="0" fontAlgn="base" hangingPunct="0">
              <a:lnSpc>
                <a:spcPct val="100000"/>
              </a:lnSpc>
              <a:spcBef>
                <a:spcPct val="0"/>
              </a:spcBef>
              <a:spcAft>
                <a:spcPts val="1138"/>
              </a:spcAft>
              <a:buClr>
                <a:srgbClr val="000000"/>
              </a:buClr>
              <a:buSzTx/>
              <a:buFont typeface="Times New Roman" pitchFamily="18" charset="0"/>
              <a:buChar char="–"/>
              <a:defRPr kumimoji="0" lang="en-GB" altLang="en-US" sz="2800" b="0" i="0" u="none" baseline="0">
                <a:solidFill>
                  <a:srgbClr val="000000"/>
                </a:solidFill>
                <a:latin typeface="+mn-lt"/>
                <a:ea typeface="+mn-ea"/>
                <a:cs typeface="+mn-cs"/>
              </a:defRPr>
            </a:lvl2pPr>
            <a:lvl3pPr marL="1143000" indent="-228600" algn="l" defTabSz="457200" rtl="0" eaLnBrk="0" fontAlgn="base" hangingPunct="0">
              <a:lnSpc>
                <a:spcPct val="100000"/>
              </a:lnSpc>
              <a:spcBef>
                <a:spcPct val="0"/>
              </a:spcBef>
              <a:spcAft>
                <a:spcPts val="850"/>
              </a:spcAft>
              <a:buClr>
                <a:srgbClr val="000000"/>
              </a:buClr>
              <a:buSzTx/>
              <a:buFont typeface="Times New Roman" pitchFamily="18" charset="0"/>
              <a:buChar char="•"/>
              <a:defRPr kumimoji="0" lang="en-GB" altLang="en-US" sz="2400" b="0" i="0" u="none" baseline="0">
                <a:solidFill>
                  <a:srgbClr val="000000"/>
                </a:solidFill>
                <a:latin typeface="+mn-lt"/>
                <a:ea typeface="+mn-ea"/>
                <a:cs typeface="+mn-cs"/>
              </a:defRPr>
            </a:lvl3pPr>
            <a:lvl4pPr marL="1600200" indent="-228600" algn="l" defTabSz="457200" rtl="0" eaLnBrk="0" fontAlgn="base" hangingPunct="0">
              <a:lnSpc>
                <a:spcPct val="100000"/>
              </a:lnSpc>
              <a:spcBef>
                <a:spcPct val="0"/>
              </a:spcBef>
              <a:spcAft>
                <a:spcPts val="575"/>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4pPr>
            <a:lvl5pPr marL="2057400" indent="-228600" algn="l" defTabSz="457200" rtl="0" eaLnBrk="0" fontAlgn="base" hangingPunct="0">
              <a:lnSpc>
                <a:spcPct val="100000"/>
              </a:lnSpc>
              <a:spcBef>
                <a:spcPct val="0"/>
              </a:spcBef>
              <a:spcAft>
                <a:spcPts val="288"/>
              </a:spcAft>
              <a:buClr>
                <a:srgbClr val="000000"/>
              </a:buClr>
              <a:buSzTx/>
              <a:buFont typeface="Times New Roman" pitchFamily="18" charset="0"/>
              <a:buChar char="»"/>
              <a:defRPr kumimoji="0" lang="en-GB" altLang="en-US" sz="2000" b="0" i="0" u="none" baseline="0">
                <a:solidFill>
                  <a:srgbClr val="000000"/>
                </a:solidFill>
                <a:latin typeface="+mn-lt"/>
                <a:ea typeface="+mn-ea"/>
                <a:cs typeface="+mn-cs"/>
              </a:defRPr>
            </a:lvl5pPr>
            <a:lvl6pPr marL="25146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6pPr>
            <a:lvl7pPr marL="29718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7pPr>
            <a:lvl8pPr marL="34290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8pPr>
            <a:lvl9pPr marL="3886200" indent="-228600" algn="l" defTabSz="457200" rtl="0" eaLnBrk="0" fontAlgn="base" hangingPunct="0">
              <a:spcBef>
                <a:spcPct val="0"/>
              </a:spcBef>
              <a:spcAft>
                <a:spcPts val="288"/>
              </a:spcAft>
              <a:buClr>
                <a:srgbClr val="000000"/>
              </a:buClr>
              <a:buSzTx/>
              <a:buFont typeface="Times New Roman" pitchFamily="18" charset="0"/>
              <a:defRPr lang="en-GB" altLang="en-US" sz="2000">
                <a:solidFill>
                  <a:srgbClr val="000000"/>
                </a:solidFill>
                <a:latin typeface="+mn-lt"/>
                <a:ea typeface="+mn-ea"/>
                <a:cs typeface="+mn-cs"/>
              </a:defRPr>
            </a:lvl9pPr>
          </a:lstStyle>
          <a:p>
            <a:pPr lvl="0"/>
            <a:r>
              <a:rPr lang="en-US" altLang="en-US" sz="2800" b="1">
                <a:solidFill>
                  <a:srgbClr val="002060"/>
                </a:solidFill>
                <a:latin typeface="Comic Sans MS" pitchFamily="66" charset="0"/>
              </a:rPr>
              <a:t>In more recent years, the biggest advance in mobile phone development was the introduction of Java hosted </a:t>
            </a:r>
            <a:r>
              <a:rPr lang="en-US" altLang="en-US" sz="2800" b="1">
                <a:solidFill>
                  <a:srgbClr val="FF0000"/>
                </a:solidFill>
                <a:latin typeface="Comic Sans MS" pitchFamily="66" charset="0"/>
              </a:rPr>
              <a:t>MIDlets</a:t>
            </a:r>
            <a:r>
              <a:rPr lang="en-US" altLang="en-US" sz="2800" b="1">
                <a:solidFill>
                  <a:srgbClr val="002060"/>
                </a:solidFill>
                <a:latin typeface="Comic Sans MS" pitchFamily="66" charset="0"/>
              </a:rPr>
              <a:t>. </a:t>
            </a:r>
          </a:p>
          <a:p>
            <a:pPr lvl="0"/>
            <a:r>
              <a:rPr lang="en-US" altLang="en-US" sz="2800" b="1">
                <a:solidFill>
                  <a:srgbClr val="FF0000"/>
                </a:solidFill>
                <a:latin typeface="Comic Sans MS" pitchFamily="66" charset="0"/>
              </a:rPr>
              <a:t>MIDlets</a:t>
            </a:r>
            <a:r>
              <a:rPr lang="en-US" altLang="en-US" sz="2800" b="1">
                <a:solidFill>
                  <a:srgbClr val="002060"/>
                </a:solidFill>
                <a:latin typeface="Comic Sans MS" pitchFamily="66" charset="0"/>
              </a:rPr>
              <a:t> are executed on a </a:t>
            </a:r>
            <a:r>
              <a:rPr lang="en-US" altLang="en-US" sz="2800" b="1">
                <a:solidFill>
                  <a:srgbClr val="0070C0"/>
                </a:solidFill>
                <a:latin typeface="Comic Sans MS" pitchFamily="66" charset="0"/>
              </a:rPr>
              <a:t>Java virtual machine </a:t>
            </a:r>
            <a:r>
              <a:rPr lang="en-US" altLang="en-US" sz="2800" b="1">
                <a:solidFill>
                  <a:srgbClr val="FFFF00"/>
                </a:solidFill>
                <a:latin typeface="Comic Sans MS" pitchFamily="66" charset="0"/>
              </a:rPr>
              <a:t>(JVM), </a:t>
            </a:r>
            <a:r>
              <a:rPr lang="en-US" altLang="en-US" sz="2800" b="1">
                <a:solidFill>
                  <a:srgbClr val="002060"/>
                </a:solidFill>
                <a:latin typeface="Comic Sans MS" pitchFamily="66" charset="0"/>
              </a:rPr>
              <a:t>a process that abstracts the underlying hardware and lets developers create applications that run on the wide variety of devices that support the </a:t>
            </a:r>
            <a:r>
              <a:rPr lang="en-US" altLang="en-US" sz="2800" b="1">
                <a:solidFill>
                  <a:srgbClr val="00B050"/>
                </a:solidFill>
                <a:latin typeface="Comic Sans MS" pitchFamily="66" charset="0"/>
              </a:rPr>
              <a:t>Java run time</a:t>
            </a:r>
            <a:r>
              <a:rPr lang="en-US" altLang="en-US" sz="2800" b="1">
                <a:solidFill>
                  <a:srgbClr val="002060"/>
                </a:solidFill>
                <a:latin typeface="Comic Sans MS" pitchFamily="66" charset="0"/>
              </a:rPr>
              <a:t>. </a:t>
            </a:r>
          </a:p>
          <a:p>
            <a:pPr lvl="0"/>
            <a:r>
              <a:rPr lang="en-US" altLang="en-US" sz="2800" b="1">
                <a:solidFill>
                  <a:srgbClr val="002060"/>
                </a:solidFill>
                <a:latin typeface="Comic Sans MS" pitchFamily="66" charset="0"/>
              </a:rPr>
              <a:t>Unfortunately, this convenience comes at the price of restricted access to the device hardware.</a:t>
            </a:r>
            <a:r>
              <a:rPr lang="en-US" altLang="en-US">
                <a:latin typeface="Comic Sans MS" pitchFamily="66" charset="0"/>
              </a:rPr>
              <a:t>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88504" y="3779838"/>
            <a:ext cx="8819621" cy="24358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36515" y="1175950"/>
            <a:ext cx="9239603" cy="6047740"/>
          </a:xfrm>
        </p:spPr>
        <p:txBody>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uses-library</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Used to specify a shared library that this application requires.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For example “Maps,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Geocoding</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and Location-Based Services,” are packaged as a separate library that is not automatically linked.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&lt;uses-library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android:name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com.google.android.maps</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android:required</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=”false”/&gt;</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1343942"/>
            <a:ext cx="9071610" cy="596374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Manifest Editor:</a:t>
            </a:r>
            <a:endParaRPr lang="en-US" sz="3600" dirty="0" smtClean="0"/>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Android Development Tools (ADT) plug-in includes a Manifest Editor, so you don’t have to manipulate the underlying XML directly.</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right-click the AndroidManifest.xml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le in your project folder, and select </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Open With  Android Manifest Editor.</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presents the Android Manifest Overview screen</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 also provides shortcut links to the Application, Permissions, Instrumentation, and raw XML screens.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endParaRPr lang="en-US"/>
          </a:p>
        </p:txBody>
      </p:sp>
      <p:pic>
        <p:nvPicPr>
          <p:cNvPr id="1026" name="Picture 2"/>
          <p:cNvPicPr>
            <a:picLocks noGrp="1" noChangeAspect="1" noChangeArrowheads="1"/>
          </p:cNvPicPr>
          <p:nvPr>
            <p:ph idx="1"/>
          </p:nvPr>
        </p:nvPicPr>
        <p:blipFill>
          <a:blip r:embed="rId2"/>
          <a:stretch>
            <a:fillRect/>
          </a:stretch>
        </p:blipFill>
        <p:spPr bwMode="auto">
          <a:xfrm>
            <a:off x="336515" y="251989"/>
            <a:ext cx="9575588" cy="705569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6" name="Picture 2"/>
          <p:cNvPicPr>
            <a:picLocks noChangeAspect="1" noChangeArrowheads="1"/>
          </p:cNvPicPr>
          <p:nvPr/>
        </p:nvPicPr>
        <p:blipFill>
          <a:blip r:embed="rId2"/>
          <a:stretch>
            <a:fillRect/>
          </a:stretch>
        </p:blipFill>
        <p:spPr bwMode="auto">
          <a:xfrm>
            <a:off x="504508" y="335986"/>
            <a:ext cx="9323599" cy="6756459"/>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0"/>
            <a:ext cx="9071610" cy="1091953"/>
          </a:xfrm>
        </p:spPr>
        <p:txBody>
          <a:bodyPr>
            <a:norm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EXTERNALIZING RESOURCES</a:t>
            </a:r>
            <a:endParaRPr lang="en-US" sz="3527"/>
          </a:p>
        </p:txBody>
      </p:sp>
      <p:sp>
        <p:nvSpPr>
          <p:cNvPr id="3" name="Content Placeholder 2"/>
          <p:cNvSpPr>
            <a:spLocks noGrp="1"/>
          </p:cNvSpPr>
          <p:nvPr>
            <p:ph idx="1"/>
          </p:nvPr>
        </p:nvSpPr>
        <p:spPr>
          <a:xfrm>
            <a:off x="504508" y="1259946"/>
            <a:ext cx="9071610" cy="596374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always good practice to keep non-code resources, such as images and string constants, external to your code.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supports the externalization of resources, ranging from simple values such as strings and colors to more complex resources such as images (</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Drawables</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animations, themes, and menus, most powerful resources are layouts.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By externalizing resources, you make them easier to maintain, update, and manage also easily define alternative resource values to support variations in hardware — particularly, screen size and resolution.</a:t>
            </a:r>
            <a:endParaRPr lang="en-US" sz="28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8" y="-251989"/>
            <a:ext cx="9071610" cy="1259946"/>
          </a:xfrm>
        </p:spPr>
        <p:txBody>
          <a:bodyPr>
            <a:normAutofit/>
          </a:bodyPr>
          <a:lstStyle>
            <a:lvl1pPr>
              <a:defRPr kumimoji="0" sz="5512" b="0" i="0" u="none" strike="noStrike" kern="1200" cap="none" spc="0" normalizeH="0" baseline="0" noProof="0">
                <a:ln>
                  <a:noFill/>
                </a:ln>
                <a:solidFill>
                  <a:schemeClr val="tx2"/>
                </a:solidFill>
                <a:uLnTx/>
                <a:uFillTx/>
                <a:latin typeface="+mj-lt"/>
                <a:ea typeface="+mj-ea"/>
                <a:cs typeface="+mj-cs"/>
                <a:sym typeface="Wingdings" charset="2"/>
              </a:defRPr>
            </a:lvl1pPr>
          </a:lstStyle>
          <a:p>
            <a:pPr marL="0" marR="0" lvl="0" indent="0" algn="l" defTabSz="1007957" fontAlgn="auto">
              <a:lnSpc>
                <a:spcPct val="100000"/>
              </a:lnSpc>
              <a:spcBef>
                <a:spcPct val="0"/>
              </a:spcBef>
              <a:spcAft>
                <a:spcPct val="0"/>
              </a:spcAft>
              <a:buSzTx/>
              <a:buNone/>
              <a:defRPr kumimoji="0" sz="6075" b="0" i="0" u="none" strike="noStrike" kern="1200" cap="none" spc="0" normalizeH="0" baseline="0" noProof="0">
                <a:ln w="9525" cap="flat" cmpd="sng" algn="ctr">
                  <a:noFill/>
                  <a:prstDash val="solid"/>
                  <a:round/>
                  <a:headEnd type="none" w="med" len="med"/>
                  <a:tailEnd type="none" w="med" len="med"/>
                </a:ln>
                <a:solidFill>
                  <a:srgbClr val="04617B"/>
                </a:solidFill>
                <a:uLnTx/>
                <a:uFillTx/>
                <a:latin typeface="+mj-lt"/>
                <a:ea typeface="+mj-ea"/>
                <a:cs typeface="+mj-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4617B"/>
                </a:solidFill>
                <a:uLnTx/>
                <a:uFillTx/>
                <a:latin typeface="+mj-lt"/>
                <a:ea typeface="+mj-ea"/>
                <a:cs typeface="+mj-cs"/>
                <a:sym typeface="Wingdings" charset="2"/>
              </a:rPr>
              <a:t>Creating Resources:</a:t>
            </a:r>
            <a:endParaRPr lang="en-US" sz="3527"/>
          </a:p>
        </p:txBody>
      </p:sp>
      <p:sp>
        <p:nvSpPr>
          <p:cNvPr id="3" name="Content Placeholder 2"/>
          <p:cNvSpPr>
            <a:spLocks noGrp="1"/>
          </p:cNvSpPr>
          <p:nvPr>
            <p:ph idx="1"/>
          </p:nvPr>
        </p:nvSpPr>
        <p:spPr>
          <a:xfrm>
            <a:off x="336515" y="1175950"/>
            <a:ext cx="6299729" cy="6215733"/>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resources are stored under the </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res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folder in your project hierarchy. </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of the available resource types is stored in subfolders, grouped by resource type.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drawable-ldpi</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drawable-mdpi</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just"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drawable-hdpi</a:t>
            </a: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application icon</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layouts</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Values</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simple values for resource definitions such as strings, colors, dimensions, styles, and integer and String arrays.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3086"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b="1" dirty="0"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smtClean="0"/>
          </a:p>
        </p:txBody>
      </p:sp>
      <p:pic>
        <p:nvPicPr>
          <p:cNvPr id="5" name="Picture 2"/>
          <p:cNvPicPr>
            <a:picLocks noChangeAspect="1" noChangeArrowheads="1"/>
          </p:cNvPicPr>
          <p:nvPr/>
        </p:nvPicPr>
        <p:blipFill>
          <a:blip r:embed="rId2"/>
          <a:stretch>
            <a:fillRect/>
          </a:stretch>
        </p:blipFill>
        <p:spPr bwMode="auto">
          <a:xfrm>
            <a:off x="6720239" y="1511935"/>
            <a:ext cx="2950374" cy="5138796"/>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975"/>
            <a:ext cx="4325403" cy="6971700"/>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When your application is built, these resources will be </a:t>
            </a:r>
            <a:r>
              <a:rPr kumimoji="0" lang="en-US" sz="2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compiled and compressed </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as efficiently as possible and included in your application package.</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process also generates an </a:t>
            </a:r>
            <a:r>
              <a:rPr kumimoji="0" lang="en-US" sz="2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 class </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file that contains references to each of the resources you include in your project with the advantage of </a:t>
            </a:r>
            <a:r>
              <a:rPr kumimoji="0" lang="en-US" sz="2600"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design-time syntax checking.</a:t>
            </a:r>
          </a:p>
          <a:p>
            <a:pPr marL="333326" marR="0" lvl="0" indent="-333326" algn="just"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Within each XML file, you indicate the type of value being stored using tags</a:t>
            </a:r>
            <a:endParaRPr lang="en-US" sz="2600" b="1" dirty="0"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
        <p:nvSpPr>
          <p:cNvPr id="4" name="Content Placeholder 4"/>
          <p:cNvSpPr txBox="1"/>
          <p:nvPr/>
        </p:nvSpPr>
        <p:spPr>
          <a:xfrm>
            <a:off x="4620330" y="251989"/>
            <a:ext cx="5291773" cy="7055696"/>
          </a:xfrm>
          <a:prstGeom prst="rect">
            <a:avLst/>
          </a:prstGeom>
          <a:ln w="57150">
            <a:solidFill>
              <a:srgbClr val="FF0000"/>
            </a:solidFill>
          </a:ln>
        </p:spPr>
        <p:txBody>
          <a:bodyPr vert="horz" lIns="100796" tIns="50398" rIns="100796" bIns="50398" rtlCol="0">
            <a:noAutofit/>
          </a:bodyPr>
          <a:lstStyle>
            <a:defPPr>
              <a:defRPr lang="en-US"/>
            </a:defPPr>
            <a:lvl1pPr marL="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1pPr>
            <a:lvl2pPr marL="503978"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2pPr>
            <a:lvl3pPr marL="1007957"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3pPr>
            <a:lvl4pPr marL="1511935"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4pPr>
            <a:lvl5pPr marL="2015913"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tx1"/>
                </a:solidFill>
                <a:uLnTx/>
                <a:uFillTx/>
                <a:latin typeface="+mn-lt"/>
                <a:ea typeface="+mn-ea"/>
                <a:cs typeface="+mn-cs"/>
                <a:sym typeface="Wingdings" charset="2"/>
              </a:defRPr>
            </a:lvl5pPr>
            <a:lvl6pPr marL="2519892"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6pPr>
            <a:lvl7pPr marL="3023870"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7pPr>
            <a:lvl8pPr marL="3527848" algn="l" defTabSz="1007957" rtl="0" eaLnBrk="1" latinLnBrk="0" hangingPunct="1">
              <a:defRPr kumimoji="0" sz="1984" b="0" i="0" u="none" strike="noStrike" kern="1200" cap="none" spc="0" normalizeH="0" baseline="0" noProof="0">
                <a:solidFill>
                  <a:schemeClr val="tx1"/>
                </a:solidFill>
                <a:uLnTx/>
                <a:uFillTx/>
                <a:latin typeface="+mn-lt"/>
                <a:ea typeface="+mn-ea"/>
                <a:cs typeface="+mn-cs"/>
                <a:sym typeface="Wingdings" charset="2"/>
              </a:defRPr>
            </a:lvl8pPr>
            <a:lvl9pPr>
              <a:defRPr kumimoji="0" sz="1984" b="0" i="0" u="none" strike="noStrike" kern="1200" cap="none" spc="0" normalizeH="0" baseline="0" noProof="0">
                <a:solidFill>
                  <a:schemeClr val="tx1"/>
                </a:solidFill>
                <a:uLnTx/>
                <a:uFillTx/>
                <a:latin typeface="+mn-lt"/>
                <a:ea typeface="+mn-ea"/>
                <a:cs typeface="+mn-cs"/>
                <a:sym typeface="Wingdings" charset="2"/>
              </a:defRPr>
            </a:lvl9pPr>
          </a:lstStyle>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&lt;?xml version=”1.0” encoding=”utf-8”?&gt;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&lt;resources&gt;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&lt;string name=”app_name”&gt;To Do</a:t>
            </a:r>
            <a:r>
              <a:rPr kumimoji="0" lang="en-US" sz="1653" b="0" i="0" u="none" strike="noStrike" kern="1200" cap="none" spc="0" normalizeH="0" noProof="0" smtClean="0">
                <a:ln>
                  <a:noFill/>
                </a:ln>
                <a:solidFill>
                  <a:schemeClr val="tx1"/>
                </a:solidFill>
                <a:effectLst/>
                <a:uLnTx/>
                <a:uFillTx/>
                <a:latin typeface="+mn-lt"/>
                <a:ea typeface="+mn-ea"/>
                <a:cs typeface="+mn-cs"/>
              </a:rPr>
              <a:t> </a:t>
            </a:r>
            <a:r>
              <a:rPr kumimoji="0" lang="en-US" sz="1653" b="0" i="0" u="none" strike="noStrike" kern="1200" cap="none" spc="0" normalizeH="0" baseline="0" noProof="0" smtClean="0">
                <a:ln>
                  <a:noFill/>
                </a:ln>
                <a:solidFill>
                  <a:schemeClr val="tx1"/>
                </a:solidFill>
                <a:effectLst/>
                <a:uLnTx/>
                <a:uFillTx/>
                <a:latin typeface="+mn-lt"/>
                <a:ea typeface="+mn-ea"/>
                <a:cs typeface="+mn-cs"/>
              </a:rPr>
              <a:t>List&lt;/string&gt;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&lt;plurals name=”androidPlural”&gt;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 quantity=”one”&gt;One 				android&lt;/item&gt;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 quantity=”other”&gt;%d 				androids&lt;/item&gt;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&lt;/plurals&gt;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&lt;colorname=”app_background”&gt;#FF0000FF&lt;/co				lor&gt;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&lt;dimen name=”default_border”&gt;5px&lt;/dimen&gt;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&lt;string-array name=“string_array“&gt;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&lt;item&gt;Item 1&lt;/item&gt;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&lt;item&gt;Item 2&lt;/item&gt;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&lt;item&gt;Item 3&lt;/item&gt;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&lt;/string-array&gt;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normalizeH="0" noProof="0" smtClean="0">
                <a:uLnTx/>
                <a:uFillTx/>
                <a:latin typeface="+mn-lt"/>
                <a:ea typeface="+mn-ea"/>
                <a:cs typeface="+mn-cs"/>
              </a:rPr>
              <a:t>	</a:t>
            </a:r>
            <a:r>
              <a:rPr kumimoji="0" lang="en-US" sz="1653" b="0" i="0" u="none" strike="noStrike" kern="1200" cap="none" spc="0" normalizeH="0" baseline="0" noProof="0" smtClean="0">
                <a:ln>
                  <a:noFill/>
                </a:ln>
                <a:solidFill>
                  <a:schemeClr val="tx1"/>
                </a:solidFill>
                <a:effectLst/>
                <a:uLnTx/>
                <a:uFillTx/>
                <a:latin typeface="+mn-lt"/>
                <a:ea typeface="+mn-ea"/>
                <a:cs typeface="+mn-cs"/>
              </a:rPr>
              <a:t>&lt;array name=“integer_array“&gt;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&lt;item&gt;3&lt;/item&gt;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&lt;item&gt;2&lt;/item&gt;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&lt;item&gt;1&lt;/item&gt;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&lt;/array&gt;</a:t>
            </a:r>
          </a:p>
          <a:p>
            <a:pPr marL="377984" marR="0" lvl="0" indent="-377984" algn="l" defTabSz="1007957" rtl="0" eaLnBrk="1" fontAlgn="auto" latinLnBrk="0" hangingPunct="1">
              <a:lnSpc>
                <a:spcPct val="100000"/>
              </a:lnSpc>
              <a:spcBef>
                <a:spcPct val="20000"/>
              </a:spcBef>
              <a:spcAft>
                <a:spcPct val="0"/>
              </a:spcAft>
              <a:buClrTx/>
              <a:buSzTx/>
              <a:buNone/>
              <a:defRPr kumimoji="0" sz="1984" b="0" i="0" normalizeH="0" noProof="0">
                <a:uLnTx/>
                <a:uFillTx/>
                <a:latin typeface="+mn-lt"/>
                <a:ea typeface="+mn-ea"/>
                <a:cs typeface="+mn-cs"/>
              </a:defRPr>
            </a:pPr>
            <a:r>
              <a:rPr kumimoji="0" lang="en-US" sz="1653" b="0" i="0" u="none" strike="noStrike" kern="1200" cap="none" spc="0" normalizeH="0" baseline="0" noProof="0" smtClean="0">
                <a:ln>
                  <a:noFill/>
                </a:ln>
                <a:solidFill>
                  <a:schemeClr val="tx1"/>
                </a:solidFill>
                <a:effectLst/>
                <a:uLnTx/>
                <a:uFillTx/>
                <a:latin typeface="+mn-lt"/>
                <a:ea typeface="+mn-ea"/>
                <a:cs typeface="+mn-cs"/>
              </a:rPr>
              <a:t>	&lt;/resources&gt;</a:t>
            </a:r>
            <a:endParaRPr kumimoji="0" lang="en-US" sz="1653"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4955787"/>
            <a:ext cx="9155606" cy="14279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Rounded Rectangle 2"/>
          <p:cNvSpPr/>
          <p:nvPr/>
        </p:nvSpPr>
        <p:spPr>
          <a:xfrm>
            <a:off x="504508" y="2015913"/>
            <a:ext cx="8567632" cy="12599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5" name="Content Placeholder 4"/>
          <p:cNvSpPr>
            <a:spLocks noGrp="1"/>
          </p:cNvSpPr>
          <p:nvPr>
            <p:ph idx="1"/>
          </p:nvPr>
        </p:nvSpPr>
        <p:spPr>
          <a:xfrm>
            <a:off x="252518" y="251989"/>
            <a:ext cx="9491592" cy="7055696"/>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527"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Strings: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String resources are specified with the string tag, as shown in the following XML snippet: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&lt;string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stop_message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”&gt;Stop.&lt;/string&gt;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supports simple text styling, so you can use the HTML tags &lt;b&gt;, &lt;</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&gt;, and &lt;u&gt; to apply bold, italics, or underlining.</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&lt;string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stop_message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”&gt;&lt;b&gt;Stop.&lt;/b&gt;&lt;/string&gt;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4703798"/>
            <a:ext cx="9071610" cy="19319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167993"/>
            <a:ext cx="9071610" cy="7139693"/>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638"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Colors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Use the color tag to define a new color resource with any of the following notations: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#RGB</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#RRGGBB</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#ARGB</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#AARRGGBB</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example shows how to specify a fully opaque blue and a partially transparent green:</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&lt;color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opaque_blue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”&gt;#00F&lt;/color&gt;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&lt;color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transparent_green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”&gt;#7700FF00&lt;/color&gt;</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6479" y="6215733"/>
            <a:ext cx="7391682" cy="9239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252518" y="419982"/>
            <a:ext cx="9659585" cy="6931755"/>
          </a:xfrm>
        </p:spPr>
        <p:txBody>
          <a:bodyPr>
            <a:normAutofit fontScale="9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307"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Dimensions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Dimensions are most commonly referenced within style and layout resources.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They’re useful for creating layout constants, such as borders and font heights.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specify a dimension resource, use the </a:t>
            </a:r>
            <a:r>
              <a:rPr kumimoji="0" lang="en-US" sz="26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dimen</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tag, specifying the dimension value, followed by an identifier describing the scale of your dimension:</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px</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(screen pixels)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(physical inches)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pt (physical points)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mm (physical millimeters)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dp</a:t>
            </a: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(density-independent pixels)</a:t>
            </a:r>
          </a:p>
          <a:p>
            <a:pPr marL="777760" marR="0" lvl="1" indent="-299993" algn="l"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sp (scale-independent pixels)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following XML snippet shows how to specify dimension values for a large font size and a standard border:</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22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t>
            </a:r>
            <a:r>
              <a:rPr kumimoji="0" lang="en-US" sz="22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dimen</a:t>
            </a:r>
            <a:r>
              <a:rPr kumimoji="0" lang="en-US" sz="22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name=”</a:t>
            </a:r>
            <a:r>
              <a:rPr kumimoji="0" lang="en-US" sz="22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standard_border</a:t>
            </a:r>
            <a:r>
              <a:rPr kumimoji="0" lang="en-US" sz="22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”&gt;5dp&lt;/</a:t>
            </a:r>
            <a:r>
              <a:rPr kumimoji="0" lang="en-US" sz="22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dimen</a:t>
            </a:r>
            <a:r>
              <a:rPr kumimoji="0" lang="en-US" sz="22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endParaRPr kumimoji="0" lang="en-US" sz="3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endParaRP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fr-FR" sz="30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fr-FR"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a:t>
            </a:r>
            <a:r>
              <a:rPr kumimoji="0" lang="fr-FR"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dimen</a:t>
            </a:r>
            <a:r>
              <a:rPr kumimoji="0" lang="fr-FR"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t>
            </a:r>
            <a:r>
              <a:rPr kumimoji="0" lang="fr-FR"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name</a:t>
            </a:r>
            <a:r>
              <a:rPr kumimoji="0" lang="fr-FR"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t>
            </a:r>
            <a:r>
              <a:rPr kumimoji="0" lang="fr-FR"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large_font_size</a:t>
            </a:r>
            <a:r>
              <a:rPr kumimoji="0" lang="fr-FR"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”&gt;16sp&lt;/</a:t>
            </a:r>
            <a:r>
              <a:rPr kumimoji="0" lang="fr-FR" sz="26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dimen</a:t>
            </a:r>
            <a:r>
              <a:rPr kumimoji="0" lang="fr-FR" sz="26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endParaRPr lang="en-US" sz="2600" dirty="0" smtClean="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sp>
        <p:nvSpPr>
          <p:cNvPr id="10242" name="Прямоугольник 3"/>
          <p:cNvSpPr/>
          <p:nvPr/>
        </p:nvSpPr>
        <p:spPr>
          <a:xfrm>
            <a:off x="325438" y="2051050"/>
            <a:ext cx="9572625" cy="5302250"/>
          </a:xfrm>
          <a:prstGeom prst="rect">
            <a:avLst/>
          </a:prstGeom>
        </p:spPr>
        <p:txBody>
          <a:bodyPr>
            <a:spAutoFit/>
          </a:bodyPr>
          <a:lstStyle/>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On November 5, 2007,</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the </a:t>
            </a:r>
            <a:r>
              <a:rPr kumimoji="0" lang="en-US" sz="28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Open Handset Alliance</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 consortium of technology companies including Google, device manufacturers such as </a:t>
            </a:r>
            <a:r>
              <a:rPr kumimoji="0" lang="en-US" sz="28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HTC</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and </a:t>
            </a:r>
            <a:r>
              <a:rPr kumimoji="0" lang="en-US" sz="2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Samsung</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wireless carriers such as </a:t>
            </a:r>
            <a:r>
              <a:rPr kumimoji="0" lang="en-US" sz="28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Comic Sans MS" pitchFamily="66" charset="0"/>
                <a:ea typeface="+mn-ea"/>
                <a:cs typeface="+mn-cs"/>
              </a:rPr>
              <a:t>Sprint Nextel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a:t>
            </a:r>
            <a:r>
              <a:rPr kumimoji="0" 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T-Mobile</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and chipset makers such as </a:t>
            </a: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omic Sans MS" pitchFamily="66" charset="0"/>
                <a:ea typeface="+mn-ea"/>
                <a:cs typeface="+mn-cs"/>
              </a:rPr>
              <a:t>Qualcomm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and </a:t>
            </a:r>
            <a:r>
              <a:rPr kumimoji="0" lang="en-US" sz="28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omic Sans MS" pitchFamily="66" charset="0"/>
                <a:ea typeface="+mn-ea"/>
                <a:cs typeface="+mn-cs"/>
              </a:rPr>
              <a:t>Texas Instruments</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unveiled itself, with a goal to develop open standards for mobile devices. </a:t>
            </a: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endPar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endParaRPr>
          </a:p>
          <a:p>
            <a:pPr marL="0" marR="0" lvl="0" indent="0" algn="just" defTabSz="457200" rtl="0" eaLnBrk="1" fontAlgn="base" latinLnBrk="0" hangingPunct="0">
              <a:lnSpc>
                <a:spcPct val="93000"/>
              </a:lnSpc>
              <a:spcBef>
                <a:spcPct val="0"/>
              </a:spcBef>
              <a:spcAft>
                <a:spcPct val="0"/>
              </a:spcAft>
              <a:buClr>
                <a:srgbClr val="000000"/>
              </a:buClr>
              <a:buSzTx/>
              <a:buFont typeface="Wingdings" pitchFamily="2" charset="2"/>
              <a:buChar char="Ø"/>
              <a:defRPr/>
            </a:pP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That day, </a:t>
            </a:r>
            <a:r>
              <a:rPr kumimoji="0" lang="en-US" sz="2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was unveiled as its first product, a mobile device platform built on the Linux kernel </a:t>
            </a:r>
            <a:r>
              <a:rPr kumimoji="0" lang="en-US" sz="2800" b="1" i="0" u="sng"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version 2.6.</a:t>
            </a:r>
            <a:r>
              <a:rPr kumimoji="0" lang="en-US" sz="2800" b="1" i="0" u="sng" strike="noStrike" kern="1200" cap="none" spc="0" normalizeH="0" baseline="30000" noProof="0">
                <a:ln>
                  <a:noFill/>
                </a:ln>
                <a:solidFill>
                  <a:srgbClr val="00B0F0"/>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The first commercially available phone to run </a:t>
            </a:r>
            <a:r>
              <a:rPr kumimoji="0" lang="en-US" sz="28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Comic Sans MS" pitchFamily="66" charset="0"/>
                <a:ea typeface="+mn-ea"/>
                <a:cs typeface="+mn-cs"/>
              </a:rPr>
              <a:t>Android</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was the </a:t>
            </a:r>
            <a:r>
              <a:rPr kumimoji="0" lang="en-US" sz="28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omic Sans MS" pitchFamily="66" charset="0"/>
                <a:ea typeface="+mn-ea"/>
                <a:cs typeface="+mn-cs"/>
              </a:rPr>
              <a:t>HTC Dream</a:t>
            </a:r>
            <a:r>
              <a:rPr kumimoji="0" lang="en-US" sz="2800" b="1" i="0" u="none" strike="noStrike" kern="1200" cap="none" spc="0" normalizeH="0" baseline="0" noProof="0">
                <a:ln>
                  <a:noFill/>
                </a:ln>
                <a:solidFill>
                  <a:srgbClr val="7030A0"/>
                </a:solidFill>
                <a:effectLst>
                  <a:outerShdw blurRad="38100" dist="38100" dir="2700000" algn="tl">
                    <a:srgbClr val="000000">
                      <a:alpha val="43137"/>
                    </a:srgbClr>
                  </a:outerShdw>
                </a:effectLst>
                <a:uLnTx/>
                <a:uFillTx/>
                <a:latin typeface="Comic Sans MS" pitchFamily="66" charset="0"/>
                <a:ea typeface="+mn-ea"/>
                <a:cs typeface="+mn-cs"/>
              </a:rPr>
              <a:t>, released </a:t>
            </a:r>
            <a:r>
              <a:rPr kumimoji="0" lang="en-US"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Comic Sans MS" pitchFamily="66" charset="0"/>
                <a:ea typeface="+mn-ea"/>
                <a:cs typeface="+mn-cs"/>
              </a:rPr>
              <a:t>on October 22, 2008.</a:t>
            </a:r>
          </a:p>
        </p:txBody>
      </p:sp>
      <p:sp>
        <p:nvSpPr>
          <p:cNvPr id="10243" name="Прямоугольник 6"/>
          <p:cNvSpPr/>
          <p:nvPr/>
        </p:nvSpPr>
        <p:spPr>
          <a:xfrm>
            <a:off x="3600450" y="466725"/>
            <a:ext cx="2654300" cy="865188"/>
          </a:xfrm>
          <a:prstGeom prst="rect">
            <a:avLst/>
          </a:prstGeom>
        </p:spPr>
        <p:txBody>
          <a:bodyPr wrap="none">
            <a:spAutoFit/>
          </a:bodyPr>
          <a:lstStyle/>
          <a:p>
            <a:pPr marL="0" marR="0" lvl="0" indent="0" algn="ctr" defTabSz="457200" rtl="0" eaLnBrk="1" fontAlgn="base" latinLnBrk="0" hangingPunct="0">
              <a:lnSpc>
                <a:spcPct val="93000"/>
              </a:lnSpc>
              <a:spcBef>
                <a:spcPct val="0"/>
              </a:spcBef>
              <a:spcAft>
                <a:spcPct val="0"/>
              </a:spcAft>
              <a:buClr>
                <a:srgbClr val="000000"/>
              </a:buClr>
              <a:buSzTx/>
              <a:buFont typeface="Times New Roman" pitchFamily="18" charset="0"/>
              <a:buNone/>
              <a:defRPr/>
            </a:pPr>
            <a:r>
              <a:rPr kumimoji="0" lang="en-US" sz="5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Comic Sans MS" pitchFamily="66" charset="0"/>
                <a:ea typeface="+mn-ea"/>
                <a:cs typeface="+mn-cs"/>
              </a:rPr>
              <a:t>History</a:t>
            </a: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8522" y="3947830"/>
            <a:ext cx="9575588" cy="32758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336515" y="335986"/>
            <a:ext cx="9491592" cy="6971700"/>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ts val="1323"/>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307"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Styles and Themes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Style resources let your applications maintain a consistent look and feel by enabling you to specify the attribute values used by Views.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To create a style, use a style tag that includes a name attribute and contains one or more item tags.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item tag should include a name attribute used to specify the attribute (such as font size or color) being defined.</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z="2800" dirty="0"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&lt;?xml version=”1.0” encoding=”utf-8”?&gt;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&lt;resources&gt;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&lt;style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base_text</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&lt;item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android:textSize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”&gt;14sp&lt;/item&gt;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&lt;item name=”</a:t>
            </a:r>
            <a:r>
              <a:rPr kumimoji="0" lang="en-US" sz="2800" b="0" i="0" u="none" strike="noStrike" kern="1200" cap="none" spc="0" normalizeH="0" baseline="0" noProof="0" dirty="0" err="1"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android:textColor</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”&gt;#111&lt;/item&gt;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&lt;/style&gt;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&lt;/resources&gt;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251989"/>
            <a:ext cx="9659585" cy="7307686"/>
          </a:xfrm>
        </p:spPr>
        <p:txBody>
          <a:bodyPr>
            <a:no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Drawables</a:t>
            </a:r>
            <a:endParaRPr lang="en-US" sz="3086" b="1"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Drawable resources include bitmaps and NinePatches (stretchable PNG images).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They also include complex composite Drawables, such as LevelListDrawables and StateListDrawables, that can be defined in XML.</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All Drawables are stored as individual files in the res/drawable folder.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Layout resources enable you to decouple your presentation layer from your business logic by designing UI layouts in XML rather than constructing them in code, which enables you to create optimized layouts for different hardware configurations, such as varying screen sizes, orientation, or the presence of keyboards and touchscreens</a:t>
            </a:r>
            <a:endParaRPr lang="en-US" sz="2205" smtClean="0"/>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use layouts to define the UI for any visual component, including Activities, Fragments and Widgets.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Once defined in XML, the layout must be “inflated” into the user interface.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205"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Within an Activity this is done using setContentView (usually within the onCreate method), whereas Fragment Views are inflated using the inflate method from the Inflator object passed in to the Fragment’s onCreateView handler.</a:t>
            </a:r>
            <a:endParaRPr lang="en-US" sz="2205"/>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11" y="335986"/>
            <a:ext cx="9155606" cy="6971700"/>
          </a:xfrm>
        </p:spPr>
        <p:txBody>
          <a:bodyPr>
            <a:normAutofit fontScale="925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Animations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supports three types of animation:</a:t>
            </a:r>
          </a:p>
          <a:p>
            <a:pPr marL="566976" marR="0" lvl="0" indent="-566976" algn="l" defTabSz="1007957" fontAlgn="auto">
              <a:lnSpc>
                <a:spcPct val="100000"/>
              </a:lnSpc>
              <a:spcBef>
                <a:spcPct val="20000"/>
              </a:spcBef>
              <a:spcAft>
                <a:spcPct val="0"/>
              </a:spcAft>
              <a:buSzPct val="95000"/>
              <a:buFont typeface="+mj-lt"/>
              <a:buAutoNum type="arabicPeriod"/>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Property animations</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 </a:t>
            </a:r>
          </a:p>
          <a:p>
            <a:pPr marL="1007957" marR="0" lvl="1" indent="-566976" algn="just"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tweened animation that can be used to potentially animate any property on the target object by applying incremental changes between two values. </a:t>
            </a:r>
          </a:p>
          <a:p>
            <a:pPr marL="1007957" marR="0" lvl="1" indent="-566976" algn="just"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This can be used for anything from changing the color or opacity of a View to gradually fade it in or out, to changing a font size, or increasing a character’s hit points.</a:t>
            </a:r>
          </a:p>
          <a:p>
            <a:pPr marL="566976" marR="0" lvl="0" indent="-566976" algn="l" defTabSz="1007957" fontAlgn="auto">
              <a:lnSpc>
                <a:spcPct val="100000"/>
              </a:lnSpc>
              <a:spcBef>
                <a:spcPct val="20000"/>
              </a:spcBef>
              <a:spcAft>
                <a:spcPct val="0"/>
              </a:spcAft>
              <a:buSzPct val="95000"/>
              <a:buAutoNum type="arabicPeriod" startAt="2"/>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animations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1007957" marR="0" lvl="1" indent="-566976" algn="just"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Tweened animations that can be applied to rotate, move, and stretch a View.</a:t>
            </a:r>
          </a:p>
          <a:p>
            <a:pPr marL="566976" marR="0" lvl="0" indent="-566976" algn="just" defTabSz="1007957" fontAlgn="auto">
              <a:lnSpc>
                <a:spcPct val="100000"/>
              </a:lnSpc>
              <a:spcBef>
                <a:spcPct val="20000"/>
              </a:spcBef>
              <a:spcAft>
                <a:spcPct val="0"/>
              </a:spcAft>
              <a:buSzPct val="95000"/>
              <a:buAutoNum type="arabicPeriod" startAt="3"/>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646"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 animations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p>
          <a:p>
            <a:pPr marL="1007957" marR="0" lvl="1" indent="-566976" algn="just" defTabSz="1007957" fontAlgn="auto">
              <a:lnSpc>
                <a:spcPct val="100000"/>
              </a:lnSpc>
              <a:spcBef>
                <a:spcPct val="20000"/>
              </a:spcBef>
              <a:spcAft>
                <a:spcPct val="0"/>
              </a:spcAft>
              <a:buSzPct val="85000"/>
              <a:buChar char=""/>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Frame-by-frame “cell” animations used to display a sequence of Drawable images.</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2500" y="2939874"/>
            <a:ext cx="8483636" cy="40318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a:xfrm>
            <a:off x="504508" y="587975"/>
            <a:ext cx="9239603" cy="6719712"/>
          </a:xfrm>
        </p:spPr>
        <p:txBody>
          <a:bodyPr>
            <a:normAutofit fontScale="92500" lnSpcReduction="2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Property Animations: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Property animators were introduced in Android 3.0 (API level 11). It is a powerful framework that can be used to animate almost anything.</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property animation is stored in a separate XML file in the project’s res/animator folder.</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smtClean="0"/>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&lt;?xml version=”1.0” encoding=”utf-8”?&gt;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&lt;objectAnimator xmlns:android= 	”http://schemas.android.com/apk/res/android”</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android:propertyName=”alpha”</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android:duration=”1000”</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android:valueFrom=”0.0”</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android:valueTo=”1.0”</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/&gt;</a:t>
            </a: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18" y="251989"/>
            <a:ext cx="9575588" cy="6971700"/>
          </a:xfrm>
        </p:spPr>
        <p:txBody>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View Animations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view animation is stored in a separate XML file in the project’s res/anim folder.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08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Table shows the valid attributes, and attribute values, supported by each animation type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lang="en-US"/>
          </a:p>
        </p:txBody>
      </p:sp>
      <p:pic>
        <p:nvPicPr>
          <p:cNvPr id="5" name="Picture 2"/>
          <p:cNvPicPr>
            <a:picLocks noChangeAspect="1" noChangeArrowheads="1"/>
          </p:cNvPicPr>
          <p:nvPr/>
        </p:nvPicPr>
        <p:blipFill>
          <a:blip r:embed="rId2"/>
          <a:stretch>
            <a:fillRect/>
          </a:stretch>
        </p:blipFill>
        <p:spPr bwMode="auto">
          <a:xfrm>
            <a:off x="336515" y="2939873"/>
            <a:ext cx="9491592" cy="4451808"/>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15" y="1175950"/>
            <a:ext cx="9407596" cy="6131737"/>
          </a:xfrm>
        </p:spPr>
        <p:txBody>
          <a:bodyPr>
            <a:normAutofit fontScale="85000"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create a combination of animations using the set tag. The following list shows some of the set tags available:</a:t>
            </a:r>
          </a:p>
          <a:p>
            <a:pPr marL="1007957" marR="0" lvl="1" indent="-566976" algn="l" defTabSz="1007957" fontAlgn="auto">
              <a:lnSpc>
                <a:spcPct val="100000"/>
              </a:lnSpc>
              <a:spcBef>
                <a:spcPct val="20000"/>
              </a:spcBef>
              <a:spcAft>
                <a:spcPct val="0"/>
              </a:spcAft>
              <a:buSzPct val="85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duration — Duration of the full animation in milliseconds.</a:t>
            </a:r>
          </a:p>
          <a:p>
            <a:pPr marL="1007957" marR="0" lvl="1" indent="-566976" algn="l" defTabSz="1007957" fontAlgn="auto">
              <a:lnSpc>
                <a:spcPct val="100000"/>
              </a:lnSpc>
              <a:spcBef>
                <a:spcPct val="20000"/>
              </a:spcBef>
              <a:spcAft>
                <a:spcPct val="0"/>
              </a:spcAft>
              <a:buSzPct val="85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startOffset — Millisecond delay before the animation starts.</a:t>
            </a:r>
          </a:p>
          <a:p>
            <a:pPr marL="1007957" marR="0" lvl="1" indent="-566976" algn="l" defTabSz="1007957" fontAlgn="auto">
              <a:lnSpc>
                <a:spcPct val="100000"/>
              </a:lnSpc>
              <a:spcBef>
                <a:spcPct val="20000"/>
              </a:spcBef>
              <a:spcAft>
                <a:spcPct val="0"/>
              </a:spcAft>
              <a:buSzPct val="85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fillBeforetrue — Applies the animation transformation before it begins.</a:t>
            </a:r>
          </a:p>
          <a:p>
            <a:pPr marL="1007957" marR="0" lvl="1" indent="-566976" algn="l" defTabSz="1007957" fontAlgn="auto">
              <a:lnSpc>
                <a:spcPct val="100000"/>
              </a:lnSpc>
              <a:spcBef>
                <a:spcPct val="20000"/>
              </a:spcBef>
              <a:spcAft>
                <a:spcPct val="0"/>
              </a:spcAft>
              <a:buSzPct val="85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fillAftertrue — Applies the animation transformation after it ends.</a:t>
            </a:r>
          </a:p>
          <a:p>
            <a:pPr marL="1007957" marR="0" lvl="1" indent="-566976" algn="l" defTabSz="1007957" fontAlgn="auto">
              <a:lnSpc>
                <a:spcPct val="100000"/>
              </a:lnSpc>
              <a:spcBef>
                <a:spcPct val="20000"/>
              </a:spcBef>
              <a:spcAft>
                <a:spcPct val="0"/>
              </a:spcAft>
              <a:buSzPct val="85000"/>
              <a:buFont typeface="+mj-lt"/>
              <a:buAutoNum type="arabicPeriod"/>
              <a:defRPr kumimoji="0" sz="2916"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916"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interpolator — Sets how the speed of this effect varies over time. </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a:t>
            </a:r>
            <a:r>
              <a:rPr kumimoji="0" lang="en-US" sz="3159"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Frame-by-Frame Animations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Frame-by-frame animations produce a sequence of Drawables, each of which is displayed for a specified duration.</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4508" y="839964"/>
            <a:ext cx="9071610" cy="6551719"/>
          </a:xfrm>
        </p:spPr>
        <p:txBody>
          <a:bodyPr>
            <a:normAutofit fontScale="925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Menus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Create menu resources to design your menu layouts in XML, rather than constructing them in code.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You can use menu resources to define both Activity and context menus within your applications, and provide the same options you would have when constructing your menus in code.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 menu is inflated within your application via the inflate method of the MenuInflator Service, usually within the onCreateOptionsMenu method.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menu definition is stored in a separate file, each containing a single menu, in the res/menu folder</a:t>
            </a: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518" y="1511935"/>
            <a:ext cx="9323599" cy="537576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1pPr>
            <a:lvl2pPr marL="50397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2pPr>
            <a:lvl3pPr marL="100795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3pPr>
            <a:lvl4pPr marL="1511935"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4pPr>
            <a:lvl5pPr marL="2015913"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5pPr>
            <a:lvl6pPr marL="2519892"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6pPr>
            <a:lvl7pPr marL="3023870"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7pPr>
            <a:lvl8pPr marL="3527848"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8pPr>
            <a:lvl9pPr marL="4031827" marR="0" indent="0" algn="l" defTabSz="1007957" rtl="0" eaLnBrk="1" fontAlgn="auto" latinLnBrk="0" hangingPunct="1">
              <a:lnSpc>
                <a:spcPct val="100000"/>
              </a:lnSpc>
              <a:spcBef>
                <a:spcPct val="0"/>
              </a:spcBef>
              <a:spcAft>
                <a:spcPct val="0"/>
              </a:spcAft>
              <a:buClrTx/>
              <a:buSzTx/>
              <a:buFontTx/>
              <a:buNone/>
              <a:defRPr kumimoji="0" sz="1984" b="0" i="0" u="none" strike="noStrike" kern="1200" cap="none" spc="0" normalizeH="0" baseline="0" noProof="0">
                <a:solidFill>
                  <a:schemeClr val="dk1"/>
                </a:solidFill>
                <a:uLnTx/>
                <a:uFillTx/>
                <a:latin typeface="Constantia"/>
                <a:ea typeface="Arial"/>
                <a:cs typeface="Arial"/>
                <a:sym typeface="Wingdings" charset="2"/>
              </a:defRPr>
            </a:lvl9pPr>
          </a:lstStyle>
          <a:p>
            <a:pPr marL="0" algn="ctr" defTabSz="1007957">
              <a:buNone/>
              <a:defRPr kumimoji="0" sz="1984" b="0" i="0" normalizeH="0" noProof="0">
                <a:uLnTx/>
                <a:uFillTx/>
                <a:latin typeface="Constantia"/>
                <a:ea typeface="Arial"/>
                <a:cs typeface="Arial"/>
              </a:defRPr>
            </a:pPr>
            <a:endParaRPr lang="en-US"/>
          </a:p>
        </p:txBody>
      </p:sp>
      <p:sp>
        <p:nvSpPr>
          <p:cNvPr id="3" name="Content Placeholder 2"/>
          <p:cNvSpPr>
            <a:spLocks noGrp="1"/>
          </p:cNvSpPr>
          <p:nvPr>
            <p:ph idx="1"/>
          </p:nvPr>
        </p:nvSpPr>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&lt;?xml version=”1.0” encoding=”utf-8”?&gt;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&lt;menu xmlns:android= ”http://schemas.android.com/apk/res/android”&gt;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&lt;item android:id=”@+id/menu_refresh”</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android:title=”@string/refresh_mi” /&gt;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&lt;item android:id=”@+id/menu_settings”</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			android:title=”@string/settings_mi” /&gt;</a:t>
            </a:r>
          </a:p>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&lt;/menu&gt;</a:t>
            </a:r>
            <a:endParaRPr lang="en-US">
              <a:solidFill>
                <a:srgbClr val="FF0000"/>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419982"/>
            <a:ext cx="9071610" cy="6803708"/>
          </a:xfrm>
        </p:spPr>
        <p:txBody>
          <a:bodyPr>
            <a:normAutofit lnSpcReduction="10000"/>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527" b="1" i="0" u="none" strike="noStrike" kern="1200" cap="none" spc="0" normalizeH="0" baseline="0" noProof="0" smtClean="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Using Resources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In addition to the resources you supply, the Android platform includes several system resources that you can use in your applications.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All resources can be used directly from your application code and can also be referenced from within other resources.</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It’s important to note that when using resources, you shouldn’t choose a particular specialized version. </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0" i="0" u="none" strike="noStrike" kern="1200" cap="none" spc="0" normalizeH="0" baseline="0" noProof="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Android will automatically select the most appropriate value for a given resource identifier based on the current hardware, device, and language configurations.</a:t>
            </a:r>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08" y="419982"/>
            <a:ext cx="9071610" cy="6887704"/>
          </a:xfrm>
        </p:spPr>
        <p:txBody>
          <a:bodyPr>
            <a:normAutofit/>
          </a:bodyPr>
          <a:lstStyle>
            <a:lvl1pPr>
              <a:defRPr kumimoji="0" sz="2866" b="0" i="0" u="none" strike="noStrike" kern="1200" cap="none" spc="0" normalizeH="0" baseline="0" noProof="0">
                <a:solidFill>
                  <a:schemeClr val="tx1"/>
                </a:solidFill>
                <a:uLnTx/>
                <a:uFillTx/>
                <a:latin typeface="+mn-lt"/>
                <a:ea typeface="+mn-ea"/>
                <a:cs typeface="+mn-cs"/>
                <a:sym typeface="Wingdings" charset="2"/>
              </a:defRPr>
            </a:lvl1pPr>
            <a:lvl2pPr>
              <a:defRPr kumimoji="0" sz="2646" b="0" i="0" u="none" strike="noStrike" kern="1200" cap="none" spc="0" normalizeH="0" baseline="0" noProof="0">
                <a:solidFill>
                  <a:schemeClr val="tx1"/>
                </a:solidFill>
                <a:uLnTx/>
                <a:uFillTx/>
                <a:latin typeface="+mn-lt"/>
                <a:ea typeface="+mn-ea"/>
                <a:cs typeface="+mn-cs"/>
                <a:sym typeface="Wingdings" charset="2"/>
              </a:defRPr>
            </a:lvl2pPr>
            <a:lvl3pPr>
              <a:defRPr kumimoji="0" sz="2315" b="0" i="0" u="none" strike="noStrike" kern="1200" cap="none" spc="0" normalizeH="0" baseline="0" noProof="0">
                <a:solidFill>
                  <a:schemeClr val="tx1"/>
                </a:solidFill>
                <a:uLnTx/>
                <a:uFillTx/>
                <a:latin typeface="+mn-lt"/>
                <a:ea typeface="+mn-ea"/>
                <a:cs typeface="+mn-cs"/>
                <a:sym typeface="Wingdings" charset="2"/>
              </a:defRPr>
            </a:lvl3pPr>
            <a:lvl4pPr>
              <a:defRPr kumimoji="0" sz="2205" b="0" i="0" u="none" strike="noStrike" kern="1200" cap="none" spc="0" normalizeH="0" baseline="0" noProof="0">
                <a:solidFill>
                  <a:schemeClr val="tx1"/>
                </a:solidFill>
                <a:uLnTx/>
                <a:uFillTx/>
                <a:latin typeface="+mn-lt"/>
                <a:ea typeface="+mn-ea"/>
                <a:cs typeface="+mn-cs"/>
                <a:sym typeface="Wingdings" charset="2"/>
              </a:defRPr>
            </a:lvl4pPr>
            <a:lvl5pPr>
              <a:defRPr kumimoji="0" sz="2205" b="0" i="0" u="none" strike="noStrike" kern="1200" cap="none" spc="0" normalizeH="0" baseline="0" noProof="0">
                <a:solidFill>
                  <a:schemeClr val="tx1"/>
                </a:solidFill>
                <a:uLnTx/>
                <a:uFillTx/>
                <a:latin typeface="+mn-lt"/>
                <a:ea typeface="+mn-ea"/>
                <a:cs typeface="+mn-cs"/>
                <a:sym typeface="Wingdings" charset="2"/>
              </a:defRPr>
            </a:lvl5pPr>
            <a:lvl6pPr>
              <a:defRPr kumimoji="0" sz="1984" b="0" i="0" u="none" strike="noStrike" kern="1200" cap="none" spc="0" normalizeH="0" baseline="0" noProof="0">
                <a:solidFill>
                  <a:schemeClr val="tx1"/>
                </a:solidFill>
                <a:uLnTx/>
                <a:uFillTx/>
                <a:latin typeface="+mn-lt"/>
                <a:ea typeface="+mn-ea"/>
                <a:cs typeface="+mn-cs"/>
                <a:sym typeface="Wingdings" charset="2"/>
              </a:defRPr>
            </a:lvl6pPr>
            <a:lvl7pPr>
              <a:defRPr kumimoji="0" sz="1764" b="0" i="0" u="none" strike="noStrike" kern="1200" cap="none" spc="0" normalizeH="0" baseline="0" noProof="0">
                <a:solidFill>
                  <a:schemeClr val="tx1"/>
                </a:solidFill>
                <a:uLnTx/>
                <a:uFillTx/>
                <a:latin typeface="+mn-lt"/>
                <a:ea typeface="+mn-ea"/>
                <a:cs typeface="+mn-cs"/>
                <a:sym typeface="Wingdings" charset="2"/>
              </a:defRPr>
            </a:lvl7pPr>
            <a:lvl8pPr>
              <a:defRPr kumimoji="0" sz="1764" b="0" i="0" u="none" strike="noStrike" kern="1200" cap="none" spc="0" normalizeH="0" baseline="0" noProof="0">
                <a:solidFill>
                  <a:schemeClr val="tx1"/>
                </a:solidFill>
                <a:uLnTx/>
                <a:uFillTx/>
                <a:latin typeface="+mn-lt"/>
                <a:ea typeface="+mn-ea"/>
                <a:cs typeface="+mn-cs"/>
                <a:sym typeface="Wingdings" charset="2"/>
              </a:defRPr>
            </a:lvl8pPr>
            <a:lvl9pPr>
              <a:defRPr kumimoji="0" sz="1543" b="0" i="0" u="none" strike="noStrike" kern="1200" cap="none" spc="0" normalizeH="0" baseline="0" noProof="0">
                <a:solidFill>
                  <a:schemeClr val="tx1"/>
                </a:solidFill>
                <a:uLnTx/>
                <a:uFillTx/>
                <a:latin typeface="+mn-lt"/>
                <a:ea typeface="+mn-ea"/>
                <a:cs typeface="+mn-cs"/>
                <a:sym typeface="Wingdings" charset="2"/>
              </a:defRPr>
            </a:lvl9pPr>
          </a:lstStyle>
          <a:p>
            <a:pPr marL="333326" marR="0" lvl="0" indent="-333326" algn="l" defTabSz="1007957" fontAlgn="auto">
              <a:lnSpc>
                <a:spcPct val="100000"/>
              </a:lnSpc>
              <a:spcBef>
                <a:spcPct val="20000"/>
              </a:spcBef>
              <a:spcAft>
                <a:spcPct val="0"/>
              </a:spcAft>
              <a:buSzPct val="95000"/>
              <a:buNone/>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3159" b="1"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Using Resources in Code</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Access resources in code using the static R class. R is a generated class based on your external resources, and created when your project is compiled.</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Each of the subclasses within R exposes its associated resources as variables, with the variable names matching the resource identifiers — for example,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R.string.app_name</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 or </a:t>
            </a:r>
            <a:r>
              <a:rPr kumimoji="0" lang="en-US" sz="2800" b="1" i="0" u="none" strike="noStrike" kern="1200" cap="none" spc="0" normalizeH="0" baseline="0" noProof="0" dirty="0" err="1"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R.drawable.icon</a:t>
            </a: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a:t>
            </a:r>
          </a:p>
          <a:p>
            <a:pPr marL="333326" marR="0" lvl="0" indent="-333326" algn="l" defTabSz="1007957" fontAlgn="auto">
              <a:lnSpc>
                <a:spcPct val="100000"/>
              </a:lnSpc>
              <a:spcBef>
                <a:spcPct val="20000"/>
              </a:spcBef>
              <a:spcAft>
                <a:spcPct val="0"/>
              </a:spcAft>
              <a:buSzPct val="95000"/>
              <a:buChar char=""/>
              <a:defRPr kumimoji="0" sz="3159"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800" b="0" i="0"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The value of these variables is an integer that represents each resource’s location in the resource table, </a:t>
            </a:r>
            <a:r>
              <a:rPr kumimoji="0" lang="en-US" sz="2800" b="0" i="1" u="none" strike="noStrike" kern="1200" cap="none" spc="0" normalizeH="0" baseline="0" noProof="0" dirty="0" smtClean="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not an instance of the resource itself.</a:t>
            </a:r>
            <a:endParaRPr lang="en-US" sz="28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ejaVu Sans" charset="0"/>
        <a:cs typeface="DejaVu Sans"/>
      </a:majorFont>
      <a:minorFont>
        <a:latin typeface="Arial"/>
        <a:ea typeface="DejaVu Sans" charset="0"/>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r="http://schemas.openxmlformats.org/officeDocument/2006/relationship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r="http://schemas.openxmlformats.org/officeDocument/2006/relationship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Arial"/>
        <a:cs typeface="Arial"/>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Arial"/>
        <a:cs typeface="Arial"/>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Arial"/>
        <a:cs typeface="Arial"/>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Arial"/>
        <a:cs typeface="Arial"/>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Arial"/>
        <a:cs typeface="Arial"/>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Arial"/>
        <a:cs typeface="Arial"/>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Arial"/>
        <a:cs typeface="Arial"/>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Arial"/>
        <a:cs typeface="Arial"/>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Arial"/>
        <a:cs typeface="Arial"/>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Arial"/>
        <a:cs typeface="Arial"/>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Arial"/>
        <a:cs typeface="Arial"/>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Arial"/>
        <a:cs typeface="Arial"/>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9.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Arial"/>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Arial"/>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36182</TotalTime>
  <Words>23480</Words>
  <Application>Aspose.Slides for .NET</Application>
  <PresentationFormat>Custom</PresentationFormat>
  <Paragraphs>2790</Paragraphs>
  <Slides>371</Slides>
  <Notes>20</Notes>
  <HiddenSlides>0</HiddenSlides>
  <MMClips>0</MMClips>
  <ScaleCrop>false</ScaleCrop>
  <HeadingPairs>
    <vt:vector size="4" baseType="variant">
      <vt:variant>
        <vt:lpstr>Theme</vt:lpstr>
      </vt:variant>
      <vt:variant>
        <vt:i4>11</vt:i4>
      </vt:variant>
      <vt:variant>
        <vt:lpstr>Slide Titles</vt:lpstr>
      </vt:variant>
      <vt:variant>
        <vt:i4>371</vt:i4>
      </vt:variant>
    </vt:vector>
  </HeadingPairs>
  <TitlesOfParts>
    <vt:vector size="382" baseType="lpstr">
      <vt:lpstr>Тема Office</vt:lpstr>
      <vt:lpstr>Flow</vt:lpstr>
      <vt:lpstr>Aspect</vt:lpstr>
      <vt:lpstr>Oriel</vt:lpstr>
      <vt:lpstr>Paper</vt:lpstr>
      <vt:lpstr>Trek</vt:lpstr>
      <vt:lpstr>Office Theme</vt:lpstr>
      <vt:lpstr>Foundry</vt:lpstr>
      <vt:lpstr>Concourse</vt:lpstr>
      <vt:lpstr>Opulent</vt:lpstr>
      <vt:lpstr>Urban</vt:lpstr>
      <vt:lpstr>Slide 1</vt:lpstr>
      <vt:lpstr>Slide 2</vt:lpstr>
      <vt:lpstr>OHA (Open Handset Alliance)</vt:lpstr>
      <vt:lpstr>Slide 4</vt:lpstr>
      <vt:lpstr>Slide 5</vt:lpstr>
      <vt:lpstr>Slide 6</vt:lpstr>
      <vt:lpstr>Slide 7</vt:lpstr>
      <vt:lpstr>A LITTLE BACKGROUND</vt:lpstr>
      <vt:lpstr>Slide 9</vt:lpstr>
      <vt:lpstr>Slide 10</vt:lpstr>
      <vt:lpstr>Slide 11</vt:lpstr>
      <vt:lpstr>Interface</vt:lpstr>
      <vt:lpstr>Slide 13</vt:lpstr>
      <vt:lpstr>Slide 14</vt:lpstr>
      <vt:lpstr>Slide 15</vt:lpstr>
      <vt:lpstr>1.2 WHAT ANDROID ISN’T</vt:lpstr>
      <vt:lpstr>WHAT ANDROID ISN’T</vt:lpstr>
      <vt:lpstr>1.3 ANDROID: AN OPEN PLATFORM FOR MOBILE DEVELOPMENT </vt:lpstr>
      <vt:lpstr>ANDROID: AN OPEN PLATFORM FOR MOBILE DEVELOPMENT </vt:lpstr>
      <vt:lpstr>ANDROID: AN OPEN PLATFORM FOR MOBILE DEVELOPMENT</vt:lpstr>
      <vt:lpstr>1.4   NATIVE ANDROID APPLICATIONS</vt:lpstr>
      <vt:lpstr>NATIVE ANDROID APPLICATIONS</vt:lpstr>
      <vt:lpstr>1.5  ANDROID SDK FEATURES </vt:lpstr>
      <vt:lpstr>ANDROID SDK FEATURES</vt:lpstr>
      <vt:lpstr> 1.6 What Android Has That Other Platforms Don’t Have </vt:lpstr>
      <vt:lpstr>1.7 THE DEVELOPMENT FRAMEWORK</vt:lpstr>
      <vt:lpstr>THE DEVELOPMENT FRAMEWORK</vt:lpstr>
      <vt:lpstr>THE DEVELOPMENT FRAMEWORK</vt:lpstr>
      <vt:lpstr>1.8 Understanding the Android Software Stack</vt:lpstr>
      <vt:lpstr>Slide 30</vt:lpstr>
      <vt:lpstr>Android Software Stack</vt:lpstr>
      <vt:lpstr>Android S/W Stack - Application</vt:lpstr>
      <vt:lpstr>Android S/W Stack – App Framework</vt:lpstr>
      <vt:lpstr>Android S/W Stack - Libraries</vt:lpstr>
      <vt:lpstr>Android S/W Stack - Runtime</vt:lpstr>
      <vt:lpstr>The Dalvik Virtual Machine(DVM)</vt:lpstr>
      <vt:lpstr>Android S/W Stack – Linux Kernel</vt:lpstr>
      <vt:lpstr>Slide 38</vt:lpstr>
      <vt:lpstr>Memory management</vt:lpstr>
      <vt:lpstr>Slide 40</vt:lpstr>
      <vt:lpstr>Android Application Architecture</vt:lpstr>
      <vt:lpstr>Android Application Architecture</vt:lpstr>
      <vt:lpstr>Types of Android Applications</vt:lpstr>
      <vt:lpstr>Hardware-Imposed Design Considerations</vt:lpstr>
      <vt:lpstr>Expect Limited Capacity </vt:lpstr>
      <vt:lpstr>Design for Different Screens </vt:lpstr>
      <vt:lpstr>Slide 47</vt:lpstr>
      <vt:lpstr>Slide 48</vt:lpstr>
      <vt:lpstr>Application Manifest File</vt:lpstr>
      <vt:lpstr>Slide 50</vt:lpstr>
      <vt:lpstr>Slide 51</vt:lpstr>
      <vt:lpstr>Slide 52</vt:lpstr>
      <vt:lpstr>Slide 53</vt:lpstr>
      <vt:lpstr>Slide 54</vt:lpstr>
      <vt:lpstr>Slide 55</vt:lpstr>
      <vt:lpstr>A Closer Look at the Application Manifest</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EXTERNALIZING RESOURCES</vt:lpstr>
      <vt:lpstr>Creating Resources:</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ANDROID ACTIVITIES</vt:lpstr>
      <vt:lpstr>Creating Activities</vt:lpstr>
      <vt:lpstr>Slide 126</vt:lpstr>
      <vt:lpstr>Slide 127</vt:lpstr>
      <vt:lpstr>Slide 128</vt:lpstr>
      <vt:lpstr>Activity  Lifecycle</vt:lpstr>
      <vt:lpstr>Slide 130</vt:lpstr>
      <vt:lpstr>Activity Lifecycle</vt:lpstr>
      <vt:lpstr>Slide 132</vt:lpstr>
      <vt:lpstr>Slide 133</vt:lpstr>
      <vt:lpstr>Activity Stacks  </vt:lpstr>
      <vt:lpstr>Slide 135</vt:lpstr>
      <vt:lpstr>Activity States</vt:lpstr>
      <vt:lpstr>Slide 137</vt:lpstr>
      <vt:lpstr>Monitoring State Changes</vt:lpstr>
      <vt:lpstr>Slide 139</vt:lpstr>
      <vt:lpstr>Slide 140</vt:lpstr>
      <vt:lpstr>Slide 141</vt:lpstr>
      <vt:lpstr>Thank You</vt:lpstr>
      <vt:lpstr>Building User Interfaces</vt:lpstr>
      <vt:lpstr>Slide 144</vt:lpstr>
      <vt:lpstr>FUNDAMENTAL ANDROID UI DESIGN</vt:lpstr>
      <vt:lpstr>Slide 146</vt:lpstr>
      <vt:lpstr>Slide 147</vt:lpstr>
      <vt:lpstr>Slide 148</vt:lpstr>
      <vt:lpstr>Slide 149</vt:lpstr>
      <vt:lpstr>Slide 150</vt:lpstr>
      <vt:lpstr>Defining Layouts</vt:lpstr>
      <vt:lpstr>Slide 152</vt:lpstr>
      <vt:lpstr>Slide 153</vt:lpstr>
      <vt:lpstr>Slide 154</vt:lpstr>
      <vt:lpstr>Using Layouts to Create Device Independent User Interfaces </vt:lpstr>
      <vt:lpstr>Slide 156</vt:lpstr>
      <vt:lpstr>Slide 157</vt:lpstr>
      <vt:lpstr>Slide 158</vt:lpstr>
      <vt:lpstr>Slide 159</vt:lpstr>
      <vt:lpstr>Slide 160</vt:lpstr>
      <vt:lpstr>Slide 161</vt:lpstr>
      <vt:lpstr>Constraint Layout:</vt:lpstr>
      <vt:lpstr>Slide 163</vt:lpstr>
      <vt:lpstr>Slide 164</vt:lpstr>
      <vt:lpstr>Slide 165</vt:lpstr>
      <vt:lpstr>Optimizing Layouts </vt:lpstr>
      <vt:lpstr>Slide 167</vt:lpstr>
      <vt:lpstr>Slide 168</vt:lpstr>
      <vt:lpstr>Slide 169</vt:lpstr>
      <vt:lpstr>Using Lint to Analyze Your Layouts</vt:lpstr>
      <vt:lpstr>Slide 171</vt:lpstr>
      <vt:lpstr>Slide 172</vt:lpstr>
      <vt:lpstr>Fragments</vt:lpstr>
      <vt:lpstr>Slide 174</vt:lpstr>
      <vt:lpstr>Importance of Fragments </vt:lpstr>
      <vt:lpstr>Slide 176</vt:lpstr>
      <vt:lpstr>Slide 177</vt:lpstr>
      <vt:lpstr>Fragment Life Cycle </vt:lpstr>
      <vt:lpstr>Slide 179</vt:lpstr>
      <vt:lpstr>Fragment-Specific Lifecycle Events</vt:lpstr>
      <vt:lpstr>Fragment States</vt:lpstr>
      <vt:lpstr>Fragment Manager</vt:lpstr>
      <vt:lpstr>Adding Fragments to Activities </vt:lpstr>
      <vt:lpstr>Slide 184</vt:lpstr>
      <vt:lpstr>Slide 185</vt:lpstr>
      <vt:lpstr>Slide 186</vt:lpstr>
      <vt:lpstr>Adding, Removing, and Replacing Fragments</vt:lpstr>
      <vt:lpstr>Slide 188</vt:lpstr>
      <vt:lpstr>Slide 189</vt:lpstr>
      <vt:lpstr>Using the Fragment Manager to Find Fragments </vt:lpstr>
      <vt:lpstr>Slide 191</vt:lpstr>
      <vt:lpstr>Slide 192</vt:lpstr>
      <vt:lpstr>Slide 193</vt:lpstr>
      <vt:lpstr>Fragments and the Back Stack</vt:lpstr>
      <vt:lpstr>Animating Fragment Transactions</vt:lpstr>
      <vt:lpstr>Slide 196</vt:lpstr>
      <vt:lpstr>Slide 197</vt:lpstr>
      <vt:lpstr>Interfacing Between Fragments and Activities </vt:lpstr>
      <vt:lpstr>Slide 199</vt:lpstr>
      <vt:lpstr>Slide 200</vt:lpstr>
      <vt:lpstr>Android Fragment Classes </vt:lpstr>
      <vt:lpstr>Creating New Views  by Dr. M. Kalpana Devi</vt:lpstr>
      <vt:lpstr>Slide 203</vt:lpstr>
      <vt:lpstr>Slide 204</vt:lpstr>
      <vt:lpstr>Slide 205</vt:lpstr>
      <vt:lpstr>Slide 206</vt:lpstr>
      <vt:lpstr>CREATING NEW VIEWS</vt:lpstr>
      <vt:lpstr>Modifying Existing Views</vt:lpstr>
      <vt:lpstr>Slide 209</vt:lpstr>
      <vt:lpstr>Slide 210</vt:lpstr>
      <vt:lpstr>Creating Compound Controls</vt:lpstr>
      <vt:lpstr>Slide 212</vt:lpstr>
      <vt:lpstr>Slide 213</vt:lpstr>
      <vt:lpstr>Slide 214</vt:lpstr>
      <vt:lpstr>Slide 215</vt:lpstr>
      <vt:lpstr>Creating Custom Views</vt:lpstr>
      <vt:lpstr>Slide 217</vt:lpstr>
      <vt:lpstr>Handling User Interaction Events</vt:lpstr>
      <vt:lpstr>Slide 219</vt:lpstr>
      <vt:lpstr>Slide 220</vt:lpstr>
      <vt:lpstr>INTRODUCING ADAPTERS </vt:lpstr>
      <vt:lpstr>Slide 222</vt:lpstr>
      <vt:lpstr>Slide 223</vt:lpstr>
      <vt:lpstr>Slide 224</vt:lpstr>
      <vt:lpstr>Slide 225</vt:lpstr>
      <vt:lpstr>Slide 226</vt:lpstr>
      <vt:lpstr>Customizing the Array Adapter</vt:lpstr>
      <vt:lpstr>Slide 228</vt:lpstr>
      <vt:lpstr>Slide 229</vt:lpstr>
      <vt:lpstr>Using the Simple Cursor Adapter </vt:lpstr>
      <vt:lpstr>Slide 231</vt:lpstr>
      <vt:lpstr>Slide 232</vt:lpstr>
      <vt:lpstr>INTRODUCING ANDROID DATABASES</vt:lpstr>
      <vt:lpstr>Slide 234</vt:lpstr>
      <vt:lpstr>SQLite Databases</vt:lpstr>
      <vt:lpstr>CONTENT VALUES AND CURSORS</vt:lpstr>
      <vt:lpstr>Slide 237</vt:lpstr>
      <vt:lpstr>Slide 238</vt:lpstr>
      <vt:lpstr>Slide 239</vt:lpstr>
      <vt:lpstr>Slide 240</vt:lpstr>
      <vt:lpstr>Opening and Creating Databases Without the SQLiteOpen Helper</vt:lpstr>
      <vt:lpstr>Slide 242</vt:lpstr>
      <vt:lpstr>Android Database Design Considerations</vt:lpstr>
      <vt:lpstr>Querying a Database </vt:lpstr>
      <vt:lpstr>Slide 245</vt:lpstr>
      <vt:lpstr>To return a selection of rows from within an SQLite database table</vt:lpstr>
      <vt:lpstr>Extracting Values from a Cursor</vt:lpstr>
      <vt:lpstr>Adding, Updating, and Removing Rows </vt:lpstr>
      <vt:lpstr>Slide 249</vt:lpstr>
      <vt:lpstr>Slide 250</vt:lpstr>
      <vt:lpstr>Slide 251</vt:lpstr>
      <vt:lpstr>Slide 252</vt:lpstr>
      <vt:lpstr>Slide 253</vt:lpstr>
      <vt:lpstr>Content Provider</vt:lpstr>
      <vt:lpstr>Slide 255</vt:lpstr>
      <vt:lpstr>Slide 256</vt:lpstr>
      <vt:lpstr>Slide 257</vt:lpstr>
      <vt:lpstr>    CREATING CONTENT PROVIDERS </vt:lpstr>
      <vt:lpstr>Slide 259</vt:lpstr>
      <vt:lpstr>Slide 260</vt:lpstr>
      <vt:lpstr>Slide 261</vt:lpstr>
      <vt:lpstr>Slide 262</vt:lpstr>
      <vt:lpstr>Slide 263</vt:lpstr>
      <vt:lpstr>Slide 264</vt:lpstr>
      <vt:lpstr>Slide 265</vt:lpstr>
      <vt:lpstr>USING CONTENT PROVIDERS</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ADDING SEARCH  TO  YOUR APPLICATION</vt:lpstr>
      <vt:lpstr>Slide 282</vt:lpstr>
      <vt:lpstr>Slide 283</vt:lpstr>
      <vt:lpstr>Slide 284</vt:lpstr>
      <vt:lpstr>Slide 285</vt:lpstr>
      <vt:lpstr>Making Your Content Provider Searchable</vt:lpstr>
      <vt:lpstr>Creating a Search Activity for Your Application</vt:lpstr>
      <vt:lpstr>Slide 288</vt:lpstr>
      <vt:lpstr>Extracting  the search query</vt:lpstr>
      <vt:lpstr>Making Your Search Activity the Default Search Provider for Your Application</vt:lpstr>
      <vt:lpstr>Performing a Search and Displaying the Results</vt:lpstr>
      <vt:lpstr>Slide 292</vt:lpstr>
      <vt:lpstr>Slide 293</vt:lpstr>
      <vt:lpstr>Slide 294</vt:lpstr>
      <vt:lpstr>Slide 295</vt:lpstr>
      <vt:lpstr>Supporting Search Suggestions from a Content Provider</vt:lpstr>
      <vt:lpstr>Slide 297</vt:lpstr>
      <vt:lpstr>Slide 298</vt:lpstr>
      <vt:lpstr>Native Android Content Providers</vt:lpstr>
      <vt:lpstr>Slide 300</vt:lpstr>
      <vt:lpstr>Using the Media Store Content Provider</vt:lpstr>
      <vt:lpstr>Using the Contacts Contract Content Provider</vt:lpstr>
      <vt:lpstr>Slide 303</vt:lpstr>
      <vt:lpstr>Slide 304</vt:lpstr>
      <vt:lpstr>Reading Contact Details</vt:lpstr>
      <vt:lpstr>Creating and Picking Contacts Using Intents</vt:lpstr>
      <vt:lpstr>Slide 307</vt:lpstr>
      <vt:lpstr>Slide 308</vt:lpstr>
      <vt:lpstr>Modifying and Augmenting Contact Details Directly</vt:lpstr>
      <vt:lpstr>Using the Calendar Content Provider</vt:lpstr>
      <vt:lpstr>Querying the Calendar</vt:lpstr>
      <vt:lpstr>Slide 312</vt:lpstr>
      <vt:lpstr>Slide 313</vt:lpstr>
      <vt:lpstr>Slide 314</vt:lpstr>
      <vt:lpstr>Slide 315</vt:lpstr>
      <vt:lpstr>Slide 316</vt:lpstr>
      <vt:lpstr>Slide 317</vt:lpstr>
      <vt:lpstr>Working in the Background</vt:lpstr>
      <vt:lpstr>INTRODUCING SERVICES</vt:lpstr>
      <vt:lpstr>Slide 320</vt:lpstr>
      <vt:lpstr>Services Lifecycle</vt:lpstr>
      <vt:lpstr>Slide 322</vt:lpstr>
      <vt:lpstr>Slide 323</vt:lpstr>
      <vt:lpstr>Creating and Controlling Services</vt:lpstr>
      <vt:lpstr>Slide 325</vt:lpstr>
      <vt:lpstr>Executing a Service and Controlling Its Restart Behavior</vt:lpstr>
      <vt:lpstr>Slide 327</vt:lpstr>
      <vt:lpstr>Slide 328</vt:lpstr>
      <vt:lpstr>Slide 329</vt:lpstr>
      <vt:lpstr>Slide 330</vt:lpstr>
      <vt:lpstr>Slide 331</vt:lpstr>
      <vt:lpstr>Slide 332</vt:lpstr>
      <vt:lpstr>Slide 333</vt:lpstr>
      <vt:lpstr>Slide 334</vt:lpstr>
      <vt:lpstr>Binding Services to Activities</vt:lpstr>
      <vt:lpstr>Slide 336</vt:lpstr>
      <vt:lpstr>Slide 337</vt:lpstr>
      <vt:lpstr>Slide 338</vt:lpstr>
      <vt:lpstr>Slide 339</vt:lpstr>
      <vt:lpstr>Slide 340</vt:lpstr>
      <vt:lpstr>Creating Foreground Services</vt:lpstr>
      <vt:lpstr>Slide 342</vt:lpstr>
      <vt:lpstr>Slide 343</vt:lpstr>
      <vt:lpstr>USING BACKGROUND THREADS</vt:lpstr>
      <vt:lpstr>Slide 345</vt:lpstr>
      <vt:lpstr>Slide 346</vt:lpstr>
      <vt:lpstr>Using AsyncTask to Run Asynchronous Tasks</vt:lpstr>
      <vt:lpstr>Creating New Asynchronous Tasks</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USING ALARMS</vt:lpstr>
      <vt:lpstr>Slide 362</vt:lpstr>
      <vt:lpstr>Slide 363</vt:lpstr>
      <vt:lpstr>Slide 364</vt:lpstr>
      <vt:lpstr>  Creating a waking Alarm that triggers in 10 seconds</vt:lpstr>
      <vt:lpstr>Slide 366</vt:lpstr>
      <vt:lpstr>Setting Repeating Alarms</vt:lpstr>
      <vt:lpstr>Slide 368</vt:lpstr>
      <vt:lpstr>Slide 369</vt:lpstr>
      <vt:lpstr>Slide 370</vt:lpstr>
      <vt:lpstr>Slide 371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Roshan Karki</dc:creator>
  <cp:lastModifiedBy>ADMIN</cp:lastModifiedBy>
  <cp:revision>96</cp:revision>
  <dcterms:created xsi:type="dcterms:W3CDTF">2010-10-25T14:30:56Z</dcterms:created>
  <dcterms:modified xsi:type="dcterms:W3CDTF">2023-09-12T00:50:12Z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