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sldIdLst>
    <p:sldId id="32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32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2EC"/>
    <a:srgbClr val="63F7A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E31C9D-A527-4F1F-9B88-A0804E5A2D80}" v="4" dt="2023-09-14T07:24:12.136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dmaja Kishore" userId="71e196b71ab20ee6" providerId="LiveId" clId="{6B735BE6-6789-48C4-A92F-639ED2473D60}"/>
    <pc:docChg chg="modSld">
      <pc:chgData name="Padmaja Kishore" userId="71e196b71ab20ee6" providerId="LiveId" clId="{6B735BE6-6789-48C4-A92F-639ED2473D60}" dt="2023-07-29T19:31:33.892" v="0"/>
      <pc:docMkLst>
        <pc:docMk/>
      </pc:docMkLst>
      <pc:sldChg chg="addSp modSp">
        <pc:chgData name="Padmaja Kishore" userId="71e196b71ab20ee6" providerId="LiveId" clId="{6B735BE6-6789-48C4-A92F-639ED2473D60}" dt="2023-07-29T19:31:33.892" v="0"/>
        <pc:sldMkLst>
          <pc:docMk/>
          <pc:sldMk cId="2421792430" sldId="264"/>
        </pc:sldMkLst>
        <pc:picChg chg="add mod">
          <ac:chgData name="Padmaja Kishore" userId="71e196b71ab20ee6" providerId="LiveId" clId="{6B735BE6-6789-48C4-A92F-639ED2473D60}" dt="2023-07-29T19:31:33.892" v="0"/>
          <ac:picMkLst>
            <pc:docMk/>
            <pc:sldMk cId="2421792430" sldId="264"/>
            <ac:picMk id="4" creationId="{5C66386A-D2D9-CC87-785C-932D505BC619}"/>
          </ac:picMkLst>
        </pc:picChg>
      </pc:sldChg>
    </pc:docChg>
  </pc:docChgLst>
  <pc:docChgLst>
    <pc:chgData name="Chathura N. J." userId="060db618a1fa89ff" providerId="LiveId" clId="{7DE31C9D-A527-4F1F-9B88-A0804E5A2D80}"/>
    <pc:docChg chg="custSel addSld delSld modSld sldOrd">
      <pc:chgData name="Chathura N. J." userId="060db618a1fa89ff" providerId="LiveId" clId="{7DE31C9D-A527-4F1F-9B88-A0804E5A2D80}" dt="2023-09-14T07:24:15.902" v="11" actId="20577"/>
      <pc:docMkLst>
        <pc:docMk/>
      </pc:docMkLst>
      <pc:sldChg chg="addSp delSp mod ord">
        <pc:chgData name="Chathura N. J." userId="060db618a1fa89ff" providerId="LiveId" clId="{7DE31C9D-A527-4F1F-9B88-A0804E5A2D80}" dt="2023-09-14T07:02:13.641" v="7" actId="26606"/>
        <pc:sldMkLst>
          <pc:docMk/>
          <pc:sldMk cId="254654446" sldId="256"/>
        </pc:sldMkLst>
        <pc:spChg chg="del">
          <ac:chgData name="Chathura N. J." userId="060db618a1fa89ff" providerId="LiveId" clId="{7DE31C9D-A527-4F1F-9B88-A0804E5A2D80}" dt="2023-09-14T07:02:13.641" v="7" actId="26606"/>
          <ac:spMkLst>
            <pc:docMk/>
            <pc:sldMk cId="254654446" sldId="256"/>
            <ac:spMk id="9" creationId="{F068BD1E-EAD2-F32B-F123-730195B83D35}"/>
          </ac:spMkLst>
        </pc:spChg>
        <pc:graphicFrameChg chg="add">
          <ac:chgData name="Chathura N. J." userId="060db618a1fa89ff" providerId="LiveId" clId="{7DE31C9D-A527-4F1F-9B88-A0804E5A2D80}" dt="2023-09-14T07:02:13.641" v="7" actId="26606"/>
          <ac:graphicFrameMkLst>
            <pc:docMk/>
            <pc:sldMk cId="254654446" sldId="256"/>
            <ac:graphicFrameMk id="13" creationId="{569C04DC-172F-E996-3A3F-AE46C704BAC1}"/>
          </ac:graphicFrameMkLst>
        </pc:graphicFrameChg>
      </pc:sldChg>
      <pc:sldChg chg="addSp delSp modSp add del mod setBg delDesignElem">
        <pc:chgData name="Chathura N. J." userId="060db618a1fa89ff" providerId="LiveId" clId="{7DE31C9D-A527-4F1F-9B88-A0804E5A2D80}" dt="2023-09-14T07:00:05.032" v="6" actId="20577"/>
        <pc:sldMkLst>
          <pc:docMk/>
          <pc:sldMk cId="193143965" sldId="328"/>
        </pc:sldMkLst>
        <pc:spChg chg="mod">
          <ac:chgData name="Chathura N. J." userId="060db618a1fa89ff" providerId="LiveId" clId="{7DE31C9D-A527-4F1F-9B88-A0804E5A2D80}" dt="2023-09-14T07:00:05.032" v="6" actId="20577"/>
          <ac:spMkLst>
            <pc:docMk/>
            <pc:sldMk cId="193143965" sldId="328"/>
            <ac:spMk id="6" creationId="{7A753F05-6051-4065-D5E0-891836D5F086}"/>
          </ac:spMkLst>
        </pc:spChg>
        <pc:spChg chg="add del">
          <ac:chgData name="Chathura N. J." userId="060db618a1fa89ff" providerId="LiveId" clId="{7DE31C9D-A527-4F1F-9B88-A0804E5A2D80}" dt="2023-09-14T06:59:44.152" v="2"/>
          <ac:spMkLst>
            <pc:docMk/>
            <pc:sldMk cId="193143965" sldId="328"/>
            <ac:spMk id="33" creationId="{2FDF0794-1B86-42B2-B8C7-F60123E638ED}"/>
          </ac:spMkLst>
        </pc:spChg>
        <pc:spChg chg="add del">
          <ac:chgData name="Chathura N. J." userId="060db618a1fa89ff" providerId="LiveId" clId="{7DE31C9D-A527-4F1F-9B88-A0804E5A2D80}" dt="2023-09-14T06:59:44.152" v="2"/>
          <ac:spMkLst>
            <pc:docMk/>
            <pc:sldMk cId="193143965" sldId="328"/>
            <ac:spMk id="35" creationId="{C5373426-E26E-431D-959C-5DB96C0B6208}"/>
          </ac:spMkLst>
        </pc:spChg>
        <pc:spChg chg="add del">
          <ac:chgData name="Chathura N. J." userId="060db618a1fa89ff" providerId="LiveId" clId="{7DE31C9D-A527-4F1F-9B88-A0804E5A2D80}" dt="2023-09-14T06:59:44.152" v="2"/>
          <ac:spMkLst>
            <pc:docMk/>
            <pc:sldMk cId="193143965" sldId="328"/>
            <ac:spMk id="39" creationId="{EDC90921-9082-491B-940E-827D679F3478}"/>
          </ac:spMkLst>
        </pc:spChg>
        <pc:cxnChg chg="add del">
          <ac:chgData name="Chathura N. J." userId="060db618a1fa89ff" providerId="LiveId" clId="{7DE31C9D-A527-4F1F-9B88-A0804E5A2D80}" dt="2023-09-14T06:59:44.152" v="2"/>
          <ac:cxnSpMkLst>
            <pc:docMk/>
            <pc:sldMk cId="193143965" sldId="328"/>
            <ac:cxnSpMk id="37" creationId="{96D07482-83A3-4451-943C-B46961082957}"/>
          </ac:cxnSpMkLst>
        </pc:cxnChg>
      </pc:sldChg>
      <pc:sldChg chg="modSp add mod">
        <pc:chgData name="Chathura N. J." userId="060db618a1fa89ff" providerId="LiveId" clId="{7DE31C9D-A527-4F1F-9B88-A0804E5A2D80}" dt="2023-09-14T07:24:15.902" v="11" actId="20577"/>
        <pc:sldMkLst>
          <pc:docMk/>
          <pc:sldMk cId="3790476656" sldId="329"/>
        </pc:sldMkLst>
        <pc:spChg chg="mod">
          <ac:chgData name="Chathura N. J." userId="060db618a1fa89ff" providerId="LiveId" clId="{7DE31C9D-A527-4F1F-9B88-A0804E5A2D80}" dt="2023-09-14T07:24:15.902" v="11" actId="20577"/>
          <ac:spMkLst>
            <pc:docMk/>
            <pc:sldMk cId="3790476656" sldId="329"/>
            <ac:spMk id="2" creationId="{4DC133CC-2A81-DAE9-77E8-5DA32BD901AF}"/>
          </ac:spMkLst>
        </pc:spChg>
      </pc:sldChg>
    </pc:docChg>
  </pc:docChgLst>
  <pc:docChgLst>
    <pc:chgData name="Padmaja Kishore" userId="71e196b71ab20ee6" providerId="LiveId" clId="{D633689B-979F-4846-8959-FCD4CE79FD94}"/>
    <pc:docChg chg="undo custSel addSld delSld modSld">
      <pc:chgData name="Padmaja Kishore" userId="71e196b71ab20ee6" providerId="LiveId" clId="{D633689B-979F-4846-8959-FCD4CE79FD94}" dt="2023-07-08T12:15:22.823" v="2852" actId="20577"/>
      <pc:docMkLst>
        <pc:docMk/>
      </pc:docMkLst>
      <pc:sldChg chg="addSp delSp modSp mod setBg">
        <pc:chgData name="Padmaja Kishore" userId="71e196b71ab20ee6" providerId="LiveId" clId="{D633689B-979F-4846-8959-FCD4CE79FD94}" dt="2023-06-28T14:01:10.646" v="296" actId="2710"/>
        <pc:sldMkLst>
          <pc:docMk/>
          <pc:sldMk cId="4126824721" sldId="257"/>
        </pc:sldMkLst>
        <pc:spChg chg="add mod">
          <ac:chgData name="Padmaja Kishore" userId="71e196b71ab20ee6" providerId="LiveId" clId="{D633689B-979F-4846-8959-FCD4CE79FD94}" dt="2023-06-28T13:04:28.482" v="63" actId="255"/>
          <ac:spMkLst>
            <pc:docMk/>
            <pc:sldMk cId="4126824721" sldId="257"/>
            <ac:spMk id="2" creationId="{FC2B041D-E13F-4DFE-790C-A5A2FFE38120}"/>
          </ac:spMkLst>
        </pc:spChg>
        <pc:spChg chg="add del mod">
          <ac:chgData name="Padmaja Kishore" userId="71e196b71ab20ee6" providerId="LiveId" clId="{D633689B-979F-4846-8959-FCD4CE79FD94}" dt="2023-06-28T13:06:08.435" v="71"/>
          <ac:spMkLst>
            <pc:docMk/>
            <pc:sldMk cId="4126824721" sldId="257"/>
            <ac:spMk id="3" creationId="{D38146CF-6967-E7AD-B789-85D31EC8772F}"/>
          </ac:spMkLst>
        </pc:spChg>
        <pc:spChg chg="del mod">
          <ac:chgData name="Padmaja Kishore" userId="71e196b71ab20ee6" providerId="LiveId" clId="{D633689B-979F-4846-8959-FCD4CE79FD94}" dt="2023-06-28T12:54:36.934" v="7" actId="478"/>
          <ac:spMkLst>
            <pc:docMk/>
            <pc:sldMk cId="4126824721" sldId="257"/>
            <ac:spMk id="4" creationId="{2868AF55-29E8-C4E0-FF78-DAE64C5D87D4}"/>
          </ac:spMkLst>
        </pc:spChg>
        <pc:spChg chg="add del mod">
          <ac:chgData name="Padmaja Kishore" userId="71e196b71ab20ee6" providerId="LiveId" clId="{D633689B-979F-4846-8959-FCD4CE79FD94}" dt="2023-06-28T13:06:08.421" v="69" actId="478"/>
          <ac:spMkLst>
            <pc:docMk/>
            <pc:sldMk cId="4126824721" sldId="257"/>
            <ac:spMk id="5" creationId="{5BA2D916-2E36-14B4-6B59-576A15856B85}"/>
          </ac:spMkLst>
        </pc:spChg>
        <pc:spChg chg="add del mod">
          <ac:chgData name="Padmaja Kishore" userId="71e196b71ab20ee6" providerId="LiveId" clId="{D633689B-979F-4846-8959-FCD4CE79FD94}" dt="2023-06-28T14:01:10.646" v="296" actId="2710"/>
          <ac:spMkLst>
            <pc:docMk/>
            <pc:sldMk cId="4126824721" sldId="257"/>
            <ac:spMk id="6" creationId="{9E27FFDB-2358-264B-2693-544ED15CCDF0}"/>
          </ac:spMkLst>
        </pc:spChg>
        <pc:spChg chg="add del">
          <ac:chgData name="Padmaja Kishore" userId="71e196b71ab20ee6" providerId="LiveId" clId="{D633689B-979F-4846-8959-FCD4CE79FD94}" dt="2023-06-28T13:47:42.076" v="87"/>
          <ac:spMkLst>
            <pc:docMk/>
            <pc:sldMk cId="4126824721" sldId="257"/>
            <ac:spMk id="7" creationId="{D940F5D5-45A6-13DB-AF6D-B9CC5BDEDCB6}"/>
          </ac:spMkLst>
        </pc:spChg>
        <pc:spChg chg="add del">
          <ac:chgData name="Padmaja Kishore" userId="71e196b71ab20ee6" providerId="LiveId" clId="{D633689B-979F-4846-8959-FCD4CE79FD94}" dt="2023-06-28T13:47:57.997" v="94"/>
          <ac:spMkLst>
            <pc:docMk/>
            <pc:sldMk cId="4126824721" sldId="257"/>
            <ac:spMk id="8" creationId="{CBC83AF4-4FDF-7483-2F60-B1C0DC348850}"/>
          </ac:spMkLst>
        </pc:spChg>
        <pc:spChg chg="add del mod">
          <ac:chgData name="Padmaja Kishore" userId="71e196b71ab20ee6" providerId="LiveId" clId="{D633689B-979F-4846-8959-FCD4CE79FD94}" dt="2023-06-28T13:48:51.588" v="120"/>
          <ac:spMkLst>
            <pc:docMk/>
            <pc:sldMk cId="4126824721" sldId="257"/>
            <ac:spMk id="9" creationId="{97D5E436-F009-04AA-3DDE-B2F5B9A8EA23}"/>
          </ac:spMkLst>
        </pc:spChg>
        <pc:spChg chg="add del mod">
          <ac:chgData name="Padmaja Kishore" userId="71e196b71ab20ee6" providerId="LiveId" clId="{D633689B-979F-4846-8959-FCD4CE79FD94}" dt="2023-06-28T13:48:58.876" v="122"/>
          <ac:spMkLst>
            <pc:docMk/>
            <pc:sldMk cId="4126824721" sldId="257"/>
            <ac:spMk id="12" creationId="{EA238D6A-6255-EBB6-3904-18D662FFB600}"/>
          </ac:spMkLst>
        </pc:spChg>
        <pc:spChg chg="add del mod">
          <ac:chgData name="Padmaja Kishore" userId="71e196b71ab20ee6" providerId="LiveId" clId="{D633689B-979F-4846-8959-FCD4CE79FD94}" dt="2023-06-28T13:55:43.797" v="196" actId="478"/>
          <ac:spMkLst>
            <pc:docMk/>
            <pc:sldMk cId="4126824721" sldId="257"/>
            <ac:spMk id="16" creationId="{9C4AB7FC-A1B0-AC75-E1A9-E9C2CEF05BF5}"/>
          </ac:spMkLst>
        </pc:spChg>
        <pc:spChg chg="add del">
          <ac:chgData name="Padmaja Kishore" userId="71e196b71ab20ee6" providerId="LiveId" clId="{D633689B-979F-4846-8959-FCD4CE79FD94}" dt="2023-06-28T13:52:19.299" v="152"/>
          <ac:spMkLst>
            <pc:docMk/>
            <pc:sldMk cId="4126824721" sldId="257"/>
            <ac:spMk id="17" creationId="{DFDE9BEE-4592-CD9E-6DF0-4E7651D34299}"/>
          </ac:spMkLst>
        </pc:spChg>
        <pc:spChg chg="add del mod">
          <ac:chgData name="Padmaja Kishore" userId="71e196b71ab20ee6" providerId="LiveId" clId="{D633689B-979F-4846-8959-FCD4CE79FD94}" dt="2023-06-28T13:55:34.436" v="194" actId="478"/>
          <ac:spMkLst>
            <pc:docMk/>
            <pc:sldMk cId="4126824721" sldId="257"/>
            <ac:spMk id="18" creationId="{36DF5CF6-70ED-419D-3DCA-7A30A1E1E04E}"/>
          </ac:spMkLst>
        </pc:spChg>
        <pc:spChg chg="add del">
          <ac:chgData name="Padmaja Kishore" userId="71e196b71ab20ee6" providerId="LiveId" clId="{D633689B-979F-4846-8959-FCD4CE79FD94}" dt="2023-06-28T13:52:39.790" v="158"/>
          <ac:spMkLst>
            <pc:docMk/>
            <pc:sldMk cId="4126824721" sldId="257"/>
            <ac:spMk id="19" creationId="{14714839-FCD4-7C2C-E930-7EE8541F59DA}"/>
          </ac:spMkLst>
        </pc:spChg>
        <pc:picChg chg="add del mod">
          <ac:chgData name="Padmaja Kishore" userId="71e196b71ab20ee6" providerId="LiveId" clId="{D633689B-979F-4846-8959-FCD4CE79FD94}" dt="2023-06-28T13:48:51.588" v="120"/>
          <ac:picMkLst>
            <pc:docMk/>
            <pc:sldMk cId="4126824721" sldId="257"/>
            <ac:picMk id="10" creationId="{97482F24-1C2D-936F-AA8E-311E17D768F6}"/>
          </ac:picMkLst>
        </pc:picChg>
        <pc:picChg chg="add del mod">
          <ac:chgData name="Padmaja Kishore" userId="71e196b71ab20ee6" providerId="LiveId" clId="{D633689B-979F-4846-8959-FCD4CE79FD94}" dt="2023-06-28T13:48:58.876" v="122"/>
          <ac:picMkLst>
            <pc:docMk/>
            <pc:sldMk cId="4126824721" sldId="257"/>
            <ac:picMk id="13" creationId="{7B316BD5-E192-6D9D-FF56-3BBAB3B32BBA}"/>
          </ac:picMkLst>
        </pc:picChg>
        <pc:picChg chg="add del mod">
          <ac:chgData name="Padmaja Kishore" userId="71e196b71ab20ee6" providerId="LiveId" clId="{D633689B-979F-4846-8959-FCD4CE79FD94}" dt="2023-06-28T13:55:37.176" v="195" actId="478"/>
          <ac:picMkLst>
            <pc:docMk/>
            <pc:sldMk cId="4126824721" sldId="257"/>
            <ac:picMk id="14" creationId="{0057AB89-4AAC-F48E-5584-ED1D5C66EAC6}"/>
          </ac:picMkLst>
        </pc:picChg>
        <pc:picChg chg="add del mod">
          <ac:chgData name="Padmaja Kishore" userId="71e196b71ab20ee6" providerId="LiveId" clId="{D633689B-979F-4846-8959-FCD4CE79FD94}" dt="2023-06-28T13:47:42.076" v="87"/>
          <ac:picMkLst>
            <pc:docMk/>
            <pc:sldMk cId="4126824721" sldId="257"/>
            <ac:picMk id="1026" creationId="{D9916CF3-7770-C5F3-60A8-07FBE2CF4D75}"/>
          </ac:picMkLst>
        </pc:picChg>
        <pc:picChg chg="add del">
          <ac:chgData name="Padmaja Kishore" userId="71e196b71ab20ee6" providerId="LiveId" clId="{D633689B-979F-4846-8959-FCD4CE79FD94}" dt="2023-06-28T13:47:57.997" v="94"/>
          <ac:picMkLst>
            <pc:docMk/>
            <pc:sldMk cId="4126824721" sldId="257"/>
            <ac:picMk id="1028" creationId="{E2B31944-0828-0975-CBBA-527D2382C3E9}"/>
          </ac:picMkLst>
        </pc:picChg>
        <pc:picChg chg="add del mod">
          <ac:chgData name="Padmaja Kishore" userId="71e196b71ab20ee6" providerId="LiveId" clId="{D633689B-979F-4846-8959-FCD4CE79FD94}" dt="2023-06-28T13:48:32.294" v="108"/>
          <ac:picMkLst>
            <pc:docMk/>
            <pc:sldMk cId="4126824721" sldId="257"/>
            <ac:picMk id="1030" creationId="{160BDB0E-1195-5300-2424-323F4FB41025}"/>
          </ac:picMkLst>
        </pc:picChg>
      </pc:sldChg>
      <pc:sldChg chg="delSp modSp add mod">
        <pc:chgData name="Padmaja Kishore" userId="71e196b71ab20ee6" providerId="LiveId" clId="{D633689B-979F-4846-8959-FCD4CE79FD94}" dt="2023-07-03T04:17:05.415" v="2339" actId="14100"/>
        <pc:sldMkLst>
          <pc:docMk/>
          <pc:sldMk cId="190491036" sldId="258"/>
        </pc:sldMkLst>
        <pc:spChg chg="del">
          <ac:chgData name="Padmaja Kishore" userId="71e196b71ab20ee6" providerId="LiveId" clId="{D633689B-979F-4846-8959-FCD4CE79FD94}" dt="2023-06-28T13:53:24.735" v="164" actId="478"/>
          <ac:spMkLst>
            <pc:docMk/>
            <pc:sldMk cId="190491036" sldId="258"/>
            <ac:spMk id="6" creationId="{9E27FFDB-2358-264B-2693-544ED15CCDF0}"/>
          </ac:spMkLst>
        </pc:spChg>
        <pc:spChg chg="mod">
          <ac:chgData name="Padmaja Kishore" userId="71e196b71ab20ee6" providerId="LiveId" clId="{D633689B-979F-4846-8959-FCD4CE79FD94}" dt="2023-06-28T14:00:56.538" v="294" actId="1076"/>
          <ac:spMkLst>
            <pc:docMk/>
            <pc:sldMk cId="190491036" sldId="258"/>
            <ac:spMk id="16" creationId="{9C4AB7FC-A1B0-AC75-E1A9-E9C2CEF05BF5}"/>
          </ac:spMkLst>
        </pc:spChg>
        <pc:spChg chg="mod">
          <ac:chgData name="Padmaja Kishore" userId="71e196b71ab20ee6" providerId="LiveId" clId="{D633689B-979F-4846-8959-FCD4CE79FD94}" dt="2023-06-28T14:00:12.245" v="287" actId="108"/>
          <ac:spMkLst>
            <pc:docMk/>
            <pc:sldMk cId="190491036" sldId="258"/>
            <ac:spMk id="18" creationId="{36DF5CF6-70ED-419D-3DCA-7A30A1E1E04E}"/>
          </ac:spMkLst>
        </pc:spChg>
        <pc:picChg chg="mod">
          <ac:chgData name="Padmaja Kishore" userId="71e196b71ab20ee6" providerId="LiveId" clId="{D633689B-979F-4846-8959-FCD4CE79FD94}" dt="2023-07-03T04:17:05.415" v="2339" actId="14100"/>
          <ac:picMkLst>
            <pc:docMk/>
            <pc:sldMk cId="190491036" sldId="258"/>
            <ac:picMk id="14" creationId="{0057AB89-4AAC-F48E-5584-ED1D5C66EAC6}"/>
          </ac:picMkLst>
        </pc:picChg>
      </pc:sldChg>
      <pc:sldChg chg="addSp delSp modSp add mod">
        <pc:chgData name="Padmaja Kishore" userId="71e196b71ab20ee6" providerId="LiveId" clId="{D633689B-979F-4846-8959-FCD4CE79FD94}" dt="2023-07-02T08:40:26.329" v="1316" actId="313"/>
        <pc:sldMkLst>
          <pc:docMk/>
          <pc:sldMk cId="976567190" sldId="259"/>
        </pc:sldMkLst>
        <pc:spChg chg="add mod">
          <ac:chgData name="Padmaja Kishore" userId="71e196b71ab20ee6" providerId="LiveId" clId="{D633689B-979F-4846-8959-FCD4CE79FD94}" dt="2023-07-02T08:40:26.329" v="1316" actId="313"/>
          <ac:spMkLst>
            <pc:docMk/>
            <pc:sldMk cId="976567190" sldId="259"/>
            <ac:spMk id="3" creationId="{EA3DD2B4-47FB-8FE4-C347-7560C31ABB0D}"/>
          </ac:spMkLst>
        </pc:spChg>
        <pc:spChg chg="del">
          <ac:chgData name="Padmaja Kishore" userId="71e196b71ab20ee6" providerId="LiveId" clId="{D633689B-979F-4846-8959-FCD4CE79FD94}" dt="2023-06-28T14:17:39.697" v="300" actId="478"/>
          <ac:spMkLst>
            <pc:docMk/>
            <pc:sldMk cId="976567190" sldId="259"/>
            <ac:spMk id="16" creationId="{9C4AB7FC-A1B0-AC75-E1A9-E9C2CEF05BF5}"/>
          </ac:spMkLst>
        </pc:spChg>
        <pc:spChg chg="del">
          <ac:chgData name="Padmaja Kishore" userId="71e196b71ab20ee6" providerId="LiveId" clId="{D633689B-979F-4846-8959-FCD4CE79FD94}" dt="2023-06-28T14:17:35.858" v="299" actId="478"/>
          <ac:spMkLst>
            <pc:docMk/>
            <pc:sldMk cId="976567190" sldId="259"/>
            <ac:spMk id="18" creationId="{36DF5CF6-70ED-419D-3DCA-7A30A1E1E04E}"/>
          </ac:spMkLst>
        </pc:spChg>
        <pc:picChg chg="del">
          <ac:chgData name="Padmaja Kishore" userId="71e196b71ab20ee6" providerId="LiveId" clId="{D633689B-979F-4846-8959-FCD4CE79FD94}" dt="2023-06-28T14:17:32.778" v="298" actId="478"/>
          <ac:picMkLst>
            <pc:docMk/>
            <pc:sldMk cId="976567190" sldId="259"/>
            <ac:picMk id="14" creationId="{0057AB89-4AAC-F48E-5584-ED1D5C66EAC6}"/>
          </ac:picMkLst>
        </pc:picChg>
      </pc:sldChg>
      <pc:sldChg chg="addSp delSp modSp add mod">
        <pc:chgData name="Padmaja Kishore" userId="71e196b71ab20ee6" providerId="LiveId" clId="{D633689B-979F-4846-8959-FCD4CE79FD94}" dt="2023-07-03T04:17:53.153" v="2365" actId="20577"/>
        <pc:sldMkLst>
          <pc:docMk/>
          <pc:sldMk cId="2578507832" sldId="260"/>
        </pc:sldMkLst>
        <pc:spChg chg="mod">
          <ac:chgData name="Padmaja Kishore" userId="71e196b71ab20ee6" providerId="LiveId" clId="{D633689B-979F-4846-8959-FCD4CE79FD94}" dt="2023-07-03T04:17:53.153" v="2365" actId="20577"/>
          <ac:spMkLst>
            <pc:docMk/>
            <pc:sldMk cId="2578507832" sldId="260"/>
            <ac:spMk id="2" creationId="{FC2B041D-E13F-4DFE-790C-A5A2FFE38120}"/>
          </ac:spMkLst>
        </pc:spChg>
        <pc:spChg chg="mod">
          <ac:chgData name="Padmaja Kishore" userId="71e196b71ab20ee6" providerId="LiveId" clId="{D633689B-979F-4846-8959-FCD4CE79FD94}" dt="2023-06-28T14:44:20.512" v="595" actId="20577"/>
          <ac:spMkLst>
            <pc:docMk/>
            <pc:sldMk cId="2578507832" sldId="260"/>
            <ac:spMk id="3" creationId="{EA3DD2B4-47FB-8FE4-C347-7560C31ABB0D}"/>
          </ac:spMkLst>
        </pc:spChg>
        <pc:spChg chg="add mod topLvl">
          <ac:chgData name="Padmaja Kishore" userId="71e196b71ab20ee6" providerId="LiveId" clId="{D633689B-979F-4846-8959-FCD4CE79FD94}" dt="2023-06-28T15:29:11.639" v="820" actId="165"/>
          <ac:spMkLst>
            <pc:docMk/>
            <pc:sldMk cId="2578507832" sldId="260"/>
            <ac:spMk id="8" creationId="{46974B4D-728A-4C9D-884F-10D64E40B662}"/>
          </ac:spMkLst>
        </pc:spChg>
        <pc:spChg chg="add mod topLvl">
          <ac:chgData name="Padmaja Kishore" userId="71e196b71ab20ee6" providerId="LiveId" clId="{D633689B-979F-4846-8959-FCD4CE79FD94}" dt="2023-06-28T15:29:11.639" v="820" actId="165"/>
          <ac:spMkLst>
            <pc:docMk/>
            <pc:sldMk cId="2578507832" sldId="260"/>
            <ac:spMk id="9" creationId="{EB59E157-4B7E-6DD0-7A46-5444A049B1DF}"/>
          </ac:spMkLst>
        </pc:spChg>
        <pc:spChg chg="add del mod topLvl">
          <ac:chgData name="Padmaja Kishore" userId="71e196b71ab20ee6" providerId="LiveId" clId="{D633689B-979F-4846-8959-FCD4CE79FD94}" dt="2023-06-28T15:29:17.947" v="821" actId="478"/>
          <ac:spMkLst>
            <pc:docMk/>
            <pc:sldMk cId="2578507832" sldId="260"/>
            <ac:spMk id="15" creationId="{C57ACA5C-2E46-2C19-91F8-B57EDF772EA7}"/>
          </ac:spMkLst>
        </pc:spChg>
        <pc:spChg chg="add del mod topLvl">
          <ac:chgData name="Padmaja Kishore" userId="71e196b71ab20ee6" providerId="LiveId" clId="{D633689B-979F-4846-8959-FCD4CE79FD94}" dt="2023-06-28T15:29:22.029" v="823" actId="478"/>
          <ac:spMkLst>
            <pc:docMk/>
            <pc:sldMk cId="2578507832" sldId="260"/>
            <ac:spMk id="16" creationId="{7436E9E9-370F-FC79-6EBD-4A3196BDF237}"/>
          </ac:spMkLst>
        </pc:spChg>
        <pc:grpChg chg="add del mod">
          <ac:chgData name="Padmaja Kishore" userId="71e196b71ab20ee6" providerId="LiveId" clId="{D633689B-979F-4846-8959-FCD4CE79FD94}" dt="2023-06-28T15:29:11.639" v="820" actId="165"/>
          <ac:grpSpMkLst>
            <pc:docMk/>
            <pc:sldMk cId="2578507832" sldId="260"/>
            <ac:grpSpMk id="17" creationId="{7D65270E-E258-7C48-7108-257478B08B05}"/>
          </ac:grpSpMkLst>
        </pc:grpChg>
        <pc:picChg chg="add mod topLvl">
          <ac:chgData name="Padmaja Kishore" userId="71e196b71ab20ee6" providerId="LiveId" clId="{D633689B-979F-4846-8959-FCD4CE79FD94}" dt="2023-06-28T15:29:11.639" v="820" actId="165"/>
          <ac:picMkLst>
            <pc:docMk/>
            <pc:sldMk cId="2578507832" sldId="260"/>
            <ac:picMk id="5" creationId="{A4DE2760-C333-4C64-AEAE-55A5C4AB61B5}"/>
          </ac:picMkLst>
        </pc:picChg>
        <pc:picChg chg="add mod topLvl">
          <ac:chgData name="Padmaja Kishore" userId="71e196b71ab20ee6" providerId="LiveId" clId="{D633689B-979F-4846-8959-FCD4CE79FD94}" dt="2023-06-28T15:29:11.639" v="820" actId="165"/>
          <ac:picMkLst>
            <pc:docMk/>
            <pc:sldMk cId="2578507832" sldId="260"/>
            <ac:picMk id="7" creationId="{307EE303-29A0-2A36-B4D5-95D601FAFD98}"/>
          </ac:picMkLst>
        </pc:picChg>
        <pc:picChg chg="add del mod topLvl">
          <ac:chgData name="Padmaja Kishore" userId="71e196b71ab20ee6" providerId="LiveId" clId="{D633689B-979F-4846-8959-FCD4CE79FD94}" dt="2023-06-28T15:29:19.736" v="822" actId="478"/>
          <ac:picMkLst>
            <pc:docMk/>
            <pc:sldMk cId="2578507832" sldId="260"/>
            <ac:picMk id="12" creationId="{D3538C9B-27A5-E750-43EF-4E454A4042EC}"/>
          </ac:picMkLst>
        </pc:picChg>
        <pc:picChg chg="add del mod topLvl">
          <ac:chgData name="Padmaja Kishore" userId="71e196b71ab20ee6" providerId="LiveId" clId="{D633689B-979F-4846-8959-FCD4CE79FD94}" dt="2023-06-28T15:29:24.305" v="824" actId="478"/>
          <ac:picMkLst>
            <pc:docMk/>
            <pc:sldMk cId="2578507832" sldId="260"/>
            <ac:picMk id="14" creationId="{352A4E60-C06A-6E41-2CF2-215044AD41EC}"/>
          </ac:picMkLst>
        </pc:picChg>
        <pc:picChg chg="add mod">
          <ac:chgData name="Padmaja Kishore" userId="71e196b71ab20ee6" providerId="LiveId" clId="{D633689B-979F-4846-8959-FCD4CE79FD94}" dt="2023-06-28T15:29:33.462" v="826" actId="1076"/>
          <ac:picMkLst>
            <pc:docMk/>
            <pc:sldMk cId="2578507832" sldId="260"/>
            <ac:picMk id="2050" creationId="{7542B428-2AE4-DC90-5D4F-D38BCE51ED5B}"/>
          </ac:picMkLst>
        </pc:picChg>
      </pc:sldChg>
      <pc:sldChg chg="addSp delSp modSp add mod">
        <pc:chgData name="Padmaja Kishore" userId="71e196b71ab20ee6" providerId="LiveId" clId="{D633689B-979F-4846-8959-FCD4CE79FD94}" dt="2023-07-03T04:18:43.510" v="2388" actId="20577"/>
        <pc:sldMkLst>
          <pc:docMk/>
          <pc:sldMk cId="1607616764" sldId="261"/>
        </pc:sldMkLst>
        <pc:spChg chg="mod">
          <ac:chgData name="Padmaja Kishore" userId="71e196b71ab20ee6" providerId="LiveId" clId="{D633689B-979F-4846-8959-FCD4CE79FD94}" dt="2023-07-03T04:18:43.510" v="2388" actId="20577"/>
          <ac:spMkLst>
            <pc:docMk/>
            <pc:sldMk cId="1607616764" sldId="261"/>
            <ac:spMk id="2" creationId="{FC2B041D-E13F-4DFE-790C-A5A2FFE38120}"/>
          </ac:spMkLst>
        </pc:spChg>
        <pc:spChg chg="mod">
          <ac:chgData name="Padmaja Kishore" userId="71e196b71ab20ee6" providerId="LiveId" clId="{D633689B-979F-4846-8959-FCD4CE79FD94}" dt="2023-06-28T14:53:12.198" v="653" actId="6549"/>
          <ac:spMkLst>
            <pc:docMk/>
            <pc:sldMk cId="1607616764" sldId="261"/>
            <ac:spMk id="3" creationId="{EA3DD2B4-47FB-8FE4-C347-7560C31ABB0D}"/>
          </ac:spMkLst>
        </pc:spChg>
        <pc:spChg chg="add mod">
          <ac:chgData name="Padmaja Kishore" userId="71e196b71ab20ee6" providerId="LiveId" clId="{D633689B-979F-4846-8959-FCD4CE79FD94}" dt="2023-06-28T15:04:42.162" v="723" actId="164"/>
          <ac:spMkLst>
            <pc:docMk/>
            <pc:sldMk cId="1607616764" sldId="261"/>
            <ac:spMk id="28" creationId="{CC766C69-60CD-ABED-E0E0-6FF64311530D}"/>
          </ac:spMkLst>
        </pc:spChg>
        <pc:spChg chg="add mod">
          <ac:chgData name="Padmaja Kishore" userId="71e196b71ab20ee6" providerId="LiveId" clId="{D633689B-979F-4846-8959-FCD4CE79FD94}" dt="2023-06-28T15:04:52.627" v="724" actId="164"/>
          <ac:spMkLst>
            <pc:docMk/>
            <pc:sldMk cId="1607616764" sldId="261"/>
            <ac:spMk id="29" creationId="{CAEEB4A4-C427-569A-2E7D-B925BCA9726A}"/>
          </ac:spMkLst>
        </pc:spChg>
        <pc:grpChg chg="del">
          <ac:chgData name="Padmaja Kishore" userId="71e196b71ab20ee6" providerId="LiveId" clId="{D633689B-979F-4846-8959-FCD4CE79FD94}" dt="2023-06-28T14:52:45.373" v="645" actId="478"/>
          <ac:grpSpMkLst>
            <pc:docMk/>
            <pc:sldMk cId="1607616764" sldId="261"/>
            <ac:grpSpMk id="17" creationId="{7D65270E-E258-7C48-7108-257478B08B05}"/>
          </ac:grpSpMkLst>
        </pc:grpChg>
        <pc:grpChg chg="add mod">
          <ac:chgData name="Padmaja Kishore" userId="71e196b71ab20ee6" providerId="LiveId" clId="{D633689B-979F-4846-8959-FCD4CE79FD94}" dt="2023-06-28T15:04:42.162" v="723" actId="164"/>
          <ac:grpSpMkLst>
            <pc:docMk/>
            <pc:sldMk cId="1607616764" sldId="261"/>
            <ac:grpSpMk id="26" creationId="{0382F57D-DE0C-6890-032E-286942504194}"/>
          </ac:grpSpMkLst>
        </pc:grpChg>
        <pc:grpChg chg="add mod">
          <ac:chgData name="Padmaja Kishore" userId="71e196b71ab20ee6" providerId="LiveId" clId="{D633689B-979F-4846-8959-FCD4CE79FD94}" dt="2023-06-28T15:04:52.627" v="724" actId="164"/>
          <ac:grpSpMkLst>
            <pc:docMk/>
            <pc:sldMk cId="1607616764" sldId="261"/>
            <ac:grpSpMk id="27" creationId="{D0CE2FD9-C6D5-32AD-2B4C-6D443FE67E78}"/>
          </ac:grpSpMkLst>
        </pc:grpChg>
        <pc:grpChg chg="add mod">
          <ac:chgData name="Padmaja Kishore" userId="71e196b71ab20ee6" providerId="LiveId" clId="{D633689B-979F-4846-8959-FCD4CE79FD94}" dt="2023-06-28T15:04:42.162" v="723" actId="164"/>
          <ac:grpSpMkLst>
            <pc:docMk/>
            <pc:sldMk cId="1607616764" sldId="261"/>
            <ac:grpSpMk id="30" creationId="{7E808932-4EF3-1954-DB71-1312B5C6BF75}"/>
          </ac:grpSpMkLst>
        </pc:grpChg>
        <pc:grpChg chg="add mod">
          <ac:chgData name="Padmaja Kishore" userId="71e196b71ab20ee6" providerId="LiveId" clId="{D633689B-979F-4846-8959-FCD4CE79FD94}" dt="2023-06-28T15:04:52.627" v="724" actId="164"/>
          <ac:grpSpMkLst>
            <pc:docMk/>
            <pc:sldMk cId="1607616764" sldId="261"/>
            <ac:grpSpMk id="31" creationId="{75AF70FB-1F0F-BCDC-669F-4FB633389B38}"/>
          </ac:grpSpMkLst>
        </pc:grpChg>
        <pc:picChg chg="add del">
          <ac:chgData name="Padmaja Kishore" userId="71e196b71ab20ee6" providerId="LiveId" clId="{D633689B-979F-4846-8959-FCD4CE79FD94}" dt="2023-06-28T14:55:51.508" v="655" actId="478"/>
          <ac:picMkLst>
            <pc:docMk/>
            <pc:sldMk cId="1607616764" sldId="261"/>
            <ac:picMk id="6" creationId="{BB7783A4-F2B5-2F62-9A57-0C947D44AD63}"/>
          </ac:picMkLst>
        </pc:picChg>
        <pc:picChg chg="add mod">
          <ac:chgData name="Padmaja Kishore" userId="71e196b71ab20ee6" providerId="LiveId" clId="{D633689B-979F-4846-8959-FCD4CE79FD94}" dt="2023-06-28T15:01:47.975" v="667" actId="164"/>
          <ac:picMkLst>
            <pc:docMk/>
            <pc:sldMk cId="1607616764" sldId="261"/>
            <ac:picMk id="13" creationId="{F381ED22-5B29-3E76-384B-0B0BD39A9AE7}"/>
          </ac:picMkLst>
        </pc:picChg>
        <pc:picChg chg="add mod">
          <ac:chgData name="Padmaja Kishore" userId="71e196b71ab20ee6" providerId="LiveId" clId="{D633689B-979F-4846-8959-FCD4CE79FD94}" dt="2023-06-28T15:01:47.975" v="667" actId="164"/>
          <ac:picMkLst>
            <pc:docMk/>
            <pc:sldMk cId="1607616764" sldId="261"/>
            <ac:picMk id="19" creationId="{0A1019E8-898F-D8ED-4A7B-461088C79764}"/>
          </ac:picMkLst>
        </pc:picChg>
        <pc:picChg chg="add mod">
          <ac:chgData name="Padmaja Kishore" userId="71e196b71ab20ee6" providerId="LiveId" clId="{D633689B-979F-4846-8959-FCD4CE79FD94}" dt="2023-06-28T15:02:08.366" v="671" actId="164"/>
          <ac:picMkLst>
            <pc:docMk/>
            <pc:sldMk cId="1607616764" sldId="261"/>
            <ac:picMk id="21" creationId="{A3F2D68F-790B-74E2-0957-A411555B1435}"/>
          </ac:picMkLst>
        </pc:picChg>
        <pc:picChg chg="add mod">
          <ac:chgData name="Padmaja Kishore" userId="71e196b71ab20ee6" providerId="LiveId" clId="{D633689B-979F-4846-8959-FCD4CE79FD94}" dt="2023-06-28T15:02:08.366" v="671" actId="164"/>
          <ac:picMkLst>
            <pc:docMk/>
            <pc:sldMk cId="1607616764" sldId="261"/>
            <ac:picMk id="23" creationId="{3CBF9CCA-C6B8-E22F-96E2-D0A0CC0458F7}"/>
          </ac:picMkLst>
        </pc:picChg>
        <pc:picChg chg="add mod">
          <ac:chgData name="Padmaja Kishore" userId="71e196b71ab20ee6" providerId="LiveId" clId="{D633689B-979F-4846-8959-FCD4CE79FD94}" dt="2023-06-28T15:02:08.366" v="671" actId="164"/>
          <ac:picMkLst>
            <pc:docMk/>
            <pc:sldMk cId="1607616764" sldId="261"/>
            <ac:picMk id="25" creationId="{3FF1C850-2BD2-A5A3-4E91-E986D0EE08B3}"/>
          </ac:picMkLst>
        </pc:picChg>
      </pc:sldChg>
      <pc:sldChg chg="addSp delSp modSp add mod">
        <pc:chgData name="Padmaja Kishore" userId="71e196b71ab20ee6" providerId="LiveId" clId="{D633689B-979F-4846-8959-FCD4CE79FD94}" dt="2023-07-03T04:20:31.504" v="2399" actId="20577"/>
        <pc:sldMkLst>
          <pc:docMk/>
          <pc:sldMk cId="2975823876" sldId="262"/>
        </pc:sldMkLst>
        <pc:spChg chg="mod">
          <ac:chgData name="Padmaja Kishore" userId="71e196b71ab20ee6" providerId="LiveId" clId="{D633689B-979F-4846-8959-FCD4CE79FD94}" dt="2023-07-03T04:20:31.504" v="2399" actId="20577"/>
          <ac:spMkLst>
            <pc:docMk/>
            <pc:sldMk cId="2975823876" sldId="262"/>
            <ac:spMk id="2" creationId="{FC2B041D-E13F-4DFE-790C-A5A2FFE38120}"/>
          </ac:spMkLst>
        </pc:spChg>
        <pc:spChg chg="add mod">
          <ac:chgData name="Padmaja Kishore" userId="71e196b71ab20ee6" providerId="LiveId" clId="{D633689B-979F-4846-8959-FCD4CE79FD94}" dt="2023-06-28T15:25:24.234" v="782" actId="164"/>
          <ac:spMkLst>
            <pc:docMk/>
            <pc:sldMk cId="2975823876" sldId="262"/>
            <ac:spMk id="16" creationId="{DBABBCB8-C4CD-DF64-7ECE-ECFA8547D14D}"/>
          </ac:spMkLst>
        </pc:spChg>
        <pc:spChg chg="add mod">
          <ac:chgData name="Padmaja Kishore" userId="71e196b71ab20ee6" providerId="LiveId" clId="{D633689B-979F-4846-8959-FCD4CE79FD94}" dt="2023-06-28T15:25:50.284" v="783" actId="164"/>
          <ac:spMkLst>
            <pc:docMk/>
            <pc:sldMk cId="2975823876" sldId="262"/>
            <ac:spMk id="17" creationId="{7854D45E-03BD-97D2-4E43-14CE104978FD}"/>
          </ac:spMkLst>
        </pc:spChg>
        <pc:grpChg chg="add mod">
          <ac:chgData name="Padmaja Kishore" userId="71e196b71ab20ee6" providerId="LiveId" clId="{D633689B-979F-4846-8959-FCD4CE79FD94}" dt="2023-06-28T15:25:24.234" v="782" actId="164"/>
          <ac:grpSpMkLst>
            <pc:docMk/>
            <pc:sldMk cId="2975823876" sldId="262"/>
            <ac:grpSpMk id="18" creationId="{37CE8C7B-0101-F221-3A38-62FEF00153E3}"/>
          </ac:grpSpMkLst>
        </pc:grpChg>
        <pc:grpChg chg="add mod">
          <ac:chgData name="Padmaja Kishore" userId="71e196b71ab20ee6" providerId="LiveId" clId="{D633689B-979F-4846-8959-FCD4CE79FD94}" dt="2023-06-28T15:25:54.701" v="784" actId="1076"/>
          <ac:grpSpMkLst>
            <pc:docMk/>
            <pc:sldMk cId="2975823876" sldId="262"/>
            <ac:grpSpMk id="20" creationId="{C1A34521-CAFB-F9D5-D8E4-24A3837B9E9B}"/>
          </ac:grpSpMkLst>
        </pc:grpChg>
        <pc:grpChg chg="del">
          <ac:chgData name="Padmaja Kishore" userId="71e196b71ab20ee6" providerId="LiveId" clId="{D633689B-979F-4846-8959-FCD4CE79FD94}" dt="2023-06-28T15:16:57.886" v="726" actId="478"/>
          <ac:grpSpMkLst>
            <pc:docMk/>
            <pc:sldMk cId="2975823876" sldId="262"/>
            <ac:grpSpMk id="30" creationId="{7E808932-4EF3-1954-DB71-1312B5C6BF75}"/>
          </ac:grpSpMkLst>
        </pc:grpChg>
        <pc:grpChg chg="del">
          <ac:chgData name="Padmaja Kishore" userId="71e196b71ab20ee6" providerId="LiveId" clId="{D633689B-979F-4846-8959-FCD4CE79FD94}" dt="2023-06-28T15:16:59.836" v="727" actId="478"/>
          <ac:grpSpMkLst>
            <pc:docMk/>
            <pc:sldMk cId="2975823876" sldId="262"/>
            <ac:grpSpMk id="31" creationId="{75AF70FB-1F0F-BCDC-669F-4FB633389B38}"/>
          </ac:grpSpMkLst>
        </pc:grpChg>
        <pc:picChg chg="add mod">
          <ac:chgData name="Padmaja Kishore" userId="71e196b71ab20ee6" providerId="LiveId" clId="{D633689B-979F-4846-8959-FCD4CE79FD94}" dt="2023-06-28T15:25:24.234" v="782" actId="164"/>
          <ac:picMkLst>
            <pc:docMk/>
            <pc:sldMk cId="2975823876" sldId="262"/>
            <ac:picMk id="5" creationId="{8768E6BF-E88A-66CC-1B29-0448000A6378}"/>
          </ac:picMkLst>
        </pc:picChg>
        <pc:picChg chg="add mod">
          <ac:chgData name="Padmaja Kishore" userId="71e196b71ab20ee6" providerId="LiveId" clId="{D633689B-979F-4846-8959-FCD4CE79FD94}" dt="2023-06-28T15:25:24.234" v="782" actId="164"/>
          <ac:picMkLst>
            <pc:docMk/>
            <pc:sldMk cId="2975823876" sldId="262"/>
            <ac:picMk id="7" creationId="{A9BC0825-301B-A84C-9062-EDC354210EDE}"/>
          </ac:picMkLst>
        </pc:picChg>
        <pc:picChg chg="add del">
          <ac:chgData name="Padmaja Kishore" userId="71e196b71ab20ee6" providerId="LiveId" clId="{D633689B-979F-4846-8959-FCD4CE79FD94}" dt="2023-06-28T15:21:31.858" v="734" actId="22"/>
          <ac:picMkLst>
            <pc:docMk/>
            <pc:sldMk cId="2975823876" sldId="262"/>
            <ac:picMk id="9" creationId="{6671BBA9-FE37-0B59-71CF-2AB6069CC7E8}"/>
          </ac:picMkLst>
        </pc:picChg>
        <pc:picChg chg="add mod">
          <ac:chgData name="Padmaja Kishore" userId="71e196b71ab20ee6" providerId="LiveId" clId="{D633689B-979F-4846-8959-FCD4CE79FD94}" dt="2023-06-28T15:25:50.284" v="783" actId="164"/>
          <ac:picMkLst>
            <pc:docMk/>
            <pc:sldMk cId="2975823876" sldId="262"/>
            <ac:picMk id="12" creationId="{F0C657E0-0E49-4DB3-C0FC-40579A4EB52F}"/>
          </ac:picMkLst>
        </pc:picChg>
        <pc:picChg chg="add mod">
          <ac:chgData name="Padmaja Kishore" userId="71e196b71ab20ee6" providerId="LiveId" clId="{D633689B-979F-4846-8959-FCD4CE79FD94}" dt="2023-06-28T15:25:50.284" v="783" actId="164"/>
          <ac:picMkLst>
            <pc:docMk/>
            <pc:sldMk cId="2975823876" sldId="262"/>
            <ac:picMk id="15" creationId="{CEB2BA1B-96ED-A835-A5BA-62511BD9B194}"/>
          </ac:picMkLst>
        </pc:picChg>
      </pc:sldChg>
      <pc:sldChg chg="addSp delSp modSp add mod">
        <pc:chgData name="Padmaja Kishore" userId="71e196b71ab20ee6" providerId="LiveId" clId="{D633689B-979F-4846-8959-FCD4CE79FD94}" dt="2023-07-03T04:21:33.930" v="2416" actId="20577"/>
        <pc:sldMkLst>
          <pc:docMk/>
          <pc:sldMk cId="3761124216" sldId="263"/>
        </pc:sldMkLst>
        <pc:spChg chg="mod">
          <ac:chgData name="Padmaja Kishore" userId="71e196b71ab20ee6" providerId="LiveId" clId="{D633689B-979F-4846-8959-FCD4CE79FD94}" dt="2023-07-03T04:21:33.930" v="2416" actId="20577"/>
          <ac:spMkLst>
            <pc:docMk/>
            <pc:sldMk cId="3761124216" sldId="263"/>
            <ac:spMk id="2" creationId="{FC2B041D-E13F-4DFE-790C-A5A2FFE38120}"/>
          </ac:spMkLst>
        </pc:spChg>
        <pc:spChg chg="mod">
          <ac:chgData name="Padmaja Kishore" userId="71e196b71ab20ee6" providerId="LiveId" clId="{D633689B-979F-4846-8959-FCD4CE79FD94}" dt="2023-06-28T15:27:37.134" v="819" actId="113"/>
          <ac:spMkLst>
            <pc:docMk/>
            <pc:sldMk cId="3761124216" sldId="263"/>
            <ac:spMk id="3" creationId="{EA3DD2B4-47FB-8FE4-C347-7560C31ABB0D}"/>
          </ac:spMkLst>
        </pc:spChg>
        <pc:spChg chg="add mod">
          <ac:chgData name="Padmaja Kishore" userId="71e196b71ab20ee6" providerId="LiveId" clId="{D633689B-979F-4846-8959-FCD4CE79FD94}" dt="2023-06-30T14:16:51.888" v="832" actId="2710"/>
          <ac:spMkLst>
            <pc:docMk/>
            <pc:sldMk cId="3761124216" sldId="263"/>
            <ac:spMk id="5" creationId="{35ED5061-E495-37C3-E783-FE679E701F21}"/>
          </ac:spMkLst>
        </pc:spChg>
        <pc:spChg chg="add mod">
          <ac:chgData name="Padmaja Kishore" userId="71e196b71ab20ee6" providerId="LiveId" clId="{D633689B-979F-4846-8959-FCD4CE79FD94}" dt="2023-07-02T07:33:06.474" v="846" actId="113"/>
          <ac:spMkLst>
            <pc:docMk/>
            <pc:sldMk cId="3761124216" sldId="263"/>
            <ac:spMk id="9" creationId="{3E54D73B-7C00-98C2-0042-AD61555263AF}"/>
          </ac:spMkLst>
        </pc:spChg>
        <pc:spChg chg="add mod">
          <ac:chgData name="Padmaja Kishore" userId="71e196b71ab20ee6" providerId="LiveId" clId="{D633689B-979F-4846-8959-FCD4CE79FD94}" dt="2023-07-02T07:33:25.991" v="854" actId="20577"/>
          <ac:spMkLst>
            <pc:docMk/>
            <pc:sldMk cId="3761124216" sldId="263"/>
            <ac:spMk id="10" creationId="{3433E764-C095-EBDD-8EEA-F22037704B1E}"/>
          </ac:spMkLst>
        </pc:spChg>
        <pc:grpChg chg="del">
          <ac:chgData name="Padmaja Kishore" userId="71e196b71ab20ee6" providerId="LiveId" clId="{D633689B-979F-4846-8959-FCD4CE79FD94}" dt="2023-06-28T15:27:00.365" v="786" actId="478"/>
          <ac:grpSpMkLst>
            <pc:docMk/>
            <pc:sldMk cId="3761124216" sldId="263"/>
            <ac:grpSpMk id="18" creationId="{37CE8C7B-0101-F221-3A38-62FEF00153E3}"/>
          </ac:grpSpMkLst>
        </pc:grpChg>
        <pc:grpChg chg="del">
          <ac:chgData name="Padmaja Kishore" userId="71e196b71ab20ee6" providerId="LiveId" clId="{D633689B-979F-4846-8959-FCD4CE79FD94}" dt="2023-06-28T15:27:02.379" v="787" actId="478"/>
          <ac:grpSpMkLst>
            <pc:docMk/>
            <pc:sldMk cId="3761124216" sldId="263"/>
            <ac:grpSpMk id="20" creationId="{C1A34521-CAFB-F9D5-D8E4-24A3837B9E9B}"/>
          </ac:grpSpMkLst>
        </pc:grpChg>
        <pc:picChg chg="add mod">
          <ac:chgData name="Padmaja Kishore" userId="71e196b71ab20ee6" providerId="LiveId" clId="{D633689B-979F-4846-8959-FCD4CE79FD94}" dt="2023-07-02T07:32:44.531" v="839" actId="1076"/>
          <ac:picMkLst>
            <pc:docMk/>
            <pc:sldMk cId="3761124216" sldId="263"/>
            <ac:picMk id="6" creationId="{67B35A43-8960-A020-B72C-EC0BC8D4A128}"/>
          </ac:picMkLst>
        </pc:picChg>
        <pc:picChg chg="add mod">
          <ac:chgData name="Padmaja Kishore" userId="71e196b71ab20ee6" providerId="LiveId" clId="{D633689B-979F-4846-8959-FCD4CE79FD94}" dt="2023-07-02T07:32:42.189" v="838" actId="14100"/>
          <ac:picMkLst>
            <pc:docMk/>
            <pc:sldMk cId="3761124216" sldId="263"/>
            <ac:picMk id="8" creationId="{4E6F719E-1AA0-3377-780D-C249B9A1BCC6}"/>
          </ac:picMkLst>
        </pc:picChg>
      </pc:sldChg>
      <pc:sldChg chg="addSp delSp modSp add mod">
        <pc:chgData name="Padmaja Kishore" userId="71e196b71ab20ee6" providerId="LiveId" clId="{D633689B-979F-4846-8959-FCD4CE79FD94}" dt="2023-07-03T06:05:29.617" v="2508" actId="14100"/>
        <pc:sldMkLst>
          <pc:docMk/>
          <pc:sldMk cId="2421792430" sldId="264"/>
        </pc:sldMkLst>
        <pc:spChg chg="mod">
          <ac:chgData name="Padmaja Kishore" userId="71e196b71ab20ee6" providerId="LiveId" clId="{D633689B-979F-4846-8959-FCD4CE79FD94}" dt="2023-07-03T04:22:00.622" v="2433" actId="20577"/>
          <ac:spMkLst>
            <pc:docMk/>
            <pc:sldMk cId="2421792430" sldId="264"/>
            <ac:spMk id="2" creationId="{FC2B041D-E13F-4DFE-790C-A5A2FFE38120}"/>
          </ac:spMkLst>
        </pc:spChg>
        <pc:spChg chg="mod">
          <ac:chgData name="Padmaja Kishore" userId="71e196b71ab20ee6" providerId="LiveId" clId="{D633689B-979F-4846-8959-FCD4CE79FD94}" dt="2023-07-02T07:36:54.733" v="1196" actId="108"/>
          <ac:spMkLst>
            <pc:docMk/>
            <pc:sldMk cId="2421792430" sldId="264"/>
            <ac:spMk id="3" creationId="{EA3DD2B4-47FB-8FE4-C347-7560C31ABB0D}"/>
          </ac:spMkLst>
        </pc:spChg>
        <pc:spChg chg="mod">
          <ac:chgData name="Padmaja Kishore" userId="71e196b71ab20ee6" providerId="LiveId" clId="{D633689B-979F-4846-8959-FCD4CE79FD94}" dt="2023-07-02T07:43:08.650" v="1223" actId="113"/>
          <ac:spMkLst>
            <pc:docMk/>
            <pc:sldMk cId="2421792430" sldId="264"/>
            <ac:spMk id="5" creationId="{35ED5061-E495-37C3-E783-FE679E701F21}"/>
          </ac:spMkLst>
        </pc:spChg>
        <pc:spChg chg="mod">
          <ac:chgData name="Padmaja Kishore" userId="71e196b71ab20ee6" providerId="LiveId" clId="{D633689B-979F-4846-8959-FCD4CE79FD94}" dt="2023-07-02T07:42:40.574" v="1221" actId="1076"/>
          <ac:spMkLst>
            <pc:docMk/>
            <pc:sldMk cId="2421792430" sldId="264"/>
            <ac:spMk id="9" creationId="{3E54D73B-7C00-98C2-0042-AD61555263AF}"/>
          </ac:spMkLst>
        </pc:spChg>
        <pc:spChg chg="mod">
          <ac:chgData name="Padmaja Kishore" userId="71e196b71ab20ee6" providerId="LiveId" clId="{D633689B-979F-4846-8959-FCD4CE79FD94}" dt="2023-07-03T06:05:11.822" v="2505" actId="1076"/>
          <ac:spMkLst>
            <pc:docMk/>
            <pc:sldMk cId="2421792430" sldId="264"/>
            <ac:spMk id="10" creationId="{3433E764-C095-EBDD-8EEA-F22037704B1E}"/>
          </ac:spMkLst>
        </pc:spChg>
        <pc:picChg chg="del mod">
          <ac:chgData name="Padmaja Kishore" userId="71e196b71ab20ee6" providerId="LiveId" clId="{D633689B-979F-4846-8959-FCD4CE79FD94}" dt="2023-07-02T07:52:40.702" v="1224" actId="478"/>
          <ac:picMkLst>
            <pc:docMk/>
            <pc:sldMk cId="2421792430" sldId="264"/>
            <ac:picMk id="6" creationId="{67B35A43-8960-A020-B72C-EC0BC8D4A128}"/>
          </ac:picMkLst>
        </pc:picChg>
        <pc:picChg chg="add del mod">
          <ac:chgData name="Padmaja Kishore" userId="71e196b71ab20ee6" providerId="LiveId" clId="{D633689B-979F-4846-8959-FCD4CE79FD94}" dt="2023-07-02T08:06:58.811" v="1234" actId="478"/>
          <ac:picMkLst>
            <pc:docMk/>
            <pc:sldMk cId="2421792430" sldId="264"/>
            <ac:picMk id="7" creationId="{5CA52C87-BEA9-6D4B-B588-C1857D366EFC}"/>
          </ac:picMkLst>
        </pc:picChg>
        <pc:picChg chg="del mod">
          <ac:chgData name="Padmaja Kishore" userId="71e196b71ab20ee6" providerId="LiveId" clId="{D633689B-979F-4846-8959-FCD4CE79FD94}" dt="2023-07-02T07:52:49.303" v="1227" actId="478"/>
          <ac:picMkLst>
            <pc:docMk/>
            <pc:sldMk cId="2421792430" sldId="264"/>
            <ac:picMk id="8" creationId="{4E6F719E-1AA0-3377-780D-C249B9A1BCC6}"/>
          </ac:picMkLst>
        </pc:picChg>
        <pc:picChg chg="add del mod">
          <ac:chgData name="Padmaja Kishore" userId="71e196b71ab20ee6" providerId="LiveId" clId="{D633689B-979F-4846-8959-FCD4CE79FD94}" dt="2023-07-02T08:07:37.614" v="1239" actId="478"/>
          <ac:picMkLst>
            <pc:docMk/>
            <pc:sldMk cId="2421792430" sldId="264"/>
            <ac:picMk id="13" creationId="{FDF360D7-ABAF-00EC-58FB-AD0253CE5BCE}"/>
          </ac:picMkLst>
        </pc:picChg>
        <pc:picChg chg="add del">
          <ac:chgData name="Padmaja Kishore" userId="71e196b71ab20ee6" providerId="LiveId" clId="{D633689B-979F-4846-8959-FCD4CE79FD94}" dt="2023-07-02T08:07:02.069" v="1236" actId="22"/>
          <ac:picMkLst>
            <pc:docMk/>
            <pc:sldMk cId="2421792430" sldId="264"/>
            <ac:picMk id="15" creationId="{3FCE29AC-2229-F36B-48AE-DCE5F45634C3}"/>
          </ac:picMkLst>
        </pc:picChg>
        <pc:picChg chg="add mod">
          <ac:chgData name="Padmaja Kishore" userId="71e196b71ab20ee6" providerId="LiveId" clId="{D633689B-979F-4846-8959-FCD4CE79FD94}" dt="2023-07-03T06:05:29.617" v="2508" actId="14100"/>
          <ac:picMkLst>
            <pc:docMk/>
            <pc:sldMk cId="2421792430" sldId="264"/>
            <ac:picMk id="17" creationId="{B4112D8E-264C-7304-4E4F-7979FC2126B8}"/>
          </ac:picMkLst>
        </pc:picChg>
        <pc:picChg chg="add mod">
          <ac:chgData name="Padmaja Kishore" userId="71e196b71ab20ee6" providerId="LiveId" clId="{D633689B-979F-4846-8959-FCD4CE79FD94}" dt="2023-07-03T06:05:25.580" v="2507" actId="1076"/>
          <ac:picMkLst>
            <pc:docMk/>
            <pc:sldMk cId="2421792430" sldId="264"/>
            <ac:picMk id="19" creationId="{5C66386A-D2D9-CC87-785C-932D505BC619}"/>
          </ac:picMkLst>
        </pc:picChg>
      </pc:sldChg>
      <pc:sldChg chg="addSp delSp modSp add mod">
        <pc:chgData name="Padmaja Kishore" userId="71e196b71ab20ee6" providerId="LiveId" clId="{D633689B-979F-4846-8959-FCD4CE79FD94}" dt="2023-07-03T06:06:12.266" v="2515" actId="14100"/>
        <pc:sldMkLst>
          <pc:docMk/>
          <pc:sldMk cId="3368309540" sldId="265"/>
        </pc:sldMkLst>
        <pc:spChg chg="mod">
          <ac:chgData name="Padmaja Kishore" userId="71e196b71ab20ee6" providerId="LiveId" clId="{D633689B-979F-4846-8959-FCD4CE79FD94}" dt="2023-07-03T04:22:55.287" v="2454" actId="20577"/>
          <ac:spMkLst>
            <pc:docMk/>
            <pc:sldMk cId="3368309540" sldId="265"/>
            <ac:spMk id="2" creationId="{FC2B041D-E13F-4DFE-790C-A5A2FFE38120}"/>
          </ac:spMkLst>
        </pc:spChg>
        <pc:spChg chg="mod">
          <ac:chgData name="Padmaja Kishore" userId="71e196b71ab20ee6" providerId="LiveId" clId="{D633689B-979F-4846-8959-FCD4CE79FD94}" dt="2023-07-02T08:13:52.721" v="1260" actId="108"/>
          <ac:spMkLst>
            <pc:docMk/>
            <pc:sldMk cId="3368309540" sldId="265"/>
            <ac:spMk id="3" creationId="{EA3DD2B4-47FB-8FE4-C347-7560C31ABB0D}"/>
          </ac:spMkLst>
        </pc:spChg>
        <pc:spChg chg="mod">
          <ac:chgData name="Padmaja Kishore" userId="71e196b71ab20ee6" providerId="LiveId" clId="{D633689B-979F-4846-8959-FCD4CE79FD94}" dt="2023-07-02T08:14:11.358" v="1262"/>
          <ac:spMkLst>
            <pc:docMk/>
            <pc:sldMk cId="3368309540" sldId="265"/>
            <ac:spMk id="5" creationId="{35ED5061-E495-37C3-E783-FE679E701F21}"/>
          </ac:spMkLst>
        </pc:spChg>
        <pc:spChg chg="mod">
          <ac:chgData name="Padmaja Kishore" userId="71e196b71ab20ee6" providerId="LiveId" clId="{D633689B-979F-4846-8959-FCD4CE79FD94}" dt="2023-07-03T06:06:00.945" v="2512" actId="1076"/>
          <ac:spMkLst>
            <pc:docMk/>
            <pc:sldMk cId="3368309540" sldId="265"/>
            <ac:spMk id="10" creationId="{3433E764-C095-EBDD-8EEA-F22037704B1E}"/>
          </ac:spMkLst>
        </pc:spChg>
        <pc:picChg chg="add mod">
          <ac:chgData name="Padmaja Kishore" userId="71e196b71ab20ee6" providerId="LiveId" clId="{D633689B-979F-4846-8959-FCD4CE79FD94}" dt="2023-07-03T06:06:08.169" v="2514" actId="14100"/>
          <ac:picMkLst>
            <pc:docMk/>
            <pc:sldMk cId="3368309540" sldId="265"/>
            <ac:picMk id="6" creationId="{99787957-CEDA-9E44-5E2A-53B059B4BFC9}"/>
          </ac:picMkLst>
        </pc:picChg>
        <pc:picChg chg="del">
          <ac:chgData name="Padmaja Kishore" userId="71e196b71ab20ee6" providerId="LiveId" clId="{D633689B-979F-4846-8959-FCD4CE79FD94}" dt="2023-07-02T08:14:41.951" v="1263" actId="478"/>
          <ac:picMkLst>
            <pc:docMk/>
            <pc:sldMk cId="3368309540" sldId="265"/>
            <ac:picMk id="7" creationId="{5CA52C87-BEA9-6D4B-B588-C1857D366EFC}"/>
          </ac:picMkLst>
        </pc:picChg>
        <pc:picChg chg="add mod">
          <ac:chgData name="Padmaja Kishore" userId="71e196b71ab20ee6" providerId="LiveId" clId="{D633689B-979F-4846-8959-FCD4CE79FD94}" dt="2023-07-03T06:06:12.266" v="2515" actId="14100"/>
          <ac:picMkLst>
            <pc:docMk/>
            <pc:sldMk cId="3368309540" sldId="265"/>
            <ac:picMk id="8" creationId="{7C91D359-60B4-1533-EBE4-892ECAEAD338}"/>
          </ac:picMkLst>
        </pc:picChg>
        <pc:picChg chg="del">
          <ac:chgData name="Padmaja Kishore" userId="71e196b71ab20ee6" providerId="LiveId" clId="{D633689B-979F-4846-8959-FCD4CE79FD94}" dt="2023-07-02T08:09:14.125" v="1244" actId="478"/>
          <ac:picMkLst>
            <pc:docMk/>
            <pc:sldMk cId="3368309540" sldId="265"/>
            <ac:picMk id="13" creationId="{FDF360D7-ABAF-00EC-58FB-AD0253CE5BCE}"/>
          </ac:picMkLst>
        </pc:picChg>
      </pc:sldChg>
      <pc:sldChg chg="delSp modSp add mod">
        <pc:chgData name="Padmaja Kishore" userId="71e196b71ab20ee6" providerId="LiveId" clId="{D633689B-979F-4846-8959-FCD4CE79FD94}" dt="2023-07-03T04:25:12.878" v="2502" actId="2711"/>
        <pc:sldMkLst>
          <pc:docMk/>
          <pc:sldMk cId="873495589" sldId="266"/>
        </pc:sldMkLst>
        <pc:spChg chg="mod">
          <ac:chgData name="Padmaja Kishore" userId="71e196b71ab20ee6" providerId="LiveId" clId="{D633689B-979F-4846-8959-FCD4CE79FD94}" dt="2023-07-03T04:23:30.472" v="2480" actId="20577"/>
          <ac:spMkLst>
            <pc:docMk/>
            <pc:sldMk cId="873495589" sldId="266"/>
            <ac:spMk id="2" creationId="{FC2B041D-E13F-4DFE-790C-A5A2FFE38120}"/>
          </ac:spMkLst>
        </pc:spChg>
        <pc:spChg chg="mod">
          <ac:chgData name="Padmaja Kishore" userId="71e196b71ab20ee6" providerId="LiveId" clId="{D633689B-979F-4846-8959-FCD4CE79FD94}" dt="2023-07-03T04:23:49.372" v="2481" actId="21"/>
          <ac:spMkLst>
            <pc:docMk/>
            <pc:sldMk cId="873495589" sldId="266"/>
            <ac:spMk id="3" creationId="{EA3DD2B4-47FB-8FE4-C347-7560C31ABB0D}"/>
          </ac:spMkLst>
        </pc:spChg>
        <pc:spChg chg="mod">
          <ac:chgData name="Padmaja Kishore" userId="71e196b71ab20ee6" providerId="LiveId" clId="{D633689B-979F-4846-8959-FCD4CE79FD94}" dt="2023-07-03T04:25:12.878" v="2502" actId="2711"/>
          <ac:spMkLst>
            <pc:docMk/>
            <pc:sldMk cId="873495589" sldId="266"/>
            <ac:spMk id="5" creationId="{35ED5061-E495-37C3-E783-FE679E701F21}"/>
          </ac:spMkLst>
        </pc:spChg>
        <pc:spChg chg="del mod">
          <ac:chgData name="Padmaja Kishore" userId="71e196b71ab20ee6" providerId="LiveId" clId="{D633689B-979F-4846-8959-FCD4CE79FD94}" dt="2023-07-02T08:48:36.879" v="1341" actId="478"/>
          <ac:spMkLst>
            <pc:docMk/>
            <pc:sldMk cId="873495589" sldId="266"/>
            <ac:spMk id="9" creationId="{3E54D73B-7C00-98C2-0042-AD61555263AF}"/>
          </ac:spMkLst>
        </pc:spChg>
        <pc:spChg chg="del mod">
          <ac:chgData name="Padmaja Kishore" userId="71e196b71ab20ee6" providerId="LiveId" clId="{D633689B-979F-4846-8959-FCD4CE79FD94}" dt="2023-07-02T08:48:39.863" v="1342" actId="478"/>
          <ac:spMkLst>
            <pc:docMk/>
            <pc:sldMk cId="873495589" sldId="266"/>
            <ac:spMk id="10" creationId="{3433E764-C095-EBDD-8EEA-F22037704B1E}"/>
          </ac:spMkLst>
        </pc:spChg>
        <pc:picChg chg="del mod">
          <ac:chgData name="Padmaja Kishore" userId="71e196b71ab20ee6" providerId="LiveId" clId="{D633689B-979F-4846-8959-FCD4CE79FD94}" dt="2023-07-02T08:48:32.890" v="1340" actId="478"/>
          <ac:picMkLst>
            <pc:docMk/>
            <pc:sldMk cId="873495589" sldId="266"/>
            <ac:picMk id="6" creationId="{99787957-CEDA-9E44-5E2A-53B059B4BFC9}"/>
          </ac:picMkLst>
        </pc:picChg>
        <pc:picChg chg="del mod">
          <ac:chgData name="Padmaja Kishore" userId="71e196b71ab20ee6" providerId="LiveId" clId="{D633689B-979F-4846-8959-FCD4CE79FD94}" dt="2023-07-02T08:48:29.907" v="1339" actId="478"/>
          <ac:picMkLst>
            <pc:docMk/>
            <pc:sldMk cId="873495589" sldId="266"/>
            <ac:picMk id="8" creationId="{7C91D359-60B4-1533-EBE4-892ECAEAD338}"/>
          </ac:picMkLst>
        </pc:picChg>
      </pc:sldChg>
      <pc:sldChg chg="addSp delSp modSp add mod">
        <pc:chgData name="Padmaja Kishore" userId="71e196b71ab20ee6" providerId="LiveId" clId="{D633689B-979F-4846-8959-FCD4CE79FD94}" dt="2023-07-02T08:55:03.592" v="1470" actId="115"/>
        <pc:sldMkLst>
          <pc:docMk/>
          <pc:sldMk cId="697094914" sldId="267"/>
        </pc:sldMkLst>
        <pc:spChg chg="del mod">
          <ac:chgData name="Padmaja Kishore" userId="71e196b71ab20ee6" providerId="LiveId" clId="{D633689B-979F-4846-8959-FCD4CE79FD94}" dt="2023-07-02T08:51:58.186" v="1421" actId="478"/>
          <ac:spMkLst>
            <pc:docMk/>
            <pc:sldMk cId="697094914" sldId="267"/>
            <ac:spMk id="3" creationId="{EA3DD2B4-47FB-8FE4-C347-7560C31ABB0D}"/>
          </ac:spMkLst>
        </pc:spChg>
        <pc:spChg chg="del">
          <ac:chgData name="Padmaja Kishore" userId="71e196b71ab20ee6" providerId="LiveId" clId="{D633689B-979F-4846-8959-FCD4CE79FD94}" dt="2023-07-02T08:52:03.260" v="1422" actId="478"/>
          <ac:spMkLst>
            <pc:docMk/>
            <pc:sldMk cId="697094914" sldId="267"/>
            <ac:spMk id="5" creationId="{35ED5061-E495-37C3-E783-FE679E701F21}"/>
          </ac:spMkLst>
        </pc:spChg>
        <pc:spChg chg="add mod">
          <ac:chgData name="Padmaja Kishore" userId="71e196b71ab20ee6" providerId="LiveId" clId="{D633689B-979F-4846-8959-FCD4CE79FD94}" dt="2023-07-02T08:55:03.592" v="1470" actId="115"/>
          <ac:spMkLst>
            <pc:docMk/>
            <pc:sldMk cId="697094914" sldId="267"/>
            <ac:spMk id="6" creationId="{40031F6C-C2C1-C03F-0B53-3AD2D0EAAA0F}"/>
          </ac:spMkLst>
        </pc:spChg>
        <pc:spChg chg="add del">
          <ac:chgData name="Padmaja Kishore" userId="71e196b71ab20ee6" providerId="LiveId" clId="{D633689B-979F-4846-8959-FCD4CE79FD94}" dt="2023-07-02T08:53:48.330" v="1439"/>
          <ac:spMkLst>
            <pc:docMk/>
            <pc:sldMk cId="697094914" sldId="267"/>
            <ac:spMk id="7" creationId="{1912C2A2-1264-46A6-D91D-B2E8AB293724}"/>
          </ac:spMkLst>
        </pc:spChg>
        <pc:spChg chg="add del">
          <ac:chgData name="Padmaja Kishore" userId="71e196b71ab20ee6" providerId="LiveId" clId="{D633689B-979F-4846-8959-FCD4CE79FD94}" dt="2023-07-02T08:54:05.988" v="1441"/>
          <ac:spMkLst>
            <pc:docMk/>
            <pc:sldMk cId="697094914" sldId="267"/>
            <ac:spMk id="8" creationId="{68AC8176-6EC9-B8B5-FBC4-446F714B0835}"/>
          </ac:spMkLst>
        </pc:spChg>
        <pc:spChg chg="add del mod">
          <ac:chgData name="Padmaja Kishore" userId="71e196b71ab20ee6" providerId="LiveId" clId="{D633689B-979F-4846-8959-FCD4CE79FD94}" dt="2023-07-02T08:54:34.780" v="1444" actId="478"/>
          <ac:spMkLst>
            <pc:docMk/>
            <pc:sldMk cId="697094914" sldId="267"/>
            <ac:spMk id="9" creationId="{080F54C3-017C-EE6F-F424-B1556F61736C}"/>
          </ac:spMkLst>
        </pc:spChg>
      </pc:sldChg>
      <pc:sldChg chg="addSp delSp modSp add del mod setBg">
        <pc:chgData name="Padmaja Kishore" userId="71e196b71ab20ee6" providerId="LiveId" clId="{D633689B-979F-4846-8959-FCD4CE79FD94}" dt="2023-07-02T09:08:37.789" v="1582" actId="2696"/>
        <pc:sldMkLst>
          <pc:docMk/>
          <pc:sldMk cId="98816288" sldId="268"/>
        </pc:sldMkLst>
        <pc:spChg chg="add del mod">
          <ac:chgData name="Padmaja Kishore" userId="71e196b71ab20ee6" providerId="LiveId" clId="{D633689B-979F-4846-8959-FCD4CE79FD94}" dt="2023-07-02T08:56:17.822" v="1479" actId="478"/>
          <ac:spMkLst>
            <pc:docMk/>
            <pc:sldMk cId="98816288" sldId="268"/>
            <ac:spMk id="4" creationId="{0C4474BC-C687-F61F-2D31-A3E820B53A98}"/>
          </ac:spMkLst>
        </pc:spChg>
        <pc:spChg chg="add del">
          <ac:chgData name="Padmaja Kishore" userId="71e196b71ab20ee6" providerId="LiveId" clId="{D633689B-979F-4846-8959-FCD4CE79FD94}" dt="2023-07-02T08:56:21.854" v="1481"/>
          <ac:spMkLst>
            <pc:docMk/>
            <pc:sldMk cId="98816288" sldId="268"/>
            <ac:spMk id="5" creationId="{DAE6C809-25DE-C17F-12A3-66C731408F8C}"/>
          </ac:spMkLst>
        </pc:spChg>
        <pc:spChg chg="del mod">
          <ac:chgData name="Padmaja Kishore" userId="71e196b71ab20ee6" providerId="LiveId" clId="{D633689B-979F-4846-8959-FCD4CE79FD94}" dt="2023-07-02T08:55:57.788" v="1476"/>
          <ac:spMkLst>
            <pc:docMk/>
            <pc:sldMk cId="98816288" sldId="268"/>
            <ac:spMk id="6" creationId="{40031F6C-C2C1-C03F-0B53-3AD2D0EAAA0F}"/>
          </ac:spMkLst>
        </pc:spChg>
        <pc:graphicFrameChg chg="add del mod modGraphic">
          <ac:chgData name="Padmaja Kishore" userId="71e196b71ab20ee6" providerId="LiveId" clId="{D633689B-979F-4846-8959-FCD4CE79FD94}" dt="2023-07-02T08:56:14.157" v="1478" actId="478"/>
          <ac:graphicFrameMkLst>
            <pc:docMk/>
            <pc:sldMk cId="98816288" sldId="268"/>
            <ac:graphicFrameMk id="3" creationId="{961DA568-43EC-992A-C8DF-DD70C7B670B2}"/>
          </ac:graphicFrameMkLst>
        </pc:graphicFrameChg>
        <pc:picChg chg="add mod">
          <ac:chgData name="Padmaja Kishore" userId="71e196b71ab20ee6" providerId="LiveId" clId="{D633689B-979F-4846-8959-FCD4CE79FD94}" dt="2023-07-02T08:56:54.939" v="1483" actId="1076"/>
          <ac:picMkLst>
            <pc:docMk/>
            <pc:sldMk cId="98816288" sldId="268"/>
            <ac:picMk id="8" creationId="{AC0BC47D-AE7E-4C17-1596-4D6F68BBBAB3}"/>
          </ac:picMkLst>
        </pc:picChg>
      </pc:sldChg>
      <pc:sldChg chg="addSp delSp modSp add mod">
        <pc:chgData name="Padmaja Kishore" userId="71e196b71ab20ee6" providerId="LiveId" clId="{D633689B-979F-4846-8959-FCD4CE79FD94}" dt="2023-07-02T09:08:18.598" v="1581" actId="1076"/>
        <pc:sldMkLst>
          <pc:docMk/>
          <pc:sldMk cId="3572638775" sldId="269"/>
        </pc:sldMkLst>
        <pc:spChg chg="add mod">
          <ac:chgData name="Padmaja Kishore" userId="71e196b71ab20ee6" providerId="LiveId" clId="{D633689B-979F-4846-8959-FCD4CE79FD94}" dt="2023-07-02T09:07:05.039" v="1527" actId="164"/>
          <ac:spMkLst>
            <pc:docMk/>
            <pc:sldMk cId="3572638775" sldId="269"/>
            <ac:spMk id="10" creationId="{58734B27-EC7B-00BA-17D1-6DCB46790F10}"/>
          </ac:spMkLst>
        </pc:spChg>
        <pc:spChg chg="add mod">
          <ac:chgData name="Padmaja Kishore" userId="71e196b71ab20ee6" providerId="LiveId" clId="{D633689B-979F-4846-8959-FCD4CE79FD94}" dt="2023-07-02T09:07:05.039" v="1527" actId="164"/>
          <ac:spMkLst>
            <pc:docMk/>
            <pc:sldMk cId="3572638775" sldId="269"/>
            <ac:spMk id="12" creationId="{287628D5-122F-7BE4-BD62-3B162DDE9C51}"/>
          </ac:spMkLst>
        </pc:spChg>
        <pc:spChg chg="add mod">
          <ac:chgData name="Padmaja Kishore" userId="71e196b71ab20ee6" providerId="LiveId" clId="{D633689B-979F-4846-8959-FCD4CE79FD94}" dt="2023-07-02T09:07:05.039" v="1527" actId="164"/>
          <ac:spMkLst>
            <pc:docMk/>
            <pc:sldMk cId="3572638775" sldId="269"/>
            <ac:spMk id="19" creationId="{A8DBAC87-41D2-E23B-7F51-1F8BDD704E50}"/>
          </ac:spMkLst>
        </pc:spChg>
        <pc:spChg chg="add mod">
          <ac:chgData name="Padmaja Kishore" userId="71e196b71ab20ee6" providerId="LiveId" clId="{D633689B-979F-4846-8959-FCD4CE79FD94}" dt="2023-07-02T09:07:05.039" v="1527" actId="164"/>
          <ac:spMkLst>
            <pc:docMk/>
            <pc:sldMk cId="3572638775" sldId="269"/>
            <ac:spMk id="20" creationId="{B4FE2D15-8965-3BE3-E79D-910D1498FC55}"/>
          </ac:spMkLst>
        </pc:spChg>
        <pc:spChg chg="add mod">
          <ac:chgData name="Padmaja Kishore" userId="71e196b71ab20ee6" providerId="LiveId" clId="{D633689B-979F-4846-8959-FCD4CE79FD94}" dt="2023-07-02T09:08:18.598" v="1581" actId="1076"/>
          <ac:spMkLst>
            <pc:docMk/>
            <pc:sldMk cId="3572638775" sldId="269"/>
            <ac:spMk id="22" creationId="{54473533-7B1B-5320-6E64-4C40B59ED12C}"/>
          </ac:spMkLst>
        </pc:spChg>
        <pc:spChg chg="add mod">
          <ac:chgData name="Padmaja Kishore" userId="71e196b71ab20ee6" providerId="LiveId" clId="{D633689B-979F-4846-8959-FCD4CE79FD94}" dt="2023-07-02T09:07:55.695" v="1577" actId="113"/>
          <ac:spMkLst>
            <pc:docMk/>
            <pc:sldMk cId="3572638775" sldId="269"/>
            <ac:spMk id="23" creationId="{BE6FF48C-AC04-B0DB-62A2-D6EB429C6BE1}"/>
          </ac:spMkLst>
        </pc:spChg>
        <pc:grpChg chg="add mod">
          <ac:chgData name="Padmaja Kishore" userId="71e196b71ab20ee6" providerId="LiveId" clId="{D633689B-979F-4846-8959-FCD4CE79FD94}" dt="2023-07-02T09:07:05.039" v="1527" actId="164"/>
          <ac:grpSpMkLst>
            <pc:docMk/>
            <pc:sldMk cId="3572638775" sldId="269"/>
            <ac:grpSpMk id="21" creationId="{10E28F97-FBBC-25B9-69AA-11A6C889E555}"/>
          </ac:grpSpMkLst>
        </pc:grpChg>
        <pc:picChg chg="add del">
          <ac:chgData name="Padmaja Kishore" userId="71e196b71ab20ee6" providerId="LiveId" clId="{D633689B-979F-4846-8959-FCD4CE79FD94}" dt="2023-07-02T09:01:12.057" v="1487" actId="478"/>
          <ac:picMkLst>
            <pc:docMk/>
            <pc:sldMk cId="3572638775" sldId="269"/>
            <ac:picMk id="4" creationId="{E22C0F6B-6D0A-D3C4-C75B-67EA51EDDC9E}"/>
          </ac:picMkLst>
        </pc:picChg>
        <pc:picChg chg="add mod">
          <ac:chgData name="Padmaja Kishore" userId="71e196b71ab20ee6" providerId="LiveId" clId="{D633689B-979F-4846-8959-FCD4CE79FD94}" dt="2023-07-02T09:07:05.039" v="1527" actId="164"/>
          <ac:picMkLst>
            <pc:docMk/>
            <pc:sldMk cId="3572638775" sldId="269"/>
            <ac:picMk id="6" creationId="{381FA9EC-E9DC-5B0A-B625-5D6CCF5153A6}"/>
          </ac:picMkLst>
        </pc:picChg>
        <pc:picChg chg="del">
          <ac:chgData name="Padmaja Kishore" userId="71e196b71ab20ee6" providerId="LiveId" clId="{D633689B-979F-4846-8959-FCD4CE79FD94}" dt="2023-07-02T08:57:41.038" v="1485" actId="478"/>
          <ac:picMkLst>
            <pc:docMk/>
            <pc:sldMk cId="3572638775" sldId="269"/>
            <ac:picMk id="8" creationId="{AC0BC47D-AE7E-4C17-1596-4D6F68BBBAB3}"/>
          </ac:picMkLst>
        </pc:picChg>
        <pc:picChg chg="add mod">
          <ac:chgData name="Padmaja Kishore" userId="71e196b71ab20ee6" providerId="LiveId" clId="{D633689B-979F-4846-8959-FCD4CE79FD94}" dt="2023-07-02T09:07:05.039" v="1527" actId="164"/>
          <ac:picMkLst>
            <pc:docMk/>
            <pc:sldMk cId="3572638775" sldId="269"/>
            <ac:picMk id="9" creationId="{870C448D-FD1B-E1A3-293D-533A650D9020}"/>
          </ac:picMkLst>
        </pc:picChg>
        <pc:picChg chg="add del mod">
          <ac:chgData name="Padmaja Kishore" userId="71e196b71ab20ee6" providerId="LiveId" clId="{D633689B-979F-4846-8959-FCD4CE79FD94}" dt="2023-07-02T09:05:18.172" v="1506" actId="478"/>
          <ac:picMkLst>
            <pc:docMk/>
            <pc:sldMk cId="3572638775" sldId="269"/>
            <ac:picMk id="14" creationId="{A48A88C8-0081-1E34-18FF-8F022A559FB4}"/>
          </ac:picMkLst>
        </pc:picChg>
        <pc:picChg chg="add mod">
          <ac:chgData name="Padmaja Kishore" userId="71e196b71ab20ee6" providerId="LiveId" clId="{D633689B-979F-4846-8959-FCD4CE79FD94}" dt="2023-07-02T09:07:05.039" v="1527" actId="164"/>
          <ac:picMkLst>
            <pc:docMk/>
            <pc:sldMk cId="3572638775" sldId="269"/>
            <ac:picMk id="16" creationId="{4E131849-2CFE-0053-59BC-B242E9A9641C}"/>
          </ac:picMkLst>
        </pc:picChg>
        <pc:picChg chg="add mod">
          <ac:chgData name="Padmaja Kishore" userId="71e196b71ab20ee6" providerId="LiveId" clId="{D633689B-979F-4846-8959-FCD4CE79FD94}" dt="2023-07-02T09:07:05.039" v="1527" actId="164"/>
          <ac:picMkLst>
            <pc:docMk/>
            <pc:sldMk cId="3572638775" sldId="269"/>
            <ac:picMk id="18" creationId="{E9373349-7DE1-C852-92FA-C3E25ACA4B00}"/>
          </ac:picMkLst>
        </pc:picChg>
      </pc:sldChg>
      <pc:sldChg chg="addSp delSp modSp add mod">
        <pc:chgData name="Padmaja Kishore" userId="71e196b71ab20ee6" providerId="LiveId" clId="{D633689B-979F-4846-8959-FCD4CE79FD94}" dt="2023-07-02T09:14:47.985" v="1656" actId="14100"/>
        <pc:sldMkLst>
          <pc:docMk/>
          <pc:sldMk cId="1717735075" sldId="270"/>
        </pc:sldMkLst>
        <pc:spChg chg="mod">
          <ac:chgData name="Padmaja Kishore" userId="71e196b71ab20ee6" providerId="LiveId" clId="{D633689B-979F-4846-8959-FCD4CE79FD94}" dt="2023-07-02T09:10:54.795" v="1644" actId="14100"/>
          <ac:spMkLst>
            <pc:docMk/>
            <pc:sldMk cId="1717735075" sldId="270"/>
            <ac:spMk id="22" creationId="{54473533-7B1B-5320-6E64-4C40B59ED12C}"/>
          </ac:spMkLst>
        </pc:spChg>
        <pc:spChg chg="mod">
          <ac:chgData name="Padmaja Kishore" userId="71e196b71ab20ee6" providerId="LiveId" clId="{D633689B-979F-4846-8959-FCD4CE79FD94}" dt="2023-07-02T09:11:08.950" v="1650" actId="20577"/>
          <ac:spMkLst>
            <pc:docMk/>
            <pc:sldMk cId="1717735075" sldId="270"/>
            <ac:spMk id="23" creationId="{BE6FF48C-AC04-B0DB-62A2-D6EB429C6BE1}"/>
          </ac:spMkLst>
        </pc:spChg>
        <pc:grpChg chg="del">
          <ac:chgData name="Padmaja Kishore" userId="71e196b71ab20ee6" providerId="LiveId" clId="{D633689B-979F-4846-8959-FCD4CE79FD94}" dt="2023-07-02T09:10:29.324" v="1584" actId="478"/>
          <ac:grpSpMkLst>
            <pc:docMk/>
            <pc:sldMk cId="1717735075" sldId="270"/>
            <ac:grpSpMk id="21" creationId="{10E28F97-FBBC-25B9-69AA-11A6C889E555}"/>
          </ac:grpSpMkLst>
        </pc:grpChg>
        <pc:picChg chg="add mod">
          <ac:chgData name="Padmaja Kishore" userId="71e196b71ab20ee6" providerId="LiveId" clId="{D633689B-979F-4846-8959-FCD4CE79FD94}" dt="2023-07-02T09:14:44.766" v="1655" actId="14100"/>
          <ac:picMkLst>
            <pc:docMk/>
            <pc:sldMk cId="1717735075" sldId="270"/>
            <ac:picMk id="4" creationId="{03CE010A-AE44-1EF6-F127-615C3B2EB642}"/>
          </ac:picMkLst>
        </pc:picChg>
        <pc:picChg chg="add mod">
          <ac:chgData name="Padmaja Kishore" userId="71e196b71ab20ee6" providerId="LiveId" clId="{D633689B-979F-4846-8959-FCD4CE79FD94}" dt="2023-07-02T09:14:47.985" v="1656" actId="14100"/>
          <ac:picMkLst>
            <pc:docMk/>
            <pc:sldMk cId="1717735075" sldId="270"/>
            <ac:picMk id="7" creationId="{9549EB79-C380-F7B7-897E-B6AD5F571CBA}"/>
          </ac:picMkLst>
        </pc:picChg>
      </pc:sldChg>
      <pc:sldChg chg="addSp delSp modSp add mod">
        <pc:chgData name="Padmaja Kishore" userId="71e196b71ab20ee6" providerId="LiveId" clId="{D633689B-979F-4846-8959-FCD4CE79FD94}" dt="2023-07-02T09:19:50.913" v="1674" actId="179"/>
        <pc:sldMkLst>
          <pc:docMk/>
          <pc:sldMk cId="2091752514" sldId="271"/>
        </pc:sldMkLst>
        <pc:spChg chg="add mod">
          <ac:chgData name="Padmaja Kishore" userId="71e196b71ab20ee6" providerId="LiveId" clId="{D633689B-979F-4846-8959-FCD4CE79FD94}" dt="2023-07-02T09:19:50.913" v="1674" actId="179"/>
          <ac:spMkLst>
            <pc:docMk/>
            <pc:sldMk cId="2091752514" sldId="271"/>
            <ac:spMk id="5" creationId="{896707C0-9540-BFD1-8586-E802EB595C64}"/>
          </ac:spMkLst>
        </pc:spChg>
        <pc:spChg chg="del mod">
          <ac:chgData name="Padmaja Kishore" userId="71e196b71ab20ee6" providerId="LiveId" clId="{D633689B-979F-4846-8959-FCD4CE79FD94}" dt="2023-07-02T09:18:47.988" v="1661" actId="478"/>
          <ac:spMkLst>
            <pc:docMk/>
            <pc:sldMk cId="2091752514" sldId="271"/>
            <ac:spMk id="22" creationId="{54473533-7B1B-5320-6E64-4C40B59ED12C}"/>
          </ac:spMkLst>
        </pc:spChg>
        <pc:spChg chg="del">
          <ac:chgData name="Padmaja Kishore" userId="71e196b71ab20ee6" providerId="LiveId" clId="{D633689B-979F-4846-8959-FCD4CE79FD94}" dt="2023-07-02T09:18:50.639" v="1662" actId="478"/>
          <ac:spMkLst>
            <pc:docMk/>
            <pc:sldMk cId="2091752514" sldId="271"/>
            <ac:spMk id="23" creationId="{BE6FF48C-AC04-B0DB-62A2-D6EB429C6BE1}"/>
          </ac:spMkLst>
        </pc:spChg>
        <pc:picChg chg="del">
          <ac:chgData name="Padmaja Kishore" userId="71e196b71ab20ee6" providerId="LiveId" clId="{D633689B-979F-4846-8959-FCD4CE79FD94}" dt="2023-07-02T09:18:42.410" v="1658" actId="478"/>
          <ac:picMkLst>
            <pc:docMk/>
            <pc:sldMk cId="2091752514" sldId="271"/>
            <ac:picMk id="4" creationId="{03CE010A-AE44-1EF6-F127-615C3B2EB642}"/>
          </ac:picMkLst>
        </pc:picChg>
        <pc:picChg chg="del">
          <ac:chgData name="Padmaja Kishore" userId="71e196b71ab20ee6" providerId="LiveId" clId="{D633689B-979F-4846-8959-FCD4CE79FD94}" dt="2023-07-02T09:18:44.170" v="1659" actId="478"/>
          <ac:picMkLst>
            <pc:docMk/>
            <pc:sldMk cId="2091752514" sldId="271"/>
            <ac:picMk id="7" creationId="{9549EB79-C380-F7B7-897E-B6AD5F571CBA}"/>
          </ac:picMkLst>
        </pc:picChg>
      </pc:sldChg>
      <pc:sldChg chg="addSp delSp modSp add mod">
        <pc:chgData name="Padmaja Kishore" userId="71e196b71ab20ee6" providerId="LiveId" clId="{D633689B-979F-4846-8959-FCD4CE79FD94}" dt="2023-07-02T09:26:04.484" v="1686" actId="14100"/>
        <pc:sldMkLst>
          <pc:docMk/>
          <pc:sldMk cId="3970364005" sldId="272"/>
        </pc:sldMkLst>
        <pc:spChg chg="add del">
          <ac:chgData name="Padmaja Kishore" userId="71e196b71ab20ee6" providerId="LiveId" clId="{D633689B-979F-4846-8959-FCD4CE79FD94}" dt="2023-07-02T09:24:29.310" v="1679" actId="22"/>
          <ac:spMkLst>
            <pc:docMk/>
            <pc:sldMk cId="3970364005" sldId="272"/>
            <ac:spMk id="4" creationId="{C277585B-D17F-F7FF-0C72-283455B99447}"/>
          </ac:spMkLst>
        </pc:spChg>
        <pc:spChg chg="del mod">
          <ac:chgData name="Padmaja Kishore" userId="71e196b71ab20ee6" providerId="LiveId" clId="{D633689B-979F-4846-8959-FCD4CE79FD94}" dt="2023-07-02T09:20:08.452" v="1677" actId="478"/>
          <ac:spMkLst>
            <pc:docMk/>
            <pc:sldMk cId="3970364005" sldId="272"/>
            <ac:spMk id="5" creationId="{896707C0-9540-BFD1-8586-E802EB595C64}"/>
          </ac:spMkLst>
        </pc:spChg>
        <pc:picChg chg="add del">
          <ac:chgData name="Padmaja Kishore" userId="71e196b71ab20ee6" providerId="LiveId" clId="{D633689B-979F-4846-8959-FCD4CE79FD94}" dt="2023-07-02T09:25:19.634" v="1681" actId="478"/>
          <ac:picMkLst>
            <pc:docMk/>
            <pc:sldMk cId="3970364005" sldId="272"/>
            <ac:picMk id="7" creationId="{EC9A23FD-C07A-F226-03BA-5A1276DF2D80}"/>
          </ac:picMkLst>
        </pc:picChg>
        <pc:picChg chg="add mod">
          <ac:chgData name="Padmaja Kishore" userId="71e196b71ab20ee6" providerId="LiveId" clId="{D633689B-979F-4846-8959-FCD4CE79FD94}" dt="2023-07-02T09:25:24.195" v="1683" actId="1076"/>
          <ac:picMkLst>
            <pc:docMk/>
            <pc:sldMk cId="3970364005" sldId="272"/>
            <ac:picMk id="9" creationId="{CCCEAE82-B159-C239-AFEE-F0CCB65F630B}"/>
          </ac:picMkLst>
        </pc:picChg>
        <pc:picChg chg="add mod">
          <ac:chgData name="Padmaja Kishore" userId="71e196b71ab20ee6" providerId="LiveId" clId="{D633689B-979F-4846-8959-FCD4CE79FD94}" dt="2023-07-02T09:26:04.484" v="1686" actId="14100"/>
          <ac:picMkLst>
            <pc:docMk/>
            <pc:sldMk cId="3970364005" sldId="272"/>
            <ac:picMk id="12" creationId="{2104333D-6205-C288-8C99-EACF3A51B666}"/>
          </ac:picMkLst>
        </pc:picChg>
      </pc:sldChg>
      <pc:sldChg chg="addSp delSp modSp add mod">
        <pc:chgData name="Padmaja Kishore" userId="71e196b71ab20ee6" providerId="LiveId" clId="{D633689B-979F-4846-8959-FCD4CE79FD94}" dt="2023-07-02T11:28:11.228" v="1789" actId="164"/>
        <pc:sldMkLst>
          <pc:docMk/>
          <pc:sldMk cId="2616120484" sldId="273"/>
        </pc:sldMkLst>
        <pc:spChg chg="add mod">
          <ac:chgData name="Padmaja Kishore" userId="71e196b71ab20ee6" providerId="LiveId" clId="{D633689B-979F-4846-8959-FCD4CE79FD94}" dt="2023-07-02T11:22:39.580" v="1719" actId="2710"/>
          <ac:spMkLst>
            <pc:docMk/>
            <pc:sldMk cId="2616120484" sldId="273"/>
            <ac:spMk id="3" creationId="{0267F099-19B9-EB28-8E0F-ACDDBD807C5B}"/>
          </ac:spMkLst>
        </pc:spChg>
        <pc:spChg chg="add mod">
          <ac:chgData name="Padmaja Kishore" userId="71e196b71ab20ee6" providerId="LiveId" clId="{D633689B-979F-4846-8959-FCD4CE79FD94}" dt="2023-07-02T11:28:11.228" v="1789" actId="164"/>
          <ac:spMkLst>
            <pc:docMk/>
            <pc:sldMk cId="2616120484" sldId="273"/>
            <ac:spMk id="5" creationId="{0C35E952-7FEF-CD5A-8B9A-469C9814BF0C}"/>
          </ac:spMkLst>
        </pc:spChg>
        <pc:spChg chg="add mod">
          <ac:chgData name="Padmaja Kishore" userId="71e196b71ab20ee6" providerId="LiveId" clId="{D633689B-979F-4846-8959-FCD4CE79FD94}" dt="2023-07-02T11:28:11.228" v="1789" actId="164"/>
          <ac:spMkLst>
            <pc:docMk/>
            <pc:sldMk cId="2616120484" sldId="273"/>
            <ac:spMk id="7" creationId="{17D71C93-B630-24F9-6B17-E8DF31D4F19B}"/>
          </ac:spMkLst>
        </pc:spChg>
        <pc:spChg chg="add mod">
          <ac:chgData name="Padmaja Kishore" userId="71e196b71ab20ee6" providerId="LiveId" clId="{D633689B-979F-4846-8959-FCD4CE79FD94}" dt="2023-07-02T11:28:11.228" v="1789" actId="164"/>
          <ac:spMkLst>
            <pc:docMk/>
            <pc:sldMk cId="2616120484" sldId="273"/>
            <ac:spMk id="10" creationId="{361FEC89-2BDB-5FF2-90C4-7987126D6C93}"/>
          </ac:spMkLst>
        </pc:spChg>
        <pc:spChg chg="add mod">
          <ac:chgData name="Padmaja Kishore" userId="71e196b71ab20ee6" providerId="LiveId" clId="{D633689B-979F-4846-8959-FCD4CE79FD94}" dt="2023-07-02T11:28:11.228" v="1789" actId="164"/>
          <ac:spMkLst>
            <pc:docMk/>
            <pc:sldMk cId="2616120484" sldId="273"/>
            <ac:spMk id="14" creationId="{5A689EF5-F452-9EE2-D468-35F9FFFE3A23}"/>
          </ac:spMkLst>
        </pc:spChg>
        <pc:spChg chg="add mod">
          <ac:chgData name="Padmaja Kishore" userId="71e196b71ab20ee6" providerId="LiveId" clId="{D633689B-979F-4846-8959-FCD4CE79FD94}" dt="2023-07-02T11:26:25.432" v="1751" actId="14100"/>
          <ac:spMkLst>
            <pc:docMk/>
            <pc:sldMk cId="2616120484" sldId="273"/>
            <ac:spMk id="16" creationId="{2067C7FE-BF70-D84C-375B-D1202E408C16}"/>
          </ac:spMkLst>
        </pc:spChg>
        <pc:spChg chg="add del">
          <ac:chgData name="Padmaja Kishore" userId="71e196b71ab20ee6" providerId="LiveId" clId="{D633689B-979F-4846-8959-FCD4CE79FD94}" dt="2023-07-02T11:25:45.552" v="1736" actId="22"/>
          <ac:spMkLst>
            <pc:docMk/>
            <pc:sldMk cId="2616120484" sldId="273"/>
            <ac:spMk id="18" creationId="{FEEF9D5B-84AF-77C9-500A-1E25266F41DE}"/>
          </ac:spMkLst>
        </pc:spChg>
        <pc:spChg chg="add mod">
          <ac:chgData name="Padmaja Kishore" userId="71e196b71ab20ee6" providerId="LiveId" clId="{D633689B-979F-4846-8959-FCD4CE79FD94}" dt="2023-07-02T11:28:11.228" v="1789" actId="164"/>
          <ac:spMkLst>
            <pc:docMk/>
            <pc:sldMk cId="2616120484" sldId="273"/>
            <ac:spMk id="19" creationId="{7FDC0E45-0594-7841-D6FE-F6CEEC024033}"/>
          </ac:spMkLst>
        </pc:spChg>
        <pc:spChg chg="add mod">
          <ac:chgData name="Padmaja Kishore" userId="71e196b71ab20ee6" providerId="LiveId" clId="{D633689B-979F-4846-8959-FCD4CE79FD94}" dt="2023-07-02T11:28:11.228" v="1789" actId="164"/>
          <ac:spMkLst>
            <pc:docMk/>
            <pc:sldMk cId="2616120484" sldId="273"/>
            <ac:spMk id="21" creationId="{50127344-9A76-2AB5-4515-5A76BE5DF7AA}"/>
          </ac:spMkLst>
        </pc:spChg>
        <pc:spChg chg="add mod">
          <ac:chgData name="Padmaja Kishore" userId="71e196b71ab20ee6" providerId="LiveId" clId="{D633689B-979F-4846-8959-FCD4CE79FD94}" dt="2023-07-02T11:28:11.228" v="1789" actId="164"/>
          <ac:spMkLst>
            <pc:docMk/>
            <pc:sldMk cId="2616120484" sldId="273"/>
            <ac:spMk id="22" creationId="{BB1499F2-2FC0-B6A3-65C0-5F68B1B236AD}"/>
          </ac:spMkLst>
        </pc:spChg>
        <pc:grpChg chg="add mod">
          <ac:chgData name="Padmaja Kishore" userId="71e196b71ab20ee6" providerId="LiveId" clId="{D633689B-979F-4846-8959-FCD4CE79FD94}" dt="2023-07-02T11:28:11.228" v="1789" actId="164"/>
          <ac:grpSpMkLst>
            <pc:docMk/>
            <pc:sldMk cId="2616120484" sldId="273"/>
            <ac:grpSpMk id="23" creationId="{B5C8BC07-EB24-7731-0B58-3310AF4D619F}"/>
          </ac:grpSpMkLst>
        </pc:grpChg>
        <pc:picChg chg="del">
          <ac:chgData name="Padmaja Kishore" userId="71e196b71ab20ee6" providerId="LiveId" clId="{D633689B-979F-4846-8959-FCD4CE79FD94}" dt="2023-07-02T11:13:48.807" v="1688" actId="478"/>
          <ac:picMkLst>
            <pc:docMk/>
            <pc:sldMk cId="2616120484" sldId="273"/>
            <ac:picMk id="9" creationId="{CCCEAE82-B159-C239-AFEE-F0CCB65F630B}"/>
          </ac:picMkLst>
        </pc:picChg>
        <pc:picChg chg="del">
          <ac:chgData name="Padmaja Kishore" userId="71e196b71ab20ee6" providerId="LiveId" clId="{D633689B-979F-4846-8959-FCD4CE79FD94}" dt="2023-07-02T11:13:50.551" v="1689" actId="478"/>
          <ac:picMkLst>
            <pc:docMk/>
            <pc:sldMk cId="2616120484" sldId="273"/>
            <ac:picMk id="12" creationId="{2104333D-6205-C288-8C99-EACF3A51B666}"/>
          </ac:picMkLst>
        </pc:picChg>
      </pc:sldChg>
      <pc:sldChg chg="addSp delSp modSp add mod">
        <pc:chgData name="Padmaja Kishore" userId="71e196b71ab20ee6" providerId="LiveId" clId="{D633689B-979F-4846-8959-FCD4CE79FD94}" dt="2023-07-02T12:17:53.172" v="1895" actId="1076"/>
        <pc:sldMkLst>
          <pc:docMk/>
          <pc:sldMk cId="2144406289" sldId="274"/>
        </pc:sldMkLst>
        <pc:spChg chg="del">
          <ac:chgData name="Padmaja Kishore" userId="71e196b71ab20ee6" providerId="LiveId" clId="{D633689B-979F-4846-8959-FCD4CE79FD94}" dt="2023-07-02T11:29:04.511" v="1794" actId="478"/>
          <ac:spMkLst>
            <pc:docMk/>
            <pc:sldMk cId="2144406289" sldId="274"/>
            <ac:spMk id="3" creationId="{0267F099-19B9-EB28-8E0F-ACDDBD807C5B}"/>
          </ac:spMkLst>
        </pc:spChg>
        <pc:spChg chg="add mod">
          <ac:chgData name="Padmaja Kishore" userId="71e196b71ab20ee6" providerId="LiveId" clId="{D633689B-979F-4846-8959-FCD4CE79FD94}" dt="2023-07-02T12:09:45.291" v="1820" actId="20577"/>
          <ac:spMkLst>
            <pc:docMk/>
            <pc:sldMk cId="2144406289" sldId="274"/>
            <ac:spMk id="6" creationId="{DC92DAE8-7CE1-5FD2-4CBC-68082DF2E854}"/>
          </ac:spMkLst>
        </pc:spChg>
        <pc:spChg chg="add mod">
          <ac:chgData name="Padmaja Kishore" userId="71e196b71ab20ee6" providerId="LiveId" clId="{D633689B-979F-4846-8959-FCD4CE79FD94}" dt="2023-07-02T12:06:30.768" v="1818" actId="207"/>
          <ac:spMkLst>
            <pc:docMk/>
            <pc:sldMk cId="2144406289" sldId="274"/>
            <ac:spMk id="8" creationId="{3540AA63-394C-CC14-C4AE-6E822289DC65}"/>
          </ac:spMkLst>
        </pc:spChg>
        <pc:spChg chg="add mod">
          <ac:chgData name="Padmaja Kishore" userId="71e196b71ab20ee6" providerId="LiveId" clId="{D633689B-979F-4846-8959-FCD4CE79FD94}" dt="2023-07-02T12:13:05.749" v="1862" actId="313"/>
          <ac:spMkLst>
            <pc:docMk/>
            <pc:sldMk cId="2144406289" sldId="274"/>
            <ac:spMk id="12" creationId="{C729554C-BD45-EF7A-367C-31F540FBBFCE}"/>
          </ac:spMkLst>
        </pc:spChg>
        <pc:spChg chg="add mod">
          <ac:chgData name="Padmaja Kishore" userId="71e196b71ab20ee6" providerId="LiveId" clId="{D633689B-979F-4846-8959-FCD4CE79FD94}" dt="2023-07-02T12:12:41.463" v="1839" actId="14100"/>
          <ac:spMkLst>
            <pc:docMk/>
            <pc:sldMk cId="2144406289" sldId="274"/>
            <ac:spMk id="13" creationId="{7DE9016C-1B0C-9A18-CA6F-046FE1C5E299}"/>
          </ac:spMkLst>
        </pc:spChg>
        <pc:spChg chg="del">
          <ac:chgData name="Padmaja Kishore" userId="71e196b71ab20ee6" providerId="LiveId" clId="{D633689B-979F-4846-8959-FCD4CE79FD94}" dt="2023-07-02T11:29:00.919" v="1793" actId="478"/>
          <ac:spMkLst>
            <pc:docMk/>
            <pc:sldMk cId="2144406289" sldId="274"/>
            <ac:spMk id="16" creationId="{2067C7FE-BF70-D84C-375B-D1202E408C16}"/>
          </ac:spMkLst>
        </pc:spChg>
        <pc:spChg chg="add mod">
          <ac:chgData name="Padmaja Kishore" userId="71e196b71ab20ee6" providerId="LiveId" clId="{D633689B-979F-4846-8959-FCD4CE79FD94}" dt="2023-07-02T12:13:40.130" v="1866" actId="1076"/>
          <ac:spMkLst>
            <pc:docMk/>
            <pc:sldMk cId="2144406289" sldId="274"/>
            <ac:spMk id="17" creationId="{F0828E74-03B3-960E-0AC5-013D0C429E74}"/>
          </ac:spMkLst>
        </pc:spChg>
        <pc:spChg chg="add mod">
          <ac:chgData name="Padmaja Kishore" userId="71e196b71ab20ee6" providerId="LiveId" clId="{D633689B-979F-4846-8959-FCD4CE79FD94}" dt="2023-07-02T12:14:07.511" v="1875" actId="1076"/>
          <ac:spMkLst>
            <pc:docMk/>
            <pc:sldMk cId="2144406289" sldId="274"/>
            <ac:spMk id="18" creationId="{834F37C3-BB28-C508-F532-4862B67D5A0F}"/>
          </ac:spMkLst>
        </pc:spChg>
        <pc:spChg chg="add mod">
          <ac:chgData name="Padmaja Kishore" userId="71e196b71ab20ee6" providerId="LiveId" clId="{D633689B-979F-4846-8959-FCD4CE79FD94}" dt="2023-07-02T12:17:15.834" v="1887" actId="1076"/>
          <ac:spMkLst>
            <pc:docMk/>
            <pc:sldMk cId="2144406289" sldId="274"/>
            <ac:spMk id="24" creationId="{BB82F1F7-DCDF-F92C-8333-674C9E644C2A}"/>
          </ac:spMkLst>
        </pc:spChg>
        <pc:spChg chg="add mod">
          <ac:chgData name="Padmaja Kishore" userId="71e196b71ab20ee6" providerId="LiveId" clId="{D633689B-979F-4846-8959-FCD4CE79FD94}" dt="2023-07-02T12:17:53.172" v="1895" actId="1076"/>
          <ac:spMkLst>
            <pc:docMk/>
            <pc:sldMk cId="2144406289" sldId="274"/>
            <ac:spMk id="25" creationId="{E8B189B6-9746-F26A-23A6-91053480E82D}"/>
          </ac:spMkLst>
        </pc:spChg>
        <pc:spChg chg="add mod">
          <ac:chgData name="Padmaja Kishore" userId="71e196b71ab20ee6" providerId="LiveId" clId="{D633689B-979F-4846-8959-FCD4CE79FD94}" dt="2023-07-02T12:17:26.670" v="1889" actId="1076"/>
          <ac:spMkLst>
            <pc:docMk/>
            <pc:sldMk cId="2144406289" sldId="274"/>
            <ac:spMk id="26" creationId="{81990AFE-BEC5-BF4D-E554-5F9962CF015C}"/>
          </ac:spMkLst>
        </pc:spChg>
        <pc:spChg chg="add del mod">
          <ac:chgData name="Padmaja Kishore" userId="71e196b71ab20ee6" providerId="LiveId" clId="{D633689B-979F-4846-8959-FCD4CE79FD94}" dt="2023-07-02T12:17:33.729" v="1891"/>
          <ac:spMkLst>
            <pc:docMk/>
            <pc:sldMk cId="2144406289" sldId="274"/>
            <ac:spMk id="27" creationId="{67699287-1E3B-55AE-66F6-090CD57FA96A}"/>
          </ac:spMkLst>
        </pc:spChg>
        <pc:spChg chg="add mod">
          <ac:chgData name="Padmaja Kishore" userId="71e196b71ab20ee6" providerId="LiveId" clId="{D633689B-979F-4846-8959-FCD4CE79FD94}" dt="2023-07-02T12:17:49.553" v="1894" actId="1076"/>
          <ac:spMkLst>
            <pc:docMk/>
            <pc:sldMk cId="2144406289" sldId="274"/>
            <ac:spMk id="28" creationId="{9392CF7F-C28C-870A-ECF6-D3876948A57F}"/>
          </ac:spMkLst>
        </pc:spChg>
        <pc:grpChg chg="del">
          <ac:chgData name="Padmaja Kishore" userId="71e196b71ab20ee6" providerId="LiveId" clId="{D633689B-979F-4846-8959-FCD4CE79FD94}" dt="2023-07-02T11:28:57.585" v="1792" actId="478"/>
          <ac:grpSpMkLst>
            <pc:docMk/>
            <pc:sldMk cId="2144406289" sldId="274"/>
            <ac:grpSpMk id="23" creationId="{B5C8BC07-EB24-7731-0B58-3310AF4D619F}"/>
          </ac:grpSpMkLst>
        </pc:grpChg>
      </pc:sldChg>
      <pc:sldChg chg="add del">
        <pc:chgData name="Padmaja Kishore" userId="71e196b71ab20ee6" providerId="LiveId" clId="{D633689B-979F-4846-8959-FCD4CE79FD94}" dt="2023-07-02T11:28:20.501" v="1790" actId="2696"/>
        <pc:sldMkLst>
          <pc:docMk/>
          <pc:sldMk cId="3322745365" sldId="274"/>
        </pc:sldMkLst>
      </pc:sldChg>
      <pc:sldChg chg="addSp delSp modSp add mod">
        <pc:chgData name="Padmaja Kishore" userId="71e196b71ab20ee6" providerId="LiveId" clId="{D633689B-979F-4846-8959-FCD4CE79FD94}" dt="2023-07-02T13:09:34.233" v="2137" actId="108"/>
        <pc:sldMkLst>
          <pc:docMk/>
          <pc:sldMk cId="3805898174" sldId="275"/>
        </pc:sldMkLst>
        <pc:spChg chg="add mod">
          <ac:chgData name="Padmaja Kishore" userId="71e196b71ab20ee6" providerId="LiveId" clId="{D633689B-979F-4846-8959-FCD4CE79FD94}" dt="2023-07-02T13:08:54.686" v="2128" actId="113"/>
          <ac:spMkLst>
            <pc:docMk/>
            <pc:sldMk cId="3805898174" sldId="275"/>
            <ac:spMk id="4" creationId="{0F894C17-28EB-6BF8-B03A-F6A5FD9C62E7}"/>
          </ac:spMkLst>
        </pc:spChg>
        <pc:spChg chg="add mod">
          <ac:chgData name="Padmaja Kishore" userId="71e196b71ab20ee6" providerId="LiveId" clId="{D633689B-979F-4846-8959-FCD4CE79FD94}" dt="2023-07-02T13:02:33.909" v="2035"/>
          <ac:spMkLst>
            <pc:docMk/>
            <pc:sldMk cId="3805898174" sldId="275"/>
            <ac:spMk id="5" creationId="{243EE78F-7B1B-8C9A-1697-DBF9FDBFE651}"/>
          </ac:spMkLst>
        </pc:spChg>
        <pc:spChg chg="mod">
          <ac:chgData name="Padmaja Kishore" userId="71e196b71ab20ee6" providerId="LiveId" clId="{D633689B-979F-4846-8959-FCD4CE79FD94}" dt="2023-07-02T12:20:09.831" v="1971" actId="20577"/>
          <ac:spMkLst>
            <pc:docMk/>
            <pc:sldMk cId="3805898174" sldId="275"/>
            <ac:spMk id="6" creationId="{DC92DAE8-7CE1-5FD2-4CBC-68082DF2E854}"/>
          </ac:spMkLst>
        </pc:spChg>
        <pc:spChg chg="mod">
          <ac:chgData name="Padmaja Kishore" userId="71e196b71ab20ee6" providerId="LiveId" clId="{D633689B-979F-4846-8959-FCD4CE79FD94}" dt="2023-07-02T12:19:27.705" v="1911" actId="20577"/>
          <ac:spMkLst>
            <pc:docMk/>
            <pc:sldMk cId="3805898174" sldId="275"/>
            <ac:spMk id="8" creationId="{3540AA63-394C-CC14-C4AE-6E822289DC65}"/>
          </ac:spMkLst>
        </pc:spChg>
        <pc:spChg chg="add mod">
          <ac:chgData name="Padmaja Kishore" userId="71e196b71ab20ee6" providerId="LiveId" clId="{D633689B-979F-4846-8959-FCD4CE79FD94}" dt="2023-07-02T13:09:34.233" v="2137" actId="108"/>
          <ac:spMkLst>
            <pc:docMk/>
            <pc:sldMk cId="3805898174" sldId="275"/>
            <ac:spMk id="9" creationId="{43A3AB75-41E9-F51E-3806-C66F27941818}"/>
          </ac:spMkLst>
        </pc:spChg>
        <pc:spChg chg="add mod">
          <ac:chgData name="Padmaja Kishore" userId="71e196b71ab20ee6" providerId="LiveId" clId="{D633689B-979F-4846-8959-FCD4CE79FD94}" dt="2023-07-02T13:08:21.006" v="2124" actId="20577"/>
          <ac:spMkLst>
            <pc:docMk/>
            <pc:sldMk cId="3805898174" sldId="275"/>
            <ac:spMk id="10" creationId="{89268FA7-5CC1-DC7D-8938-650EA9FDFA8F}"/>
          </ac:spMkLst>
        </pc:spChg>
        <pc:spChg chg="del">
          <ac:chgData name="Padmaja Kishore" userId="71e196b71ab20ee6" providerId="LiveId" clId="{D633689B-979F-4846-8959-FCD4CE79FD94}" dt="2023-07-02T12:18:34.838" v="1897" actId="478"/>
          <ac:spMkLst>
            <pc:docMk/>
            <pc:sldMk cId="3805898174" sldId="275"/>
            <ac:spMk id="12" creationId="{C729554C-BD45-EF7A-367C-31F540FBBFCE}"/>
          </ac:spMkLst>
        </pc:spChg>
        <pc:spChg chg="mod">
          <ac:chgData name="Padmaja Kishore" userId="71e196b71ab20ee6" providerId="LiveId" clId="{D633689B-979F-4846-8959-FCD4CE79FD94}" dt="2023-07-02T13:04:23.889" v="2036" actId="1076"/>
          <ac:spMkLst>
            <pc:docMk/>
            <pc:sldMk cId="3805898174" sldId="275"/>
            <ac:spMk id="13" creationId="{7DE9016C-1B0C-9A18-CA6F-046FE1C5E299}"/>
          </ac:spMkLst>
        </pc:spChg>
        <pc:spChg chg="del">
          <ac:chgData name="Padmaja Kishore" userId="71e196b71ab20ee6" providerId="LiveId" clId="{D633689B-979F-4846-8959-FCD4CE79FD94}" dt="2023-07-02T12:18:39.183" v="1898" actId="478"/>
          <ac:spMkLst>
            <pc:docMk/>
            <pc:sldMk cId="3805898174" sldId="275"/>
            <ac:spMk id="17" creationId="{F0828E74-03B3-960E-0AC5-013D0C429E74}"/>
          </ac:spMkLst>
        </pc:spChg>
        <pc:spChg chg="mod">
          <ac:chgData name="Padmaja Kishore" userId="71e196b71ab20ee6" providerId="LiveId" clId="{D633689B-979F-4846-8959-FCD4CE79FD94}" dt="2023-07-02T13:04:50.470" v="2040" actId="1076"/>
          <ac:spMkLst>
            <pc:docMk/>
            <pc:sldMk cId="3805898174" sldId="275"/>
            <ac:spMk id="18" creationId="{834F37C3-BB28-C508-F532-4862B67D5A0F}"/>
          </ac:spMkLst>
        </pc:spChg>
        <pc:spChg chg="del">
          <ac:chgData name="Padmaja Kishore" userId="71e196b71ab20ee6" providerId="LiveId" clId="{D633689B-979F-4846-8959-FCD4CE79FD94}" dt="2023-07-02T12:18:42.429" v="1899" actId="478"/>
          <ac:spMkLst>
            <pc:docMk/>
            <pc:sldMk cId="3805898174" sldId="275"/>
            <ac:spMk id="24" creationId="{BB82F1F7-DCDF-F92C-8333-674C9E644C2A}"/>
          </ac:spMkLst>
        </pc:spChg>
        <pc:spChg chg="del">
          <ac:chgData name="Padmaja Kishore" userId="71e196b71ab20ee6" providerId="LiveId" clId="{D633689B-979F-4846-8959-FCD4CE79FD94}" dt="2023-07-02T12:18:46.189" v="1900" actId="478"/>
          <ac:spMkLst>
            <pc:docMk/>
            <pc:sldMk cId="3805898174" sldId="275"/>
            <ac:spMk id="25" creationId="{E8B189B6-9746-F26A-23A6-91053480E82D}"/>
          </ac:spMkLst>
        </pc:spChg>
        <pc:spChg chg="mod">
          <ac:chgData name="Padmaja Kishore" userId="71e196b71ab20ee6" providerId="LiveId" clId="{D633689B-979F-4846-8959-FCD4CE79FD94}" dt="2023-07-02T13:04:55.611" v="2041" actId="1076"/>
          <ac:spMkLst>
            <pc:docMk/>
            <pc:sldMk cId="3805898174" sldId="275"/>
            <ac:spMk id="26" creationId="{81990AFE-BEC5-BF4D-E554-5F9962CF015C}"/>
          </ac:spMkLst>
        </pc:spChg>
      </pc:sldChg>
      <pc:sldChg chg="addSp delSp modSp add mod">
        <pc:chgData name="Padmaja Kishore" userId="71e196b71ab20ee6" providerId="LiveId" clId="{D633689B-979F-4846-8959-FCD4CE79FD94}" dt="2023-07-02T13:14:41.930" v="2195"/>
        <pc:sldMkLst>
          <pc:docMk/>
          <pc:sldMk cId="1327404033" sldId="276"/>
        </pc:sldMkLst>
        <pc:spChg chg="del mod">
          <ac:chgData name="Padmaja Kishore" userId="71e196b71ab20ee6" providerId="LiveId" clId="{D633689B-979F-4846-8959-FCD4CE79FD94}" dt="2023-07-02T13:11:03.752" v="2140" actId="478"/>
          <ac:spMkLst>
            <pc:docMk/>
            <pc:sldMk cId="1327404033" sldId="276"/>
            <ac:spMk id="4" creationId="{0F894C17-28EB-6BF8-B03A-F6A5FD9C62E7}"/>
          </ac:spMkLst>
        </pc:spChg>
        <pc:spChg chg="del mod">
          <ac:chgData name="Padmaja Kishore" userId="71e196b71ab20ee6" providerId="LiveId" clId="{D633689B-979F-4846-8959-FCD4CE79FD94}" dt="2023-07-02T13:11:13.962" v="2143" actId="478"/>
          <ac:spMkLst>
            <pc:docMk/>
            <pc:sldMk cId="1327404033" sldId="276"/>
            <ac:spMk id="5" creationId="{243EE78F-7B1B-8C9A-1697-DBF9FDBFE651}"/>
          </ac:spMkLst>
        </pc:spChg>
        <pc:spChg chg="del">
          <ac:chgData name="Padmaja Kishore" userId="71e196b71ab20ee6" providerId="LiveId" clId="{D633689B-979F-4846-8959-FCD4CE79FD94}" dt="2023-07-02T13:11:28.880" v="2147" actId="478"/>
          <ac:spMkLst>
            <pc:docMk/>
            <pc:sldMk cId="1327404033" sldId="276"/>
            <ac:spMk id="6" creationId="{DC92DAE8-7CE1-5FD2-4CBC-68082DF2E854}"/>
          </ac:spMkLst>
        </pc:spChg>
        <pc:spChg chg="add mod">
          <ac:chgData name="Padmaja Kishore" userId="71e196b71ab20ee6" providerId="LiveId" clId="{D633689B-979F-4846-8959-FCD4CE79FD94}" dt="2023-07-02T13:11:35.994" v="2150" actId="14100"/>
          <ac:spMkLst>
            <pc:docMk/>
            <pc:sldMk cId="1327404033" sldId="276"/>
            <ac:spMk id="7" creationId="{C6B91F3F-2777-BAEE-E155-1AB04273959D}"/>
          </ac:spMkLst>
        </pc:spChg>
        <pc:spChg chg="mod">
          <ac:chgData name="Padmaja Kishore" userId="71e196b71ab20ee6" providerId="LiveId" clId="{D633689B-979F-4846-8959-FCD4CE79FD94}" dt="2023-07-02T13:12:35.620" v="2162" actId="1076"/>
          <ac:spMkLst>
            <pc:docMk/>
            <pc:sldMk cId="1327404033" sldId="276"/>
            <ac:spMk id="8" creationId="{3540AA63-394C-CC14-C4AE-6E822289DC65}"/>
          </ac:spMkLst>
        </pc:spChg>
        <pc:spChg chg="del">
          <ac:chgData name="Padmaja Kishore" userId="71e196b71ab20ee6" providerId="LiveId" clId="{D633689B-979F-4846-8959-FCD4CE79FD94}" dt="2023-07-02T13:11:06.833" v="2141" actId="478"/>
          <ac:spMkLst>
            <pc:docMk/>
            <pc:sldMk cId="1327404033" sldId="276"/>
            <ac:spMk id="9" creationId="{43A3AB75-41E9-F51E-3806-C66F27941818}"/>
          </ac:spMkLst>
        </pc:spChg>
        <pc:spChg chg="del">
          <ac:chgData name="Padmaja Kishore" userId="71e196b71ab20ee6" providerId="LiveId" clId="{D633689B-979F-4846-8959-FCD4CE79FD94}" dt="2023-07-02T13:13:07.235" v="2189" actId="478"/>
          <ac:spMkLst>
            <pc:docMk/>
            <pc:sldMk cId="1327404033" sldId="276"/>
            <ac:spMk id="10" creationId="{89268FA7-5CC1-DC7D-8938-650EA9FDFA8F}"/>
          </ac:spMkLst>
        </pc:spChg>
        <pc:spChg chg="del mod">
          <ac:chgData name="Padmaja Kishore" userId="71e196b71ab20ee6" providerId="LiveId" clId="{D633689B-979F-4846-8959-FCD4CE79FD94}" dt="2023-07-02T13:11:20.366" v="2145" actId="478"/>
          <ac:spMkLst>
            <pc:docMk/>
            <pc:sldMk cId="1327404033" sldId="276"/>
            <ac:spMk id="13" creationId="{7DE9016C-1B0C-9A18-CA6F-046FE1C5E299}"/>
          </ac:spMkLst>
        </pc:spChg>
        <pc:spChg chg="add mod">
          <ac:chgData name="Padmaja Kishore" userId="71e196b71ab20ee6" providerId="LiveId" clId="{D633689B-979F-4846-8959-FCD4CE79FD94}" dt="2023-07-02T13:12:50.131" v="2188" actId="20577"/>
          <ac:spMkLst>
            <pc:docMk/>
            <pc:sldMk cId="1327404033" sldId="276"/>
            <ac:spMk id="14" creationId="{B81A91CF-449A-E0DE-A2F3-FFD34CD88981}"/>
          </ac:spMkLst>
        </pc:spChg>
        <pc:spChg chg="add mod">
          <ac:chgData name="Padmaja Kishore" userId="71e196b71ab20ee6" providerId="LiveId" clId="{D633689B-979F-4846-8959-FCD4CE79FD94}" dt="2023-07-02T13:13:50.748" v="2194" actId="14100"/>
          <ac:spMkLst>
            <pc:docMk/>
            <pc:sldMk cId="1327404033" sldId="276"/>
            <ac:spMk id="15" creationId="{C450DBFD-53B0-40FC-2025-1ABCE91D5EB6}"/>
          </ac:spMkLst>
        </pc:spChg>
        <pc:spChg chg="del">
          <ac:chgData name="Padmaja Kishore" userId="71e196b71ab20ee6" providerId="LiveId" clId="{D633689B-979F-4846-8959-FCD4CE79FD94}" dt="2023-07-02T13:11:24.905" v="2146" actId="478"/>
          <ac:spMkLst>
            <pc:docMk/>
            <pc:sldMk cId="1327404033" sldId="276"/>
            <ac:spMk id="18" creationId="{834F37C3-BB28-C508-F532-4862B67D5A0F}"/>
          </ac:spMkLst>
        </pc:spChg>
        <pc:spChg chg="mod">
          <ac:chgData name="Padmaja Kishore" userId="71e196b71ab20ee6" providerId="LiveId" clId="{D633689B-979F-4846-8959-FCD4CE79FD94}" dt="2023-07-02T13:14:41.930" v="2195"/>
          <ac:spMkLst>
            <pc:docMk/>
            <pc:sldMk cId="1327404033" sldId="276"/>
            <ac:spMk id="26" creationId="{81990AFE-BEC5-BF4D-E554-5F9962CF015C}"/>
          </ac:spMkLst>
        </pc:spChg>
        <pc:spChg chg="mod">
          <ac:chgData name="Padmaja Kishore" userId="71e196b71ab20ee6" providerId="LiveId" clId="{D633689B-979F-4846-8959-FCD4CE79FD94}" dt="2023-07-02T13:11:56.669" v="2152" actId="1076"/>
          <ac:spMkLst>
            <pc:docMk/>
            <pc:sldMk cId="1327404033" sldId="276"/>
            <ac:spMk id="28" creationId="{9392CF7F-C28C-870A-ECF6-D3876948A57F}"/>
          </ac:spMkLst>
        </pc:spChg>
      </pc:sldChg>
      <pc:sldChg chg="addSp delSp modSp add mod">
        <pc:chgData name="Padmaja Kishore" userId="71e196b71ab20ee6" providerId="LiveId" clId="{D633689B-979F-4846-8959-FCD4CE79FD94}" dt="2023-07-02T13:42:24.525" v="2249" actId="1076"/>
        <pc:sldMkLst>
          <pc:docMk/>
          <pc:sldMk cId="1756512218" sldId="277"/>
        </pc:sldMkLst>
        <pc:spChg chg="add mod">
          <ac:chgData name="Padmaja Kishore" userId="71e196b71ab20ee6" providerId="LiveId" clId="{D633689B-979F-4846-8959-FCD4CE79FD94}" dt="2023-07-02T13:16:30.413" v="2211" actId="14100"/>
          <ac:spMkLst>
            <pc:docMk/>
            <pc:sldMk cId="1756512218" sldId="277"/>
            <ac:spMk id="4" creationId="{B3BF4BEB-72E6-6DFE-6E59-1A22E9E2E74C}"/>
          </ac:spMkLst>
        </pc:spChg>
        <pc:spChg chg="add mod">
          <ac:chgData name="Padmaja Kishore" userId="71e196b71ab20ee6" providerId="LiveId" clId="{D633689B-979F-4846-8959-FCD4CE79FD94}" dt="2023-07-02T13:42:20.181" v="2248" actId="1076"/>
          <ac:spMkLst>
            <pc:docMk/>
            <pc:sldMk cId="1756512218" sldId="277"/>
            <ac:spMk id="5" creationId="{8932A20F-B7A1-67CB-F2A7-90E733833749}"/>
          </ac:spMkLst>
        </pc:spChg>
        <pc:spChg chg="mod">
          <ac:chgData name="Padmaja Kishore" userId="71e196b71ab20ee6" providerId="LiveId" clId="{D633689B-979F-4846-8959-FCD4CE79FD94}" dt="2023-07-02T13:15:05.182" v="2197"/>
          <ac:spMkLst>
            <pc:docMk/>
            <pc:sldMk cId="1756512218" sldId="277"/>
            <ac:spMk id="7" creationId="{C6B91F3F-2777-BAEE-E155-1AB04273959D}"/>
          </ac:spMkLst>
        </pc:spChg>
        <pc:spChg chg="add mod">
          <ac:chgData name="Padmaja Kishore" userId="71e196b71ab20ee6" providerId="LiveId" clId="{D633689B-979F-4846-8959-FCD4CE79FD94}" dt="2023-07-02T13:41:44.599" v="2244" actId="2710"/>
          <ac:spMkLst>
            <pc:docMk/>
            <pc:sldMk cId="1756512218" sldId="277"/>
            <ac:spMk id="9" creationId="{56844362-F158-BB45-30E5-544A8B709E82}"/>
          </ac:spMkLst>
        </pc:spChg>
        <pc:spChg chg="add mod ord">
          <ac:chgData name="Padmaja Kishore" userId="71e196b71ab20ee6" providerId="LiveId" clId="{D633689B-979F-4846-8959-FCD4CE79FD94}" dt="2023-07-02T13:42:08.564" v="2247" actId="167"/>
          <ac:spMkLst>
            <pc:docMk/>
            <pc:sldMk cId="1756512218" sldId="277"/>
            <ac:spMk id="10" creationId="{761ADFEB-093B-82C3-38E8-F8AA435CA51D}"/>
          </ac:spMkLst>
        </pc:spChg>
        <pc:spChg chg="del">
          <ac:chgData name="Padmaja Kishore" userId="71e196b71ab20ee6" providerId="LiveId" clId="{D633689B-979F-4846-8959-FCD4CE79FD94}" dt="2023-07-02T13:15:10.646" v="2198" actId="478"/>
          <ac:spMkLst>
            <pc:docMk/>
            <pc:sldMk cId="1756512218" sldId="277"/>
            <ac:spMk id="14" creationId="{B81A91CF-449A-E0DE-A2F3-FFD34CD88981}"/>
          </ac:spMkLst>
        </pc:spChg>
        <pc:spChg chg="del">
          <ac:chgData name="Padmaja Kishore" userId="71e196b71ab20ee6" providerId="LiveId" clId="{D633689B-979F-4846-8959-FCD4CE79FD94}" dt="2023-07-02T13:15:54.416" v="2206" actId="478"/>
          <ac:spMkLst>
            <pc:docMk/>
            <pc:sldMk cId="1756512218" sldId="277"/>
            <ac:spMk id="15" creationId="{C450DBFD-53B0-40FC-2025-1ABCE91D5EB6}"/>
          </ac:spMkLst>
        </pc:spChg>
        <pc:spChg chg="mod">
          <ac:chgData name="Padmaja Kishore" userId="71e196b71ab20ee6" providerId="LiveId" clId="{D633689B-979F-4846-8959-FCD4CE79FD94}" dt="2023-07-02T13:42:24.525" v="2249" actId="1076"/>
          <ac:spMkLst>
            <pc:docMk/>
            <pc:sldMk cId="1756512218" sldId="277"/>
            <ac:spMk id="28" creationId="{9392CF7F-C28C-870A-ECF6-D3876948A57F}"/>
          </ac:spMkLst>
        </pc:spChg>
      </pc:sldChg>
      <pc:sldChg chg="addSp delSp modSp add mod">
        <pc:chgData name="Padmaja Kishore" userId="71e196b71ab20ee6" providerId="LiveId" clId="{D633689B-979F-4846-8959-FCD4CE79FD94}" dt="2023-07-02T13:46:33.436" v="2292" actId="1076"/>
        <pc:sldMkLst>
          <pc:docMk/>
          <pc:sldMk cId="4014145487" sldId="278"/>
        </pc:sldMkLst>
        <pc:spChg chg="del mod">
          <ac:chgData name="Padmaja Kishore" userId="71e196b71ab20ee6" providerId="LiveId" clId="{D633689B-979F-4846-8959-FCD4CE79FD94}" dt="2023-07-02T13:42:56.997" v="2252" actId="478"/>
          <ac:spMkLst>
            <pc:docMk/>
            <pc:sldMk cId="4014145487" sldId="278"/>
            <ac:spMk id="4" creationId="{B3BF4BEB-72E6-6DFE-6E59-1A22E9E2E74C}"/>
          </ac:spMkLst>
        </pc:spChg>
        <pc:spChg chg="del">
          <ac:chgData name="Padmaja Kishore" userId="71e196b71ab20ee6" providerId="LiveId" clId="{D633689B-979F-4846-8959-FCD4CE79FD94}" dt="2023-07-02T13:42:59.850" v="2253" actId="478"/>
          <ac:spMkLst>
            <pc:docMk/>
            <pc:sldMk cId="4014145487" sldId="278"/>
            <ac:spMk id="5" creationId="{8932A20F-B7A1-67CB-F2A7-90E733833749}"/>
          </ac:spMkLst>
        </pc:spChg>
        <pc:spChg chg="add mod">
          <ac:chgData name="Padmaja Kishore" userId="71e196b71ab20ee6" providerId="LiveId" clId="{D633689B-979F-4846-8959-FCD4CE79FD94}" dt="2023-07-02T13:44:44.343" v="2276" actId="207"/>
          <ac:spMkLst>
            <pc:docMk/>
            <pc:sldMk cId="4014145487" sldId="278"/>
            <ac:spMk id="6" creationId="{DC198736-4AB5-7EA8-B5A4-48A69F22AEB9}"/>
          </ac:spMkLst>
        </pc:spChg>
        <pc:spChg chg="del">
          <ac:chgData name="Padmaja Kishore" userId="71e196b71ab20ee6" providerId="LiveId" clId="{D633689B-979F-4846-8959-FCD4CE79FD94}" dt="2023-07-02T13:43:04.984" v="2254" actId="478"/>
          <ac:spMkLst>
            <pc:docMk/>
            <pc:sldMk cId="4014145487" sldId="278"/>
            <ac:spMk id="7" creationId="{C6B91F3F-2777-BAEE-E155-1AB04273959D}"/>
          </ac:spMkLst>
        </pc:spChg>
        <pc:spChg chg="del">
          <ac:chgData name="Padmaja Kishore" userId="71e196b71ab20ee6" providerId="LiveId" clId="{D633689B-979F-4846-8959-FCD4CE79FD94}" dt="2023-07-02T13:43:12.630" v="2256" actId="478"/>
          <ac:spMkLst>
            <pc:docMk/>
            <pc:sldMk cId="4014145487" sldId="278"/>
            <ac:spMk id="9" creationId="{56844362-F158-BB45-30E5-544A8B709E82}"/>
          </ac:spMkLst>
        </pc:spChg>
        <pc:spChg chg="del">
          <ac:chgData name="Padmaja Kishore" userId="71e196b71ab20ee6" providerId="LiveId" clId="{D633689B-979F-4846-8959-FCD4CE79FD94}" dt="2023-07-02T13:43:08.050" v="2255" actId="478"/>
          <ac:spMkLst>
            <pc:docMk/>
            <pc:sldMk cId="4014145487" sldId="278"/>
            <ac:spMk id="10" creationId="{761ADFEB-093B-82C3-38E8-F8AA435CA51D}"/>
          </ac:spMkLst>
        </pc:spChg>
        <pc:spChg chg="add mod">
          <ac:chgData name="Padmaja Kishore" userId="71e196b71ab20ee6" providerId="LiveId" clId="{D633689B-979F-4846-8959-FCD4CE79FD94}" dt="2023-07-02T13:46:28.078" v="2291" actId="1076"/>
          <ac:spMkLst>
            <pc:docMk/>
            <pc:sldMk cId="4014145487" sldId="278"/>
            <ac:spMk id="12" creationId="{CFCD519C-17C2-F535-56FB-4647965AB4AA}"/>
          </ac:spMkLst>
        </pc:spChg>
        <pc:spChg chg="mod">
          <ac:chgData name="Padmaja Kishore" userId="71e196b71ab20ee6" providerId="LiveId" clId="{D633689B-979F-4846-8959-FCD4CE79FD94}" dt="2023-07-02T13:43:59.899" v="2265" actId="1076"/>
          <ac:spMkLst>
            <pc:docMk/>
            <pc:sldMk cId="4014145487" sldId="278"/>
            <ac:spMk id="26" creationId="{81990AFE-BEC5-BF4D-E554-5F9962CF015C}"/>
          </ac:spMkLst>
        </pc:spChg>
        <pc:spChg chg="mod">
          <ac:chgData name="Padmaja Kishore" userId="71e196b71ab20ee6" providerId="LiveId" clId="{D633689B-979F-4846-8959-FCD4CE79FD94}" dt="2023-07-02T13:46:33.436" v="2292" actId="1076"/>
          <ac:spMkLst>
            <pc:docMk/>
            <pc:sldMk cId="4014145487" sldId="278"/>
            <ac:spMk id="28" creationId="{9392CF7F-C28C-870A-ECF6-D3876948A57F}"/>
          </ac:spMkLst>
        </pc:spChg>
      </pc:sldChg>
      <pc:sldChg chg="addSp delSp modSp add mod">
        <pc:chgData name="Padmaja Kishore" userId="71e196b71ab20ee6" providerId="LiveId" clId="{D633689B-979F-4846-8959-FCD4CE79FD94}" dt="2023-07-02T13:53:59.524" v="2336" actId="14100"/>
        <pc:sldMkLst>
          <pc:docMk/>
          <pc:sldMk cId="2461695637" sldId="279"/>
        </pc:sldMkLst>
        <pc:spChg chg="add mod">
          <ac:chgData name="Padmaja Kishore" userId="71e196b71ab20ee6" providerId="LiveId" clId="{D633689B-979F-4846-8959-FCD4CE79FD94}" dt="2023-07-02T13:53:59.524" v="2336" actId="14100"/>
          <ac:spMkLst>
            <pc:docMk/>
            <pc:sldMk cId="2461695637" sldId="279"/>
            <ac:spMk id="4" creationId="{B6D53402-06B8-31A9-2819-472EFCB929E4}"/>
          </ac:spMkLst>
        </pc:spChg>
        <pc:spChg chg="del">
          <ac:chgData name="Padmaja Kishore" userId="71e196b71ab20ee6" providerId="LiveId" clId="{D633689B-979F-4846-8959-FCD4CE79FD94}" dt="2023-07-02T13:48:33.128" v="2294" actId="478"/>
          <ac:spMkLst>
            <pc:docMk/>
            <pc:sldMk cId="2461695637" sldId="279"/>
            <ac:spMk id="6" creationId="{DC198736-4AB5-7EA8-B5A4-48A69F22AEB9}"/>
          </ac:spMkLst>
        </pc:spChg>
        <pc:spChg chg="del">
          <ac:chgData name="Padmaja Kishore" userId="71e196b71ab20ee6" providerId="LiveId" clId="{D633689B-979F-4846-8959-FCD4CE79FD94}" dt="2023-07-02T13:48:42.247" v="2296" actId="478"/>
          <ac:spMkLst>
            <pc:docMk/>
            <pc:sldMk cId="2461695637" sldId="279"/>
            <ac:spMk id="8" creationId="{3540AA63-394C-CC14-C4AE-6E822289DC65}"/>
          </ac:spMkLst>
        </pc:spChg>
        <pc:spChg chg="del">
          <ac:chgData name="Padmaja Kishore" userId="71e196b71ab20ee6" providerId="LiveId" clId="{D633689B-979F-4846-8959-FCD4CE79FD94}" dt="2023-07-02T13:48:36.541" v="2295" actId="478"/>
          <ac:spMkLst>
            <pc:docMk/>
            <pc:sldMk cId="2461695637" sldId="279"/>
            <ac:spMk id="12" creationId="{CFCD519C-17C2-F535-56FB-4647965AB4AA}"/>
          </ac:spMkLst>
        </pc:spChg>
        <pc:spChg chg="del">
          <ac:chgData name="Padmaja Kishore" userId="71e196b71ab20ee6" providerId="LiveId" clId="{D633689B-979F-4846-8959-FCD4CE79FD94}" dt="2023-07-02T13:48:45.773" v="2297" actId="478"/>
          <ac:spMkLst>
            <pc:docMk/>
            <pc:sldMk cId="2461695637" sldId="279"/>
            <ac:spMk id="26" creationId="{81990AFE-BEC5-BF4D-E554-5F9962CF015C}"/>
          </ac:spMkLst>
        </pc:spChg>
        <pc:spChg chg="del">
          <ac:chgData name="Padmaja Kishore" userId="71e196b71ab20ee6" providerId="LiveId" clId="{D633689B-979F-4846-8959-FCD4CE79FD94}" dt="2023-07-02T13:48:48.989" v="2298" actId="478"/>
          <ac:spMkLst>
            <pc:docMk/>
            <pc:sldMk cId="2461695637" sldId="279"/>
            <ac:spMk id="28" creationId="{9392CF7F-C28C-870A-ECF6-D3876948A57F}"/>
          </ac:spMkLst>
        </pc:spChg>
        <pc:graphicFrameChg chg="add mod modGraphic">
          <ac:chgData name="Padmaja Kishore" userId="71e196b71ab20ee6" providerId="LiveId" clId="{D633689B-979F-4846-8959-FCD4CE79FD94}" dt="2023-07-02T13:53:40.902" v="2334" actId="207"/>
          <ac:graphicFrameMkLst>
            <pc:docMk/>
            <pc:sldMk cId="2461695637" sldId="279"/>
            <ac:graphicFrameMk id="3" creationId="{4D6135AF-3CB3-60EF-35FC-1408C01FA5EE}"/>
          </ac:graphicFrameMkLst>
        </pc:graphicFrameChg>
      </pc:sldChg>
      <pc:sldChg chg="addSp delSp modSp add mod">
        <pc:chgData name="Padmaja Kishore" userId="71e196b71ab20ee6" providerId="LiveId" clId="{D633689B-979F-4846-8959-FCD4CE79FD94}" dt="2023-07-08T11:54:55.621" v="2545" actId="179"/>
        <pc:sldMkLst>
          <pc:docMk/>
          <pc:sldMk cId="139525893" sldId="280"/>
        </pc:sldMkLst>
        <pc:spChg chg="mod">
          <ac:chgData name="Padmaja Kishore" userId="71e196b71ab20ee6" providerId="LiveId" clId="{D633689B-979F-4846-8959-FCD4CE79FD94}" dt="2023-07-08T05:51:40.503" v="2534" actId="20577"/>
          <ac:spMkLst>
            <pc:docMk/>
            <pc:sldMk cId="139525893" sldId="280"/>
            <ac:spMk id="2" creationId="{FC2B041D-E13F-4DFE-790C-A5A2FFE38120}"/>
          </ac:spMkLst>
        </pc:spChg>
        <pc:spChg chg="add mod">
          <ac:chgData name="Padmaja Kishore" userId="71e196b71ab20ee6" providerId="LiveId" clId="{D633689B-979F-4846-8959-FCD4CE79FD94}" dt="2023-07-08T11:54:55.621" v="2545" actId="179"/>
          <ac:spMkLst>
            <pc:docMk/>
            <pc:sldMk cId="139525893" sldId="280"/>
            <ac:spMk id="4" creationId="{339B0337-9339-A3EC-BEEA-6FB80F8B51D1}"/>
          </ac:spMkLst>
        </pc:spChg>
        <pc:spChg chg="del">
          <ac:chgData name="Padmaja Kishore" userId="71e196b71ab20ee6" providerId="LiveId" clId="{D633689B-979F-4846-8959-FCD4CE79FD94}" dt="2023-07-08T05:51:18.071" v="2519" actId="478"/>
          <ac:spMkLst>
            <pc:docMk/>
            <pc:sldMk cId="139525893" sldId="280"/>
            <ac:spMk id="4" creationId="{B6D53402-06B8-31A9-2819-472EFCB929E4}"/>
          </ac:spMkLst>
        </pc:spChg>
        <pc:graphicFrameChg chg="del modGraphic">
          <ac:chgData name="Padmaja Kishore" userId="71e196b71ab20ee6" providerId="LiveId" clId="{D633689B-979F-4846-8959-FCD4CE79FD94}" dt="2023-07-08T05:51:13.127" v="2518" actId="478"/>
          <ac:graphicFrameMkLst>
            <pc:docMk/>
            <pc:sldMk cId="139525893" sldId="280"/>
            <ac:graphicFrameMk id="3" creationId="{4D6135AF-3CB3-60EF-35FC-1408C01FA5EE}"/>
          </ac:graphicFrameMkLst>
        </pc:graphicFrameChg>
      </pc:sldChg>
      <pc:sldChg chg="modSp add mod">
        <pc:chgData name="Padmaja Kishore" userId="71e196b71ab20ee6" providerId="LiveId" clId="{D633689B-979F-4846-8959-FCD4CE79FD94}" dt="2023-07-08T12:06:20.642" v="2687" actId="20577"/>
        <pc:sldMkLst>
          <pc:docMk/>
          <pc:sldMk cId="1313936607" sldId="281"/>
        </pc:sldMkLst>
        <pc:spChg chg="mod">
          <ac:chgData name="Padmaja Kishore" userId="71e196b71ab20ee6" providerId="LiveId" clId="{D633689B-979F-4846-8959-FCD4CE79FD94}" dt="2023-07-08T12:01:04.868" v="2642" actId="2711"/>
          <ac:spMkLst>
            <pc:docMk/>
            <pc:sldMk cId="1313936607" sldId="281"/>
            <ac:spMk id="2" creationId="{FC2B041D-E13F-4DFE-790C-A5A2FFE38120}"/>
          </ac:spMkLst>
        </pc:spChg>
        <pc:spChg chg="mod">
          <ac:chgData name="Padmaja Kishore" userId="71e196b71ab20ee6" providerId="LiveId" clId="{D633689B-979F-4846-8959-FCD4CE79FD94}" dt="2023-07-08T12:06:20.642" v="2687" actId="20577"/>
          <ac:spMkLst>
            <pc:docMk/>
            <pc:sldMk cId="1313936607" sldId="281"/>
            <ac:spMk id="4" creationId="{339B0337-9339-A3EC-BEEA-6FB80F8B51D1}"/>
          </ac:spMkLst>
        </pc:spChg>
      </pc:sldChg>
      <pc:sldChg chg="addSp delSp modSp add mod">
        <pc:chgData name="Padmaja Kishore" userId="71e196b71ab20ee6" providerId="LiveId" clId="{D633689B-979F-4846-8959-FCD4CE79FD94}" dt="2023-07-08T12:15:22.823" v="2852" actId="20577"/>
        <pc:sldMkLst>
          <pc:docMk/>
          <pc:sldMk cId="1673503751" sldId="282"/>
        </pc:sldMkLst>
        <pc:spChg chg="mod">
          <ac:chgData name="Padmaja Kishore" userId="71e196b71ab20ee6" providerId="LiveId" clId="{D633689B-979F-4846-8959-FCD4CE79FD94}" dt="2023-07-08T12:15:22.823" v="2852" actId="20577"/>
          <ac:spMkLst>
            <pc:docMk/>
            <pc:sldMk cId="1673503751" sldId="282"/>
            <ac:spMk id="2" creationId="{FC2B041D-E13F-4DFE-790C-A5A2FFE38120}"/>
          </ac:spMkLst>
        </pc:spChg>
        <pc:spChg chg="mod">
          <ac:chgData name="Padmaja Kishore" userId="71e196b71ab20ee6" providerId="LiveId" clId="{D633689B-979F-4846-8959-FCD4CE79FD94}" dt="2023-07-08T12:08:07.456" v="2748" actId="179"/>
          <ac:spMkLst>
            <pc:docMk/>
            <pc:sldMk cId="1673503751" sldId="282"/>
            <ac:spMk id="4" creationId="{339B0337-9339-A3EC-BEEA-6FB80F8B51D1}"/>
          </ac:spMkLst>
        </pc:spChg>
        <pc:spChg chg="add del mod">
          <ac:chgData name="Padmaja Kishore" userId="71e196b71ab20ee6" providerId="LiveId" clId="{D633689B-979F-4846-8959-FCD4CE79FD94}" dt="2023-07-08T12:12:03.627" v="2812"/>
          <ac:spMkLst>
            <pc:docMk/>
            <pc:sldMk cId="1673503751" sldId="282"/>
            <ac:spMk id="7" creationId="{029695E9-0CCB-2C24-577B-E7F341DB9ED1}"/>
          </ac:spMkLst>
        </pc:spChg>
        <pc:spChg chg="add del mod">
          <ac:chgData name="Padmaja Kishore" userId="71e196b71ab20ee6" providerId="LiveId" clId="{D633689B-979F-4846-8959-FCD4CE79FD94}" dt="2023-07-08T12:12:03.627" v="2810" actId="478"/>
          <ac:spMkLst>
            <pc:docMk/>
            <pc:sldMk cId="1673503751" sldId="282"/>
            <ac:spMk id="8" creationId="{72E5FC0F-3A0C-6C55-CB3B-8B48C6E9D3E8}"/>
          </ac:spMkLst>
        </pc:spChg>
        <pc:graphicFrameChg chg="add del">
          <ac:chgData name="Padmaja Kishore" userId="71e196b71ab20ee6" providerId="LiveId" clId="{D633689B-979F-4846-8959-FCD4CE79FD94}" dt="2023-07-08T12:10:34.838" v="2790" actId="3680"/>
          <ac:graphicFrameMkLst>
            <pc:docMk/>
            <pc:sldMk cId="1673503751" sldId="282"/>
            <ac:graphicFrameMk id="9" creationId="{6A1C87CB-D31B-0DD4-F7CC-CECB8C38DB50}"/>
          </ac:graphicFrameMkLst>
        </pc:graphicFrameChg>
        <pc:graphicFrameChg chg="add mod modGraphic">
          <ac:chgData name="Padmaja Kishore" userId="71e196b71ab20ee6" providerId="LiveId" clId="{D633689B-979F-4846-8959-FCD4CE79FD94}" dt="2023-07-08T12:15:14.166" v="2851" actId="207"/>
          <ac:graphicFrameMkLst>
            <pc:docMk/>
            <pc:sldMk cId="1673503751" sldId="282"/>
            <ac:graphicFrameMk id="10" creationId="{7E40A00C-8B1C-20CB-3B93-B037EB4A1FFB}"/>
          </ac:graphicFrameMkLst>
        </pc:graphicFrameChg>
        <pc:picChg chg="add mod">
          <ac:chgData name="Padmaja Kishore" userId="71e196b71ab20ee6" providerId="LiveId" clId="{D633689B-979F-4846-8959-FCD4CE79FD94}" dt="2023-07-08T12:04:53.733" v="2658" actId="1076"/>
          <ac:picMkLst>
            <pc:docMk/>
            <pc:sldMk cId="1673503751" sldId="282"/>
            <ac:picMk id="5" creationId="{208AE46E-80EC-0733-4009-6DEA823E7BA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6718C-089C-4F80-85B2-C8BA90EE603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CBE5E1-EB28-46C1-B153-56EFB256B473}">
      <dgm:prSet/>
      <dgm:spPr/>
      <dgm:t>
        <a:bodyPr/>
        <a:lstStyle/>
        <a:p>
          <a:r>
            <a:rPr lang="en-IN" b="1"/>
            <a:t>Functions</a:t>
          </a:r>
          <a:endParaRPr lang="en-US"/>
        </a:p>
      </dgm:t>
    </dgm:pt>
    <dgm:pt modelId="{9AC735CC-3F7B-4260-8DA5-65394CFC5960}" type="parTrans" cxnId="{7C8DADBD-9B41-4E7C-93B8-1C0FCDDD7E8C}">
      <dgm:prSet/>
      <dgm:spPr/>
      <dgm:t>
        <a:bodyPr/>
        <a:lstStyle/>
        <a:p>
          <a:endParaRPr lang="en-US"/>
        </a:p>
      </dgm:t>
    </dgm:pt>
    <dgm:pt modelId="{CE53E124-81AE-4EF6-BDAB-26E3526EEC2E}" type="sibTrans" cxnId="{7C8DADBD-9B41-4E7C-93B8-1C0FCDDD7E8C}">
      <dgm:prSet/>
      <dgm:spPr/>
      <dgm:t>
        <a:bodyPr/>
        <a:lstStyle/>
        <a:p>
          <a:endParaRPr lang="en-US"/>
        </a:p>
      </dgm:t>
    </dgm:pt>
    <dgm:pt modelId="{A72C25D5-93BD-47CC-BAB6-E5D4703E45AA}">
      <dgm:prSet/>
      <dgm:spPr/>
      <dgm:t>
        <a:bodyPr/>
        <a:lstStyle/>
        <a:p>
          <a:r>
            <a:rPr lang="en-IN" b="1"/>
            <a:t>Function Calls</a:t>
          </a:r>
          <a:endParaRPr lang="en-US"/>
        </a:p>
      </dgm:t>
    </dgm:pt>
    <dgm:pt modelId="{8C0A885F-8543-4C24-8CE7-F773BBB1F1A6}" type="parTrans" cxnId="{870CB21E-0946-49E3-BBE0-785FD21BEB8E}">
      <dgm:prSet/>
      <dgm:spPr/>
      <dgm:t>
        <a:bodyPr/>
        <a:lstStyle/>
        <a:p>
          <a:endParaRPr lang="en-US"/>
        </a:p>
      </dgm:t>
    </dgm:pt>
    <dgm:pt modelId="{4E8DD971-68DA-425E-A3EC-559892BD71DE}" type="sibTrans" cxnId="{870CB21E-0946-49E3-BBE0-785FD21BEB8E}">
      <dgm:prSet/>
      <dgm:spPr/>
      <dgm:t>
        <a:bodyPr/>
        <a:lstStyle/>
        <a:p>
          <a:endParaRPr lang="en-US"/>
        </a:p>
      </dgm:t>
    </dgm:pt>
    <dgm:pt modelId="{20DFB955-5E84-4950-A595-B05C3F652FF2}">
      <dgm:prSet/>
      <dgm:spPr/>
      <dgm:t>
        <a:bodyPr/>
        <a:lstStyle/>
        <a:p>
          <a:r>
            <a:rPr lang="en-IN" b="1"/>
            <a:t>Flow of Execution</a:t>
          </a:r>
          <a:endParaRPr lang="en-US"/>
        </a:p>
      </dgm:t>
    </dgm:pt>
    <dgm:pt modelId="{23A4C6D1-4C45-4B84-898C-0FD59CC72CE2}" type="parTrans" cxnId="{51BE7E3B-2CAA-4794-B3CE-104591E204C5}">
      <dgm:prSet/>
      <dgm:spPr/>
      <dgm:t>
        <a:bodyPr/>
        <a:lstStyle/>
        <a:p>
          <a:endParaRPr lang="en-US"/>
        </a:p>
      </dgm:t>
    </dgm:pt>
    <dgm:pt modelId="{AB5F5EBD-D833-42D6-AA38-B5EF5B2E44D1}" type="sibTrans" cxnId="{51BE7E3B-2CAA-4794-B3CE-104591E204C5}">
      <dgm:prSet/>
      <dgm:spPr/>
      <dgm:t>
        <a:bodyPr/>
        <a:lstStyle/>
        <a:p>
          <a:endParaRPr lang="en-US"/>
        </a:p>
      </dgm:t>
    </dgm:pt>
    <dgm:pt modelId="{BCA84B8A-945A-45B1-93AF-22191BFF70F9}">
      <dgm:prSet/>
      <dgm:spPr/>
      <dgm:t>
        <a:bodyPr/>
        <a:lstStyle/>
        <a:p>
          <a:r>
            <a:rPr lang="en-IN" b="1"/>
            <a:t>Functions that require Arguments</a:t>
          </a:r>
          <a:endParaRPr lang="en-US"/>
        </a:p>
      </dgm:t>
    </dgm:pt>
    <dgm:pt modelId="{A3210E14-7C6A-4A12-8E17-D0831F883444}" type="parTrans" cxnId="{C0082785-69F5-4BF7-B248-A72CF34F5FDE}">
      <dgm:prSet/>
      <dgm:spPr/>
      <dgm:t>
        <a:bodyPr/>
        <a:lstStyle/>
        <a:p>
          <a:endParaRPr lang="en-US"/>
        </a:p>
      </dgm:t>
    </dgm:pt>
    <dgm:pt modelId="{141C0614-855D-4CDE-B161-87FECB158F47}" type="sibTrans" cxnId="{C0082785-69F5-4BF7-B248-A72CF34F5FDE}">
      <dgm:prSet/>
      <dgm:spPr/>
      <dgm:t>
        <a:bodyPr/>
        <a:lstStyle/>
        <a:p>
          <a:endParaRPr lang="en-US"/>
        </a:p>
      </dgm:t>
    </dgm:pt>
    <dgm:pt modelId="{99BEAB9F-CD6D-4562-A227-181FE80D3E1E}">
      <dgm:prSet/>
      <dgm:spPr/>
      <dgm:t>
        <a:bodyPr/>
        <a:lstStyle/>
        <a:p>
          <a:r>
            <a:rPr lang="en-IN" b="1"/>
            <a:t>Functions that return values</a:t>
          </a:r>
          <a:endParaRPr lang="en-US"/>
        </a:p>
      </dgm:t>
    </dgm:pt>
    <dgm:pt modelId="{28C6C36F-F0BD-4179-B488-60CA6225C2EE}" type="parTrans" cxnId="{EC578B72-1CB9-49BA-A1DA-06B68EFA7D12}">
      <dgm:prSet/>
      <dgm:spPr/>
      <dgm:t>
        <a:bodyPr/>
        <a:lstStyle/>
        <a:p>
          <a:endParaRPr lang="en-US"/>
        </a:p>
      </dgm:t>
    </dgm:pt>
    <dgm:pt modelId="{92DF7292-8059-4F64-8B89-82028698A794}" type="sibTrans" cxnId="{EC578B72-1CB9-49BA-A1DA-06B68EFA7D12}">
      <dgm:prSet/>
      <dgm:spPr/>
      <dgm:t>
        <a:bodyPr/>
        <a:lstStyle/>
        <a:p>
          <a:endParaRPr lang="en-US"/>
        </a:p>
      </dgm:t>
    </dgm:pt>
    <dgm:pt modelId="{4609EC55-3BC1-4CEE-A4ED-810BAA909801}">
      <dgm:prSet/>
      <dgm:spPr/>
      <dgm:t>
        <a:bodyPr/>
        <a:lstStyle/>
        <a:p>
          <a:r>
            <a:rPr lang="en-IN" b="1"/>
            <a:t>Program Development</a:t>
          </a:r>
          <a:endParaRPr lang="en-US"/>
        </a:p>
      </dgm:t>
    </dgm:pt>
    <dgm:pt modelId="{855594C2-BF8E-4962-BDBE-ECD2FD9C6DC9}" type="parTrans" cxnId="{3F3B6F3C-61EA-4F61-9D38-4C6FD137CCE7}">
      <dgm:prSet/>
      <dgm:spPr/>
      <dgm:t>
        <a:bodyPr/>
        <a:lstStyle/>
        <a:p>
          <a:endParaRPr lang="en-US"/>
        </a:p>
      </dgm:t>
    </dgm:pt>
    <dgm:pt modelId="{7A4342D0-9ED9-4700-88DE-140C35FF3135}" type="sibTrans" cxnId="{3F3B6F3C-61EA-4F61-9D38-4C6FD137CCE7}">
      <dgm:prSet/>
      <dgm:spPr/>
      <dgm:t>
        <a:bodyPr/>
        <a:lstStyle/>
        <a:p>
          <a:endParaRPr lang="en-US"/>
        </a:p>
      </dgm:t>
    </dgm:pt>
    <dgm:pt modelId="{792C52A8-9416-47F6-BE03-6EAAD816EF72}">
      <dgm:prSet/>
      <dgm:spPr/>
      <dgm:t>
        <a:bodyPr/>
        <a:lstStyle/>
        <a:p>
          <a:r>
            <a:rPr lang="en-IN" b="1"/>
            <a:t>Debugging with print</a:t>
          </a:r>
          <a:endParaRPr lang="en-US"/>
        </a:p>
      </dgm:t>
    </dgm:pt>
    <dgm:pt modelId="{B94C1866-6435-4082-8475-CF4FAA84E08C}" type="parTrans" cxnId="{CA1EF0BA-151C-4BC9-8C2E-D16E2242831E}">
      <dgm:prSet/>
      <dgm:spPr/>
      <dgm:t>
        <a:bodyPr/>
        <a:lstStyle/>
        <a:p>
          <a:endParaRPr lang="en-US"/>
        </a:p>
      </dgm:t>
    </dgm:pt>
    <dgm:pt modelId="{F0B3A5F2-D329-4766-A66C-7AE6714B9B49}" type="sibTrans" cxnId="{CA1EF0BA-151C-4BC9-8C2E-D16E2242831E}">
      <dgm:prSet/>
      <dgm:spPr/>
      <dgm:t>
        <a:bodyPr/>
        <a:lstStyle/>
        <a:p>
          <a:endParaRPr lang="en-US"/>
        </a:p>
      </dgm:t>
    </dgm:pt>
    <dgm:pt modelId="{D961FE5F-23E9-4774-BDE3-12D5A41B5230}">
      <dgm:prSet/>
      <dgm:spPr/>
      <dgm:t>
        <a:bodyPr/>
        <a:lstStyle/>
        <a:p>
          <a:r>
            <a:rPr lang="en-IN" b="1"/>
            <a:t>Composition</a:t>
          </a:r>
          <a:endParaRPr lang="en-US"/>
        </a:p>
      </dgm:t>
    </dgm:pt>
    <dgm:pt modelId="{B5D9F4F0-1AB5-4D6A-BE09-39BA1D723BA3}" type="parTrans" cxnId="{3FE5567A-58B5-4FA7-A467-1116089A73B1}">
      <dgm:prSet/>
      <dgm:spPr/>
      <dgm:t>
        <a:bodyPr/>
        <a:lstStyle/>
        <a:p>
          <a:endParaRPr lang="en-US"/>
        </a:p>
      </dgm:t>
    </dgm:pt>
    <dgm:pt modelId="{BF21E9D0-72BA-42C1-90F8-A3735AD4A997}" type="sibTrans" cxnId="{3FE5567A-58B5-4FA7-A467-1116089A73B1}">
      <dgm:prSet/>
      <dgm:spPr/>
      <dgm:t>
        <a:bodyPr/>
        <a:lstStyle/>
        <a:p>
          <a:endParaRPr lang="en-US"/>
        </a:p>
      </dgm:t>
    </dgm:pt>
    <dgm:pt modelId="{FCD58594-8890-446D-8AEC-3C9E1673645F}">
      <dgm:prSet/>
      <dgm:spPr/>
      <dgm:t>
        <a:bodyPr/>
        <a:lstStyle/>
        <a:p>
          <a:r>
            <a:rPr lang="en-IN" b="1"/>
            <a:t>Boolean Functions</a:t>
          </a:r>
          <a:endParaRPr lang="en-US"/>
        </a:p>
      </dgm:t>
    </dgm:pt>
    <dgm:pt modelId="{6D0326A6-8B97-435F-8F5F-D694E2579FD4}" type="parTrans" cxnId="{B4776A69-6926-4BC2-B15D-9A4EFD5DFF19}">
      <dgm:prSet/>
      <dgm:spPr/>
      <dgm:t>
        <a:bodyPr/>
        <a:lstStyle/>
        <a:p>
          <a:endParaRPr lang="en-US"/>
        </a:p>
      </dgm:t>
    </dgm:pt>
    <dgm:pt modelId="{0152C58E-826D-4D2F-8E9C-61EB5ED539EA}" type="sibTrans" cxnId="{B4776A69-6926-4BC2-B15D-9A4EFD5DFF19}">
      <dgm:prSet/>
      <dgm:spPr/>
      <dgm:t>
        <a:bodyPr/>
        <a:lstStyle/>
        <a:p>
          <a:endParaRPr lang="en-US"/>
        </a:p>
      </dgm:t>
    </dgm:pt>
    <dgm:pt modelId="{0DA7B0DC-66AA-4327-97AC-DD25B61B7F46}">
      <dgm:prSet/>
      <dgm:spPr/>
      <dgm:t>
        <a:bodyPr/>
        <a:lstStyle/>
        <a:p>
          <a:r>
            <a:rPr lang="en-IN" b="1"/>
            <a:t>Local Variables</a:t>
          </a:r>
          <a:endParaRPr lang="en-US"/>
        </a:p>
      </dgm:t>
    </dgm:pt>
    <dgm:pt modelId="{16DDD11B-FA00-45BE-9E9F-3EFBB00B0D6C}" type="parTrans" cxnId="{FE8F8D32-F342-4262-A70C-CD597BCBDA9D}">
      <dgm:prSet/>
      <dgm:spPr/>
      <dgm:t>
        <a:bodyPr/>
        <a:lstStyle/>
        <a:p>
          <a:endParaRPr lang="en-US"/>
        </a:p>
      </dgm:t>
    </dgm:pt>
    <dgm:pt modelId="{0CEA1AAC-3968-4738-AD8A-3EBF1A069C84}" type="sibTrans" cxnId="{FE8F8D32-F342-4262-A70C-CD597BCBDA9D}">
      <dgm:prSet/>
      <dgm:spPr/>
      <dgm:t>
        <a:bodyPr/>
        <a:lstStyle/>
        <a:p>
          <a:endParaRPr lang="en-US"/>
        </a:p>
      </dgm:t>
    </dgm:pt>
    <dgm:pt modelId="{D93306D5-CB43-4449-A492-6E0B77BA66B0}">
      <dgm:prSet/>
      <dgm:spPr/>
      <dgm:t>
        <a:bodyPr/>
        <a:lstStyle/>
        <a:p>
          <a:r>
            <a:rPr lang="en-IN" b="1"/>
            <a:t>Strings, String handling</a:t>
          </a:r>
          <a:endParaRPr lang="en-US"/>
        </a:p>
      </dgm:t>
    </dgm:pt>
    <dgm:pt modelId="{DBABFA39-B275-4397-992A-25CD279BC30D}" type="parTrans" cxnId="{83F6DA67-1A20-4AED-B8B4-11B1D68D33B3}">
      <dgm:prSet/>
      <dgm:spPr/>
      <dgm:t>
        <a:bodyPr/>
        <a:lstStyle/>
        <a:p>
          <a:endParaRPr lang="en-US"/>
        </a:p>
      </dgm:t>
    </dgm:pt>
    <dgm:pt modelId="{9422EA46-1B25-4310-8964-A1EF01E4E259}" type="sibTrans" cxnId="{83F6DA67-1A20-4AED-B8B4-11B1D68D33B3}">
      <dgm:prSet/>
      <dgm:spPr/>
      <dgm:t>
        <a:bodyPr/>
        <a:lstStyle/>
        <a:p>
          <a:endParaRPr lang="en-US"/>
        </a:p>
      </dgm:t>
    </dgm:pt>
    <dgm:pt modelId="{C7E10883-5D08-43B6-A352-2947BCF7F375}" type="pres">
      <dgm:prSet presAssocID="{5C66718C-089C-4F80-85B2-C8BA90EE6038}" presName="vert0" presStyleCnt="0">
        <dgm:presLayoutVars>
          <dgm:dir/>
          <dgm:animOne val="branch"/>
          <dgm:animLvl val="lvl"/>
        </dgm:presLayoutVars>
      </dgm:prSet>
      <dgm:spPr/>
    </dgm:pt>
    <dgm:pt modelId="{BBDA61A6-06B5-46C4-AC5C-09032453E479}" type="pres">
      <dgm:prSet presAssocID="{4ACBE5E1-EB28-46C1-B153-56EFB256B473}" presName="thickLine" presStyleLbl="alignNode1" presStyleIdx="0" presStyleCnt="11"/>
      <dgm:spPr/>
    </dgm:pt>
    <dgm:pt modelId="{3068DC5C-3805-4E3C-9701-75380DE8F555}" type="pres">
      <dgm:prSet presAssocID="{4ACBE5E1-EB28-46C1-B153-56EFB256B473}" presName="horz1" presStyleCnt="0"/>
      <dgm:spPr/>
    </dgm:pt>
    <dgm:pt modelId="{7C0DF1B5-DC22-4073-8A30-EBAA4A8F906C}" type="pres">
      <dgm:prSet presAssocID="{4ACBE5E1-EB28-46C1-B153-56EFB256B473}" presName="tx1" presStyleLbl="revTx" presStyleIdx="0" presStyleCnt="11"/>
      <dgm:spPr/>
    </dgm:pt>
    <dgm:pt modelId="{2F0D2DEF-C7F0-4915-BEE9-B6EB03D78F9F}" type="pres">
      <dgm:prSet presAssocID="{4ACBE5E1-EB28-46C1-B153-56EFB256B473}" presName="vert1" presStyleCnt="0"/>
      <dgm:spPr/>
    </dgm:pt>
    <dgm:pt modelId="{CAFA4810-3EE0-4ADB-B044-FDDF03CDC0FB}" type="pres">
      <dgm:prSet presAssocID="{A72C25D5-93BD-47CC-BAB6-E5D4703E45AA}" presName="thickLine" presStyleLbl="alignNode1" presStyleIdx="1" presStyleCnt="11"/>
      <dgm:spPr/>
    </dgm:pt>
    <dgm:pt modelId="{AE6800E8-70F0-44F1-8008-4918F7177DE1}" type="pres">
      <dgm:prSet presAssocID="{A72C25D5-93BD-47CC-BAB6-E5D4703E45AA}" presName="horz1" presStyleCnt="0"/>
      <dgm:spPr/>
    </dgm:pt>
    <dgm:pt modelId="{0AB9A380-3A9F-4AC4-BEF1-76F1F6BD5393}" type="pres">
      <dgm:prSet presAssocID="{A72C25D5-93BD-47CC-BAB6-E5D4703E45AA}" presName="tx1" presStyleLbl="revTx" presStyleIdx="1" presStyleCnt="11"/>
      <dgm:spPr/>
    </dgm:pt>
    <dgm:pt modelId="{ED142831-32FD-4C44-88AD-A77CC3105558}" type="pres">
      <dgm:prSet presAssocID="{A72C25D5-93BD-47CC-BAB6-E5D4703E45AA}" presName="vert1" presStyleCnt="0"/>
      <dgm:spPr/>
    </dgm:pt>
    <dgm:pt modelId="{BBF5E811-624E-46FE-AE79-496F1772EF29}" type="pres">
      <dgm:prSet presAssocID="{20DFB955-5E84-4950-A595-B05C3F652FF2}" presName="thickLine" presStyleLbl="alignNode1" presStyleIdx="2" presStyleCnt="11"/>
      <dgm:spPr/>
    </dgm:pt>
    <dgm:pt modelId="{67C4C564-07E3-4B7E-B8F6-07154433D111}" type="pres">
      <dgm:prSet presAssocID="{20DFB955-5E84-4950-A595-B05C3F652FF2}" presName="horz1" presStyleCnt="0"/>
      <dgm:spPr/>
    </dgm:pt>
    <dgm:pt modelId="{08D7688A-9025-41AD-9531-36595A46B327}" type="pres">
      <dgm:prSet presAssocID="{20DFB955-5E84-4950-A595-B05C3F652FF2}" presName="tx1" presStyleLbl="revTx" presStyleIdx="2" presStyleCnt="11"/>
      <dgm:spPr/>
    </dgm:pt>
    <dgm:pt modelId="{ED68B80E-AC7D-4BD2-A2B4-4FC1DE4820F8}" type="pres">
      <dgm:prSet presAssocID="{20DFB955-5E84-4950-A595-B05C3F652FF2}" presName="vert1" presStyleCnt="0"/>
      <dgm:spPr/>
    </dgm:pt>
    <dgm:pt modelId="{F7D32DC3-C59F-4504-8E39-181408F415D3}" type="pres">
      <dgm:prSet presAssocID="{BCA84B8A-945A-45B1-93AF-22191BFF70F9}" presName="thickLine" presStyleLbl="alignNode1" presStyleIdx="3" presStyleCnt="11"/>
      <dgm:spPr/>
    </dgm:pt>
    <dgm:pt modelId="{79124F21-8089-48DE-88ED-25AE31DEF55C}" type="pres">
      <dgm:prSet presAssocID="{BCA84B8A-945A-45B1-93AF-22191BFF70F9}" presName="horz1" presStyleCnt="0"/>
      <dgm:spPr/>
    </dgm:pt>
    <dgm:pt modelId="{C1E193EF-C7F2-4636-B4E1-A4442D3F463D}" type="pres">
      <dgm:prSet presAssocID="{BCA84B8A-945A-45B1-93AF-22191BFF70F9}" presName="tx1" presStyleLbl="revTx" presStyleIdx="3" presStyleCnt="11"/>
      <dgm:spPr/>
    </dgm:pt>
    <dgm:pt modelId="{E269A823-EF5F-4FE0-8357-AADE0B05590F}" type="pres">
      <dgm:prSet presAssocID="{BCA84B8A-945A-45B1-93AF-22191BFF70F9}" presName="vert1" presStyleCnt="0"/>
      <dgm:spPr/>
    </dgm:pt>
    <dgm:pt modelId="{EE75F945-7B4A-4FB9-8CA5-D70E3026FF5B}" type="pres">
      <dgm:prSet presAssocID="{99BEAB9F-CD6D-4562-A227-181FE80D3E1E}" presName="thickLine" presStyleLbl="alignNode1" presStyleIdx="4" presStyleCnt="11"/>
      <dgm:spPr/>
    </dgm:pt>
    <dgm:pt modelId="{3BF2321B-6651-4BD5-A7A0-F33A3585237D}" type="pres">
      <dgm:prSet presAssocID="{99BEAB9F-CD6D-4562-A227-181FE80D3E1E}" presName="horz1" presStyleCnt="0"/>
      <dgm:spPr/>
    </dgm:pt>
    <dgm:pt modelId="{AC7B160D-E409-4F9E-8D53-0D8C92B77716}" type="pres">
      <dgm:prSet presAssocID="{99BEAB9F-CD6D-4562-A227-181FE80D3E1E}" presName="tx1" presStyleLbl="revTx" presStyleIdx="4" presStyleCnt="11"/>
      <dgm:spPr/>
    </dgm:pt>
    <dgm:pt modelId="{C8C035F7-B8C7-4FF2-B35C-2FEECB1D231A}" type="pres">
      <dgm:prSet presAssocID="{99BEAB9F-CD6D-4562-A227-181FE80D3E1E}" presName="vert1" presStyleCnt="0"/>
      <dgm:spPr/>
    </dgm:pt>
    <dgm:pt modelId="{F56505B7-B9AB-4273-A350-E8601DAA932F}" type="pres">
      <dgm:prSet presAssocID="{4609EC55-3BC1-4CEE-A4ED-810BAA909801}" presName="thickLine" presStyleLbl="alignNode1" presStyleIdx="5" presStyleCnt="11"/>
      <dgm:spPr/>
    </dgm:pt>
    <dgm:pt modelId="{3384866A-0D05-44D6-B0DF-54C1607A7EC9}" type="pres">
      <dgm:prSet presAssocID="{4609EC55-3BC1-4CEE-A4ED-810BAA909801}" presName="horz1" presStyleCnt="0"/>
      <dgm:spPr/>
    </dgm:pt>
    <dgm:pt modelId="{EC1E1E75-D9AA-49D2-B4D9-F84DA5CE1866}" type="pres">
      <dgm:prSet presAssocID="{4609EC55-3BC1-4CEE-A4ED-810BAA909801}" presName="tx1" presStyleLbl="revTx" presStyleIdx="5" presStyleCnt="11"/>
      <dgm:spPr/>
    </dgm:pt>
    <dgm:pt modelId="{3BDB1B32-FD70-4894-B279-AFAF239E6E6A}" type="pres">
      <dgm:prSet presAssocID="{4609EC55-3BC1-4CEE-A4ED-810BAA909801}" presName="vert1" presStyleCnt="0"/>
      <dgm:spPr/>
    </dgm:pt>
    <dgm:pt modelId="{8A650520-FBE9-4C3C-B7C0-8D858BD439FC}" type="pres">
      <dgm:prSet presAssocID="{792C52A8-9416-47F6-BE03-6EAAD816EF72}" presName="thickLine" presStyleLbl="alignNode1" presStyleIdx="6" presStyleCnt="11"/>
      <dgm:spPr/>
    </dgm:pt>
    <dgm:pt modelId="{ADBC0482-1471-401C-98E8-CE35BD9A847A}" type="pres">
      <dgm:prSet presAssocID="{792C52A8-9416-47F6-BE03-6EAAD816EF72}" presName="horz1" presStyleCnt="0"/>
      <dgm:spPr/>
    </dgm:pt>
    <dgm:pt modelId="{6F288F07-0D37-4C9A-8208-D66C28C50283}" type="pres">
      <dgm:prSet presAssocID="{792C52A8-9416-47F6-BE03-6EAAD816EF72}" presName="tx1" presStyleLbl="revTx" presStyleIdx="6" presStyleCnt="11"/>
      <dgm:spPr/>
    </dgm:pt>
    <dgm:pt modelId="{0F7040F8-5D8E-48C3-BA6D-6D7E068E43C8}" type="pres">
      <dgm:prSet presAssocID="{792C52A8-9416-47F6-BE03-6EAAD816EF72}" presName="vert1" presStyleCnt="0"/>
      <dgm:spPr/>
    </dgm:pt>
    <dgm:pt modelId="{09D90656-F2B6-4D3F-AE4A-F8109B00496A}" type="pres">
      <dgm:prSet presAssocID="{D961FE5F-23E9-4774-BDE3-12D5A41B5230}" presName="thickLine" presStyleLbl="alignNode1" presStyleIdx="7" presStyleCnt="11"/>
      <dgm:spPr/>
    </dgm:pt>
    <dgm:pt modelId="{576C50DE-0F41-495C-8B0A-E8804F34E7B4}" type="pres">
      <dgm:prSet presAssocID="{D961FE5F-23E9-4774-BDE3-12D5A41B5230}" presName="horz1" presStyleCnt="0"/>
      <dgm:spPr/>
    </dgm:pt>
    <dgm:pt modelId="{88248226-3DA1-444A-A27D-C01B8995AB35}" type="pres">
      <dgm:prSet presAssocID="{D961FE5F-23E9-4774-BDE3-12D5A41B5230}" presName="tx1" presStyleLbl="revTx" presStyleIdx="7" presStyleCnt="11"/>
      <dgm:spPr/>
    </dgm:pt>
    <dgm:pt modelId="{372539F6-2C17-4B1A-8CB6-ED068A502D87}" type="pres">
      <dgm:prSet presAssocID="{D961FE5F-23E9-4774-BDE3-12D5A41B5230}" presName="vert1" presStyleCnt="0"/>
      <dgm:spPr/>
    </dgm:pt>
    <dgm:pt modelId="{F9749EC4-0937-4C10-8556-EA4E8CBC9BDF}" type="pres">
      <dgm:prSet presAssocID="{FCD58594-8890-446D-8AEC-3C9E1673645F}" presName="thickLine" presStyleLbl="alignNode1" presStyleIdx="8" presStyleCnt="11"/>
      <dgm:spPr/>
    </dgm:pt>
    <dgm:pt modelId="{3F0FAE67-B9D0-4EAA-8086-D74260A35A7A}" type="pres">
      <dgm:prSet presAssocID="{FCD58594-8890-446D-8AEC-3C9E1673645F}" presName="horz1" presStyleCnt="0"/>
      <dgm:spPr/>
    </dgm:pt>
    <dgm:pt modelId="{AE2AC643-0BAA-4893-BF9B-90792649CBCC}" type="pres">
      <dgm:prSet presAssocID="{FCD58594-8890-446D-8AEC-3C9E1673645F}" presName="tx1" presStyleLbl="revTx" presStyleIdx="8" presStyleCnt="11"/>
      <dgm:spPr/>
    </dgm:pt>
    <dgm:pt modelId="{49587C07-0414-41B4-B016-95B2577C7A25}" type="pres">
      <dgm:prSet presAssocID="{FCD58594-8890-446D-8AEC-3C9E1673645F}" presName="vert1" presStyleCnt="0"/>
      <dgm:spPr/>
    </dgm:pt>
    <dgm:pt modelId="{38FFBD87-16F7-480A-9A8C-D998D0A6B121}" type="pres">
      <dgm:prSet presAssocID="{0DA7B0DC-66AA-4327-97AC-DD25B61B7F46}" presName="thickLine" presStyleLbl="alignNode1" presStyleIdx="9" presStyleCnt="11"/>
      <dgm:spPr/>
    </dgm:pt>
    <dgm:pt modelId="{326B39B0-6488-4156-A353-5F315077A8E9}" type="pres">
      <dgm:prSet presAssocID="{0DA7B0DC-66AA-4327-97AC-DD25B61B7F46}" presName="horz1" presStyleCnt="0"/>
      <dgm:spPr/>
    </dgm:pt>
    <dgm:pt modelId="{EBF43E4B-9CE5-4AE4-9BD1-62526F2C001C}" type="pres">
      <dgm:prSet presAssocID="{0DA7B0DC-66AA-4327-97AC-DD25B61B7F46}" presName="tx1" presStyleLbl="revTx" presStyleIdx="9" presStyleCnt="11"/>
      <dgm:spPr/>
    </dgm:pt>
    <dgm:pt modelId="{AFC49AC6-933D-4484-9267-E1B0B06F5E01}" type="pres">
      <dgm:prSet presAssocID="{0DA7B0DC-66AA-4327-97AC-DD25B61B7F46}" presName="vert1" presStyleCnt="0"/>
      <dgm:spPr/>
    </dgm:pt>
    <dgm:pt modelId="{6160B67F-628B-437C-910A-7B8D41F8284A}" type="pres">
      <dgm:prSet presAssocID="{D93306D5-CB43-4449-A492-6E0B77BA66B0}" presName="thickLine" presStyleLbl="alignNode1" presStyleIdx="10" presStyleCnt="11"/>
      <dgm:spPr/>
    </dgm:pt>
    <dgm:pt modelId="{D165DABE-9C47-4485-9876-74A70022AB81}" type="pres">
      <dgm:prSet presAssocID="{D93306D5-CB43-4449-A492-6E0B77BA66B0}" presName="horz1" presStyleCnt="0"/>
      <dgm:spPr/>
    </dgm:pt>
    <dgm:pt modelId="{E6C23D60-95D7-47B1-A0E2-A4A7E22FE78E}" type="pres">
      <dgm:prSet presAssocID="{D93306D5-CB43-4449-A492-6E0B77BA66B0}" presName="tx1" presStyleLbl="revTx" presStyleIdx="10" presStyleCnt="11"/>
      <dgm:spPr/>
    </dgm:pt>
    <dgm:pt modelId="{33AC6E34-BC9A-4F92-999F-06D43FDAAA05}" type="pres">
      <dgm:prSet presAssocID="{D93306D5-CB43-4449-A492-6E0B77BA66B0}" presName="vert1" presStyleCnt="0"/>
      <dgm:spPr/>
    </dgm:pt>
  </dgm:ptLst>
  <dgm:cxnLst>
    <dgm:cxn modelId="{D21DCC1B-4AFC-4F73-8B13-20BCFE807670}" type="presOf" srcId="{D93306D5-CB43-4449-A492-6E0B77BA66B0}" destId="{E6C23D60-95D7-47B1-A0E2-A4A7E22FE78E}" srcOrd="0" destOrd="0" presId="urn:microsoft.com/office/officeart/2008/layout/LinedList"/>
    <dgm:cxn modelId="{870CB21E-0946-49E3-BBE0-785FD21BEB8E}" srcId="{5C66718C-089C-4F80-85B2-C8BA90EE6038}" destId="{A72C25D5-93BD-47CC-BAB6-E5D4703E45AA}" srcOrd="1" destOrd="0" parTransId="{8C0A885F-8543-4C24-8CE7-F773BBB1F1A6}" sibTransId="{4E8DD971-68DA-425E-A3EC-559892BD71DE}"/>
    <dgm:cxn modelId="{752EC12E-5BF8-42BF-9005-CFA59CDE35D2}" type="presOf" srcId="{D961FE5F-23E9-4774-BDE3-12D5A41B5230}" destId="{88248226-3DA1-444A-A27D-C01B8995AB35}" srcOrd="0" destOrd="0" presId="urn:microsoft.com/office/officeart/2008/layout/LinedList"/>
    <dgm:cxn modelId="{FE8F8D32-F342-4262-A70C-CD597BCBDA9D}" srcId="{5C66718C-089C-4F80-85B2-C8BA90EE6038}" destId="{0DA7B0DC-66AA-4327-97AC-DD25B61B7F46}" srcOrd="9" destOrd="0" parTransId="{16DDD11B-FA00-45BE-9E9F-3EFBB00B0D6C}" sibTransId="{0CEA1AAC-3968-4738-AD8A-3EBF1A069C84}"/>
    <dgm:cxn modelId="{51BE7E3B-2CAA-4794-B3CE-104591E204C5}" srcId="{5C66718C-089C-4F80-85B2-C8BA90EE6038}" destId="{20DFB955-5E84-4950-A595-B05C3F652FF2}" srcOrd="2" destOrd="0" parTransId="{23A4C6D1-4C45-4B84-898C-0FD59CC72CE2}" sibTransId="{AB5F5EBD-D833-42D6-AA38-B5EF5B2E44D1}"/>
    <dgm:cxn modelId="{3F3B6F3C-61EA-4F61-9D38-4C6FD137CCE7}" srcId="{5C66718C-089C-4F80-85B2-C8BA90EE6038}" destId="{4609EC55-3BC1-4CEE-A4ED-810BAA909801}" srcOrd="5" destOrd="0" parTransId="{855594C2-BF8E-4962-BDBE-ECD2FD9C6DC9}" sibTransId="{7A4342D0-9ED9-4700-88DE-140C35FF3135}"/>
    <dgm:cxn modelId="{83F6DA67-1A20-4AED-B8B4-11B1D68D33B3}" srcId="{5C66718C-089C-4F80-85B2-C8BA90EE6038}" destId="{D93306D5-CB43-4449-A492-6E0B77BA66B0}" srcOrd="10" destOrd="0" parTransId="{DBABFA39-B275-4397-992A-25CD279BC30D}" sibTransId="{9422EA46-1B25-4310-8964-A1EF01E4E259}"/>
    <dgm:cxn modelId="{B4776A69-6926-4BC2-B15D-9A4EFD5DFF19}" srcId="{5C66718C-089C-4F80-85B2-C8BA90EE6038}" destId="{FCD58594-8890-446D-8AEC-3C9E1673645F}" srcOrd="8" destOrd="0" parTransId="{6D0326A6-8B97-435F-8F5F-D694E2579FD4}" sibTransId="{0152C58E-826D-4D2F-8E9C-61EB5ED539EA}"/>
    <dgm:cxn modelId="{B2985470-8623-4FFA-9D35-E9C83D719ABA}" type="presOf" srcId="{99BEAB9F-CD6D-4562-A227-181FE80D3E1E}" destId="{AC7B160D-E409-4F9E-8D53-0D8C92B77716}" srcOrd="0" destOrd="0" presId="urn:microsoft.com/office/officeart/2008/layout/LinedList"/>
    <dgm:cxn modelId="{EC578B72-1CB9-49BA-A1DA-06B68EFA7D12}" srcId="{5C66718C-089C-4F80-85B2-C8BA90EE6038}" destId="{99BEAB9F-CD6D-4562-A227-181FE80D3E1E}" srcOrd="4" destOrd="0" parTransId="{28C6C36F-F0BD-4179-B488-60CA6225C2EE}" sibTransId="{92DF7292-8059-4F64-8B89-82028698A794}"/>
    <dgm:cxn modelId="{3FE5567A-58B5-4FA7-A467-1116089A73B1}" srcId="{5C66718C-089C-4F80-85B2-C8BA90EE6038}" destId="{D961FE5F-23E9-4774-BDE3-12D5A41B5230}" srcOrd="7" destOrd="0" parTransId="{B5D9F4F0-1AB5-4D6A-BE09-39BA1D723BA3}" sibTransId="{BF21E9D0-72BA-42C1-90F8-A3735AD4A997}"/>
    <dgm:cxn modelId="{3779447C-09EA-4459-8309-C629A6830A81}" type="presOf" srcId="{4ACBE5E1-EB28-46C1-B153-56EFB256B473}" destId="{7C0DF1B5-DC22-4073-8A30-EBAA4A8F906C}" srcOrd="0" destOrd="0" presId="urn:microsoft.com/office/officeart/2008/layout/LinedList"/>
    <dgm:cxn modelId="{C0082785-69F5-4BF7-B248-A72CF34F5FDE}" srcId="{5C66718C-089C-4F80-85B2-C8BA90EE6038}" destId="{BCA84B8A-945A-45B1-93AF-22191BFF70F9}" srcOrd="3" destOrd="0" parTransId="{A3210E14-7C6A-4A12-8E17-D0831F883444}" sibTransId="{141C0614-855D-4CDE-B161-87FECB158F47}"/>
    <dgm:cxn modelId="{9B6AEA86-C292-4F8A-B270-7479283EDF4A}" type="presOf" srcId="{4609EC55-3BC1-4CEE-A4ED-810BAA909801}" destId="{EC1E1E75-D9AA-49D2-B4D9-F84DA5CE1866}" srcOrd="0" destOrd="0" presId="urn:microsoft.com/office/officeart/2008/layout/LinedList"/>
    <dgm:cxn modelId="{5E0EA79A-E786-4BF0-92F0-04E67248E48D}" type="presOf" srcId="{0DA7B0DC-66AA-4327-97AC-DD25B61B7F46}" destId="{EBF43E4B-9CE5-4AE4-9BD1-62526F2C001C}" srcOrd="0" destOrd="0" presId="urn:microsoft.com/office/officeart/2008/layout/LinedList"/>
    <dgm:cxn modelId="{EF9C889F-9B37-4078-BC84-72AE2DF7CB78}" type="presOf" srcId="{5C66718C-089C-4F80-85B2-C8BA90EE6038}" destId="{C7E10883-5D08-43B6-A352-2947BCF7F375}" srcOrd="0" destOrd="0" presId="urn:microsoft.com/office/officeart/2008/layout/LinedList"/>
    <dgm:cxn modelId="{3B739EA0-8F70-45EC-9BAB-A2351D91D912}" type="presOf" srcId="{A72C25D5-93BD-47CC-BAB6-E5D4703E45AA}" destId="{0AB9A380-3A9F-4AC4-BEF1-76F1F6BD5393}" srcOrd="0" destOrd="0" presId="urn:microsoft.com/office/officeart/2008/layout/LinedList"/>
    <dgm:cxn modelId="{CA1EF0BA-151C-4BC9-8C2E-D16E2242831E}" srcId="{5C66718C-089C-4F80-85B2-C8BA90EE6038}" destId="{792C52A8-9416-47F6-BE03-6EAAD816EF72}" srcOrd="6" destOrd="0" parTransId="{B94C1866-6435-4082-8475-CF4FAA84E08C}" sibTransId="{F0B3A5F2-D329-4766-A66C-7AE6714B9B49}"/>
    <dgm:cxn modelId="{7C8DADBD-9B41-4E7C-93B8-1C0FCDDD7E8C}" srcId="{5C66718C-089C-4F80-85B2-C8BA90EE6038}" destId="{4ACBE5E1-EB28-46C1-B153-56EFB256B473}" srcOrd="0" destOrd="0" parTransId="{9AC735CC-3F7B-4260-8DA5-65394CFC5960}" sibTransId="{CE53E124-81AE-4EF6-BDAB-26E3526EEC2E}"/>
    <dgm:cxn modelId="{00F4B5DD-2749-453D-AE93-57E9A9AB4318}" type="presOf" srcId="{BCA84B8A-945A-45B1-93AF-22191BFF70F9}" destId="{C1E193EF-C7F2-4636-B4E1-A4442D3F463D}" srcOrd="0" destOrd="0" presId="urn:microsoft.com/office/officeart/2008/layout/LinedList"/>
    <dgm:cxn modelId="{102633E2-7B0F-48A3-B923-F99F2457C37D}" type="presOf" srcId="{20DFB955-5E84-4950-A595-B05C3F652FF2}" destId="{08D7688A-9025-41AD-9531-36595A46B327}" srcOrd="0" destOrd="0" presId="urn:microsoft.com/office/officeart/2008/layout/LinedList"/>
    <dgm:cxn modelId="{419A2AE6-B47A-431B-8AA5-746B44B07DAA}" type="presOf" srcId="{FCD58594-8890-446D-8AEC-3C9E1673645F}" destId="{AE2AC643-0BAA-4893-BF9B-90792649CBCC}" srcOrd="0" destOrd="0" presId="urn:microsoft.com/office/officeart/2008/layout/LinedList"/>
    <dgm:cxn modelId="{967912FB-FD9C-47D0-BB0B-FA81A6BCF2D2}" type="presOf" srcId="{792C52A8-9416-47F6-BE03-6EAAD816EF72}" destId="{6F288F07-0D37-4C9A-8208-D66C28C50283}" srcOrd="0" destOrd="0" presId="urn:microsoft.com/office/officeart/2008/layout/LinedList"/>
    <dgm:cxn modelId="{A654C32A-BF1C-473B-87D5-337AF1451812}" type="presParOf" srcId="{C7E10883-5D08-43B6-A352-2947BCF7F375}" destId="{BBDA61A6-06B5-46C4-AC5C-09032453E479}" srcOrd="0" destOrd="0" presId="urn:microsoft.com/office/officeart/2008/layout/LinedList"/>
    <dgm:cxn modelId="{BBA1717B-7D42-4D89-AAD8-945912075C43}" type="presParOf" srcId="{C7E10883-5D08-43B6-A352-2947BCF7F375}" destId="{3068DC5C-3805-4E3C-9701-75380DE8F555}" srcOrd="1" destOrd="0" presId="urn:microsoft.com/office/officeart/2008/layout/LinedList"/>
    <dgm:cxn modelId="{62110175-810E-49BA-B39C-61DA1E581F6C}" type="presParOf" srcId="{3068DC5C-3805-4E3C-9701-75380DE8F555}" destId="{7C0DF1B5-DC22-4073-8A30-EBAA4A8F906C}" srcOrd="0" destOrd="0" presId="urn:microsoft.com/office/officeart/2008/layout/LinedList"/>
    <dgm:cxn modelId="{1E2009AC-152E-40B0-9552-57882903027D}" type="presParOf" srcId="{3068DC5C-3805-4E3C-9701-75380DE8F555}" destId="{2F0D2DEF-C7F0-4915-BEE9-B6EB03D78F9F}" srcOrd="1" destOrd="0" presId="urn:microsoft.com/office/officeart/2008/layout/LinedList"/>
    <dgm:cxn modelId="{C6F5EA08-F6F1-48BB-B121-ABB4B13A545C}" type="presParOf" srcId="{C7E10883-5D08-43B6-A352-2947BCF7F375}" destId="{CAFA4810-3EE0-4ADB-B044-FDDF03CDC0FB}" srcOrd="2" destOrd="0" presId="urn:microsoft.com/office/officeart/2008/layout/LinedList"/>
    <dgm:cxn modelId="{B22EC86C-BF65-4EC3-8D54-2957E42BD6FE}" type="presParOf" srcId="{C7E10883-5D08-43B6-A352-2947BCF7F375}" destId="{AE6800E8-70F0-44F1-8008-4918F7177DE1}" srcOrd="3" destOrd="0" presId="urn:microsoft.com/office/officeart/2008/layout/LinedList"/>
    <dgm:cxn modelId="{7D62345F-B60C-4D0A-ACAA-C9F4E867F426}" type="presParOf" srcId="{AE6800E8-70F0-44F1-8008-4918F7177DE1}" destId="{0AB9A380-3A9F-4AC4-BEF1-76F1F6BD5393}" srcOrd="0" destOrd="0" presId="urn:microsoft.com/office/officeart/2008/layout/LinedList"/>
    <dgm:cxn modelId="{71188990-4520-4CF5-8B3A-B5FFDFDD210D}" type="presParOf" srcId="{AE6800E8-70F0-44F1-8008-4918F7177DE1}" destId="{ED142831-32FD-4C44-88AD-A77CC3105558}" srcOrd="1" destOrd="0" presId="urn:microsoft.com/office/officeart/2008/layout/LinedList"/>
    <dgm:cxn modelId="{7F9DC046-84A1-46F8-A4BC-B9A65F90DAB3}" type="presParOf" srcId="{C7E10883-5D08-43B6-A352-2947BCF7F375}" destId="{BBF5E811-624E-46FE-AE79-496F1772EF29}" srcOrd="4" destOrd="0" presId="urn:microsoft.com/office/officeart/2008/layout/LinedList"/>
    <dgm:cxn modelId="{7C439D82-DA3B-4213-9059-9D199B80D515}" type="presParOf" srcId="{C7E10883-5D08-43B6-A352-2947BCF7F375}" destId="{67C4C564-07E3-4B7E-B8F6-07154433D111}" srcOrd="5" destOrd="0" presId="urn:microsoft.com/office/officeart/2008/layout/LinedList"/>
    <dgm:cxn modelId="{619525AF-DB7F-45EA-BAE5-37DD770C52AD}" type="presParOf" srcId="{67C4C564-07E3-4B7E-B8F6-07154433D111}" destId="{08D7688A-9025-41AD-9531-36595A46B327}" srcOrd="0" destOrd="0" presId="urn:microsoft.com/office/officeart/2008/layout/LinedList"/>
    <dgm:cxn modelId="{40B949E3-8EBC-41F2-AB27-0FE9646B9A1F}" type="presParOf" srcId="{67C4C564-07E3-4B7E-B8F6-07154433D111}" destId="{ED68B80E-AC7D-4BD2-A2B4-4FC1DE4820F8}" srcOrd="1" destOrd="0" presId="urn:microsoft.com/office/officeart/2008/layout/LinedList"/>
    <dgm:cxn modelId="{28343748-59A5-4CA5-B414-333466D2805B}" type="presParOf" srcId="{C7E10883-5D08-43B6-A352-2947BCF7F375}" destId="{F7D32DC3-C59F-4504-8E39-181408F415D3}" srcOrd="6" destOrd="0" presId="urn:microsoft.com/office/officeart/2008/layout/LinedList"/>
    <dgm:cxn modelId="{A37C3A1C-2B83-4301-9926-5DED847E8082}" type="presParOf" srcId="{C7E10883-5D08-43B6-A352-2947BCF7F375}" destId="{79124F21-8089-48DE-88ED-25AE31DEF55C}" srcOrd="7" destOrd="0" presId="urn:microsoft.com/office/officeart/2008/layout/LinedList"/>
    <dgm:cxn modelId="{05BE7925-0433-4F6F-A0CF-2A01458BBE09}" type="presParOf" srcId="{79124F21-8089-48DE-88ED-25AE31DEF55C}" destId="{C1E193EF-C7F2-4636-B4E1-A4442D3F463D}" srcOrd="0" destOrd="0" presId="urn:microsoft.com/office/officeart/2008/layout/LinedList"/>
    <dgm:cxn modelId="{8B1BC371-29D3-4BC2-A942-35516B4E78B2}" type="presParOf" srcId="{79124F21-8089-48DE-88ED-25AE31DEF55C}" destId="{E269A823-EF5F-4FE0-8357-AADE0B05590F}" srcOrd="1" destOrd="0" presId="urn:microsoft.com/office/officeart/2008/layout/LinedList"/>
    <dgm:cxn modelId="{CB92CC29-2E4C-40CC-BF0A-158F3FCFEE50}" type="presParOf" srcId="{C7E10883-5D08-43B6-A352-2947BCF7F375}" destId="{EE75F945-7B4A-4FB9-8CA5-D70E3026FF5B}" srcOrd="8" destOrd="0" presId="urn:microsoft.com/office/officeart/2008/layout/LinedList"/>
    <dgm:cxn modelId="{0F7E9690-18FB-4113-BC5F-9F1273118F3A}" type="presParOf" srcId="{C7E10883-5D08-43B6-A352-2947BCF7F375}" destId="{3BF2321B-6651-4BD5-A7A0-F33A3585237D}" srcOrd="9" destOrd="0" presId="urn:microsoft.com/office/officeart/2008/layout/LinedList"/>
    <dgm:cxn modelId="{A8A96C7B-1910-4679-880D-67FB6FE9809E}" type="presParOf" srcId="{3BF2321B-6651-4BD5-A7A0-F33A3585237D}" destId="{AC7B160D-E409-4F9E-8D53-0D8C92B77716}" srcOrd="0" destOrd="0" presId="urn:microsoft.com/office/officeart/2008/layout/LinedList"/>
    <dgm:cxn modelId="{C72D8A11-C35E-4654-AAFB-FEE517593AFD}" type="presParOf" srcId="{3BF2321B-6651-4BD5-A7A0-F33A3585237D}" destId="{C8C035F7-B8C7-4FF2-B35C-2FEECB1D231A}" srcOrd="1" destOrd="0" presId="urn:microsoft.com/office/officeart/2008/layout/LinedList"/>
    <dgm:cxn modelId="{344F7D39-E106-4955-8AB4-E6B60493220C}" type="presParOf" srcId="{C7E10883-5D08-43B6-A352-2947BCF7F375}" destId="{F56505B7-B9AB-4273-A350-E8601DAA932F}" srcOrd="10" destOrd="0" presId="urn:microsoft.com/office/officeart/2008/layout/LinedList"/>
    <dgm:cxn modelId="{9C851B32-1CA5-49C1-A6AE-686A797BA3AA}" type="presParOf" srcId="{C7E10883-5D08-43B6-A352-2947BCF7F375}" destId="{3384866A-0D05-44D6-B0DF-54C1607A7EC9}" srcOrd="11" destOrd="0" presId="urn:microsoft.com/office/officeart/2008/layout/LinedList"/>
    <dgm:cxn modelId="{E5A81523-5823-4431-9144-177F9AD54591}" type="presParOf" srcId="{3384866A-0D05-44D6-B0DF-54C1607A7EC9}" destId="{EC1E1E75-D9AA-49D2-B4D9-F84DA5CE1866}" srcOrd="0" destOrd="0" presId="urn:microsoft.com/office/officeart/2008/layout/LinedList"/>
    <dgm:cxn modelId="{633351A6-07C4-46E5-A973-CC62ABA26D00}" type="presParOf" srcId="{3384866A-0D05-44D6-B0DF-54C1607A7EC9}" destId="{3BDB1B32-FD70-4894-B279-AFAF239E6E6A}" srcOrd="1" destOrd="0" presId="urn:microsoft.com/office/officeart/2008/layout/LinedList"/>
    <dgm:cxn modelId="{010C29B6-1BE8-46E8-A9EE-0B445C47E9EA}" type="presParOf" srcId="{C7E10883-5D08-43B6-A352-2947BCF7F375}" destId="{8A650520-FBE9-4C3C-B7C0-8D858BD439FC}" srcOrd="12" destOrd="0" presId="urn:microsoft.com/office/officeart/2008/layout/LinedList"/>
    <dgm:cxn modelId="{A7C420D1-F5DE-4967-8DC5-2F6130661F0D}" type="presParOf" srcId="{C7E10883-5D08-43B6-A352-2947BCF7F375}" destId="{ADBC0482-1471-401C-98E8-CE35BD9A847A}" srcOrd="13" destOrd="0" presId="urn:microsoft.com/office/officeart/2008/layout/LinedList"/>
    <dgm:cxn modelId="{2E23E9C4-956A-4EC5-A094-FD741CA6EFA5}" type="presParOf" srcId="{ADBC0482-1471-401C-98E8-CE35BD9A847A}" destId="{6F288F07-0D37-4C9A-8208-D66C28C50283}" srcOrd="0" destOrd="0" presId="urn:microsoft.com/office/officeart/2008/layout/LinedList"/>
    <dgm:cxn modelId="{CD8D9B5E-6EE4-4AEA-970E-B9B7CC958B86}" type="presParOf" srcId="{ADBC0482-1471-401C-98E8-CE35BD9A847A}" destId="{0F7040F8-5D8E-48C3-BA6D-6D7E068E43C8}" srcOrd="1" destOrd="0" presId="urn:microsoft.com/office/officeart/2008/layout/LinedList"/>
    <dgm:cxn modelId="{E7C83CAD-2DB1-4A92-B1FB-EF711244C7F3}" type="presParOf" srcId="{C7E10883-5D08-43B6-A352-2947BCF7F375}" destId="{09D90656-F2B6-4D3F-AE4A-F8109B00496A}" srcOrd="14" destOrd="0" presId="urn:microsoft.com/office/officeart/2008/layout/LinedList"/>
    <dgm:cxn modelId="{6E1F3498-CF34-4C64-AC4A-B3B3B2DF6909}" type="presParOf" srcId="{C7E10883-5D08-43B6-A352-2947BCF7F375}" destId="{576C50DE-0F41-495C-8B0A-E8804F34E7B4}" srcOrd="15" destOrd="0" presId="urn:microsoft.com/office/officeart/2008/layout/LinedList"/>
    <dgm:cxn modelId="{D0AF7987-BBB0-46C1-B5F1-A8F78FBA9E45}" type="presParOf" srcId="{576C50DE-0F41-495C-8B0A-E8804F34E7B4}" destId="{88248226-3DA1-444A-A27D-C01B8995AB35}" srcOrd="0" destOrd="0" presId="urn:microsoft.com/office/officeart/2008/layout/LinedList"/>
    <dgm:cxn modelId="{91375854-48CA-455E-9B7D-F303D642CE07}" type="presParOf" srcId="{576C50DE-0F41-495C-8B0A-E8804F34E7B4}" destId="{372539F6-2C17-4B1A-8CB6-ED068A502D87}" srcOrd="1" destOrd="0" presId="urn:microsoft.com/office/officeart/2008/layout/LinedList"/>
    <dgm:cxn modelId="{174F877E-3809-4B38-937B-899B8143389E}" type="presParOf" srcId="{C7E10883-5D08-43B6-A352-2947BCF7F375}" destId="{F9749EC4-0937-4C10-8556-EA4E8CBC9BDF}" srcOrd="16" destOrd="0" presId="urn:microsoft.com/office/officeart/2008/layout/LinedList"/>
    <dgm:cxn modelId="{ADFE5B6C-3E4E-4D9E-8A78-60324F8F6F87}" type="presParOf" srcId="{C7E10883-5D08-43B6-A352-2947BCF7F375}" destId="{3F0FAE67-B9D0-4EAA-8086-D74260A35A7A}" srcOrd="17" destOrd="0" presId="urn:microsoft.com/office/officeart/2008/layout/LinedList"/>
    <dgm:cxn modelId="{3F993C5F-E66C-49E0-BAE2-E85E47828E69}" type="presParOf" srcId="{3F0FAE67-B9D0-4EAA-8086-D74260A35A7A}" destId="{AE2AC643-0BAA-4893-BF9B-90792649CBCC}" srcOrd="0" destOrd="0" presId="urn:microsoft.com/office/officeart/2008/layout/LinedList"/>
    <dgm:cxn modelId="{34C02384-C8DB-4E12-BDDF-493225341555}" type="presParOf" srcId="{3F0FAE67-B9D0-4EAA-8086-D74260A35A7A}" destId="{49587C07-0414-41B4-B016-95B2577C7A25}" srcOrd="1" destOrd="0" presId="urn:microsoft.com/office/officeart/2008/layout/LinedList"/>
    <dgm:cxn modelId="{93781173-A2C3-402A-9A4D-2394E25B40A3}" type="presParOf" srcId="{C7E10883-5D08-43B6-A352-2947BCF7F375}" destId="{38FFBD87-16F7-480A-9A8C-D998D0A6B121}" srcOrd="18" destOrd="0" presId="urn:microsoft.com/office/officeart/2008/layout/LinedList"/>
    <dgm:cxn modelId="{7B09B448-DBE0-4DD9-83BA-B048A7040AA1}" type="presParOf" srcId="{C7E10883-5D08-43B6-A352-2947BCF7F375}" destId="{326B39B0-6488-4156-A353-5F315077A8E9}" srcOrd="19" destOrd="0" presId="urn:microsoft.com/office/officeart/2008/layout/LinedList"/>
    <dgm:cxn modelId="{AD5B158C-9252-4E01-86EF-33E040321358}" type="presParOf" srcId="{326B39B0-6488-4156-A353-5F315077A8E9}" destId="{EBF43E4B-9CE5-4AE4-9BD1-62526F2C001C}" srcOrd="0" destOrd="0" presId="urn:microsoft.com/office/officeart/2008/layout/LinedList"/>
    <dgm:cxn modelId="{080106E5-EAB7-4961-A69F-0296ECD739FA}" type="presParOf" srcId="{326B39B0-6488-4156-A353-5F315077A8E9}" destId="{AFC49AC6-933D-4484-9267-E1B0B06F5E01}" srcOrd="1" destOrd="0" presId="urn:microsoft.com/office/officeart/2008/layout/LinedList"/>
    <dgm:cxn modelId="{2628FB37-91C4-4630-BBD1-A27AF0322812}" type="presParOf" srcId="{C7E10883-5D08-43B6-A352-2947BCF7F375}" destId="{6160B67F-628B-437C-910A-7B8D41F8284A}" srcOrd="20" destOrd="0" presId="urn:microsoft.com/office/officeart/2008/layout/LinedList"/>
    <dgm:cxn modelId="{91E768CC-2ECC-472F-90CF-E8589FD541E5}" type="presParOf" srcId="{C7E10883-5D08-43B6-A352-2947BCF7F375}" destId="{D165DABE-9C47-4485-9876-74A70022AB81}" srcOrd="21" destOrd="0" presId="urn:microsoft.com/office/officeart/2008/layout/LinedList"/>
    <dgm:cxn modelId="{C36C1CB5-72E8-4795-821A-0F6971C67E83}" type="presParOf" srcId="{D165DABE-9C47-4485-9876-74A70022AB81}" destId="{E6C23D60-95D7-47B1-A0E2-A4A7E22FE78E}" srcOrd="0" destOrd="0" presId="urn:microsoft.com/office/officeart/2008/layout/LinedList"/>
    <dgm:cxn modelId="{48772A7D-F96B-4062-B994-EE0E06C10D9B}" type="presParOf" srcId="{D165DABE-9C47-4485-9876-74A70022AB81}" destId="{33AC6E34-BC9A-4F92-999F-06D43FDAAA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A61A6-06B5-46C4-AC5C-09032453E479}">
      <dsp:nvSpPr>
        <dsp:cNvPr id="0" name=""/>
        <dsp:cNvSpPr/>
      </dsp:nvSpPr>
      <dsp:spPr>
        <a:xfrm>
          <a:off x="0" y="2630"/>
          <a:ext cx="5586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DF1B5-DC22-4073-8A30-EBAA4A8F906C}">
      <dsp:nvSpPr>
        <dsp:cNvPr id="0" name=""/>
        <dsp:cNvSpPr/>
      </dsp:nvSpPr>
      <dsp:spPr>
        <a:xfrm>
          <a:off x="0" y="2630"/>
          <a:ext cx="5586919" cy="48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/>
            <a:t>Functions</a:t>
          </a:r>
          <a:endParaRPr lang="en-US" sz="2200" kern="1200"/>
        </a:p>
      </dsp:txBody>
      <dsp:txXfrm>
        <a:off x="0" y="2630"/>
        <a:ext cx="5586919" cy="489294"/>
      </dsp:txXfrm>
    </dsp:sp>
    <dsp:sp modelId="{CAFA4810-3EE0-4ADB-B044-FDDF03CDC0FB}">
      <dsp:nvSpPr>
        <dsp:cNvPr id="0" name=""/>
        <dsp:cNvSpPr/>
      </dsp:nvSpPr>
      <dsp:spPr>
        <a:xfrm>
          <a:off x="0" y="491925"/>
          <a:ext cx="5586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9A380-3A9F-4AC4-BEF1-76F1F6BD5393}">
      <dsp:nvSpPr>
        <dsp:cNvPr id="0" name=""/>
        <dsp:cNvSpPr/>
      </dsp:nvSpPr>
      <dsp:spPr>
        <a:xfrm>
          <a:off x="0" y="491925"/>
          <a:ext cx="5586919" cy="48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/>
            <a:t>Function Calls</a:t>
          </a:r>
          <a:endParaRPr lang="en-US" sz="2200" kern="1200"/>
        </a:p>
      </dsp:txBody>
      <dsp:txXfrm>
        <a:off x="0" y="491925"/>
        <a:ext cx="5586919" cy="489294"/>
      </dsp:txXfrm>
    </dsp:sp>
    <dsp:sp modelId="{BBF5E811-624E-46FE-AE79-496F1772EF29}">
      <dsp:nvSpPr>
        <dsp:cNvPr id="0" name=""/>
        <dsp:cNvSpPr/>
      </dsp:nvSpPr>
      <dsp:spPr>
        <a:xfrm>
          <a:off x="0" y="981219"/>
          <a:ext cx="5586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7688A-9025-41AD-9531-36595A46B327}">
      <dsp:nvSpPr>
        <dsp:cNvPr id="0" name=""/>
        <dsp:cNvSpPr/>
      </dsp:nvSpPr>
      <dsp:spPr>
        <a:xfrm>
          <a:off x="0" y="981219"/>
          <a:ext cx="5586919" cy="48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/>
            <a:t>Flow of Execution</a:t>
          </a:r>
          <a:endParaRPr lang="en-US" sz="2200" kern="1200"/>
        </a:p>
      </dsp:txBody>
      <dsp:txXfrm>
        <a:off x="0" y="981219"/>
        <a:ext cx="5586919" cy="489294"/>
      </dsp:txXfrm>
    </dsp:sp>
    <dsp:sp modelId="{F7D32DC3-C59F-4504-8E39-181408F415D3}">
      <dsp:nvSpPr>
        <dsp:cNvPr id="0" name=""/>
        <dsp:cNvSpPr/>
      </dsp:nvSpPr>
      <dsp:spPr>
        <a:xfrm>
          <a:off x="0" y="1470513"/>
          <a:ext cx="5586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193EF-C7F2-4636-B4E1-A4442D3F463D}">
      <dsp:nvSpPr>
        <dsp:cNvPr id="0" name=""/>
        <dsp:cNvSpPr/>
      </dsp:nvSpPr>
      <dsp:spPr>
        <a:xfrm>
          <a:off x="0" y="1470513"/>
          <a:ext cx="5586919" cy="48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/>
            <a:t>Functions that require Arguments</a:t>
          </a:r>
          <a:endParaRPr lang="en-US" sz="2200" kern="1200"/>
        </a:p>
      </dsp:txBody>
      <dsp:txXfrm>
        <a:off x="0" y="1470513"/>
        <a:ext cx="5586919" cy="489294"/>
      </dsp:txXfrm>
    </dsp:sp>
    <dsp:sp modelId="{EE75F945-7B4A-4FB9-8CA5-D70E3026FF5B}">
      <dsp:nvSpPr>
        <dsp:cNvPr id="0" name=""/>
        <dsp:cNvSpPr/>
      </dsp:nvSpPr>
      <dsp:spPr>
        <a:xfrm>
          <a:off x="0" y="1959808"/>
          <a:ext cx="5586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B160D-E409-4F9E-8D53-0D8C92B77716}">
      <dsp:nvSpPr>
        <dsp:cNvPr id="0" name=""/>
        <dsp:cNvSpPr/>
      </dsp:nvSpPr>
      <dsp:spPr>
        <a:xfrm>
          <a:off x="0" y="1959808"/>
          <a:ext cx="5586919" cy="48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/>
            <a:t>Functions that return values</a:t>
          </a:r>
          <a:endParaRPr lang="en-US" sz="2200" kern="1200"/>
        </a:p>
      </dsp:txBody>
      <dsp:txXfrm>
        <a:off x="0" y="1959808"/>
        <a:ext cx="5586919" cy="489294"/>
      </dsp:txXfrm>
    </dsp:sp>
    <dsp:sp modelId="{F56505B7-B9AB-4273-A350-E8601DAA932F}">
      <dsp:nvSpPr>
        <dsp:cNvPr id="0" name=""/>
        <dsp:cNvSpPr/>
      </dsp:nvSpPr>
      <dsp:spPr>
        <a:xfrm>
          <a:off x="0" y="2449102"/>
          <a:ext cx="5586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E1E75-D9AA-49D2-B4D9-F84DA5CE1866}">
      <dsp:nvSpPr>
        <dsp:cNvPr id="0" name=""/>
        <dsp:cNvSpPr/>
      </dsp:nvSpPr>
      <dsp:spPr>
        <a:xfrm>
          <a:off x="0" y="2449102"/>
          <a:ext cx="5586919" cy="48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/>
            <a:t>Program Development</a:t>
          </a:r>
          <a:endParaRPr lang="en-US" sz="2200" kern="1200"/>
        </a:p>
      </dsp:txBody>
      <dsp:txXfrm>
        <a:off x="0" y="2449102"/>
        <a:ext cx="5586919" cy="489294"/>
      </dsp:txXfrm>
    </dsp:sp>
    <dsp:sp modelId="{8A650520-FBE9-4C3C-B7C0-8D858BD439FC}">
      <dsp:nvSpPr>
        <dsp:cNvPr id="0" name=""/>
        <dsp:cNvSpPr/>
      </dsp:nvSpPr>
      <dsp:spPr>
        <a:xfrm>
          <a:off x="0" y="2938397"/>
          <a:ext cx="5586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88F07-0D37-4C9A-8208-D66C28C50283}">
      <dsp:nvSpPr>
        <dsp:cNvPr id="0" name=""/>
        <dsp:cNvSpPr/>
      </dsp:nvSpPr>
      <dsp:spPr>
        <a:xfrm>
          <a:off x="0" y="2938397"/>
          <a:ext cx="5586919" cy="48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/>
            <a:t>Debugging with print</a:t>
          </a:r>
          <a:endParaRPr lang="en-US" sz="2200" kern="1200"/>
        </a:p>
      </dsp:txBody>
      <dsp:txXfrm>
        <a:off x="0" y="2938397"/>
        <a:ext cx="5586919" cy="489294"/>
      </dsp:txXfrm>
    </dsp:sp>
    <dsp:sp modelId="{09D90656-F2B6-4D3F-AE4A-F8109B00496A}">
      <dsp:nvSpPr>
        <dsp:cNvPr id="0" name=""/>
        <dsp:cNvSpPr/>
      </dsp:nvSpPr>
      <dsp:spPr>
        <a:xfrm>
          <a:off x="0" y="3427691"/>
          <a:ext cx="5586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48226-3DA1-444A-A27D-C01B8995AB35}">
      <dsp:nvSpPr>
        <dsp:cNvPr id="0" name=""/>
        <dsp:cNvSpPr/>
      </dsp:nvSpPr>
      <dsp:spPr>
        <a:xfrm>
          <a:off x="0" y="3427691"/>
          <a:ext cx="5586919" cy="48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/>
            <a:t>Composition</a:t>
          </a:r>
          <a:endParaRPr lang="en-US" sz="2200" kern="1200"/>
        </a:p>
      </dsp:txBody>
      <dsp:txXfrm>
        <a:off x="0" y="3427691"/>
        <a:ext cx="5586919" cy="489294"/>
      </dsp:txXfrm>
    </dsp:sp>
    <dsp:sp modelId="{F9749EC4-0937-4C10-8556-EA4E8CBC9BDF}">
      <dsp:nvSpPr>
        <dsp:cNvPr id="0" name=""/>
        <dsp:cNvSpPr/>
      </dsp:nvSpPr>
      <dsp:spPr>
        <a:xfrm>
          <a:off x="0" y="3916986"/>
          <a:ext cx="5586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AC643-0BAA-4893-BF9B-90792649CBCC}">
      <dsp:nvSpPr>
        <dsp:cNvPr id="0" name=""/>
        <dsp:cNvSpPr/>
      </dsp:nvSpPr>
      <dsp:spPr>
        <a:xfrm>
          <a:off x="0" y="3916986"/>
          <a:ext cx="5586919" cy="48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/>
            <a:t>Boolean Functions</a:t>
          </a:r>
          <a:endParaRPr lang="en-US" sz="2200" kern="1200"/>
        </a:p>
      </dsp:txBody>
      <dsp:txXfrm>
        <a:off x="0" y="3916986"/>
        <a:ext cx="5586919" cy="489294"/>
      </dsp:txXfrm>
    </dsp:sp>
    <dsp:sp modelId="{38FFBD87-16F7-480A-9A8C-D998D0A6B121}">
      <dsp:nvSpPr>
        <dsp:cNvPr id="0" name=""/>
        <dsp:cNvSpPr/>
      </dsp:nvSpPr>
      <dsp:spPr>
        <a:xfrm>
          <a:off x="0" y="4406280"/>
          <a:ext cx="5586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43E4B-9CE5-4AE4-9BD1-62526F2C001C}">
      <dsp:nvSpPr>
        <dsp:cNvPr id="0" name=""/>
        <dsp:cNvSpPr/>
      </dsp:nvSpPr>
      <dsp:spPr>
        <a:xfrm>
          <a:off x="0" y="4406280"/>
          <a:ext cx="5586919" cy="48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/>
            <a:t>Local Variables</a:t>
          </a:r>
          <a:endParaRPr lang="en-US" sz="2200" kern="1200"/>
        </a:p>
      </dsp:txBody>
      <dsp:txXfrm>
        <a:off x="0" y="4406280"/>
        <a:ext cx="5586919" cy="489294"/>
      </dsp:txXfrm>
    </dsp:sp>
    <dsp:sp modelId="{6160B67F-628B-437C-910A-7B8D41F8284A}">
      <dsp:nvSpPr>
        <dsp:cNvPr id="0" name=""/>
        <dsp:cNvSpPr/>
      </dsp:nvSpPr>
      <dsp:spPr>
        <a:xfrm>
          <a:off x="0" y="4895574"/>
          <a:ext cx="5586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23D60-95D7-47B1-A0E2-A4A7E22FE78E}">
      <dsp:nvSpPr>
        <dsp:cNvPr id="0" name=""/>
        <dsp:cNvSpPr/>
      </dsp:nvSpPr>
      <dsp:spPr>
        <a:xfrm>
          <a:off x="0" y="4895574"/>
          <a:ext cx="5586919" cy="48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/>
            <a:t>Strings, String handling</a:t>
          </a:r>
          <a:endParaRPr lang="en-US" sz="2200" kern="1200"/>
        </a:p>
      </dsp:txBody>
      <dsp:txXfrm>
        <a:off x="0" y="4895574"/>
        <a:ext cx="5586919" cy="489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7AD6-C081-B973-E5DF-761B6FA22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BB92D-D318-0490-DDD3-329087377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AE60E-A5BE-E8A8-9F1D-9E933B2A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F947B-7463-1108-E540-55C44F1C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5BE7F-9194-4840-0D93-9757E6670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03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771C-90AA-82F6-7DCE-4F3CA6EE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811FC-E124-95F2-156A-4736B3BD9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F4B0E-2E04-9BB6-AFC5-41AD0AE7A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DEAFE-40D5-B86E-9B8E-287D50E4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A3495-D2EB-3EA6-A864-C6A952D5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726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F827D0-E47E-FBF9-59E4-EF6B4E9FE8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CDF8F-F84C-E774-F668-9C3CA71EF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C0CE-4DBC-F3DB-8743-0BEC76D8F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D4624-0456-9FBC-00AD-DA5E8E35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D47CF-B730-15D8-9020-BF13ADA5A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4242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7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94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80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89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73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72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74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D3B83-316D-1C89-DAF8-D482E83CA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CB60F-2FC6-B431-16F7-D51D90C7A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03917-F6D4-CA63-1466-7BD688BF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7FCE1-D749-5E31-1FFB-80630D38D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A4961-91D4-B7D9-375A-2547D8A1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7663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89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44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41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12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76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68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80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76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09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0A0DD-C901-9E5D-09CC-A150D5CA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E15B6-4000-7825-435F-3DB534BBE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F9C67-EF32-43C8-920D-DD42A41F4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744EA-B04C-0D17-010F-D03B5D24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96AB-B1D0-7A56-FA92-27D36022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7200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68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76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505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45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77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13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58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74820-A5B0-F6CD-071B-DE1CA6AC7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F24C8-786A-950B-C4C4-A5A970023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F7893-2C99-47D6-A75B-E415B6EF8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35650-B320-7BEE-76B7-3F9E7C368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CEE98-DF33-954B-EF5C-D978998E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C0E83-DC52-7DB8-976C-3A71CE44B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367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1DFA-4D91-EBA6-0EC4-825A0D2F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B3F65-B0BA-B4BB-9BD3-3564492BE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D558C-D778-8D3B-D6C2-C03BB8400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711557-3B60-C44A-9CF0-A826F2D51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4DBBA3-8C43-7DCA-8506-4860B4726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032F0-015E-EFE7-AF80-4EAD9942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27DBC-DB01-AC70-D546-8FBA81F22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6E8AA5-F9DC-6A10-6F66-860349961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176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5C809-2677-38AA-5A01-28688F958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02DBD-F70B-506C-DEA4-E2D79446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3C9E4-AE11-D4C7-7882-6F812D3C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E8046-BD42-6EBB-7307-23F39FF9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585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918DB2-0F82-792F-394D-949F7C778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93D5BF-1F9C-B0E4-C5A6-E3E85A52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1CB20-3D9A-2A72-3931-78459543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902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C60D5-0E09-09B5-FA69-EC599E8D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783E6-1115-6A13-2927-63E5411A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7B971-CD77-57D9-57CD-0A45532FA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F6283-531E-EE8E-C251-B98898A76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58F08-B30C-8517-FCEF-A2BC0E4E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1C56B-1D48-DE63-D245-2B6578A5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143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4EBB-58BE-8E9F-447B-75206F2C1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F81E0C-D1FB-8846-629A-2E24D43D0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AD87F-52AB-9EB8-B200-45E1A40F8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308DE-0851-F29B-338C-ACABCF6C7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45286-CBCB-0308-8199-E39B4DA1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88693-BCA2-17F3-E665-F0D3B87E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591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3AB86-9C35-0269-308D-95CE2280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DE6AA-6840-5E82-7B6F-45D5F6A91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EC369-11BB-D47B-D440-AE0F43896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B3D6E-932D-84AB-8E9E-88D4E75D5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1F627-4CCB-696C-EA26-9883335C9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853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49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79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eksforgeeks.org/args-kwargs-python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geeksforgeeks.org/python-programming-language/learn-python-tutorial/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geeksforgeeks.org/default-arguments-in-pytho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73" y="0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821851"/>
          </a:xfrm>
          <a:ln>
            <a:solidFill>
              <a:schemeClr val="accent1"/>
            </a:solidFill>
          </a:ln>
        </p:spPr>
        <p:txBody>
          <a:bodyPr anchor="b">
            <a:normAutofit/>
          </a:bodyPr>
          <a:lstStyle/>
          <a:p>
            <a:pPr algn="ctr"/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Subject Code : </a:t>
            </a:r>
            <a:r>
              <a:rPr lang="en-US" sz="2700" dirty="0">
                <a:solidFill>
                  <a:schemeClr val="accent1"/>
                </a:solidFill>
              </a:rPr>
              <a:t>20MCA124</a:t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Subject Name : </a:t>
            </a:r>
            <a:r>
              <a:rPr lang="en-US" sz="2700" dirty="0">
                <a:solidFill>
                  <a:schemeClr val="accent1"/>
                </a:solidFill>
              </a:rPr>
              <a:t>Programming Using Python </a:t>
            </a:r>
            <a:br>
              <a:rPr lang="en-US" sz="2700" dirty="0">
                <a:solidFill>
                  <a:schemeClr val="accent1"/>
                </a:solidFill>
              </a:rPr>
            </a:b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8437" y="4533877"/>
            <a:ext cx="3246613" cy="889391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R.PADMAJA,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ASSISTANT PROFESSOR, 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MCA DEPARTMENT,                   SITAMS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B0A27A1-FD68-1E80-D385-AB7F6461D53B}"/>
              </a:ext>
            </a:extLst>
          </p:cNvPr>
          <p:cNvGrpSpPr/>
          <p:nvPr/>
        </p:nvGrpSpPr>
        <p:grpSpPr>
          <a:xfrm>
            <a:off x="0" y="4994123"/>
            <a:ext cx="4829656" cy="1449421"/>
            <a:chOff x="0" y="4994123"/>
            <a:chExt cx="4829656" cy="144942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846B19-8814-96BD-AF74-F115B6C35863}"/>
                </a:ext>
              </a:extLst>
            </p:cNvPr>
            <p:cNvSpPr txBox="1"/>
            <p:nvPr/>
          </p:nvSpPr>
          <p:spPr>
            <a:xfrm>
              <a:off x="0" y="4994123"/>
              <a:ext cx="4829656" cy="14494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A753F05-6051-4065-D5E0-891836D5F086}"/>
                </a:ext>
              </a:extLst>
            </p:cNvPr>
            <p:cNvSpPr txBox="1"/>
            <p:nvPr/>
          </p:nvSpPr>
          <p:spPr>
            <a:xfrm>
              <a:off x="508207" y="5443821"/>
              <a:ext cx="3813242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6A21D"/>
                  </a:solidFill>
                  <a:effectLst/>
                  <a:uLnTx/>
                  <a:uFillTx/>
                  <a:latin typeface="Algerian" panose="04020705040A02060702" pitchFamily="82" charset="0"/>
                  <a:ea typeface="+mn-ea"/>
                  <a:cs typeface="+mn-cs"/>
                </a:rPr>
                <a:t>UNIT – </a:t>
              </a:r>
              <a:r>
                <a: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srgbClr val="F6A21D"/>
                  </a:solidFill>
                  <a:effectLst/>
                  <a:uLnTx/>
                  <a:uFillTx/>
                  <a:latin typeface="Algerian" panose="04020705040A02060702" pitchFamily="82" charset="0"/>
                  <a:ea typeface="+mn-ea"/>
                  <a:cs typeface="+mn-cs"/>
                </a:rPr>
                <a:t>Ii </a:t>
              </a: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F6A21D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B041D-E13F-4DFE-790C-A5A2FFE38120}"/>
              </a:ext>
            </a:extLst>
          </p:cNvPr>
          <p:cNvSpPr/>
          <p:nvPr/>
        </p:nvSpPr>
        <p:spPr>
          <a:xfrm>
            <a:off x="0" y="0"/>
            <a:ext cx="778240" cy="6858000"/>
          </a:xfrm>
          <a:prstGeom prst="rect">
            <a:avLst/>
          </a:prstGeom>
          <a:solidFill>
            <a:srgbClr val="63F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Algerian" panose="04020705040A02060702" pitchFamily="82" charset="0"/>
              </a:rPr>
              <a:t>Keyword argument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DD2B4-47FB-8FE4-C347-7560C31ABB0D}"/>
              </a:ext>
            </a:extLst>
          </p:cNvPr>
          <p:cNvSpPr txBox="1"/>
          <p:nvPr/>
        </p:nvSpPr>
        <p:spPr>
          <a:xfrm>
            <a:off x="1002890" y="157316"/>
            <a:ext cx="10559845" cy="15603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arenR" startAt="2"/>
            </a:pPr>
            <a:r>
              <a:rPr lang="en-I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 with Arguments</a:t>
            </a:r>
          </a:p>
          <a:p>
            <a:pPr marL="982663" indent="-530225">
              <a:lnSpc>
                <a:spcPct val="150000"/>
              </a:lnSpc>
            </a:pPr>
            <a:r>
              <a:rPr lang="en-IN" sz="2000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2.2)	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Keyword arguments</a:t>
            </a: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D5061-E495-37C3-E783-FE679E701F21}"/>
              </a:ext>
            </a:extLst>
          </p:cNvPr>
          <p:cNvSpPr txBox="1"/>
          <p:nvPr/>
        </p:nvSpPr>
        <p:spPr>
          <a:xfrm>
            <a:off x="1514116" y="1112219"/>
            <a:ext cx="10364715" cy="130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i="0" dirty="0"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function by specifying the argument name along with its value (or) </a:t>
            </a:r>
            <a:r>
              <a:rPr lang="en-US" b="1" i="0" dirty="0"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idea is to allow the caller to specify the argument name with values so that the caller does not need to remember the order of parameters.</a:t>
            </a:r>
            <a:r>
              <a:rPr lang="en-US" b="1" i="0" dirty="0"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I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4D73B-7C00-98C2-0042-AD61555263AF}"/>
              </a:ext>
            </a:extLst>
          </p:cNvPr>
          <p:cNvSpPr txBox="1"/>
          <p:nvPr/>
        </p:nvSpPr>
        <p:spPr>
          <a:xfrm>
            <a:off x="1514114" y="2511006"/>
            <a:ext cx="222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33E764-C095-EBDD-8EEA-F22037704B1E}"/>
              </a:ext>
            </a:extLst>
          </p:cNvPr>
          <p:cNvSpPr txBox="1"/>
          <p:nvPr/>
        </p:nvSpPr>
        <p:spPr>
          <a:xfrm>
            <a:off x="9337502" y="2511006"/>
            <a:ext cx="222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Output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112D8E-264C-7304-4E4F-7979FC212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14" y="2983416"/>
            <a:ext cx="6721422" cy="26586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66386A-D2D9-CC87-785C-932D505BC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010" y="3014367"/>
            <a:ext cx="3523071" cy="6206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66386A-D2D9-CC87-785C-932D505BC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510" y="3118802"/>
            <a:ext cx="3522980" cy="62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92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B041D-E13F-4DFE-790C-A5A2FFE38120}"/>
              </a:ext>
            </a:extLst>
          </p:cNvPr>
          <p:cNvSpPr/>
          <p:nvPr/>
        </p:nvSpPr>
        <p:spPr>
          <a:xfrm>
            <a:off x="0" y="0"/>
            <a:ext cx="778240" cy="6858000"/>
          </a:xfrm>
          <a:prstGeom prst="rect">
            <a:avLst/>
          </a:prstGeom>
          <a:solidFill>
            <a:srgbClr val="63F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Algerian" panose="04020705040A02060702" pitchFamily="82" charset="0"/>
              </a:rPr>
              <a:t>Positional arguments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DD2B4-47FB-8FE4-C347-7560C31ABB0D}"/>
              </a:ext>
            </a:extLst>
          </p:cNvPr>
          <p:cNvSpPr txBox="1"/>
          <p:nvPr/>
        </p:nvSpPr>
        <p:spPr>
          <a:xfrm>
            <a:off x="1002890" y="157316"/>
            <a:ext cx="10559845" cy="15603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arenR" startAt="2"/>
            </a:pPr>
            <a:r>
              <a:rPr lang="en-I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 with Arguments</a:t>
            </a:r>
          </a:p>
          <a:p>
            <a:pPr marL="982663" indent="-530225">
              <a:lnSpc>
                <a:spcPct val="150000"/>
              </a:lnSpc>
            </a:pPr>
            <a:r>
              <a:rPr lang="en-IN" sz="2000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2.3)	</a:t>
            </a:r>
            <a:r>
              <a:rPr lang="en-US" sz="2000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Positional arguments</a:t>
            </a: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D5061-E495-37C3-E783-FE679E701F21}"/>
              </a:ext>
            </a:extLst>
          </p:cNvPr>
          <p:cNvSpPr txBox="1"/>
          <p:nvPr/>
        </p:nvSpPr>
        <p:spPr>
          <a:xfrm>
            <a:off x="1514116" y="1112219"/>
            <a:ext cx="10364715" cy="1294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Positional arguments, also known as positional parameters, are a type of argument in programming that are passed to a function or method based on their position or order. In contrast to keyword arguments, which are identified by their names, positional arguments rely on their position in the argument list.</a:t>
            </a:r>
            <a:endParaRPr lang="en-I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4D73B-7C00-98C2-0042-AD61555263AF}"/>
              </a:ext>
            </a:extLst>
          </p:cNvPr>
          <p:cNvSpPr txBox="1"/>
          <p:nvPr/>
        </p:nvSpPr>
        <p:spPr>
          <a:xfrm>
            <a:off x="1514114" y="2511006"/>
            <a:ext cx="222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33E764-C095-EBDD-8EEA-F22037704B1E}"/>
              </a:ext>
            </a:extLst>
          </p:cNvPr>
          <p:cNvSpPr txBox="1"/>
          <p:nvPr/>
        </p:nvSpPr>
        <p:spPr>
          <a:xfrm>
            <a:off x="8376541" y="2713026"/>
            <a:ext cx="222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Output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787957-CEDA-9E44-5E2A-53B059B4B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847" y="3455896"/>
            <a:ext cx="2720576" cy="830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91D359-60B4-1533-EBE4-892ECAEAD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114" y="2983416"/>
            <a:ext cx="6721422" cy="20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09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B041D-E13F-4DFE-790C-A5A2FFE38120}"/>
              </a:ext>
            </a:extLst>
          </p:cNvPr>
          <p:cNvSpPr/>
          <p:nvPr/>
        </p:nvSpPr>
        <p:spPr>
          <a:xfrm>
            <a:off x="0" y="0"/>
            <a:ext cx="778240" cy="6858000"/>
          </a:xfrm>
          <a:prstGeom prst="rect">
            <a:avLst/>
          </a:prstGeom>
          <a:solidFill>
            <a:srgbClr val="63F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400" b="1" dirty="0" err="1">
                <a:solidFill>
                  <a:schemeClr val="tx1"/>
                </a:solidFill>
                <a:latin typeface="Algerian" panose="04020705040A02060702" pitchFamily="82" charset="0"/>
              </a:rPr>
              <a:t>Arbitary</a:t>
            </a:r>
            <a:r>
              <a:rPr lang="en-IN" sz="2400" b="1" dirty="0">
                <a:solidFill>
                  <a:schemeClr val="tx1"/>
                </a:solidFill>
                <a:latin typeface="Algerian" panose="04020705040A02060702" pitchFamily="82" charset="0"/>
              </a:rPr>
              <a:t> keyword argument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DD2B4-47FB-8FE4-C347-7560C31ABB0D}"/>
              </a:ext>
            </a:extLst>
          </p:cNvPr>
          <p:cNvSpPr txBox="1"/>
          <p:nvPr/>
        </p:nvSpPr>
        <p:spPr>
          <a:xfrm>
            <a:off x="1090438" y="97277"/>
            <a:ext cx="10559845" cy="326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arenR" startAt="2"/>
            </a:pPr>
            <a:r>
              <a:rPr lang="en-I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 with Arguments</a:t>
            </a:r>
          </a:p>
          <a:p>
            <a:pPr marL="982663" indent="-530225">
              <a:lnSpc>
                <a:spcPct val="150000"/>
              </a:lnSpc>
            </a:pPr>
            <a:r>
              <a:rPr lang="en-IN" sz="2000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2.4)	</a:t>
            </a:r>
            <a:r>
              <a:rPr lang="en-US" sz="2000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Arbitrary Keyword  arguments</a:t>
            </a: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663" indent="-530225">
              <a:lnSpc>
                <a:spcPct val="150000"/>
              </a:lnSpc>
            </a:pPr>
            <a:endParaRPr lang="en-IN" sz="2000" b="1" i="0" dirty="0">
              <a:solidFill>
                <a:srgbClr val="2042E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D5061-E495-37C3-E783-FE679E701F21}"/>
              </a:ext>
            </a:extLst>
          </p:cNvPr>
          <p:cNvSpPr txBox="1"/>
          <p:nvPr/>
        </p:nvSpPr>
        <p:spPr>
          <a:xfrm>
            <a:off x="1514116" y="1112219"/>
            <a:ext cx="10364715" cy="420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8038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27323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Sometimes, we do not know in advance the number of arguments that will be passed into a function. </a:t>
            </a:r>
          </a:p>
          <a:p>
            <a:pPr marL="808038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27323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handle this kind of situation, we can use arbitrary arguments in Python.</a:t>
            </a:r>
          </a:p>
          <a:p>
            <a:pPr marL="808038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27323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Arbitrary arguments allow us to pass a varying number of values during a function call.</a:t>
            </a:r>
          </a:p>
          <a:p>
            <a:pPr marL="808038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27323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 use an asterisk (*) before the parameter name to denote this kind of argument. </a:t>
            </a:r>
            <a:endParaRPr lang="en-IN" b="0" i="0" dirty="0">
              <a:solidFill>
                <a:srgbClr val="273239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8038" indent="-273050" algn="l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b="0" i="0" dirty="0"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 Python Arbitrary Keyword Arguments, </a:t>
            </a:r>
            <a:r>
              <a:rPr lang="en-IN" b="0" i="0" u="sng" dirty="0"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*</a:t>
            </a:r>
            <a:r>
              <a:rPr lang="en-IN" b="0" i="0" u="sng" dirty="0" err="1"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args</a:t>
            </a:r>
            <a:r>
              <a:rPr lang="en-IN" b="0" i="0" u="sng" dirty="0"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, and **</a:t>
            </a:r>
            <a:r>
              <a:rPr lang="en-IN" b="0" i="0" u="sng" dirty="0" err="1"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kwargs</a:t>
            </a:r>
            <a:r>
              <a:rPr lang="en-IN" b="0" i="0" dirty="0"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can pass a variable number of arguments to a function using special symbols. </a:t>
            </a:r>
          </a:p>
          <a:p>
            <a:pPr marL="808038" indent="-273050" algn="l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b="0" i="0" dirty="0"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There are two special symbols:</a:t>
            </a:r>
          </a:p>
          <a:p>
            <a:pPr marL="1265238" lvl="3" indent="-27305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b="0" i="0" dirty="0"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en-IN" b="0" i="0" dirty="0" err="1"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args</a:t>
            </a:r>
            <a:r>
              <a:rPr lang="en-IN" b="0" i="0" dirty="0"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in Python (Non-Keyword Arguments)</a:t>
            </a:r>
          </a:p>
          <a:p>
            <a:pPr marL="1265238" lvl="3" indent="-27305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b="0" i="0" dirty="0"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**</a:t>
            </a:r>
            <a:r>
              <a:rPr lang="en-IN" b="0" i="0" dirty="0" err="1"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kwargs</a:t>
            </a:r>
            <a:r>
              <a:rPr lang="en-IN" b="0" i="0" dirty="0"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in Python (Keyword Arguments)</a:t>
            </a:r>
          </a:p>
        </p:txBody>
      </p:sp>
    </p:spTree>
    <p:extLst>
      <p:ext uri="{BB962C8B-B14F-4D97-AF65-F5344CB8AC3E}">
        <p14:creationId xmlns:p14="http://schemas.microsoft.com/office/powerpoint/2010/main" val="873495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B041D-E13F-4DFE-790C-A5A2FFE38120}"/>
              </a:ext>
            </a:extLst>
          </p:cNvPr>
          <p:cNvSpPr/>
          <p:nvPr/>
        </p:nvSpPr>
        <p:spPr>
          <a:xfrm>
            <a:off x="0" y="0"/>
            <a:ext cx="778240" cy="6858000"/>
          </a:xfrm>
          <a:prstGeom prst="rect">
            <a:avLst/>
          </a:prstGeom>
          <a:solidFill>
            <a:srgbClr val="63F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Algerian" panose="04020705040A02060702" pitchFamily="82" charset="0"/>
              </a:rPr>
              <a:t>INTRODUCTION TO PYTHON FUNCTIONS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031F6C-C2C1-C03F-0B53-3AD2D0EAAA0F}"/>
              </a:ext>
            </a:extLst>
          </p:cNvPr>
          <p:cNvSpPr txBox="1"/>
          <p:nvPr/>
        </p:nvSpPr>
        <p:spPr>
          <a:xfrm>
            <a:off x="1296209" y="327713"/>
            <a:ext cx="816880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# program to find sum of multiple numbers </a:t>
            </a: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def </a:t>
            </a: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find_sum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(*numbers):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   result = 0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   for </a:t>
            </a: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num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in numbers: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       result = result + </a:t>
            </a: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num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   print("Sum = ", result)</a:t>
            </a: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# function call with 3 arguments</a:t>
            </a:r>
          </a:p>
          <a:p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find_sum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(1, 2, 3)</a:t>
            </a: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# function call with 2 arguments</a:t>
            </a:r>
          </a:p>
          <a:p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find_sum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(4, 9)</a:t>
            </a: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b="1" u="sng" dirty="0">
                <a:latin typeface="Cambria" panose="02040503050406030204" pitchFamily="18" charset="0"/>
                <a:ea typeface="Cambria" panose="02040503050406030204" pitchFamily="18" charset="0"/>
              </a:rPr>
              <a:t> OUTPUT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Sum =6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Sum=13</a:t>
            </a:r>
          </a:p>
        </p:txBody>
      </p:sp>
    </p:spTree>
    <p:extLst>
      <p:ext uri="{BB962C8B-B14F-4D97-AF65-F5344CB8AC3E}">
        <p14:creationId xmlns:p14="http://schemas.microsoft.com/office/powerpoint/2010/main" val="697094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B041D-E13F-4DFE-790C-A5A2FFE38120}"/>
              </a:ext>
            </a:extLst>
          </p:cNvPr>
          <p:cNvSpPr/>
          <p:nvPr/>
        </p:nvSpPr>
        <p:spPr>
          <a:xfrm>
            <a:off x="0" y="0"/>
            <a:ext cx="778240" cy="6858000"/>
          </a:xfrm>
          <a:prstGeom prst="rect">
            <a:avLst/>
          </a:prstGeom>
          <a:solidFill>
            <a:srgbClr val="63F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Algerian" panose="04020705040A02060702" pitchFamily="82" charset="0"/>
              </a:rPr>
              <a:t>INTRODUCTION TO PYTHON FUNCTIONS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0E28F97-FBBC-25B9-69AA-11A6C889E555}"/>
              </a:ext>
            </a:extLst>
          </p:cNvPr>
          <p:cNvGrpSpPr/>
          <p:nvPr/>
        </p:nvGrpSpPr>
        <p:grpSpPr>
          <a:xfrm>
            <a:off x="1211886" y="1412882"/>
            <a:ext cx="10219215" cy="4375075"/>
            <a:chOff x="1211886" y="1412882"/>
            <a:chExt cx="10219215" cy="43750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1FA9EC-E9DC-5B0A-B625-5D6CCF515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63635" y="2057806"/>
              <a:ext cx="5667466" cy="173660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0C448D-FD1B-E1A3-293D-533A650D9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3634" y="4779174"/>
              <a:ext cx="3525316" cy="100878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734B27-EC7B-00BA-17D1-6DCB46790F10}"/>
                </a:ext>
              </a:extLst>
            </p:cNvPr>
            <p:cNvSpPr txBox="1"/>
            <p:nvPr/>
          </p:nvSpPr>
          <p:spPr>
            <a:xfrm>
              <a:off x="1211886" y="1412882"/>
              <a:ext cx="2225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FF0000"/>
                  </a:solidFill>
                </a:rPr>
                <a:t>Code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7628D5-122F-7BE4-BD62-3B162DDE9C51}"/>
                </a:ext>
              </a:extLst>
            </p:cNvPr>
            <p:cNvSpPr txBox="1"/>
            <p:nvPr/>
          </p:nvSpPr>
          <p:spPr>
            <a:xfrm>
              <a:off x="1348131" y="4409842"/>
              <a:ext cx="2225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FF0000"/>
                  </a:solidFill>
                </a:rPr>
                <a:t>Output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E131849-2CFE-0053-59BC-B242E9A96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0471" y="2060035"/>
              <a:ext cx="4513164" cy="230045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373349-7DE1-C852-92FA-C3E25ACA4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50471" y="4877878"/>
              <a:ext cx="1560823" cy="83225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DBAC87-41D2-E23B-7F51-1F8BDD704E50}"/>
                </a:ext>
              </a:extLst>
            </p:cNvPr>
            <p:cNvSpPr txBox="1"/>
            <p:nvPr/>
          </p:nvSpPr>
          <p:spPr>
            <a:xfrm>
              <a:off x="5763635" y="1491726"/>
              <a:ext cx="2225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FF0000"/>
                  </a:solidFill>
                </a:rPr>
                <a:t>Code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FE2D15-8965-3BE3-E79D-910D1498FC55}"/>
                </a:ext>
              </a:extLst>
            </p:cNvPr>
            <p:cNvSpPr txBox="1"/>
            <p:nvPr/>
          </p:nvSpPr>
          <p:spPr>
            <a:xfrm>
              <a:off x="5763634" y="4367412"/>
              <a:ext cx="2225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FF0000"/>
                  </a:solidFill>
                </a:rPr>
                <a:t>Output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4473533-7B1B-5320-6E64-4C40B59ED12C}"/>
              </a:ext>
            </a:extLst>
          </p:cNvPr>
          <p:cNvSpPr txBox="1"/>
          <p:nvPr/>
        </p:nvSpPr>
        <p:spPr>
          <a:xfrm>
            <a:off x="1214873" y="526162"/>
            <a:ext cx="348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Variable Length Arguments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6FF48C-AC04-B0DB-62A2-D6EB429C6BE1}"/>
              </a:ext>
            </a:extLst>
          </p:cNvPr>
          <p:cNvSpPr txBox="1"/>
          <p:nvPr/>
        </p:nvSpPr>
        <p:spPr>
          <a:xfrm>
            <a:off x="5763634" y="512478"/>
            <a:ext cx="43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Variable Length Keyword Arguments</a:t>
            </a:r>
          </a:p>
        </p:txBody>
      </p:sp>
    </p:spTree>
    <p:extLst>
      <p:ext uri="{BB962C8B-B14F-4D97-AF65-F5344CB8AC3E}">
        <p14:creationId xmlns:p14="http://schemas.microsoft.com/office/powerpoint/2010/main" val="3572638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B041D-E13F-4DFE-790C-A5A2FFE38120}"/>
              </a:ext>
            </a:extLst>
          </p:cNvPr>
          <p:cNvSpPr/>
          <p:nvPr/>
        </p:nvSpPr>
        <p:spPr>
          <a:xfrm>
            <a:off x="0" y="0"/>
            <a:ext cx="778240" cy="6858000"/>
          </a:xfrm>
          <a:prstGeom prst="rect">
            <a:avLst/>
          </a:prstGeom>
          <a:solidFill>
            <a:srgbClr val="63F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Algerian" panose="04020705040A02060702" pitchFamily="82" charset="0"/>
              </a:rPr>
              <a:t>INTRODUCTION TO PYTHON FUNCTIONS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473533-7B1B-5320-6E64-4C40B59ED12C}"/>
              </a:ext>
            </a:extLst>
          </p:cNvPr>
          <p:cNvSpPr txBox="1"/>
          <p:nvPr/>
        </p:nvSpPr>
        <p:spPr>
          <a:xfrm>
            <a:off x="1214873" y="526162"/>
            <a:ext cx="423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 without Return Statement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6FF48C-AC04-B0DB-62A2-D6EB429C6BE1}"/>
              </a:ext>
            </a:extLst>
          </p:cNvPr>
          <p:cNvSpPr txBox="1"/>
          <p:nvPr/>
        </p:nvSpPr>
        <p:spPr>
          <a:xfrm>
            <a:off x="6746128" y="536758"/>
            <a:ext cx="43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 with Return Statement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CE010A-AE44-1EF6-F127-615C3B2EB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73" y="1553628"/>
            <a:ext cx="4656223" cy="1423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49EB79-C380-F7B7-897E-B6AD5F571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28" y="1267853"/>
            <a:ext cx="4884843" cy="197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35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B041D-E13F-4DFE-790C-A5A2FFE38120}"/>
              </a:ext>
            </a:extLst>
          </p:cNvPr>
          <p:cNvSpPr/>
          <p:nvPr/>
        </p:nvSpPr>
        <p:spPr>
          <a:xfrm>
            <a:off x="0" y="0"/>
            <a:ext cx="778240" cy="6858000"/>
          </a:xfrm>
          <a:prstGeom prst="rect">
            <a:avLst/>
          </a:prstGeom>
          <a:solidFill>
            <a:srgbClr val="63F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400" b="1" dirty="0">
                <a:solidFill>
                  <a:srgbClr val="222222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Arial" panose="020B0604020202020204" pitchFamily="34" charset="0"/>
              </a:rPr>
              <a:t>Debugging with print</a:t>
            </a:r>
            <a:endParaRPr lang="en-IN" sz="24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707C0-9540-BFD1-8586-E802EB595C64}"/>
              </a:ext>
            </a:extLst>
          </p:cNvPr>
          <p:cNvSpPr txBox="1"/>
          <p:nvPr/>
        </p:nvSpPr>
        <p:spPr>
          <a:xfrm>
            <a:off x="887648" y="197824"/>
            <a:ext cx="11038463" cy="7943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7. Debugging with print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indent="-36036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Debugging with print statements is a common technique used by developers to understand the flow of a program and to identify issues or errors. </a:t>
            </a:r>
          </a:p>
          <a:p>
            <a:pPr marL="360363" indent="-36036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By strategically placing print statements in the code, you can output specific values or messages to the console or log file at different points during the program execution.</a:t>
            </a:r>
          </a:p>
          <a:p>
            <a:pPr marL="360363" indent="-36036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Here are some steps you can follow to debug your code using print statements:</a:t>
            </a:r>
          </a:p>
          <a:p>
            <a:pPr marL="982663" indent="-622300" algn="just">
              <a:lnSpc>
                <a:spcPct val="15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Identify the area or functionality in your code that you suspect is causing the issue or where you want to track the flow.</a:t>
            </a:r>
          </a:p>
          <a:p>
            <a:pPr marL="982663" indent="-622300" algn="just">
              <a:lnSpc>
                <a:spcPct val="15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Determine the variables or values that are relevant to that area or functionality.</a:t>
            </a:r>
          </a:p>
          <a:p>
            <a:pPr marL="982663" indent="-622300" algn="just">
              <a:lnSpc>
                <a:spcPct val="15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Insert print statements at key locations, just before or after critical lines of code, or within loops or conditionals.</a:t>
            </a:r>
          </a:p>
          <a:p>
            <a:pPr marL="982663" indent="-622300" algn="just">
              <a:lnSpc>
                <a:spcPct val="15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Include meaningful messages or variable values in your print statements to help you understand what's happening.</a:t>
            </a:r>
          </a:p>
          <a:p>
            <a:pPr marL="982663" indent="-622300" algn="just">
              <a:lnSpc>
                <a:spcPct val="15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Run the program and observe the output in the console or log file.</a:t>
            </a:r>
          </a:p>
          <a:p>
            <a:pPr marL="982663" indent="-622300" algn="just">
              <a:lnSpc>
                <a:spcPct val="15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Analyze the output to identify any unexpected or incorrect values, or to verify the sequence of actions.</a:t>
            </a:r>
          </a:p>
          <a:p>
            <a:pPr marL="982663" indent="-622300" algn="just">
              <a:lnSpc>
                <a:spcPct val="15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Adjust the placement or content of your print statements as needed to get a clearer picture of the problem.</a:t>
            </a:r>
          </a:p>
          <a:p>
            <a:pPr marL="982663" indent="-622300" algn="just">
              <a:lnSpc>
                <a:spcPct val="15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Repeat steps 5 to 7 until you have pinpointed the issue or resolved the problem.</a:t>
            </a:r>
          </a:p>
          <a:p>
            <a:pPr marL="982663" indent="-622300" algn="just">
              <a:lnSpc>
                <a:spcPct val="150000"/>
              </a:lnSpc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Here's an example to illustrate how print statements can be used for debugging:</a:t>
            </a:r>
          </a:p>
        </p:txBody>
      </p:sp>
    </p:spTree>
    <p:extLst>
      <p:ext uri="{BB962C8B-B14F-4D97-AF65-F5344CB8AC3E}">
        <p14:creationId xmlns:p14="http://schemas.microsoft.com/office/powerpoint/2010/main" val="2091752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B041D-E13F-4DFE-790C-A5A2FFE38120}"/>
              </a:ext>
            </a:extLst>
          </p:cNvPr>
          <p:cNvSpPr/>
          <p:nvPr/>
        </p:nvSpPr>
        <p:spPr>
          <a:xfrm>
            <a:off x="0" y="0"/>
            <a:ext cx="778240" cy="6858000"/>
          </a:xfrm>
          <a:prstGeom prst="rect">
            <a:avLst/>
          </a:prstGeom>
          <a:solidFill>
            <a:srgbClr val="63F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400" b="1" dirty="0">
                <a:solidFill>
                  <a:srgbClr val="222222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Arial" panose="020B0604020202020204" pitchFamily="34" charset="0"/>
              </a:rPr>
              <a:t>Debugging with print</a:t>
            </a:r>
            <a:endParaRPr lang="en-IN" sz="24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CEAE82-B159-C239-AFEE-F0CCB65F6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79" y="538023"/>
            <a:ext cx="7795936" cy="36807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04333D-6205-C288-8C99-EACF3A51B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79" y="4821719"/>
            <a:ext cx="3734124" cy="118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4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B041D-E13F-4DFE-790C-A5A2FFE38120}"/>
              </a:ext>
            </a:extLst>
          </p:cNvPr>
          <p:cNvSpPr/>
          <p:nvPr/>
        </p:nvSpPr>
        <p:spPr>
          <a:xfrm>
            <a:off x="0" y="0"/>
            <a:ext cx="778240" cy="6858000"/>
          </a:xfrm>
          <a:prstGeom prst="rect">
            <a:avLst/>
          </a:prstGeom>
          <a:solidFill>
            <a:srgbClr val="63F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400" b="1" dirty="0">
                <a:solidFill>
                  <a:srgbClr val="222222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Arial" panose="020B0604020202020204" pitchFamily="34" charset="0"/>
              </a:rPr>
              <a:t>Debugging with print</a:t>
            </a:r>
            <a:endParaRPr lang="en-IN" sz="24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267F099-19B9-EB28-8E0F-ACDDBD807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384" y="384553"/>
            <a:ext cx="10155677" cy="1021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 Python,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boolean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functions are functions that return a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boolean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value (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or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False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based on certain conditions or criteria. These functions typically perform some kind of test or evaluation and provide a result indicating whether the condition is satisfied or not.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67C7FE-BF70-D84C-375B-D1202E408C16}"/>
              </a:ext>
            </a:extLst>
          </p:cNvPr>
          <p:cNvSpPr txBox="1"/>
          <p:nvPr/>
        </p:nvSpPr>
        <p:spPr>
          <a:xfrm>
            <a:off x="1218388" y="4658275"/>
            <a:ext cx="48776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def </a:t>
            </a: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is_palindrome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(word):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   return word == word[::-1]</a:t>
            </a: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print(</a:t>
            </a: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is_palindrome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("radar"))  # Output: True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print(</a:t>
            </a: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is_palindrome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("python"))  # Output: False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C8BC07-EB24-7731-0B58-3310AF4D619F}"/>
              </a:ext>
            </a:extLst>
          </p:cNvPr>
          <p:cNvGrpSpPr/>
          <p:nvPr/>
        </p:nvGrpSpPr>
        <p:grpSpPr>
          <a:xfrm>
            <a:off x="1127191" y="1771391"/>
            <a:ext cx="10516818" cy="4502711"/>
            <a:chOff x="1127191" y="1771391"/>
            <a:chExt cx="10516818" cy="450271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35E952-7FEF-CD5A-8B9A-469C9814BF0C}"/>
                </a:ext>
              </a:extLst>
            </p:cNvPr>
            <p:cNvSpPr txBox="1"/>
            <p:nvPr/>
          </p:nvSpPr>
          <p:spPr>
            <a:xfrm>
              <a:off x="1218389" y="2326027"/>
              <a:ext cx="4754394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def </a:t>
              </a:r>
              <a:r>
                <a:rPr lang="en-IN" dirty="0" err="1">
                  <a:latin typeface="Cambria" panose="02040503050406030204" pitchFamily="18" charset="0"/>
                  <a:ea typeface="Cambria" panose="02040503050406030204" pitchFamily="18" charset="0"/>
                </a:rPr>
                <a:t>is_equal</a:t>
              </a:r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(a, b):</a:t>
              </a:r>
            </a:p>
            <a:p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    return a == b</a:t>
              </a:r>
            </a:p>
            <a:p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print(</a:t>
              </a:r>
              <a:r>
                <a:rPr lang="en-IN" dirty="0" err="1">
                  <a:latin typeface="Cambria" panose="02040503050406030204" pitchFamily="18" charset="0"/>
                  <a:ea typeface="Cambria" panose="02040503050406030204" pitchFamily="18" charset="0"/>
                </a:rPr>
                <a:t>is_equal</a:t>
              </a:r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(5, 5))  # Output: True</a:t>
              </a:r>
            </a:p>
            <a:p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print(</a:t>
              </a:r>
              <a:r>
                <a:rPr lang="en-IN" dirty="0" err="1">
                  <a:latin typeface="Cambria" panose="02040503050406030204" pitchFamily="18" charset="0"/>
                  <a:ea typeface="Cambria" panose="02040503050406030204" pitchFamily="18" charset="0"/>
                </a:rPr>
                <a:t>is_equal</a:t>
              </a:r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(3, 7))  # Output: False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D71C93-B630-24F9-6B17-E8DF31D4F19B}"/>
                </a:ext>
              </a:extLst>
            </p:cNvPr>
            <p:cNvSpPr txBox="1"/>
            <p:nvPr/>
          </p:nvSpPr>
          <p:spPr>
            <a:xfrm>
              <a:off x="1218388" y="1771391"/>
              <a:ext cx="26726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Equality Comparison</a:t>
              </a:r>
              <a:r>
                <a:rPr lang="en-IN" b="0" i="0" dirty="0">
                  <a:solidFill>
                    <a:srgbClr val="37415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1FEC89-2BDB-5FF2-90C4-7987126D6C93}"/>
                </a:ext>
              </a:extLst>
            </p:cNvPr>
            <p:cNvSpPr txBox="1"/>
            <p:nvPr/>
          </p:nvSpPr>
          <p:spPr>
            <a:xfrm>
              <a:off x="6305955" y="2326027"/>
              <a:ext cx="5338054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def </a:t>
              </a:r>
              <a:r>
                <a:rPr lang="en-IN" dirty="0" err="1">
                  <a:latin typeface="Cambria" panose="02040503050406030204" pitchFamily="18" charset="0"/>
                  <a:ea typeface="Cambria" panose="02040503050406030204" pitchFamily="18" charset="0"/>
                </a:rPr>
                <a:t>is_in_list</a:t>
              </a:r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(item, </a:t>
              </a:r>
              <a:r>
                <a:rPr lang="en-IN" dirty="0" err="1">
                  <a:latin typeface="Cambria" panose="02040503050406030204" pitchFamily="18" charset="0"/>
                  <a:ea typeface="Cambria" panose="02040503050406030204" pitchFamily="18" charset="0"/>
                </a:rPr>
                <a:t>lst</a:t>
              </a:r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):</a:t>
              </a:r>
            </a:p>
            <a:p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    return item in </a:t>
              </a:r>
              <a:r>
                <a:rPr lang="en-IN" dirty="0" err="1">
                  <a:latin typeface="Cambria" panose="02040503050406030204" pitchFamily="18" charset="0"/>
                  <a:ea typeface="Cambria" panose="02040503050406030204" pitchFamily="18" charset="0"/>
                </a:rPr>
                <a:t>lst</a:t>
              </a:r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print(</a:t>
              </a:r>
              <a:r>
                <a:rPr lang="en-IN" dirty="0" err="1">
                  <a:latin typeface="Cambria" panose="02040503050406030204" pitchFamily="18" charset="0"/>
                  <a:ea typeface="Cambria" panose="02040503050406030204" pitchFamily="18" charset="0"/>
                </a:rPr>
                <a:t>is_in_list</a:t>
              </a:r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(3, [1, 2, 3, 4]))  # Output: True</a:t>
              </a:r>
            </a:p>
            <a:p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print(</a:t>
              </a:r>
              <a:r>
                <a:rPr lang="en-IN" dirty="0" err="1">
                  <a:latin typeface="Cambria" panose="02040503050406030204" pitchFamily="18" charset="0"/>
                  <a:ea typeface="Cambria" panose="02040503050406030204" pitchFamily="18" charset="0"/>
                </a:rPr>
                <a:t>is_in_list</a:t>
              </a:r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(5, [1, 2, 3, 4]))  # Output: False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689EF5-F452-9EE2-D468-35F9FFFE3A23}"/>
                </a:ext>
              </a:extLst>
            </p:cNvPr>
            <p:cNvSpPr txBox="1"/>
            <p:nvPr/>
          </p:nvSpPr>
          <p:spPr>
            <a:xfrm>
              <a:off x="6189223" y="1810301"/>
              <a:ext cx="24392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Membership Test:</a:t>
              </a:r>
              <a:endParaRPr lang="en-IN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DC0E45-0594-7841-D6FE-F6CEEC024033}"/>
                </a:ext>
              </a:extLst>
            </p:cNvPr>
            <p:cNvSpPr txBox="1"/>
            <p:nvPr/>
          </p:nvSpPr>
          <p:spPr>
            <a:xfrm>
              <a:off x="1127191" y="4148449"/>
              <a:ext cx="26726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String Check</a:t>
              </a:r>
              <a:r>
                <a:rPr lang="en-IN" b="0" i="0" dirty="0">
                  <a:solidFill>
                    <a:srgbClr val="37415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127344-9A76-2AB5-4515-5A76BE5DF7AA}"/>
                </a:ext>
              </a:extLst>
            </p:cNvPr>
            <p:cNvSpPr txBox="1"/>
            <p:nvPr/>
          </p:nvSpPr>
          <p:spPr>
            <a:xfrm>
              <a:off x="6451870" y="4519776"/>
              <a:ext cx="4815191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def </a:t>
              </a:r>
              <a:r>
                <a:rPr lang="en-IN" dirty="0" err="1">
                  <a:latin typeface="Cambria" panose="02040503050406030204" pitchFamily="18" charset="0"/>
                  <a:ea typeface="Cambria" panose="02040503050406030204" pitchFamily="18" charset="0"/>
                </a:rPr>
                <a:t>is_positive</a:t>
              </a:r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IN" dirty="0" err="1">
                  <a:latin typeface="Cambria" panose="02040503050406030204" pitchFamily="18" charset="0"/>
                  <a:ea typeface="Cambria" panose="02040503050406030204" pitchFamily="18" charset="0"/>
                </a:rPr>
                <a:t>num</a:t>
              </a:r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):</a:t>
              </a:r>
            </a:p>
            <a:p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    return </a:t>
              </a:r>
              <a:r>
                <a:rPr lang="en-IN" dirty="0" err="1">
                  <a:latin typeface="Cambria" panose="02040503050406030204" pitchFamily="18" charset="0"/>
                  <a:ea typeface="Cambria" panose="02040503050406030204" pitchFamily="18" charset="0"/>
                </a:rPr>
                <a:t>num</a:t>
              </a:r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 &gt; 0</a:t>
              </a:r>
            </a:p>
            <a:p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print(</a:t>
              </a:r>
              <a:r>
                <a:rPr lang="en-IN" dirty="0" err="1">
                  <a:latin typeface="Cambria" panose="02040503050406030204" pitchFamily="18" charset="0"/>
                  <a:ea typeface="Cambria" panose="02040503050406030204" pitchFamily="18" charset="0"/>
                </a:rPr>
                <a:t>is_positive</a:t>
              </a:r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(5))    # Output: True</a:t>
              </a:r>
            </a:p>
            <a:p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print(</a:t>
              </a:r>
              <a:r>
                <a:rPr lang="en-IN" dirty="0" err="1">
                  <a:latin typeface="Cambria" panose="02040503050406030204" pitchFamily="18" charset="0"/>
                  <a:ea typeface="Cambria" panose="02040503050406030204" pitchFamily="18" charset="0"/>
                </a:rPr>
                <a:t>is_positive</a:t>
              </a:r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(-2))   # Output: False</a:t>
              </a:r>
            </a:p>
            <a:p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print(</a:t>
              </a:r>
              <a:r>
                <a:rPr lang="en-IN" dirty="0" err="1">
                  <a:latin typeface="Cambria" panose="02040503050406030204" pitchFamily="18" charset="0"/>
                  <a:ea typeface="Cambria" panose="02040503050406030204" pitchFamily="18" charset="0"/>
                </a:rPr>
                <a:t>is_positive</a:t>
              </a:r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(0))    # Output: False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1499F2-2FC0-B6A3-65C0-5F68B1B236AD}"/>
                </a:ext>
              </a:extLst>
            </p:cNvPr>
            <p:cNvSpPr txBox="1"/>
            <p:nvPr/>
          </p:nvSpPr>
          <p:spPr>
            <a:xfrm>
              <a:off x="6451870" y="4148449"/>
              <a:ext cx="26726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Numeric Comparison</a:t>
              </a:r>
              <a:r>
                <a:rPr lang="en-IN" b="0" i="0" dirty="0">
                  <a:solidFill>
                    <a:srgbClr val="37415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120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B041D-E13F-4DFE-790C-A5A2FFE38120}"/>
              </a:ext>
            </a:extLst>
          </p:cNvPr>
          <p:cNvSpPr/>
          <p:nvPr/>
        </p:nvSpPr>
        <p:spPr>
          <a:xfrm>
            <a:off x="0" y="0"/>
            <a:ext cx="778240" cy="6858000"/>
          </a:xfrm>
          <a:prstGeom prst="rect">
            <a:avLst/>
          </a:prstGeom>
          <a:solidFill>
            <a:srgbClr val="63F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Algerian" panose="04020705040A02060702" pitchFamily="82" charset="0"/>
              </a:rPr>
              <a:t>Local vs global variables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2DAE8-7CE1-5FD2-4CBC-68082DF2E854}"/>
              </a:ext>
            </a:extLst>
          </p:cNvPr>
          <p:cNvSpPr txBox="1"/>
          <p:nvPr/>
        </p:nvSpPr>
        <p:spPr>
          <a:xfrm>
            <a:off x="1101656" y="752529"/>
            <a:ext cx="10474259" cy="888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Local variables in Python are those which are initialized inside a function and belong only to that particular function.  It cannot be accessed anywhere outside the function. 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0AA63-394C-CC14-C4AE-6E822289DC65}"/>
              </a:ext>
            </a:extLst>
          </p:cNvPr>
          <p:cNvSpPr txBox="1"/>
          <p:nvPr/>
        </p:nvSpPr>
        <p:spPr>
          <a:xfrm>
            <a:off x="1101656" y="165370"/>
            <a:ext cx="5888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Local Variable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29554C-BD45-EF7A-367C-31F540FBBFCE}"/>
              </a:ext>
            </a:extLst>
          </p:cNvPr>
          <p:cNvSpPr txBox="1"/>
          <p:nvPr/>
        </p:nvSpPr>
        <p:spPr>
          <a:xfrm>
            <a:off x="1101656" y="2608130"/>
            <a:ext cx="37913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def f():</a:t>
            </a: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	s = “Welcome to Python”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	print(s)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f()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9016C-1B0C-9A18-CA6F-046FE1C5E299}"/>
              </a:ext>
            </a:extLst>
          </p:cNvPr>
          <p:cNvSpPr txBox="1"/>
          <p:nvPr/>
        </p:nvSpPr>
        <p:spPr>
          <a:xfrm>
            <a:off x="1101656" y="2003898"/>
            <a:ext cx="111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828E74-03B3-960E-0AC5-013D0C429E74}"/>
              </a:ext>
            </a:extLst>
          </p:cNvPr>
          <p:cNvSpPr txBox="1"/>
          <p:nvPr/>
        </p:nvSpPr>
        <p:spPr>
          <a:xfrm>
            <a:off x="6588058" y="3162128"/>
            <a:ext cx="2750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“Welcome to Python”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4F37C3-BB28-C508-F532-4862B67D5A0F}"/>
              </a:ext>
            </a:extLst>
          </p:cNvPr>
          <p:cNvSpPr txBox="1"/>
          <p:nvPr/>
        </p:nvSpPr>
        <p:spPr>
          <a:xfrm>
            <a:off x="6588058" y="2086631"/>
            <a:ext cx="111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OUTPUT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82F1F7-DCDF-F92C-8333-674C9E644C2A}"/>
              </a:ext>
            </a:extLst>
          </p:cNvPr>
          <p:cNvSpPr txBox="1"/>
          <p:nvPr/>
        </p:nvSpPr>
        <p:spPr>
          <a:xfrm>
            <a:off x="997327" y="4484771"/>
            <a:ext cx="43419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def f():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	# local variable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	s = " Welcome to Python "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	print("Inside Function:", s)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f()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print(s)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E8B189B6-9746-F26A-23A6-91053480E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058" y="5060678"/>
            <a:ext cx="32915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NameError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: name 's' is not defined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990AFE-BEC5-BF4D-E554-5F9962CF015C}"/>
              </a:ext>
            </a:extLst>
          </p:cNvPr>
          <p:cNvSpPr txBox="1"/>
          <p:nvPr/>
        </p:nvSpPr>
        <p:spPr>
          <a:xfrm>
            <a:off x="997327" y="4135692"/>
            <a:ext cx="111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Code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92CF7F-C28C-870A-ECF6-D3876948A57F}"/>
              </a:ext>
            </a:extLst>
          </p:cNvPr>
          <p:cNvSpPr txBox="1"/>
          <p:nvPr/>
        </p:nvSpPr>
        <p:spPr>
          <a:xfrm>
            <a:off x="6588058" y="4111403"/>
            <a:ext cx="111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14440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398834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75B1B4-0559-C967-67ED-9DBA952030A7}"/>
              </a:ext>
            </a:extLst>
          </p:cNvPr>
          <p:cNvSpPr/>
          <p:nvPr/>
        </p:nvSpPr>
        <p:spPr>
          <a:xfrm>
            <a:off x="11793166" y="0"/>
            <a:ext cx="398834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55BD31-C06D-3D31-05E1-870A90E6D4E4}"/>
              </a:ext>
            </a:extLst>
          </p:cNvPr>
          <p:cNvSpPr/>
          <p:nvPr/>
        </p:nvSpPr>
        <p:spPr>
          <a:xfrm>
            <a:off x="398834" y="-38911"/>
            <a:ext cx="11394332" cy="3988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567C72-4C6C-1B90-E4CA-54379C4E56AE}"/>
              </a:ext>
            </a:extLst>
          </p:cNvPr>
          <p:cNvSpPr/>
          <p:nvPr/>
        </p:nvSpPr>
        <p:spPr>
          <a:xfrm>
            <a:off x="398834" y="6459166"/>
            <a:ext cx="11394332" cy="3988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85FEA950-5343-4E70-C4A3-1A0AF8C086EB}"/>
              </a:ext>
            </a:extLst>
          </p:cNvPr>
          <p:cNvSpPr/>
          <p:nvPr/>
        </p:nvSpPr>
        <p:spPr>
          <a:xfrm>
            <a:off x="554477" y="885217"/>
            <a:ext cx="4494177" cy="5158450"/>
          </a:xfrm>
          <a:prstGeom prst="diamond">
            <a:avLst/>
          </a:prstGeom>
          <a:solidFill>
            <a:schemeClr val="accent1">
              <a:lumMod val="50000"/>
            </a:schemeClr>
          </a:solidFill>
          <a:ln w="76200"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lgerian" panose="04020705040A02060702" pitchFamily="82" charset="0"/>
              </a:rPr>
              <a:t>UNIT II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3" name="TextBox 8">
            <a:extLst>
              <a:ext uri="{FF2B5EF4-FFF2-40B4-BE49-F238E27FC236}">
                <a16:creationId xmlns:a16="http://schemas.microsoft.com/office/drawing/2014/main" id="{569C04DC-172F-E996-3A3F-AE46C704BAC1}"/>
              </a:ext>
            </a:extLst>
          </p:cNvPr>
          <p:cNvGraphicFramePr/>
          <p:nvPr/>
        </p:nvGraphicFramePr>
        <p:xfrm>
          <a:off x="6206246" y="656167"/>
          <a:ext cx="5586919" cy="538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654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B041D-E13F-4DFE-790C-A5A2FFE38120}"/>
              </a:ext>
            </a:extLst>
          </p:cNvPr>
          <p:cNvSpPr/>
          <p:nvPr/>
        </p:nvSpPr>
        <p:spPr>
          <a:xfrm>
            <a:off x="0" y="0"/>
            <a:ext cx="778240" cy="6858000"/>
          </a:xfrm>
          <a:prstGeom prst="rect">
            <a:avLst/>
          </a:prstGeom>
          <a:solidFill>
            <a:srgbClr val="63F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Algerian" panose="04020705040A02060702" pitchFamily="82" charset="0"/>
              </a:rPr>
              <a:t>Local vs global variables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2DAE8-7CE1-5FD2-4CBC-68082DF2E854}"/>
              </a:ext>
            </a:extLst>
          </p:cNvPr>
          <p:cNvSpPr txBox="1"/>
          <p:nvPr/>
        </p:nvSpPr>
        <p:spPr>
          <a:xfrm>
            <a:off x="1101656" y="752529"/>
            <a:ext cx="10474259" cy="888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Variables that are defined outside any function and which are accessible throughout the program, i.e., inside and outside of every function is called Global Variable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0AA63-394C-CC14-C4AE-6E822289DC65}"/>
              </a:ext>
            </a:extLst>
          </p:cNvPr>
          <p:cNvSpPr txBox="1"/>
          <p:nvPr/>
        </p:nvSpPr>
        <p:spPr>
          <a:xfrm>
            <a:off x="1101656" y="165370"/>
            <a:ext cx="5888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Global Variable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9016C-1B0C-9A18-CA6F-046FE1C5E299}"/>
              </a:ext>
            </a:extLst>
          </p:cNvPr>
          <p:cNvSpPr txBox="1"/>
          <p:nvPr/>
        </p:nvSpPr>
        <p:spPr>
          <a:xfrm>
            <a:off x="1101656" y="1756210"/>
            <a:ext cx="111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4F37C3-BB28-C508-F532-4862B67D5A0F}"/>
              </a:ext>
            </a:extLst>
          </p:cNvPr>
          <p:cNvSpPr txBox="1"/>
          <p:nvPr/>
        </p:nvSpPr>
        <p:spPr>
          <a:xfrm>
            <a:off x="6588058" y="1815301"/>
            <a:ext cx="111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OUTPUT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990AFE-BEC5-BF4D-E554-5F9962CF015C}"/>
              </a:ext>
            </a:extLst>
          </p:cNvPr>
          <p:cNvSpPr txBox="1"/>
          <p:nvPr/>
        </p:nvSpPr>
        <p:spPr>
          <a:xfrm>
            <a:off x="1101656" y="4111403"/>
            <a:ext cx="111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Code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92CF7F-C28C-870A-ECF6-D3876948A57F}"/>
              </a:ext>
            </a:extLst>
          </p:cNvPr>
          <p:cNvSpPr txBox="1"/>
          <p:nvPr/>
        </p:nvSpPr>
        <p:spPr>
          <a:xfrm>
            <a:off x="6588058" y="4111403"/>
            <a:ext cx="111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OUTPUT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94C17-28EB-6BF8-B03A-F6A5FD9C62E7}"/>
              </a:ext>
            </a:extLst>
          </p:cNvPr>
          <p:cNvSpPr txBox="1"/>
          <p:nvPr/>
        </p:nvSpPr>
        <p:spPr>
          <a:xfrm>
            <a:off x="1101656" y="2240775"/>
            <a:ext cx="470575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# This function uses global variable s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def f():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	print("Inside Function", s)</a:t>
            </a:r>
          </a:p>
          <a:p>
            <a:endParaRPr lang="en-IN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sz="1400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# Global scope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s = “Welcome to Python World"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f()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print("Outside Function", s)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43EE78F-7B1B-8C9A-1697-DBF9FDBFE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2902" y="2529881"/>
            <a:ext cx="3657600" cy="43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Inside Function Welcome to Python World Outside Function Welcome to Python World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A3AB75-41E9-F51E-3806-C66F27941818}"/>
              </a:ext>
            </a:extLst>
          </p:cNvPr>
          <p:cNvSpPr txBox="1"/>
          <p:nvPr/>
        </p:nvSpPr>
        <p:spPr>
          <a:xfrm>
            <a:off x="1169750" y="4445861"/>
            <a:ext cx="443419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# This function has a variable with name same as s.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def f():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	s = "Me too."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	print(“Inside </a:t>
            </a:r>
            <a:r>
              <a:rPr lang="en-IN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Function”,s</a:t>
            </a:r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endParaRPr lang="en-IN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sz="1400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# Global scope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s = " Welcome to Python World "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f()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print(“Outside </a:t>
            </a:r>
            <a:r>
              <a:rPr lang="en-IN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Function”,s</a:t>
            </a:r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89268FA7-5CC1-DC7D-8938-650EA9FDF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058" y="4793184"/>
            <a:ext cx="3657600" cy="43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Inside Function Me too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Outside Function Welcome to Python World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898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B041D-E13F-4DFE-790C-A5A2FFE38120}"/>
              </a:ext>
            </a:extLst>
          </p:cNvPr>
          <p:cNvSpPr/>
          <p:nvPr/>
        </p:nvSpPr>
        <p:spPr>
          <a:xfrm>
            <a:off x="41338" y="48869"/>
            <a:ext cx="778240" cy="6858000"/>
          </a:xfrm>
          <a:prstGeom prst="rect">
            <a:avLst/>
          </a:prstGeom>
          <a:solidFill>
            <a:srgbClr val="63F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Algerian" panose="04020705040A02060702" pitchFamily="82" charset="0"/>
              </a:rPr>
              <a:t>Local vs global variables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0AA63-394C-CC14-C4AE-6E822289DC65}"/>
              </a:ext>
            </a:extLst>
          </p:cNvPr>
          <p:cNvSpPr txBox="1"/>
          <p:nvPr/>
        </p:nvSpPr>
        <p:spPr>
          <a:xfrm>
            <a:off x="1101656" y="126460"/>
            <a:ext cx="5888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Global Variable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990AFE-BEC5-BF4D-E554-5F9962CF015C}"/>
              </a:ext>
            </a:extLst>
          </p:cNvPr>
          <p:cNvSpPr txBox="1"/>
          <p:nvPr/>
        </p:nvSpPr>
        <p:spPr>
          <a:xfrm>
            <a:off x="1101655" y="1410174"/>
            <a:ext cx="111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CODE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92CF7F-C28C-870A-ECF6-D3876948A57F}"/>
              </a:ext>
            </a:extLst>
          </p:cNvPr>
          <p:cNvSpPr txBox="1"/>
          <p:nvPr/>
        </p:nvSpPr>
        <p:spPr>
          <a:xfrm>
            <a:off x="6431684" y="1446718"/>
            <a:ext cx="111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91F3F-2777-BAEE-E155-1AB04273959D}"/>
              </a:ext>
            </a:extLst>
          </p:cNvPr>
          <p:cNvSpPr txBox="1"/>
          <p:nvPr/>
        </p:nvSpPr>
        <p:spPr>
          <a:xfrm>
            <a:off x="1101655" y="895494"/>
            <a:ext cx="9793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Now, what if we try to change the value of a global variable inside the function?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1A91CF-449A-E0DE-A2F3-FFD34CD88981}"/>
              </a:ext>
            </a:extLst>
          </p:cNvPr>
          <p:cNvSpPr txBox="1"/>
          <p:nvPr/>
        </p:nvSpPr>
        <p:spPr>
          <a:xfrm>
            <a:off x="1101654" y="1924854"/>
            <a:ext cx="438474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# This function uses global variable s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def f():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	s += 'GFG'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	print("Inside Function", s)</a:t>
            </a: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# Global scope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s = “Welcome to Python World"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f()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C450DBFD-53B0-40FC-2025-1ABCE91D5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715" y="2055966"/>
            <a:ext cx="488328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UnboundLocalError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: local variable 's' referenced before assignment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04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1ADFEB-093B-82C3-38E8-F8AA435CA51D}"/>
              </a:ext>
            </a:extLst>
          </p:cNvPr>
          <p:cNvSpPr/>
          <p:nvPr/>
        </p:nvSpPr>
        <p:spPr>
          <a:xfrm>
            <a:off x="1101655" y="5280353"/>
            <a:ext cx="10882822" cy="14511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B041D-E13F-4DFE-790C-A5A2FFE38120}"/>
              </a:ext>
            </a:extLst>
          </p:cNvPr>
          <p:cNvSpPr/>
          <p:nvPr/>
        </p:nvSpPr>
        <p:spPr>
          <a:xfrm>
            <a:off x="0" y="0"/>
            <a:ext cx="778240" cy="6858000"/>
          </a:xfrm>
          <a:prstGeom prst="rect">
            <a:avLst/>
          </a:prstGeom>
          <a:solidFill>
            <a:srgbClr val="63F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Algerian" panose="04020705040A02060702" pitchFamily="82" charset="0"/>
              </a:rPr>
              <a:t>Local vs global variables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0AA63-394C-CC14-C4AE-6E822289DC65}"/>
              </a:ext>
            </a:extLst>
          </p:cNvPr>
          <p:cNvSpPr txBox="1"/>
          <p:nvPr/>
        </p:nvSpPr>
        <p:spPr>
          <a:xfrm>
            <a:off x="1101656" y="126460"/>
            <a:ext cx="5888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Global Variable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990AFE-BEC5-BF4D-E554-5F9962CF015C}"/>
              </a:ext>
            </a:extLst>
          </p:cNvPr>
          <p:cNvSpPr txBox="1"/>
          <p:nvPr/>
        </p:nvSpPr>
        <p:spPr>
          <a:xfrm>
            <a:off x="1101655" y="1410174"/>
            <a:ext cx="111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CODE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92CF7F-C28C-870A-ECF6-D3876948A57F}"/>
              </a:ext>
            </a:extLst>
          </p:cNvPr>
          <p:cNvSpPr txBox="1"/>
          <p:nvPr/>
        </p:nvSpPr>
        <p:spPr>
          <a:xfrm>
            <a:off x="6888884" y="1522474"/>
            <a:ext cx="111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91F3F-2777-BAEE-E155-1AB04273959D}"/>
              </a:ext>
            </a:extLst>
          </p:cNvPr>
          <p:cNvSpPr txBox="1"/>
          <p:nvPr/>
        </p:nvSpPr>
        <p:spPr>
          <a:xfrm>
            <a:off x="1101655" y="895494"/>
            <a:ext cx="9793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To make the above program work, we need to use the “global” keyword in Python. 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F4BEB-72E6-6DFE-6E59-1A22E9E2E74C}"/>
              </a:ext>
            </a:extLst>
          </p:cNvPr>
          <p:cNvSpPr txBox="1"/>
          <p:nvPr/>
        </p:nvSpPr>
        <p:spPr>
          <a:xfrm>
            <a:off x="1101655" y="1864033"/>
            <a:ext cx="571743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# This function modifies the global variable 's'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def f():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	global s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	s += ' GFG'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	print(s)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	s = "Look for </a:t>
            </a: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Geeksforgeeks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Python Section"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	print(s)</a:t>
            </a: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# Global Scope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s = "Python is great!"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f()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print(s)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932A20F-B7A1-67CB-F2A7-90E733833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809" y="2179118"/>
            <a:ext cx="4912469" cy="71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Python is great! GFG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Look for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Geeksforgeeks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Python Section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Look for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Geeksforgeeks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Python Section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44362-F158-BB45-30E5-544A8B709E82}"/>
              </a:ext>
            </a:extLst>
          </p:cNvPr>
          <p:cNvSpPr txBox="1"/>
          <p:nvPr/>
        </p:nvSpPr>
        <p:spPr>
          <a:xfrm>
            <a:off x="1383759" y="5546560"/>
            <a:ext cx="10260250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Note : global keyword</a:t>
            </a:r>
            <a:r>
              <a:rPr lang="en-US" b="0" i="0" dirty="0"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in a function </a:t>
            </a:r>
            <a:r>
              <a:rPr lang="en-US" dirty="0">
                <a:solidFill>
                  <a:srgbClr val="27323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used when </a:t>
            </a:r>
            <a:r>
              <a:rPr lang="en-US" b="0" i="0" dirty="0"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we want to do assignments or change the global variable. global is not needed for printing and accessing.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512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B041D-E13F-4DFE-790C-A5A2FFE38120}"/>
              </a:ext>
            </a:extLst>
          </p:cNvPr>
          <p:cNvSpPr/>
          <p:nvPr/>
        </p:nvSpPr>
        <p:spPr>
          <a:xfrm>
            <a:off x="0" y="0"/>
            <a:ext cx="778240" cy="6858000"/>
          </a:xfrm>
          <a:prstGeom prst="rect">
            <a:avLst/>
          </a:prstGeom>
          <a:solidFill>
            <a:srgbClr val="63F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Algerian" panose="04020705040A02060702" pitchFamily="82" charset="0"/>
              </a:rPr>
              <a:t>Local vs global variables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0AA63-394C-CC14-C4AE-6E822289DC65}"/>
              </a:ext>
            </a:extLst>
          </p:cNvPr>
          <p:cNvSpPr txBox="1"/>
          <p:nvPr/>
        </p:nvSpPr>
        <p:spPr>
          <a:xfrm>
            <a:off x="1101656" y="126460"/>
            <a:ext cx="5888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Global Variable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990AFE-BEC5-BF4D-E554-5F9962CF015C}"/>
              </a:ext>
            </a:extLst>
          </p:cNvPr>
          <p:cNvSpPr txBox="1"/>
          <p:nvPr/>
        </p:nvSpPr>
        <p:spPr>
          <a:xfrm>
            <a:off x="1101656" y="534366"/>
            <a:ext cx="111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CODE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92CF7F-C28C-870A-ECF6-D3876948A57F}"/>
              </a:ext>
            </a:extLst>
          </p:cNvPr>
          <p:cNvSpPr txBox="1"/>
          <p:nvPr/>
        </p:nvSpPr>
        <p:spPr>
          <a:xfrm>
            <a:off x="6203005" y="577103"/>
            <a:ext cx="111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198736-4AB5-7EA8-B5A4-48A69F22AEB9}"/>
              </a:ext>
            </a:extLst>
          </p:cNvPr>
          <p:cNvSpPr txBox="1"/>
          <p:nvPr/>
        </p:nvSpPr>
        <p:spPr>
          <a:xfrm>
            <a:off x="1101656" y="982176"/>
            <a:ext cx="377093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a = 1</a:t>
            </a:r>
          </a:p>
          <a:p>
            <a:endParaRPr lang="en-IN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sz="1400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# Uses global because there is no local 'a'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def f():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	print('Inside f() : ', a)</a:t>
            </a:r>
          </a:p>
          <a:p>
            <a:endParaRPr lang="en-IN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sz="1400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# Variable 'a' is redefined as a local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def g():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	a = 2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	print('Inside g() : ', a)</a:t>
            </a:r>
          </a:p>
          <a:p>
            <a:endParaRPr lang="en-IN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sz="1400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# Uses global keyword to modify global 'a'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def h():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	global a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	a = 3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	print('Inside h() : ', a)</a:t>
            </a:r>
          </a:p>
          <a:p>
            <a:endParaRPr lang="en-IN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sz="1400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# Global scope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print('global : ', a)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f()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print('global : ', a)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g()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print('global : ', a)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h()</a:t>
            </a:r>
          </a:p>
          <a:p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print('global : ', a)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CFCD519C-17C2-F535-56FB-4647965AB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358" y="1099069"/>
            <a:ext cx="2937753" cy="178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global : 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Inside f() : 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global : 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Inside g() : 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global : 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Inside h() : 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global : 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145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B041D-E13F-4DFE-790C-A5A2FFE38120}"/>
              </a:ext>
            </a:extLst>
          </p:cNvPr>
          <p:cNvSpPr/>
          <p:nvPr/>
        </p:nvSpPr>
        <p:spPr>
          <a:xfrm>
            <a:off x="0" y="0"/>
            <a:ext cx="778240" cy="6858000"/>
          </a:xfrm>
          <a:prstGeom prst="rect">
            <a:avLst/>
          </a:prstGeom>
          <a:solidFill>
            <a:srgbClr val="63F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Algerian" panose="04020705040A02060702" pitchFamily="82" charset="0"/>
              </a:rPr>
              <a:t>Local vs global variables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6135AF-3CB3-60EF-35FC-1408C01FA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890281"/>
              </p:ext>
            </p:extLst>
          </p:nvPr>
        </p:nvGraphicFramePr>
        <p:xfrm>
          <a:off x="1361871" y="1067122"/>
          <a:ext cx="10439724" cy="498114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479908">
                  <a:extLst>
                    <a:ext uri="{9D8B030D-6E8A-4147-A177-3AD203B41FA5}">
                      <a16:colId xmlns:a16="http://schemas.microsoft.com/office/drawing/2014/main" val="1010861500"/>
                    </a:ext>
                  </a:extLst>
                </a:gridCol>
                <a:gridCol w="3479908">
                  <a:extLst>
                    <a:ext uri="{9D8B030D-6E8A-4147-A177-3AD203B41FA5}">
                      <a16:colId xmlns:a16="http://schemas.microsoft.com/office/drawing/2014/main" val="40106727"/>
                    </a:ext>
                  </a:extLst>
                </a:gridCol>
                <a:gridCol w="3479908">
                  <a:extLst>
                    <a:ext uri="{9D8B030D-6E8A-4147-A177-3AD203B41FA5}">
                      <a16:colId xmlns:a16="http://schemas.microsoft.com/office/drawing/2014/main" val="3466242677"/>
                    </a:ext>
                  </a:extLst>
                </a:gridCol>
              </a:tblGrid>
              <a:tr h="483871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dirty="0" err="1">
                          <a:solidFill>
                            <a:schemeClr val="bg1"/>
                          </a:solidFill>
                          <a:effectLst/>
                        </a:rPr>
                        <a:t>Comparision</a:t>
                      </a: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</a:rPr>
                        <a:t> Basis</a:t>
                      </a:r>
                      <a:endParaRPr lang="en-IN" sz="14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0" marR="76200" marT="106680" marB="106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42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</a:rPr>
                        <a:t>Global Variable</a:t>
                      </a:r>
                      <a:endParaRPr lang="en-IN" sz="14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0" marR="76200" marT="106680" marB="106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42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</a:rPr>
                        <a:t>Local Variable</a:t>
                      </a:r>
                      <a:endParaRPr lang="en-IN" sz="14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0" marR="76200" marT="106680" marB="106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4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84728"/>
                  </a:ext>
                </a:extLst>
              </a:tr>
              <a:tr h="483871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1" dirty="0">
                          <a:solidFill>
                            <a:srgbClr val="2042E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Definition</a:t>
                      </a:r>
                    </a:p>
                  </a:txBody>
                  <a:tcPr marL="76200" marR="76200" marT="106680" marB="106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declared outside the functions</a:t>
                      </a:r>
                    </a:p>
                  </a:txBody>
                  <a:tcPr marL="76200" marR="76200" marT="106680" marB="106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declared within the functions</a:t>
                      </a:r>
                    </a:p>
                  </a:txBody>
                  <a:tcPr marL="76200" marR="76200" marT="106680" marB="106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579125"/>
                  </a:ext>
                </a:extLst>
              </a:tr>
              <a:tr h="103145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1" dirty="0">
                          <a:solidFill>
                            <a:srgbClr val="2042E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Lifetime</a:t>
                      </a:r>
                    </a:p>
                  </a:txBody>
                  <a:tcPr marL="76200" marR="76200" marT="106680" marB="106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They are created  the execution of the program begins and are lost when the program is ended</a:t>
                      </a:r>
                    </a:p>
                  </a:txBody>
                  <a:tcPr marL="76200" marR="76200" marT="106680" marB="106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They are created when the function starts its execution and are lost when the function ends</a:t>
                      </a:r>
                    </a:p>
                  </a:txBody>
                  <a:tcPr marL="76200" marR="76200" marT="106680" marB="106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785396"/>
                  </a:ext>
                </a:extLst>
              </a:tr>
              <a:tr h="483871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1" dirty="0">
                          <a:solidFill>
                            <a:srgbClr val="2042E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Data Sharing</a:t>
                      </a:r>
                    </a:p>
                  </a:txBody>
                  <a:tcPr marL="76200" marR="76200" marT="106680" marB="106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Offers Data Sharing</a:t>
                      </a:r>
                    </a:p>
                  </a:txBody>
                  <a:tcPr marL="76200" marR="76200" marT="106680" marB="106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It doesn’t offers Data Sharing</a:t>
                      </a:r>
                    </a:p>
                  </a:txBody>
                  <a:tcPr marL="76200" marR="76200" marT="106680" marB="106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8502"/>
                  </a:ext>
                </a:extLst>
              </a:tr>
              <a:tr h="483871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1" dirty="0">
                          <a:solidFill>
                            <a:srgbClr val="2042E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Scope</a:t>
                      </a:r>
                    </a:p>
                  </a:txBody>
                  <a:tcPr marL="76200" marR="76200" marT="106680" marB="106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Can be access throughout the code</a:t>
                      </a:r>
                    </a:p>
                  </a:txBody>
                  <a:tcPr marL="76200" marR="76200" marT="106680" marB="106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Can access only inside the function</a:t>
                      </a:r>
                    </a:p>
                  </a:txBody>
                  <a:tcPr marL="76200" marR="76200" marT="106680" marB="106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99481"/>
                  </a:ext>
                </a:extLst>
              </a:tr>
              <a:tr h="483871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1" dirty="0">
                          <a:solidFill>
                            <a:srgbClr val="2042E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Parameters needed</a:t>
                      </a:r>
                    </a:p>
                  </a:txBody>
                  <a:tcPr marL="76200" marR="76200" marT="106680" marB="106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parameter passing is not necessary</a:t>
                      </a:r>
                    </a:p>
                  </a:txBody>
                  <a:tcPr marL="76200" marR="76200" marT="106680" marB="106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parameter passing is necessary</a:t>
                      </a:r>
                    </a:p>
                  </a:txBody>
                  <a:tcPr marL="76200" marR="76200" marT="106680" marB="106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921156"/>
                  </a:ext>
                </a:extLst>
              </a:tr>
              <a:tr h="61528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1" dirty="0">
                          <a:solidFill>
                            <a:srgbClr val="2042E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Storage</a:t>
                      </a:r>
                    </a:p>
                  </a:txBody>
                  <a:tcPr marL="76200" marR="76200" marT="106680" marB="106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A fixed location selected by the compiler</a:t>
                      </a:r>
                    </a:p>
                  </a:txBody>
                  <a:tcPr marL="76200" marR="76200" marT="106680" marB="106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They are  kept on the stack</a:t>
                      </a:r>
                    </a:p>
                  </a:txBody>
                  <a:tcPr marL="76200" marR="76200" marT="106680" marB="106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445280"/>
                  </a:ext>
                </a:extLst>
              </a:tr>
              <a:tr h="82929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1" dirty="0">
                          <a:solidFill>
                            <a:srgbClr val="2042E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Value</a:t>
                      </a:r>
                    </a:p>
                  </a:txBody>
                  <a:tcPr marL="76200" marR="76200" marT="106680" marB="106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Once the value changes it is reflected throughout the code</a:t>
                      </a:r>
                    </a:p>
                  </a:txBody>
                  <a:tcPr marL="76200" marR="76200" marT="106680" marB="106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once changed the variable don’t affect other functions of the program</a:t>
                      </a:r>
                    </a:p>
                  </a:txBody>
                  <a:tcPr marL="76200" marR="76200" marT="106680" marB="1066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11111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B6D53402-06B8-31A9-2819-472EFCB92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41" y="-3961"/>
            <a:ext cx="11413760" cy="477054"/>
          </a:xfrm>
          <a:prstGeom prst="rect">
            <a:avLst/>
          </a:prstGeom>
          <a:solidFill>
            <a:srgbClr val="63F7A9"/>
          </a:solidFill>
          <a:ln>
            <a:solidFill>
              <a:schemeClr val="tx1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DIFFERENCE B/W LOCAL VARIABLE VS. GLOBAL VARIABLES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95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B041D-E13F-4DFE-790C-A5A2FFE38120}"/>
              </a:ext>
            </a:extLst>
          </p:cNvPr>
          <p:cNvSpPr/>
          <p:nvPr/>
        </p:nvSpPr>
        <p:spPr>
          <a:xfrm>
            <a:off x="0" y="0"/>
            <a:ext cx="778240" cy="6858000"/>
          </a:xfrm>
          <a:prstGeom prst="rect">
            <a:avLst/>
          </a:prstGeom>
          <a:solidFill>
            <a:srgbClr val="63F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400" b="1">
                <a:solidFill>
                  <a:schemeClr val="tx1"/>
                </a:solidFill>
                <a:latin typeface="Algerian" panose="04020705040A02060702" pitchFamily="82" charset="0"/>
              </a:rPr>
              <a:t>STRING HANDLING</a:t>
            </a:r>
            <a:endParaRPr lang="en-IN" sz="24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B0337-9339-A3EC-BEEA-6FB80F8B51D1}"/>
              </a:ext>
            </a:extLst>
          </p:cNvPr>
          <p:cNvSpPr txBox="1"/>
          <p:nvPr/>
        </p:nvSpPr>
        <p:spPr>
          <a:xfrm>
            <a:off x="911480" y="450654"/>
            <a:ext cx="10713073" cy="2540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447675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Python string is the collection of the characters surrounded by single quotes, double quotes, or triple quotes. </a:t>
            </a:r>
          </a:p>
          <a:p>
            <a:pPr marL="447675" indent="-447675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computer does not understand the characters; internally, it stores manipulated character as the combination of the 0's and 1's.</a:t>
            </a:r>
          </a:p>
          <a:p>
            <a:pPr marL="447675" indent="-447675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Each character is encoded in the ASCII or Unicode character. </a:t>
            </a:r>
          </a:p>
          <a:p>
            <a:pPr marL="447675" indent="-447675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 we can say that Python strings are also called the collection of Unicode characters</a:t>
            </a:r>
            <a:r>
              <a:rPr lang="en-US" b="0" i="0" dirty="0">
                <a:solidFill>
                  <a:srgbClr val="333333"/>
                </a:solidFill>
                <a:effectLst/>
                <a:latin typeface="inter-regula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525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B041D-E13F-4DFE-790C-A5A2FFE38120}"/>
              </a:ext>
            </a:extLst>
          </p:cNvPr>
          <p:cNvSpPr/>
          <p:nvPr/>
        </p:nvSpPr>
        <p:spPr>
          <a:xfrm>
            <a:off x="0" y="0"/>
            <a:ext cx="778240" cy="6858000"/>
          </a:xfrm>
          <a:prstGeom prst="rect">
            <a:avLst/>
          </a:prstGeom>
          <a:solidFill>
            <a:srgbClr val="63F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base"/>
            <a:r>
              <a:rPr lang="en-US" sz="2400" b="1" i="0" dirty="0"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Creating a String in Python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B0337-9339-A3EC-BEEA-6FB80F8B51D1}"/>
              </a:ext>
            </a:extLst>
          </p:cNvPr>
          <p:cNvSpPr txBox="1"/>
          <p:nvPr/>
        </p:nvSpPr>
        <p:spPr>
          <a:xfrm>
            <a:off x="911480" y="450654"/>
            <a:ext cx="10713073" cy="5864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STRINGS IN PYTHON CAN BE CREATED USING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SINGLE QUOTES </a:t>
            </a:r>
            <a:r>
              <a:rPr lang="en-US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DOUBLE QUOTES </a:t>
            </a:r>
            <a:r>
              <a:rPr lang="en-US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EVEN TRIPLE QUOTES. </a:t>
            </a:r>
          </a:p>
          <a:p>
            <a:pPr algn="just">
              <a:lnSpc>
                <a:spcPct val="150000"/>
              </a:lnSpc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# Creating a String with single Quotes</a:t>
            </a:r>
          </a:p>
          <a:p>
            <a:pPr algn="just">
              <a:lnSpc>
                <a:spcPct val="150000"/>
              </a:lnSpc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String1 = 'Welcome to the Python World'</a:t>
            </a:r>
          </a:p>
          <a:p>
            <a:pPr algn="just">
              <a:lnSpc>
                <a:spcPct val="150000"/>
              </a:lnSpc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print("String with the use of Single Quotes: “ ,String1)</a:t>
            </a:r>
          </a:p>
          <a:p>
            <a:pPr algn="just">
              <a:lnSpc>
                <a:spcPct val="150000"/>
              </a:lnSpc>
            </a:pP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# Creating a String # with double Quotes</a:t>
            </a:r>
          </a:p>
          <a:p>
            <a:pPr algn="just">
              <a:lnSpc>
                <a:spcPct val="150000"/>
              </a:lnSpc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String1 = “Python Strings"</a:t>
            </a:r>
          </a:p>
          <a:p>
            <a:pPr algn="just">
              <a:lnSpc>
                <a:spcPct val="150000"/>
              </a:lnSpc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print("String with the use of Double Quotes: “,String1)</a:t>
            </a:r>
          </a:p>
          <a:p>
            <a:pPr algn="just">
              <a:lnSpc>
                <a:spcPct val="150000"/>
              </a:lnSpc>
            </a:pP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# Creating a String # with triple Quotes</a:t>
            </a:r>
          </a:p>
          <a:p>
            <a:pPr algn="just">
              <a:lnSpc>
                <a:spcPct val="150000"/>
              </a:lnSpc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String1 = '''I'm a Geek and I live in a world of "Geeks"'''</a:t>
            </a:r>
          </a:p>
          <a:p>
            <a:pPr algn="just">
              <a:lnSpc>
                <a:spcPct val="150000"/>
              </a:lnSpc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print("String with the use of Triple Quotes: “,String1)</a:t>
            </a:r>
            <a:endParaRPr lang="en-US" b="0" i="0" dirty="0">
              <a:solidFill>
                <a:srgbClr val="333333"/>
              </a:solidFill>
              <a:effectLst/>
              <a:latin typeface="inter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13936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B041D-E13F-4DFE-790C-A5A2FFE38120}"/>
              </a:ext>
            </a:extLst>
          </p:cNvPr>
          <p:cNvSpPr/>
          <p:nvPr/>
        </p:nvSpPr>
        <p:spPr>
          <a:xfrm>
            <a:off x="0" y="0"/>
            <a:ext cx="778240" cy="6858000"/>
          </a:xfrm>
          <a:prstGeom prst="rect">
            <a:avLst/>
          </a:prstGeom>
          <a:solidFill>
            <a:srgbClr val="63F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base"/>
            <a:endParaRPr lang="en-US" sz="2400" b="1" i="0">
              <a:solidFill>
                <a:srgbClr val="273239"/>
              </a:solidFill>
              <a:effectLst/>
              <a:latin typeface="Nunito" pitchFamily="2" charset="0"/>
            </a:endParaRPr>
          </a:p>
          <a:p>
            <a:pPr algn="ctr" fontAlgn="base"/>
            <a:r>
              <a:rPr lang="en-US" sz="2400" b="1" i="0">
                <a:solidFill>
                  <a:srgbClr val="273239"/>
                </a:solidFill>
                <a:effectLst/>
                <a:latin typeface="Nunito" pitchFamily="2" charset="0"/>
              </a:rPr>
              <a:t>Accessing </a:t>
            </a:r>
            <a:r>
              <a:rPr lang="en-US" sz="2400" b="1" i="0" dirty="0">
                <a:solidFill>
                  <a:srgbClr val="273239"/>
                </a:solidFill>
                <a:effectLst/>
                <a:latin typeface="Nunito" pitchFamily="2" charset="0"/>
              </a:rPr>
              <a:t>characters in Python String</a:t>
            </a:r>
          </a:p>
          <a:p>
            <a:pPr algn="ctr" fontAlgn="base"/>
            <a:endParaRPr lang="en-US" sz="2400" b="1" i="0" dirty="0">
              <a:solidFill>
                <a:srgbClr val="273239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B0337-9339-A3EC-BEEA-6FB80F8B51D1}"/>
              </a:ext>
            </a:extLst>
          </p:cNvPr>
          <p:cNvSpPr txBox="1"/>
          <p:nvPr/>
        </p:nvSpPr>
        <p:spPr>
          <a:xfrm>
            <a:off x="885217" y="422544"/>
            <a:ext cx="10175132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ctr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2042E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 </a:t>
            </a:r>
            <a:r>
              <a:rPr lang="en-US" b="1" i="0" u="sng" dirty="0">
                <a:solidFill>
                  <a:srgbClr val="2042E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Python</a:t>
            </a:r>
            <a:r>
              <a:rPr lang="en-US" b="1" i="0" dirty="0">
                <a:solidFill>
                  <a:srgbClr val="2042E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individual characters of a String can be accessed by using the method of Indexing.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AE46E-80EC-0733-4009-6DEA823E7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298" y="849775"/>
            <a:ext cx="4686706" cy="1196444"/>
          </a:xfrm>
          <a:prstGeom prst="rect">
            <a:avLst/>
          </a:prstGeom>
        </p:spPr>
      </p:pic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7E40A00C-8B1C-20CB-3B93-B037EB4A1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124653"/>
              </p:ext>
            </p:extLst>
          </p:nvPr>
        </p:nvGraphicFramePr>
        <p:xfrm>
          <a:off x="1215958" y="2222191"/>
          <a:ext cx="9011433" cy="3997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106346">
                  <a:extLst>
                    <a:ext uri="{9D8B030D-6E8A-4147-A177-3AD203B41FA5}">
                      <a16:colId xmlns:a16="http://schemas.microsoft.com/office/drawing/2014/main" val="376598630"/>
                    </a:ext>
                  </a:extLst>
                </a:gridCol>
                <a:gridCol w="3905087">
                  <a:extLst>
                    <a:ext uri="{9D8B030D-6E8A-4147-A177-3AD203B41FA5}">
                      <a16:colId xmlns:a16="http://schemas.microsoft.com/office/drawing/2014/main" val="3668061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CODE</a:t>
                      </a:r>
                    </a:p>
                  </a:txBody>
                  <a:tcPr>
                    <a:solidFill>
                      <a:srgbClr val="63F7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OUTPUT</a:t>
                      </a:r>
                    </a:p>
                  </a:txBody>
                  <a:tcPr>
                    <a:solidFill>
                      <a:srgbClr val="63F7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856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# </a:t>
                      </a:r>
                      <a:r>
                        <a:rPr lang="en-IN" sz="1600" b="1" dirty="0">
                          <a:solidFill>
                            <a:srgbClr val="2042EC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Python Program to Access characters of String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String1 = “Python World"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print("Initial String: “,String1)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N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# </a:t>
                      </a:r>
                      <a:r>
                        <a:rPr lang="en-IN" sz="1600" b="1" dirty="0">
                          <a:solidFill>
                            <a:srgbClr val="2042EC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Printing First character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print("First character of String is: “,String1[0])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N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# </a:t>
                      </a:r>
                      <a:r>
                        <a:rPr lang="en-IN" sz="1600" b="1" dirty="0">
                          <a:solidFill>
                            <a:srgbClr val="2042EC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Printing Last character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print("Last character of String is: “,String1[-1])</a:t>
                      </a:r>
                    </a:p>
                    <a:p>
                      <a:endParaRPr lang="en-IN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u="none" strike="noStrike" cap="none" normalizeH="0" baseline="0" dirty="0">
                        <a:ln>
                          <a:noFill/>
                        </a:ln>
                        <a:solidFill>
                          <a:srgbClr val="273239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u="none" strike="noStrike" cap="none" normalizeH="0" baseline="0" dirty="0">
                        <a:ln>
                          <a:noFill/>
                        </a:ln>
                        <a:solidFill>
                          <a:srgbClr val="273239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u="none" strike="noStrike" cap="none" normalizeH="0" baseline="0" dirty="0">
                        <a:ln>
                          <a:noFill/>
                        </a:ln>
                        <a:solidFill>
                          <a:srgbClr val="273239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323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Initial String: Python World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323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First character of String is: P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323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Last character of String is: d</a:t>
                      </a: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IN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424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503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33CC-2A81-DAE9-77E8-5DA32BD901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END OF THE UNIT </a:t>
            </a:r>
            <a:r>
              <a:rPr lang="en-IN"/>
              <a:t>- II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047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B041D-E13F-4DFE-790C-A5A2FFE38120}"/>
              </a:ext>
            </a:extLst>
          </p:cNvPr>
          <p:cNvSpPr/>
          <p:nvPr/>
        </p:nvSpPr>
        <p:spPr>
          <a:xfrm>
            <a:off x="0" y="0"/>
            <a:ext cx="778240" cy="6858000"/>
          </a:xfrm>
          <a:prstGeom prst="rect">
            <a:avLst/>
          </a:prstGeom>
          <a:solidFill>
            <a:srgbClr val="63F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Algerian" panose="04020705040A02060702" pitchFamily="82" charset="0"/>
              </a:rPr>
              <a:t>INTRODUCTION TO PYTHON FUNCTIONS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27FFDB-2358-264B-2693-544ED15CCDF0}"/>
              </a:ext>
            </a:extLst>
          </p:cNvPr>
          <p:cNvSpPr txBox="1"/>
          <p:nvPr/>
        </p:nvSpPr>
        <p:spPr>
          <a:xfrm>
            <a:off x="1091380" y="1150375"/>
            <a:ext cx="11100620" cy="3690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 Python, a </a:t>
            </a:r>
            <a:r>
              <a:rPr lang="en-US" sz="2000" b="1" i="0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function is a block of reusable code that performs a specific task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It allows you </a:t>
            </a:r>
            <a:r>
              <a:rPr lang="en-US" sz="2000" b="1" i="0" u="sng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 organize your code into modular and reusable units, making your programs more structured and easier to understand.</a:t>
            </a:r>
          </a:p>
          <a:p>
            <a:pPr algn="l" fontAlgn="base">
              <a:lnSpc>
                <a:spcPct val="200000"/>
              </a:lnSpc>
            </a:pPr>
            <a:r>
              <a:rPr lang="en-US" sz="2000" b="1" i="0" dirty="0"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Benefits of Using Functions</a:t>
            </a:r>
            <a:endParaRPr lang="en-US" sz="2000" b="0" i="0" dirty="0">
              <a:solidFill>
                <a:srgbClr val="273239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l" fontAlgn="base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000" b="1" i="0" dirty="0">
                <a:solidFill>
                  <a:srgbClr val="2042E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Increase Code Readability </a:t>
            </a:r>
          </a:p>
          <a:p>
            <a:pPr marL="342900" indent="-342900" algn="l" fontAlgn="base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000" b="1" i="0" dirty="0">
                <a:solidFill>
                  <a:srgbClr val="2042E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Increase Code Reusability</a:t>
            </a:r>
            <a:endParaRPr lang="en-IN" sz="2000" b="1" dirty="0">
              <a:solidFill>
                <a:srgbClr val="2042E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2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B041D-E13F-4DFE-790C-A5A2FFE38120}"/>
              </a:ext>
            </a:extLst>
          </p:cNvPr>
          <p:cNvSpPr/>
          <p:nvPr/>
        </p:nvSpPr>
        <p:spPr>
          <a:xfrm>
            <a:off x="0" y="0"/>
            <a:ext cx="778240" cy="6858000"/>
          </a:xfrm>
          <a:prstGeom prst="rect">
            <a:avLst/>
          </a:prstGeom>
          <a:solidFill>
            <a:srgbClr val="63F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Algerian" panose="04020705040A02060702" pitchFamily="82" charset="0"/>
              </a:rPr>
              <a:t>INTRODUCTION TO PYTHON FUNCTIONS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57AB89-4AAC-F48E-5584-ED1D5C66E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46" y="895494"/>
            <a:ext cx="4929193" cy="54379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4AB7FC-A1B0-AC75-E1A9-E9C2CEF05BF5}"/>
              </a:ext>
            </a:extLst>
          </p:cNvPr>
          <p:cNvSpPr txBox="1"/>
          <p:nvPr/>
        </p:nvSpPr>
        <p:spPr>
          <a:xfrm>
            <a:off x="1262560" y="291863"/>
            <a:ext cx="37657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IN" b="1" i="0" dirty="0">
                <a:solidFill>
                  <a:srgbClr val="FF0000"/>
                </a:solidFill>
                <a:effectLst/>
                <a:latin typeface="Nunito" pitchFamily="2" charset="0"/>
              </a:rPr>
              <a:t>Python Function Declaration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DF5CF6-70ED-419D-3DCA-7A30A1E1E04E}"/>
              </a:ext>
            </a:extLst>
          </p:cNvPr>
          <p:cNvSpPr txBox="1"/>
          <p:nvPr/>
        </p:nvSpPr>
        <p:spPr>
          <a:xfrm>
            <a:off x="5961451" y="140896"/>
            <a:ext cx="5889523" cy="619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89113" indent="-1789113" algn="just"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def: 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		It's the keyword used to define a function in 		Python.</a:t>
            </a:r>
          </a:p>
          <a:p>
            <a:pPr marL="1789113" indent="-1789113" algn="just">
              <a:lnSpc>
                <a:spcPct val="150000"/>
              </a:lnSpc>
            </a:pPr>
            <a:r>
              <a:rPr lang="en-US" sz="1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function_name</a:t>
            </a:r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	It's the name given to the function. You 	can choose any valid name that follows  	Python’s 	naming conventions.</a:t>
            </a:r>
          </a:p>
          <a:p>
            <a:pPr marL="1789113" indent="-1789113" algn="just"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parameters: 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	They are optional input values that can be 	passed to	 the function for it to perform its 	tasks . Parameters are placed inside 	parentheses and separated by commas. If a function doesn’t 	require any input, you 	can leave the parentheses empty.</a:t>
            </a:r>
          </a:p>
          <a:p>
            <a:pPr marL="1789113" indent="-1789113" algn="just"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 body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: 	It consists of one or more statements that  are indented under the function definition. 	These statements define the tasks the 	function 	performs.</a:t>
            </a:r>
          </a:p>
          <a:p>
            <a:pPr marL="1789113" indent="-1789113" algn="just"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Return statement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: 	It's optional and is used to specify the value that the function should return when it is called. If a function doesn't have a return statement, it will implicitly return None</a:t>
            </a:r>
            <a:endParaRPr lang="en-IN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9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B041D-E13F-4DFE-790C-A5A2FFE38120}"/>
              </a:ext>
            </a:extLst>
          </p:cNvPr>
          <p:cNvSpPr/>
          <p:nvPr/>
        </p:nvSpPr>
        <p:spPr>
          <a:xfrm>
            <a:off x="0" y="0"/>
            <a:ext cx="778240" cy="6858000"/>
          </a:xfrm>
          <a:prstGeom prst="rect">
            <a:avLst/>
          </a:prstGeom>
          <a:solidFill>
            <a:srgbClr val="63F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Algerian" panose="04020705040A02060702" pitchFamily="82" charset="0"/>
              </a:rPr>
              <a:t>INTRODUCTION TO PYTHON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DD2B4-47FB-8FE4-C347-7560C31ABB0D}"/>
              </a:ext>
            </a:extLst>
          </p:cNvPr>
          <p:cNvSpPr txBox="1"/>
          <p:nvPr/>
        </p:nvSpPr>
        <p:spPr>
          <a:xfrm>
            <a:off x="1101213" y="235974"/>
            <a:ext cx="10559845" cy="4282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>
                <a:latin typeface="Cambria" panose="02040503050406030204" pitchFamily="18" charset="0"/>
                <a:ea typeface="Cambria" panose="02040503050406030204" pitchFamily="18" charset="0"/>
              </a:rPr>
              <a:t>Python Functions are classified into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I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 with No Arguments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IN" sz="2000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 with Arguments</a:t>
            </a:r>
          </a:p>
          <a:p>
            <a:pPr marL="982663" indent="-530225" algn="just">
              <a:lnSpc>
                <a:spcPct val="150000"/>
              </a:lnSpc>
            </a:pP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2.1)	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Default arguments</a:t>
            </a:r>
          </a:p>
          <a:p>
            <a:pPr marL="982663" indent="-530225"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2.2)	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Keyword arguments</a:t>
            </a:r>
          </a:p>
          <a:p>
            <a:pPr marL="982663" indent="-530225"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2.3)	Positional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arguments</a:t>
            </a:r>
          </a:p>
          <a:p>
            <a:pPr marL="982663" indent="-530225" algn="just"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2.4)	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Arbitrary Keyword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arguments</a:t>
            </a:r>
          </a:p>
          <a:p>
            <a:pPr marL="452438" indent="-452438">
              <a:lnSpc>
                <a:spcPct val="150000"/>
              </a:lnSpc>
            </a:pP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3)	</a:t>
            </a:r>
            <a:r>
              <a:rPr lang="en-I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 with return statement</a:t>
            </a:r>
          </a:p>
          <a:p>
            <a:pPr marL="452438" indent="-452438">
              <a:lnSpc>
                <a:spcPct val="150000"/>
              </a:lnSpc>
            </a:pP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4)	</a:t>
            </a:r>
            <a:r>
              <a:rPr lang="en-IN" sz="2000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 without Return statement</a:t>
            </a:r>
          </a:p>
        </p:txBody>
      </p:sp>
    </p:spTree>
    <p:extLst>
      <p:ext uri="{BB962C8B-B14F-4D97-AF65-F5344CB8AC3E}">
        <p14:creationId xmlns:p14="http://schemas.microsoft.com/office/powerpoint/2010/main" val="97656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B041D-E13F-4DFE-790C-A5A2FFE38120}"/>
              </a:ext>
            </a:extLst>
          </p:cNvPr>
          <p:cNvSpPr/>
          <p:nvPr/>
        </p:nvSpPr>
        <p:spPr>
          <a:xfrm>
            <a:off x="0" y="0"/>
            <a:ext cx="778240" cy="6858000"/>
          </a:xfrm>
          <a:prstGeom prst="rect">
            <a:avLst/>
          </a:prstGeom>
          <a:solidFill>
            <a:srgbClr val="63F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Algerian" panose="04020705040A02060702" pitchFamily="82" charset="0"/>
              </a:rPr>
              <a:t>Function with no arguments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DD2B4-47FB-8FE4-C347-7560C31ABB0D}"/>
              </a:ext>
            </a:extLst>
          </p:cNvPr>
          <p:cNvSpPr txBox="1"/>
          <p:nvPr/>
        </p:nvSpPr>
        <p:spPr>
          <a:xfrm>
            <a:off x="1002890" y="157316"/>
            <a:ext cx="10559845" cy="1333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I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 with No Arguments</a:t>
            </a:r>
          </a:p>
          <a:p>
            <a:pPr>
              <a:lnSpc>
                <a:spcPct val="150000"/>
              </a:lnSpc>
            </a:pPr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  <a:t>	writing Function with No arguments</a:t>
            </a:r>
          </a:p>
          <a:p>
            <a:pPr>
              <a:lnSpc>
                <a:spcPct val="150000"/>
              </a:lnSpc>
            </a:pPr>
            <a:endParaRPr lang="en-I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DE2760-C333-4C64-AEAE-55A5C4AB6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762" y="1775317"/>
            <a:ext cx="4961050" cy="1653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7EE303-29A0-2A36-B4D5-95D601FAF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657" y="1853424"/>
            <a:ext cx="4043904" cy="10274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974B4D-728A-4C9D-884F-10D64E40B662}"/>
              </a:ext>
            </a:extLst>
          </p:cNvPr>
          <p:cNvSpPr txBox="1"/>
          <p:nvPr/>
        </p:nvSpPr>
        <p:spPr>
          <a:xfrm>
            <a:off x="1396181" y="1307690"/>
            <a:ext cx="347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2042EC"/>
                </a:solidFill>
              </a:rPr>
              <a:t>Sample Code 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59E157-4B7E-6DD0-7A46-5444A049B1DF}"/>
              </a:ext>
            </a:extLst>
          </p:cNvPr>
          <p:cNvSpPr txBox="1"/>
          <p:nvPr/>
        </p:nvSpPr>
        <p:spPr>
          <a:xfrm>
            <a:off x="7013147" y="1448468"/>
            <a:ext cx="347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2042EC"/>
                </a:solidFill>
              </a:rPr>
              <a:t>Output:</a:t>
            </a:r>
          </a:p>
        </p:txBody>
      </p:sp>
      <p:pic>
        <p:nvPicPr>
          <p:cNvPr id="2050" name="Picture 2" descr="Python Function Working">
            <a:extLst>
              <a:ext uri="{FF2B5EF4-FFF2-40B4-BE49-F238E27FC236}">
                <a16:creationId xmlns:a16="http://schemas.microsoft.com/office/drawing/2014/main" id="{7542B428-2AE4-DC90-5D4F-D38BCE51E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12" y="3550775"/>
            <a:ext cx="62293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50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B041D-E13F-4DFE-790C-A5A2FFE38120}"/>
              </a:ext>
            </a:extLst>
          </p:cNvPr>
          <p:cNvSpPr/>
          <p:nvPr/>
        </p:nvSpPr>
        <p:spPr>
          <a:xfrm>
            <a:off x="0" y="0"/>
            <a:ext cx="778240" cy="6858000"/>
          </a:xfrm>
          <a:prstGeom prst="rect">
            <a:avLst/>
          </a:prstGeom>
          <a:solidFill>
            <a:srgbClr val="63F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Algerian" panose="04020705040A02060702" pitchFamily="82" charset="0"/>
              </a:rPr>
              <a:t>Function with arguments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DD2B4-47FB-8FE4-C347-7560C31ABB0D}"/>
              </a:ext>
            </a:extLst>
          </p:cNvPr>
          <p:cNvSpPr txBox="1"/>
          <p:nvPr/>
        </p:nvSpPr>
        <p:spPr>
          <a:xfrm>
            <a:off x="1002890" y="157316"/>
            <a:ext cx="10559845" cy="918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2)	Function with Arguments</a:t>
            </a:r>
          </a:p>
          <a:p>
            <a:pPr>
              <a:lnSpc>
                <a:spcPct val="150000"/>
              </a:lnSpc>
            </a:pPr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808932-4EF3-1954-DB71-1312B5C6BF75}"/>
              </a:ext>
            </a:extLst>
          </p:cNvPr>
          <p:cNvGrpSpPr/>
          <p:nvPr/>
        </p:nvGrpSpPr>
        <p:grpSpPr>
          <a:xfrm>
            <a:off x="2169064" y="710828"/>
            <a:ext cx="9029878" cy="2838617"/>
            <a:chOff x="2169064" y="710828"/>
            <a:chExt cx="9029878" cy="283861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382F57D-DE0C-6890-032E-286942504194}"/>
                </a:ext>
              </a:extLst>
            </p:cNvPr>
            <p:cNvGrpSpPr/>
            <p:nvPr/>
          </p:nvGrpSpPr>
          <p:grpSpPr>
            <a:xfrm>
              <a:off x="2169064" y="1236300"/>
              <a:ext cx="9029878" cy="2313145"/>
              <a:chOff x="1293782" y="1432999"/>
              <a:chExt cx="6986741" cy="12193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381ED22-5B29-3E76-384B-0B0BD39A9A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93782" y="1432999"/>
                <a:ext cx="3292125" cy="121930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0A1019E8-898F-D8ED-4A7B-461088C79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31666" y="1611498"/>
                <a:ext cx="1348857" cy="531934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766C69-60CD-ABED-E0E0-6FF64311530D}"/>
                </a:ext>
              </a:extLst>
            </p:cNvPr>
            <p:cNvSpPr txBox="1"/>
            <p:nvPr/>
          </p:nvSpPr>
          <p:spPr>
            <a:xfrm>
              <a:off x="5288702" y="710828"/>
              <a:ext cx="3116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2042E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Function with No Argument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AF70FB-1F0F-BCDC-669F-4FB633389B38}"/>
              </a:ext>
            </a:extLst>
          </p:cNvPr>
          <p:cNvGrpSpPr/>
          <p:nvPr/>
        </p:nvGrpSpPr>
        <p:grpSpPr>
          <a:xfrm>
            <a:off x="2169064" y="3336253"/>
            <a:ext cx="9029877" cy="3236612"/>
            <a:chOff x="2169064" y="3336253"/>
            <a:chExt cx="9029877" cy="323661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0CE2FD9-C6D5-32AD-2B4C-6D443FE67E78}"/>
                </a:ext>
              </a:extLst>
            </p:cNvPr>
            <p:cNvGrpSpPr/>
            <p:nvPr/>
          </p:nvGrpSpPr>
          <p:grpSpPr>
            <a:xfrm>
              <a:off x="2169064" y="3910049"/>
              <a:ext cx="9029877" cy="2662816"/>
              <a:chOff x="1293782" y="3197262"/>
              <a:chExt cx="7539239" cy="1486029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3F2D68F-790B-74E2-0957-A411555B14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3782" y="3197262"/>
                <a:ext cx="4168501" cy="148602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CBF9CCA-C6B8-E22F-96E2-D0A0CC0458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9719" y="3197262"/>
                <a:ext cx="1806097" cy="46033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3FF1C850-2BD2-A5A3-4E91-E986D0EE08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9719" y="3780242"/>
                <a:ext cx="2103302" cy="531934"/>
              </a:xfrm>
              <a:prstGeom prst="rect">
                <a:avLst/>
              </a:prstGeom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EEB4A4-C427-569A-2E7D-B925BCA9726A}"/>
                </a:ext>
              </a:extLst>
            </p:cNvPr>
            <p:cNvSpPr txBox="1"/>
            <p:nvPr/>
          </p:nvSpPr>
          <p:spPr>
            <a:xfrm>
              <a:off x="5047811" y="3336253"/>
              <a:ext cx="3116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2042E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Function with Argument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61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B041D-E13F-4DFE-790C-A5A2FFE38120}"/>
              </a:ext>
            </a:extLst>
          </p:cNvPr>
          <p:cNvSpPr/>
          <p:nvPr/>
        </p:nvSpPr>
        <p:spPr>
          <a:xfrm>
            <a:off x="0" y="0"/>
            <a:ext cx="778240" cy="6858000"/>
          </a:xfrm>
          <a:prstGeom prst="rect">
            <a:avLst/>
          </a:prstGeom>
          <a:solidFill>
            <a:srgbClr val="63F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Algerian" panose="04020705040A02060702" pitchFamily="82" charset="0"/>
              </a:rPr>
              <a:t>Function with arguments -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DD2B4-47FB-8FE4-C347-7560C31ABB0D}"/>
              </a:ext>
            </a:extLst>
          </p:cNvPr>
          <p:cNvSpPr txBox="1"/>
          <p:nvPr/>
        </p:nvSpPr>
        <p:spPr>
          <a:xfrm>
            <a:off x="1002890" y="157316"/>
            <a:ext cx="10559845" cy="918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2)	Function with Arguments</a:t>
            </a:r>
          </a:p>
          <a:p>
            <a:pPr>
              <a:lnSpc>
                <a:spcPct val="150000"/>
              </a:lnSpc>
            </a:pPr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CE8C7B-0101-F221-3A38-62FEF00153E3}"/>
              </a:ext>
            </a:extLst>
          </p:cNvPr>
          <p:cNvGrpSpPr/>
          <p:nvPr/>
        </p:nvGrpSpPr>
        <p:grpSpPr>
          <a:xfrm>
            <a:off x="1926498" y="682069"/>
            <a:ext cx="8768919" cy="2872118"/>
            <a:chOff x="1926498" y="682069"/>
            <a:chExt cx="8768919" cy="28721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768E6BF-E88A-66CC-1B29-0448000A6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6498" y="1367057"/>
              <a:ext cx="4595258" cy="21871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BC0825-301B-A84C-9062-EDC354210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70015" y="1578692"/>
              <a:ext cx="3025402" cy="10627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ABBCB8-C4CD-DF64-7ECE-ECFA8547D14D}"/>
                </a:ext>
              </a:extLst>
            </p:cNvPr>
            <p:cNvSpPr txBox="1"/>
            <p:nvPr/>
          </p:nvSpPr>
          <p:spPr>
            <a:xfrm>
              <a:off x="4811168" y="682069"/>
              <a:ext cx="2943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2042EC"/>
                  </a:solidFill>
                </a:rPr>
                <a:t>Function with No Arguments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1A34521-CAFB-F9D5-D8E4-24A3837B9E9B}"/>
              </a:ext>
            </a:extLst>
          </p:cNvPr>
          <p:cNvGrpSpPr/>
          <p:nvPr/>
        </p:nvGrpSpPr>
        <p:grpSpPr>
          <a:xfrm>
            <a:off x="1792059" y="3962974"/>
            <a:ext cx="8775539" cy="2632668"/>
            <a:chOff x="1919878" y="3582500"/>
            <a:chExt cx="8775539" cy="263266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C657E0-0E49-4DB3-C0FC-40579A4EB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9878" y="3951832"/>
              <a:ext cx="4176122" cy="226333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EB2BA1B-96ED-A835-A5BA-62511BD9B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31912" y="4060577"/>
              <a:ext cx="3063505" cy="99320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54D45E-03BD-97D2-4E43-14CE104978FD}"/>
                </a:ext>
              </a:extLst>
            </p:cNvPr>
            <p:cNvSpPr txBox="1"/>
            <p:nvPr/>
          </p:nvSpPr>
          <p:spPr>
            <a:xfrm>
              <a:off x="4811168" y="3582500"/>
              <a:ext cx="2943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2042EC"/>
                  </a:solidFill>
                </a:rPr>
                <a:t>Function with Arguments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582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B041D-E13F-4DFE-790C-A5A2FFE38120}"/>
              </a:ext>
            </a:extLst>
          </p:cNvPr>
          <p:cNvSpPr/>
          <p:nvPr/>
        </p:nvSpPr>
        <p:spPr>
          <a:xfrm>
            <a:off x="0" y="0"/>
            <a:ext cx="778240" cy="6858000"/>
          </a:xfrm>
          <a:prstGeom prst="rect">
            <a:avLst/>
          </a:prstGeom>
          <a:solidFill>
            <a:srgbClr val="63F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Algerian" panose="04020705040A02060702" pitchFamily="82" charset="0"/>
              </a:rPr>
              <a:t>Default argument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DD2B4-47FB-8FE4-C347-7560C31ABB0D}"/>
              </a:ext>
            </a:extLst>
          </p:cNvPr>
          <p:cNvSpPr txBox="1"/>
          <p:nvPr/>
        </p:nvSpPr>
        <p:spPr>
          <a:xfrm>
            <a:off x="1002890" y="157316"/>
            <a:ext cx="10559845" cy="137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arenR" startAt="2"/>
            </a:pPr>
            <a:r>
              <a:rPr lang="en-I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 with Arguments</a:t>
            </a:r>
          </a:p>
          <a:p>
            <a:pPr marL="982663" indent="-530225">
              <a:lnSpc>
                <a:spcPct val="150000"/>
              </a:lnSpc>
            </a:pPr>
            <a:r>
              <a:rPr lang="en-IN" sz="2000" b="1" dirty="0">
                <a:solidFill>
                  <a:srgbClr val="2042E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2.1)	Default Arguments</a:t>
            </a:r>
          </a:p>
          <a:p>
            <a:pPr>
              <a:lnSpc>
                <a:spcPct val="150000"/>
              </a:lnSpc>
            </a:pPr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D5061-E495-37C3-E783-FE679E701F21}"/>
              </a:ext>
            </a:extLst>
          </p:cNvPr>
          <p:cNvSpPr txBox="1"/>
          <p:nvPr/>
        </p:nvSpPr>
        <p:spPr>
          <a:xfrm>
            <a:off x="1422669" y="1257764"/>
            <a:ext cx="10364715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0" i="0" dirty="0"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 </a:t>
            </a:r>
            <a:r>
              <a:rPr lang="en-US" b="0" i="0" u="sng" dirty="0">
                <a:effectLst/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default argument</a:t>
            </a:r>
            <a:r>
              <a:rPr lang="en-US" b="0" i="0" dirty="0"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is a parameter that assumes a default value if a value is not provided in the function call for that argument. The following example illustrates Default arguments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B35A43-8960-A020-B72C-EC0BC8D4A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669" y="2637565"/>
            <a:ext cx="4633362" cy="22176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6F719E-1AA0-3377-780D-C249B9A1B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117" y="5325717"/>
            <a:ext cx="2225233" cy="6825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54D73B-7C00-98C2-0042-AD61555263AF}"/>
              </a:ext>
            </a:extLst>
          </p:cNvPr>
          <p:cNvSpPr txBox="1"/>
          <p:nvPr/>
        </p:nvSpPr>
        <p:spPr>
          <a:xfrm>
            <a:off x="1514117" y="2229576"/>
            <a:ext cx="222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33E764-C095-EBDD-8EEA-F22037704B1E}"/>
              </a:ext>
            </a:extLst>
          </p:cNvPr>
          <p:cNvSpPr txBox="1"/>
          <p:nvPr/>
        </p:nvSpPr>
        <p:spPr>
          <a:xfrm>
            <a:off x="1514116" y="4892480"/>
            <a:ext cx="222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761124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F5B7AB07-F859-4656-A1C1-DAFCFA0ACA4B}" vid="{A6E2497D-935A-4CFD-B9FD-6DCB15FA68BF}"/>
    </a:ext>
  </a:extLst>
</a:theme>
</file>

<file path=ppt/theme/theme3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2318</Words>
  <Application>Microsoft Office PowerPoint</Application>
  <PresentationFormat>Widescreen</PresentationFormat>
  <Paragraphs>1019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Algerian</vt:lpstr>
      <vt:lpstr>Arial</vt:lpstr>
      <vt:lpstr>Bookman Old Style</vt:lpstr>
      <vt:lpstr>Calibri</vt:lpstr>
      <vt:lpstr>Calibri Light</vt:lpstr>
      <vt:lpstr>Cambria</vt:lpstr>
      <vt:lpstr>Consolas</vt:lpstr>
      <vt:lpstr>Franklin Gothic Book</vt:lpstr>
      <vt:lpstr>inter-regular</vt:lpstr>
      <vt:lpstr>Nunito</vt:lpstr>
      <vt:lpstr>Söhne</vt:lpstr>
      <vt:lpstr>Trebuchet MS</vt:lpstr>
      <vt:lpstr>Wingdings</vt:lpstr>
      <vt:lpstr>Office Theme</vt:lpstr>
      <vt:lpstr>Custom</vt:lpstr>
      <vt:lpstr>Berlin</vt:lpstr>
      <vt:lpstr> Subject Code : 20MCA124 Subject Name : Programming Using Python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THE UNIT - 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Padmaja Kishore</dc:creator>
  <cp:lastModifiedBy>Chathura N. J.</cp:lastModifiedBy>
  <cp:revision>5</cp:revision>
  <dcterms:created xsi:type="dcterms:W3CDTF">2023-05-23T11:12:38Z</dcterms:created>
  <dcterms:modified xsi:type="dcterms:W3CDTF">2023-09-14T07:24:16Z</dcterms:modified>
</cp:coreProperties>
</file>