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sldIdLst>
    <p:sldId id="328" r:id="rId4"/>
    <p:sldId id="257" r:id="rId5"/>
    <p:sldId id="258" r:id="rId6"/>
    <p:sldId id="259" r:id="rId7"/>
    <p:sldId id="260" r:id="rId8"/>
    <p:sldId id="261" r:id="rId9"/>
    <p:sldId id="264" r:id="rId10"/>
    <p:sldId id="262" r:id="rId11"/>
    <p:sldId id="263" r:id="rId12"/>
    <p:sldId id="265" r:id="rId13"/>
    <p:sldId id="287" r:id="rId14"/>
    <p:sldId id="288" r:id="rId15"/>
    <p:sldId id="266" r:id="rId16"/>
    <p:sldId id="267" r:id="rId17"/>
    <p:sldId id="289" r:id="rId18"/>
    <p:sldId id="270" r:id="rId19"/>
    <p:sldId id="268" r:id="rId20"/>
    <p:sldId id="271" r:id="rId21"/>
    <p:sldId id="269" r:id="rId22"/>
    <p:sldId id="272" r:id="rId23"/>
    <p:sldId id="273" r:id="rId24"/>
    <p:sldId id="275" r:id="rId25"/>
    <p:sldId id="277" r:id="rId26"/>
    <p:sldId id="291" r:id="rId27"/>
    <p:sldId id="286" r:id="rId28"/>
    <p:sldId id="274" r:id="rId29"/>
    <p:sldId id="292" r:id="rId30"/>
    <p:sldId id="293" r:id="rId31"/>
    <p:sldId id="290" r:id="rId32"/>
    <p:sldId id="278" r:id="rId33"/>
    <p:sldId id="279" r:id="rId34"/>
    <p:sldId id="280" r:id="rId35"/>
    <p:sldId id="281" r:id="rId36"/>
    <p:sldId id="282" r:id="rId37"/>
    <p:sldId id="301" r:id="rId38"/>
    <p:sldId id="302" r:id="rId39"/>
    <p:sldId id="303" r:id="rId40"/>
    <p:sldId id="304" r:id="rId41"/>
    <p:sldId id="305" r:id="rId42"/>
    <p:sldId id="306" r:id="rId43"/>
    <p:sldId id="283" r:id="rId44"/>
    <p:sldId id="284" r:id="rId45"/>
    <p:sldId id="285" r:id="rId46"/>
    <p:sldId id="300" r:id="rId47"/>
    <p:sldId id="299" r:id="rId48"/>
    <p:sldId id="296" r:id="rId49"/>
    <p:sldId id="297" r:id="rId50"/>
    <p:sldId id="298" r:id="rId51"/>
    <p:sldId id="32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BE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34EAC9-A6B6-4F38-AC5B-FAE871AA71DD}" v="2" dt="2023-09-14T07:24:47.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6/11/relationships/changesInfo" Target="changesInfos/changesInfo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thura N. J." userId="060db618a1fa89ff" providerId="LiveId" clId="{9A34EAC9-A6B6-4F38-AC5B-FAE871AA71DD}"/>
    <pc:docChg chg="addSld modSld sldOrd">
      <pc:chgData name="Chathura N. J." userId="060db618a1fa89ff" providerId="LiveId" clId="{9A34EAC9-A6B6-4F38-AC5B-FAE871AA71DD}" dt="2023-09-14T07:24:52.513" v="9" actId="20577"/>
      <pc:docMkLst>
        <pc:docMk/>
      </pc:docMkLst>
      <pc:sldChg chg="ord">
        <pc:chgData name="Chathura N. J." userId="060db618a1fa89ff" providerId="LiveId" clId="{9A34EAC9-A6B6-4F38-AC5B-FAE871AA71DD}" dt="2023-09-14T07:01:16.456" v="4"/>
        <pc:sldMkLst>
          <pc:docMk/>
          <pc:sldMk cId="1011520913" sldId="257"/>
        </pc:sldMkLst>
      </pc:sldChg>
      <pc:sldChg chg="modSp add mod ord">
        <pc:chgData name="Chathura N. J." userId="060db618a1fa89ff" providerId="LiveId" clId="{9A34EAC9-A6B6-4F38-AC5B-FAE871AA71DD}" dt="2023-09-14T07:01:24.048" v="7" actId="20577"/>
        <pc:sldMkLst>
          <pc:docMk/>
          <pc:sldMk cId="193143965" sldId="328"/>
        </pc:sldMkLst>
        <pc:spChg chg="mod">
          <ac:chgData name="Chathura N. J." userId="060db618a1fa89ff" providerId="LiveId" clId="{9A34EAC9-A6B6-4F38-AC5B-FAE871AA71DD}" dt="2023-09-14T07:01:24.048" v="7" actId="20577"/>
          <ac:spMkLst>
            <pc:docMk/>
            <pc:sldMk cId="193143965" sldId="328"/>
            <ac:spMk id="6" creationId="{7A753F05-6051-4065-D5E0-891836D5F086}"/>
          </ac:spMkLst>
        </pc:spChg>
      </pc:sldChg>
      <pc:sldChg chg="modSp add mod">
        <pc:chgData name="Chathura N. J." userId="060db618a1fa89ff" providerId="LiveId" clId="{9A34EAC9-A6B6-4F38-AC5B-FAE871AA71DD}" dt="2023-09-14T07:24:52.513" v="9" actId="20577"/>
        <pc:sldMkLst>
          <pc:docMk/>
          <pc:sldMk cId="3790476656" sldId="329"/>
        </pc:sldMkLst>
        <pc:spChg chg="mod">
          <ac:chgData name="Chathura N. J." userId="060db618a1fa89ff" providerId="LiveId" clId="{9A34EAC9-A6B6-4F38-AC5B-FAE871AA71DD}" dt="2023-09-14T07:24:52.513" v="9" actId="20577"/>
          <ac:spMkLst>
            <pc:docMk/>
            <pc:sldMk cId="3790476656" sldId="329"/>
            <ac:spMk id="2" creationId="{4DC133CC-2A81-DAE9-77E8-5DA32BD901AF}"/>
          </ac:spMkLst>
        </pc:spChg>
      </pc:sldChg>
    </pc:docChg>
  </pc:docChgLst>
  <pc:docChgLst>
    <pc:chgData name="Padmaja Kishore" userId="71e196b71ab20ee6" providerId="LiveId" clId="{13713DB1-E6E1-4581-8928-7AFF3DB444E3}"/>
    <pc:docChg chg="undo custSel addSld delSld modSld sldOrd">
      <pc:chgData name="Padmaja Kishore" userId="71e196b71ab20ee6" providerId="LiveId" clId="{13713DB1-E6E1-4581-8928-7AFF3DB444E3}" dt="2023-07-28T08:48:55.329" v="4091" actId="207"/>
      <pc:docMkLst>
        <pc:docMk/>
      </pc:docMkLst>
      <pc:sldChg chg="del">
        <pc:chgData name="Padmaja Kishore" userId="71e196b71ab20ee6" providerId="LiveId" clId="{13713DB1-E6E1-4581-8928-7AFF3DB444E3}" dt="2023-07-16T14:09:57.021" v="37" actId="2696"/>
        <pc:sldMkLst>
          <pc:docMk/>
          <pc:sldMk cId="1729884103" sldId="256"/>
        </pc:sldMkLst>
      </pc:sldChg>
      <pc:sldChg chg="addSp delSp modSp mod">
        <pc:chgData name="Padmaja Kishore" userId="71e196b71ab20ee6" providerId="LiveId" clId="{13713DB1-E6E1-4581-8928-7AFF3DB444E3}" dt="2023-07-16T14:11:02.056" v="48" actId="14100"/>
        <pc:sldMkLst>
          <pc:docMk/>
          <pc:sldMk cId="1011520913" sldId="257"/>
        </pc:sldMkLst>
        <pc:spChg chg="mod topLvl">
          <ac:chgData name="Padmaja Kishore" userId="71e196b71ab20ee6" providerId="LiveId" clId="{13713DB1-E6E1-4581-8928-7AFF3DB444E3}" dt="2023-07-16T14:10:56.737" v="47" actId="164"/>
          <ac:spMkLst>
            <pc:docMk/>
            <pc:sldMk cId="1011520913" sldId="257"/>
            <ac:spMk id="6" creationId="{90C80DBA-B4EA-31AB-4D7B-E7F3008C4D8E}"/>
          </ac:spMkLst>
        </pc:spChg>
        <pc:spChg chg="del mod">
          <ac:chgData name="Padmaja Kishore" userId="71e196b71ab20ee6" providerId="LiveId" clId="{13713DB1-E6E1-4581-8928-7AFF3DB444E3}" dt="2023-07-16T14:06:35.123" v="7" actId="21"/>
          <ac:spMkLst>
            <pc:docMk/>
            <pc:sldMk cId="1011520913" sldId="257"/>
            <ac:spMk id="10" creationId="{76E68478-8F93-C93A-BF33-A11B7A38F41C}"/>
          </ac:spMkLst>
        </pc:spChg>
        <pc:spChg chg="mod">
          <ac:chgData name="Padmaja Kishore" userId="71e196b71ab20ee6" providerId="LiveId" clId="{13713DB1-E6E1-4581-8928-7AFF3DB444E3}" dt="2023-07-16T14:11:02.056" v="48" actId="14100"/>
          <ac:spMkLst>
            <pc:docMk/>
            <pc:sldMk cId="1011520913" sldId="257"/>
            <ac:spMk id="11" creationId="{42269EA3-D9EA-15FD-A624-210AAF78D191}"/>
          </ac:spMkLst>
        </pc:spChg>
        <pc:spChg chg="add mod">
          <ac:chgData name="Padmaja Kishore" userId="71e196b71ab20ee6" providerId="LiveId" clId="{13713DB1-E6E1-4581-8928-7AFF3DB444E3}" dt="2023-07-16T14:07:06.451" v="13" actId="1076"/>
          <ac:spMkLst>
            <pc:docMk/>
            <pc:sldMk cId="1011520913" sldId="257"/>
            <ac:spMk id="14" creationId="{25B07C8B-9F66-49F5-A88A-757A67343E75}"/>
          </ac:spMkLst>
        </pc:spChg>
        <pc:grpChg chg="del">
          <ac:chgData name="Padmaja Kishore" userId="71e196b71ab20ee6" providerId="LiveId" clId="{13713DB1-E6E1-4581-8928-7AFF3DB444E3}" dt="2023-07-16T14:10:15.408" v="39" actId="165"/>
          <ac:grpSpMkLst>
            <pc:docMk/>
            <pc:sldMk cId="1011520913" sldId="257"/>
            <ac:grpSpMk id="13" creationId="{6373365F-9E6A-2C47-E1AE-6E4B76C841B4}"/>
          </ac:grpSpMkLst>
        </pc:grpChg>
        <pc:grpChg chg="add mod">
          <ac:chgData name="Padmaja Kishore" userId="71e196b71ab20ee6" providerId="LiveId" clId="{13713DB1-E6E1-4581-8928-7AFF3DB444E3}" dt="2023-07-16T14:10:56.737" v="47" actId="164"/>
          <ac:grpSpMkLst>
            <pc:docMk/>
            <pc:sldMk cId="1011520913" sldId="257"/>
            <ac:grpSpMk id="19" creationId="{C1DF2FA4-D8F5-A89B-3EBC-05E375F6C418}"/>
          </ac:grpSpMkLst>
        </pc:grpChg>
        <pc:picChg chg="mod topLvl">
          <ac:chgData name="Padmaja Kishore" userId="71e196b71ab20ee6" providerId="LiveId" clId="{13713DB1-E6E1-4581-8928-7AFF3DB444E3}" dt="2023-07-16T14:10:56.737" v="47" actId="164"/>
          <ac:picMkLst>
            <pc:docMk/>
            <pc:sldMk cId="1011520913" sldId="257"/>
            <ac:picMk id="4" creationId="{6973E409-6B62-AE72-172B-5557B2BBD109}"/>
          </ac:picMkLst>
        </pc:picChg>
        <pc:cxnChg chg="mod topLvl">
          <ac:chgData name="Padmaja Kishore" userId="71e196b71ab20ee6" providerId="LiveId" clId="{13713DB1-E6E1-4581-8928-7AFF3DB444E3}" dt="2023-07-16T14:10:56.737" v="47" actId="164"/>
          <ac:cxnSpMkLst>
            <pc:docMk/>
            <pc:sldMk cId="1011520913" sldId="257"/>
            <ac:cxnSpMk id="7" creationId="{89D412D3-7B15-9A1C-DCC0-79D2BB438B6C}"/>
          </ac:cxnSpMkLst>
        </pc:cxnChg>
      </pc:sldChg>
      <pc:sldChg chg="add del">
        <pc:chgData name="Padmaja Kishore" userId="71e196b71ab20ee6" providerId="LiveId" clId="{13713DB1-E6E1-4581-8928-7AFF3DB444E3}" dt="2023-07-16T14:10:00.436" v="38" actId="2696"/>
        <pc:sldMkLst>
          <pc:docMk/>
          <pc:sldMk cId="633802260" sldId="258"/>
        </pc:sldMkLst>
      </pc:sldChg>
      <pc:sldChg chg="addSp modSp add mod">
        <pc:chgData name="Padmaja Kishore" userId="71e196b71ab20ee6" providerId="LiveId" clId="{13713DB1-E6E1-4581-8928-7AFF3DB444E3}" dt="2023-07-20T08:34:16.664" v="1472" actId="12"/>
        <pc:sldMkLst>
          <pc:docMk/>
          <pc:sldMk cId="1099161103" sldId="258"/>
        </pc:sldMkLst>
        <pc:spChg chg="add mod">
          <ac:chgData name="Padmaja Kishore" userId="71e196b71ab20ee6" providerId="LiveId" clId="{13713DB1-E6E1-4581-8928-7AFF3DB444E3}" dt="2023-07-20T08:34:16.664" v="1472" actId="12"/>
          <ac:spMkLst>
            <pc:docMk/>
            <pc:sldMk cId="1099161103" sldId="258"/>
            <ac:spMk id="3" creationId="{C6C9015D-84F0-B96D-AE89-2D14568C4F93}"/>
          </ac:spMkLst>
        </pc:spChg>
        <pc:spChg chg="mod">
          <ac:chgData name="Padmaja Kishore" userId="71e196b71ab20ee6" providerId="LiveId" clId="{13713DB1-E6E1-4581-8928-7AFF3DB444E3}" dt="2023-07-16T14:11:22.795" v="53" actId="27636"/>
          <ac:spMkLst>
            <pc:docMk/>
            <pc:sldMk cId="1099161103" sldId="258"/>
            <ac:spMk id="11" creationId="{42269EA3-D9EA-15FD-A624-210AAF78D191}"/>
          </ac:spMkLst>
        </pc:spChg>
        <pc:spChg chg="mod">
          <ac:chgData name="Padmaja Kishore" userId="71e196b71ab20ee6" providerId="LiveId" clId="{13713DB1-E6E1-4581-8928-7AFF3DB444E3}" dt="2023-07-16T14:12:02.158" v="62" actId="255"/>
          <ac:spMkLst>
            <pc:docMk/>
            <pc:sldMk cId="1099161103" sldId="258"/>
            <ac:spMk id="14" creationId="{25B07C8B-9F66-49F5-A88A-757A67343E75}"/>
          </ac:spMkLst>
        </pc:spChg>
      </pc:sldChg>
      <pc:sldChg chg="addSp delSp modSp add mod ord">
        <pc:chgData name="Padmaja Kishore" userId="71e196b71ab20ee6" providerId="LiveId" clId="{13713DB1-E6E1-4581-8928-7AFF3DB444E3}" dt="2023-07-16T14:43:46.167" v="190"/>
        <pc:sldMkLst>
          <pc:docMk/>
          <pc:sldMk cId="2267694348" sldId="259"/>
        </pc:sldMkLst>
        <pc:spChg chg="del">
          <ac:chgData name="Padmaja Kishore" userId="71e196b71ab20ee6" providerId="LiveId" clId="{13713DB1-E6E1-4581-8928-7AFF3DB444E3}" dt="2023-07-16T14:36:26.278" v="93" actId="478"/>
          <ac:spMkLst>
            <pc:docMk/>
            <pc:sldMk cId="2267694348" sldId="259"/>
            <ac:spMk id="3" creationId="{C6C9015D-84F0-B96D-AE89-2D14568C4F93}"/>
          </ac:spMkLst>
        </pc:spChg>
        <pc:spChg chg="mod topLvl">
          <ac:chgData name="Padmaja Kishore" userId="71e196b71ab20ee6" providerId="LiveId" clId="{13713DB1-E6E1-4581-8928-7AFF3DB444E3}" dt="2023-07-16T14:36:11.217" v="90" actId="165"/>
          <ac:spMkLst>
            <pc:docMk/>
            <pc:sldMk cId="2267694348" sldId="259"/>
            <ac:spMk id="6" creationId="{90C80DBA-B4EA-31AB-4D7B-E7F3008C4D8E}"/>
          </ac:spMkLst>
        </pc:spChg>
        <pc:grpChg chg="del">
          <ac:chgData name="Padmaja Kishore" userId="71e196b71ab20ee6" providerId="LiveId" clId="{13713DB1-E6E1-4581-8928-7AFF3DB444E3}" dt="2023-07-16T14:36:11.217" v="90" actId="165"/>
          <ac:grpSpMkLst>
            <pc:docMk/>
            <pc:sldMk cId="2267694348" sldId="259"/>
            <ac:grpSpMk id="19" creationId="{C1DF2FA4-D8F5-A89B-3EBC-05E375F6C418}"/>
          </ac:grpSpMkLst>
        </pc:grpChg>
        <pc:graphicFrameChg chg="add mod modGraphic">
          <ac:chgData name="Padmaja Kishore" userId="71e196b71ab20ee6" providerId="LiveId" clId="{13713DB1-E6E1-4581-8928-7AFF3DB444E3}" dt="2023-07-16T14:43:10.258" v="187" actId="113"/>
          <ac:graphicFrameMkLst>
            <pc:docMk/>
            <pc:sldMk cId="2267694348" sldId="259"/>
            <ac:graphicFrameMk id="2" creationId="{2FF6764C-B0F8-6276-503A-19B4B4E54969}"/>
          </ac:graphicFrameMkLst>
        </pc:graphicFrameChg>
        <pc:picChg chg="del mod topLvl">
          <ac:chgData name="Padmaja Kishore" userId="71e196b71ab20ee6" providerId="LiveId" clId="{13713DB1-E6E1-4581-8928-7AFF3DB444E3}" dt="2023-07-16T14:36:18.051" v="91" actId="478"/>
          <ac:picMkLst>
            <pc:docMk/>
            <pc:sldMk cId="2267694348" sldId="259"/>
            <ac:picMk id="4" creationId="{6973E409-6B62-AE72-172B-5557B2BBD109}"/>
          </ac:picMkLst>
        </pc:picChg>
        <pc:cxnChg chg="del mod topLvl">
          <ac:chgData name="Padmaja Kishore" userId="71e196b71ab20ee6" providerId="LiveId" clId="{13713DB1-E6E1-4581-8928-7AFF3DB444E3}" dt="2023-07-16T14:36:20.894" v="92" actId="478"/>
          <ac:cxnSpMkLst>
            <pc:docMk/>
            <pc:sldMk cId="2267694348" sldId="259"/>
            <ac:cxnSpMk id="7" creationId="{89D412D3-7B15-9A1C-DCC0-79D2BB438B6C}"/>
          </ac:cxnSpMkLst>
        </pc:cxnChg>
      </pc:sldChg>
      <pc:sldChg chg="addSp delSp modSp add mod">
        <pc:chgData name="Padmaja Kishore" userId="71e196b71ab20ee6" providerId="LiveId" clId="{13713DB1-E6E1-4581-8928-7AFF3DB444E3}" dt="2023-07-16T14:48:27.449" v="213" actId="14100"/>
        <pc:sldMkLst>
          <pc:docMk/>
          <pc:sldMk cId="2519105349" sldId="260"/>
        </pc:sldMkLst>
        <pc:spChg chg="del mod">
          <ac:chgData name="Padmaja Kishore" userId="71e196b71ab20ee6" providerId="LiveId" clId="{13713DB1-E6E1-4581-8928-7AFF3DB444E3}" dt="2023-07-16T14:47:51.555" v="192" actId="478"/>
          <ac:spMkLst>
            <pc:docMk/>
            <pc:sldMk cId="2519105349" sldId="260"/>
            <ac:spMk id="3" creationId="{C6C9015D-84F0-B96D-AE89-2D14568C4F93}"/>
          </ac:spMkLst>
        </pc:spChg>
        <pc:spChg chg="mod">
          <ac:chgData name="Padmaja Kishore" userId="71e196b71ab20ee6" providerId="LiveId" clId="{13713DB1-E6E1-4581-8928-7AFF3DB444E3}" dt="2023-07-16T14:48:22.003" v="212" actId="20577"/>
          <ac:spMkLst>
            <pc:docMk/>
            <pc:sldMk cId="2519105349" sldId="260"/>
            <ac:spMk id="14" creationId="{25B07C8B-9F66-49F5-A88A-757A67343E75}"/>
          </ac:spMkLst>
        </pc:spChg>
        <pc:picChg chg="add mod">
          <ac:chgData name="Padmaja Kishore" userId="71e196b71ab20ee6" providerId="LiveId" clId="{13713DB1-E6E1-4581-8928-7AFF3DB444E3}" dt="2023-07-16T14:48:27.449" v="213" actId="14100"/>
          <ac:picMkLst>
            <pc:docMk/>
            <pc:sldMk cId="2519105349" sldId="260"/>
            <ac:picMk id="2050" creationId="{31E2EB1C-B9D8-D0F0-6D00-F762CD634ABE}"/>
          </ac:picMkLst>
        </pc:picChg>
      </pc:sldChg>
      <pc:sldChg chg="addSp delSp modSp add mod ord">
        <pc:chgData name="Padmaja Kishore" userId="71e196b71ab20ee6" providerId="LiveId" clId="{13713DB1-E6E1-4581-8928-7AFF3DB444E3}" dt="2023-07-20T09:15:24.330" v="2304" actId="21"/>
        <pc:sldMkLst>
          <pc:docMk/>
          <pc:sldMk cId="3184022536" sldId="261"/>
        </pc:sldMkLst>
        <pc:spChg chg="mod">
          <ac:chgData name="Padmaja Kishore" userId="71e196b71ab20ee6" providerId="LiveId" clId="{13713DB1-E6E1-4581-8928-7AFF3DB444E3}" dt="2023-07-20T09:15:24.330" v="2304" actId="21"/>
          <ac:spMkLst>
            <pc:docMk/>
            <pc:sldMk cId="3184022536" sldId="261"/>
            <ac:spMk id="3" creationId="{C6C9015D-84F0-B96D-AE89-2D14568C4F93}"/>
          </ac:spMkLst>
        </pc:spChg>
        <pc:spChg chg="mod topLvl">
          <ac:chgData name="Padmaja Kishore" userId="71e196b71ab20ee6" providerId="LiveId" clId="{13713DB1-E6E1-4581-8928-7AFF3DB444E3}" dt="2023-07-16T14:49:49.204" v="226" actId="164"/>
          <ac:spMkLst>
            <pc:docMk/>
            <pc:sldMk cId="3184022536" sldId="261"/>
            <ac:spMk id="6" creationId="{90C80DBA-B4EA-31AB-4D7B-E7F3008C4D8E}"/>
          </ac:spMkLst>
        </pc:spChg>
        <pc:grpChg chg="add mod">
          <ac:chgData name="Padmaja Kishore" userId="71e196b71ab20ee6" providerId="LiveId" clId="{13713DB1-E6E1-4581-8928-7AFF3DB444E3}" dt="2023-07-16T14:49:49.204" v="226" actId="164"/>
          <ac:grpSpMkLst>
            <pc:docMk/>
            <pc:sldMk cId="3184022536" sldId="261"/>
            <ac:grpSpMk id="8" creationId="{2FE48230-3ED7-870D-D241-18E3DA67831C}"/>
          </ac:grpSpMkLst>
        </pc:grpChg>
        <pc:grpChg chg="del mod">
          <ac:chgData name="Padmaja Kishore" userId="71e196b71ab20ee6" providerId="LiveId" clId="{13713DB1-E6E1-4581-8928-7AFF3DB444E3}" dt="2023-07-16T14:48:58.677" v="218" actId="165"/>
          <ac:grpSpMkLst>
            <pc:docMk/>
            <pc:sldMk cId="3184022536" sldId="261"/>
            <ac:grpSpMk id="19" creationId="{C1DF2FA4-D8F5-A89B-3EBC-05E375F6C418}"/>
          </ac:grpSpMkLst>
        </pc:grpChg>
        <pc:picChg chg="mod topLvl">
          <ac:chgData name="Padmaja Kishore" userId="71e196b71ab20ee6" providerId="LiveId" clId="{13713DB1-E6E1-4581-8928-7AFF3DB444E3}" dt="2023-07-16T14:49:49.204" v="226" actId="164"/>
          <ac:picMkLst>
            <pc:docMk/>
            <pc:sldMk cId="3184022536" sldId="261"/>
            <ac:picMk id="4" creationId="{6973E409-6B62-AE72-172B-5557B2BBD109}"/>
          </ac:picMkLst>
        </pc:picChg>
        <pc:cxnChg chg="mod topLvl">
          <ac:chgData name="Padmaja Kishore" userId="71e196b71ab20ee6" providerId="LiveId" clId="{13713DB1-E6E1-4581-8928-7AFF3DB444E3}" dt="2023-07-16T14:49:49.204" v="226" actId="164"/>
          <ac:cxnSpMkLst>
            <pc:docMk/>
            <pc:sldMk cId="3184022536" sldId="261"/>
            <ac:cxnSpMk id="7" creationId="{89D412D3-7B15-9A1C-DCC0-79D2BB438B6C}"/>
          </ac:cxnSpMkLst>
        </pc:cxnChg>
      </pc:sldChg>
      <pc:sldChg chg="modSp add mod">
        <pc:chgData name="Padmaja Kishore" userId="71e196b71ab20ee6" providerId="LiveId" clId="{13713DB1-E6E1-4581-8928-7AFF3DB444E3}" dt="2023-07-16T15:20:54.668" v="1239" actId="20577"/>
        <pc:sldMkLst>
          <pc:docMk/>
          <pc:sldMk cId="1036939058" sldId="262"/>
        </pc:sldMkLst>
        <pc:spChg chg="mod">
          <ac:chgData name="Padmaja Kishore" userId="71e196b71ab20ee6" providerId="LiveId" clId="{13713DB1-E6E1-4581-8928-7AFF3DB444E3}" dt="2023-07-16T15:20:54.668" v="1239" actId="20577"/>
          <ac:spMkLst>
            <pc:docMk/>
            <pc:sldMk cId="1036939058" sldId="262"/>
            <ac:spMk id="3" creationId="{C6C9015D-84F0-B96D-AE89-2D14568C4F93}"/>
          </ac:spMkLst>
        </pc:spChg>
      </pc:sldChg>
      <pc:sldChg chg="modSp add mod">
        <pc:chgData name="Padmaja Kishore" userId="71e196b71ab20ee6" providerId="LiveId" clId="{13713DB1-E6E1-4581-8928-7AFF3DB444E3}" dt="2023-07-21T06:02:50.992" v="3061" actId="6549"/>
        <pc:sldMkLst>
          <pc:docMk/>
          <pc:sldMk cId="2980750783" sldId="263"/>
        </pc:sldMkLst>
        <pc:spChg chg="mod">
          <ac:chgData name="Padmaja Kishore" userId="71e196b71ab20ee6" providerId="LiveId" clId="{13713DB1-E6E1-4581-8928-7AFF3DB444E3}" dt="2023-07-21T06:02:50.992" v="3061" actId="6549"/>
          <ac:spMkLst>
            <pc:docMk/>
            <pc:sldMk cId="2980750783" sldId="263"/>
            <ac:spMk id="3" creationId="{C6C9015D-84F0-B96D-AE89-2D14568C4F93}"/>
          </ac:spMkLst>
        </pc:spChg>
      </pc:sldChg>
      <pc:sldChg chg="addSp delSp modSp add mod">
        <pc:chgData name="Padmaja Kishore" userId="71e196b71ab20ee6" providerId="LiveId" clId="{13713DB1-E6E1-4581-8928-7AFF3DB444E3}" dt="2023-07-20T09:23:08.860" v="2644" actId="6549"/>
        <pc:sldMkLst>
          <pc:docMk/>
          <pc:sldMk cId="518862897" sldId="264"/>
        </pc:sldMkLst>
        <pc:spChg chg="add del">
          <ac:chgData name="Padmaja Kishore" userId="71e196b71ab20ee6" providerId="LiveId" clId="{13713DB1-E6E1-4581-8928-7AFF3DB444E3}" dt="2023-07-20T09:19:10.608" v="2481" actId="478"/>
          <ac:spMkLst>
            <pc:docMk/>
            <pc:sldMk cId="518862897" sldId="264"/>
            <ac:spMk id="2" creationId="{0E3DC4D5-3CC5-FB89-EB6C-9A26A427BC35}"/>
          </ac:spMkLst>
        </pc:spChg>
        <pc:spChg chg="add del mod">
          <ac:chgData name="Padmaja Kishore" userId="71e196b71ab20ee6" providerId="LiveId" clId="{13713DB1-E6E1-4581-8928-7AFF3DB444E3}" dt="2023-07-20T09:23:08.860" v="2644" actId="6549"/>
          <ac:spMkLst>
            <pc:docMk/>
            <pc:sldMk cId="518862897" sldId="264"/>
            <ac:spMk id="3" creationId="{C6C9015D-84F0-B96D-AE89-2D14568C4F93}"/>
          </ac:spMkLst>
        </pc:spChg>
        <pc:picChg chg="add del">
          <ac:chgData name="Padmaja Kishore" userId="71e196b71ab20ee6" providerId="LiveId" clId="{13713DB1-E6E1-4581-8928-7AFF3DB444E3}" dt="2023-07-20T09:19:14.019" v="2482" actId="478"/>
          <ac:picMkLst>
            <pc:docMk/>
            <pc:sldMk cId="518862897" sldId="264"/>
            <ac:picMk id="1026" creationId="{9EE2C4E9-D733-13FF-716A-DA374F644622}"/>
          </ac:picMkLst>
        </pc:picChg>
      </pc:sldChg>
      <pc:sldChg chg="addSp modSp add mod">
        <pc:chgData name="Padmaja Kishore" userId="71e196b71ab20ee6" providerId="LiveId" clId="{13713DB1-E6E1-4581-8928-7AFF3DB444E3}" dt="2023-07-21T06:01:54.238" v="3056" actId="6549"/>
        <pc:sldMkLst>
          <pc:docMk/>
          <pc:sldMk cId="2795773670" sldId="265"/>
        </pc:sldMkLst>
        <pc:spChg chg="add mod">
          <ac:chgData name="Padmaja Kishore" userId="71e196b71ab20ee6" providerId="LiveId" clId="{13713DB1-E6E1-4581-8928-7AFF3DB444E3}" dt="2023-07-20T10:07:13.107" v="2976" actId="21"/>
          <ac:spMkLst>
            <pc:docMk/>
            <pc:sldMk cId="2795773670" sldId="265"/>
            <ac:spMk id="2" creationId="{19DBDF48-1209-B2C9-BD8D-3E1919597090}"/>
          </ac:spMkLst>
        </pc:spChg>
        <pc:spChg chg="mod">
          <ac:chgData name="Padmaja Kishore" userId="71e196b71ab20ee6" providerId="LiveId" clId="{13713DB1-E6E1-4581-8928-7AFF3DB444E3}" dt="2023-07-21T06:01:54.238" v="3056" actId="6549"/>
          <ac:spMkLst>
            <pc:docMk/>
            <pc:sldMk cId="2795773670" sldId="265"/>
            <ac:spMk id="3" creationId="{C6C9015D-84F0-B96D-AE89-2D14568C4F93}"/>
          </ac:spMkLst>
        </pc:spChg>
        <pc:spChg chg="add mod">
          <ac:chgData name="Padmaja Kishore" userId="71e196b71ab20ee6" providerId="LiveId" clId="{13713DB1-E6E1-4581-8928-7AFF3DB444E3}" dt="2023-07-21T06:01:43.701" v="3043" actId="21"/>
          <ac:spMkLst>
            <pc:docMk/>
            <pc:sldMk cId="2795773670" sldId="265"/>
            <ac:spMk id="9" creationId="{0C179855-BDA4-E61A-F508-0392402C0AAB}"/>
          </ac:spMkLst>
        </pc:spChg>
        <pc:picChg chg="add mod">
          <ac:chgData name="Padmaja Kishore" userId="71e196b71ab20ee6" providerId="LiveId" clId="{13713DB1-E6E1-4581-8928-7AFF3DB444E3}" dt="2023-07-20T10:08:36.670" v="2981" actId="1076"/>
          <ac:picMkLst>
            <pc:docMk/>
            <pc:sldMk cId="2795773670" sldId="265"/>
            <ac:picMk id="2050" creationId="{C8830FD9-9EAB-92A7-EC35-FB66F670BDEF}"/>
          </ac:picMkLst>
        </pc:picChg>
      </pc:sldChg>
      <pc:sldChg chg="addSp delSp modSp add mod">
        <pc:chgData name="Padmaja Kishore" userId="71e196b71ab20ee6" providerId="LiveId" clId="{13713DB1-E6E1-4581-8928-7AFF3DB444E3}" dt="2023-07-22T13:10:34.405" v="3173" actId="207"/>
        <pc:sldMkLst>
          <pc:docMk/>
          <pc:sldMk cId="2166907368" sldId="266"/>
        </pc:sldMkLst>
        <pc:spChg chg="mod">
          <ac:chgData name="Padmaja Kishore" userId="71e196b71ab20ee6" providerId="LiveId" clId="{13713DB1-E6E1-4581-8928-7AFF3DB444E3}" dt="2023-07-22T13:10:00.601" v="3167" actId="207"/>
          <ac:spMkLst>
            <pc:docMk/>
            <pc:sldMk cId="2166907368" sldId="266"/>
            <ac:spMk id="3" creationId="{C6C9015D-84F0-B96D-AE89-2D14568C4F93}"/>
          </ac:spMkLst>
        </pc:spChg>
        <pc:spChg chg="add mod">
          <ac:chgData name="Padmaja Kishore" userId="71e196b71ab20ee6" providerId="LiveId" clId="{13713DB1-E6E1-4581-8928-7AFF3DB444E3}" dt="2023-07-22T13:10:34.405" v="3173" actId="207"/>
          <ac:spMkLst>
            <pc:docMk/>
            <pc:sldMk cId="2166907368" sldId="266"/>
            <ac:spMk id="5" creationId="{AEA7B47C-6602-7A15-F9CF-1AE063ADC952}"/>
          </ac:spMkLst>
        </pc:spChg>
        <pc:spChg chg="del mod">
          <ac:chgData name="Padmaja Kishore" userId="71e196b71ab20ee6" providerId="LiveId" clId="{13713DB1-E6E1-4581-8928-7AFF3DB444E3}" dt="2023-07-21T06:13:30.625" v="3065" actId="478"/>
          <ac:spMkLst>
            <pc:docMk/>
            <pc:sldMk cId="2166907368" sldId="266"/>
            <ac:spMk id="9" creationId="{0C179855-BDA4-E61A-F508-0392402C0AAB}"/>
          </ac:spMkLst>
        </pc:spChg>
        <pc:spChg chg="add del mod">
          <ac:chgData name="Padmaja Kishore" userId="71e196b71ab20ee6" providerId="LiveId" clId="{13713DB1-E6E1-4581-8928-7AFF3DB444E3}" dt="2023-07-22T13:08:25.542" v="3154"/>
          <ac:spMkLst>
            <pc:docMk/>
            <pc:sldMk cId="2166907368" sldId="266"/>
            <ac:spMk id="9" creationId="{1818435A-7F1D-A829-67D8-A63784D8AEB8}"/>
          </ac:spMkLst>
        </pc:spChg>
        <pc:spChg chg="add mod">
          <ac:chgData name="Padmaja Kishore" userId="71e196b71ab20ee6" providerId="LiveId" clId="{13713DB1-E6E1-4581-8928-7AFF3DB444E3}" dt="2023-07-22T13:10:21.200" v="3170" actId="14100"/>
          <ac:spMkLst>
            <pc:docMk/>
            <pc:sldMk cId="2166907368" sldId="266"/>
            <ac:spMk id="12" creationId="{A7FE4FE4-980F-6A49-BB08-199F8442927A}"/>
          </ac:spMkLst>
        </pc:spChg>
        <pc:spChg chg="mod">
          <ac:chgData name="Padmaja Kishore" userId="71e196b71ab20ee6" providerId="LiveId" clId="{13713DB1-E6E1-4581-8928-7AFF3DB444E3}" dt="2023-07-21T08:25:51.505" v="3116" actId="20577"/>
          <ac:spMkLst>
            <pc:docMk/>
            <pc:sldMk cId="2166907368" sldId="266"/>
            <ac:spMk id="14" creationId="{25B07C8B-9F66-49F5-A88A-757A67343E75}"/>
          </ac:spMkLst>
        </pc:spChg>
        <pc:picChg chg="add del">
          <ac:chgData name="Padmaja Kishore" userId="71e196b71ab20ee6" providerId="LiveId" clId="{13713DB1-E6E1-4581-8928-7AFF3DB444E3}" dt="2023-07-21T06:14:09.481" v="3068" actId="478"/>
          <ac:picMkLst>
            <pc:docMk/>
            <pc:sldMk cId="2166907368" sldId="266"/>
            <ac:picMk id="2050" creationId="{C8830FD9-9EAB-92A7-EC35-FB66F670BDEF}"/>
          </ac:picMkLst>
        </pc:picChg>
      </pc:sldChg>
      <pc:sldChg chg="modSp add mod">
        <pc:chgData name="Padmaja Kishore" userId="71e196b71ab20ee6" providerId="LiveId" clId="{13713DB1-E6E1-4581-8928-7AFF3DB444E3}" dt="2023-07-28T08:43:51.230" v="4090" actId="1076"/>
        <pc:sldMkLst>
          <pc:docMk/>
          <pc:sldMk cId="4203735927" sldId="267"/>
        </pc:sldMkLst>
        <pc:spChg chg="mod">
          <ac:chgData name="Padmaja Kishore" userId="71e196b71ab20ee6" providerId="LiveId" clId="{13713DB1-E6E1-4581-8928-7AFF3DB444E3}" dt="2023-07-21T08:31:35.777" v="3140" actId="255"/>
          <ac:spMkLst>
            <pc:docMk/>
            <pc:sldMk cId="4203735927" sldId="267"/>
            <ac:spMk id="3" creationId="{C6C9015D-84F0-B96D-AE89-2D14568C4F93}"/>
          </ac:spMkLst>
        </pc:spChg>
        <pc:spChg chg="mod">
          <ac:chgData name="Padmaja Kishore" userId="71e196b71ab20ee6" providerId="LiveId" clId="{13713DB1-E6E1-4581-8928-7AFF3DB444E3}" dt="2023-07-28T08:43:51.230" v="4090" actId="1076"/>
          <ac:spMkLst>
            <pc:docMk/>
            <pc:sldMk cId="4203735927" sldId="267"/>
            <ac:spMk id="5" creationId="{AEA7B47C-6602-7A15-F9CF-1AE063ADC952}"/>
          </ac:spMkLst>
        </pc:spChg>
      </pc:sldChg>
      <pc:sldChg chg="modSp add mod">
        <pc:chgData name="Padmaja Kishore" userId="71e196b71ab20ee6" providerId="LiveId" clId="{13713DB1-E6E1-4581-8928-7AFF3DB444E3}" dt="2023-07-28T08:48:55.329" v="4091" actId="207"/>
        <pc:sldMkLst>
          <pc:docMk/>
          <pc:sldMk cId="2783058627" sldId="268"/>
        </pc:sldMkLst>
        <pc:spChg chg="mod">
          <ac:chgData name="Padmaja Kishore" userId="71e196b71ab20ee6" providerId="LiveId" clId="{13713DB1-E6E1-4581-8928-7AFF3DB444E3}" dt="2023-07-28T08:48:55.329" v="4091" actId="207"/>
          <ac:spMkLst>
            <pc:docMk/>
            <pc:sldMk cId="2783058627" sldId="268"/>
            <ac:spMk id="3" creationId="{C6C9015D-84F0-B96D-AE89-2D14568C4F93}"/>
          </ac:spMkLst>
        </pc:spChg>
        <pc:spChg chg="mod">
          <ac:chgData name="Padmaja Kishore" userId="71e196b71ab20ee6" providerId="LiveId" clId="{13713DB1-E6E1-4581-8928-7AFF3DB444E3}" dt="2023-07-22T13:12:47.870" v="3205" actId="207"/>
          <ac:spMkLst>
            <pc:docMk/>
            <pc:sldMk cId="2783058627" sldId="268"/>
            <ac:spMk id="5" creationId="{AEA7B47C-6602-7A15-F9CF-1AE063ADC952}"/>
          </ac:spMkLst>
        </pc:spChg>
        <pc:spChg chg="mod">
          <ac:chgData name="Padmaja Kishore" userId="71e196b71ab20ee6" providerId="LiveId" clId="{13713DB1-E6E1-4581-8928-7AFF3DB444E3}" dt="2023-07-22T13:11:23.102" v="3197" actId="122"/>
          <ac:spMkLst>
            <pc:docMk/>
            <pc:sldMk cId="2783058627" sldId="268"/>
            <ac:spMk id="14" creationId="{25B07C8B-9F66-49F5-A88A-757A67343E75}"/>
          </ac:spMkLst>
        </pc:spChg>
      </pc:sldChg>
      <pc:sldChg chg="modSp add mod">
        <pc:chgData name="Padmaja Kishore" userId="71e196b71ab20ee6" providerId="LiveId" clId="{13713DB1-E6E1-4581-8928-7AFF3DB444E3}" dt="2023-07-22T13:20:15.083" v="3216" actId="14100"/>
        <pc:sldMkLst>
          <pc:docMk/>
          <pc:sldMk cId="1366469953" sldId="269"/>
        </pc:sldMkLst>
        <pc:spChg chg="mod">
          <ac:chgData name="Padmaja Kishore" userId="71e196b71ab20ee6" providerId="LiveId" clId="{13713DB1-E6E1-4581-8928-7AFF3DB444E3}" dt="2023-07-22T13:20:00.163" v="3215" actId="14100"/>
          <ac:spMkLst>
            <pc:docMk/>
            <pc:sldMk cId="1366469953" sldId="269"/>
            <ac:spMk id="3" creationId="{C6C9015D-84F0-B96D-AE89-2D14568C4F93}"/>
          </ac:spMkLst>
        </pc:spChg>
        <pc:spChg chg="mod">
          <ac:chgData name="Padmaja Kishore" userId="71e196b71ab20ee6" providerId="LiveId" clId="{13713DB1-E6E1-4581-8928-7AFF3DB444E3}" dt="2023-07-22T13:20:15.083" v="3216" actId="14100"/>
          <ac:spMkLst>
            <pc:docMk/>
            <pc:sldMk cId="1366469953" sldId="269"/>
            <ac:spMk id="5" creationId="{AEA7B47C-6602-7A15-F9CF-1AE063ADC952}"/>
          </ac:spMkLst>
        </pc:spChg>
        <pc:spChg chg="mod">
          <ac:chgData name="Padmaja Kishore" userId="71e196b71ab20ee6" providerId="LiveId" clId="{13713DB1-E6E1-4581-8928-7AFF3DB444E3}" dt="2023-07-22T13:19:27.805" v="3213" actId="20577"/>
          <ac:spMkLst>
            <pc:docMk/>
            <pc:sldMk cId="1366469953" sldId="269"/>
            <ac:spMk id="14" creationId="{25B07C8B-9F66-49F5-A88A-757A67343E75}"/>
          </ac:spMkLst>
        </pc:spChg>
      </pc:sldChg>
      <pc:sldChg chg="delSp modSp add mod">
        <pc:chgData name="Padmaja Kishore" userId="71e196b71ab20ee6" providerId="LiveId" clId="{13713DB1-E6E1-4581-8928-7AFF3DB444E3}" dt="2023-07-22T14:11:23.687" v="3268" actId="114"/>
        <pc:sldMkLst>
          <pc:docMk/>
          <pc:sldMk cId="1684300693" sldId="270"/>
        </pc:sldMkLst>
        <pc:spChg chg="mod">
          <ac:chgData name="Padmaja Kishore" userId="71e196b71ab20ee6" providerId="LiveId" clId="{13713DB1-E6E1-4581-8928-7AFF3DB444E3}" dt="2023-07-22T14:11:23.687" v="3268" actId="114"/>
          <ac:spMkLst>
            <pc:docMk/>
            <pc:sldMk cId="1684300693" sldId="270"/>
            <ac:spMk id="3" creationId="{C6C9015D-84F0-B96D-AE89-2D14568C4F93}"/>
          </ac:spMkLst>
        </pc:spChg>
        <pc:spChg chg="del mod">
          <ac:chgData name="Padmaja Kishore" userId="71e196b71ab20ee6" providerId="LiveId" clId="{13713DB1-E6E1-4581-8928-7AFF3DB444E3}" dt="2023-07-22T14:10:23.999" v="3258" actId="478"/>
          <ac:spMkLst>
            <pc:docMk/>
            <pc:sldMk cId="1684300693" sldId="270"/>
            <ac:spMk id="5" creationId="{AEA7B47C-6602-7A15-F9CF-1AE063ADC952}"/>
          </ac:spMkLst>
        </pc:spChg>
        <pc:spChg chg="mod">
          <ac:chgData name="Padmaja Kishore" userId="71e196b71ab20ee6" providerId="LiveId" clId="{13713DB1-E6E1-4581-8928-7AFF3DB444E3}" dt="2023-07-22T14:09:23.912" v="3249" actId="14100"/>
          <ac:spMkLst>
            <pc:docMk/>
            <pc:sldMk cId="1684300693" sldId="270"/>
            <ac:spMk id="14" creationId="{25B07C8B-9F66-49F5-A88A-757A67343E75}"/>
          </ac:spMkLst>
        </pc:spChg>
      </pc:sldChg>
      <pc:sldChg chg="modSp add mod ord">
        <pc:chgData name="Padmaja Kishore" userId="71e196b71ab20ee6" providerId="LiveId" clId="{13713DB1-E6E1-4581-8928-7AFF3DB444E3}" dt="2023-07-22T14:14:38.723" v="3295" actId="113"/>
        <pc:sldMkLst>
          <pc:docMk/>
          <pc:sldMk cId="3500445842" sldId="271"/>
        </pc:sldMkLst>
        <pc:spChg chg="mod">
          <ac:chgData name="Padmaja Kishore" userId="71e196b71ab20ee6" providerId="LiveId" clId="{13713DB1-E6E1-4581-8928-7AFF3DB444E3}" dt="2023-07-22T14:14:38.723" v="3295" actId="113"/>
          <ac:spMkLst>
            <pc:docMk/>
            <pc:sldMk cId="3500445842" sldId="271"/>
            <ac:spMk id="3" creationId="{C6C9015D-84F0-B96D-AE89-2D14568C4F93}"/>
          </ac:spMkLst>
        </pc:spChg>
        <pc:spChg chg="mod">
          <ac:chgData name="Padmaja Kishore" userId="71e196b71ab20ee6" providerId="LiveId" clId="{13713DB1-E6E1-4581-8928-7AFF3DB444E3}" dt="2023-07-22T14:12:06.449" v="3288" actId="20577"/>
          <ac:spMkLst>
            <pc:docMk/>
            <pc:sldMk cId="3500445842" sldId="271"/>
            <ac:spMk id="14" creationId="{25B07C8B-9F66-49F5-A88A-757A67343E75}"/>
          </ac:spMkLst>
        </pc:spChg>
      </pc:sldChg>
      <pc:sldChg chg="delSp modSp add mod">
        <pc:chgData name="Padmaja Kishore" userId="71e196b71ab20ee6" providerId="LiveId" clId="{13713DB1-E6E1-4581-8928-7AFF3DB444E3}" dt="2023-07-22T14:31:15.348" v="3306" actId="14100"/>
        <pc:sldMkLst>
          <pc:docMk/>
          <pc:sldMk cId="525782935" sldId="272"/>
        </pc:sldMkLst>
        <pc:spChg chg="mod">
          <ac:chgData name="Padmaja Kishore" userId="71e196b71ab20ee6" providerId="LiveId" clId="{13713DB1-E6E1-4581-8928-7AFF3DB444E3}" dt="2023-07-22T14:31:15.348" v="3306" actId="14100"/>
          <ac:spMkLst>
            <pc:docMk/>
            <pc:sldMk cId="525782935" sldId="272"/>
            <ac:spMk id="3" creationId="{C6C9015D-84F0-B96D-AE89-2D14568C4F93}"/>
          </ac:spMkLst>
        </pc:spChg>
        <pc:spChg chg="del mod">
          <ac:chgData name="Padmaja Kishore" userId="71e196b71ab20ee6" providerId="LiveId" clId="{13713DB1-E6E1-4581-8928-7AFF3DB444E3}" dt="2023-07-22T14:30:57" v="3302" actId="478"/>
          <ac:spMkLst>
            <pc:docMk/>
            <pc:sldMk cId="525782935" sldId="272"/>
            <ac:spMk id="5" creationId="{AEA7B47C-6602-7A15-F9CF-1AE063ADC952}"/>
          </ac:spMkLst>
        </pc:spChg>
      </pc:sldChg>
      <pc:sldChg chg="addSp delSp modSp add mod">
        <pc:chgData name="Padmaja Kishore" userId="71e196b71ab20ee6" providerId="LiveId" clId="{13713DB1-E6E1-4581-8928-7AFF3DB444E3}" dt="2023-07-22T14:36:01.745" v="3340" actId="113"/>
        <pc:sldMkLst>
          <pc:docMk/>
          <pc:sldMk cId="3848239256" sldId="273"/>
        </pc:sldMkLst>
        <pc:spChg chg="del">
          <ac:chgData name="Padmaja Kishore" userId="71e196b71ab20ee6" providerId="LiveId" clId="{13713DB1-E6E1-4581-8928-7AFF3DB444E3}" dt="2023-07-22T14:32:20.852" v="3319" actId="478"/>
          <ac:spMkLst>
            <pc:docMk/>
            <pc:sldMk cId="3848239256" sldId="273"/>
            <ac:spMk id="3" creationId="{C6C9015D-84F0-B96D-AE89-2D14568C4F93}"/>
          </ac:spMkLst>
        </pc:spChg>
        <pc:spChg chg="add mod">
          <ac:chgData name="Padmaja Kishore" userId="71e196b71ab20ee6" providerId="LiveId" clId="{13713DB1-E6E1-4581-8928-7AFF3DB444E3}" dt="2023-07-22T14:36:01.745" v="3340" actId="113"/>
          <ac:spMkLst>
            <pc:docMk/>
            <pc:sldMk cId="3848239256" sldId="273"/>
            <ac:spMk id="9" creationId="{EB315FF2-0DA2-8114-B13C-06F242EB5023}"/>
          </ac:spMkLst>
        </pc:spChg>
        <pc:spChg chg="mod">
          <ac:chgData name="Padmaja Kishore" userId="71e196b71ab20ee6" providerId="LiveId" clId="{13713DB1-E6E1-4581-8928-7AFF3DB444E3}" dt="2023-07-22T14:32:16.403" v="3318" actId="20577"/>
          <ac:spMkLst>
            <pc:docMk/>
            <pc:sldMk cId="3848239256" sldId="273"/>
            <ac:spMk id="14" creationId="{25B07C8B-9F66-49F5-A88A-757A67343E75}"/>
          </ac:spMkLst>
        </pc:spChg>
      </pc:sldChg>
      <pc:sldChg chg="addSp modSp add mod">
        <pc:chgData name="Padmaja Kishore" userId="71e196b71ab20ee6" providerId="LiveId" clId="{13713DB1-E6E1-4581-8928-7AFF3DB444E3}" dt="2023-07-22T14:42:33.863" v="3358" actId="1076"/>
        <pc:sldMkLst>
          <pc:docMk/>
          <pc:sldMk cId="3086545788" sldId="274"/>
        </pc:sldMkLst>
        <pc:spChg chg="add mod">
          <ac:chgData name="Padmaja Kishore" userId="71e196b71ab20ee6" providerId="LiveId" clId="{13713DB1-E6E1-4581-8928-7AFF3DB444E3}" dt="2023-07-22T14:42:33.863" v="3358" actId="1076"/>
          <ac:spMkLst>
            <pc:docMk/>
            <pc:sldMk cId="3086545788" sldId="274"/>
            <ac:spMk id="5" creationId="{E566725A-80C8-B80C-1CDA-3899F7C95950}"/>
          </ac:spMkLst>
        </pc:spChg>
        <pc:spChg chg="mod">
          <ac:chgData name="Padmaja Kishore" userId="71e196b71ab20ee6" providerId="LiveId" clId="{13713DB1-E6E1-4581-8928-7AFF3DB444E3}" dt="2023-07-22T14:42:07.670" v="3354" actId="6549"/>
          <ac:spMkLst>
            <pc:docMk/>
            <pc:sldMk cId="3086545788" sldId="274"/>
            <ac:spMk id="9" creationId="{EB315FF2-0DA2-8114-B13C-06F242EB5023}"/>
          </ac:spMkLst>
        </pc:spChg>
      </pc:sldChg>
      <pc:sldChg chg="addSp delSp modSp add mod">
        <pc:chgData name="Padmaja Kishore" userId="71e196b71ab20ee6" providerId="LiveId" clId="{13713DB1-E6E1-4581-8928-7AFF3DB444E3}" dt="2023-07-22T15:07:21.002" v="3589" actId="20577"/>
        <pc:sldMkLst>
          <pc:docMk/>
          <pc:sldMk cId="1338609158" sldId="275"/>
        </pc:sldMkLst>
        <pc:spChg chg="del mod">
          <ac:chgData name="Padmaja Kishore" userId="71e196b71ab20ee6" providerId="LiveId" clId="{13713DB1-E6E1-4581-8928-7AFF3DB444E3}" dt="2023-07-22T15:07:10.255" v="3580" actId="478"/>
          <ac:spMkLst>
            <pc:docMk/>
            <pc:sldMk cId="1338609158" sldId="275"/>
            <ac:spMk id="2" creationId="{19DBDF48-1209-B2C9-BD8D-3E1919597090}"/>
          </ac:spMkLst>
        </pc:spChg>
        <pc:spChg chg="del">
          <ac:chgData name="Padmaja Kishore" userId="71e196b71ab20ee6" providerId="LiveId" clId="{13713DB1-E6E1-4581-8928-7AFF3DB444E3}" dt="2023-07-22T14:43:02.227" v="3360" actId="478"/>
          <ac:spMkLst>
            <pc:docMk/>
            <pc:sldMk cId="1338609158" sldId="275"/>
            <ac:spMk id="5" creationId="{E566725A-80C8-B80C-1CDA-3899F7C95950}"/>
          </ac:spMkLst>
        </pc:spChg>
        <pc:spChg chg="del mod">
          <ac:chgData name="Padmaja Kishore" userId="71e196b71ab20ee6" providerId="LiveId" clId="{13713DB1-E6E1-4581-8928-7AFF3DB444E3}" dt="2023-07-22T14:43:08.727" v="3362" actId="478"/>
          <ac:spMkLst>
            <pc:docMk/>
            <pc:sldMk cId="1338609158" sldId="275"/>
            <ac:spMk id="9" creationId="{EB315FF2-0DA2-8114-B13C-06F242EB5023}"/>
          </ac:spMkLst>
        </pc:spChg>
        <pc:spChg chg="add mod">
          <ac:chgData name="Padmaja Kishore" userId="71e196b71ab20ee6" providerId="LiveId" clId="{13713DB1-E6E1-4581-8928-7AFF3DB444E3}" dt="2023-07-22T14:48:31.566" v="3407" actId="179"/>
          <ac:spMkLst>
            <pc:docMk/>
            <pc:sldMk cId="1338609158" sldId="275"/>
            <ac:spMk id="10" creationId="{B5D036A9-ABFC-B4E2-E543-833E8A31BDA3}"/>
          </ac:spMkLst>
        </pc:spChg>
        <pc:spChg chg="mod">
          <ac:chgData name="Padmaja Kishore" userId="71e196b71ab20ee6" providerId="LiveId" clId="{13713DB1-E6E1-4581-8928-7AFF3DB444E3}" dt="2023-07-22T15:07:21.002" v="3589" actId="20577"/>
          <ac:spMkLst>
            <pc:docMk/>
            <pc:sldMk cId="1338609158" sldId="275"/>
            <ac:spMk id="14" creationId="{25B07C8B-9F66-49F5-A88A-757A67343E75}"/>
          </ac:spMkLst>
        </pc:spChg>
      </pc:sldChg>
      <pc:sldChg chg="modSp add mod">
        <pc:chgData name="Padmaja Kishore" userId="71e196b71ab20ee6" providerId="LiveId" clId="{13713DB1-E6E1-4581-8928-7AFF3DB444E3}" dt="2023-07-22T15:07:58.132" v="3592"/>
        <pc:sldMkLst>
          <pc:docMk/>
          <pc:sldMk cId="4014616449" sldId="276"/>
        </pc:sldMkLst>
        <pc:spChg chg="mod">
          <ac:chgData name="Padmaja Kishore" userId="71e196b71ab20ee6" providerId="LiveId" clId="{13713DB1-E6E1-4581-8928-7AFF3DB444E3}" dt="2023-07-22T15:07:39.652" v="3591"/>
          <ac:spMkLst>
            <pc:docMk/>
            <pc:sldMk cId="4014616449" sldId="276"/>
            <ac:spMk id="2" creationId="{19DBDF48-1209-B2C9-BD8D-3E1919597090}"/>
          </ac:spMkLst>
        </pc:spChg>
        <pc:spChg chg="mod">
          <ac:chgData name="Padmaja Kishore" userId="71e196b71ab20ee6" providerId="LiveId" clId="{13713DB1-E6E1-4581-8928-7AFF3DB444E3}" dt="2023-07-22T14:56:07.636" v="3471" actId="6549"/>
          <ac:spMkLst>
            <pc:docMk/>
            <pc:sldMk cId="4014616449" sldId="276"/>
            <ac:spMk id="10" creationId="{B5D036A9-ABFC-B4E2-E543-833E8A31BDA3}"/>
          </ac:spMkLst>
        </pc:spChg>
        <pc:spChg chg="mod">
          <ac:chgData name="Padmaja Kishore" userId="71e196b71ab20ee6" providerId="LiveId" clId="{13713DB1-E6E1-4581-8928-7AFF3DB444E3}" dt="2023-07-22T15:07:58.132" v="3592"/>
          <ac:spMkLst>
            <pc:docMk/>
            <pc:sldMk cId="4014616449" sldId="276"/>
            <ac:spMk id="14" creationId="{25B07C8B-9F66-49F5-A88A-757A67343E75}"/>
          </ac:spMkLst>
        </pc:spChg>
      </pc:sldChg>
      <pc:sldChg chg="delSp modSp add mod">
        <pc:chgData name="Padmaja Kishore" userId="71e196b71ab20ee6" providerId="LiveId" clId="{13713DB1-E6E1-4581-8928-7AFF3DB444E3}" dt="2023-07-22T15:09:16.634" v="3599"/>
        <pc:sldMkLst>
          <pc:docMk/>
          <pc:sldMk cId="1635716024" sldId="277"/>
        </pc:sldMkLst>
        <pc:spChg chg="del mod">
          <ac:chgData name="Padmaja Kishore" userId="71e196b71ab20ee6" providerId="LiveId" clId="{13713DB1-E6E1-4581-8928-7AFF3DB444E3}" dt="2023-07-22T15:09:09.082" v="3598" actId="478"/>
          <ac:spMkLst>
            <pc:docMk/>
            <pc:sldMk cId="1635716024" sldId="277"/>
            <ac:spMk id="2" creationId="{19DBDF48-1209-B2C9-BD8D-3E1919597090}"/>
          </ac:spMkLst>
        </pc:spChg>
        <pc:spChg chg="mod">
          <ac:chgData name="Padmaja Kishore" userId="71e196b71ab20ee6" providerId="LiveId" clId="{13713DB1-E6E1-4581-8928-7AFF3DB444E3}" dt="2023-07-22T15:04:38.883" v="3568" actId="1076"/>
          <ac:spMkLst>
            <pc:docMk/>
            <pc:sldMk cId="1635716024" sldId="277"/>
            <ac:spMk id="10" creationId="{B5D036A9-ABFC-B4E2-E543-833E8A31BDA3}"/>
          </ac:spMkLst>
        </pc:spChg>
        <pc:spChg chg="mod">
          <ac:chgData name="Padmaja Kishore" userId="71e196b71ab20ee6" providerId="LiveId" clId="{13713DB1-E6E1-4581-8928-7AFF3DB444E3}" dt="2023-07-22T15:09:16.634" v="3599"/>
          <ac:spMkLst>
            <pc:docMk/>
            <pc:sldMk cId="1635716024" sldId="277"/>
            <ac:spMk id="14" creationId="{25B07C8B-9F66-49F5-A88A-757A67343E75}"/>
          </ac:spMkLst>
        </pc:spChg>
      </pc:sldChg>
      <pc:sldChg chg="addSp modSp add mod">
        <pc:chgData name="Padmaja Kishore" userId="71e196b71ab20ee6" providerId="LiveId" clId="{13713DB1-E6E1-4581-8928-7AFF3DB444E3}" dt="2023-07-22T15:33:59.580" v="3666" actId="12"/>
        <pc:sldMkLst>
          <pc:docMk/>
          <pc:sldMk cId="3586879228" sldId="278"/>
        </pc:sldMkLst>
        <pc:spChg chg="mod">
          <ac:chgData name="Padmaja Kishore" userId="71e196b71ab20ee6" providerId="LiveId" clId="{13713DB1-E6E1-4581-8928-7AFF3DB444E3}" dt="2023-07-22T15:33:04.531" v="3655" actId="1076"/>
          <ac:spMkLst>
            <pc:docMk/>
            <pc:sldMk cId="3586879228" sldId="278"/>
            <ac:spMk id="10" creationId="{B5D036A9-ABFC-B4E2-E543-833E8A31BDA3}"/>
          </ac:spMkLst>
        </pc:spChg>
        <pc:spChg chg="add mod">
          <ac:chgData name="Padmaja Kishore" userId="71e196b71ab20ee6" providerId="LiveId" clId="{13713DB1-E6E1-4581-8928-7AFF3DB444E3}" dt="2023-07-22T15:33:59.580" v="3666" actId="12"/>
          <ac:spMkLst>
            <pc:docMk/>
            <pc:sldMk cId="3586879228" sldId="278"/>
            <ac:spMk id="12" creationId="{B756D35E-D5E8-A810-CA20-D3CED8DE21BD}"/>
          </ac:spMkLst>
        </pc:spChg>
        <pc:spChg chg="mod">
          <ac:chgData name="Padmaja Kishore" userId="71e196b71ab20ee6" providerId="LiveId" clId="{13713DB1-E6E1-4581-8928-7AFF3DB444E3}" dt="2023-07-22T15:10:36.115" v="3621" actId="20577"/>
          <ac:spMkLst>
            <pc:docMk/>
            <pc:sldMk cId="3586879228" sldId="278"/>
            <ac:spMk id="14" creationId="{25B07C8B-9F66-49F5-A88A-757A67343E75}"/>
          </ac:spMkLst>
        </pc:spChg>
        <pc:picChg chg="add mod">
          <ac:chgData name="Padmaja Kishore" userId="71e196b71ab20ee6" providerId="LiveId" clId="{13713DB1-E6E1-4581-8928-7AFF3DB444E3}" dt="2023-07-22T15:33:06.209" v="3656" actId="1076"/>
          <ac:picMkLst>
            <pc:docMk/>
            <pc:sldMk cId="3586879228" sldId="278"/>
            <ac:picMk id="5" creationId="{DCB707C8-3D24-CE6C-BD73-89D0537775B6}"/>
          </ac:picMkLst>
        </pc:picChg>
      </pc:sldChg>
      <pc:sldChg chg="addSp delSp modSp add mod">
        <pc:chgData name="Padmaja Kishore" userId="71e196b71ab20ee6" providerId="LiveId" clId="{13713DB1-E6E1-4581-8928-7AFF3DB444E3}" dt="2023-07-23T07:34:26.796" v="3879" actId="1076"/>
        <pc:sldMkLst>
          <pc:docMk/>
          <pc:sldMk cId="117805873" sldId="279"/>
        </pc:sldMkLst>
        <pc:spChg chg="del mod">
          <ac:chgData name="Padmaja Kishore" userId="71e196b71ab20ee6" providerId="LiveId" clId="{13713DB1-E6E1-4581-8928-7AFF3DB444E3}" dt="2023-07-23T07:34:23.494" v="3878" actId="478"/>
          <ac:spMkLst>
            <pc:docMk/>
            <pc:sldMk cId="117805873" sldId="279"/>
            <ac:spMk id="2" creationId="{19DBDF48-1209-B2C9-BD8D-3E1919597090}"/>
          </ac:spMkLst>
        </pc:spChg>
        <pc:spChg chg="add mod">
          <ac:chgData name="Padmaja Kishore" userId="71e196b71ab20ee6" providerId="LiveId" clId="{13713DB1-E6E1-4581-8928-7AFF3DB444E3}" dt="2023-07-22T15:58:50.503" v="3677" actId="2710"/>
          <ac:spMkLst>
            <pc:docMk/>
            <pc:sldMk cId="117805873" sldId="279"/>
            <ac:spMk id="9" creationId="{B7F55F78-B85A-48CD-6753-11043598B679}"/>
          </ac:spMkLst>
        </pc:spChg>
        <pc:spChg chg="del">
          <ac:chgData name="Padmaja Kishore" userId="71e196b71ab20ee6" providerId="LiveId" clId="{13713DB1-E6E1-4581-8928-7AFF3DB444E3}" dt="2023-07-22T15:55:46.789" v="3668" actId="478"/>
          <ac:spMkLst>
            <pc:docMk/>
            <pc:sldMk cId="117805873" sldId="279"/>
            <ac:spMk id="10" creationId="{B5D036A9-ABFC-B4E2-E543-833E8A31BDA3}"/>
          </ac:spMkLst>
        </pc:spChg>
        <pc:spChg chg="del mod">
          <ac:chgData name="Padmaja Kishore" userId="71e196b71ab20ee6" providerId="LiveId" clId="{13713DB1-E6E1-4581-8928-7AFF3DB444E3}" dt="2023-07-22T15:55:53.163" v="3671" actId="478"/>
          <ac:spMkLst>
            <pc:docMk/>
            <pc:sldMk cId="117805873" sldId="279"/>
            <ac:spMk id="12" creationId="{B756D35E-D5E8-A810-CA20-D3CED8DE21BD}"/>
          </ac:spMkLst>
        </pc:spChg>
        <pc:spChg chg="mod">
          <ac:chgData name="Padmaja Kishore" userId="71e196b71ab20ee6" providerId="LiveId" clId="{13713DB1-E6E1-4581-8928-7AFF3DB444E3}" dt="2023-07-23T07:34:26.796" v="3879" actId="1076"/>
          <ac:spMkLst>
            <pc:docMk/>
            <pc:sldMk cId="117805873" sldId="279"/>
            <ac:spMk id="14" creationId="{25B07C8B-9F66-49F5-A88A-757A67343E75}"/>
          </ac:spMkLst>
        </pc:spChg>
        <pc:spChg chg="add mod">
          <ac:chgData name="Padmaja Kishore" userId="71e196b71ab20ee6" providerId="LiveId" clId="{13713DB1-E6E1-4581-8928-7AFF3DB444E3}" dt="2023-07-22T16:09:00.085" v="3717" actId="1076"/>
          <ac:spMkLst>
            <pc:docMk/>
            <pc:sldMk cId="117805873" sldId="279"/>
            <ac:spMk id="16" creationId="{904580EB-6268-DD9E-2031-50798137ECD8}"/>
          </ac:spMkLst>
        </pc:spChg>
        <pc:spChg chg="add mod">
          <ac:chgData name="Padmaja Kishore" userId="71e196b71ab20ee6" providerId="LiveId" clId="{13713DB1-E6E1-4581-8928-7AFF3DB444E3}" dt="2023-07-22T16:07:27.216" v="3684" actId="1076"/>
          <ac:spMkLst>
            <pc:docMk/>
            <pc:sldMk cId="117805873" sldId="279"/>
            <ac:spMk id="18" creationId="{2C125D51-31C1-C0B2-D73B-5EBED0C65589}"/>
          </ac:spMkLst>
        </pc:spChg>
        <pc:spChg chg="add mod">
          <ac:chgData name="Padmaja Kishore" userId="71e196b71ab20ee6" providerId="LiveId" clId="{13713DB1-E6E1-4581-8928-7AFF3DB444E3}" dt="2023-07-22T16:08:04.847" v="3708" actId="2711"/>
          <ac:spMkLst>
            <pc:docMk/>
            <pc:sldMk cId="117805873" sldId="279"/>
            <ac:spMk id="19" creationId="{61DBEE06-417A-B3BC-1686-AFF0FB18779C}"/>
          </ac:spMkLst>
        </pc:spChg>
        <pc:spChg chg="add mod">
          <ac:chgData name="Padmaja Kishore" userId="71e196b71ab20ee6" providerId="LiveId" clId="{13713DB1-E6E1-4581-8928-7AFF3DB444E3}" dt="2023-07-22T16:08:21.916" v="3716" actId="20577"/>
          <ac:spMkLst>
            <pc:docMk/>
            <pc:sldMk cId="117805873" sldId="279"/>
            <ac:spMk id="20" creationId="{5B9F2CFF-59FC-74EC-C5B9-521EBE6E518B}"/>
          </ac:spMkLst>
        </pc:spChg>
        <pc:picChg chg="del">
          <ac:chgData name="Padmaja Kishore" userId="71e196b71ab20ee6" providerId="LiveId" clId="{13713DB1-E6E1-4581-8928-7AFF3DB444E3}" dt="2023-07-22T15:55:48.417" v="3669" actId="478"/>
          <ac:picMkLst>
            <pc:docMk/>
            <pc:sldMk cId="117805873" sldId="279"/>
            <ac:picMk id="5" creationId="{DCB707C8-3D24-CE6C-BD73-89D0537775B6}"/>
          </ac:picMkLst>
        </pc:picChg>
      </pc:sldChg>
      <pc:sldChg chg="addSp delSp modSp add mod">
        <pc:chgData name="Padmaja Kishore" userId="71e196b71ab20ee6" providerId="LiveId" clId="{13713DB1-E6E1-4581-8928-7AFF3DB444E3}" dt="2023-07-23T07:41:03.798" v="3961" actId="20577"/>
        <pc:sldMkLst>
          <pc:docMk/>
          <pc:sldMk cId="3790487924" sldId="280"/>
        </pc:sldMkLst>
        <pc:spChg chg="del">
          <ac:chgData name="Padmaja Kishore" userId="71e196b71ab20ee6" providerId="LiveId" clId="{13713DB1-E6E1-4581-8928-7AFF3DB444E3}" dt="2023-07-23T07:34:33.489" v="3880" actId="478"/>
          <ac:spMkLst>
            <pc:docMk/>
            <pc:sldMk cId="3790487924" sldId="280"/>
            <ac:spMk id="2" creationId="{19DBDF48-1209-B2C9-BD8D-3E1919597090}"/>
          </ac:spMkLst>
        </pc:spChg>
        <pc:spChg chg="add del mod">
          <ac:chgData name="Padmaja Kishore" userId="71e196b71ab20ee6" providerId="LiveId" clId="{13713DB1-E6E1-4581-8928-7AFF3DB444E3}" dt="2023-07-22T17:09:34.496" v="3737" actId="22"/>
          <ac:spMkLst>
            <pc:docMk/>
            <pc:sldMk cId="3790487924" sldId="280"/>
            <ac:spMk id="5" creationId="{7C3D7DE4-545C-AF25-ADCD-6A375795A3FB}"/>
          </ac:spMkLst>
        </pc:spChg>
        <pc:spChg chg="del">
          <ac:chgData name="Padmaja Kishore" userId="71e196b71ab20ee6" providerId="LiveId" clId="{13713DB1-E6E1-4581-8928-7AFF3DB444E3}" dt="2023-07-22T17:07:47.125" v="3722" actId="478"/>
          <ac:spMkLst>
            <pc:docMk/>
            <pc:sldMk cId="3790487924" sldId="280"/>
            <ac:spMk id="9" creationId="{B7F55F78-B85A-48CD-6753-11043598B679}"/>
          </ac:spMkLst>
        </pc:spChg>
        <pc:spChg chg="add mod">
          <ac:chgData name="Padmaja Kishore" userId="71e196b71ab20ee6" providerId="LiveId" clId="{13713DB1-E6E1-4581-8928-7AFF3DB444E3}" dt="2023-07-23T07:41:03.798" v="3961" actId="20577"/>
          <ac:spMkLst>
            <pc:docMk/>
            <pc:sldMk cId="3790487924" sldId="280"/>
            <ac:spMk id="12" creationId="{C4FA2EE5-8B53-0403-7B6A-57C49326A7E9}"/>
          </ac:spMkLst>
        </pc:spChg>
        <pc:spChg chg="mod">
          <ac:chgData name="Padmaja Kishore" userId="71e196b71ab20ee6" providerId="LiveId" clId="{13713DB1-E6E1-4581-8928-7AFF3DB444E3}" dt="2023-07-23T07:35:20.437" v="3916" actId="20577"/>
          <ac:spMkLst>
            <pc:docMk/>
            <pc:sldMk cId="3790487924" sldId="280"/>
            <ac:spMk id="14" creationId="{25B07C8B-9F66-49F5-A88A-757A67343E75}"/>
          </ac:spMkLst>
        </pc:spChg>
        <pc:spChg chg="del mod">
          <ac:chgData name="Padmaja Kishore" userId="71e196b71ab20ee6" providerId="LiveId" clId="{13713DB1-E6E1-4581-8928-7AFF3DB444E3}" dt="2023-07-22T17:07:40.802" v="3721" actId="478"/>
          <ac:spMkLst>
            <pc:docMk/>
            <pc:sldMk cId="3790487924" sldId="280"/>
            <ac:spMk id="16" creationId="{904580EB-6268-DD9E-2031-50798137ECD8}"/>
          </ac:spMkLst>
        </pc:spChg>
        <pc:spChg chg="del">
          <ac:chgData name="Padmaja Kishore" userId="71e196b71ab20ee6" providerId="LiveId" clId="{13713DB1-E6E1-4581-8928-7AFF3DB444E3}" dt="2023-07-22T17:07:58.791" v="3724" actId="478"/>
          <ac:spMkLst>
            <pc:docMk/>
            <pc:sldMk cId="3790487924" sldId="280"/>
            <ac:spMk id="18" creationId="{2C125D51-31C1-C0B2-D73B-5EBED0C65589}"/>
          </ac:spMkLst>
        </pc:spChg>
        <pc:spChg chg="del">
          <ac:chgData name="Padmaja Kishore" userId="71e196b71ab20ee6" providerId="LiveId" clId="{13713DB1-E6E1-4581-8928-7AFF3DB444E3}" dt="2023-07-22T17:07:53.495" v="3723" actId="478"/>
          <ac:spMkLst>
            <pc:docMk/>
            <pc:sldMk cId="3790487924" sldId="280"/>
            <ac:spMk id="19" creationId="{61DBEE06-417A-B3BC-1686-AFF0FB18779C}"/>
          </ac:spMkLst>
        </pc:spChg>
        <pc:spChg chg="del">
          <ac:chgData name="Padmaja Kishore" userId="71e196b71ab20ee6" providerId="LiveId" clId="{13713DB1-E6E1-4581-8928-7AFF3DB444E3}" dt="2023-07-22T17:08:03.637" v="3725" actId="478"/>
          <ac:spMkLst>
            <pc:docMk/>
            <pc:sldMk cId="3790487924" sldId="280"/>
            <ac:spMk id="20" creationId="{5B9F2CFF-59FC-74EC-C5B9-521EBE6E518B}"/>
          </ac:spMkLst>
        </pc:spChg>
      </pc:sldChg>
      <pc:sldChg chg="addSp delSp add del mod">
        <pc:chgData name="Padmaja Kishore" userId="71e196b71ab20ee6" providerId="LiveId" clId="{13713DB1-E6E1-4581-8928-7AFF3DB444E3}" dt="2023-07-22T17:09:31.681" v="3734" actId="2890"/>
        <pc:sldMkLst>
          <pc:docMk/>
          <pc:sldMk cId="1913330935" sldId="281"/>
        </pc:sldMkLst>
        <pc:spChg chg="add del">
          <ac:chgData name="Padmaja Kishore" userId="71e196b71ab20ee6" providerId="LiveId" clId="{13713DB1-E6E1-4581-8928-7AFF3DB444E3}" dt="2023-07-22T17:09:31.425" v="3733" actId="478"/>
          <ac:spMkLst>
            <pc:docMk/>
            <pc:sldMk cId="1913330935" sldId="281"/>
            <ac:spMk id="5" creationId="{7C3D7DE4-545C-AF25-ADCD-6A375795A3FB}"/>
          </ac:spMkLst>
        </pc:spChg>
        <pc:spChg chg="add del">
          <ac:chgData name="Padmaja Kishore" userId="71e196b71ab20ee6" providerId="LiveId" clId="{13713DB1-E6E1-4581-8928-7AFF3DB444E3}" dt="2023-07-22T17:09:31.177" v="3732" actId="22"/>
          <ac:spMkLst>
            <pc:docMk/>
            <pc:sldMk cId="1913330935" sldId="281"/>
            <ac:spMk id="9" creationId="{4F175844-88C0-574E-7D9C-BF1A8F47E532}"/>
          </ac:spMkLst>
        </pc:spChg>
      </pc:sldChg>
      <pc:sldChg chg="addSp delSp modSp add mod">
        <pc:chgData name="Padmaja Kishore" userId="71e196b71ab20ee6" providerId="LiveId" clId="{13713DB1-E6E1-4581-8928-7AFF3DB444E3}" dt="2023-07-23T07:42:25.348" v="3973" actId="1076"/>
        <pc:sldMkLst>
          <pc:docMk/>
          <pc:sldMk cId="2945872649" sldId="281"/>
        </pc:sldMkLst>
        <pc:spChg chg="add del">
          <ac:chgData name="Padmaja Kishore" userId="71e196b71ab20ee6" providerId="LiveId" clId="{13713DB1-E6E1-4581-8928-7AFF3DB444E3}" dt="2023-07-23T07:41:49.203" v="3968" actId="478"/>
          <ac:spMkLst>
            <pc:docMk/>
            <pc:sldMk cId="2945872649" sldId="281"/>
            <ac:spMk id="2" creationId="{19DBDF48-1209-B2C9-BD8D-3E1919597090}"/>
          </ac:spMkLst>
        </pc:spChg>
        <pc:spChg chg="add del mod">
          <ac:chgData name="Padmaja Kishore" userId="71e196b71ab20ee6" providerId="LiveId" clId="{13713DB1-E6E1-4581-8928-7AFF3DB444E3}" dt="2023-07-23T07:41:36.873" v="3964"/>
          <ac:spMkLst>
            <pc:docMk/>
            <pc:sldMk cId="2945872649" sldId="281"/>
            <ac:spMk id="3" creationId="{C2E66AD4-F483-40D8-FC57-69D43A67CAB9}"/>
          </ac:spMkLst>
        </pc:spChg>
        <pc:spChg chg="add mod">
          <ac:chgData name="Padmaja Kishore" userId="71e196b71ab20ee6" providerId="LiveId" clId="{13713DB1-E6E1-4581-8928-7AFF3DB444E3}" dt="2023-07-23T07:42:25.348" v="3973" actId="1076"/>
          <ac:spMkLst>
            <pc:docMk/>
            <pc:sldMk cId="2945872649" sldId="281"/>
            <ac:spMk id="5" creationId="{2B48D96B-FE77-3FDC-8205-DA425BAB4C1C}"/>
          </ac:spMkLst>
        </pc:spChg>
        <pc:spChg chg="add del mod">
          <ac:chgData name="Padmaja Kishore" userId="71e196b71ab20ee6" providerId="LiveId" clId="{13713DB1-E6E1-4581-8928-7AFF3DB444E3}" dt="2023-07-23T07:41:44.533" v="3967" actId="478"/>
          <ac:spMkLst>
            <pc:docMk/>
            <pc:sldMk cId="2945872649" sldId="281"/>
            <ac:spMk id="12" creationId="{C4FA2EE5-8B53-0403-7B6A-57C49326A7E9}"/>
          </ac:spMkLst>
        </pc:spChg>
        <pc:spChg chg="del">
          <ac:chgData name="Padmaja Kishore" userId="71e196b71ab20ee6" providerId="LiveId" clId="{13713DB1-E6E1-4581-8928-7AFF3DB444E3}" dt="2023-07-23T07:42:18.926" v="3972" actId="478"/>
          <ac:spMkLst>
            <pc:docMk/>
            <pc:sldMk cId="2945872649" sldId="281"/>
            <ac:spMk id="14" creationId="{25B07C8B-9F66-49F5-A88A-757A67343E75}"/>
          </ac:spMkLst>
        </pc:spChg>
        <pc:grpChg chg="add del">
          <ac:chgData name="Padmaja Kishore" userId="71e196b71ab20ee6" providerId="LiveId" clId="{13713DB1-E6E1-4581-8928-7AFF3DB444E3}" dt="2023-07-23T07:42:07.876" v="3970" actId="478"/>
          <ac:grpSpMkLst>
            <pc:docMk/>
            <pc:sldMk cId="2945872649" sldId="281"/>
            <ac:grpSpMk id="8" creationId="{2FE48230-3ED7-870D-D241-18E3DA67831C}"/>
          </ac:grpSpMkLst>
        </pc:grpChg>
      </pc:sldChg>
      <pc:sldChg chg="addSp delSp modSp add mod">
        <pc:chgData name="Padmaja Kishore" userId="71e196b71ab20ee6" providerId="LiveId" clId="{13713DB1-E6E1-4581-8928-7AFF3DB444E3}" dt="2023-07-23T07:43:22.803" v="3984"/>
        <pc:sldMkLst>
          <pc:docMk/>
          <pc:sldMk cId="523708594" sldId="282"/>
        </pc:sldMkLst>
        <pc:spChg chg="del">
          <ac:chgData name="Padmaja Kishore" userId="71e196b71ab20ee6" providerId="LiveId" clId="{13713DB1-E6E1-4581-8928-7AFF3DB444E3}" dt="2023-07-23T07:33:51.795" v="3876" actId="478"/>
          <ac:spMkLst>
            <pc:docMk/>
            <pc:sldMk cId="523708594" sldId="282"/>
            <ac:spMk id="2" creationId="{19DBDF48-1209-B2C9-BD8D-3E1919597090}"/>
          </ac:spMkLst>
        </pc:spChg>
        <pc:spChg chg="add del mod">
          <ac:chgData name="Padmaja Kishore" userId="71e196b71ab20ee6" providerId="LiveId" clId="{13713DB1-E6E1-4581-8928-7AFF3DB444E3}" dt="2023-07-23T07:43:10.686" v="3982" actId="1076"/>
          <ac:spMkLst>
            <pc:docMk/>
            <pc:sldMk cId="523708594" sldId="282"/>
            <ac:spMk id="3" creationId="{6C5489DB-34EC-EA94-BAC4-D403B77CA067}"/>
          </ac:spMkLst>
        </pc:spChg>
        <pc:spChg chg="add mod">
          <ac:chgData name="Padmaja Kishore" userId="71e196b71ab20ee6" providerId="LiveId" clId="{13713DB1-E6E1-4581-8928-7AFF3DB444E3}" dt="2023-07-23T07:43:22.803" v="3984"/>
          <ac:spMkLst>
            <pc:docMk/>
            <pc:sldMk cId="523708594" sldId="282"/>
            <ac:spMk id="5" creationId="{750E2FA9-8D7B-66DA-13AA-E487F741445C}"/>
          </ac:spMkLst>
        </pc:spChg>
        <pc:spChg chg="mod">
          <ac:chgData name="Padmaja Kishore" userId="71e196b71ab20ee6" providerId="LiveId" clId="{13713DB1-E6E1-4581-8928-7AFF3DB444E3}" dt="2023-07-23T07:38:21.814" v="3947" actId="113"/>
          <ac:spMkLst>
            <pc:docMk/>
            <pc:sldMk cId="523708594" sldId="282"/>
            <ac:spMk id="12" creationId="{C4FA2EE5-8B53-0403-7B6A-57C49326A7E9}"/>
          </ac:spMkLst>
        </pc:spChg>
        <pc:spChg chg="del mod">
          <ac:chgData name="Padmaja Kishore" userId="71e196b71ab20ee6" providerId="LiveId" clId="{13713DB1-E6E1-4581-8928-7AFF3DB444E3}" dt="2023-07-23T07:43:18.546" v="3983" actId="478"/>
          <ac:spMkLst>
            <pc:docMk/>
            <pc:sldMk cId="523708594" sldId="282"/>
            <ac:spMk id="14" creationId="{25B07C8B-9F66-49F5-A88A-757A67343E75}"/>
          </ac:spMkLst>
        </pc:spChg>
        <pc:grpChg chg="add del">
          <ac:chgData name="Padmaja Kishore" userId="71e196b71ab20ee6" providerId="LiveId" clId="{13713DB1-E6E1-4581-8928-7AFF3DB444E3}" dt="2023-07-23T07:42:45.384" v="3978" actId="478"/>
          <ac:grpSpMkLst>
            <pc:docMk/>
            <pc:sldMk cId="523708594" sldId="282"/>
            <ac:grpSpMk id="8" creationId="{2FE48230-3ED7-870D-D241-18E3DA67831C}"/>
          </ac:grpSpMkLst>
        </pc:grpChg>
      </pc:sldChg>
      <pc:sldChg chg="delSp modSp add mod">
        <pc:chgData name="Padmaja Kishore" userId="71e196b71ab20ee6" providerId="LiveId" clId="{13713DB1-E6E1-4581-8928-7AFF3DB444E3}" dt="2023-07-23T11:27:09.777" v="4083" actId="20577"/>
        <pc:sldMkLst>
          <pc:docMk/>
          <pc:sldMk cId="3101855687" sldId="283"/>
        </pc:sldMkLst>
        <pc:spChg chg="del mod">
          <ac:chgData name="Padmaja Kishore" userId="71e196b71ab20ee6" providerId="LiveId" clId="{13713DB1-E6E1-4581-8928-7AFF3DB444E3}" dt="2023-07-23T11:20:02.857" v="3992" actId="478"/>
          <ac:spMkLst>
            <pc:docMk/>
            <pc:sldMk cId="3101855687" sldId="283"/>
            <ac:spMk id="3" creationId="{6C5489DB-34EC-EA94-BAC4-D403B77CA067}"/>
          </ac:spMkLst>
        </pc:spChg>
        <pc:spChg chg="mod">
          <ac:chgData name="Padmaja Kishore" userId="71e196b71ab20ee6" providerId="LiveId" clId="{13713DB1-E6E1-4581-8928-7AFF3DB444E3}" dt="2023-07-23T11:27:09.777" v="4083" actId="20577"/>
          <ac:spMkLst>
            <pc:docMk/>
            <pc:sldMk cId="3101855687" sldId="283"/>
            <ac:spMk id="5" creationId="{750E2FA9-8D7B-66DA-13AA-E487F741445C}"/>
          </ac:spMkLst>
        </pc:spChg>
        <pc:spChg chg="mod">
          <ac:chgData name="Padmaja Kishore" userId="71e196b71ab20ee6" providerId="LiveId" clId="{13713DB1-E6E1-4581-8928-7AFF3DB444E3}" dt="2023-07-23T11:25:16.563" v="4054" actId="20577"/>
          <ac:spMkLst>
            <pc:docMk/>
            <pc:sldMk cId="3101855687" sldId="283"/>
            <ac:spMk id="12" creationId="{C4FA2EE5-8B53-0403-7B6A-57C49326A7E9}"/>
          </ac:spMkLst>
        </pc:spChg>
      </pc:sldChg>
      <pc:sldChg chg="addSp delSp modSp add mod">
        <pc:chgData name="Padmaja Kishore" userId="71e196b71ab20ee6" providerId="LiveId" clId="{13713DB1-E6E1-4581-8928-7AFF3DB444E3}" dt="2023-07-23T11:27:57.186" v="4089"/>
        <pc:sldMkLst>
          <pc:docMk/>
          <pc:sldMk cId="2933071304" sldId="284"/>
        </pc:sldMkLst>
        <pc:spChg chg="add mod">
          <ac:chgData name="Padmaja Kishore" userId="71e196b71ab20ee6" providerId="LiveId" clId="{13713DB1-E6E1-4581-8928-7AFF3DB444E3}" dt="2023-07-23T11:27:57.186" v="4089"/>
          <ac:spMkLst>
            <pc:docMk/>
            <pc:sldMk cId="2933071304" sldId="284"/>
            <ac:spMk id="2" creationId="{B698A1D2-A696-2FE9-ABA6-F7A1BFBE9289}"/>
          </ac:spMkLst>
        </pc:spChg>
        <pc:spChg chg="del mod">
          <ac:chgData name="Padmaja Kishore" userId="71e196b71ab20ee6" providerId="LiveId" clId="{13713DB1-E6E1-4581-8928-7AFF3DB444E3}" dt="2023-07-23T11:27:54.957" v="4088" actId="478"/>
          <ac:spMkLst>
            <pc:docMk/>
            <pc:sldMk cId="2933071304" sldId="284"/>
            <ac:spMk id="5" creationId="{750E2FA9-8D7B-66DA-13AA-E487F741445C}"/>
          </ac:spMkLst>
        </pc:spChg>
        <pc:spChg chg="mod">
          <ac:chgData name="Padmaja Kishore" userId="71e196b71ab20ee6" providerId="LiveId" clId="{13713DB1-E6E1-4581-8928-7AFF3DB444E3}" dt="2023-07-23T11:24:35.865" v="4039" actId="255"/>
          <ac:spMkLst>
            <pc:docMk/>
            <pc:sldMk cId="2933071304" sldId="284"/>
            <ac:spMk id="12" creationId="{C4FA2EE5-8B53-0403-7B6A-57C49326A7E9}"/>
          </ac:spMkLst>
        </pc:spChg>
        <pc:grpChg chg="add del mod">
          <ac:chgData name="Padmaja Kishore" userId="71e196b71ab20ee6" providerId="LiveId" clId="{13713DB1-E6E1-4581-8928-7AFF3DB444E3}" dt="2023-07-23T11:27:37.518" v="4087" actId="478"/>
          <ac:grpSpMkLst>
            <pc:docMk/>
            <pc:sldMk cId="2933071304" sldId="284"/>
            <ac:grpSpMk id="8" creationId="{2FE48230-3ED7-870D-D241-18E3DA67831C}"/>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8A6A-AE9F-5FBE-85FA-CD1C1E969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80F6722-3389-FEEB-C4EB-860C96EA21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870825B-A189-1FFB-1CDE-669D989F925F}"/>
              </a:ext>
            </a:extLst>
          </p:cNvPr>
          <p:cNvSpPr>
            <a:spLocks noGrp="1"/>
          </p:cNvSpPr>
          <p:nvPr>
            <p:ph type="dt" sz="half" idx="10"/>
          </p:nvPr>
        </p:nvSpPr>
        <p:spPr/>
        <p:txBody>
          <a:bodyPr/>
          <a:lstStyle/>
          <a:p>
            <a:fld id="{F2AD5BE5-78FB-4ADC-BAB3-9498C22B33DC}" type="datetimeFigureOut">
              <a:rPr lang="en-IN" smtClean="0"/>
              <a:t>14-09-2023</a:t>
            </a:fld>
            <a:endParaRPr lang="en-IN"/>
          </a:p>
        </p:txBody>
      </p:sp>
      <p:sp>
        <p:nvSpPr>
          <p:cNvPr id="5" name="Footer Placeholder 4">
            <a:extLst>
              <a:ext uri="{FF2B5EF4-FFF2-40B4-BE49-F238E27FC236}">
                <a16:creationId xmlns:a16="http://schemas.microsoft.com/office/drawing/2014/main" id="{AB49B122-12F0-9B4A-6F62-1758D422831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402AF6-C02C-00DA-8D98-2CED4866ED18}"/>
              </a:ext>
            </a:extLst>
          </p:cNvPr>
          <p:cNvSpPr>
            <a:spLocks noGrp="1"/>
          </p:cNvSpPr>
          <p:nvPr>
            <p:ph type="sldNum" sz="quarter" idx="12"/>
          </p:nvPr>
        </p:nvSpPr>
        <p:spPr/>
        <p:txBody>
          <a:bodyPr/>
          <a:lstStyle/>
          <a:p>
            <a:fld id="{F414E1F9-2BBA-4E4F-8FFA-B54FC2A7518B}" type="slidenum">
              <a:rPr lang="en-IN" smtClean="0"/>
              <a:t>‹#›</a:t>
            </a:fld>
            <a:endParaRPr lang="en-IN"/>
          </a:p>
        </p:txBody>
      </p:sp>
    </p:spTree>
    <p:extLst>
      <p:ext uri="{BB962C8B-B14F-4D97-AF65-F5344CB8AC3E}">
        <p14:creationId xmlns:p14="http://schemas.microsoft.com/office/powerpoint/2010/main" val="390120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EA23-EE57-1147-967F-7B7668EE785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16947A7-4C96-06A5-AF75-611B17BBDC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5D3FFA-2765-BB9E-412C-44E31891F93D}"/>
              </a:ext>
            </a:extLst>
          </p:cNvPr>
          <p:cNvSpPr>
            <a:spLocks noGrp="1"/>
          </p:cNvSpPr>
          <p:nvPr>
            <p:ph type="dt" sz="half" idx="10"/>
          </p:nvPr>
        </p:nvSpPr>
        <p:spPr/>
        <p:txBody>
          <a:bodyPr/>
          <a:lstStyle/>
          <a:p>
            <a:fld id="{F2AD5BE5-78FB-4ADC-BAB3-9498C22B33DC}" type="datetimeFigureOut">
              <a:rPr lang="en-IN" smtClean="0"/>
              <a:t>14-09-2023</a:t>
            </a:fld>
            <a:endParaRPr lang="en-IN"/>
          </a:p>
        </p:txBody>
      </p:sp>
      <p:sp>
        <p:nvSpPr>
          <p:cNvPr id="5" name="Footer Placeholder 4">
            <a:extLst>
              <a:ext uri="{FF2B5EF4-FFF2-40B4-BE49-F238E27FC236}">
                <a16:creationId xmlns:a16="http://schemas.microsoft.com/office/drawing/2014/main" id="{B355EA70-0CB0-9DA5-565C-46C2000D057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9C54C48-5206-4AA3-B7DE-83E9CE65E521}"/>
              </a:ext>
            </a:extLst>
          </p:cNvPr>
          <p:cNvSpPr>
            <a:spLocks noGrp="1"/>
          </p:cNvSpPr>
          <p:nvPr>
            <p:ph type="sldNum" sz="quarter" idx="12"/>
          </p:nvPr>
        </p:nvSpPr>
        <p:spPr/>
        <p:txBody>
          <a:bodyPr/>
          <a:lstStyle/>
          <a:p>
            <a:fld id="{F414E1F9-2BBA-4E4F-8FFA-B54FC2A7518B}" type="slidenum">
              <a:rPr lang="en-IN" smtClean="0"/>
              <a:t>‹#›</a:t>
            </a:fld>
            <a:endParaRPr lang="en-IN"/>
          </a:p>
        </p:txBody>
      </p:sp>
    </p:spTree>
    <p:extLst>
      <p:ext uri="{BB962C8B-B14F-4D97-AF65-F5344CB8AC3E}">
        <p14:creationId xmlns:p14="http://schemas.microsoft.com/office/powerpoint/2010/main" val="90674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FAD859-22F2-CB4A-A1D2-CE3730853C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7FBF33B-1B4E-C91A-F39C-F50D607E30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3ED6FB-4FFB-4A75-821F-3F5A948CCE45}"/>
              </a:ext>
            </a:extLst>
          </p:cNvPr>
          <p:cNvSpPr>
            <a:spLocks noGrp="1"/>
          </p:cNvSpPr>
          <p:nvPr>
            <p:ph type="dt" sz="half" idx="10"/>
          </p:nvPr>
        </p:nvSpPr>
        <p:spPr/>
        <p:txBody>
          <a:bodyPr/>
          <a:lstStyle/>
          <a:p>
            <a:fld id="{F2AD5BE5-78FB-4ADC-BAB3-9498C22B33DC}" type="datetimeFigureOut">
              <a:rPr lang="en-IN" smtClean="0"/>
              <a:t>14-09-2023</a:t>
            </a:fld>
            <a:endParaRPr lang="en-IN"/>
          </a:p>
        </p:txBody>
      </p:sp>
      <p:sp>
        <p:nvSpPr>
          <p:cNvPr id="5" name="Footer Placeholder 4">
            <a:extLst>
              <a:ext uri="{FF2B5EF4-FFF2-40B4-BE49-F238E27FC236}">
                <a16:creationId xmlns:a16="http://schemas.microsoft.com/office/drawing/2014/main" id="{5D031D9E-0E4C-6F44-9687-0DDB49208B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BF748BA-D7A4-D23F-47EA-5BFD9F6F50EA}"/>
              </a:ext>
            </a:extLst>
          </p:cNvPr>
          <p:cNvSpPr>
            <a:spLocks noGrp="1"/>
          </p:cNvSpPr>
          <p:nvPr>
            <p:ph type="sldNum" sz="quarter" idx="12"/>
          </p:nvPr>
        </p:nvSpPr>
        <p:spPr/>
        <p:txBody>
          <a:bodyPr/>
          <a:lstStyle/>
          <a:p>
            <a:fld id="{F414E1F9-2BBA-4E4F-8FFA-B54FC2A7518B}" type="slidenum">
              <a:rPr lang="en-IN" smtClean="0"/>
              <a:t>‹#›</a:t>
            </a:fld>
            <a:endParaRPr lang="en-IN"/>
          </a:p>
        </p:txBody>
      </p:sp>
    </p:spTree>
    <p:extLst>
      <p:ext uri="{BB962C8B-B14F-4D97-AF65-F5344CB8AC3E}">
        <p14:creationId xmlns:p14="http://schemas.microsoft.com/office/powerpoint/2010/main" val="349080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9/14/2023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0883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9/14/2023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88870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9/14/2023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5098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9/14/2023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39689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9/14/2023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076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9/14/2023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8479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9/14/2023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041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9/14/2023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1666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C083-4ACA-2A9F-1C74-1519B1C19F6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5A2A40-361F-ED4B-0BD4-D36C95057A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1E1B12-DD78-494B-A18E-372B94BAF70C}"/>
              </a:ext>
            </a:extLst>
          </p:cNvPr>
          <p:cNvSpPr>
            <a:spLocks noGrp="1"/>
          </p:cNvSpPr>
          <p:nvPr>
            <p:ph type="dt" sz="half" idx="10"/>
          </p:nvPr>
        </p:nvSpPr>
        <p:spPr/>
        <p:txBody>
          <a:bodyPr/>
          <a:lstStyle/>
          <a:p>
            <a:fld id="{F2AD5BE5-78FB-4ADC-BAB3-9498C22B33DC}" type="datetimeFigureOut">
              <a:rPr lang="en-IN" smtClean="0"/>
              <a:t>14-09-2023</a:t>
            </a:fld>
            <a:endParaRPr lang="en-IN"/>
          </a:p>
        </p:txBody>
      </p:sp>
      <p:sp>
        <p:nvSpPr>
          <p:cNvPr id="5" name="Footer Placeholder 4">
            <a:extLst>
              <a:ext uri="{FF2B5EF4-FFF2-40B4-BE49-F238E27FC236}">
                <a16:creationId xmlns:a16="http://schemas.microsoft.com/office/drawing/2014/main" id="{84447297-D1C0-CA10-E18E-DF67D28F67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3689A0-60E7-710A-38C4-4D9D5F6A3389}"/>
              </a:ext>
            </a:extLst>
          </p:cNvPr>
          <p:cNvSpPr>
            <a:spLocks noGrp="1"/>
          </p:cNvSpPr>
          <p:nvPr>
            <p:ph type="sldNum" sz="quarter" idx="12"/>
          </p:nvPr>
        </p:nvSpPr>
        <p:spPr/>
        <p:txBody>
          <a:bodyPr/>
          <a:lstStyle/>
          <a:p>
            <a:fld id="{F414E1F9-2BBA-4E4F-8FFA-B54FC2A7518B}" type="slidenum">
              <a:rPr lang="en-IN" smtClean="0"/>
              <a:t>‹#›</a:t>
            </a:fld>
            <a:endParaRPr lang="en-IN"/>
          </a:p>
        </p:txBody>
      </p:sp>
    </p:spTree>
    <p:extLst>
      <p:ext uri="{BB962C8B-B14F-4D97-AF65-F5344CB8AC3E}">
        <p14:creationId xmlns:p14="http://schemas.microsoft.com/office/powerpoint/2010/main" val="1839346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9/14/2023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54010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85789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50468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61676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95018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55715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35245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36633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66909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632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1027-991F-CF5B-9661-94AF3785FA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E75D4A6-2F05-156A-6970-D9C0E204A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C415F7-1254-5F1C-FF6A-B3D405E1CDC4}"/>
              </a:ext>
            </a:extLst>
          </p:cNvPr>
          <p:cNvSpPr>
            <a:spLocks noGrp="1"/>
          </p:cNvSpPr>
          <p:nvPr>
            <p:ph type="dt" sz="half" idx="10"/>
          </p:nvPr>
        </p:nvSpPr>
        <p:spPr/>
        <p:txBody>
          <a:bodyPr/>
          <a:lstStyle/>
          <a:p>
            <a:fld id="{F2AD5BE5-78FB-4ADC-BAB3-9498C22B33DC}" type="datetimeFigureOut">
              <a:rPr lang="en-IN" smtClean="0"/>
              <a:t>14-09-2023</a:t>
            </a:fld>
            <a:endParaRPr lang="en-IN"/>
          </a:p>
        </p:txBody>
      </p:sp>
      <p:sp>
        <p:nvSpPr>
          <p:cNvPr id="5" name="Footer Placeholder 4">
            <a:extLst>
              <a:ext uri="{FF2B5EF4-FFF2-40B4-BE49-F238E27FC236}">
                <a16:creationId xmlns:a16="http://schemas.microsoft.com/office/drawing/2014/main" id="{480E4F90-5F4B-AA6D-3E6C-043F489363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8F74620-03C6-450A-F450-473E3C2E9E4B}"/>
              </a:ext>
            </a:extLst>
          </p:cNvPr>
          <p:cNvSpPr>
            <a:spLocks noGrp="1"/>
          </p:cNvSpPr>
          <p:nvPr>
            <p:ph type="sldNum" sz="quarter" idx="12"/>
          </p:nvPr>
        </p:nvSpPr>
        <p:spPr/>
        <p:txBody>
          <a:bodyPr/>
          <a:lstStyle/>
          <a:p>
            <a:fld id="{F414E1F9-2BBA-4E4F-8FFA-B54FC2A7518B}" type="slidenum">
              <a:rPr lang="en-IN" smtClean="0"/>
              <a:t>‹#›</a:t>
            </a:fld>
            <a:endParaRPr lang="en-IN"/>
          </a:p>
        </p:txBody>
      </p:sp>
    </p:spTree>
    <p:extLst>
      <p:ext uri="{BB962C8B-B14F-4D97-AF65-F5344CB8AC3E}">
        <p14:creationId xmlns:p14="http://schemas.microsoft.com/office/powerpoint/2010/main" val="3392626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06668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926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221078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20045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70825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20891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27923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9/14/2023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366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C9B9-A159-CA4C-3F97-18064133E8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2D9B174-F85E-DDB0-BBAB-0C267B6712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389002C-D9B1-CDAA-F116-281599B605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CD0B245-929A-B0BC-DB43-AB760D46610D}"/>
              </a:ext>
            </a:extLst>
          </p:cNvPr>
          <p:cNvSpPr>
            <a:spLocks noGrp="1"/>
          </p:cNvSpPr>
          <p:nvPr>
            <p:ph type="dt" sz="half" idx="10"/>
          </p:nvPr>
        </p:nvSpPr>
        <p:spPr/>
        <p:txBody>
          <a:bodyPr/>
          <a:lstStyle/>
          <a:p>
            <a:fld id="{F2AD5BE5-78FB-4ADC-BAB3-9498C22B33DC}" type="datetimeFigureOut">
              <a:rPr lang="en-IN" smtClean="0"/>
              <a:t>14-09-2023</a:t>
            </a:fld>
            <a:endParaRPr lang="en-IN"/>
          </a:p>
        </p:txBody>
      </p:sp>
      <p:sp>
        <p:nvSpPr>
          <p:cNvPr id="6" name="Footer Placeholder 5">
            <a:extLst>
              <a:ext uri="{FF2B5EF4-FFF2-40B4-BE49-F238E27FC236}">
                <a16:creationId xmlns:a16="http://schemas.microsoft.com/office/drawing/2014/main" id="{2E806B44-BA68-B33B-FC4D-F5C769A03EB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705449F-39FB-4A4D-DE55-85F3DD438CDC}"/>
              </a:ext>
            </a:extLst>
          </p:cNvPr>
          <p:cNvSpPr>
            <a:spLocks noGrp="1"/>
          </p:cNvSpPr>
          <p:nvPr>
            <p:ph type="sldNum" sz="quarter" idx="12"/>
          </p:nvPr>
        </p:nvSpPr>
        <p:spPr/>
        <p:txBody>
          <a:bodyPr/>
          <a:lstStyle/>
          <a:p>
            <a:fld id="{F414E1F9-2BBA-4E4F-8FFA-B54FC2A7518B}" type="slidenum">
              <a:rPr lang="en-IN" smtClean="0"/>
              <a:t>‹#›</a:t>
            </a:fld>
            <a:endParaRPr lang="en-IN"/>
          </a:p>
        </p:txBody>
      </p:sp>
    </p:spTree>
    <p:extLst>
      <p:ext uri="{BB962C8B-B14F-4D97-AF65-F5344CB8AC3E}">
        <p14:creationId xmlns:p14="http://schemas.microsoft.com/office/powerpoint/2010/main" val="304241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87CF-E9EB-CEDA-9BAF-E843DEE8ECF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6CBB58D-3FE0-1D6B-F684-F152D94F8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429E02-F84A-1A2E-77D4-7E541C8D6E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3FF116E-7581-F3C0-10AA-55B7DA390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227570-DCDB-E9AC-F090-7D2ECFD37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F4DFC1B-D053-9665-DE83-F7012D18C0E6}"/>
              </a:ext>
            </a:extLst>
          </p:cNvPr>
          <p:cNvSpPr>
            <a:spLocks noGrp="1"/>
          </p:cNvSpPr>
          <p:nvPr>
            <p:ph type="dt" sz="half" idx="10"/>
          </p:nvPr>
        </p:nvSpPr>
        <p:spPr/>
        <p:txBody>
          <a:bodyPr/>
          <a:lstStyle/>
          <a:p>
            <a:fld id="{F2AD5BE5-78FB-4ADC-BAB3-9498C22B33DC}" type="datetimeFigureOut">
              <a:rPr lang="en-IN" smtClean="0"/>
              <a:t>14-09-2023</a:t>
            </a:fld>
            <a:endParaRPr lang="en-IN"/>
          </a:p>
        </p:txBody>
      </p:sp>
      <p:sp>
        <p:nvSpPr>
          <p:cNvPr id="8" name="Footer Placeholder 7">
            <a:extLst>
              <a:ext uri="{FF2B5EF4-FFF2-40B4-BE49-F238E27FC236}">
                <a16:creationId xmlns:a16="http://schemas.microsoft.com/office/drawing/2014/main" id="{08335CCA-C594-AA32-519E-6E722D2AFB9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42421F8-9FBB-1F4C-5274-8E5E634BCA18}"/>
              </a:ext>
            </a:extLst>
          </p:cNvPr>
          <p:cNvSpPr>
            <a:spLocks noGrp="1"/>
          </p:cNvSpPr>
          <p:nvPr>
            <p:ph type="sldNum" sz="quarter" idx="12"/>
          </p:nvPr>
        </p:nvSpPr>
        <p:spPr/>
        <p:txBody>
          <a:bodyPr/>
          <a:lstStyle/>
          <a:p>
            <a:fld id="{F414E1F9-2BBA-4E4F-8FFA-B54FC2A7518B}" type="slidenum">
              <a:rPr lang="en-IN" smtClean="0"/>
              <a:t>‹#›</a:t>
            </a:fld>
            <a:endParaRPr lang="en-IN"/>
          </a:p>
        </p:txBody>
      </p:sp>
    </p:spTree>
    <p:extLst>
      <p:ext uri="{BB962C8B-B14F-4D97-AF65-F5344CB8AC3E}">
        <p14:creationId xmlns:p14="http://schemas.microsoft.com/office/powerpoint/2010/main" val="350908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3244-6DB7-7980-8BFA-D3B22557AAE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DD5D3FB-52AB-0DB6-34BB-799579857C5A}"/>
              </a:ext>
            </a:extLst>
          </p:cNvPr>
          <p:cNvSpPr>
            <a:spLocks noGrp="1"/>
          </p:cNvSpPr>
          <p:nvPr>
            <p:ph type="dt" sz="half" idx="10"/>
          </p:nvPr>
        </p:nvSpPr>
        <p:spPr/>
        <p:txBody>
          <a:bodyPr/>
          <a:lstStyle/>
          <a:p>
            <a:fld id="{F2AD5BE5-78FB-4ADC-BAB3-9498C22B33DC}" type="datetimeFigureOut">
              <a:rPr lang="en-IN" smtClean="0"/>
              <a:t>14-09-2023</a:t>
            </a:fld>
            <a:endParaRPr lang="en-IN"/>
          </a:p>
        </p:txBody>
      </p:sp>
      <p:sp>
        <p:nvSpPr>
          <p:cNvPr id="4" name="Footer Placeholder 3">
            <a:extLst>
              <a:ext uri="{FF2B5EF4-FFF2-40B4-BE49-F238E27FC236}">
                <a16:creationId xmlns:a16="http://schemas.microsoft.com/office/drawing/2014/main" id="{952D694A-A4DE-D4A2-26D3-33619ADCA4D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916CA83-E9CA-19A8-E52D-446337F3C3B8}"/>
              </a:ext>
            </a:extLst>
          </p:cNvPr>
          <p:cNvSpPr>
            <a:spLocks noGrp="1"/>
          </p:cNvSpPr>
          <p:nvPr>
            <p:ph type="sldNum" sz="quarter" idx="12"/>
          </p:nvPr>
        </p:nvSpPr>
        <p:spPr/>
        <p:txBody>
          <a:bodyPr/>
          <a:lstStyle/>
          <a:p>
            <a:fld id="{F414E1F9-2BBA-4E4F-8FFA-B54FC2A7518B}" type="slidenum">
              <a:rPr lang="en-IN" smtClean="0"/>
              <a:t>‹#›</a:t>
            </a:fld>
            <a:endParaRPr lang="en-IN"/>
          </a:p>
        </p:txBody>
      </p:sp>
    </p:spTree>
    <p:extLst>
      <p:ext uri="{BB962C8B-B14F-4D97-AF65-F5344CB8AC3E}">
        <p14:creationId xmlns:p14="http://schemas.microsoft.com/office/powerpoint/2010/main" val="152145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E1A58E-4024-6098-FD61-E13D44C02850}"/>
              </a:ext>
            </a:extLst>
          </p:cNvPr>
          <p:cNvSpPr>
            <a:spLocks noGrp="1"/>
          </p:cNvSpPr>
          <p:nvPr>
            <p:ph type="dt" sz="half" idx="10"/>
          </p:nvPr>
        </p:nvSpPr>
        <p:spPr/>
        <p:txBody>
          <a:bodyPr/>
          <a:lstStyle/>
          <a:p>
            <a:fld id="{F2AD5BE5-78FB-4ADC-BAB3-9498C22B33DC}" type="datetimeFigureOut">
              <a:rPr lang="en-IN" smtClean="0"/>
              <a:t>14-09-2023</a:t>
            </a:fld>
            <a:endParaRPr lang="en-IN"/>
          </a:p>
        </p:txBody>
      </p:sp>
      <p:sp>
        <p:nvSpPr>
          <p:cNvPr id="3" name="Footer Placeholder 2">
            <a:extLst>
              <a:ext uri="{FF2B5EF4-FFF2-40B4-BE49-F238E27FC236}">
                <a16:creationId xmlns:a16="http://schemas.microsoft.com/office/drawing/2014/main" id="{FAC8CD09-2E20-63FA-3533-E6B27686837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E18C71-465A-6553-BC66-6E66DCE8572D}"/>
              </a:ext>
            </a:extLst>
          </p:cNvPr>
          <p:cNvSpPr>
            <a:spLocks noGrp="1"/>
          </p:cNvSpPr>
          <p:nvPr>
            <p:ph type="sldNum" sz="quarter" idx="12"/>
          </p:nvPr>
        </p:nvSpPr>
        <p:spPr/>
        <p:txBody>
          <a:bodyPr/>
          <a:lstStyle/>
          <a:p>
            <a:fld id="{F414E1F9-2BBA-4E4F-8FFA-B54FC2A7518B}" type="slidenum">
              <a:rPr lang="en-IN" smtClean="0"/>
              <a:t>‹#›</a:t>
            </a:fld>
            <a:endParaRPr lang="en-IN"/>
          </a:p>
        </p:txBody>
      </p:sp>
    </p:spTree>
    <p:extLst>
      <p:ext uri="{BB962C8B-B14F-4D97-AF65-F5344CB8AC3E}">
        <p14:creationId xmlns:p14="http://schemas.microsoft.com/office/powerpoint/2010/main" val="170040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10C5-AFBA-C441-9828-535B13A51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45608B5-720D-1E61-E027-A9719D131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5CE0420-FE21-F7FB-FA02-6CCEFD902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6B2BAD-09DE-1518-C8AC-B0EB86F02981}"/>
              </a:ext>
            </a:extLst>
          </p:cNvPr>
          <p:cNvSpPr>
            <a:spLocks noGrp="1"/>
          </p:cNvSpPr>
          <p:nvPr>
            <p:ph type="dt" sz="half" idx="10"/>
          </p:nvPr>
        </p:nvSpPr>
        <p:spPr/>
        <p:txBody>
          <a:bodyPr/>
          <a:lstStyle/>
          <a:p>
            <a:fld id="{F2AD5BE5-78FB-4ADC-BAB3-9498C22B33DC}" type="datetimeFigureOut">
              <a:rPr lang="en-IN" smtClean="0"/>
              <a:t>14-09-2023</a:t>
            </a:fld>
            <a:endParaRPr lang="en-IN"/>
          </a:p>
        </p:txBody>
      </p:sp>
      <p:sp>
        <p:nvSpPr>
          <p:cNvPr id="6" name="Footer Placeholder 5">
            <a:extLst>
              <a:ext uri="{FF2B5EF4-FFF2-40B4-BE49-F238E27FC236}">
                <a16:creationId xmlns:a16="http://schemas.microsoft.com/office/drawing/2014/main" id="{28F6BF57-30DC-86A8-8F50-05CE594CB74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EFFA514-6E6A-8909-3930-1B27835C3575}"/>
              </a:ext>
            </a:extLst>
          </p:cNvPr>
          <p:cNvSpPr>
            <a:spLocks noGrp="1"/>
          </p:cNvSpPr>
          <p:nvPr>
            <p:ph type="sldNum" sz="quarter" idx="12"/>
          </p:nvPr>
        </p:nvSpPr>
        <p:spPr/>
        <p:txBody>
          <a:bodyPr/>
          <a:lstStyle/>
          <a:p>
            <a:fld id="{F414E1F9-2BBA-4E4F-8FFA-B54FC2A7518B}" type="slidenum">
              <a:rPr lang="en-IN" smtClean="0"/>
              <a:t>‹#›</a:t>
            </a:fld>
            <a:endParaRPr lang="en-IN"/>
          </a:p>
        </p:txBody>
      </p:sp>
    </p:spTree>
    <p:extLst>
      <p:ext uri="{BB962C8B-B14F-4D97-AF65-F5344CB8AC3E}">
        <p14:creationId xmlns:p14="http://schemas.microsoft.com/office/powerpoint/2010/main" val="307661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F63F-4630-8861-1A5A-E4D8FB855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709FF43-7E01-54D0-213B-2119051E32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91FADCC-5246-632F-2C76-0261357F0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2F2B6-AA8D-111F-1681-0D188DDFAA49}"/>
              </a:ext>
            </a:extLst>
          </p:cNvPr>
          <p:cNvSpPr>
            <a:spLocks noGrp="1"/>
          </p:cNvSpPr>
          <p:nvPr>
            <p:ph type="dt" sz="half" idx="10"/>
          </p:nvPr>
        </p:nvSpPr>
        <p:spPr/>
        <p:txBody>
          <a:bodyPr/>
          <a:lstStyle/>
          <a:p>
            <a:fld id="{F2AD5BE5-78FB-4ADC-BAB3-9498C22B33DC}" type="datetimeFigureOut">
              <a:rPr lang="en-IN" smtClean="0"/>
              <a:t>14-09-2023</a:t>
            </a:fld>
            <a:endParaRPr lang="en-IN"/>
          </a:p>
        </p:txBody>
      </p:sp>
      <p:sp>
        <p:nvSpPr>
          <p:cNvPr id="6" name="Footer Placeholder 5">
            <a:extLst>
              <a:ext uri="{FF2B5EF4-FFF2-40B4-BE49-F238E27FC236}">
                <a16:creationId xmlns:a16="http://schemas.microsoft.com/office/drawing/2014/main" id="{E6ABA82C-0C3A-939A-0FD9-57A1226B3D5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7C3C313-3994-5EF4-98D6-60EE46D1A122}"/>
              </a:ext>
            </a:extLst>
          </p:cNvPr>
          <p:cNvSpPr>
            <a:spLocks noGrp="1"/>
          </p:cNvSpPr>
          <p:nvPr>
            <p:ph type="sldNum" sz="quarter" idx="12"/>
          </p:nvPr>
        </p:nvSpPr>
        <p:spPr/>
        <p:txBody>
          <a:bodyPr/>
          <a:lstStyle/>
          <a:p>
            <a:fld id="{F414E1F9-2BBA-4E4F-8FFA-B54FC2A7518B}" type="slidenum">
              <a:rPr lang="en-IN" smtClean="0"/>
              <a:t>‹#›</a:t>
            </a:fld>
            <a:endParaRPr lang="en-IN"/>
          </a:p>
        </p:txBody>
      </p:sp>
    </p:spTree>
    <p:extLst>
      <p:ext uri="{BB962C8B-B14F-4D97-AF65-F5344CB8AC3E}">
        <p14:creationId xmlns:p14="http://schemas.microsoft.com/office/powerpoint/2010/main" val="197717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33190F-A780-C5A4-BFDB-FBBA7FBA0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9E796C6-A9FC-1220-6257-5569DD82D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551F0F-46C1-D06F-E79E-1BCBCCFCF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D5BE5-78FB-4ADC-BAB3-9498C22B33DC}" type="datetimeFigureOut">
              <a:rPr lang="en-IN" smtClean="0"/>
              <a:t>14-09-2023</a:t>
            </a:fld>
            <a:endParaRPr lang="en-IN"/>
          </a:p>
        </p:txBody>
      </p:sp>
      <p:sp>
        <p:nvSpPr>
          <p:cNvPr id="5" name="Footer Placeholder 4">
            <a:extLst>
              <a:ext uri="{FF2B5EF4-FFF2-40B4-BE49-F238E27FC236}">
                <a16:creationId xmlns:a16="http://schemas.microsoft.com/office/drawing/2014/main" id="{A0E4761D-E4CF-8DFD-4316-1B37AB272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160D397-A23C-DD0C-B6E7-2A5CDDC9CF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4E1F9-2BBA-4E4F-8FFA-B54FC2A7518B}" type="slidenum">
              <a:rPr lang="en-IN" smtClean="0"/>
              <a:t>‹#›</a:t>
            </a:fld>
            <a:endParaRPr lang="en-IN"/>
          </a:p>
        </p:txBody>
      </p:sp>
    </p:spTree>
    <p:extLst>
      <p:ext uri="{BB962C8B-B14F-4D97-AF65-F5344CB8AC3E}">
        <p14:creationId xmlns:p14="http://schemas.microsoft.com/office/powerpoint/2010/main" val="1885690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9/14/2023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975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9/14/2023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02595007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dogbreedslist.info/all-dog-breeds/labrador-retriever.html"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73" y="0"/>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821851"/>
          </a:xfrm>
          <a:ln>
            <a:solidFill>
              <a:schemeClr val="accent1"/>
            </a:solidFill>
          </a:ln>
        </p:spPr>
        <p:txBody>
          <a:bodyPr anchor="b">
            <a:normAutofit/>
          </a:bodyPr>
          <a:lstStyle/>
          <a:p>
            <a:pPr algn="ctr"/>
            <a:br>
              <a:rPr lang="en-US" sz="3200" dirty="0">
                <a:solidFill>
                  <a:schemeClr val="tx1"/>
                </a:solidFill>
              </a:rPr>
            </a:br>
            <a:r>
              <a:rPr lang="en-US" sz="2700" dirty="0">
                <a:solidFill>
                  <a:schemeClr val="tx1"/>
                </a:solidFill>
              </a:rPr>
              <a:t>Subject Code : </a:t>
            </a:r>
            <a:r>
              <a:rPr lang="en-US" sz="2700" dirty="0">
                <a:solidFill>
                  <a:schemeClr val="accent1"/>
                </a:solidFill>
              </a:rPr>
              <a:t>20MCA124</a:t>
            </a:r>
            <a:br>
              <a:rPr lang="en-US" sz="2700" dirty="0">
                <a:solidFill>
                  <a:schemeClr val="tx1"/>
                </a:solidFill>
              </a:rPr>
            </a:br>
            <a:r>
              <a:rPr lang="en-US" sz="2700" dirty="0">
                <a:solidFill>
                  <a:schemeClr val="tx1"/>
                </a:solidFill>
              </a:rPr>
              <a:t>Subject Name : </a:t>
            </a:r>
            <a:r>
              <a:rPr lang="en-US" sz="2700" dirty="0">
                <a:solidFill>
                  <a:schemeClr val="accent1"/>
                </a:solidFill>
              </a:rPr>
              <a:t>Programming Using Python </a:t>
            </a:r>
            <a:br>
              <a:rPr lang="en-US" sz="2700" dirty="0">
                <a:solidFill>
                  <a:schemeClr val="accent1"/>
                </a:solidFill>
              </a:rPr>
            </a:br>
            <a:endParaRPr lang="en-US" sz="27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038437" y="4533877"/>
            <a:ext cx="3246613" cy="889391"/>
          </a:xfrm>
        </p:spPr>
        <p:txBody>
          <a:bodyPr anchor="t">
            <a:noAutofit/>
          </a:bodyPr>
          <a:lstStyle/>
          <a:p>
            <a:pPr algn="ctr">
              <a:lnSpc>
                <a:spcPct val="100000"/>
              </a:lnSpc>
              <a:spcBef>
                <a:spcPts val="0"/>
              </a:spcBef>
              <a:spcAft>
                <a:spcPts val="0"/>
              </a:spcAft>
            </a:pPr>
            <a:r>
              <a:rPr lang="en-US" sz="1200" b="1" dirty="0">
                <a:solidFill>
                  <a:srgbClr val="00FFFF"/>
                </a:solidFill>
                <a:latin typeface="Cambria" panose="02040503050406030204" pitchFamily="18" charset="0"/>
                <a:ea typeface="Cambria" panose="02040503050406030204" pitchFamily="18" charset="0"/>
              </a:rPr>
              <a:t>BY</a:t>
            </a:r>
          </a:p>
          <a:p>
            <a:pPr algn="ctr">
              <a:lnSpc>
                <a:spcPct val="100000"/>
              </a:lnSpc>
              <a:spcBef>
                <a:spcPts val="0"/>
              </a:spcBef>
              <a:spcAft>
                <a:spcPts val="0"/>
              </a:spcAft>
            </a:pPr>
            <a:r>
              <a:rPr lang="en-US" sz="1200" b="1" dirty="0">
                <a:solidFill>
                  <a:srgbClr val="00FFFF"/>
                </a:solidFill>
                <a:latin typeface="Cambria" panose="02040503050406030204" pitchFamily="18" charset="0"/>
                <a:ea typeface="Cambria" panose="02040503050406030204" pitchFamily="18" charset="0"/>
              </a:rPr>
              <a:t>   R.PADMAJA,  </a:t>
            </a:r>
          </a:p>
          <a:p>
            <a:pPr algn="ctr">
              <a:lnSpc>
                <a:spcPct val="100000"/>
              </a:lnSpc>
              <a:spcBef>
                <a:spcPts val="0"/>
              </a:spcBef>
              <a:spcAft>
                <a:spcPts val="0"/>
              </a:spcAft>
            </a:pPr>
            <a:r>
              <a:rPr lang="en-US" sz="1200" b="1" dirty="0">
                <a:solidFill>
                  <a:srgbClr val="00FFFF"/>
                </a:solidFill>
                <a:latin typeface="Cambria" panose="02040503050406030204" pitchFamily="18" charset="0"/>
                <a:ea typeface="Cambria" panose="02040503050406030204" pitchFamily="18" charset="0"/>
              </a:rPr>
              <a:t>       ASSISTANT PROFESSOR,   </a:t>
            </a:r>
          </a:p>
          <a:p>
            <a:pPr algn="ctr">
              <a:lnSpc>
                <a:spcPct val="100000"/>
              </a:lnSpc>
              <a:spcBef>
                <a:spcPts val="0"/>
              </a:spcBef>
              <a:spcAft>
                <a:spcPts val="0"/>
              </a:spcAft>
            </a:pPr>
            <a:r>
              <a:rPr lang="en-US" sz="1200" b="1" dirty="0">
                <a:solidFill>
                  <a:srgbClr val="00FFFF"/>
                </a:solidFill>
                <a:latin typeface="Cambria" panose="02040503050406030204" pitchFamily="18" charset="0"/>
                <a:ea typeface="Cambria" panose="02040503050406030204" pitchFamily="18" charset="0"/>
              </a:rPr>
              <a:t>        MCA DEPARTMENT,                   SITAMS</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grpSp>
        <p:nvGrpSpPr>
          <p:cNvPr id="7" name="Group 6">
            <a:extLst>
              <a:ext uri="{FF2B5EF4-FFF2-40B4-BE49-F238E27FC236}">
                <a16:creationId xmlns:a16="http://schemas.microsoft.com/office/drawing/2014/main" id="{AB0A27A1-FD68-1E80-D385-AB7F6461D53B}"/>
              </a:ext>
            </a:extLst>
          </p:cNvPr>
          <p:cNvGrpSpPr/>
          <p:nvPr/>
        </p:nvGrpSpPr>
        <p:grpSpPr>
          <a:xfrm>
            <a:off x="0" y="4994123"/>
            <a:ext cx="4829656" cy="1449421"/>
            <a:chOff x="0" y="4994123"/>
            <a:chExt cx="4829656" cy="1449421"/>
          </a:xfrm>
        </p:grpSpPr>
        <p:sp>
          <p:nvSpPr>
            <p:cNvPr id="5" name="TextBox 4">
              <a:extLst>
                <a:ext uri="{FF2B5EF4-FFF2-40B4-BE49-F238E27FC236}">
                  <a16:creationId xmlns:a16="http://schemas.microsoft.com/office/drawing/2014/main" id="{9C846B19-8814-96BD-AF74-F115B6C35863}"/>
                </a:ext>
              </a:extLst>
            </p:cNvPr>
            <p:cNvSpPr txBox="1"/>
            <p:nvPr/>
          </p:nvSpPr>
          <p:spPr>
            <a:xfrm>
              <a:off x="0" y="4994123"/>
              <a:ext cx="4829656" cy="14494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6" name="TextBox 5">
              <a:extLst>
                <a:ext uri="{FF2B5EF4-FFF2-40B4-BE49-F238E27FC236}">
                  <a16:creationId xmlns:a16="http://schemas.microsoft.com/office/drawing/2014/main" id="{7A753F05-6051-4065-D5E0-891836D5F086}"/>
                </a:ext>
              </a:extLst>
            </p:cNvPr>
            <p:cNvSpPr txBox="1"/>
            <p:nvPr/>
          </p:nvSpPr>
          <p:spPr>
            <a:xfrm>
              <a:off x="508207" y="5443821"/>
              <a:ext cx="3813242" cy="461665"/>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F6A21D"/>
                  </a:solidFill>
                  <a:effectLst/>
                  <a:uLnTx/>
                  <a:uFillTx/>
                  <a:latin typeface="Algerian" panose="04020705040A02060702" pitchFamily="82" charset="0"/>
                  <a:ea typeface="+mn-ea"/>
                  <a:cs typeface="+mn-cs"/>
                </a:rPr>
                <a:t>UNIT </a:t>
              </a:r>
              <a:r>
                <a:rPr kumimoji="0" lang="en-IN" sz="2400" b="0" i="0" u="none" strike="noStrike" kern="1200" cap="none" spc="0" normalizeH="0" baseline="0" noProof="0">
                  <a:ln>
                    <a:noFill/>
                  </a:ln>
                  <a:solidFill>
                    <a:srgbClr val="F6A21D"/>
                  </a:solidFill>
                  <a:effectLst/>
                  <a:uLnTx/>
                  <a:uFillTx/>
                  <a:latin typeface="Algerian" panose="04020705040A02060702" pitchFamily="82" charset="0"/>
                  <a:ea typeface="+mn-ea"/>
                  <a:cs typeface="+mn-cs"/>
                </a:rPr>
                <a:t>– IV </a:t>
              </a:r>
              <a:endParaRPr kumimoji="0" lang="en-IN" sz="2400" b="0" i="0" u="none" strike="noStrike" kern="1200" cap="none" spc="0" normalizeH="0" baseline="0" noProof="0" dirty="0">
                <a:ln>
                  <a:noFill/>
                </a:ln>
                <a:solidFill>
                  <a:srgbClr val="F6A21D"/>
                </a:solidFill>
                <a:effectLst/>
                <a:uLnTx/>
                <a:uFillTx/>
                <a:latin typeface="Algerian" panose="04020705040A02060702" pitchFamily="82" charset="0"/>
                <a:ea typeface="+mn-ea"/>
                <a:cs typeface="+mn-cs"/>
              </a:endParaRPr>
            </a:p>
          </p:txBody>
        </p:sp>
      </p:gr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685800" indent="-457200">
              <a:lnSpc>
                <a:spcPct val="150000"/>
              </a:lnSpc>
              <a:spcAft>
                <a:spcPts val="600"/>
              </a:spcAft>
              <a:buFont typeface="+mj-lt"/>
              <a:buAutoNum type="arabicPeriod"/>
            </a:pPr>
            <a:r>
              <a:rPr lang="en-US" sz="2800" b="1" dirty="0">
                <a:solidFill>
                  <a:schemeClr val="bg1"/>
                </a:solidFill>
                <a:latin typeface="Cambria" panose="02040503050406030204" pitchFamily="18" charset="0"/>
                <a:ea typeface="Cambria" panose="02040503050406030204" pitchFamily="18" charset="0"/>
              </a:rPr>
              <a:t>What is Object Oriented Programming</a:t>
            </a:r>
          </a:p>
        </p:txBody>
      </p:sp>
      <p:sp>
        <p:nvSpPr>
          <p:cNvPr id="3" name="TextBox 2">
            <a:extLst>
              <a:ext uri="{FF2B5EF4-FFF2-40B4-BE49-F238E27FC236}">
                <a16:creationId xmlns:a16="http://schemas.microsoft.com/office/drawing/2014/main" id="{C6C9015D-84F0-B96D-AE89-2D14568C4F93}"/>
              </a:ext>
            </a:extLst>
          </p:cNvPr>
          <p:cNvSpPr txBox="1"/>
          <p:nvPr/>
        </p:nvSpPr>
        <p:spPr>
          <a:xfrm>
            <a:off x="3776479" y="900592"/>
            <a:ext cx="8253834" cy="5263492"/>
          </a:xfrm>
          <a:prstGeom prst="rect">
            <a:avLst/>
          </a:prstGeom>
          <a:noFill/>
        </p:spPr>
        <p:txBody>
          <a:bodyPr wrap="square">
            <a:spAutoFit/>
          </a:bodyPr>
          <a:lstStyle/>
          <a:p>
            <a:pPr algn="just">
              <a:lnSpc>
                <a:spcPct val="150000"/>
              </a:lnSpc>
            </a:pPr>
            <a:r>
              <a:rPr lang="en-IN" b="1" dirty="0">
                <a:solidFill>
                  <a:srgbClr val="161BE0"/>
                </a:solidFill>
                <a:latin typeface="Cambria" panose="02040503050406030204" pitchFamily="18" charset="0"/>
                <a:ea typeface="Cambria" panose="02040503050406030204" pitchFamily="18" charset="0"/>
              </a:rPr>
              <a:t>Encapsulation</a:t>
            </a:r>
          </a:p>
          <a:p>
            <a:pPr marL="285750" indent="-285750" algn="just">
              <a:lnSpc>
                <a:spcPct val="150000"/>
              </a:lnSpc>
              <a:buFont typeface="Wingdings" panose="05000000000000000000" pitchFamily="2" charset="2"/>
              <a:buChar char="v"/>
            </a:pPr>
            <a:r>
              <a:rPr lang="en-US" sz="1600" b="0" i="0" dirty="0">
                <a:effectLst/>
                <a:latin typeface="Cambria" panose="02040503050406030204" pitchFamily="18" charset="0"/>
                <a:ea typeface="Cambria" panose="02040503050406030204" pitchFamily="18" charset="0"/>
              </a:rPr>
              <a:t>Encapsulation refers to the bundling of attributes and methods inside a single class.</a:t>
            </a:r>
          </a:p>
          <a:p>
            <a:pPr marL="285750" indent="-285750" algn="just">
              <a:lnSpc>
                <a:spcPct val="150000"/>
              </a:lnSpc>
              <a:buFont typeface="Wingdings" panose="05000000000000000000" pitchFamily="2" charset="2"/>
              <a:buChar char="v"/>
            </a:pPr>
            <a:r>
              <a:rPr lang="en-US" sz="1600" b="0" i="0" dirty="0">
                <a:effectLst/>
                <a:latin typeface="Cambria" panose="02040503050406030204" pitchFamily="18" charset="0"/>
                <a:ea typeface="Cambria" panose="02040503050406030204" pitchFamily="18" charset="0"/>
              </a:rPr>
              <a:t>It prevents outer classes from accessing and changing attributes and methods of a class. </a:t>
            </a:r>
          </a:p>
          <a:p>
            <a:pPr marL="285750" indent="-285750" algn="just">
              <a:lnSpc>
                <a:spcPct val="150000"/>
              </a:lnSpc>
              <a:buFont typeface="Wingdings" panose="05000000000000000000" pitchFamily="2" charset="2"/>
              <a:buChar char="v"/>
            </a:pPr>
            <a:r>
              <a:rPr lang="en-US" sz="1600" b="0" i="0" dirty="0">
                <a:effectLst/>
                <a:latin typeface="Cambria" panose="02040503050406030204" pitchFamily="18" charset="0"/>
                <a:ea typeface="Cambria" panose="02040503050406030204" pitchFamily="18" charset="0"/>
              </a:rPr>
              <a:t>This also helps to achieve </a:t>
            </a:r>
            <a:r>
              <a:rPr lang="en-US" sz="1600" b="1" i="0" dirty="0">
                <a:effectLst/>
                <a:latin typeface="Cambria" panose="02040503050406030204" pitchFamily="18" charset="0"/>
                <a:ea typeface="Cambria" panose="02040503050406030204" pitchFamily="18" charset="0"/>
              </a:rPr>
              <a:t>data hiding</a:t>
            </a:r>
            <a:r>
              <a:rPr lang="en-US" sz="1600" b="0" i="0" dirty="0">
                <a:effectLst/>
                <a:latin typeface="Cambria" panose="02040503050406030204" pitchFamily="18" charset="0"/>
                <a:ea typeface="Cambria" panose="02040503050406030204" pitchFamily="18" charset="0"/>
              </a:rPr>
              <a:t>.</a:t>
            </a:r>
          </a:p>
          <a:p>
            <a:pPr marL="285750" indent="-285750" algn="just">
              <a:lnSpc>
                <a:spcPct val="150000"/>
              </a:lnSpc>
              <a:buFont typeface="Wingdings" panose="05000000000000000000" pitchFamily="2" charset="2"/>
              <a:buChar char="v"/>
            </a:pPr>
            <a:r>
              <a:rPr lang="en-US" altLang="en-US" sz="1600" dirty="0">
                <a:latin typeface="Cambria" panose="02040503050406030204" pitchFamily="18" charset="0"/>
                <a:ea typeface="Cambria" panose="02040503050406030204" pitchFamily="18" charset="0"/>
              </a:rPr>
              <a:t>A class is an example of encapsulation as it encapsulates all the data that is member functions, variables, etc.</a:t>
            </a:r>
          </a:p>
          <a:p>
            <a:pPr marL="285750" indent="-285750" algn="just">
              <a:lnSpc>
                <a:spcPct val="150000"/>
              </a:lnSpc>
              <a:buFont typeface="Wingdings" panose="05000000000000000000" pitchFamily="2" charset="2"/>
              <a:buChar char="v"/>
            </a:pPr>
            <a:endParaRPr lang="en-US" altLang="en-US" sz="1600" dirty="0">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v"/>
            </a:pPr>
            <a:endParaRPr lang="en-US" altLang="en-US" sz="1600" dirty="0">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v"/>
            </a:pPr>
            <a:endParaRPr lang="en-US" altLang="en-US" sz="1600" dirty="0">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v"/>
            </a:pPr>
            <a:endParaRPr lang="en-US" altLang="en-US" sz="1600" dirty="0">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It hides unnecessary code details from the user. Also,  when we do not want to give out sensitive parts of our code implementation and this is where data abstraction came.</a:t>
            </a:r>
          </a:p>
          <a:p>
            <a:pPr marL="285750" indent="-285750" algn="just" fontAlgn="base">
              <a:lnSpc>
                <a:spcPct val="150000"/>
              </a:lnSpc>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Data Abstraction in Python can be achieved by creating abstract classes.</a:t>
            </a:r>
          </a:p>
          <a:p>
            <a:pPr algn="just">
              <a:lnSpc>
                <a:spcPct val="150000"/>
              </a:lnSpc>
            </a:pPr>
            <a:endParaRPr lang="en-IN" sz="1600" dirty="0">
              <a:solidFill>
                <a:srgbClr val="222222"/>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19DBDF48-1209-B2C9-BD8D-3E1919597090}"/>
              </a:ext>
            </a:extLst>
          </p:cNvPr>
          <p:cNvSpPr>
            <a:spLocks noChangeArrowheads="1"/>
          </p:cNvSpPr>
          <p:nvPr/>
        </p:nvSpPr>
        <p:spPr bwMode="auto">
          <a:xfrm>
            <a:off x="4813437" y="-502369"/>
            <a:ext cx="2565125"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0" b="0" i="0" u="none" strike="noStrike" cap="none" normalizeH="0" baseline="0" dirty="0">
                <a:ln>
                  <a:noFill/>
                </a:ln>
                <a:solidFill>
                  <a:srgbClr val="273239"/>
                </a:solidFill>
                <a:effectLst/>
                <a:latin typeface="Nunito" pitchFamily="2" charset="0"/>
              </a:rPr>
              <a:t>         </a:t>
            </a:r>
            <a:endParaRPr kumimoji="0" lang="en-US" altLang="en-US" sz="1200" b="0" i="0" u="none" strike="noStrike" cap="none" normalizeH="0" baseline="0" dirty="0">
              <a:ln>
                <a:noFill/>
              </a:ln>
              <a:solidFill>
                <a:srgbClr val="273239"/>
              </a:solidFill>
              <a:effectLst/>
              <a:latin typeface="Nunito"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273239"/>
                </a:solidFill>
                <a:effectLst/>
                <a:latin typeface="Nunito"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C8830FD9-9EAB-92A7-EC35-FB66F670B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294" y="3102037"/>
            <a:ext cx="2162176" cy="1276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C179855-BDA4-E61A-F508-0392402C0AAB}"/>
              </a:ext>
            </a:extLst>
          </p:cNvPr>
          <p:cNvSpPr txBox="1"/>
          <p:nvPr/>
        </p:nvSpPr>
        <p:spPr>
          <a:xfrm>
            <a:off x="3810343" y="4213378"/>
            <a:ext cx="8022261" cy="4847994"/>
          </a:xfrm>
          <a:prstGeom prst="rect">
            <a:avLst/>
          </a:prstGeom>
          <a:noFill/>
        </p:spPr>
        <p:txBody>
          <a:bodyPr wrap="square">
            <a:spAutoFit/>
          </a:bodyPr>
          <a:lstStyle/>
          <a:p>
            <a:pPr algn="just" fontAlgn="base">
              <a:lnSpc>
                <a:spcPct val="150000"/>
              </a:lnSpc>
            </a:pPr>
            <a:r>
              <a:rPr lang="en-IN" sz="1600" b="1" dirty="0">
                <a:solidFill>
                  <a:srgbClr val="161BE0"/>
                </a:solidFill>
                <a:latin typeface="Cambria" panose="02040503050406030204" pitchFamily="18" charset="0"/>
                <a:ea typeface="Cambria" panose="02040503050406030204" pitchFamily="18" charset="0"/>
              </a:rPr>
              <a:t>Data Abstraction</a:t>
            </a:r>
          </a:p>
          <a:p>
            <a:pPr marL="285750" indent="-285750" algn="just" fontAlgn="base">
              <a:lnSpc>
                <a:spcPct val="150000"/>
              </a:lnSpc>
              <a:buFont typeface="Wingdings" panose="05000000000000000000" pitchFamily="2" charset="2"/>
              <a:buChar char="v"/>
            </a:pPr>
            <a:endParaRPr lang="en-US" sz="1600" b="0" i="0" dirty="0">
              <a:solidFill>
                <a:srgbClr val="273239"/>
              </a:solidFill>
              <a:effectLst/>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endParaRPr lang="en-US" sz="1600" dirty="0">
              <a:solidFill>
                <a:srgbClr val="273239"/>
              </a:solidFill>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endParaRPr lang="en-US" sz="1600" b="0" i="0" dirty="0">
              <a:solidFill>
                <a:srgbClr val="273239"/>
              </a:solidFill>
              <a:effectLst/>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endParaRPr lang="en-US" sz="1600" dirty="0">
              <a:solidFill>
                <a:srgbClr val="273239"/>
              </a:solidFill>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endParaRPr lang="en-US" sz="1600" b="0" i="0" dirty="0">
              <a:solidFill>
                <a:srgbClr val="273239"/>
              </a:solidFill>
              <a:effectLst/>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endParaRPr lang="en-US" sz="1600" dirty="0">
              <a:solidFill>
                <a:srgbClr val="273239"/>
              </a:solidFill>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endParaRPr lang="en-US" sz="1600" b="0" i="0" dirty="0">
              <a:solidFill>
                <a:srgbClr val="273239"/>
              </a:solidFill>
              <a:effectLst/>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endParaRPr lang="en-US" sz="1600" dirty="0">
              <a:solidFill>
                <a:srgbClr val="273239"/>
              </a:solidFill>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endParaRPr lang="en-US" sz="1600" b="0" i="0" dirty="0">
              <a:solidFill>
                <a:srgbClr val="273239"/>
              </a:solidFill>
              <a:effectLst/>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endParaRPr lang="en-US" sz="1600" dirty="0">
              <a:solidFill>
                <a:srgbClr val="273239"/>
              </a:solidFill>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endParaRPr lang="en-US" sz="1600" b="0" i="0" dirty="0">
              <a:solidFill>
                <a:srgbClr val="273239"/>
              </a:solidFill>
              <a:effectLst/>
              <a:latin typeface="Cambria" panose="02040503050406030204" pitchFamily="18" charset="0"/>
              <a:ea typeface="Cambria" panose="02040503050406030204" pitchFamily="18" charset="0"/>
            </a:endParaRPr>
          </a:p>
          <a:p>
            <a:pPr marL="285750" indent="-285750" algn="just" fontAlgn="base">
              <a:lnSpc>
                <a:spcPct val="150000"/>
              </a:lnSpc>
              <a:buFont typeface="Wingdings" panose="05000000000000000000" pitchFamily="2" charset="2"/>
              <a:buChar char="v"/>
            </a:pPr>
            <a:endParaRPr lang="en-US" sz="1600" dirty="0">
              <a:solidFill>
                <a:srgbClr val="27323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577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4426085" y="67117"/>
            <a:ext cx="5236530" cy="677401"/>
          </a:xfrm>
          <a:prstGeom prst="rect">
            <a:avLst/>
          </a:prstGeom>
        </p:spPr>
        <p:txBody>
          <a:bodyPr vert="horz" lIns="91440" tIns="45720" rIns="91440" bIns="45720" rtlCol="0" anchor="b">
            <a:noAutofit/>
          </a:bodyPr>
          <a:lstStyle/>
          <a:p>
            <a:pPr marL="228600">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2.	Encapsulation</a:t>
            </a:r>
          </a:p>
        </p:txBody>
      </p:sp>
      <p:sp>
        <p:nvSpPr>
          <p:cNvPr id="3" name="TextBox 2">
            <a:extLst>
              <a:ext uri="{FF2B5EF4-FFF2-40B4-BE49-F238E27FC236}">
                <a16:creationId xmlns:a16="http://schemas.microsoft.com/office/drawing/2014/main" id="{C6C9015D-84F0-B96D-AE89-2D14568C4F93}"/>
              </a:ext>
            </a:extLst>
          </p:cNvPr>
          <p:cNvSpPr txBox="1"/>
          <p:nvPr/>
        </p:nvSpPr>
        <p:spPr>
          <a:xfrm>
            <a:off x="3776479" y="900592"/>
            <a:ext cx="8253834" cy="4155497"/>
          </a:xfrm>
          <a:prstGeom prst="rect">
            <a:avLst/>
          </a:prstGeom>
          <a:noFill/>
        </p:spPr>
        <p:txBody>
          <a:bodyPr wrap="square">
            <a:spAutoFit/>
          </a:bodyPr>
          <a:lstStyle/>
          <a:p>
            <a:pPr algn="just">
              <a:lnSpc>
                <a:spcPct val="150000"/>
              </a:lnSpc>
            </a:pPr>
            <a:r>
              <a:rPr lang="en-IN" b="1" dirty="0">
                <a:solidFill>
                  <a:srgbClr val="161BE0"/>
                </a:solidFill>
                <a:latin typeface="Cambria" panose="02040503050406030204" pitchFamily="18" charset="0"/>
                <a:ea typeface="Cambria" panose="02040503050406030204" pitchFamily="18" charset="0"/>
              </a:rPr>
              <a:t>Encapsulation</a:t>
            </a:r>
          </a:p>
          <a:p>
            <a:pPr marL="285750" indent="-285750" algn="just">
              <a:lnSpc>
                <a:spcPct val="150000"/>
              </a:lnSpc>
              <a:buFont typeface="Wingdings" panose="05000000000000000000" pitchFamily="2" charset="2"/>
              <a:buChar char="v"/>
            </a:pPr>
            <a:r>
              <a:rPr lang="en-US" sz="1600" b="0" i="0" dirty="0">
                <a:effectLst/>
                <a:latin typeface="Cambria" panose="02040503050406030204" pitchFamily="18" charset="0"/>
                <a:ea typeface="Cambria" panose="02040503050406030204" pitchFamily="18" charset="0"/>
              </a:rPr>
              <a:t>Encapsulation refers to the bundling of attributes and methods inside a single class.</a:t>
            </a:r>
          </a:p>
          <a:p>
            <a:pPr marL="285750" indent="-285750" algn="just">
              <a:lnSpc>
                <a:spcPct val="150000"/>
              </a:lnSpc>
              <a:buFont typeface="Wingdings" panose="05000000000000000000" pitchFamily="2" charset="2"/>
              <a:buChar char="v"/>
            </a:pPr>
            <a:r>
              <a:rPr lang="en-US" sz="1600" b="0" i="0" dirty="0">
                <a:effectLst/>
                <a:latin typeface="Cambria" panose="02040503050406030204" pitchFamily="18" charset="0"/>
                <a:ea typeface="Cambria" panose="02040503050406030204" pitchFamily="18" charset="0"/>
              </a:rPr>
              <a:t>It prevents outer classes from accessing and changing attributes and methods of a class. </a:t>
            </a:r>
          </a:p>
          <a:p>
            <a:pPr marL="285750" indent="-285750" algn="just">
              <a:lnSpc>
                <a:spcPct val="150000"/>
              </a:lnSpc>
              <a:buFont typeface="Wingdings" panose="05000000000000000000" pitchFamily="2" charset="2"/>
              <a:buChar char="v"/>
            </a:pPr>
            <a:r>
              <a:rPr lang="en-US" sz="1600" b="0" i="0" dirty="0">
                <a:effectLst/>
                <a:latin typeface="Cambria" panose="02040503050406030204" pitchFamily="18" charset="0"/>
                <a:ea typeface="Cambria" panose="02040503050406030204" pitchFamily="18" charset="0"/>
              </a:rPr>
              <a:t>This also helps to achieve </a:t>
            </a:r>
            <a:r>
              <a:rPr lang="en-US" sz="1600" b="1" i="0" dirty="0">
                <a:effectLst/>
                <a:latin typeface="Cambria" panose="02040503050406030204" pitchFamily="18" charset="0"/>
                <a:ea typeface="Cambria" panose="02040503050406030204" pitchFamily="18" charset="0"/>
              </a:rPr>
              <a:t>data hiding</a:t>
            </a:r>
            <a:r>
              <a:rPr lang="en-US" sz="1600" b="0" i="0" dirty="0">
                <a:effectLst/>
                <a:latin typeface="Cambria" panose="02040503050406030204" pitchFamily="18" charset="0"/>
                <a:ea typeface="Cambria" panose="02040503050406030204" pitchFamily="18" charset="0"/>
              </a:rPr>
              <a:t>.</a:t>
            </a:r>
          </a:p>
          <a:p>
            <a:pPr marL="285750" indent="-285750" algn="just">
              <a:lnSpc>
                <a:spcPct val="150000"/>
              </a:lnSpc>
              <a:buFont typeface="Wingdings" panose="05000000000000000000" pitchFamily="2" charset="2"/>
              <a:buChar char="v"/>
            </a:pPr>
            <a:r>
              <a:rPr lang="en-US" altLang="en-US" sz="1600" dirty="0">
                <a:latin typeface="Cambria" panose="02040503050406030204" pitchFamily="18" charset="0"/>
                <a:ea typeface="Cambria" panose="02040503050406030204" pitchFamily="18" charset="0"/>
              </a:rPr>
              <a:t>A class is an example of encapsulation as it encapsulates all the data that is member functions, variables, etc.</a:t>
            </a:r>
          </a:p>
          <a:p>
            <a:pPr marL="285750" indent="-285750" algn="just">
              <a:lnSpc>
                <a:spcPct val="150000"/>
              </a:lnSpc>
              <a:buFont typeface="Wingdings" panose="05000000000000000000" pitchFamily="2" charset="2"/>
              <a:buChar char="v"/>
            </a:pPr>
            <a:endParaRPr lang="en-US" altLang="en-US" sz="1600" dirty="0">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v"/>
            </a:pPr>
            <a:endParaRPr lang="en-US" altLang="en-US" sz="1600" dirty="0">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v"/>
            </a:pPr>
            <a:endParaRPr lang="en-US" altLang="en-US" sz="1600" dirty="0">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v"/>
            </a:pPr>
            <a:endParaRPr lang="en-US" altLang="en-US" sz="1600" dirty="0">
              <a:latin typeface="Cambria" panose="02040503050406030204" pitchFamily="18" charset="0"/>
              <a:ea typeface="Cambria" panose="02040503050406030204" pitchFamily="18" charset="0"/>
            </a:endParaRPr>
          </a:p>
          <a:p>
            <a:pPr algn="just">
              <a:lnSpc>
                <a:spcPct val="150000"/>
              </a:lnSpc>
            </a:pPr>
            <a:endParaRPr lang="en-IN" sz="1600" dirty="0">
              <a:solidFill>
                <a:srgbClr val="222222"/>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19DBDF48-1209-B2C9-BD8D-3E1919597090}"/>
              </a:ext>
            </a:extLst>
          </p:cNvPr>
          <p:cNvSpPr>
            <a:spLocks noChangeArrowheads="1"/>
          </p:cNvSpPr>
          <p:nvPr/>
        </p:nvSpPr>
        <p:spPr bwMode="auto">
          <a:xfrm>
            <a:off x="4813437" y="-502369"/>
            <a:ext cx="2565125"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0" b="0" i="0" u="none" strike="noStrike" cap="none" normalizeH="0" baseline="0" dirty="0">
                <a:ln>
                  <a:noFill/>
                </a:ln>
                <a:solidFill>
                  <a:srgbClr val="273239"/>
                </a:solidFill>
                <a:effectLst/>
                <a:latin typeface="Nunito" pitchFamily="2" charset="0"/>
              </a:rPr>
              <a:t>         </a:t>
            </a:r>
            <a:endParaRPr kumimoji="0" lang="en-US" altLang="en-US" sz="1200" b="0" i="0" u="none" strike="noStrike" cap="none" normalizeH="0" baseline="0" dirty="0">
              <a:ln>
                <a:noFill/>
              </a:ln>
              <a:solidFill>
                <a:srgbClr val="273239"/>
              </a:solidFill>
              <a:effectLst/>
              <a:latin typeface="Nunito"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273239"/>
                </a:solidFill>
                <a:effectLst/>
                <a:latin typeface="Nunito"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C8830FD9-9EAB-92A7-EC35-FB66F670B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294" y="3102037"/>
            <a:ext cx="2162176"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39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3795382" y="1028199"/>
            <a:ext cx="8169637" cy="5246141"/>
          </a:xfrm>
          <a:prstGeom prst="rect">
            <a:avLst/>
          </a:prstGeom>
        </p:spPr>
        <p:txBody>
          <a:bodyPr vert="horz" lIns="91440" tIns="45720" rIns="91440" bIns="45720" rtlCol="0" anchor="t">
            <a:normAutofit fontScale="92500" lnSpcReduction="20000"/>
          </a:bodyPr>
          <a:lstStyle/>
          <a:p>
            <a:pPr marL="285750" indent="-285750" algn="just">
              <a:lnSpc>
                <a:spcPct val="150000"/>
              </a:lnSpc>
              <a:spcAft>
                <a:spcPts val="600"/>
              </a:spcAft>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Consider a real-life example of encapsulation, in a company, there are different sections like the accounts section, finance section, sales section etc. </a:t>
            </a:r>
          </a:p>
          <a:p>
            <a:pPr marL="285750" indent="-285750" algn="just">
              <a:lnSpc>
                <a:spcPct val="150000"/>
              </a:lnSpc>
              <a:spcAft>
                <a:spcPts val="600"/>
              </a:spcAft>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The finance section handles all the financial transactions and keeps records of all the data related to finance. </a:t>
            </a:r>
          </a:p>
          <a:p>
            <a:pPr marL="285750" indent="-285750" algn="just">
              <a:lnSpc>
                <a:spcPct val="150000"/>
              </a:lnSpc>
              <a:spcAft>
                <a:spcPts val="600"/>
              </a:spcAft>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Similarly, the sales section handles all the sales-related activities and keeps records of all the sales. </a:t>
            </a:r>
          </a:p>
          <a:p>
            <a:pPr marL="285750" indent="-285750" algn="just">
              <a:lnSpc>
                <a:spcPct val="150000"/>
              </a:lnSpc>
              <a:spcAft>
                <a:spcPts val="600"/>
              </a:spcAft>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Now there may arise a situation when due to some reason an official from the finance section needs all the data about sales in a particular month. </a:t>
            </a:r>
          </a:p>
          <a:p>
            <a:pPr marL="285750" indent="-285750" algn="just">
              <a:lnSpc>
                <a:spcPct val="150000"/>
              </a:lnSpc>
              <a:spcAft>
                <a:spcPts val="600"/>
              </a:spcAft>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In this case, he is not allowed to directly access the data of the sales section. </a:t>
            </a:r>
          </a:p>
          <a:p>
            <a:pPr marL="285750" indent="-285750" algn="just">
              <a:lnSpc>
                <a:spcPct val="150000"/>
              </a:lnSpc>
              <a:spcAft>
                <a:spcPts val="600"/>
              </a:spcAft>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He will first have to contact some other officer in the sales section and then request him to give the particular data. </a:t>
            </a:r>
          </a:p>
          <a:p>
            <a:pPr marL="285750" indent="-285750" algn="just">
              <a:lnSpc>
                <a:spcPct val="150000"/>
              </a:lnSpc>
              <a:spcAft>
                <a:spcPts val="600"/>
              </a:spcAft>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This is what encapsulation is. Here the data of the sales section and the employees that can manipulate them are wrapped under a single name “sales section”. </a:t>
            </a:r>
          </a:p>
          <a:p>
            <a:pPr marL="285750" indent="-285750" algn="just">
              <a:lnSpc>
                <a:spcPct val="150000"/>
              </a:lnSpc>
              <a:spcAft>
                <a:spcPts val="600"/>
              </a:spcAft>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Using encapsulation also hides the data. In this example, the data of the sections like sales, finance, or accounts are hidden from any other section.</a:t>
            </a:r>
            <a:endParaRPr lang="en-US" sz="1600" dirty="0">
              <a:solidFill>
                <a:schemeClr val="tx1">
                  <a:alpha val="80000"/>
                </a:schemeClr>
              </a:solidFill>
              <a:latin typeface="Cambria" panose="02040503050406030204" pitchFamily="18" charset="0"/>
              <a:ea typeface="Cambria" panose="02040503050406030204" pitchFamily="18" charset="0"/>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4426085" y="67117"/>
            <a:ext cx="5236530" cy="677401"/>
          </a:xfrm>
          <a:prstGeom prst="rect">
            <a:avLst/>
          </a:prstGeom>
        </p:spPr>
        <p:txBody>
          <a:bodyPr vert="horz" lIns="91440" tIns="45720" rIns="91440" bIns="45720" rtlCol="0" anchor="b">
            <a:noAutofit/>
          </a:bodyPr>
          <a:lstStyle/>
          <a:p>
            <a:pPr marL="228600">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2.	Encapsulation</a:t>
            </a:r>
          </a:p>
        </p:txBody>
      </p:sp>
      <p:sp>
        <p:nvSpPr>
          <p:cNvPr id="2" name="Rectangle 1">
            <a:extLst>
              <a:ext uri="{FF2B5EF4-FFF2-40B4-BE49-F238E27FC236}">
                <a16:creationId xmlns:a16="http://schemas.microsoft.com/office/drawing/2014/main" id="{19DBDF48-1209-B2C9-BD8D-3E1919597090}"/>
              </a:ext>
            </a:extLst>
          </p:cNvPr>
          <p:cNvSpPr>
            <a:spLocks noChangeArrowheads="1"/>
          </p:cNvSpPr>
          <p:nvPr/>
        </p:nvSpPr>
        <p:spPr bwMode="auto">
          <a:xfrm>
            <a:off x="4813437" y="-502369"/>
            <a:ext cx="2565125"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0" b="0" i="0" u="none" strike="noStrike" cap="none" normalizeH="0" baseline="0" dirty="0">
                <a:ln>
                  <a:noFill/>
                </a:ln>
                <a:solidFill>
                  <a:srgbClr val="273239"/>
                </a:solidFill>
                <a:effectLst/>
                <a:latin typeface="Nunito" pitchFamily="2" charset="0"/>
              </a:rPr>
              <a:t>         </a:t>
            </a:r>
            <a:endParaRPr kumimoji="0" lang="en-US" altLang="en-US" sz="1200" b="0" i="0" u="none" strike="noStrike" cap="none" normalizeH="0" baseline="0" dirty="0">
              <a:ln>
                <a:noFill/>
              </a:ln>
              <a:solidFill>
                <a:srgbClr val="273239"/>
              </a:solidFill>
              <a:effectLst/>
              <a:latin typeface="Nunito"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273239"/>
                </a:solidFill>
                <a:effectLst/>
                <a:latin typeface="Nunito"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493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10826"/>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4077269" y="101098"/>
            <a:ext cx="3723564" cy="612404"/>
          </a:xfrm>
          <a:prstGeom prst="rect">
            <a:avLst/>
          </a:prstGeom>
        </p:spPr>
        <p:txBody>
          <a:bodyPr vert="horz" lIns="91440" tIns="45720" rIns="91440" bIns="45720" rtlCol="0" anchor="b">
            <a:noAutofit/>
          </a:bodyPr>
          <a:lstStyle/>
          <a:p>
            <a:pPr marL="228600">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2. Encapsulation</a:t>
            </a:r>
          </a:p>
        </p:txBody>
      </p:sp>
      <p:sp>
        <p:nvSpPr>
          <p:cNvPr id="3" name="TextBox 2">
            <a:extLst>
              <a:ext uri="{FF2B5EF4-FFF2-40B4-BE49-F238E27FC236}">
                <a16:creationId xmlns:a16="http://schemas.microsoft.com/office/drawing/2014/main" id="{C6C9015D-84F0-B96D-AE89-2D14568C4F93}"/>
              </a:ext>
            </a:extLst>
          </p:cNvPr>
          <p:cNvSpPr txBox="1"/>
          <p:nvPr/>
        </p:nvSpPr>
        <p:spPr>
          <a:xfrm>
            <a:off x="3776482" y="993551"/>
            <a:ext cx="3830547" cy="5524589"/>
          </a:xfrm>
          <a:prstGeom prst="rect">
            <a:avLst/>
          </a:prstGeom>
          <a:solidFill>
            <a:schemeClr val="accent4">
              <a:lumMod val="40000"/>
              <a:lumOff val="60000"/>
            </a:schemeClr>
          </a:solidFill>
        </p:spPr>
        <p:txBody>
          <a:bodyPr wrap="square">
            <a:spAutoFit/>
          </a:bodyPr>
          <a:lstStyle/>
          <a:p>
            <a:r>
              <a:rPr lang="en-US" sz="1600" b="0" dirty="0">
                <a:solidFill>
                  <a:srgbClr val="008000"/>
                </a:solidFill>
                <a:effectLst/>
                <a:latin typeface="Cambria" panose="02040503050406030204" pitchFamily="18" charset="0"/>
                <a:ea typeface="Cambria" panose="02040503050406030204" pitchFamily="18" charset="0"/>
              </a:rPr>
              <a:t># Define the Person class</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0000FF"/>
                </a:solidFill>
                <a:effectLst/>
                <a:latin typeface="Cambria" panose="02040503050406030204" pitchFamily="18" charset="0"/>
                <a:ea typeface="Cambria" panose="02040503050406030204" pitchFamily="18" charset="0"/>
              </a:rPr>
              <a:t>class</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267F99"/>
                </a:solidFill>
                <a:effectLst/>
                <a:latin typeface="Cambria" panose="02040503050406030204" pitchFamily="18" charset="0"/>
                <a:ea typeface="Cambria" panose="02040503050406030204" pitchFamily="18" charset="0"/>
              </a:rPr>
              <a:t>Person</a:t>
            </a:r>
            <a:r>
              <a:rPr lang="en-US" sz="1600" b="0" dirty="0">
                <a:solidFill>
                  <a:srgbClr val="000000"/>
                </a:solidFill>
                <a:effectLst/>
                <a:latin typeface="Cambria" panose="02040503050406030204" pitchFamily="18" charset="0"/>
                <a:ea typeface="Cambria" panose="02040503050406030204" pitchFamily="18" charset="0"/>
              </a:rPr>
              <a:t>:</a:t>
            </a:r>
          </a:p>
          <a:p>
            <a:r>
              <a:rPr lang="en-US" sz="1600" b="0" dirty="0">
                <a:solidFill>
                  <a:srgbClr val="000000"/>
                </a:solidFill>
                <a:effectLst/>
                <a:latin typeface="Cambria" panose="02040503050406030204" pitchFamily="18" charset="0"/>
                <a:ea typeface="Cambria" panose="02040503050406030204" pitchFamily="18" charset="0"/>
              </a:rPr>
              <a:t>    </a:t>
            </a:r>
          </a:p>
          <a:p>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8000"/>
                </a:solidFill>
                <a:effectLst/>
                <a:latin typeface="Cambria" panose="02040503050406030204" pitchFamily="18" charset="0"/>
                <a:ea typeface="Cambria" panose="02040503050406030204" pitchFamily="18" charset="0"/>
              </a:rPr>
              <a:t># Constructor to initialize object attributes</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00FF"/>
                </a:solidFill>
                <a:effectLst/>
                <a:latin typeface="Cambria" panose="02040503050406030204" pitchFamily="18" charset="0"/>
                <a:ea typeface="Cambria" panose="02040503050406030204" pitchFamily="18" charset="0"/>
              </a:rPr>
              <a:t>def</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795E26"/>
                </a:solidFill>
                <a:effectLst/>
                <a:latin typeface="Cambria" panose="02040503050406030204" pitchFamily="18" charset="0"/>
                <a:ea typeface="Cambria" panose="02040503050406030204" pitchFamily="18" charset="0"/>
              </a:rPr>
              <a:t>__</a:t>
            </a:r>
            <a:r>
              <a:rPr lang="en-US" sz="1600" b="0" dirty="0" err="1">
                <a:solidFill>
                  <a:srgbClr val="795E26"/>
                </a:solidFill>
                <a:effectLst/>
                <a:latin typeface="Cambria" panose="02040503050406030204" pitchFamily="18" charset="0"/>
                <a:ea typeface="Cambria" panose="02040503050406030204" pitchFamily="18" charset="0"/>
              </a:rPr>
              <a:t>init</a:t>
            </a:r>
            <a:r>
              <a:rPr lang="en-US" sz="1600" b="0" dirty="0">
                <a:solidFill>
                  <a:srgbClr val="795E26"/>
                </a:solidFill>
                <a:effectLst/>
                <a:latin typeface="Cambria" panose="02040503050406030204" pitchFamily="18" charset="0"/>
                <a:ea typeface="Cambria" panose="02040503050406030204" pitchFamily="18" charset="0"/>
              </a:rPr>
              <a:t>__</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001080"/>
                </a:solidFill>
                <a:effectLst/>
                <a:latin typeface="Cambria" panose="02040503050406030204" pitchFamily="18" charset="0"/>
                <a:ea typeface="Cambria" panose="02040503050406030204" pitchFamily="18" charset="0"/>
              </a:rPr>
              <a:t>self</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1080"/>
                </a:solidFill>
                <a:effectLst/>
                <a:latin typeface="Cambria" panose="02040503050406030204" pitchFamily="18" charset="0"/>
                <a:ea typeface="Cambria" panose="02040503050406030204" pitchFamily="18" charset="0"/>
              </a:rPr>
              <a:t>name</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1080"/>
                </a:solidFill>
                <a:effectLst/>
                <a:latin typeface="Cambria" panose="02040503050406030204" pitchFamily="18" charset="0"/>
                <a:ea typeface="Cambria" panose="02040503050406030204" pitchFamily="18" charset="0"/>
              </a:rPr>
              <a:t>age</a:t>
            </a:r>
            <a:r>
              <a:rPr lang="en-US" sz="1600" b="0" dirty="0">
                <a:solidFill>
                  <a:srgbClr val="000000"/>
                </a:solidFill>
                <a:effectLst/>
                <a:latin typeface="Cambria" panose="02040503050406030204" pitchFamily="18" charset="0"/>
                <a:ea typeface="Cambria" panose="02040503050406030204" pitchFamily="18" charset="0"/>
              </a:rPr>
              <a:t>):</a:t>
            </a:r>
          </a:p>
          <a:p>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1080"/>
                </a:solidFill>
                <a:effectLst/>
                <a:latin typeface="Cambria" panose="02040503050406030204" pitchFamily="18" charset="0"/>
                <a:ea typeface="Cambria" panose="02040503050406030204" pitchFamily="18" charset="0"/>
              </a:rPr>
              <a:t>self</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001080"/>
                </a:solidFill>
                <a:effectLst/>
                <a:latin typeface="Cambria" panose="02040503050406030204" pitchFamily="18" charset="0"/>
                <a:ea typeface="Cambria" panose="02040503050406030204" pitchFamily="18" charset="0"/>
              </a:rPr>
              <a:t>name</a:t>
            </a:r>
            <a:r>
              <a:rPr lang="en-US" sz="1600" b="0" dirty="0">
                <a:solidFill>
                  <a:srgbClr val="000000"/>
                </a:solidFill>
                <a:effectLst/>
                <a:latin typeface="Cambria" panose="02040503050406030204" pitchFamily="18" charset="0"/>
                <a:ea typeface="Cambria" panose="02040503050406030204" pitchFamily="18" charset="0"/>
              </a:rPr>
              <a:t> = </a:t>
            </a:r>
            <a:r>
              <a:rPr lang="en-US" sz="1600" b="0" dirty="0">
                <a:solidFill>
                  <a:srgbClr val="001080"/>
                </a:solidFill>
                <a:effectLst/>
                <a:latin typeface="Cambria" panose="02040503050406030204" pitchFamily="18" charset="0"/>
                <a:ea typeface="Cambria" panose="02040503050406030204" pitchFamily="18" charset="0"/>
              </a:rPr>
              <a:t>name</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000000"/>
                </a:solidFill>
                <a:effectLst/>
                <a:latin typeface="Cambria" panose="02040503050406030204" pitchFamily="18" charset="0"/>
                <a:ea typeface="Cambria" panose="02040503050406030204" pitchFamily="18" charset="0"/>
              </a:rPr>
              <a:t>        </a:t>
            </a:r>
            <a:r>
              <a:rPr lang="en-US" sz="1600" b="0" dirty="0" err="1">
                <a:solidFill>
                  <a:srgbClr val="001080"/>
                </a:solidFill>
                <a:effectLst/>
                <a:latin typeface="Cambria" panose="02040503050406030204" pitchFamily="18" charset="0"/>
                <a:ea typeface="Cambria" panose="02040503050406030204" pitchFamily="18" charset="0"/>
              </a:rPr>
              <a:t>self</a:t>
            </a:r>
            <a:r>
              <a:rPr lang="en-US" sz="1600" b="0" dirty="0" err="1">
                <a:solidFill>
                  <a:srgbClr val="000000"/>
                </a:solidFill>
                <a:effectLst/>
                <a:latin typeface="Cambria" panose="02040503050406030204" pitchFamily="18" charset="0"/>
                <a:ea typeface="Cambria" panose="02040503050406030204" pitchFamily="18" charset="0"/>
              </a:rPr>
              <a:t>.</a:t>
            </a:r>
            <a:r>
              <a:rPr lang="en-US" sz="1600" b="0" dirty="0" err="1">
                <a:solidFill>
                  <a:srgbClr val="001080"/>
                </a:solidFill>
                <a:effectLst/>
                <a:latin typeface="Cambria" panose="02040503050406030204" pitchFamily="18" charset="0"/>
                <a:ea typeface="Cambria" panose="02040503050406030204" pitchFamily="18" charset="0"/>
              </a:rPr>
              <a:t>age</a:t>
            </a:r>
            <a:r>
              <a:rPr lang="en-US" sz="1600" b="0" dirty="0">
                <a:solidFill>
                  <a:srgbClr val="000000"/>
                </a:solidFill>
                <a:effectLst/>
                <a:latin typeface="Cambria" panose="02040503050406030204" pitchFamily="18" charset="0"/>
                <a:ea typeface="Cambria" panose="02040503050406030204" pitchFamily="18" charset="0"/>
              </a:rPr>
              <a:t> = </a:t>
            </a:r>
            <a:r>
              <a:rPr lang="en-US" sz="1600" b="0" dirty="0">
                <a:solidFill>
                  <a:srgbClr val="001080"/>
                </a:solidFill>
                <a:effectLst/>
                <a:latin typeface="Cambria" panose="02040503050406030204" pitchFamily="18" charset="0"/>
                <a:ea typeface="Cambria" panose="02040503050406030204" pitchFamily="18" charset="0"/>
              </a:rPr>
              <a:t>age</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000000"/>
                </a:solidFill>
                <a:effectLst/>
                <a:latin typeface="Cambria" panose="02040503050406030204" pitchFamily="18" charset="0"/>
                <a:ea typeface="Cambria" panose="02040503050406030204" pitchFamily="18" charset="0"/>
              </a:rPr>
              <a:t>    </a:t>
            </a:r>
          </a:p>
          <a:p>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8000"/>
                </a:solidFill>
                <a:effectLst/>
                <a:latin typeface="Cambria" panose="02040503050406030204" pitchFamily="18" charset="0"/>
                <a:ea typeface="Cambria" panose="02040503050406030204" pitchFamily="18" charset="0"/>
              </a:rPr>
              <a:t># Method to get the person's name</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00FF"/>
                </a:solidFill>
                <a:effectLst/>
                <a:latin typeface="Cambria" panose="02040503050406030204" pitchFamily="18" charset="0"/>
                <a:ea typeface="Cambria" panose="02040503050406030204" pitchFamily="18" charset="0"/>
              </a:rPr>
              <a:t>def</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err="1">
                <a:solidFill>
                  <a:srgbClr val="795E26"/>
                </a:solidFill>
                <a:effectLst/>
                <a:latin typeface="Cambria" panose="02040503050406030204" pitchFamily="18" charset="0"/>
                <a:ea typeface="Cambria" panose="02040503050406030204" pitchFamily="18" charset="0"/>
              </a:rPr>
              <a:t>get_name</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001080"/>
                </a:solidFill>
                <a:effectLst/>
                <a:latin typeface="Cambria" panose="02040503050406030204" pitchFamily="18" charset="0"/>
                <a:ea typeface="Cambria" panose="02040503050406030204" pitchFamily="18" charset="0"/>
              </a:rPr>
              <a:t>self</a:t>
            </a:r>
            <a:r>
              <a:rPr lang="en-US" sz="1600" b="0" dirty="0">
                <a:solidFill>
                  <a:srgbClr val="000000"/>
                </a:solidFill>
                <a:effectLst/>
                <a:latin typeface="Cambria" panose="02040503050406030204" pitchFamily="18" charset="0"/>
                <a:ea typeface="Cambria" panose="02040503050406030204" pitchFamily="18" charset="0"/>
              </a:rPr>
              <a:t>):</a:t>
            </a:r>
          </a:p>
          <a:p>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AF00DB"/>
                </a:solidFill>
                <a:effectLst/>
                <a:latin typeface="Cambria" panose="02040503050406030204" pitchFamily="18" charset="0"/>
                <a:ea typeface="Cambria" panose="02040503050406030204" pitchFamily="18" charset="0"/>
              </a:rPr>
              <a:t>return</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1080"/>
                </a:solidFill>
                <a:effectLst/>
                <a:latin typeface="Cambria" panose="02040503050406030204" pitchFamily="18" charset="0"/>
                <a:ea typeface="Cambria" panose="02040503050406030204" pitchFamily="18" charset="0"/>
              </a:rPr>
              <a:t>self</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001080"/>
                </a:solidFill>
                <a:effectLst/>
                <a:latin typeface="Cambria" panose="02040503050406030204" pitchFamily="18" charset="0"/>
                <a:ea typeface="Cambria" panose="02040503050406030204" pitchFamily="18" charset="0"/>
              </a:rPr>
              <a:t>name</a:t>
            </a:r>
            <a:endParaRPr lang="en-US" sz="1600" b="0" dirty="0">
              <a:solidFill>
                <a:srgbClr val="000000"/>
              </a:solidFill>
              <a:effectLst/>
              <a:latin typeface="Cambria" panose="02040503050406030204" pitchFamily="18" charset="0"/>
              <a:ea typeface="Cambria" panose="02040503050406030204" pitchFamily="18" charset="0"/>
            </a:endParaRPr>
          </a:p>
          <a:p>
            <a:br>
              <a:rPr lang="en-US" sz="1600" b="0" dirty="0">
                <a:solidFill>
                  <a:srgbClr val="000000"/>
                </a:solidFill>
                <a:effectLst/>
                <a:latin typeface="Cambria" panose="02040503050406030204" pitchFamily="18" charset="0"/>
                <a:ea typeface="Cambria" panose="02040503050406030204" pitchFamily="18" charset="0"/>
              </a:rPr>
            </a:br>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8000"/>
                </a:solidFill>
                <a:effectLst/>
                <a:latin typeface="Cambria" panose="02040503050406030204" pitchFamily="18" charset="0"/>
                <a:ea typeface="Cambria" panose="02040503050406030204" pitchFamily="18" charset="0"/>
              </a:rPr>
              <a:t># Method to get the person's age</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00FF"/>
                </a:solidFill>
                <a:effectLst/>
                <a:latin typeface="Cambria" panose="02040503050406030204" pitchFamily="18" charset="0"/>
                <a:ea typeface="Cambria" panose="02040503050406030204" pitchFamily="18" charset="0"/>
              </a:rPr>
              <a:t>def</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err="1">
                <a:solidFill>
                  <a:srgbClr val="795E26"/>
                </a:solidFill>
                <a:effectLst/>
                <a:latin typeface="Cambria" panose="02040503050406030204" pitchFamily="18" charset="0"/>
                <a:ea typeface="Cambria" panose="02040503050406030204" pitchFamily="18" charset="0"/>
              </a:rPr>
              <a:t>get_age</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001080"/>
                </a:solidFill>
                <a:effectLst/>
                <a:latin typeface="Cambria" panose="02040503050406030204" pitchFamily="18" charset="0"/>
                <a:ea typeface="Cambria" panose="02040503050406030204" pitchFamily="18" charset="0"/>
              </a:rPr>
              <a:t>self</a:t>
            </a:r>
            <a:r>
              <a:rPr lang="en-US" sz="1600" b="0" dirty="0">
                <a:solidFill>
                  <a:srgbClr val="000000"/>
                </a:solidFill>
                <a:effectLst/>
                <a:latin typeface="Cambria" panose="02040503050406030204" pitchFamily="18" charset="0"/>
                <a:ea typeface="Cambria" panose="02040503050406030204" pitchFamily="18" charset="0"/>
              </a:rPr>
              <a:t>):</a:t>
            </a:r>
          </a:p>
          <a:p>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AF00DB"/>
                </a:solidFill>
                <a:effectLst/>
                <a:latin typeface="Cambria" panose="02040503050406030204" pitchFamily="18" charset="0"/>
                <a:ea typeface="Cambria" panose="02040503050406030204" pitchFamily="18" charset="0"/>
              </a:rPr>
              <a:t>return</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err="1">
                <a:solidFill>
                  <a:srgbClr val="001080"/>
                </a:solidFill>
                <a:effectLst/>
                <a:latin typeface="Cambria" panose="02040503050406030204" pitchFamily="18" charset="0"/>
                <a:ea typeface="Cambria" panose="02040503050406030204" pitchFamily="18" charset="0"/>
              </a:rPr>
              <a:t>self</a:t>
            </a:r>
            <a:r>
              <a:rPr lang="en-US" sz="1600" b="0" dirty="0" err="1">
                <a:solidFill>
                  <a:srgbClr val="000000"/>
                </a:solidFill>
                <a:effectLst/>
                <a:latin typeface="Cambria" panose="02040503050406030204" pitchFamily="18" charset="0"/>
                <a:ea typeface="Cambria" panose="02040503050406030204" pitchFamily="18" charset="0"/>
              </a:rPr>
              <a:t>.</a:t>
            </a:r>
            <a:r>
              <a:rPr lang="en-US" sz="1600" b="0" dirty="0" err="1">
                <a:solidFill>
                  <a:srgbClr val="001080"/>
                </a:solidFill>
                <a:effectLst/>
                <a:latin typeface="Cambria" panose="02040503050406030204" pitchFamily="18" charset="0"/>
                <a:ea typeface="Cambria" panose="02040503050406030204" pitchFamily="18" charset="0"/>
              </a:rPr>
              <a:t>age</a:t>
            </a:r>
            <a:endParaRPr lang="en-US" sz="1600" b="0" dirty="0">
              <a:solidFill>
                <a:srgbClr val="000000"/>
              </a:solidFill>
              <a:effectLst/>
              <a:latin typeface="Cambria" panose="02040503050406030204" pitchFamily="18" charset="0"/>
              <a:ea typeface="Cambria" panose="02040503050406030204" pitchFamily="18" charset="0"/>
            </a:endParaRPr>
          </a:p>
          <a:p>
            <a:br>
              <a:rPr lang="en-US" sz="1600" b="0" dirty="0">
                <a:solidFill>
                  <a:srgbClr val="000000"/>
                </a:solidFill>
                <a:effectLst/>
                <a:latin typeface="Cambria" panose="02040503050406030204" pitchFamily="18" charset="0"/>
                <a:ea typeface="Cambria" panose="02040503050406030204" pitchFamily="18" charset="0"/>
              </a:rPr>
            </a:br>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8000"/>
                </a:solidFill>
                <a:effectLst/>
                <a:latin typeface="Cambria" panose="02040503050406030204" pitchFamily="18" charset="0"/>
                <a:ea typeface="Cambria" panose="02040503050406030204" pitchFamily="18" charset="0"/>
              </a:rPr>
              <a:t># Method to update the person's age</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00FF"/>
                </a:solidFill>
                <a:effectLst/>
                <a:latin typeface="Cambria" panose="02040503050406030204" pitchFamily="18" charset="0"/>
                <a:ea typeface="Cambria" panose="02040503050406030204" pitchFamily="18" charset="0"/>
              </a:rPr>
              <a:t>def</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err="1">
                <a:solidFill>
                  <a:srgbClr val="795E26"/>
                </a:solidFill>
                <a:effectLst/>
                <a:latin typeface="Cambria" panose="02040503050406030204" pitchFamily="18" charset="0"/>
                <a:ea typeface="Cambria" panose="02040503050406030204" pitchFamily="18" charset="0"/>
              </a:rPr>
              <a:t>update_age</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001080"/>
                </a:solidFill>
                <a:effectLst/>
                <a:latin typeface="Cambria" panose="02040503050406030204" pitchFamily="18" charset="0"/>
                <a:ea typeface="Cambria" panose="02040503050406030204" pitchFamily="18" charset="0"/>
              </a:rPr>
              <a:t>self</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err="1">
                <a:solidFill>
                  <a:srgbClr val="001080"/>
                </a:solidFill>
                <a:effectLst/>
                <a:latin typeface="Cambria" panose="02040503050406030204" pitchFamily="18" charset="0"/>
                <a:ea typeface="Cambria" panose="02040503050406030204" pitchFamily="18" charset="0"/>
              </a:rPr>
              <a:t>new_age</a:t>
            </a:r>
            <a:r>
              <a:rPr lang="en-US" sz="1600" b="0" dirty="0">
                <a:solidFill>
                  <a:srgbClr val="000000"/>
                </a:solidFill>
                <a:effectLst/>
                <a:latin typeface="Cambria" panose="02040503050406030204" pitchFamily="18" charset="0"/>
                <a:ea typeface="Cambria" panose="02040503050406030204" pitchFamily="18" charset="0"/>
              </a:rPr>
              <a:t>):</a:t>
            </a:r>
          </a:p>
          <a:p>
            <a:r>
              <a:rPr lang="en-US" sz="1600" b="0" dirty="0">
                <a:solidFill>
                  <a:srgbClr val="000000"/>
                </a:solidFill>
                <a:effectLst/>
                <a:latin typeface="Cambria" panose="02040503050406030204" pitchFamily="18" charset="0"/>
                <a:ea typeface="Cambria" panose="02040503050406030204" pitchFamily="18" charset="0"/>
              </a:rPr>
              <a:t>        </a:t>
            </a:r>
            <a:r>
              <a:rPr lang="en-US" sz="1600" b="0" dirty="0" err="1">
                <a:solidFill>
                  <a:srgbClr val="001080"/>
                </a:solidFill>
                <a:effectLst/>
                <a:latin typeface="Cambria" panose="02040503050406030204" pitchFamily="18" charset="0"/>
                <a:ea typeface="Cambria" panose="02040503050406030204" pitchFamily="18" charset="0"/>
              </a:rPr>
              <a:t>self</a:t>
            </a:r>
            <a:r>
              <a:rPr lang="en-US" sz="1600" b="0" dirty="0" err="1">
                <a:solidFill>
                  <a:srgbClr val="000000"/>
                </a:solidFill>
                <a:effectLst/>
                <a:latin typeface="Cambria" panose="02040503050406030204" pitchFamily="18" charset="0"/>
                <a:ea typeface="Cambria" panose="02040503050406030204" pitchFamily="18" charset="0"/>
              </a:rPr>
              <a:t>.</a:t>
            </a:r>
            <a:r>
              <a:rPr lang="en-US" sz="1600" b="0" dirty="0" err="1">
                <a:solidFill>
                  <a:srgbClr val="001080"/>
                </a:solidFill>
                <a:effectLst/>
                <a:latin typeface="Cambria" panose="02040503050406030204" pitchFamily="18" charset="0"/>
                <a:ea typeface="Cambria" panose="02040503050406030204" pitchFamily="18" charset="0"/>
              </a:rPr>
              <a:t>age</a:t>
            </a:r>
            <a:r>
              <a:rPr lang="en-US" sz="1600" b="0" dirty="0">
                <a:solidFill>
                  <a:srgbClr val="000000"/>
                </a:solidFill>
                <a:effectLst/>
                <a:latin typeface="Cambria" panose="02040503050406030204" pitchFamily="18" charset="0"/>
                <a:ea typeface="Cambria" panose="02040503050406030204" pitchFamily="18" charset="0"/>
              </a:rPr>
              <a:t> = </a:t>
            </a:r>
            <a:r>
              <a:rPr lang="en-US" sz="1600" b="0" dirty="0" err="1">
                <a:solidFill>
                  <a:srgbClr val="001080"/>
                </a:solidFill>
                <a:effectLst/>
                <a:latin typeface="Cambria" panose="02040503050406030204" pitchFamily="18" charset="0"/>
                <a:ea typeface="Cambria" panose="02040503050406030204" pitchFamily="18" charset="0"/>
              </a:rPr>
              <a:t>new_age</a:t>
            </a:r>
            <a:endParaRPr lang="en-US" sz="1600" b="0" dirty="0">
              <a:solidFill>
                <a:srgbClr val="000000"/>
              </a:solidFill>
              <a:effectLst/>
              <a:latin typeface="Cambria" panose="02040503050406030204" pitchFamily="18" charset="0"/>
              <a:ea typeface="Cambria" panose="02040503050406030204" pitchFamily="18" charset="0"/>
            </a:endParaRPr>
          </a:p>
          <a:p>
            <a:br>
              <a:rPr lang="en-US" sz="1100" b="0" dirty="0">
                <a:solidFill>
                  <a:srgbClr val="000000"/>
                </a:solidFill>
                <a:effectLst/>
                <a:latin typeface="Cambria" panose="02040503050406030204" pitchFamily="18" charset="0"/>
                <a:ea typeface="Cambria" panose="02040503050406030204" pitchFamily="18" charset="0"/>
              </a:rPr>
            </a:br>
            <a:br>
              <a:rPr lang="en-US" sz="1100" b="0" dirty="0">
                <a:solidFill>
                  <a:srgbClr val="000000"/>
                </a:solidFill>
                <a:effectLst/>
                <a:latin typeface="Cambria" panose="02040503050406030204" pitchFamily="18" charset="0"/>
                <a:ea typeface="Cambria" panose="02040503050406030204" pitchFamily="18" charset="0"/>
              </a:rPr>
            </a:br>
            <a:endParaRPr lang="en-US" sz="1100" b="0" dirty="0">
              <a:solidFill>
                <a:srgbClr val="000000"/>
              </a:solidFill>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EA7B47C-6602-7A15-F9CF-1AE063ADC952}"/>
              </a:ext>
            </a:extLst>
          </p:cNvPr>
          <p:cNvSpPr txBox="1"/>
          <p:nvPr/>
        </p:nvSpPr>
        <p:spPr>
          <a:xfrm>
            <a:off x="7607029" y="5165966"/>
            <a:ext cx="4225580" cy="1077218"/>
          </a:xfrm>
          <a:prstGeom prst="rect">
            <a:avLst/>
          </a:prstGeom>
          <a:solidFill>
            <a:schemeClr val="tx2">
              <a:lumMod val="60000"/>
              <a:lumOff val="40000"/>
            </a:schemeClr>
          </a:solidFill>
        </p:spPr>
        <p:txBody>
          <a:bodyPr wrap="square" rtlCol="0">
            <a:spAutoFit/>
          </a:bodyPr>
          <a:lstStyle/>
          <a:p>
            <a:r>
              <a:rPr lang="en-US" sz="1600" b="1" dirty="0">
                <a:solidFill>
                  <a:srgbClr val="161BE0"/>
                </a:solidFill>
                <a:latin typeface="Cambria" panose="02040503050406030204" pitchFamily="18" charset="0"/>
                <a:ea typeface="Cambria" panose="02040503050406030204" pitchFamily="18" charset="0"/>
              </a:rPr>
              <a:t>OUTPUT</a:t>
            </a:r>
          </a:p>
          <a:p>
            <a:r>
              <a:rPr lang="en-US" sz="1600" dirty="0">
                <a:latin typeface="Cambria" panose="02040503050406030204" pitchFamily="18" charset="0"/>
                <a:ea typeface="Cambria" panose="02040503050406030204" pitchFamily="18" charset="0"/>
              </a:rPr>
              <a:t>Alice is 25  years old.</a:t>
            </a:r>
          </a:p>
          <a:p>
            <a:r>
              <a:rPr lang="en-US" sz="1600" dirty="0">
                <a:latin typeface="Cambria" panose="02040503050406030204" pitchFamily="18" charset="0"/>
                <a:ea typeface="Cambria" panose="02040503050406030204" pitchFamily="18" charset="0"/>
              </a:rPr>
              <a:t>Bob  is 30  years old.</a:t>
            </a:r>
          </a:p>
          <a:p>
            <a:r>
              <a:rPr lang="en-US" sz="1600" dirty="0">
                <a:latin typeface="Cambria" panose="02040503050406030204" pitchFamily="18" charset="0"/>
                <a:ea typeface="Cambria" panose="02040503050406030204" pitchFamily="18" charset="0"/>
              </a:rPr>
              <a:t>Alice is now 26</a:t>
            </a:r>
            <a:endParaRPr lang="en-IN" sz="16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7FE4FE4-980F-6A49-BB08-199F8442927A}"/>
              </a:ext>
            </a:extLst>
          </p:cNvPr>
          <p:cNvSpPr txBox="1"/>
          <p:nvPr/>
        </p:nvSpPr>
        <p:spPr>
          <a:xfrm>
            <a:off x="7607029" y="851464"/>
            <a:ext cx="4225580" cy="4278094"/>
          </a:xfrm>
          <a:prstGeom prst="rect">
            <a:avLst/>
          </a:prstGeom>
          <a:solidFill>
            <a:schemeClr val="accent2">
              <a:lumMod val="40000"/>
              <a:lumOff val="60000"/>
            </a:schemeClr>
          </a:solidFill>
        </p:spPr>
        <p:txBody>
          <a:bodyPr wrap="square">
            <a:spAutoFit/>
          </a:bodyPr>
          <a:lstStyle/>
          <a:p>
            <a:r>
              <a:rPr lang="en-US" sz="1600" b="0" dirty="0">
                <a:solidFill>
                  <a:srgbClr val="008000"/>
                </a:solidFill>
                <a:effectLst/>
                <a:latin typeface="Cambria" panose="02040503050406030204" pitchFamily="18" charset="0"/>
                <a:ea typeface="Cambria" panose="02040503050406030204" pitchFamily="18" charset="0"/>
              </a:rPr>
              <a:t># Main program</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008000"/>
                </a:solidFill>
                <a:effectLst/>
                <a:latin typeface="Cambria" panose="02040503050406030204" pitchFamily="18" charset="0"/>
                <a:ea typeface="Cambria" panose="02040503050406030204" pitchFamily="18" charset="0"/>
              </a:rPr>
              <a:t># Create Person objects (instances)</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001080"/>
                </a:solidFill>
                <a:effectLst/>
                <a:latin typeface="Cambria" panose="02040503050406030204" pitchFamily="18" charset="0"/>
                <a:ea typeface="Cambria" panose="02040503050406030204" pitchFamily="18" charset="0"/>
              </a:rPr>
              <a:t>person1</a:t>
            </a:r>
            <a:r>
              <a:rPr lang="en-US" sz="1600" b="0" dirty="0">
                <a:solidFill>
                  <a:srgbClr val="000000"/>
                </a:solidFill>
                <a:effectLst/>
                <a:latin typeface="Cambria" panose="02040503050406030204" pitchFamily="18" charset="0"/>
                <a:ea typeface="Cambria" panose="02040503050406030204" pitchFamily="18" charset="0"/>
              </a:rPr>
              <a:t> = </a:t>
            </a:r>
            <a:r>
              <a:rPr lang="en-US" sz="1600" b="0" dirty="0">
                <a:solidFill>
                  <a:srgbClr val="267F99"/>
                </a:solidFill>
                <a:effectLst/>
                <a:latin typeface="Cambria" panose="02040503050406030204" pitchFamily="18" charset="0"/>
                <a:ea typeface="Cambria" panose="02040503050406030204" pitchFamily="18" charset="0"/>
              </a:rPr>
              <a:t>Person</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A31515"/>
                </a:solidFill>
                <a:effectLst/>
                <a:latin typeface="Cambria" panose="02040503050406030204" pitchFamily="18" charset="0"/>
                <a:ea typeface="Cambria" panose="02040503050406030204" pitchFamily="18" charset="0"/>
              </a:rPr>
              <a:t>"Alice"</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98658"/>
                </a:solidFill>
                <a:effectLst/>
                <a:latin typeface="Cambria" panose="02040503050406030204" pitchFamily="18" charset="0"/>
                <a:ea typeface="Cambria" panose="02040503050406030204" pitchFamily="18" charset="0"/>
              </a:rPr>
              <a:t>25</a:t>
            </a:r>
            <a:r>
              <a:rPr lang="en-US" sz="1600" b="0" dirty="0">
                <a:solidFill>
                  <a:srgbClr val="000000"/>
                </a:solidFill>
                <a:effectLst/>
                <a:latin typeface="Cambria" panose="02040503050406030204" pitchFamily="18" charset="0"/>
                <a:ea typeface="Cambria" panose="02040503050406030204" pitchFamily="18" charset="0"/>
              </a:rPr>
              <a:t>)</a:t>
            </a:r>
          </a:p>
          <a:p>
            <a:r>
              <a:rPr lang="en-US" sz="1600" b="0" dirty="0">
                <a:solidFill>
                  <a:srgbClr val="001080"/>
                </a:solidFill>
                <a:effectLst/>
                <a:latin typeface="Cambria" panose="02040503050406030204" pitchFamily="18" charset="0"/>
                <a:ea typeface="Cambria" panose="02040503050406030204" pitchFamily="18" charset="0"/>
              </a:rPr>
              <a:t>person2</a:t>
            </a:r>
            <a:r>
              <a:rPr lang="en-US" sz="1600" b="0" dirty="0">
                <a:solidFill>
                  <a:srgbClr val="000000"/>
                </a:solidFill>
                <a:effectLst/>
                <a:latin typeface="Cambria" panose="02040503050406030204" pitchFamily="18" charset="0"/>
                <a:ea typeface="Cambria" panose="02040503050406030204" pitchFamily="18" charset="0"/>
              </a:rPr>
              <a:t> = </a:t>
            </a:r>
            <a:r>
              <a:rPr lang="en-US" sz="1600" b="0" dirty="0">
                <a:solidFill>
                  <a:srgbClr val="267F99"/>
                </a:solidFill>
                <a:effectLst/>
                <a:latin typeface="Cambria" panose="02040503050406030204" pitchFamily="18" charset="0"/>
                <a:ea typeface="Cambria" panose="02040503050406030204" pitchFamily="18" charset="0"/>
              </a:rPr>
              <a:t>Person</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A31515"/>
                </a:solidFill>
                <a:effectLst/>
                <a:latin typeface="Cambria" panose="02040503050406030204" pitchFamily="18" charset="0"/>
                <a:ea typeface="Cambria" panose="02040503050406030204" pitchFamily="18" charset="0"/>
              </a:rPr>
              <a:t>"Bob"</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98658"/>
                </a:solidFill>
                <a:effectLst/>
                <a:latin typeface="Cambria" panose="02040503050406030204" pitchFamily="18" charset="0"/>
                <a:ea typeface="Cambria" panose="02040503050406030204" pitchFamily="18" charset="0"/>
              </a:rPr>
              <a:t>30</a:t>
            </a:r>
            <a:r>
              <a:rPr lang="en-US" sz="1600" b="0" dirty="0">
                <a:solidFill>
                  <a:srgbClr val="000000"/>
                </a:solidFill>
                <a:effectLst/>
                <a:latin typeface="Cambria" panose="02040503050406030204" pitchFamily="18" charset="0"/>
                <a:ea typeface="Cambria" panose="02040503050406030204" pitchFamily="18" charset="0"/>
              </a:rPr>
              <a:t>)</a:t>
            </a:r>
          </a:p>
          <a:p>
            <a:br>
              <a:rPr lang="en-US" sz="1600" b="0" dirty="0">
                <a:solidFill>
                  <a:srgbClr val="000000"/>
                </a:solidFill>
                <a:effectLst/>
                <a:latin typeface="Cambria" panose="02040503050406030204" pitchFamily="18" charset="0"/>
                <a:ea typeface="Cambria" panose="02040503050406030204" pitchFamily="18" charset="0"/>
              </a:rPr>
            </a:br>
            <a:r>
              <a:rPr lang="en-US" sz="1600" b="0" dirty="0">
                <a:solidFill>
                  <a:srgbClr val="008000"/>
                </a:solidFill>
                <a:effectLst/>
                <a:latin typeface="Cambria" panose="02040503050406030204" pitchFamily="18" charset="0"/>
                <a:ea typeface="Cambria" panose="02040503050406030204" pitchFamily="18" charset="0"/>
              </a:rPr>
              <a:t># Access object attributes using methods</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795E26"/>
                </a:solidFill>
                <a:effectLst/>
                <a:latin typeface="Cambria" panose="02040503050406030204" pitchFamily="18" charset="0"/>
                <a:ea typeface="Cambria" panose="02040503050406030204" pitchFamily="18" charset="0"/>
              </a:rPr>
              <a:t>print</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001080"/>
                </a:solidFill>
                <a:effectLst/>
                <a:latin typeface="Cambria" panose="02040503050406030204" pitchFamily="18" charset="0"/>
                <a:ea typeface="Cambria" panose="02040503050406030204" pitchFamily="18" charset="0"/>
              </a:rPr>
              <a:t>person1</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795E26"/>
                </a:solidFill>
                <a:effectLst/>
                <a:latin typeface="Cambria" panose="02040503050406030204" pitchFamily="18" charset="0"/>
                <a:ea typeface="Cambria" panose="02040503050406030204" pitchFamily="18" charset="0"/>
              </a:rPr>
              <a:t>get_name</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A31515"/>
                </a:solidFill>
                <a:effectLst/>
                <a:latin typeface="Cambria" panose="02040503050406030204" pitchFamily="18" charset="0"/>
                <a:ea typeface="Cambria" panose="02040503050406030204" pitchFamily="18" charset="0"/>
              </a:rPr>
              <a:t>"is"</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1080"/>
                </a:solidFill>
                <a:effectLst/>
                <a:latin typeface="Cambria" panose="02040503050406030204" pitchFamily="18" charset="0"/>
                <a:ea typeface="Cambria" panose="02040503050406030204" pitchFamily="18" charset="0"/>
              </a:rPr>
              <a:t>person1</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795E26"/>
                </a:solidFill>
                <a:effectLst/>
                <a:latin typeface="Cambria" panose="02040503050406030204" pitchFamily="18" charset="0"/>
                <a:ea typeface="Cambria" panose="02040503050406030204" pitchFamily="18" charset="0"/>
              </a:rPr>
              <a:t>get_age</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A31515"/>
                </a:solidFill>
                <a:effectLst/>
                <a:latin typeface="Cambria" panose="02040503050406030204" pitchFamily="18" charset="0"/>
                <a:ea typeface="Cambria" panose="02040503050406030204" pitchFamily="18" charset="0"/>
              </a:rPr>
              <a:t>" years old."</a:t>
            </a:r>
            <a:r>
              <a:rPr lang="en-US" sz="1600" b="0" dirty="0">
                <a:solidFill>
                  <a:srgbClr val="000000"/>
                </a:solidFill>
                <a:effectLst/>
                <a:latin typeface="Cambria" panose="02040503050406030204" pitchFamily="18" charset="0"/>
                <a:ea typeface="Cambria" panose="02040503050406030204" pitchFamily="18" charset="0"/>
              </a:rPr>
              <a:t>)</a:t>
            </a:r>
          </a:p>
          <a:p>
            <a:r>
              <a:rPr lang="en-US" sz="1600" b="0" dirty="0">
                <a:solidFill>
                  <a:srgbClr val="795E26"/>
                </a:solidFill>
                <a:effectLst/>
                <a:latin typeface="Cambria" panose="02040503050406030204" pitchFamily="18" charset="0"/>
                <a:ea typeface="Cambria" panose="02040503050406030204" pitchFamily="18" charset="0"/>
              </a:rPr>
              <a:t>print</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001080"/>
                </a:solidFill>
                <a:effectLst/>
                <a:latin typeface="Cambria" panose="02040503050406030204" pitchFamily="18" charset="0"/>
                <a:ea typeface="Cambria" panose="02040503050406030204" pitchFamily="18" charset="0"/>
              </a:rPr>
              <a:t>person2</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795E26"/>
                </a:solidFill>
                <a:effectLst/>
                <a:latin typeface="Cambria" panose="02040503050406030204" pitchFamily="18" charset="0"/>
                <a:ea typeface="Cambria" panose="02040503050406030204" pitchFamily="18" charset="0"/>
              </a:rPr>
              <a:t>get_name</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A31515"/>
                </a:solidFill>
                <a:effectLst/>
                <a:latin typeface="Cambria" panose="02040503050406030204" pitchFamily="18" charset="0"/>
                <a:ea typeface="Cambria" panose="02040503050406030204" pitchFamily="18" charset="0"/>
              </a:rPr>
              <a:t>" is"</a:t>
            </a:r>
            <a:r>
              <a:rPr lang="en-US" sz="1600" b="0" dirty="0">
                <a:solidFill>
                  <a:srgbClr val="000000"/>
                </a:solidFill>
                <a:effectLst/>
                <a:latin typeface="Cambria" panose="02040503050406030204" pitchFamily="18" charset="0"/>
                <a:ea typeface="Cambria" panose="02040503050406030204" pitchFamily="18" charset="0"/>
              </a:rPr>
              <a:t>,  </a:t>
            </a:r>
            <a:r>
              <a:rPr lang="en-US" sz="1600" b="0" dirty="0">
                <a:solidFill>
                  <a:srgbClr val="001080"/>
                </a:solidFill>
                <a:effectLst/>
                <a:latin typeface="Cambria" panose="02040503050406030204" pitchFamily="18" charset="0"/>
                <a:ea typeface="Cambria" panose="02040503050406030204" pitchFamily="18" charset="0"/>
              </a:rPr>
              <a:t>person2</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795E26"/>
                </a:solidFill>
                <a:effectLst/>
                <a:latin typeface="Cambria" panose="02040503050406030204" pitchFamily="18" charset="0"/>
                <a:ea typeface="Cambria" panose="02040503050406030204" pitchFamily="18" charset="0"/>
              </a:rPr>
              <a:t>get_age</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A31515"/>
                </a:solidFill>
                <a:effectLst/>
                <a:latin typeface="Cambria" panose="02040503050406030204" pitchFamily="18" charset="0"/>
                <a:ea typeface="Cambria" panose="02040503050406030204" pitchFamily="18" charset="0"/>
              </a:rPr>
              <a:t>" years old."</a:t>
            </a:r>
            <a:r>
              <a:rPr lang="en-US" sz="1600" b="0" dirty="0">
                <a:solidFill>
                  <a:srgbClr val="000000"/>
                </a:solidFill>
                <a:effectLst/>
                <a:latin typeface="Cambria" panose="02040503050406030204" pitchFamily="18" charset="0"/>
                <a:ea typeface="Cambria" panose="02040503050406030204" pitchFamily="18" charset="0"/>
              </a:rPr>
              <a:t>)</a:t>
            </a:r>
          </a:p>
          <a:p>
            <a:br>
              <a:rPr lang="en-US" sz="1600" b="0" dirty="0">
                <a:solidFill>
                  <a:srgbClr val="000000"/>
                </a:solidFill>
                <a:effectLst/>
                <a:latin typeface="Cambria" panose="02040503050406030204" pitchFamily="18" charset="0"/>
                <a:ea typeface="Cambria" panose="02040503050406030204" pitchFamily="18" charset="0"/>
              </a:rPr>
            </a:br>
            <a:r>
              <a:rPr lang="en-US" sz="1600" b="0" dirty="0">
                <a:solidFill>
                  <a:srgbClr val="008000"/>
                </a:solidFill>
                <a:effectLst/>
                <a:latin typeface="Cambria" panose="02040503050406030204" pitchFamily="18" charset="0"/>
                <a:ea typeface="Cambria" panose="02040503050406030204" pitchFamily="18" charset="0"/>
              </a:rPr>
              <a:t># Update age</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001080"/>
                </a:solidFill>
                <a:effectLst/>
                <a:latin typeface="Cambria" panose="02040503050406030204" pitchFamily="18" charset="0"/>
                <a:ea typeface="Cambria" panose="02040503050406030204" pitchFamily="18" charset="0"/>
              </a:rPr>
              <a:t>person1</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795E26"/>
                </a:solidFill>
                <a:effectLst/>
                <a:latin typeface="Cambria" panose="02040503050406030204" pitchFamily="18" charset="0"/>
                <a:ea typeface="Cambria" panose="02040503050406030204" pitchFamily="18" charset="0"/>
              </a:rPr>
              <a:t>update_age</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098658"/>
                </a:solidFill>
                <a:effectLst/>
                <a:latin typeface="Cambria" panose="02040503050406030204" pitchFamily="18" charset="0"/>
                <a:ea typeface="Cambria" panose="02040503050406030204" pitchFamily="18" charset="0"/>
              </a:rPr>
              <a:t>26</a:t>
            </a:r>
            <a:r>
              <a:rPr lang="en-US" sz="1600" b="0" dirty="0">
                <a:solidFill>
                  <a:srgbClr val="000000"/>
                </a:solidFill>
                <a:effectLst/>
                <a:latin typeface="Cambria" panose="02040503050406030204" pitchFamily="18" charset="0"/>
                <a:ea typeface="Cambria" panose="02040503050406030204" pitchFamily="18" charset="0"/>
              </a:rPr>
              <a:t>)</a:t>
            </a:r>
          </a:p>
          <a:p>
            <a:br>
              <a:rPr lang="en-US" sz="1600" b="0" dirty="0">
                <a:solidFill>
                  <a:srgbClr val="000000"/>
                </a:solidFill>
                <a:effectLst/>
                <a:latin typeface="Cambria" panose="02040503050406030204" pitchFamily="18" charset="0"/>
                <a:ea typeface="Cambria" panose="02040503050406030204" pitchFamily="18" charset="0"/>
              </a:rPr>
            </a:br>
            <a:r>
              <a:rPr lang="en-US" sz="1600" b="0" dirty="0">
                <a:solidFill>
                  <a:srgbClr val="008000"/>
                </a:solidFill>
                <a:effectLst/>
                <a:latin typeface="Cambria" panose="02040503050406030204" pitchFamily="18" charset="0"/>
                <a:ea typeface="Cambria" panose="02040503050406030204" pitchFamily="18" charset="0"/>
              </a:rPr>
              <a:t># Check the updated age</a:t>
            </a:r>
            <a:endParaRPr lang="en-US" sz="1600" b="0" dirty="0">
              <a:solidFill>
                <a:srgbClr val="000000"/>
              </a:solidFill>
              <a:effectLst/>
              <a:latin typeface="Cambria" panose="02040503050406030204" pitchFamily="18" charset="0"/>
              <a:ea typeface="Cambria" panose="02040503050406030204" pitchFamily="18" charset="0"/>
            </a:endParaRPr>
          </a:p>
          <a:p>
            <a:r>
              <a:rPr lang="en-US" sz="1600" b="0" dirty="0">
                <a:solidFill>
                  <a:srgbClr val="795E26"/>
                </a:solidFill>
                <a:effectLst/>
                <a:latin typeface="Cambria" panose="02040503050406030204" pitchFamily="18" charset="0"/>
                <a:ea typeface="Cambria" panose="02040503050406030204" pitchFamily="18" charset="0"/>
              </a:rPr>
              <a:t>print</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001080"/>
                </a:solidFill>
                <a:effectLst/>
                <a:latin typeface="Cambria" panose="02040503050406030204" pitchFamily="18" charset="0"/>
                <a:ea typeface="Cambria" panose="02040503050406030204" pitchFamily="18" charset="0"/>
              </a:rPr>
              <a:t>person1</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795E26"/>
                </a:solidFill>
                <a:effectLst/>
                <a:latin typeface="Cambria" panose="02040503050406030204" pitchFamily="18" charset="0"/>
                <a:ea typeface="Cambria" panose="02040503050406030204" pitchFamily="18" charset="0"/>
              </a:rPr>
              <a:t>get_name</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A31515"/>
                </a:solidFill>
                <a:effectLst/>
                <a:latin typeface="Cambria" panose="02040503050406030204" pitchFamily="18" charset="0"/>
                <a:ea typeface="Cambria" panose="02040503050406030204" pitchFamily="18" charset="0"/>
              </a:rPr>
              <a:t>"is now"</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001080"/>
                </a:solidFill>
                <a:effectLst/>
                <a:latin typeface="Cambria" panose="02040503050406030204" pitchFamily="18" charset="0"/>
                <a:ea typeface="Cambria" panose="02040503050406030204" pitchFamily="18" charset="0"/>
              </a:rPr>
              <a:t>person1</a:t>
            </a:r>
            <a:r>
              <a:rPr lang="en-US" sz="1600" b="0" dirty="0">
                <a:solidFill>
                  <a:srgbClr val="000000"/>
                </a:solidFill>
                <a:effectLst/>
                <a:latin typeface="Cambria" panose="02040503050406030204" pitchFamily="18" charset="0"/>
                <a:ea typeface="Cambria" panose="02040503050406030204" pitchFamily="18" charset="0"/>
              </a:rPr>
              <a:t>.</a:t>
            </a:r>
            <a:r>
              <a:rPr lang="en-US" sz="1600" b="0" dirty="0">
                <a:solidFill>
                  <a:srgbClr val="795E26"/>
                </a:solidFill>
                <a:effectLst/>
                <a:latin typeface="Cambria" panose="02040503050406030204" pitchFamily="18" charset="0"/>
                <a:ea typeface="Cambria" panose="02040503050406030204" pitchFamily="18" charset="0"/>
              </a:rPr>
              <a:t>get_age</a:t>
            </a:r>
            <a:r>
              <a:rPr lang="en-US" sz="1600" b="0" dirty="0">
                <a:solidFill>
                  <a:srgbClr val="000000"/>
                </a:solidFill>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16690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C6C9015D-84F0-B96D-AE89-2D14568C4F93}"/>
              </a:ext>
            </a:extLst>
          </p:cNvPr>
          <p:cNvSpPr txBox="1"/>
          <p:nvPr/>
        </p:nvSpPr>
        <p:spPr>
          <a:xfrm>
            <a:off x="4079192" y="1225773"/>
            <a:ext cx="8253834" cy="3785652"/>
          </a:xfrm>
          <a:prstGeom prst="rect">
            <a:avLst/>
          </a:prstGeom>
          <a:noFill/>
        </p:spPr>
        <p:txBody>
          <a:bodyPr wrap="square">
            <a:spAutoFit/>
          </a:bodyPr>
          <a:lstStyle/>
          <a:p>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Rectangle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def</a:t>
            </a:r>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__</a:t>
            </a:r>
            <a:r>
              <a:rPr lang="en-US" sz="2000" b="0" dirty="0" err="1">
                <a:solidFill>
                  <a:srgbClr val="795E26"/>
                </a:solidFill>
                <a:effectLst/>
                <a:latin typeface="Consolas" panose="020B0609020204030204" pitchFamily="49" charset="0"/>
              </a:rPr>
              <a:t>init</a:t>
            </a:r>
            <a:r>
              <a:rPr lang="en-US" sz="2000" b="0" dirty="0">
                <a:solidFill>
                  <a:srgbClr val="795E26"/>
                </a:solidFill>
                <a:effectLst/>
                <a:latin typeface="Consolas" panose="020B0609020204030204" pitchFamily="49" charset="0"/>
              </a:rPr>
              <a:t>__</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self</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l</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b</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self</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_l</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l</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self</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__b</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b</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def</a:t>
            </a:r>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area</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self</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self</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_l</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self</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__b</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br>
              <a:rPr lang="en-US" sz="2000" b="0" dirty="0">
                <a:solidFill>
                  <a:srgbClr val="000000"/>
                </a:solidFill>
                <a:effectLst/>
                <a:latin typeface="Consolas" panose="020B0609020204030204" pitchFamily="49" charset="0"/>
              </a:rPr>
            </a:br>
            <a:r>
              <a:rPr lang="en-US" sz="2000" b="0" dirty="0">
                <a:solidFill>
                  <a:srgbClr val="001080"/>
                </a:solidFill>
                <a:effectLst/>
                <a:latin typeface="Consolas" panose="020B0609020204030204" pitchFamily="49" charset="0"/>
              </a:rPr>
              <a:t>r1</a:t>
            </a:r>
            <a:r>
              <a:rPr lang="en-US" sz="2000" b="0" dirty="0">
                <a:solidFill>
                  <a:srgbClr val="000000"/>
                </a:solidFill>
                <a:effectLst/>
                <a:latin typeface="Consolas" panose="020B0609020204030204" pitchFamily="49" charset="0"/>
              </a:rPr>
              <a:t>=</a:t>
            </a:r>
            <a:r>
              <a:rPr lang="en-US" sz="2000" b="0" dirty="0">
                <a:solidFill>
                  <a:srgbClr val="267F99"/>
                </a:solidFill>
                <a:effectLst/>
                <a:latin typeface="Consolas" panose="020B0609020204030204" pitchFamily="49" charset="0"/>
              </a:rPr>
              <a:t>Rectangle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3</a:t>
            </a:r>
            <a:r>
              <a:rPr lang="en-US" sz="2000" b="0" dirty="0">
                <a:solidFill>
                  <a:srgbClr val="000000"/>
                </a:solidFill>
                <a:effectLst/>
                <a:latin typeface="Consolas" panose="020B0609020204030204" pitchFamily="49" charset="0"/>
              </a:rPr>
              <a:t>)</a:t>
            </a:r>
          </a:p>
          <a:p>
            <a:r>
              <a:rPr lang="en-US" sz="2000" b="0" dirty="0">
                <a:solidFill>
                  <a:srgbClr val="795E26"/>
                </a:solidFill>
                <a:effectLst/>
                <a:latin typeface="Consolas" panose="020B0609020204030204" pitchFamily="49" charset="0"/>
              </a:rPr>
              <a:t>print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'Area of first Rectangle'</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area</a:t>
            </a:r>
            <a:r>
              <a:rPr lang="en-US" sz="2000" b="0" dirty="0">
                <a:solidFill>
                  <a:srgbClr val="000000"/>
                </a:solidFill>
                <a:effectLst/>
                <a:latin typeface="Consolas" panose="020B0609020204030204" pitchFamily="49" charset="0"/>
              </a:rPr>
              <a:t>())</a:t>
            </a:r>
          </a:p>
          <a:p>
            <a:r>
              <a:rPr lang="en-US" sz="2000" b="0" dirty="0">
                <a:solidFill>
                  <a:srgbClr val="001080"/>
                </a:solidFill>
                <a:effectLst/>
                <a:latin typeface="Consolas" panose="020B0609020204030204" pitchFamily="49" charset="0"/>
              </a:rPr>
              <a:t>r2</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Rectangle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4</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5</a:t>
            </a:r>
            <a:r>
              <a:rPr lang="en-US" sz="2000" b="0" dirty="0">
                <a:solidFill>
                  <a:srgbClr val="000000"/>
                </a:solidFill>
                <a:effectLst/>
                <a:latin typeface="Consolas" panose="020B0609020204030204" pitchFamily="49" charset="0"/>
              </a:rPr>
              <a:t>)</a:t>
            </a:r>
          </a:p>
          <a:p>
            <a:r>
              <a:rPr lang="en-US" sz="2000" b="0" dirty="0">
                <a:solidFill>
                  <a:srgbClr val="795E26"/>
                </a:solidFill>
                <a:effectLst/>
                <a:latin typeface="Consolas" panose="020B0609020204030204" pitchFamily="49" charset="0"/>
              </a:rPr>
              <a:t>print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'Area of second rectangle'</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r2</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area</a:t>
            </a:r>
            <a:r>
              <a:rPr lang="en-US" sz="2000" b="0" dirty="0">
                <a:solidFill>
                  <a:srgbClr val="000000"/>
                </a:solidFill>
                <a:effectLst/>
                <a:latin typeface="Consolas" panose="020B0609020204030204" pitchFamily="49" charset="0"/>
              </a:rPr>
              <a:t>())</a:t>
            </a:r>
          </a:p>
        </p:txBody>
      </p:sp>
      <p:sp>
        <p:nvSpPr>
          <p:cNvPr id="2" name="Rectangle 1">
            <a:extLst>
              <a:ext uri="{FF2B5EF4-FFF2-40B4-BE49-F238E27FC236}">
                <a16:creationId xmlns:a16="http://schemas.microsoft.com/office/drawing/2014/main" id="{19DBDF48-1209-B2C9-BD8D-3E1919597090}"/>
              </a:ext>
            </a:extLst>
          </p:cNvPr>
          <p:cNvSpPr>
            <a:spLocks noChangeArrowheads="1"/>
          </p:cNvSpPr>
          <p:nvPr/>
        </p:nvSpPr>
        <p:spPr bwMode="auto">
          <a:xfrm>
            <a:off x="4813437" y="-502369"/>
            <a:ext cx="2565125"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0" b="0" i="0" u="none" strike="noStrike" cap="none" normalizeH="0" baseline="0" dirty="0">
                <a:ln>
                  <a:noFill/>
                </a:ln>
                <a:solidFill>
                  <a:srgbClr val="273239"/>
                </a:solidFill>
                <a:effectLst/>
                <a:latin typeface="Nunito" pitchFamily="2" charset="0"/>
              </a:rPr>
              <a:t>         </a:t>
            </a:r>
            <a:endParaRPr kumimoji="0" lang="en-US" altLang="en-US" sz="1200" b="0" i="0" u="none" strike="noStrike" cap="none" normalizeH="0" baseline="0" dirty="0">
              <a:ln>
                <a:noFill/>
              </a:ln>
              <a:solidFill>
                <a:srgbClr val="273239"/>
              </a:solidFill>
              <a:effectLst/>
              <a:latin typeface="Nunito"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273239"/>
                </a:solidFill>
                <a:effectLst/>
                <a:latin typeface="Nunito"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AEA7B47C-6602-7A15-F9CF-1AE063ADC952}"/>
              </a:ext>
            </a:extLst>
          </p:cNvPr>
          <p:cNvSpPr txBox="1"/>
          <p:nvPr/>
        </p:nvSpPr>
        <p:spPr>
          <a:xfrm>
            <a:off x="3952687" y="5542027"/>
            <a:ext cx="3065217" cy="923330"/>
          </a:xfrm>
          <a:prstGeom prst="rect">
            <a:avLst/>
          </a:prstGeom>
          <a:noFill/>
        </p:spPr>
        <p:txBody>
          <a:bodyPr wrap="square" rtlCol="0">
            <a:spAutoFit/>
          </a:bodyPr>
          <a:lstStyle/>
          <a:p>
            <a:r>
              <a:rPr lang="en-US" b="1" dirty="0">
                <a:solidFill>
                  <a:srgbClr val="161BE0"/>
                </a:solidFill>
              </a:rPr>
              <a:t>OUTPUT</a:t>
            </a:r>
          </a:p>
          <a:p>
            <a:r>
              <a:rPr lang="en-US" dirty="0"/>
              <a:t>Area of first Rectangle 6</a:t>
            </a:r>
          </a:p>
          <a:p>
            <a:r>
              <a:rPr lang="en-US" dirty="0"/>
              <a:t>Area of second rectangle 20</a:t>
            </a:r>
            <a:endParaRPr lang="en-IN" dirty="0"/>
          </a:p>
        </p:txBody>
      </p:sp>
      <p:sp>
        <p:nvSpPr>
          <p:cNvPr id="20" name="TextBox 19">
            <a:extLst>
              <a:ext uri="{FF2B5EF4-FFF2-40B4-BE49-F238E27FC236}">
                <a16:creationId xmlns:a16="http://schemas.microsoft.com/office/drawing/2014/main" id="{A03D2A4C-53D0-EA3E-D4CA-F6A8277BBF93}"/>
              </a:ext>
            </a:extLst>
          </p:cNvPr>
          <p:cNvSpPr txBox="1"/>
          <p:nvPr/>
        </p:nvSpPr>
        <p:spPr>
          <a:xfrm>
            <a:off x="4077269" y="101098"/>
            <a:ext cx="3723564" cy="612404"/>
          </a:xfrm>
          <a:prstGeom prst="rect">
            <a:avLst/>
          </a:prstGeom>
        </p:spPr>
        <p:txBody>
          <a:bodyPr vert="horz" lIns="91440" tIns="45720" rIns="91440" bIns="45720" rtlCol="0" anchor="b">
            <a:noAutofit/>
          </a:bodyPr>
          <a:lstStyle/>
          <a:p>
            <a:pPr marL="228600">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2. Encapsulation</a:t>
            </a:r>
          </a:p>
        </p:txBody>
      </p:sp>
    </p:spTree>
    <p:extLst>
      <p:ext uri="{BB962C8B-B14F-4D97-AF65-F5344CB8AC3E}">
        <p14:creationId xmlns:p14="http://schemas.microsoft.com/office/powerpoint/2010/main" val="420373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3952687" y="67117"/>
            <a:ext cx="3425875" cy="677401"/>
          </a:xfrm>
          <a:prstGeom prst="rect">
            <a:avLst/>
          </a:prstGeom>
        </p:spPr>
        <p:txBody>
          <a:bodyPr vert="horz" lIns="91440" tIns="45720" rIns="91440" bIns="45720" rtlCol="0" anchor="b">
            <a:noAutofit/>
          </a:bodyPr>
          <a:lstStyle/>
          <a:p>
            <a:pPr marL="228600">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3. Polymorphism </a:t>
            </a:r>
          </a:p>
        </p:txBody>
      </p:sp>
      <p:sp>
        <p:nvSpPr>
          <p:cNvPr id="2" name="Rectangle 1">
            <a:extLst>
              <a:ext uri="{FF2B5EF4-FFF2-40B4-BE49-F238E27FC236}">
                <a16:creationId xmlns:a16="http://schemas.microsoft.com/office/drawing/2014/main" id="{19DBDF48-1209-B2C9-BD8D-3E1919597090}"/>
              </a:ext>
            </a:extLst>
          </p:cNvPr>
          <p:cNvSpPr>
            <a:spLocks noChangeArrowheads="1"/>
          </p:cNvSpPr>
          <p:nvPr/>
        </p:nvSpPr>
        <p:spPr bwMode="auto">
          <a:xfrm>
            <a:off x="4813437" y="-502369"/>
            <a:ext cx="2565125"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0" b="0" i="0" u="none" strike="noStrike" cap="none" normalizeH="0" baseline="0" dirty="0">
                <a:ln>
                  <a:noFill/>
                </a:ln>
                <a:solidFill>
                  <a:srgbClr val="273239"/>
                </a:solidFill>
                <a:effectLst/>
                <a:latin typeface="Nunito" pitchFamily="2" charset="0"/>
              </a:rPr>
              <a:t>         </a:t>
            </a:r>
            <a:endParaRPr kumimoji="0" lang="en-US" altLang="en-US" sz="1200" b="0" i="0" u="none" strike="noStrike" cap="none" normalizeH="0" baseline="0" dirty="0">
              <a:ln>
                <a:noFill/>
              </a:ln>
              <a:solidFill>
                <a:srgbClr val="273239"/>
              </a:solidFill>
              <a:effectLst/>
              <a:latin typeface="Nunito"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273239"/>
                </a:solidFill>
                <a:effectLst/>
                <a:latin typeface="Nunito"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5" name="Picture 24">
            <a:extLst>
              <a:ext uri="{FF2B5EF4-FFF2-40B4-BE49-F238E27FC236}">
                <a16:creationId xmlns:a16="http://schemas.microsoft.com/office/drawing/2014/main" id="{168063CD-E8C1-A4A5-754A-DDEBEDC7E863}"/>
              </a:ext>
            </a:extLst>
          </p:cNvPr>
          <p:cNvPicPr>
            <a:picLocks noChangeAspect="1"/>
          </p:cNvPicPr>
          <p:nvPr/>
        </p:nvPicPr>
        <p:blipFill>
          <a:blip r:embed="rId3"/>
          <a:stretch>
            <a:fillRect/>
          </a:stretch>
        </p:blipFill>
        <p:spPr>
          <a:xfrm>
            <a:off x="5049590" y="1793397"/>
            <a:ext cx="5730737" cy="3109343"/>
          </a:xfrm>
          <a:prstGeom prst="rect">
            <a:avLst/>
          </a:prstGeom>
        </p:spPr>
      </p:pic>
    </p:spTree>
    <p:extLst>
      <p:ext uri="{BB962C8B-B14F-4D97-AF65-F5344CB8AC3E}">
        <p14:creationId xmlns:p14="http://schemas.microsoft.com/office/powerpoint/2010/main" val="14922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3588562" y="67117"/>
            <a:ext cx="5273335" cy="677401"/>
          </a:xfrm>
          <a:prstGeom prst="rect">
            <a:avLst/>
          </a:prstGeom>
        </p:spPr>
        <p:txBody>
          <a:bodyPr vert="horz" lIns="91440" tIns="45720" rIns="91440" bIns="45720" rtlCol="0" anchor="b">
            <a:noAutofit/>
          </a:bodyPr>
          <a:lstStyle/>
          <a:p>
            <a:pPr marL="228600">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3. 1 Constructor Overloading</a:t>
            </a:r>
          </a:p>
        </p:txBody>
      </p:sp>
      <p:sp>
        <p:nvSpPr>
          <p:cNvPr id="3" name="TextBox 2">
            <a:extLst>
              <a:ext uri="{FF2B5EF4-FFF2-40B4-BE49-F238E27FC236}">
                <a16:creationId xmlns:a16="http://schemas.microsoft.com/office/drawing/2014/main" id="{C6C9015D-84F0-B96D-AE89-2D14568C4F93}"/>
              </a:ext>
            </a:extLst>
          </p:cNvPr>
          <p:cNvSpPr txBox="1"/>
          <p:nvPr/>
        </p:nvSpPr>
        <p:spPr>
          <a:xfrm>
            <a:off x="3797140" y="1225773"/>
            <a:ext cx="8035466" cy="4611455"/>
          </a:xfrm>
          <a:prstGeom prst="rect">
            <a:avLst/>
          </a:prstGeom>
          <a:noFill/>
        </p:spPr>
        <p:txBody>
          <a:bodyPr wrap="square">
            <a:spAutoFit/>
          </a:bodyPr>
          <a:lstStyle/>
          <a:p>
            <a:pPr algn="just">
              <a:lnSpc>
                <a:spcPct val="150000"/>
              </a:lnSpc>
            </a:pPr>
            <a:r>
              <a:rPr lang="en-US" b="1" i="0" u="sng" dirty="0">
                <a:solidFill>
                  <a:srgbClr val="161BE0"/>
                </a:solidFill>
                <a:effectLst/>
                <a:latin typeface="Cambria" panose="02040503050406030204" pitchFamily="18" charset="0"/>
                <a:ea typeface="Cambria" panose="02040503050406030204" pitchFamily="18" charset="0"/>
              </a:rPr>
              <a:t>CONSTRUCTOR OVERLOADING</a:t>
            </a:r>
          </a:p>
          <a:p>
            <a:pPr marL="342900" indent="-342900"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In Python, </a:t>
            </a:r>
            <a:r>
              <a:rPr lang="en-US" b="1" i="0" dirty="0">
                <a:solidFill>
                  <a:srgbClr val="FF0000"/>
                </a:solidFill>
                <a:effectLst/>
                <a:latin typeface="Cambria" panose="02040503050406030204" pitchFamily="18" charset="0"/>
                <a:ea typeface="Cambria" panose="02040503050406030204" pitchFamily="18" charset="0"/>
              </a:rPr>
              <a:t>constructor overloading </a:t>
            </a:r>
            <a:r>
              <a:rPr lang="en-US" b="0" i="0" dirty="0">
                <a:solidFill>
                  <a:srgbClr val="374151"/>
                </a:solidFill>
                <a:effectLst/>
                <a:latin typeface="Cambria" panose="02040503050406030204" pitchFamily="18" charset="0"/>
                <a:ea typeface="Cambria" panose="02040503050406030204" pitchFamily="18" charset="0"/>
              </a:rPr>
              <a:t>refers to the ability to </a:t>
            </a:r>
            <a:r>
              <a:rPr lang="en-US" b="1" i="0" dirty="0">
                <a:solidFill>
                  <a:srgbClr val="FF0000"/>
                </a:solidFill>
                <a:effectLst/>
                <a:latin typeface="Cambria" panose="02040503050406030204" pitchFamily="18" charset="0"/>
                <a:ea typeface="Cambria" panose="02040503050406030204" pitchFamily="18" charset="0"/>
              </a:rPr>
              <a:t>define multiple constructors </a:t>
            </a:r>
            <a:r>
              <a:rPr lang="en-US" b="0" i="0" dirty="0">
                <a:solidFill>
                  <a:srgbClr val="374151"/>
                </a:solidFill>
                <a:effectLst/>
                <a:latin typeface="Cambria" panose="02040503050406030204" pitchFamily="18" charset="0"/>
                <a:ea typeface="Cambria" panose="02040503050406030204" pitchFamily="18" charset="0"/>
              </a:rPr>
              <a:t>(initializers) for a class </a:t>
            </a:r>
            <a:r>
              <a:rPr lang="en-US" b="1" i="0" dirty="0">
                <a:solidFill>
                  <a:srgbClr val="FF0000"/>
                </a:solidFill>
                <a:effectLst/>
                <a:latin typeface="Cambria" panose="02040503050406030204" pitchFamily="18" charset="0"/>
                <a:ea typeface="Cambria" panose="02040503050406030204" pitchFamily="18" charset="0"/>
              </a:rPr>
              <a:t>with different sets of parameters</a:t>
            </a:r>
            <a:r>
              <a:rPr lang="en-US" b="0" i="0" dirty="0">
                <a:solidFill>
                  <a:srgbClr val="374151"/>
                </a:solidFill>
                <a:effectLst/>
                <a:latin typeface="Cambria" panose="02040503050406030204" pitchFamily="18" charset="0"/>
                <a:ea typeface="Cambria" panose="02040503050406030204" pitchFamily="18" charset="0"/>
              </a:rPr>
              <a:t>. </a:t>
            </a:r>
          </a:p>
          <a:p>
            <a:pPr marL="342900" indent="-342900"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It allows you to create objects of a class in various ways, depending on the parameters provided.</a:t>
            </a:r>
          </a:p>
          <a:p>
            <a:pPr marL="342900" indent="-342900"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Unlike some other programming languages, Python does not support </a:t>
            </a:r>
            <a:r>
              <a:rPr lang="en-US" b="1" i="0" dirty="0">
                <a:solidFill>
                  <a:srgbClr val="FF0000"/>
                </a:solidFill>
                <a:effectLst/>
                <a:latin typeface="Cambria" panose="02040503050406030204" pitchFamily="18" charset="0"/>
                <a:ea typeface="Cambria" panose="02040503050406030204" pitchFamily="18" charset="0"/>
              </a:rPr>
              <a:t>explicit constructor overloading like method overloading </a:t>
            </a:r>
            <a:r>
              <a:rPr lang="en-US" b="0" i="0" dirty="0">
                <a:solidFill>
                  <a:srgbClr val="374151"/>
                </a:solidFill>
                <a:effectLst/>
                <a:latin typeface="Cambria" panose="02040503050406030204" pitchFamily="18" charset="0"/>
                <a:ea typeface="Cambria" panose="02040503050406030204" pitchFamily="18" charset="0"/>
              </a:rPr>
              <a:t>(where you can define multiple methods with the same name but different parameter lists). </a:t>
            </a:r>
          </a:p>
          <a:p>
            <a:pPr marL="342900" indent="-342900"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Instead, </a:t>
            </a:r>
            <a:r>
              <a:rPr lang="en-US" b="1" i="1" u="sng" dirty="0">
                <a:solidFill>
                  <a:srgbClr val="161BE0"/>
                </a:solidFill>
                <a:effectLst/>
                <a:latin typeface="Cambria" panose="02040503050406030204" pitchFamily="18" charset="0"/>
                <a:ea typeface="Cambria" panose="02040503050406030204" pitchFamily="18" charset="0"/>
              </a:rPr>
              <a:t>Python uses a different approach to achieve constructor overloading by utilizing default values and optional arguments</a:t>
            </a:r>
            <a:r>
              <a:rPr lang="en-US" b="0" i="0" dirty="0">
                <a:solidFill>
                  <a:srgbClr val="374151"/>
                </a:solidFill>
                <a:effectLst/>
                <a:latin typeface="Cambria" panose="02040503050406030204" pitchFamily="18" charset="0"/>
                <a:ea typeface="Cambria" panose="02040503050406030204" pitchFamily="18" charset="0"/>
              </a:rPr>
              <a:t>.</a:t>
            </a:r>
            <a:endParaRPr lang="en-US" b="0" dirty="0">
              <a:solidFill>
                <a:srgbClr val="000000"/>
              </a:solidFill>
              <a:effectLst/>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19DBDF48-1209-B2C9-BD8D-3E1919597090}"/>
              </a:ext>
            </a:extLst>
          </p:cNvPr>
          <p:cNvSpPr>
            <a:spLocks noChangeArrowheads="1"/>
          </p:cNvSpPr>
          <p:nvPr/>
        </p:nvSpPr>
        <p:spPr bwMode="auto">
          <a:xfrm>
            <a:off x="4813437" y="-502369"/>
            <a:ext cx="2565125"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0" b="0" i="0" u="none" strike="noStrike" cap="none" normalizeH="0" baseline="0" dirty="0">
                <a:ln>
                  <a:noFill/>
                </a:ln>
                <a:solidFill>
                  <a:srgbClr val="273239"/>
                </a:solidFill>
                <a:effectLst/>
                <a:latin typeface="Nunito" pitchFamily="2" charset="0"/>
              </a:rPr>
              <a:t>         </a:t>
            </a:r>
            <a:endParaRPr kumimoji="0" lang="en-US" altLang="en-US" sz="1200" b="0" i="0" u="none" strike="noStrike" cap="none" normalizeH="0" baseline="0" dirty="0">
              <a:ln>
                <a:noFill/>
              </a:ln>
              <a:solidFill>
                <a:srgbClr val="273239"/>
              </a:solidFill>
              <a:effectLst/>
              <a:latin typeface="Nunito"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273239"/>
                </a:solidFill>
                <a:effectLst/>
                <a:latin typeface="Nunito"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430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6C9015D-84F0-B96D-AE89-2D14568C4F93}"/>
              </a:ext>
            </a:extLst>
          </p:cNvPr>
          <p:cNvSpPr txBox="1"/>
          <p:nvPr/>
        </p:nvSpPr>
        <p:spPr>
          <a:xfrm>
            <a:off x="3797139" y="1019010"/>
            <a:ext cx="7704063" cy="4524315"/>
          </a:xfrm>
          <a:prstGeom prst="rect">
            <a:avLst/>
          </a:prstGeom>
          <a:solidFill>
            <a:schemeClr val="bg1"/>
          </a:solidFill>
        </p:spPr>
        <p:txBody>
          <a:bodyPr wrap="square">
            <a:spAutoFit/>
          </a:bodyPr>
          <a:lstStyle/>
          <a:p>
            <a:r>
              <a:rPr lang="en-IN" b="0" dirty="0">
                <a:solidFill>
                  <a:srgbClr val="0000FF"/>
                </a:solidFill>
                <a:effectLst/>
                <a:latin typeface="Consolas" panose="020B0609020204030204" pitchFamily="49" charset="0"/>
              </a:rPr>
              <a:t>class</a:t>
            </a:r>
            <a:r>
              <a:rPr lang="en-IN" b="0" dirty="0">
                <a:solidFill>
                  <a:srgbClr val="000000"/>
                </a:solidFill>
                <a:effectLst/>
                <a:latin typeface="Consolas" panose="020B0609020204030204" pitchFamily="49" charset="0"/>
              </a:rPr>
              <a:t> </a:t>
            </a:r>
            <a:r>
              <a:rPr lang="en-IN" b="0" dirty="0" err="1">
                <a:solidFill>
                  <a:srgbClr val="267F99"/>
                </a:solidFill>
                <a:effectLst/>
                <a:latin typeface="Consolas" panose="020B0609020204030204" pitchFamily="49" charset="0"/>
              </a:rPr>
              <a:t>Const</a:t>
            </a:r>
            <a:r>
              <a:rPr lang="en-IN" b="0" dirty="0">
                <a:solidFill>
                  <a:srgbClr val="000000"/>
                </a:solidFill>
                <a:effectLst/>
                <a:latin typeface="Consolas" panose="020B0609020204030204" pitchFamily="49" charset="0"/>
              </a:rPr>
              <a:t>:</a:t>
            </a:r>
          </a:p>
          <a:p>
            <a:r>
              <a:rPr lang="en-IN" b="0" dirty="0">
                <a:solidFill>
                  <a:srgbClr val="000000"/>
                </a:solidFill>
                <a:effectLst/>
                <a:latin typeface="Consolas" panose="020B0609020204030204" pitchFamily="49" charset="0"/>
              </a:rPr>
              <a:t>    </a:t>
            </a:r>
            <a:r>
              <a:rPr lang="en-IN" b="0" dirty="0">
                <a:solidFill>
                  <a:srgbClr val="0000FF"/>
                </a:solidFill>
                <a:effectLst/>
                <a:latin typeface="Consolas" panose="020B0609020204030204" pitchFamily="49" charset="0"/>
              </a:rPr>
              <a:t>def</a:t>
            </a:r>
            <a:r>
              <a:rPr lang="en-IN" b="0" dirty="0">
                <a:solidFill>
                  <a:srgbClr val="000000"/>
                </a:solidFill>
                <a:effectLst/>
                <a:latin typeface="Consolas" panose="020B0609020204030204" pitchFamily="49" charset="0"/>
              </a:rPr>
              <a:t> </a:t>
            </a:r>
            <a:r>
              <a:rPr lang="en-IN" b="0" dirty="0">
                <a:solidFill>
                  <a:srgbClr val="795E26"/>
                </a:solidFill>
                <a:effectLst/>
                <a:latin typeface="Consolas" panose="020B0609020204030204" pitchFamily="49" charset="0"/>
              </a:rPr>
              <a:t>__</a:t>
            </a:r>
            <a:r>
              <a:rPr lang="en-IN" b="0" dirty="0" err="1">
                <a:solidFill>
                  <a:srgbClr val="795E26"/>
                </a:solidFill>
                <a:effectLst/>
                <a:latin typeface="Consolas" panose="020B0609020204030204" pitchFamily="49" charset="0"/>
              </a:rPr>
              <a:t>init</a:t>
            </a:r>
            <a:r>
              <a:rPr lang="en-IN" b="0" dirty="0">
                <a:solidFill>
                  <a:srgbClr val="795E26"/>
                </a:solidFill>
                <a:effectLst/>
                <a:latin typeface="Consolas" panose="020B0609020204030204" pitchFamily="49" charset="0"/>
              </a:rPr>
              <a:t>__</a:t>
            </a:r>
            <a:r>
              <a:rPr lang="en-IN" b="0" dirty="0">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a</a:t>
            </a:r>
            <a:r>
              <a:rPr lang="en-IN" b="0" dirty="0">
                <a:solidFill>
                  <a:srgbClr val="000000"/>
                </a:solidFill>
                <a:effectLst/>
                <a:latin typeface="Consolas" panose="020B0609020204030204" pitchFamily="49" charset="0"/>
              </a:rPr>
              <a:t>=</a:t>
            </a:r>
            <a:r>
              <a:rPr lang="en-IN" b="0" dirty="0">
                <a:solidFill>
                  <a:srgbClr val="098658"/>
                </a:solidFill>
                <a:effectLst/>
                <a:latin typeface="Consolas" panose="020B0609020204030204" pitchFamily="49" charset="0"/>
              </a:rPr>
              <a:t>0</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b</a:t>
            </a:r>
            <a:r>
              <a:rPr lang="en-IN" b="0" dirty="0">
                <a:solidFill>
                  <a:srgbClr val="000000"/>
                </a:solidFill>
                <a:effectLst/>
                <a:latin typeface="Consolas" panose="020B0609020204030204" pitchFamily="49" charset="0"/>
              </a:rPr>
              <a:t>=</a:t>
            </a:r>
            <a:r>
              <a:rPr lang="en-IN" b="0" dirty="0">
                <a:solidFill>
                  <a:srgbClr val="098658"/>
                </a:solidFill>
                <a:effectLst/>
                <a:latin typeface="Consolas" panose="020B0609020204030204" pitchFamily="49" charset="0"/>
              </a:rPr>
              <a:t>0</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c</a:t>
            </a:r>
            <a:r>
              <a:rPr lang="en-IN" b="0" dirty="0">
                <a:solidFill>
                  <a:srgbClr val="000000"/>
                </a:solidFill>
                <a:effectLst/>
                <a:latin typeface="Consolas" panose="020B0609020204030204" pitchFamily="49" charset="0"/>
              </a:rPr>
              <a:t>=</a:t>
            </a:r>
            <a:r>
              <a:rPr lang="en-IN" b="0" dirty="0">
                <a:solidFill>
                  <a:srgbClr val="098658"/>
                </a:solidFill>
                <a:effectLst/>
                <a:latin typeface="Consolas" panose="020B0609020204030204" pitchFamily="49" charset="0"/>
              </a:rPr>
              <a:t>0</a:t>
            </a:r>
            <a:r>
              <a:rPr lang="en-IN" b="0" dirty="0">
                <a:solidFill>
                  <a:srgbClr val="000000"/>
                </a:solidFill>
                <a:effectLst/>
                <a:latin typeface="Consolas" panose="020B0609020204030204" pitchFamily="49" charset="0"/>
              </a:rPr>
              <a:t>):</a:t>
            </a:r>
          </a:p>
          <a:p>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a</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a</a:t>
            </a:r>
            <a:endParaRPr lang="en-IN" b="0" dirty="0">
              <a:solidFill>
                <a:srgbClr val="000000"/>
              </a:solidFill>
              <a:effectLst/>
              <a:latin typeface="Consolas" panose="020B0609020204030204" pitchFamily="49" charset="0"/>
            </a:endParaRPr>
          </a:p>
          <a:p>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b</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b</a:t>
            </a:r>
            <a:endParaRPr lang="en-IN" b="0" dirty="0">
              <a:solidFill>
                <a:srgbClr val="000000"/>
              </a:solidFill>
              <a:effectLst/>
              <a:latin typeface="Consolas" panose="020B0609020204030204" pitchFamily="49" charset="0"/>
            </a:endParaRPr>
          </a:p>
          <a:p>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c</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c</a:t>
            </a:r>
            <a:endParaRPr lang="en-IN" b="0" dirty="0">
              <a:solidFill>
                <a:srgbClr val="000000"/>
              </a:solidFill>
              <a:effectLst/>
              <a:latin typeface="Consolas" panose="020B0609020204030204" pitchFamily="49" charset="0"/>
            </a:endParaRPr>
          </a:p>
          <a:p>
            <a:r>
              <a:rPr lang="en-IN" b="0" dirty="0">
                <a:solidFill>
                  <a:srgbClr val="000000"/>
                </a:solidFill>
                <a:effectLst/>
                <a:latin typeface="Consolas" panose="020B0609020204030204" pitchFamily="49" charset="0"/>
              </a:rPr>
              <a:t>    </a:t>
            </a:r>
            <a:r>
              <a:rPr lang="en-IN" b="0" dirty="0">
                <a:solidFill>
                  <a:srgbClr val="0000FF"/>
                </a:solidFill>
                <a:effectLst/>
                <a:latin typeface="Consolas" panose="020B0609020204030204" pitchFamily="49" charset="0"/>
              </a:rPr>
              <a:t>def</a:t>
            </a:r>
            <a:r>
              <a:rPr lang="en-IN" b="0" dirty="0">
                <a:solidFill>
                  <a:srgbClr val="000000"/>
                </a:solidFill>
                <a:effectLst/>
                <a:latin typeface="Consolas" panose="020B0609020204030204" pitchFamily="49" charset="0"/>
              </a:rPr>
              <a:t> </a:t>
            </a:r>
            <a:r>
              <a:rPr lang="en-IN" b="0" dirty="0">
                <a:solidFill>
                  <a:srgbClr val="795E26"/>
                </a:solidFill>
                <a:effectLst/>
                <a:latin typeface="Consolas" panose="020B0609020204030204" pitchFamily="49" charset="0"/>
              </a:rPr>
              <a:t>sum</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self</a:t>
            </a:r>
            <a:r>
              <a:rPr lang="en-IN" b="0" dirty="0">
                <a:solidFill>
                  <a:srgbClr val="000000"/>
                </a:solidFill>
                <a:effectLst/>
                <a:latin typeface="Consolas" panose="020B0609020204030204" pitchFamily="49" charset="0"/>
              </a:rPr>
              <a:t>):</a:t>
            </a:r>
          </a:p>
          <a:p>
            <a:r>
              <a:rPr lang="en-IN" b="0" dirty="0">
                <a:solidFill>
                  <a:srgbClr val="000000"/>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a</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b</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c</a:t>
            </a:r>
            <a:endParaRPr lang="en-IN" b="0" dirty="0">
              <a:solidFill>
                <a:srgbClr val="000000"/>
              </a:solidFill>
              <a:effectLst/>
              <a:latin typeface="Consolas" panose="020B0609020204030204" pitchFamily="49" charset="0"/>
            </a:endParaRPr>
          </a:p>
          <a:p>
            <a:r>
              <a:rPr lang="en-IN" b="0" dirty="0">
                <a:solidFill>
                  <a:srgbClr val="001080"/>
                </a:solidFill>
                <a:effectLst/>
                <a:latin typeface="Consolas" panose="020B0609020204030204" pitchFamily="49" charset="0"/>
              </a:rPr>
              <a:t>s1</a:t>
            </a:r>
            <a:r>
              <a:rPr lang="en-IN" b="0" dirty="0">
                <a:solidFill>
                  <a:srgbClr val="000000"/>
                </a:solidFill>
                <a:effectLst/>
                <a:latin typeface="Consolas" panose="020B0609020204030204" pitchFamily="49" charset="0"/>
              </a:rPr>
              <a:t> = </a:t>
            </a:r>
            <a:r>
              <a:rPr lang="en-IN" b="0" dirty="0" err="1">
                <a:solidFill>
                  <a:srgbClr val="267F99"/>
                </a:solidFill>
                <a:effectLst/>
                <a:latin typeface="Consolas" panose="020B0609020204030204" pitchFamily="49" charset="0"/>
              </a:rPr>
              <a:t>Const</a:t>
            </a:r>
            <a:r>
              <a:rPr lang="en-IN" b="0" dirty="0">
                <a:solidFill>
                  <a:srgbClr val="000000"/>
                </a:solidFill>
                <a:effectLst/>
                <a:latin typeface="Consolas" panose="020B0609020204030204" pitchFamily="49" charset="0"/>
              </a:rPr>
              <a:t>(</a:t>
            </a:r>
            <a:r>
              <a:rPr lang="en-IN" b="0" dirty="0">
                <a:solidFill>
                  <a:srgbClr val="098658"/>
                </a:solidFill>
                <a:effectLst/>
                <a:latin typeface="Consolas" panose="020B0609020204030204" pitchFamily="49" charset="0"/>
              </a:rPr>
              <a:t>3</a:t>
            </a:r>
            <a:r>
              <a:rPr lang="en-IN" b="0" dirty="0">
                <a:solidFill>
                  <a:srgbClr val="000000"/>
                </a:solidFill>
                <a:effectLst/>
                <a:latin typeface="Consolas" panose="020B0609020204030204" pitchFamily="49" charset="0"/>
              </a:rPr>
              <a:t>,</a:t>
            </a:r>
            <a:r>
              <a:rPr lang="en-IN" b="0" dirty="0">
                <a:solidFill>
                  <a:srgbClr val="098658"/>
                </a:solidFill>
                <a:effectLst/>
                <a:latin typeface="Consolas" panose="020B0609020204030204" pitchFamily="49" charset="0"/>
              </a:rPr>
              <a:t>4</a:t>
            </a:r>
            <a:r>
              <a:rPr lang="en-IN" b="0" dirty="0">
                <a:solidFill>
                  <a:srgbClr val="000000"/>
                </a:solidFill>
                <a:effectLst/>
                <a:latin typeface="Consolas" panose="020B0609020204030204" pitchFamily="49" charset="0"/>
              </a:rPr>
              <a:t>)</a:t>
            </a:r>
          </a:p>
          <a:p>
            <a:r>
              <a:rPr lang="en-IN" b="0" dirty="0">
                <a:solidFill>
                  <a:srgbClr val="001080"/>
                </a:solidFill>
                <a:effectLst/>
                <a:latin typeface="Consolas" panose="020B0609020204030204" pitchFamily="49" charset="0"/>
              </a:rPr>
              <a:t>sum2</a:t>
            </a:r>
            <a:r>
              <a:rPr lang="en-IN" b="0" dirty="0">
                <a:solidFill>
                  <a:srgbClr val="000000"/>
                </a:solidFill>
                <a:effectLst/>
                <a:latin typeface="Consolas" panose="020B0609020204030204" pitchFamily="49" charset="0"/>
              </a:rPr>
              <a:t> = </a:t>
            </a:r>
            <a:r>
              <a:rPr lang="en-IN" b="0" dirty="0">
                <a:solidFill>
                  <a:srgbClr val="001080"/>
                </a:solidFill>
                <a:effectLst/>
                <a:latin typeface="Consolas" panose="020B0609020204030204" pitchFamily="49" charset="0"/>
              </a:rPr>
              <a:t>s1</a:t>
            </a:r>
            <a:r>
              <a:rPr lang="en-IN" b="0" dirty="0">
                <a:solidFill>
                  <a:srgbClr val="000000"/>
                </a:solidFill>
                <a:effectLst/>
                <a:latin typeface="Consolas" panose="020B0609020204030204" pitchFamily="49" charset="0"/>
              </a:rPr>
              <a:t>.</a:t>
            </a:r>
            <a:r>
              <a:rPr lang="en-IN" b="0" dirty="0">
                <a:solidFill>
                  <a:srgbClr val="795E26"/>
                </a:solidFill>
                <a:effectLst/>
                <a:latin typeface="Consolas" panose="020B0609020204030204" pitchFamily="49" charset="0"/>
              </a:rPr>
              <a:t>sum</a:t>
            </a:r>
            <a:r>
              <a:rPr lang="en-IN" b="0" dirty="0">
                <a:solidFill>
                  <a:srgbClr val="000000"/>
                </a:solidFill>
                <a:effectLst/>
                <a:latin typeface="Consolas" panose="020B0609020204030204" pitchFamily="49" charset="0"/>
              </a:rPr>
              <a:t>()</a:t>
            </a:r>
          </a:p>
          <a:p>
            <a:r>
              <a:rPr lang="en-IN" b="0" dirty="0">
                <a:solidFill>
                  <a:srgbClr val="795E26"/>
                </a:solidFill>
                <a:effectLst/>
                <a:latin typeface="Consolas" panose="020B0609020204030204" pitchFamily="49" charset="0"/>
              </a:rPr>
              <a:t>print</a:t>
            </a:r>
            <a:r>
              <a:rPr lang="en-IN" b="0" dirty="0">
                <a:solidFill>
                  <a:srgbClr val="000000"/>
                </a:solidFill>
                <a:effectLst/>
                <a:latin typeface="Consolas" panose="020B0609020204030204" pitchFamily="49" charset="0"/>
              </a:rPr>
              <a:t>(</a:t>
            </a:r>
            <a:r>
              <a:rPr lang="en-IN" b="0" dirty="0">
                <a:solidFill>
                  <a:srgbClr val="A31515"/>
                </a:solidFill>
                <a:effectLst/>
                <a:latin typeface="Consolas" panose="020B0609020204030204" pitchFamily="49" charset="0"/>
              </a:rPr>
              <a:t>'sum of 2 numbers'</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sum2</a:t>
            </a:r>
            <a:r>
              <a:rPr lang="en-IN" b="0" dirty="0">
                <a:solidFill>
                  <a:srgbClr val="000000"/>
                </a:solidFill>
                <a:effectLst/>
                <a:latin typeface="Consolas" panose="020B0609020204030204" pitchFamily="49" charset="0"/>
              </a:rPr>
              <a:t>)</a:t>
            </a:r>
          </a:p>
          <a:p>
            <a:r>
              <a:rPr lang="en-IN" b="0" dirty="0">
                <a:solidFill>
                  <a:srgbClr val="001080"/>
                </a:solidFill>
                <a:effectLst/>
                <a:latin typeface="Consolas" panose="020B0609020204030204" pitchFamily="49" charset="0"/>
              </a:rPr>
              <a:t>s2</a:t>
            </a:r>
            <a:r>
              <a:rPr lang="en-IN" b="0" dirty="0">
                <a:solidFill>
                  <a:srgbClr val="000000"/>
                </a:solidFill>
                <a:effectLst/>
                <a:latin typeface="Consolas" panose="020B0609020204030204" pitchFamily="49" charset="0"/>
              </a:rPr>
              <a:t> = </a:t>
            </a:r>
            <a:r>
              <a:rPr lang="en-IN" b="0" dirty="0" err="1">
                <a:solidFill>
                  <a:srgbClr val="267F99"/>
                </a:solidFill>
                <a:effectLst/>
                <a:latin typeface="Consolas" panose="020B0609020204030204" pitchFamily="49" charset="0"/>
              </a:rPr>
              <a:t>Const</a:t>
            </a:r>
            <a:r>
              <a:rPr lang="en-IN" b="0" dirty="0">
                <a:solidFill>
                  <a:srgbClr val="000000"/>
                </a:solidFill>
                <a:effectLst/>
                <a:latin typeface="Consolas" panose="020B0609020204030204" pitchFamily="49" charset="0"/>
              </a:rPr>
              <a:t>(</a:t>
            </a:r>
            <a:r>
              <a:rPr lang="en-IN" b="0" dirty="0">
                <a:solidFill>
                  <a:srgbClr val="098658"/>
                </a:solidFill>
                <a:effectLst/>
                <a:latin typeface="Consolas" panose="020B0609020204030204" pitchFamily="49" charset="0"/>
              </a:rPr>
              <a:t>2</a:t>
            </a:r>
            <a:r>
              <a:rPr lang="en-IN" b="0" dirty="0">
                <a:solidFill>
                  <a:srgbClr val="000000"/>
                </a:solidFill>
                <a:effectLst/>
                <a:latin typeface="Consolas" panose="020B0609020204030204" pitchFamily="49" charset="0"/>
              </a:rPr>
              <a:t>,</a:t>
            </a:r>
            <a:r>
              <a:rPr lang="en-IN" b="0" dirty="0">
                <a:solidFill>
                  <a:srgbClr val="098658"/>
                </a:solidFill>
                <a:effectLst/>
                <a:latin typeface="Consolas" panose="020B0609020204030204" pitchFamily="49" charset="0"/>
              </a:rPr>
              <a:t>3</a:t>
            </a:r>
            <a:r>
              <a:rPr lang="en-IN" b="0" dirty="0">
                <a:solidFill>
                  <a:srgbClr val="000000"/>
                </a:solidFill>
                <a:effectLst/>
                <a:latin typeface="Consolas" panose="020B0609020204030204" pitchFamily="49" charset="0"/>
              </a:rPr>
              <a:t>,</a:t>
            </a:r>
            <a:r>
              <a:rPr lang="en-IN" b="0" dirty="0">
                <a:solidFill>
                  <a:srgbClr val="098658"/>
                </a:solidFill>
                <a:effectLst/>
                <a:latin typeface="Consolas" panose="020B0609020204030204" pitchFamily="49" charset="0"/>
              </a:rPr>
              <a:t>4</a:t>
            </a:r>
            <a:r>
              <a:rPr lang="en-IN" b="0" dirty="0">
                <a:solidFill>
                  <a:srgbClr val="000000"/>
                </a:solidFill>
                <a:effectLst/>
                <a:latin typeface="Consolas" panose="020B0609020204030204" pitchFamily="49" charset="0"/>
              </a:rPr>
              <a:t>)</a:t>
            </a:r>
          </a:p>
          <a:p>
            <a:r>
              <a:rPr lang="en-IN" b="0" dirty="0">
                <a:solidFill>
                  <a:srgbClr val="001080"/>
                </a:solidFill>
                <a:effectLst/>
                <a:latin typeface="Consolas" panose="020B0609020204030204" pitchFamily="49" charset="0"/>
              </a:rPr>
              <a:t>sum3</a:t>
            </a:r>
            <a:r>
              <a:rPr lang="en-IN" b="0" dirty="0">
                <a:solidFill>
                  <a:srgbClr val="000000"/>
                </a:solidFill>
                <a:effectLst/>
                <a:latin typeface="Consolas" panose="020B0609020204030204" pitchFamily="49" charset="0"/>
              </a:rPr>
              <a:t> = </a:t>
            </a:r>
            <a:r>
              <a:rPr lang="en-IN" b="0" dirty="0">
                <a:solidFill>
                  <a:srgbClr val="001080"/>
                </a:solidFill>
                <a:effectLst/>
                <a:latin typeface="Consolas" panose="020B0609020204030204" pitchFamily="49" charset="0"/>
              </a:rPr>
              <a:t>s2</a:t>
            </a:r>
            <a:r>
              <a:rPr lang="en-IN" b="0" dirty="0">
                <a:solidFill>
                  <a:srgbClr val="000000"/>
                </a:solidFill>
                <a:effectLst/>
                <a:latin typeface="Consolas" panose="020B0609020204030204" pitchFamily="49" charset="0"/>
              </a:rPr>
              <a:t>.</a:t>
            </a:r>
            <a:r>
              <a:rPr lang="en-IN" b="0" dirty="0">
                <a:solidFill>
                  <a:srgbClr val="795E26"/>
                </a:solidFill>
                <a:effectLst/>
                <a:latin typeface="Consolas" panose="020B0609020204030204" pitchFamily="49" charset="0"/>
              </a:rPr>
              <a:t>sum</a:t>
            </a:r>
            <a:r>
              <a:rPr lang="en-IN" b="0" dirty="0">
                <a:solidFill>
                  <a:srgbClr val="000000"/>
                </a:solidFill>
                <a:effectLst/>
                <a:latin typeface="Consolas" panose="020B0609020204030204" pitchFamily="49" charset="0"/>
              </a:rPr>
              <a:t>()</a:t>
            </a:r>
          </a:p>
          <a:p>
            <a:r>
              <a:rPr lang="en-IN" b="0" dirty="0">
                <a:solidFill>
                  <a:srgbClr val="795E26"/>
                </a:solidFill>
                <a:effectLst/>
                <a:latin typeface="Consolas" panose="020B0609020204030204" pitchFamily="49" charset="0"/>
              </a:rPr>
              <a:t>print</a:t>
            </a:r>
            <a:r>
              <a:rPr lang="en-IN" b="0" dirty="0">
                <a:solidFill>
                  <a:srgbClr val="000000"/>
                </a:solidFill>
                <a:effectLst/>
                <a:latin typeface="Consolas" panose="020B0609020204030204" pitchFamily="49" charset="0"/>
              </a:rPr>
              <a:t>(</a:t>
            </a:r>
            <a:r>
              <a:rPr lang="en-IN" b="0" dirty="0">
                <a:solidFill>
                  <a:srgbClr val="A31515"/>
                </a:solidFill>
                <a:effectLst/>
                <a:latin typeface="Consolas" panose="020B0609020204030204" pitchFamily="49" charset="0"/>
              </a:rPr>
              <a:t>'sum of 3 numbers'</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sum3</a:t>
            </a:r>
            <a:r>
              <a:rPr lang="en-IN" b="0" dirty="0">
                <a:solidFill>
                  <a:srgbClr val="000000"/>
                </a:solidFill>
                <a:effectLst/>
                <a:latin typeface="Consolas" panose="020B0609020204030204" pitchFamily="49" charset="0"/>
              </a:rPr>
              <a:t>)</a:t>
            </a:r>
          </a:p>
          <a:p>
            <a:r>
              <a:rPr lang="en-IN" b="0" dirty="0">
                <a:solidFill>
                  <a:srgbClr val="001080"/>
                </a:solidFill>
                <a:effectLst/>
                <a:latin typeface="Consolas" panose="020B0609020204030204" pitchFamily="49" charset="0"/>
              </a:rPr>
              <a:t>s3</a:t>
            </a:r>
            <a:r>
              <a:rPr lang="en-IN" b="0" dirty="0">
                <a:solidFill>
                  <a:srgbClr val="000000"/>
                </a:solidFill>
                <a:effectLst/>
                <a:latin typeface="Consolas" panose="020B0609020204030204" pitchFamily="49" charset="0"/>
              </a:rPr>
              <a:t> = </a:t>
            </a:r>
            <a:r>
              <a:rPr lang="en-IN" b="0" dirty="0" err="1">
                <a:solidFill>
                  <a:srgbClr val="267F99"/>
                </a:solidFill>
                <a:effectLst/>
                <a:latin typeface="Consolas" panose="020B0609020204030204" pitchFamily="49" charset="0"/>
              </a:rPr>
              <a:t>Const</a:t>
            </a:r>
            <a:r>
              <a:rPr lang="en-IN" b="0" dirty="0">
                <a:solidFill>
                  <a:srgbClr val="000000"/>
                </a:solidFill>
                <a:effectLst/>
                <a:latin typeface="Consolas" panose="020B0609020204030204" pitchFamily="49" charset="0"/>
              </a:rPr>
              <a:t>()</a:t>
            </a:r>
          </a:p>
          <a:p>
            <a:r>
              <a:rPr lang="en-IN" b="0" dirty="0">
                <a:solidFill>
                  <a:srgbClr val="001080"/>
                </a:solidFill>
                <a:effectLst/>
                <a:latin typeface="Consolas" panose="020B0609020204030204" pitchFamily="49" charset="0"/>
              </a:rPr>
              <a:t>sum0</a:t>
            </a:r>
            <a:r>
              <a:rPr lang="en-IN" b="0" dirty="0">
                <a:solidFill>
                  <a:srgbClr val="000000"/>
                </a:solidFill>
                <a:effectLst/>
                <a:latin typeface="Consolas" panose="020B0609020204030204" pitchFamily="49" charset="0"/>
              </a:rPr>
              <a:t> = </a:t>
            </a:r>
            <a:r>
              <a:rPr lang="en-IN" b="0" dirty="0">
                <a:solidFill>
                  <a:srgbClr val="001080"/>
                </a:solidFill>
                <a:effectLst/>
                <a:latin typeface="Consolas" panose="020B0609020204030204" pitchFamily="49" charset="0"/>
              </a:rPr>
              <a:t>s3</a:t>
            </a:r>
            <a:r>
              <a:rPr lang="en-IN" b="0" dirty="0">
                <a:solidFill>
                  <a:srgbClr val="000000"/>
                </a:solidFill>
                <a:effectLst/>
                <a:latin typeface="Consolas" panose="020B0609020204030204" pitchFamily="49" charset="0"/>
              </a:rPr>
              <a:t>.</a:t>
            </a:r>
            <a:r>
              <a:rPr lang="en-IN" b="0" dirty="0">
                <a:solidFill>
                  <a:srgbClr val="795E26"/>
                </a:solidFill>
                <a:effectLst/>
                <a:latin typeface="Consolas" panose="020B0609020204030204" pitchFamily="49" charset="0"/>
              </a:rPr>
              <a:t>sum</a:t>
            </a:r>
            <a:r>
              <a:rPr lang="en-IN" b="0" dirty="0">
                <a:solidFill>
                  <a:srgbClr val="000000"/>
                </a:solidFill>
                <a:effectLst/>
                <a:latin typeface="Consolas" panose="020B0609020204030204" pitchFamily="49" charset="0"/>
              </a:rPr>
              <a:t>()</a:t>
            </a:r>
          </a:p>
          <a:p>
            <a:r>
              <a:rPr lang="en-IN" b="0" dirty="0">
                <a:solidFill>
                  <a:srgbClr val="795E26"/>
                </a:solidFill>
                <a:effectLst/>
                <a:latin typeface="Consolas" panose="020B0609020204030204" pitchFamily="49" charset="0"/>
              </a:rPr>
              <a:t>print</a:t>
            </a:r>
            <a:r>
              <a:rPr lang="en-IN" b="0" dirty="0">
                <a:solidFill>
                  <a:srgbClr val="000000"/>
                </a:solidFill>
                <a:effectLst/>
                <a:latin typeface="Consolas" panose="020B0609020204030204" pitchFamily="49" charset="0"/>
              </a:rPr>
              <a:t>(</a:t>
            </a:r>
            <a:r>
              <a:rPr lang="en-IN" b="0" dirty="0">
                <a:solidFill>
                  <a:srgbClr val="A31515"/>
                </a:solidFill>
                <a:effectLst/>
                <a:latin typeface="Consolas" panose="020B0609020204030204" pitchFamily="49" charset="0"/>
              </a:rPr>
              <a:t>"sum of 0 numbers is "</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sum0</a:t>
            </a:r>
            <a:r>
              <a:rPr lang="en-IN" b="0" dirty="0">
                <a:solidFill>
                  <a:srgbClr val="000000"/>
                </a:solidFill>
                <a:effectLst/>
                <a:latin typeface="Consolas" panose="020B0609020204030204" pitchFamily="49" charset="0"/>
              </a:rPr>
              <a:t>)</a:t>
            </a:r>
          </a:p>
        </p:txBody>
      </p:sp>
      <p:sp>
        <p:nvSpPr>
          <p:cNvPr id="2" name="Rectangle 1">
            <a:extLst>
              <a:ext uri="{FF2B5EF4-FFF2-40B4-BE49-F238E27FC236}">
                <a16:creationId xmlns:a16="http://schemas.microsoft.com/office/drawing/2014/main" id="{19DBDF48-1209-B2C9-BD8D-3E1919597090}"/>
              </a:ext>
            </a:extLst>
          </p:cNvPr>
          <p:cNvSpPr>
            <a:spLocks noChangeArrowheads="1"/>
          </p:cNvSpPr>
          <p:nvPr/>
        </p:nvSpPr>
        <p:spPr bwMode="auto">
          <a:xfrm>
            <a:off x="4813437" y="-502369"/>
            <a:ext cx="2565125"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0" b="0" i="0" u="none" strike="noStrike" cap="none" normalizeH="0" baseline="0" dirty="0">
                <a:ln>
                  <a:noFill/>
                </a:ln>
                <a:solidFill>
                  <a:srgbClr val="273239"/>
                </a:solidFill>
                <a:effectLst/>
                <a:latin typeface="Nunito" pitchFamily="2" charset="0"/>
              </a:rPr>
              <a:t>         </a:t>
            </a:r>
            <a:endParaRPr kumimoji="0" lang="en-US" altLang="en-US" sz="1200" b="0" i="0" u="none" strike="noStrike" cap="none" normalizeH="0" baseline="0" dirty="0">
              <a:ln>
                <a:noFill/>
              </a:ln>
              <a:solidFill>
                <a:srgbClr val="273239"/>
              </a:solidFill>
              <a:effectLst/>
              <a:latin typeface="Nunito"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273239"/>
                </a:solidFill>
                <a:effectLst/>
                <a:latin typeface="Nunito"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BEB98B1C-0BF5-5FB6-060F-724A5EC78F90}"/>
              </a:ext>
            </a:extLst>
          </p:cNvPr>
          <p:cNvSpPr txBox="1"/>
          <p:nvPr/>
        </p:nvSpPr>
        <p:spPr>
          <a:xfrm>
            <a:off x="2789707" y="67117"/>
            <a:ext cx="5449621" cy="677401"/>
          </a:xfrm>
          <a:prstGeom prst="rect">
            <a:avLst/>
          </a:prstGeom>
        </p:spPr>
        <p:txBody>
          <a:bodyPr vert="horz" lIns="91440" tIns="45720" rIns="91440" bIns="45720" rtlCol="0" anchor="b">
            <a:noAutofit/>
          </a:bodyPr>
          <a:lstStyle/>
          <a:p>
            <a:pPr marL="228600">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3. 1 Constructor Overloading</a:t>
            </a:r>
          </a:p>
        </p:txBody>
      </p:sp>
      <p:sp>
        <p:nvSpPr>
          <p:cNvPr id="12" name="TextBox 11">
            <a:extLst>
              <a:ext uri="{FF2B5EF4-FFF2-40B4-BE49-F238E27FC236}">
                <a16:creationId xmlns:a16="http://schemas.microsoft.com/office/drawing/2014/main" id="{70BF588C-8364-2CCF-3802-09E4D778FADB}"/>
              </a:ext>
            </a:extLst>
          </p:cNvPr>
          <p:cNvSpPr txBox="1"/>
          <p:nvPr/>
        </p:nvSpPr>
        <p:spPr>
          <a:xfrm>
            <a:off x="3865233" y="5677170"/>
            <a:ext cx="6094378" cy="1200329"/>
          </a:xfrm>
          <a:prstGeom prst="rect">
            <a:avLst/>
          </a:prstGeom>
          <a:noFill/>
        </p:spPr>
        <p:txBody>
          <a:bodyPr wrap="square">
            <a:spAutoFit/>
          </a:bodyPr>
          <a:lstStyle/>
          <a:p>
            <a:r>
              <a:rPr lang="en-IN" b="1" dirty="0"/>
              <a:t>OUTPUT</a:t>
            </a:r>
          </a:p>
          <a:p>
            <a:r>
              <a:rPr lang="en-IN" b="1" dirty="0">
                <a:solidFill>
                  <a:srgbClr val="161BE0"/>
                </a:solidFill>
                <a:latin typeface="Cambria" panose="02040503050406030204" pitchFamily="18" charset="0"/>
                <a:ea typeface="Cambria" panose="02040503050406030204" pitchFamily="18" charset="0"/>
              </a:rPr>
              <a:t>sum of 2 numbers 7</a:t>
            </a:r>
          </a:p>
          <a:p>
            <a:r>
              <a:rPr lang="en-IN" b="1" dirty="0">
                <a:solidFill>
                  <a:srgbClr val="161BE0"/>
                </a:solidFill>
                <a:latin typeface="Cambria" panose="02040503050406030204" pitchFamily="18" charset="0"/>
                <a:ea typeface="Cambria" panose="02040503050406030204" pitchFamily="18" charset="0"/>
              </a:rPr>
              <a:t>sum of 3 numbers 9</a:t>
            </a:r>
          </a:p>
          <a:p>
            <a:r>
              <a:rPr lang="en-IN" b="1" dirty="0">
                <a:solidFill>
                  <a:srgbClr val="161BE0"/>
                </a:solidFill>
                <a:latin typeface="Cambria" panose="02040503050406030204" pitchFamily="18" charset="0"/>
                <a:ea typeface="Cambria" panose="02040503050406030204" pitchFamily="18" charset="0"/>
              </a:rPr>
              <a:t>sum of 0 numbers is  0</a:t>
            </a:r>
          </a:p>
        </p:txBody>
      </p:sp>
    </p:spTree>
    <p:extLst>
      <p:ext uri="{BB962C8B-B14F-4D97-AF65-F5344CB8AC3E}">
        <p14:creationId xmlns:p14="http://schemas.microsoft.com/office/powerpoint/2010/main" val="278305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3952687" y="67117"/>
            <a:ext cx="5709928" cy="677401"/>
          </a:xfrm>
          <a:prstGeom prst="rect">
            <a:avLst/>
          </a:prstGeom>
        </p:spPr>
        <p:txBody>
          <a:bodyPr vert="horz" lIns="91440" tIns="45720" rIns="91440" bIns="45720" rtlCol="0" anchor="b">
            <a:noAutofit/>
          </a:bodyPr>
          <a:lstStyle/>
          <a:p>
            <a:pPr marL="228600">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3.2 Method Overloading</a:t>
            </a:r>
          </a:p>
        </p:txBody>
      </p:sp>
      <p:sp>
        <p:nvSpPr>
          <p:cNvPr id="3" name="TextBox 2">
            <a:extLst>
              <a:ext uri="{FF2B5EF4-FFF2-40B4-BE49-F238E27FC236}">
                <a16:creationId xmlns:a16="http://schemas.microsoft.com/office/drawing/2014/main" id="{C6C9015D-84F0-B96D-AE89-2D14568C4F93}"/>
              </a:ext>
            </a:extLst>
          </p:cNvPr>
          <p:cNvSpPr txBox="1"/>
          <p:nvPr/>
        </p:nvSpPr>
        <p:spPr>
          <a:xfrm>
            <a:off x="3797140" y="1225773"/>
            <a:ext cx="8035466" cy="2118465"/>
          </a:xfrm>
          <a:prstGeom prst="rect">
            <a:avLst/>
          </a:prstGeom>
          <a:noFill/>
        </p:spPr>
        <p:txBody>
          <a:bodyPr wrap="square">
            <a:spAutoFit/>
          </a:bodyPr>
          <a:lstStyle/>
          <a:p>
            <a:pPr algn="just">
              <a:lnSpc>
                <a:spcPct val="150000"/>
              </a:lnSpc>
            </a:pPr>
            <a:r>
              <a:rPr lang="en-US" b="1" i="0" u="sng" dirty="0">
                <a:solidFill>
                  <a:srgbClr val="161BE0"/>
                </a:solidFill>
                <a:effectLst/>
                <a:latin typeface="Cambria" panose="02040503050406030204" pitchFamily="18" charset="0"/>
                <a:ea typeface="Cambria" panose="02040503050406030204" pitchFamily="18" charset="0"/>
              </a:rPr>
              <a:t>METHOD  OVERLOADING</a:t>
            </a:r>
          </a:p>
          <a:p>
            <a:pPr marL="342900" indent="-342900"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In Python, </a:t>
            </a:r>
            <a:r>
              <a:rPr lang="en-US" b="1" i="0" dirty="0">
                <a:solidFill>
                  <a:srgbClr val="FF0000"/>
                </a:solidFill>
                <a:effectLst/>
                <a:latin typeface="Cambria" panose="02040503050406030204" pitchFamily="18" charset="0"/>
                <a:ea typeface="Cambria" panose="02040503050406030204" pitchFamily="18" charset="0"/>
              </a:rPr>
              <a:t>method overloading </a:t>
            </a:r>
            <a:r>
              <a:rPr lang="en-US" b="0" i="0" dirty="0">
                <a:solidFill>
                  <a:srgbClr val="374151"/>
                </a:solidFill>
                <a:effectLst/>
                <a:latin typeface="Cambria" panose="02040503050406030204" pitchFamily="18" charset="0"/>
                <a:ea typeface="Cambria" panose="02040503050406030204" pitchFamily="18" charset="0"/>
              </a:rPr>
              <a:t>refers to the ability to </a:t>
            </a:r>
            <a:r>
              <a:rPr lang="en-US" b="1" i="0" dirty="0">
                <a:solidFill>
                  <a:srgbClr val="FF0000"/>
                </a:solidFill>
                <a:effectLst/>
                <a:latin typeface="Cambria" panose="02040503050406030204" pitchFamily="18" charset="0"/>
                <a:ea typeface="Cambria" panose="02040503050406030204" pitchFamily="18" charset="0"/>
              </a:rPr>
              <a:t>define multiple methods in a class with the same name but different parameter lists</a:t>
            </a:r>
            <a:r>
              <a:rPr lang="en-US" b="0" i="0" dirty="0">
                <a:solidFill>
                  <a:srgbClr val="374151"/>
                </a:solidFill>
                <a:effectLst/>
                <a:latin typeface="Cambria" panose="02040503050406030204" pitchFamily="18" charset="0"/>
                <a:ea typeface="Cambria" panose="02040503050406030204" pitchFamily="18" charset="0"/>
              </a:rPr>
              <a:t>. </a:t>
            </a:r>
          </a:p>
          <a:p>
            <a:pPr marL="342900" indent="-342900"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Each method performs a different operation based on the number or type of arguments passed to it. .</a:t>
            </a:r>
            <a:endParaRPr lang="en-US" b="0" dirty="0">
              <a:solidFill>
                <a:srgbClr val="000000"/>
              </a:solidFill>
              <a:effectLst/>
              <a:latin typeface="Cambria" panose="02040503050406030204" pitchFamily="18" charset="0"/>
              <a:ea typeface="Cambria" panose="02040503050406030204" pitchFamily="18" charset="0"/>
            </a:endParaRPr>
          </a:p>
        </p:txBody>
      </p:sp>
      <p:pic>
        <p:nvPicPr>
          <p:cNvPr id="1026" name="Picture 2" descr="Lightbox">
            <a:extLst>
              <a:ext uri="{FF2B5EF4-FFF2-40B4-BE49-F238E27FC236}">
                <a16:creationId xmlns:a16="http://schemas.microsoft.com/office/drawing/2014/main" id="{D7326C77-2F55-9F37-C85E-CBAB8DFE2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461" y="3688320"/>
            <a:ext cx="4218219" cy="254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4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3249039" y="10529"/>
            <a:ext cx="4827968" cy="677401"/>
          </a:xfrm>
          <a:prstGeom prst="rect">
            <a:avLst/>
          </a:prstGeom>
        </p:spPr>
        <p:txBody>
          <a:bodyPr vert="horz" lIns="91440" tIns="45720" rIns="91440" bIns="45720" rtlCol="0" anchor="b">
            <a:noAutofit/>
          </a:bodyPr>
          <a:lstStyle/>
          <a:p>
            <a:pPr marL="228600">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3.2 Method Overloading</a:t>
            </a:r>
          </a:p>
        </p:txBody>
      </p:sp>
      <p:sp>
        <p:nvSpPr>
          <p:cNvPr id="3" name="TextBox 2">
            <a:extLst>
              <a:ext uri="{FF2B5EF4-FFF2-40B4-BE49-F238E27FC236}">
                <a16:creationId xmlns:a16="http://schemas.microsoft.com/office/drawing/2014/main" id="{C6C9015D-84F0-B96D-AE89-2D14568C4F93}"/>
              </a:ext>
            </a:extLst>
          </p:cNvPr>
          <p:cNvSpPr txBox="1"/>
          <p:nvPr/>
        </p:nvSpPr>
        <p:spPr>
          <a:xfrm>
            <a:off x="3963023" y="1578584"/>
            <a:ext cx="7341123" cy="2862322"/>
          </a:xfrm>
          <a:prstGeom prst="rect">
            <a:avLst/>
          </a:prstGeom>
          <a:solidFill>
            <a:schemeClr val="accent5">
              <a:lumMod val="20000"/>
              <a:lumOff val="80000"/>
            </a:schemeClr>
          </a:solidFill>
        </p:spPr>
        <p:txBody>
          <a:bodyPr wrap="square">
            <a:spAutoFit/>
          </a:bodyPr>
          <a:lstStyle/>
          <a:p>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Meth</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def</a:t>
            </a:r>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sum</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self</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x</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z</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x</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y</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z</a:t>
            </a:r>
            <a:endParaRPr lang="en-US" sz="2000" b="0" dirty="0">
              <a:solidFill>
                <a:srgbClr val="000000"/>
              </a:solidFill>
              <a:effectLst/>
              <a:latin typeface="Consolas" panose="020B0609020204030204" pitchFamily="49" charset="0"/>
            </a:endParaRPr>
          </a:p>
          <a:p>
            <a:r>
              <a:rPr lang="en-US" sz="2000" b="0" dirty="0">
                <a:solidFill>
                  <a:srgbClr val="001080"/>
                </a:solidFill>
                <a:effectLst/>
                <a:latin typeface="Consolas" panose="020B0609020204030204" pitchFamily="49" charset="0"/>
              </a:rPr>
              <a:t>s1</a:t>
            </a:r>
            <a:r>
              <a:rPr lang="en-US" sz="2000" b="0" dirty="0">
                <a:solidFill>
                  <a:srgbClr val="000000"/>
                </a:solidFill>
                <a:effectLst/>
                <a:latin typeface="Consolas" panose="020B0609020204030204" pitchFamily="49" charset="0"/>
              </a:rPr>
              <a:t>=</a:t>
            </a:r>
            <a:r>
              <a:rPr lang="en-US" sz="2000" b="0" dirty="0">
                <a:solidFill>
                  <a:srgbClr val="267F99"/>
                </a:solidFill>
                <a:effectLst/>
                <a:latin typeface="Consolas" panose="020B0609020204030204" pitchFamily="49" charset="0"/>
              </a:rPr>
              <a:t>Meth</a:t>
            </a:r>
            <a:r>
              <a:rPr lang="en-US" sz="2000" b="0" dirty="0">
                <a:solidFill>
                  <a:srgbClr val="000000"/>
                </a:solidFill>
                <a:effectLst/>
                <a:latin typeface="Consolas" panose="020B0609020204030204" pitchFamily="49" charset="0"/>
              </a:rPr>
              <a:t>()</a:t>
            </a:r>
          </a:p>
          <a:p>
            <a:r>
              <a:rPr lang="en-US" sz="2000" b="0" dirty="0">
                <a:solidFill>
                  <a:srgbClr val="001080"/>
                </a:solidFill>
                <a:effectLst/>
                <a:latin typeface="Consolas" panose="020B0609020204030204" pitchFamily="49" charset="0"/>
              </a:rPr>
              <a:t>so2</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s1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sum</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3</a:t>
            </a:r>
            <a:r>
              <a:rPr lang="en-US" sz="2000" b="0" dirty="0">
                <a:solidFill>
                  <a:srgbClr val="000000"/>
                </a:solidFill>
                <a:effectLst/>
                <a:latin typeface="Consolas" panose="020B0609020204030204" pitchFamily="49" charset="0"/>
              </a:rPr>
              <a:t>)</a:t>
            </a:r>
          </a:p>
          <a:p>
            <a:r>
              <a:rPr lang="en-US" sz="2000" b="0" dirty="0">
                <a:solidFill>
                  <a:srgbClr val="001080"/>
                </a:solidFill>
                <a:effectLst/>
                <a:latin typeface="Consolas" panose="020B0609020204030204" pitchFamily="49" charset="0"/>
              </a:rPr>
              <a:t>so3</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s1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sum</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3</a:t>
            </a:r>
            <a:r>
              <a:rPr lang="en-US" sz="2000" b="0" dirty="0">
                <a:solidFill>
                  <a:srgbClr val="000000"/>
                </a:solidFill>
                <a:effectLst/>
                <a:latin typeface="Consolas" panose="020B0609020204030204" pitchFamily="49" charset="0"/>
              </a:rPr>
              <a:t>)</a:t>
            </a:r>
          </a:p>
          <a:p>
            <a:r>
              <a:rPr lang="en-US" sz="2000" b="0" dirty="0">
                <a:solidFill>
                  <a:srgbClr val="795E26"/>
                </a:solidFill>
                <a:effectLst/>
                <a:latin typeface="Consolas" panose="020B0609020204030204" pitchFamily="49" charset="0"/>
              </a:rPr>
              <a:t>print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"sum of 2 numbers is "</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so2</a:t>
            </a:r>
            <a:r>
              <a:rPr lang="en-US" sz="2000" b="0" dirty="0">
                <a:solidFill>
                  <a:srgbClr val="000000"/>
                </a:solidFill>
                <a:effectLst/>
                <a:latin typeface="Consolas" panose="020B0609020204030204" pitchFamily="49" charset="0"/>
              </a:rPr>
              <a:t>)</a:t>
            </a:r>
          </a:p>
          <a:p>
            <a:r>
              <a:rPr lang="en-US" sz="2000" b="0" dirty="0">
                <a:solidFill>
                  <a:srgbClr val="795E26"/>
                </a:solidFill>
                <a:effectLst/>
                <a:latin typeface="Consolas" panose="020B0609020204030204" pitchFamily="49" charset="0"/>
              </a:rPr>
              <a:t>print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"sum of 3 numbers is "</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so3</a:t>
            </a:r>
            <a:r>
              <a:rPr lang="en-US" sz="2000" b="0" dirty="0">
                <a:solidFill>
                  <a:srgbClr val="000000"/>
                </a:solidFill>
                <a:effectLst/>
                <a:latin typeface="Consolas" panose="020B0609020204030204" pitchFamily="49" charset="0"/>
              </a:rPr>
              <a:t>)</a:t>
            </a:r>
          </a:p>
          <a:p>
            <a:endParaRPr lang="en-IN" sz="2000" b="0" dirty="0">
              <a:solidFill>
                <a:srgbClr val="000000"/>
              </a:solidFill>
              <a:effectLst/>
              <a:latin typeface="Consolas" panose="020B0609020204030204" pitchFamily="49" charset="0"/>
            </a:endParaRPr>
          </a:p>
        </p:txBody>
      </p:sp>
      <p:sp>
        <p:nvSpPr>
          <p:cNvPr id="5" name="TextBox 4">
            <a:extLst>
              <a:ext uri="{FF2B5EF4-FFF2-40B4-BE49-F238E27FC236}">
                <a16:creationId xmlns:a16="http://schemas.microsoft.com/office/drawing/2014/main" id="{AEA7B47C-6602-7A15-F9CF-1AE063ADC952}"/>
              </a:ext>
            </a:extLst>
          </p:cNvPr>
          <p:cNvSpPr txBox="1"/>
          <p:nvPr/>
        </p:nvSpPr>
        <p:spPr>
          <a:xfrm>
            <a:off x="3984382" y="4780868"/>
            <a:ext cx="7291771" cy="1015663"/>
          </a:xfrm>
          <a:prstGeom prst="rect">
            <a:avLst/>
          </a:prstGeom>
          <a:solidFill>
            <a:schemeClr val="accent2">
              <a:lumMod val="40000"/>
              <a:lumOff val="60000"/>
            </a:schemeClr>
          </a:solidFill>
        </p:spPr>
        <p:txBody>
          <a:bodyPr wrap="square" rtlCol="0">
            <a:spAutoFit/>
          </a:bodyPr>
          <a:lstStyle/>
          <a:p>
            <a:r>
              <a:rPr lang="en-US" sz="2000" b="1" dirty="0">
                <a:solidFill>
                  <a:srgbClr val="161BE0"/>
                </a:solidFill>
                <a:latin typeface="Consolas" panose="020B0609020204030204" pitchFamily="49" charset="0"/>
              </a:rPr>
              <a:t>OUTPUT</a:t>
            </a:r>
          </a:p>
          <a:p>
            <a:r>
              <a:rPr lang="en-US" sz="2000" dirty="0">
                <a:latin typeface="Consolas" panose="020B0609020204030204" pitchFamily="49" charset="0"/>
              </a:rPr>
              <a:t>sum of 2 numbers is  5</a:t>
            </a:r>
          </a:p>
          <a:p>
            <a:r>
              <a:rPr lang="en-US" sz="2000" dirty="0">
                <a:latin typeface="Consolas" panose="020B0609020204030204" pitchFamily="49" charset="0"/>
              </a:rPr>
              <a:t>sum of 3 numbers is  6</a:t>
            </a:r>
            <a:endParaRPr lang="en-IN" sz="2000" dirty="0">
              <a:latin typeface="Consolas" panose="020B0609020204030204" pitchFamily="49" charset="0"/>
            </a:endParaRPr>
          </a:p>
        </p:txBody>
      </p:sp>
    </p:spTree>
    <p:extLst>
      <p:ext uri="{BB962C8B-B14F-4D97-AF65-F5344CB8AC3E}">
        <p14:creationId xmlns:p14="http://schemas.microsoft.com/office/powerpoint/2010/main" val="136646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fontScale="25000" lnSpcReduction="20000"/>
          </a:bodyPr>
          <a:lstStyle/>
          <a:p>
            <a:pPr marL="685800" indent="-457200">
              <a:lnSpc>
                <a:spcPct val="150000"/>
              </a:lnSpc>
              <a:spcAft>
                <a:spcPts val="600"/>
              </a:spcAft>
              <a:buFont typeface="+mj-lt"/>
              <a:buAutoNum type="arabicPeriod"/>
            </a:pPr>
            <a:r>
              <a:rPr lang="en-US" sz="9600" b="1" dirty="0">
                <a:solidFill>
                  <a:srgbClr val="161BE0"/>
                </a:solidFill>
                <a:latin typeface="Cambria" panose="02040503050406030204" pitchFamily="18" charset="0"/>
                <a:ea typeface="Cambria" panose="02040503050406030204" pitchFamily="18" charset="0"/>
              </a:rPr>
              <a:t>What is Object Oriented Programming</a:t>
            </a:r>
          </a:p>
          <a:p>
            <a:pPr marL="685800" indent="-457200">
              <a:lnSpc>
                <a:spcPct val="150000"/>
              </a:lnSpc>
              <a:spcAft>
                <a:spcPts val="600"/>
              </a:spcAft>
              <a:buFont typeface="+mj-lt"/>
              <a:buAutoNum type="arabicPeriod"/>
            </a:pPr>
            <a:r>
              <a:rPr lang="en-US" sz="9600" b="1" dirty="0">
                <a:solidFill>
                  <a:schemeClr val="tx1">
                    <a:alpha val="80000"/>
                  </a:schemeClr>
                </a:solidFill>
                <a:latin typeface="Cambria" panose="02040503050406030204" pitchFamily="18" charset="0"/>
                <a:ea typeface="Cambria" panose="02040503050406030204" pitchFamily="18" charset="0"/>
              </a:rPr>
              <a:t>Encapsulation</a:t>
            </a:r>
          </a:p>
          <a:p>
            <a:pPr marL="685800" indent="-457200">
              <a:lnSpc>
                <a:spcPct val="150000"/>
              </a:lnSpc>
              <a:spcAft>
                <a:spcPts val="600"/>
              </a:spcAft>
              <a:buFont typeface="+mj-lt"/>
              <a:buAutoNum type="arabicPeriod"/>
            </a:pPr>
            <a:r>
              <a:rPr lang="en-US" sz="9600" b="1" dirty="0">
                <a:solidFill>
                  <a:srgbClr val="161BE0"/>
                </a:solidFill>
                <a:latin typeface="Cambria" panose="02040503050406030204" pitchFamily="18" charset="0"/>
                <a:ea typeface="Cambria" panose="02040503050406030204" pitchFamily="18" charset="0"/>
              </a:rPr>
              <a:t>Polymorphism</a:t>
            </a:r>
          </a:p>
          <a:p>
            <a:pPr marL="685800" indent="-457200">
              <a:lnSpc>
                <a:spcPct val="150000"/>
              </a:lnSpc>
              <a:spcAft>
                <a:spcPts val="600"/>
              </a:spcAft>
              <a:buFont typeface="+mj-lt"/>
              <a:buAutoNum type="arabicPeriod"/>
            </a:pPr>
            <a:r>
              <a:rPr lang="en-US" sz="9600" b="1" dirty="0">
                <a:solidFill>
                  <a:schemeClr val="tx1">
                    <a:alpha val="80000"/>
                  </a:schemeClr>
                </a:solidFill>
                <a:latin typeface="Cambria" panose="02040503050406030204" pitchFamily="18" charset="0"/>
                <a:ea typeface="Cambria" panose="02040503050406030204" pitchFamily="18" charset="0"/>
              </a:rPr>
              <a:t>Inheritance</a:t>
            </a:r>
          </a:p>
          <a:p>
            <a:pPr marL="685800" indent="-457200">
              <a:lnSpc>
                <a:spcPct val="150000"/>
              </a:lnSpc>
              <a:spcAft>
                <a:spcPts val="600"/>
              </a:spcAft>
              <a:buFont typeface="+mj-lt"/>
              <a:buAutoNum type="arabicPeriod"/>
            </a:pPr>
            <a:r>
              <a:rPr lang="en-US" sz="9600" b="1" dirty="0">
                <a:solidFill>
                  <a:srgbClr val="161BE0"/>
                </a:solidFill>
                <a:latin typeface="Cambria" panose="02040503050406030204" pitchFamily="18" charset="0"/>
                <a:ea typeface="Cambria" panose="02040503050406030204" pitchFamily="18" charset="0"/>
              </a:rPr>
              <a:t>Object Oriented Design with UML</a:t>
            </a:r>
          </a:p>
          <a:p>
            <a:pPr marL="685800" indent="-457200">
              <a:lnSpc>
                <a:spcPct val="150000"/>
              </a:lnSpc>
              <a:spcAft>
                <a:spcPts val="600"/>
              </a:spcAft>
              <a:buFont typeface="+mj-lt"/>
              <a:buAutoNum type="arabicPeriod"/>
            </a:pPr>
            <a:r>
              <a:rPr lang="en-US" sz="9600" b="1" dirty="0">
                <a:solidFill>
                  <a:schemeClr val="tx1">
                    <a:alpha val="80000"/>
                  </a:schemeClr>
                </a:solidFill>
                <a:latin typeface="Cambria" panose="02040503050406030204" pitchFamily="18" charset="0"/>
                <a:ea typeface="Cambria" panose="02040503050406030204" pitchFamily="18" charset="0"/>
              </a:rPr>
              <a:t>Computational Problem Solving</a:t>
            </a:r>
          </a:p>
          <a:p>
            <a:pPr marL="685800" indent="-457200">
              <a:lnSpc>
                <a:spcPct val="150000"/>
              </a:lnSpc>
              <a:spcAft>
                <a:spcPts val="600"/>
              </a:spcAft>
              <a:buFont typeface="+mj-lt"/>
              <a:buAutoNum type="arabicPeriod"/>
            </a:pPr>
            <a:r>
              <a:rPr lang="en-US" sz="9600" b="1" dirty="0">
                <a:solidFill>
                  <a:srgbClr val="161BE0"/>
                </a:solidFill>
                <a:latin typeface="Cambria" panose="02040503050406030204" pitchFamily="18" charset="0"/>
                <a:ea typeface="Cambria" panose="02040503050406030204" pitchFamily="18" charset="0"/>
              </a:rPr>
              <a:t>Vehicle Rental Agency Problem</a:t>
            </a: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19" name="Group 18">
            <a:extLst>
              <a:ext uri="{FF2B5EF4-FFF2-40B4-BE49-F238E27FC236}">
                <a16:creationId xmlns:a16="http://schemas.microsoft.com/office/drawing/2014/main" id="{C1DF2FA4-D8F5-A89B-3EBC-05E375F6C418}"/>
              </a:ext>
            </a:extLst>
          </p:cNvPr>
          <p:cNvGrpSpPr/>
          <p:nvPr/>
        </p:nvGrpSpPr>
        <p:grpSpPr>
          <a:xfrm>
            <a:off x="0" y="73941"/>
            <a:ext cx="12192000" cy="6858000"/>
            <a:chOff x="0" y="73941"/>
            <a:chExt cx="12192000" cy="6858000"/>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8278" y="1122932"/>
              <a:ext cx="3326796" cy="5336274"/>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0" y="73941"/>
              <a:ext cx="12192000" cy="875490"/>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4064484" y="94943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4903876" y="83573"/>
            <a:ext cx="2413379" cy="6774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bg1"/>
                </a:solidFill>
                <a:latin typeface="Cambria" panose="02040503050406030204" pitchFamily="18" charset="0"/>
                <a:ea typeface="Cambria" panose="02040503050406030204" pitchFamily="18" charset="0"/>
                <a:cs typeface="+mj-cs"/>
              </a:rPr>
              <a:t>UNIT IV</a:t>
            </a:r>
          </a:p>
        </p:txBody>
      </p:sp>
    </p:spTree>
    <p:extLst>
      <p:ext uri="{BB962C8B-B14F-4D97-AF65-F5344CB8AC3E}">
        <p14:creationId xmlns:p14="http://schemas.microsoft.com/office/powerpoint/2010/main" val="1011520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3832697" y="67117"/>
            <a:ext cx="5829917" cy="677401"/>
          </a:xfrm>
          <a:prstGeom prst="rect">
            <a:avLst/>
          </a:prstGeom>
        </p:spPr>
        <p:txBody>
          <a:bodyPr vert="horz" lIns="91440" tIns="45720" rIns="91440" bIns="45720" rtlCol="0" anchor="b">
            <a:noAutofit/>
          </a:bodyPr>
          <a:lstStyle/>
          <a:p>
            <a:pPr marL="228600">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3.2 Method Overloading</a:t>
            </a:r>
          </a:p>
        </p:txBody>
      </p:sp>
      <p:sp>
        <p:nvSpPr>
          <p:cNvPr id="3" name="TextBox 2">
            <a:extLst>
              <a:ext uri="{FF2B5EF4-FFF2-40B4-BE49-F238E27FC236}">
                <a16:creationId xmlns:a16="http://schemas.microsoft.com/office/drawing/2014/main" id="{C6C9015D-84F0-B96D-AE89-2D14568C4F93}"/>
              </a:ext>
            </a:extLst>
          </p:cNvPr>
          <p:cNvSpPr txBox="1"/>
          <p:nvPr/>
        </p:nvSpPr>
        <p:spPr>
          <a:xfrm>
            <a:off x="3732676" y="949431"/>
            <a:ext cx="8318295" cy="5632311"/>
          </a:xfrm>
          <a:prstGeom prst="rect">
            <a:avLst/>
          </a:prstGeom>
          <a:solidFill>
            <a:schemeClr val="accent5">
              <a:lumMod val="20000"/>
              <a:lumOff val="80000"/>
            </a:schemeClr>
          </a:solidFill>
        </p:spPr>
        <p:txBody>
          <a:bodyPr wrap="square">
            <a:spAutoFit/>
          </a:bodyPr>
          <a:lstStyle/>
          <a:p>
            <a:r>
              <a:rPr lang="en-IN" sz="2000" b="0" dirty="0">
                <a:solidFill>
                  <a:srgbClr val="0000FF"/>
                </a:solidFill>
                <a:effectLst/>
                <a:latin typeface="Consolas" panose="020B0609020204030204" pitchFamily="49" charset="0"/>
              </a:rPr>
              <a:t>class</a:t>
            </a:r>
            <a:r>
              <a:rPr lang="en-IN" sz="2000" b="0" dirty="0">
                <a:solidFill>
                  <a:srgbClr val="000000"/>
                </a:solidFill>
                <a:effectLst/>
                <a:latin typeface="Consolas" panose="020B0609020204030204" pitchFamily="49" charset="0"/>
              </a:rPr>
              <a:t> </a:t>
            </a:r>
            <a:r>
              <a:rPr lang="en-IN" sz="2000" b="0" dirty="0" err="1">
                <a:solidFill>
                  <a:srgbClr val="267F99"/>
                </a:solidFill>
                <a:effectLst/>
                <a:latin typeface="Consolas" panose="020B0609020204030204" pitchFamily="49" charset="0"/>
              </a:rPr>
              <a:t>methOverloading</a:t>
            </a:r>
            <a:r>
              <a:rPr lang="en-IN" sz="2000" b="0" dirty="0">
                <a:solidFill>
                  <a:srgbClr val="000000"/>
                </a:solidFill>
                <a:effectLst/>
                <a:latin typeface="Consolas" panose="020B0609020204030204" pitchFamily="49" charset="0"/>
              </a:rPr>
              <a:t>:</a:t>
            </a:r>
          </a:p>
          <a:p>
            <a:r>
              <a:rPr lang="en-IN" sz="2000" b="0" dirty="0">
                <a:solidFill>
                  <a:srgbClr val="000000"/>
                </a:solidFill>
                <a:effectLst/>
                <a:latin typeface="Consolas" panose="020B0609020204030204" pitchFamily="49" charset="0"/>
              </a:rPr>
              <a:t>    </a:t>
            </a:r>
            <a:r>
              <a:rPr lang="en-IN" sz="2000" b="0" dirty="0">
                <a:solidFill>
                  <a:srgbClr val="0000FF"/>
                </a:solidFill>
                <a:effectLst/>
                <a:latin typeface="Consolas" panose="020B0609020204030204" pitchFamily="49" charset="0"/>
              </a:rPr>
              <a:t>def</a:t>
            </a:r>
            <a:r>
              <a:rPr lang="en-IN" sz="2000" b="0" dirty="0">
                <a:solidFill>
                  <a:srgbClr val="000000"/>
                </a:solidFill>
                <a:effectLst/>
                <a:latin typeface="Consolas" panose="020B0609020204030204" pitchFamily="49" charset="0"/>
              </a:rPr>
              <a:t> </a:t>
            </a:r>
            <a:r>
              <a:rPr lang="en-IN" sz="2000" b="0" dirty="0">
                <a:solidFill>
                  <a:srgbClr val="795E26"/>
                </a:solidFill>
                <a:effectLst/>
                <a:latin typeface="Consolas" panose="020B0609020204030204" pitchFamily="49" charset="0"/>
              </a:rPr>
              <a:t>add</a:t>
            </a:r>
            <a:r>
              <a:rPr lang="en-IN" sz="2000" b="0" dirty="0">
                <a:solidFill>
                  <a:srgbClr val="000000"/>
                </a:solidFill>
                <a:effectLst/>
                <a:latin typeface="Consolas" panose="020B0609020204030204" pitchFamily="49" charset="0"/>
              </a:rPr>
              <a:t>(</a:t>
            </a:r>
            <a:r>
              <a:rPr lang="en-IN" sz="2000" b="0" dirty="0">
                <a:solidFill>
                  <a:srgbClr val="001080"/>
                </a:solidFill>
                <a:effectLst/>
                <a:latin typeface="Consolas" panose="020B0609020204030204" pitchFamily="49" charset="0"/>
              </a:rPr>
              <a:t>self</a:t>
            </a:r>
            <a:r>
              <a:rPr lang="en-IN" sz="2000" b="0" dirty="0">
                <a:solidFill>
                  <a:srgbClr val="000000"/>
                </a:solidFill>
                <a:effectLst/>
                <a:latin typeface="Consolas" panose="020B0609020204030204" pitchFamily="49" charset="0"/>
              </a:rPr>
              <a:t>, </a:t>
            </a:r>
            <a:r>
              <a:rPr lang="en-IN" sz="2000" b="0" dirty="0">
                <a:solidFill>
                  <a:srgbClr val="001080"/>
                </a:solidFill>
                <a:effectLst/>
                <a:latin typeface="Consolas" panose="020B0609020204030204" pitchFamily="49" charset="0"/>
              </a:rPr>
              <a:t>a</a:t>
            </a:r>
            <a:r>
              <a:rPr lang="en-IN" sz="2000" b="0" dirty="0">
                <a:solidFill>
                  <a:srgbClr val="000000"/>
                </a:solidFill>
                <a:effectLst/>
                <a:latin typeface="Consolas" panose="020B0609020204030204" pitchFamily="49" charset="0"/>
              </a:rPr>
              <a:t>, </a:t>
            </a:r>
            <a:r>
              <a:rPr lang="en-IN" sz="2000" b="0" dirty="0">
                <a:solidFill>
                  <a:srgbClr val="001080"/>
                </a:solidFill>
                <a:effectLst/>
                <a:latin typeface="Consolas" panose="020B0609020204030204" pitchFamily="49" charset="0"/>
              </a:rPr>
              <a:t>b</a:t>
            </a:r>
            <a:r>
              <a:rPr lang="en-IN" sz="2000" b="0" dirty="0">
                <a:solidFill>
                  <a:srgbClr val="000000"/>
                </a:solidFill>
                <a:effectLst/>
                <a:latin typeface="Consolas" panose="020B0609020204030204" pitchFamily="49" charset="0"/>
              </a:rPr>
              <a:t>):</a:t>
            </a:r>
          </a:p>
          <a:p>
            <a:r>
              <a:rPr lang="en-IN" sz="2000" b="0" dirty="0">
                <a:solidFill>
                  <a:srgbClr val="000000"/>
                </a:solidFill>
                <a:effectLst/>
                <a:latin typeface="Consolas" panose="020B0609020204030204" pitchFamily="49" charset="0"/>
              </a:rPr>
              <a:t>        </a:t>
            </a:r>
            <a:r>
              <a:rPr lang="en-IN" sz="2000" b="0" dirty="0">
                <a:solidFill>
                  <a:srgbClr val="AF00DB"/>
                </a:solidFill>
                <a:effectLst/>
                <a:latin typeface="Consolas" panose="020B0609020204030204" pitchFamily="49" charset="0"/>
              </a:rPr>
              <a:t>return</a:t>
            </a:r>
            <a:r>
              <a:rPr lang="en-IN" sz="2000" b="0" dirty="0">
                <a:solidFill>
                  <a:srgbClr val="000000"/>
                </a:solidFill>
                <a:effectLst/>
                <a:latin typeface="Consolas" panose="020B0609020204030204" pitchFamily="49" charset="0"/>
              </a:rPr>
              <a:t> </a:t>
            </a:r>
            <a:r>
              <a:rPr lang="en-IN" sz="2000" b="0" dirty="0">
                <a:solidFill>
                  <a:srgbClr val="001080"/>
                </a:solidFill>
                <a:effectLst/>
                <a:latin typeface="Consolas" panose="020B0609020204030204" pitchFamily="49" charset="0"/>
              </a:rPr>
              <a:t>a</a:t>
            </a:r>
            <a:r>
              <a:rPr lang="en-IN" sz="2000" b="0" dirty="0">
                <a:solidFill>
                  <a:srgbClr val="000000"/>
                </a:solidFill>
                <a:effectLst/>
                <a:latin typeface="Consolas" panose="020B0609020204030204" pitchFamily="49" charset="0"/>
              </a:rPr>
              <a:t> + </a:t>
            </a:r>
            <a:r>
              <a:rPr lang="en-IN" sz="2000" b="0" dirty="0">
                <a:solidFill>
                  <a:srgbClr val="001080"/>
                </a:solidFill>
                <a:effectLst/>
                <a:latin typeface="Consolas" panose="020B0609020204030204" pitchFamily="49" charset="0"/>
              </a:rPr>
              <a:t>b</a:t>
            </a:r>
            <a:endParaRPr lang="en-IN" sz="2000" b="0" dirty="0">
              <a:solidFill>
                <a:srgbClr val="000000"/>
              </a:solidFill>
              <a:effectLst/>
              <a:latin typeface="Consolas" panose="020B0609020204030204" pitchFamily="49" charset="0"/>
            </a:endParaRPr>
          </a:p>
          <a:p>
            <a:br>
              <a:rPr lang="en-IN" sz="2000" b="0" dirty="0">
                <a:solidFill>
                  <a:srgbClr val="000000"/>
                </a:solidFill>
                <a:effectLst/>
                <a:latin typeface="Consolas" panose="020B0609020204030204" pitchFamily="49" charset="0"/>
              </a:rPr>
            </a:br>
            <a:r>
              <a:rPr lang="en-IN" sz="2000" b="0" dirty="0">
                <a:solidFill>
                  <a:srgbClr val="000000"/>
                </a:solidFill>
                <a:effectLst/>
                <a:latin typeface="Consolas" panose="020B0609020204030204" pitchFamily="49" charset="0"/>
              </a:rPr>
              <a:t>    </a:t>
            </a:r>
            <a:r>
              <a:rPr lang="en-IN" sz="2000" b="0" dirty="0">
                <a:solidFill>
                  <a:srgbClr val="0000FF"/>
                </a:solidFill>
                <a:effectLst/>
                <a:latin typeface="Consolas" panose="020B0609020204030204" pitchFamily="49" charset="0"/>
              </a:rPr>
              <a:t>def</a:t>
            </a:r>
            <a:r>
              <a:rPr lang="en-IN" sz="2000" b="0" dirty="0">
                <a:solidFill>
                  <a:srgbClr val="000000"/>
                </a:solidFill>
                <a:effectLst/>
                <a:latin typeface="Consolas" panose="020B0609020204030204" pitchFamily="49" charset="0"/>
              </a:rPr>
              <a:t> </a:t>
            </a:r>
            <a:r>
              <a:rPr lang="en-IN" sz="2000" b="0" dirty="0">
                <a:solidFill>
                  <a:srgbClr val="795E26"/>
                </a:solidFill>
                <a:effectLst/>
                <a:latin typeface="Consolas" panose="020B0609020204030204" pitchFamily="49" charset="0"/>
              </a:rPr>
              <a:t>add</a:t>
            </a:r>
            <a:r>
              <a:rPr lang="en-IN" sz="2000" b="0" dirty="0">
                <a:solidFill>
                  <a:srgbClr val="000000"/>
                </a:solidFill>
                <a:effectLst/>
                <a:latin typeface="Consolas" panose="020B0609020204030204" pitchFamily="49" charset="0"/>
              </a:rPr>
              <a:t>(</a:t>
            </a:r>
            <a:r>
              <a:rPr lang="en-IN" sz="2000" b="0" dirty="0">
                <a:solidFill>
                  <a:srgbClr val="001080"/>
                </a:solidFill>
                <a:effectLst/>
                <a:latin typeface="Consolas" panose="020B0609020204030204" pitchFamily="49" charset="0"/>
              </a:rPr>
              <a:t>self</a:t>
            </a:r>
            <a:r>
              <a:rPr lang="en-IN" sz="2000" b="0" dirty="0">
                <a:solidFill>
                  <a:srgbClr val="000000"/>
                </a:solidFill>
                <a:effectLst/>
                <a:latin typeface="Consolas" panose="020B0609020204030204" pitchFamily="49" charset="0"/>
              </a:rPr>
              <a:t>, </a:t>
            </a:r>
            <a:r>
              <a:rPr lang="en-IN" sz="2000" b="0" dirty="0">
                <a:solidFill>
                  <a:srgbClr val="001080"/>
                </a:solidFill>
                <a:effectLst/>
                <a:latin typeface="Consolas" panose="020B0609020204030204" pitchFamily="49" charset="0"/>
              </a:rPr>
              <a:t>a</a:t>
            </a:r>
            <a:r>
              <a:rPr lang="en-IN" sz="2000" b="0" dirty="0">
                <a:solidFill>
                  <a:srgbClr val="000000"/>
                </a:solidFill>
                <a:effectLst/>
                <a:latin typeface="Consolas" panose="020B0609020204030204" pitchFamily="49" charset="0"/>
              </a:rPr>
              <a:t>, </a:t>
            </a:r>
            <a:r>
              <a:rPr lang="en-IN" sz="2000" b="0" dirty="0">
                <a:solidFill>
                  <a:srgbClr val="001080"/>
                </a:solidFill>
                <a:effectLst/>
                <a:latin typeface="Consolas" panose="020B0609020204030204" pitchFamily="49" charset="0"/>
              </a:rPr>
              <a:t>b</a:t>
            </a:r>
            <a:r>
              <a:rPr lang="en-IN" sz="2000" b="0" dirty="0">
                <a:solidFill>
                  <a:srgbClr val="000000"/>
                </a:solidFill>
                <a:effectLst/>
                <a:latin typeface="Consolas" panose="020B0609020204030204" pitchFamily="49" charset="0"/>
              </a:rPr>
              <a:t>, </a:t>
            </a:r>
            <a:r>
              <a:rPr lang="en-IN" sz="2000" b="0" dirty="0">
                <a:solidFill>
                  <a:srgbClr val="001080"/>
                </a:solidFill>
                <a:effectLst/>
                <a:latin typeface="Consolas" panose="020B0609020204030204" pitchFamily="49" charset="0"/>
              </a:rPr>
              <a:t>c</a:t>
            </a:r>
            <a:r>
              <a:rPr lang="en-IN" sz="2000" b="0" dirty="0">
                <a:solidFill>
                  <a:srgbClr val="000000"/>
                </a:solidFill>
                <a:effectLst/>
                <a:latin typeface="Consolas" panose="020B0609020204030204" pitchFamily="49" charset="0"/>
              </a:rPr>
              <a:t>):</a:t>
            </a:r>
          </a:p>
          <a:p>
            <a:r>
              <a:rPr lang="en-IN" sz="2000" b="0" dirty="0">
                <a:solidFill>
                  <a:srgbClr val="000000"/>
                </a:solidFill>
                <a:effectLst/>
                <a:latin typeface="Consolas" panose="020B0609020204030204" pitchFamily="49" charset="0"/>
              </a:rPr>
              <a:t>        </a:t>
            </a:r>
            <a:r>
              <a:rPr lang="en-IN" sz="2000" b="0" dirty="0">
                <a:solidFill>
                  <a:srgbClr val="AF00DB"/>
                </a:solidFill>
                <a:effectLst/>
                <a:latin typeface="Consolas" panose="020B0609020204030204" pitchFamily="49" charset="0"/>
              </a:rPr>
              <a:t>return</a:t>
            </a:r>
            <a:r>
              <a:rPr lang="en-IN" sz="2000" b="0" dirty="0">
                <a:solidFill>
                  <a:srgbClr val="000000"/>
                </a:solidFill>
                <a:effectLst/>
                <a:latin typeface="Consolas" panose="020B0609020204030204" pitchFamily="49" charset="0"/>
              </a:rPr>
              <a:t> </a:t>
            </a:r>
            <a:r>
              <a:rPr lang="en-IN" sz="2000" b="0" dirty="0">
                <a:solidFill>
                  <a:srgbClr val="001080"/>
                </a:solidFill>
                <a:effectLst/>
                <a:latin typeface="Consolas" panose="020B0609020204030204" pitchFamily="49" charset="0"/>
              </a:rPr>
              <a:t>a</a:t>
            </a:r>
            <a:r>
              <a:rPr lang="en-IN" sz="2000" b="0" dirty="0">
                <a:solidFill>
                  <a:srgbClr val="000000"/>
                </a:solidFill>
                <a:effectLst/>
                <a:latin typeface="Consolas" panose="020B0609020204030204" pitchFamily="49" charset="0"/>
              </a:rPr>
              <a:t> + </a:t>
            </a:r>
            <a:r>
              <a:rPr lang="en-IN" sz="2000" b="0" dirty="0">
                <a:solidFill>
                  <a:srgbClr val="001080"/>
                </a:solidFill>
                <a:effectLst/>
                <a:latin typeface="Consolas" panose="020B0609020204030204" pitchFamily="49" charset="0"/>
              </a:rPr>
              <a:t>b</a:t>
            </a:r>
            <a:r>
              <a:rPr lang="en-IN" sz="2000" b="0" dirty="0">
                <a:solidFill>
                  <a:srgbClr val="000000"/>
                </a:solidFill>
                <a:effectLst/>
                <a:latin typeface="Consolas" panose="020B0609020204030204" pitchFamily="49" charset="0"/>
              </a:rPr>
              <a:t> + </a:t>
            </a:r>
            <a:r>
              <a:rPr lang="en-IN" sz="2000" b="0" dirty="0">
                <a:solidFill>
                  <a:srgbClr val="001080"/>
                </a:solidFill>
                <a:effectLst/>
                <a:latin typeface="Consolas" panose="020B0609020204030204" pitchFamily="49" charset="0"/>
              </a:rPr>
              <a:t>c</a:t>
            </a:r>
            <a:endParaRPr lang="en-IN" sz="2000" b="0" dirty="0">
              <a:solidFill>
                <a:srgbClr val="000000"/>
              </a:solidFill>
              <a:effectLst/>
              <a:latin typeface="Consolas" panose="020B0609020204030204" pitchFamily="49" charset="0"/>
            </a:endParaRPr>
          </a:p>
          <a:p>
            <a:br>
              <a:rPr lang="en-IN" sz="2000" b="0" dirty="0">
                <a:solidFill>
                  <a:srgbClr val="000000"/>
                </a:solidFill>
                <a:effectLst/>
                <a:latin typeface="Consolas" panose="020B0609020204030204" pitchFamily="49" charset="0"/>
              </a:rPr>
            </a:br>
            <a:r>
              <a:rPr lang="en-IN" sz="2000" b="0" dirty="0">
                <a:solidFill>
                  <a:srgbClr val="000000"/>
                </a:solidFill>
                <a:effectLst/>
                <a:latin typeface="Consolas" panose="020B0609020204030204" pitchFamily="49" charset="0"/>
              </a:rPr>
              <a:t>    </a:t>
            </a:r>
            <a:r>
              <a:rPr lang="en-IN" sz="2000" b="0" dirty="0">
                <a:solidFill>
                  <a:srgbClr val="0000FF"/>
                </a:solidFill>
                <a:effectLst/>
                <a:latin typeface="Consolas" panose="020B0609020204030204" pitchFamily="49" charset="0"/>
              </a:rPr>
              <a:t>def</a:t>
            </a:r>
            <a:r>
              <a:rPr lang="en-IN" sz="2000" b="0" dirty="0">
                <a:solidFill>
                  <a:srgbClr val="000000"/>
                </a:solidFill>
                <a:effectLst/>
                <a:latin typeface="Consolas" panose="020B0609020204030204" pitchFamily="49" charset="0"/>
              </a:rPr>
              <a:t> </a:t>
            </a:r>
            <a:r>
              <a:rPr lang="en-IN" sz="2000" b="0" dirty="0">
                <a:solidFill>
                  <a:srgbClr val="795E26"/>
                </a:solidFill>
                <a:effectLst/>
                <a:latin typeface="Consolas" panose="020B0609020204030204" pitchFamily="49" charset="0"/>
              </a:rPr>
              <a:t>add</a:t>
            </a:r>
            <a:r>
              <a:rPr lang="en-IN" sz="2000" b="0" dirty="0">
                <a:solidFill>
                  <a:srgbClr val="000000"/>
                </a:solidFill>
                <a:effectLst/>
                <a:latin typeface="Consolas" panose="020B0609020204030204" pitchFamily="49" charset="0"/>
              </a:rPr>
              <a:t>(</a:t>
            </a:r>
            <a:r>
              <a:rPr lang="en-IN" sz="2000" b="0" dirty="0">
                <a:solidFill>
                  <a:srgbClr val="001080"/>
                </a:solidFill>
                <a:effectLst/>
                <a:latin typeface="Consolas" panose="020B0609020204030204" pitchFamily="49" charset="0"/>
              </a:rPr>
              <a:t>self</a:t>
            </a:r>
            <a:r>
              <a:rPr lang="en-IN" sz="2000" b="0" dirty="0">
                <a:solidFill>
                  <a:srgbClr val="000000"/>
                </a:solidFill>
                <a:effectLst/>
                <a:latin typeface="Consolas" panose="020B0609020204030204" pitchFamily="49" charset="0"/>
              </a:rPr>
              <a:t>, *</a:t>
            </a:r>
            <a:r>
              <a:rPr lang="en-IN" sz="2000" b="0" dirty="0" err="1">
                <a:solidFill>
                  <a:srgbClr val="001080"/>
                </a:solidFill>
                <a:effectLst/>
                <a:latin typeface="Consolas" panose="020B0609020204030204" pitchFamily="49" charset="0"/>
              </a:rPr>
              <a:t>args</a:t>
            </a:r>
            <a:r>
              <a:rPr lang="en-IN" sz="2000" b="0" dirty="0">
                <a:solidFill>
                  <a:srgbClr val="000000"/>
                </a:solidFill>
                <a:effectLst/>
                <a:latin typeface="Consolas" panose="020B0609020204030204" pitchFamily="49" charset="0"/>
              </a:rPr>
              <a:t>):</a:t>
            </a:r>
          </a:p>
          <a:p>
            <a:r>
              <a:rPr lang="en-IN" sz="2000" b="0" dirty="0">
                <a:solidFill>
                  <a:srgbClr val="000000"/>
                </a:solidFill>
                <a:effectLst/>
                <a:latin typeface="Consolas" panose="020B0609020204030204" pitchFamily="49" charset="0"/>
              </a:rPr>
              <a:t>        </a:t>
            </a:r>
            <a:r>
              <a:rPr lang="en-IN" sz="2000" b="0" dirty="0">
                <a:solidFill>
                  <a:srgbClr val="AF00DB"/>
                </a:solidFill>
                <a:effectLst/>
                <a:latin typeface="Consolas" panose="020B0609020204030204" pitchFamily="49" charset="0"/>
              </a:rPr>
              <a:t>return</a:t>
            </a:r>
            <a:r>
              <a:rPr lang="en-IN" sz="2000" b="0" dirty="0">
                <a:solidFill>
                  <a:srgbClr val="000000"/>
                </a:solidFill>
                <a:effectLst/>
                <a:latin typeface="Consolas" panose="020B0609020204030204" pitchFamily="49" charset="0"/>
              </a:rPr>
              <a:t> </a:t>
            </a:r>
            <a:r>
              <a:rPr lang="en-IN" sz="2000" b="0" dirty="0">
                <a:solidFill>
                  <a:srgbClr val="795E26"/>
                </a:solidFill>
                <a:effectLst/>
                <a:latin typeface="Consolas" panose="020B0609020204030204" pitchFamily="49" charset="0"/>
              </a:rPr>
              <a:t>sum</a:t>
            </a:r>
            <a:r>
              <a:rPr lang="en-IN" sz="2000" b="0" dirty="0">
                <a:solidFill>
                  <a:srgbClr val="000000"/>
                </a:solidFill>
                <a:effectLst/>
                <a:latin typeface="Consolas" panose="020B0609020204030204" pitchFamily="49" charset="0"/>
              </a:rPr>
              <a:t>(</a:t>
            </a:r>
            <a:r>
              <a:rPr lang="en-IN" sz="2000" b="0" dirty="0" err="1">
                <a:solidFill>
                  <a:srgbClr val="001080"/>
                </a:solidFill>
                <a:effectLst/>
                <a:latin typeface="Consolas" panose="020B0609020204030204" pitchFamily="49" charset="0"/>
              </a:rPr>
              <a:t>args</a:t>
            </a:r>
            <a:r>
              <a:rPr lang="en-IN" sz="2000" b="0" dirty="0">
                <a:solidFill>
                  <a:srgbClr val="000000"/>
                </a:solidFill>
                <a:effectLst/>
                <a:latin typeface="Consolas" panose="020B0609020204030204" pitchFamily="49" charset="0"/>
              </a:rPr>
              <a:t>)</a:t>
            </a:r>
          </a:p>
          <a:p>
            <a:br>
              <a:rPr lang="en-IN" sz="2000" b="0" dirty="0">
                <a:solidFill>
                  <a:srgbClr val="000000"/>
                </a:solidFill>
                <a:effectLst/>
                <a:latin typeface="Consolas" panose="020B0609020204030204" pitchFamily="49" charset="0"/>
              </a:rPr>
            </a:br>
            <a:br>
              <a:rPr lang="en-IN" sz="2000" b="0" dirty="0">
                <a:solidFill>
                  <a:srgbClr val="000000"/>
                </a:solidFill>
                <a:effectLst/>
                <a:latin typeface="Consolas" panose="020B0609020204030204" pitchFamily="49" charset="0"/>
              </a:rPr>
            </a:br>
            <a:r>
              <a:rPr lang="en-IN" sz="2000" b="0" dirty="0">
                <a:solidFill>
                  <a:srgbClr val="008000"/>
                </a:solidFill>
                <a:effectLst/>
                <a:latin typeface="Consolas" panose="020B0609020204030204" pitchFamily="49" charset="0"/>
              </a:rPr>
              <a:t># Creating an object of </a:t>
            </a:r>
            <a:r>
              <a:rPr lang="en-IN" sz="2000" b="0" dirty="0" err="1">
                <a:solidFill>
                  <a:srgbClr val="008000"/>
                </a:solidFill>
                <a:effectLst/>
                <a:latin typeface="Consolas" panose="020B0609020204030204" pitchFamily="49" charset="0"/>
              </a:rPr>
              <a:t>MyClass</a:t>
            </a:r>
            <a:endParaRPr lang="en-IN" sz="2000" b="0" dirty="0">
              <a:solidFill>
                <a:srgbClr val="000000"/>
              </a:solidFill>
              <a:effectLst/>
              <a:latin typeface="Consolas" panose="020B0609020204030204" pitchFamily="49" charset="0"/>
            </a:endParaRPr>
          </a:p>
          <a:p>
            <a:r>
              <a:rPr lang="en-IN" sz="2000" b="0" dirty="0" err="1">
                <a:solidFill>
                  <a:srgbClr val="001080"/>
                </a:solidFill>
                <a:effectLst/>
                <a:latin typeface="Consolas" panose="020B0609020204030204" pitchFamily="49" charset="0"/>
              </a:rPr>
              <a:t>obj</a:t>
            </a:r>
            <a:r>
              <a:rPr lang="en-IN" sz="2000" b="0" dirty="0">
                <a:solidFill>
                  <a:srgbClr val="000000"/>
                </a:solidFill>
                <a:effectLst/>
                <a:latin typeface="Consolas" panose="020B0609020204030204" pitchFamily="49" charset="0"/>
              </a:rPr>
              <a:t> = </a:t>
            </a:r>
            <a:r>
              <a:rPr lang="en-IN" sz="2000" b="0" dirty="0" err="1">
                <a:solidFill>
                  <a:srgbClr val="267F99"/>
                </a:solidFill>
                <a:effectLst/>
                <a:latin typeface="Consolas" panose="020B0609020204030204" pitchFamily="49" charset="0"/>
              </a:rPr>
              <a:t>methOverloading</a:t>
            </a:r>
            <a:r>
              <a:rPr lang="en-IN" sz="2000" b="0" dirty="0">
                <a:solidFill>
                  <a:srgbClr val="000000"/>
                </a:solidFill>
                <a:effectLst/>
                <a:latin typeface="Consolas" panose="020B0609020204030204" pitchFamily="49" charset="0"/>
              </a:rPr>
              <a:t>()</a:t>
            </a:r>
          </a:p>
          <a:p>
            <a:br>
              <a:rPr lang="en-IN" sz="2000" b="0" dirty="0">
                <a:solidFill>
                  <a:srgbClr val="000000"/>
                </a:solidFill>
                <a:effectLst/>
                <a:latin typeface="Consolas" panose="020B0609020204030204" pitchFamily="49" charset="0"/>
              </a:rPr>
            </a:br>
            <a:r>
              <a:rPr lang="en-IN" sz="2000" b="0" dirty="0">
                <a:solidFill>
                  <a:srgbClr val="008000"/>
                </a:solidFill>
                <a:effectLst/>
                <a:latin typeface="Consolas" panose="020B0609020204030204" pitchFamily="49" charset="0"/>
              </a:rPr>
              <a:t># Calling the overloaded add method</a:t>
            </a:r>
            <a:endParaRPr lang="en-IN" sz="2000" b="0" dirty="0">
              <a:solidFill>
                <a:srgbClr val="000000"/>
              </a:solidFill>
              <a:effectLst/>
              <a:latin typeface="Consolas" panose="020B0609020204030204" pitchFamily="49" charset="0"/>
            </a:endParaRPr>
          </a:p>
          <a:p>
            <a:r>
              <a:rPr lang="en-IN" sz="2000" b="0" dirty="0">
                <a:solidFill>
                  <a:srgbClr val="795E26"/>
                </a:solidFill>
                <a:effectLst/>
                <a:latin typeface="Consolas" panose="020B0609020204030204" pitchFamily="49" charset="0"/>
              </a:rPr>
              <a:t>print</a:t>
            </a:r>
            <a:r>
              <a:rPr lang="en-IN" sz="2000" b="0" dirty="0">
                <a:solidFill>
                  <a:srgbClr val="000000"/>
                </a:solidFill>
                <a:effectLst/>
                <a:latin typeface="Consolas" panose="020B0609020204030204" pitchFamily="49" charset="0"/>
              </a:rPr>
              <a:t>(</a:t>
            </a:r>
            <a:r>
              <a:rPr lang="en-IN" sz="2000" b="0" dirty="0" err="1">
                <a:solidFill>
                  <a:srgbClr val="001080"/>
                </a:solidFill>
                <a:effectLst/>
                <a:latin typeface="Consolas" panose="020B0609020204030204" pitchFamily="49" charset="0"/>
              </a:rPr>
              <a:t>obj</a:t>
            </a:r>
            <a:r>
              <a:rPr lang="en-IN" sz="2000" b="0" dirty="0" err="1">
                <a:solidFill>
                  <a:srgbClr val="000000"/>
                </a:solidFill>
                <a:effectLst/>
                <a:latin typeface="Consolas" panose="020B0609020204030204" pitchFamily="49" charset="0"/>
              </a:rPr>
              <a:t>.</a:t>
            </a:r>
            <a:r>
              <a:rPr lang="en-IN" sz="2000" b="0" dirty="0" err="1">
                <a:solidFill>
                  <a:srgbClr val="795E26"/>
                </a:solidFill>
                <a:effectLst/>
                <a:latin typeface="Consolas" panose="020B0609020204030204" pitchFamily="49" charset="0"/>
              </a:rPr>
              <a:t>add</a:t>
            </a:r>
            <a:r>
              <a:rPr lang="en-IN" sz="2000" b="0" dirty="0">
                <a:solidFill>
                  <a:srgbClr val="000000"/>
                </a:solidFill>
                <a:effectLst/>
                <a:latin typeface="Consolas" panose="020B0609020204030204" pitchFamily="49" charset="0"/>
              </a:rPr>
              <a:t>(</a:t>
            </a:r>
            <a:r>
              <a:rPr lang="en-IN" sz="2000" b="0" dirty="0">
                <a:solidFill>
                  <a:srgbClr val="098658"/>
                </a:solidFill>
                <a:effectLst/>
                <a:latin typeface="Consolas" panose="020B0609020204030204" pitchFamily="49" charset="0"/>
              </a:rPr>
              <a:t>2</a:t>
            </a:r>
            <a:r>
              <a:rPr lang="en-IN" sz="2000" b="0" dirty="0">
                <a:solidFill>
                  <a:srgbClr val="000000"/>
                </a:solidFill>
                <a:effectLst/>
                <a:latin typeface="Consolas" panose="020B0609020204030204" pitchFamily="49" charset="0"/>
              </a:rPr>
              <a:t>, </a:t>
            </a:r>
            <a:r>
              <a:rPr lang="en-IN" sz="2000" b="0" dirty="0">
                <a:solidFill>
                  <a:srgbClr val="098658"/>
                </a:solidFill>
                <a:effectLst/>
                <a:latin typeface="Consolas" panose="020B0609020204030204" pitchFamily="49" charset="0"/>
              </a:rPr>
              <a:t>3</a:t>
            </a:r>
            <a:r>
              <a:rPr lang="en-IN" sz="2000" b="0" dirty="0">
                <a:solidFill>
                  <a:srgbClr val="000000"/>
                </a:solidFill>
                <a:effectLst/>
                <a:latin typeface="Consolas" panose="020B0609020204030204" pitchFamily="49" charset="0"/>
              </a:rPr>
              <a:t>))               </a:t>
            </a:r>
            <a:r>
              <a:rPr lang="en-IN" sz="2000" b="0" dirty="0">
                <a:solidFill>
                  <a:srgbClr val="008000"/>
                </a:solidFill>
                <a:effectLst/>
                <a:latin typeface="Consolas" panose="020B0609020204030204" pitchFamily="49" charset="0"/>
              </a:rPr>
              <a:t># Output: 5</a:t>
            </a:r>
            <a:endParaRPr lang="en-IN" sz="2000" b="0" dirty="0">
              <a:solidFill>
                <a:srgbClr val="000000"/>
              </a:solidFill>
              <a:effectLst/>
              <a:latin typeface="Consolas" panose="020B0609020204030204" pitchFamily="49" charset="0"/>
            </a:endParaRPr>
          </a:p>
          <a:p>
            <a:r>
              <a:rPr lang="en-IN" sz="2000" b="0" dirty="0">
                <a:solidFill>
                  <a:srgbClr val="795E26"/>
                </a:solidFill>
                <a:effectLst/>
                <a:latin typeface="Consolas" panose="020B0609020204030204" pitchFamily="49" charset="0"/>
              </a:rPr>
              <a:t>print</a:t>
            </a:r>
            <a:r>
              <a:rPr lang="en-IN" sz="2000" b="0" dirty="0">
                <a:solidFill>
                  <a:srgbClr val="000000"/>
                </a:solidFill>
                <a:effectLst/>
                <a:latin typeface="Consolas" panose="020B0609020204030204" pitchFamily="49" charset="0"/>
              </a:rPr>
              <a:t>(</a:t>
            </a:r>
            <a:r>
              <a:rPr lang="en-IN" sz="2000" b="0" dirty="0" err="1">
                <a:solidFill>
                  <a:srgbClr val="001080"/>
                </a:solidFill>
                <a:effectLst/>
                <a:latin typeface="Consolas" panose="020B0609020204030204" pitchFamily="49" charset="0"/>
              </a:rPr>
              <a:t>obj</a:t>
            </a:r>
            <a:r>
              <a:rPr lang="en-IN" sz="2000" b="0" dirty="0" err="1">
                <a:solidFill>
                  <a:srgbClr val="000000"/>
                </a:solidFill>
                <a:effectLst/>
                <a:latin typeface="Consolas" panose="020B0609020204030204" pitchFamily="49" charset="0"/>
              </a:rPr>
              <a:t>.</a:t>
            </a:r>
            <a:r>
              <a:rPr lang="en-IN" sz="2000" b="0" dirty="0" err="1">
                <a:solidFill>
                  <a:srgbClr val="795E26"/>
                </a:solidFill>
                <a:effectLst/>
                <a:latin typeface="Consolas" panose="020B0609020204030204" pitchFamily="49" charset="0"/>
              </a:rPr>
              <a:t>add</a:t>
            </a:r>
            <a:r>
              <a:rPr lang="en-IN" sz="2000" b="0" dirty="0">
                <a:solidFill>
                  <a:srgbClr val="000000"/>
                </a:solidFill>
                <a:effectLst/>
                <a:latin typeface="Consolas" panose="020B0609020204030204" pitchFamily="49" charset="0"/>
              </a:rPr>
              <a:t>(</a:t>
            </a:r>
            <a:r>
              <a:rPr lang="en-IN" sz="2000" b="0" dirty="0">
                <a:solidFill>
                  <a:srgbClr val="098658"/>
                </a:solidFill>
                <a:effectLst/>
                <a:latin typeface="Consolas" panose="020B0609020204030204" pitchFamily="49" charset="0"/>
              </a:rPr>
              <a:t>2</a:t>
            </a:r>
            <a:r>
              <a:rPr lang="en-IN" sz="2000" b="0" dirty="0">
                <a:solidFill>
                  <a:srgbClr val="000000"/>
                </a:solidFill>
                <a:effectLst/>
                <a:latin typeface="Consolas" panose="020B0609020204030204" pitchFamily="49" charset="0"/>
              </a:rPr>
              <a:t>, </a:t>
            </a:r>
            <a:r>
              <a:rPr lang="en-IN" sz="2000" b="0" dirty="0">
                <a:solidFill>
                  <a:srgbClr val="098658"/>
                </a:solidFill>
                <a:effectLst/>
                <a:latin typeface="Consolas" panose="020B0609020204030204" pitchFamily="49" charset="0"/>
              </a:rPr>
              <a:t>3</a:t>
            </a:r>
            <a:r>
              <a:rPr lang="en-IN" sz="2000" b="0" dirty="0">
                <a:solidFill>
                  <a:srgbClr val="000000"/>
                </a:solidFill>
                <a:effectLst/>
                <a:latin typeface="Consolas" panose="020B0609020204030204" pitchFamily="49" charset="0"/>
              </a:rPr>
              <a:t>, </a:t>
            </a:r>
            <a:r>
              <a:rPr lang="en-IN" sz="2000" b="0" dirty="0">
                <a:solidFill>
                  <a:srgbClr val="098658"/>
                </a:solidFill>
                <a:effectLst/>
                <a:latin typeface="Consolas" panose="020B0609020204030204" pitchFamily="49" charset="0"/>
              </a:rPr>
              <a:t>4</a:t>
            </a:r>
            <a:r>
              <a:rPr lang="en-IN" sz="2000" b="0" dirty="0">
                <a:solidFill>
                  <a:srgbClr val="000000"/>
                </a:solidFill>
                <a:effectLst/>
                <a:latin typeface="Consolas" panose="020B0609020204030204" pitchFamily="49" charset="0"/>
              </a:rPr>
              <a:t>))            </a:t>
            </a:r>
            <a:r>
              <a:rPr lang="en-IN" sz="2000" b="0" dirty="0">
                <a:solidFill>
                  <a:srgbClr val="008000"/>
                </a:solidFill>
                <a:effectLst/>
                <a:latin typeface="Consolas" panose="020B0609020204030204" pitchFamily="49" charset="0"/>
              </a:rPr>
              <a:t># Output: 9</a:t>
            </a:r>
            <a:endParaRPr lang="en-IN" sz="2000" b="0" dirty="0">
              <a:solidFill>
                <a:srgbClr val="000000"/>
              </a:solidFill>
              <a:effectLst/>
              <a:latin typeface="Consolas" panose="020B0609020204030204" pitchFamily="49" charset="0"/>
            </a:endParaRPr>
          </a:p>
          <a:p>
            <a:r>
              <a:rPr lang="en-IN" sz="2000" b="0" dirty="0">
                <a:solidFill>
                  <a:srgbClr val="795E26"/>
                </a:solidFill>
                <a:effectLst/>
                <a:latin typeface="Consolas" panose="020B0609020204030204" pitchFamily="49" charset="0"/>
              </a:rPr>
              <a:t>print</a:t>
            </a:r>
            <a:r>
              <a:rPr lang="en-IN" sz="2000" b="0" dirty="0">
                <a:solidFill>
                  <a:srgbClr val="000000"/>
                </a:solidFill>
                <a:effectLst/>
                <a:latin typeface="Consolas" panose="020B0609020204030204" pitchFamily="49" charset="0"/>
              </a:rPr>
              <a:t>(</a:t>
            </a:r>
            <a:r>
              <a:rPr lang="en-IN" sz="2000" b="0" dirty="0" err="1">
                <a:solidFill>
                  <a:srgbClr val="001080"/>
                </a:solidFill>
                <a:effectLst/>
                <a:latin typeface="Consolas" panose="020B0609020204030204" pitchFamily="49" charset="0"/>
              </a:rPr>
              <a:t>obj</a:t>
            </a:r>
            <a:r>
              <a:rPr lang="en-IN" sz="2000" b="0" dirty="0" err="1">
                <a:solidFill>
                  <a:srgbClr val="000000"/>
                </a:solidFill>
                <a:effectLst/>
                <a:latin typeface="Consolas" panose="020B0609020204030204" pitchFamily="49" charset="0"/>
              </a:rPr>
              <a:t>.</a:t>
            </a:r>
            <a:r>
              <a:rPr lang="en-IN" sz="2000" b="0" dirty="0" err="1">
                <a:solidFill>
                  <a:srgbClr val="795E26"/>
                </a:solidFill>
                <a:effectLst/>
                <a:latin typeface="Consolas" panose="020B0609020204030204" pitchFamily="49" charset="0"/>
              </a:rPr>
              <a:t>add</a:t>
            </a:r>
            <a:r>
              <a:rPr lang="en-IN" sz="2000" b="0" dirty="0">
                <a:solidFill>
                  <a:srgbClr val="000000"/>
                </a:solidFill>
                <a:effectLst/>
                <a:latin typeface="Consolas" panose="020B0609020204030204" pitchFamily="49" charset="0"/>
              </a:rPr>
              <a:t>(</a:t>
            </a:r>
            <a:r>
              <a:rPr lang="en-IN" sz="2000" b="0" dirty="0">
                <a:solidFill>
                  <a:srgbClr val="098658"/>
                </a:solidFill>
                <a:effectLst/>
                <a:latin typeface="Consolas" panose="020B0609020204030204" pitchFamily="49" charset="0"/>
              </a:rPr>
              <a:t>2</a:t>
            </a:r>
            <a:r>
              <a:rPr lang="en-IN" sz="2000" b="0" dirty="0">
                <a:solidFill>
                  <a:srgbClr val="000000"/>
                </a:solidFill>
                <a:effectLst/>
                <a:latin typeface="Consolas" panose="020B0609020204030204" pitchFamily="49" charset="0"/>
              </a:rPr>
              <a:t>, </a:t>
            </a:r>
            <a:r>
              <a:rPr lang="en-IN" sz="2000" b="0" dirty="0">
                <a:solidFill>
                  <a:srgbClr val="098658"/>
                </a:solidFill>
                <a:effectLst/>
                <a:latin typeface="Consolas" panose="020B0609020204030204" pitchFamily="49" charset="0"/>
              </a:rPr>
              <a:t>3</a:t>
            </a:r>
            <a:r>
              <a:rPr lang="en-IN" sz="2000" b="0" dirty="0">
                <a:solidFill>
                  <a:srgbClr val="000000"/>
                </a:solidFill>
                <a:effectLst/>
                <a:latin typeface="Consolas" panose="020B0609020204030204" pitchFamily="49" charset="0"/>
              </a:rPr>
              <a:t>, </a:t>
            </a:r>
            <a:r>
              <a:rPr lang="en-IN" sz="2000" b="0" dirty="0">
                <a:solidFill>
                  <a:srgbClr val="098658"/>
                </a:solidFill>
                <a:effectLst/>
                <a:latin typeface="Consolas" panose="020B0609020204030204" pitchFamily="49" charset="0"/>
              </a:rPr>
              <a:t>4</a:t>
            </a:r>
            <a:r>
              <a:rPr lang="en-IN" sz="2000" b="0" dirty="0">
                <a:solidFill>
                  <a:srgbClr val="000000"/>
                </a:solidFill>
                <a:effectLst/>
                <a:latin typeface="Consolas" panose="020B0609020204030204" pitchFamily="49" charset="0"/>
              </a:rPr>
              <a:t>, </a:t>
            </a:r>
            <a:r>
              <a:rPr lang="en-IN" sz="2000" b="0" dirty="0">
                <a:solidFill>
                  <a:srgbClr val="098658"/>
                </a:solidFill>
                <a:effectLst/>
                <a:latin typeface="Consolas" panose="020B0609020204030204" pitchFamily="49" charset="0"/>
              </a:rPr>
              <a:t>5</a:t>
            </a:r>
            <a:r>
              <a:rPr lang="en-IN" sz="2000" b="0" dirty="0">
                <a:solidFill>
                  <a:srgbClr val="000000"/>
                </a:solidFill>
                <a:effectLst/>
                <a:latin typeface="Consolas" panose="020B0609020204030204" pitchFamily="49" charset="0"/>
              </a:rPr>
              <a:t>, </a:t>
            </a:r>
            <a:r>
              <a:rPr lang="en-IN" sz="2000" b="0" dirty="0">
                <a:solidFill>
                  <a:srgbClr val="098658"/>
                </a:solidFill>
                <a:effectLst/>
                <a:latin typeface="Consolas" panose="020B0609020204030204" pitchFamily="49" charset="0"/>
              </a:rPr>
              <a:t>6</a:t>
            </a:r>
            <a:r>
              <a:rPr lang="en-IN" sz="2000" b="0" dirty="0">
                <a:solidFill>
                  <a:srgbClr val="000000"/>
                </a:solidFill>
                <a:effectLst/>
                <a:latin typeface="Consolas" panose="020B0609020204030204" pitchFamily="49" charset="0"/>
              </a:rPr>
              <a:t>))      </a:t>
            </a:r>
            <a:r>
              <a:rPr lang="en-IN" sz="2000" b="0" dirty="0">
                <a:solidFill>
                  <a:srgbClr val="008000"/>
                </a:solidFill>
                <a:effectLst/>
                <a:latin typeface="Consolas" panose="020B0609020204030204" pitchFamily="49" charset="0"/>
              </a:rPr>
              <a:t># Output: 20</a:t>
            </a:r>
            <a:endParaRPr lang="en-IN" sz="20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525782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4. Inheritance</a:t>
            </a:r>
          </a:p>
        </p:txBody>
      </p:sp>
      <p:sp>
        <p:nvSpPr>
          <p:cNvPr id="9" name="TextBox 8">
            <a:extLst>
              <a:ext uri="{FF2B5EF4-FFF2-40B4-BE49-F238E27FC236}">
                <a16:creationId xmlns:a16="http://schemas.microsoft.com/office/drawing/2014/main" id="{EB315FF2-0DA2-8114-B13C-06F242EB5023}"/>
              </a:ext>
            </a:extLst>
          </p:cNvPr>
          <p:cNvSpPr txBox="1"/>
          <p:nvPr/>
        </p:nvSpPr>
        <p:spPr>
          <a:xfrm>
            <a:off x="3797138" y="949431"/>
            <a:ext cx="8035469" cy="3364960"/>
          </a:xfrm>
          <a:prstGeom prst="rect">
            <a:avLst/>
          </a:prstGeom>
          <a:noFill/>
        </p:spPr>
        <p:txBody>
          <a:bodyPr wrap="square">
            <a:spAutoFit/>
          </a:bodyPr>
          <a:lstStyle/>
          <a:p>
            <a:pPr marL="360363" indent="-360363" algn="just">
              <a:lnSpc>
                <a:spcPct val="150000"/>
              </a:lnSpc>
              <a:buFont typeface="Wingdings" panose="05000000000000000000" pitchFamily="2" charset="2"/>
              <a:buChar char="v"/>
            </a:pPr>
            <a:r>
              <a:rPr lang="en-US" b="1" i="0" dirty="0">
                <a:solidFill>
                  <a:srgbClr val="FF0000"/>
                </a:solidFill>
                <a:effectLst/>
                <a:latin typeface="Cambria" panose="02040503050406030204" pitchFamily="18" charset="0"/>
                <a:ea typeface="Cambria" panose="02040503050406030204" pitchFamily="18" charset="0"/>
              </a:rPr>
              <a:t>Inheritance</a:t>
            </a:r>
            <a:r>
              <a:rPr lang="en-US" b="0" i="0" dirty="0">
                <a:solidFill>
                  <a:srgbClr val="374151"/>
                </a:solidFill>
                <a:effectLst/>
                <a:latin typeface="Cambria" panose="02040503050406030204" pitchFamily="18" charset="0"/>
                <a:ea typeface="Cambria" panose="02040503050406030204" pitchFamily="18" charset="0"/>
              </a:rPr>
              <a:t> is a fundamental concept in object-oriented programming (OOP) that allows </a:t>
            </a:r>
            <a:r>
              <a:rPr lang="en-US" b="1" i="0" dirty="0">
                <a:solidFill>
                  <a:srgbClr val="FF0000"/>
                </a:solidFill>
                <a:effectLst/>
                <a:latin typeface="Cambria" panose="02040503050406030204" pitchFamily="18" charset="0"/>
                <a:ea typeface="Cambria" panose="02040503050406030204" pitchFamily="18" charset="0"/>
              </a:rPr>
              <a:t>a class (called the "child" or "derived" class) to inherit properties and behaviors from another class (called the "parent" or "base" class). </a:t>
            </a:r>
          </a:p>
          <a:p>
            <a:pPr marL="360363" indent="-360363" algn="just">
              <a:lnSpc>
                <a:spcPct val="150000"/>
              </a:lnSpc>
              <a:buFont typeface="Wingdings" panose="05000000000000000000" pitchFamily="2" charset="2"/>
              <a:buChar char="v"/>
            </a:pPr>
            <a:r>
              <a:rPr lang="en-US" b="1" i="0" dirty="0">
                <a:solidFill>
                  <a:srgbClr val="161BE0"/>
                </a:solidFill>
                <a:effectLst/>
                <a:latin typeface="Cambria" panose="02040503050406030204" pitchFamily="18" charset="0"/>
                <a:ea typeface="Cambria" panose="02040503050406030204" pitchFamily="18" charset="0"/>
              </a:rPr>
              <a:t>The child class can extend or modify the functionality of the parent class while reusing its existing features. </a:t>
            </a:r>
          </a:p>
          <a:p>
            <a:pPr marL="360363" indent="-360363"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In Python, inheritance is supported, and it plays a significant role in building complex and organized code structures</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48239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4.1 Types of Inheritance</a:t>
            </a:r>
          </a:p>
        </p:txBody>
      </p:sp>
      <p:sp>
        <p:nvSpPr>
          <p:cNvPr id="10" name="TextBox 9">
            <a:extLst>
              <a:ext uri="{FF2B5EF4-FFF2-40B4-BE49-F238E27FC236}">
                <a16:creationId xmlns:a16="http://schemas.microsoft.com/office/drawing/2014/main" id="{B5D036A9-ABFC-B4E2-E543-833E8A31BDA3}"/>
              </a:ext>
            </a:extLst>
          </p:cNvPr>
          <p:cNvSpPr txBox="1"/>
          <p:nvPr/>
        </p:nvSpPr>
        <p:spPr>
          <a:xfrm>
            <a:off x="3797138" y="967709"/>
            <a:ext cx="8128969" cy="4971104"/>
          </a:xfrm>
          <a:prstGeom prst="rect">
            <a:avLst/>
          </a:prstGeom>
          <a:noFill/>
        </p:spPr>
        <p:txBody>
          <a:bodyPr wrap="square">
            <a:spAutoFit/>
          </a:bodyPr>
          <a:lstStyle/>
          <a:p>
            <a:pPr algn="just">
              <a:lnSpc>
                <a:spcPct val="150000"/>
              </a:lnSpc>
            </a:pPr>
            <a:r>
              <a:rPr lang="en-US" sz="1600" b="0" i="0" dirty="0">
                <a:solidFill>
                  <a:srgbClr val="374151"/>
                </a:solidFill>
                <a:effectLst/>
                <a:latin typeface="Cambria" panose="02040503050406030204" pitchFamily="18" charset="0"/>
                <a:ea typeface="Cambria" panose="02040503050406030204" pitchFamily="18" charset="0"/>
              </a:rPr>
              <a:t>In Python, there are several types of inheritance that allow classes to inherit properties and behaviors from other classes in different ways. The common types of inheritance in Python are:</a:t>
            </a:r>
          </a:p>
          <a:p>
            <a:pPr marL="342900" indent="-342900" algn="just">
              <a:lnSpc>
                <a:spcPct val="150000"/>
              </a:lnSpc>
              <a:buAutoNum type="arabicParenR"/>
            </a:pPr>
            <a:r>
              <a:rPr lang="en-US" sz="1600" b="1" i="0" dirty="0">
                <a:solidFill>
                  <a:srgbClr val="161BE0"/>
                </a:solidFill>
                <a:effectLst/>
                <a:latin typeface="Cambria" panose="02040503050406030204" pitchFamily="18" charset="0"/>
                <a:ea typeface="Cambria" panose="02040503050406030204" pitchFamily="18" charset="0"/>
              </a:rPr>
              <a:t>Single Inheritance: </a:t>
            </a:r>
          </a:p>
          <a:p>
            <a:pPr marL="360363" indent="-360363" algn="just">
              <a:lnSpc>
                <a:spcPct val="150000"/>
              </a:lnSpc>
            </a:pPr>
            <a:r>
              <a:rPr lang="en-US" sz="1600" b="1" dirty="0">
                <a:solidFill>
                  <a:srgbClr val="161BE0"/>
                </a:solidFill>
                <a:latin typeface="Cambria" panose="02040503050406030204" pitchFamily="18" charset="0"/>
                <a:ea typeface="Cambria" panose="02040503050406030204" pitchFamily="18" charset="0"/>
              </a:rPr>
              <a:t>	</a:t>
            </a:r>
            <a:r>
              <a:rPr lang="en-US" sz="1600" b="0" i="0" dirty="0">
                <a:solidFill>
                  <a:srgbClr val="374151"/>
                </a:solidFill>
                <a:effectLst/>
                <a:latin typeface="Cambria" panose="02040503050406030204" pitchFamily="18" charset="0"/>
                <a:ea typeface="Cambria" panose="02040503050406030204" pitchFamily="18" charset="0"/>
              </a:rPr>
              <a:t>Single inheritance involves a class inheriting from only one base class. It is the most common type of inheritance and represents a simple hierarchy of classes.</a:t>
            </a:r>
          </a:p>
          <a:p>
            <a:pPr lvl="2">
              <a:lnSpc>
                <a:spcPct val="150000"/>
              </a:lnSpc>
            </a:pPr>
            <a:r>
              <a:rPr lang="en-US" sz="1600" b="0" dirty="0">
                <a:solidFill>
                  <a:srgbClr val="0000FF"/>
                </a:solidFill>
                <a:effectLst/>
                <a:latin typeface="Consolas" panose="020B0609020204030204" pitchFamily="49" charset="0"/>
              </a:rPr>
              <a:t>class</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ParentClass</a:t>
            </a:r>
            <a:r>
              <a:rPr lang="en-US" sz="1600" b="0" dirty="0">
                <a:solidFill>
                  <a:srgbClr val="000000"/>
                </a:solidFill>
                <a:effectLst/>
                <a:latin typeface="Consolas" panose="020B0609020204030204" pitchFamily="49" charset="0"/>
              </a:rPr>
              <a:t>:</a:t>
            </a:r>
          </a:p>
          <a:p>
            <a:pPr lvl="2">
              <a:lnSpc>
                <a:spcPct val="150000"/>
              </a:lnSpc>
            </a:pP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pass</a:t>
            </a:r>
            <a:endParaRPr lang="en-US" sz="1600" b="0" dirty="0">
              <a:solidFill>
                <a:srgbClr val="000000"/>
              </a:solidFill>
              <a:effectLst/>
              <a:latin typeface="Consolas" panose="020B0609020204030204" pitchFamily="49" charset="0"/>
            </a:endParaRPr>
          </a:p>
          <a:p>
            <a:pPr lvl="2">
              <a:lnSpc>
                <a:spcPct val="150000"/>
              </a:lnSpc>
            </a:pPr>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class</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ChildClass</a:t>
            </a:r>
            <a:r>
              <a:rPr lang="en-US" sz="1600" b="0" dirty="0">
                <a:solidFill>
                  <a:srgbClr val="000000"/>
                </a:solidFill>
                <a:effectLst/>
                <a:latin typeface="Consolas" panose="020B0609020204030204" pitchFamily="49" charset="0"/>
              </a:rPr>
              <a:t>(</a:t>
            </a:r>
            <a:r>
              <a:rPr lang="en-US" sz="1600" b="0" dirty="0" err="1">
                <a:solidFill>
                  <a:srgbClr val="267F99"/>
                </a:solidFill>
                <a:effectLst/>
                <a:latin typeface="Consolas" panose="020B0609020204030204" pitchFamily="49" charset="0"/>
              </a:rPr>
              <a:t>ParentClass</a:t>
            </a:r>
            <a:r>
              <a:rPr lang="en-US" sz="1600" b="0" dirty="0">
                <a:solidFill>
                  <a:srgbClr val="000000"/>
                </a:solidFill>
                <a:effectLst/>
                <a:latin typeface="Consolas" panose="020B0609020204030204" pitchFamily="49" charset="0"/>
              </a:rPr>
              <a:t>):</a:t>
            </a:r>
          </a:p>
          <a:p>
            <a:pPr lvl="2">
              <a:lnSpc>
                <a:spcPct val="150000"/>
              </a:lnSpc>
            </a:pP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pass</a:t>
            </a:r>
            <a:endParaRPr lang="en-US" sz="1600" b="0" dirty="0">
              <a:solidFill>
                <a:srgbClr val="000000"/>
              </a:solidFill>
              <a:effectLst/>
              <a:latin typeface="Consolas" panose="020B0609020204030204" pitchFamily="49" charset="0"/>
            </a:endParaRPr>
          </a:p>
          <a:p>
            <a:br>
              <a:rPr lang="en-US" sz="1600" b="0" dirty="0">
                <a:solidFill>
                  <a:srgbClr val="000000"/>
                </a:solidFill>
                <a:effectLst/>
                <a:latin typeface="Consolas" panose="020B0609020204030204" pitchFamily="49" charset="0"/>
              </a:rPr>
            </a:br>
            <a:endParaRPr lang="en-US" sz="1600" b="0" dirty="0">
              <a:solidFill>
                <a:srgbClr val="000000"/>
              </a:solidFill>
              <a:effectLst/>
              <a:latin typeface="Consolas" panose="020B0609020204030204" pitchFamily="49" charset="0"/>
            </a:endParaRPr>
          </a:p>
          <a:p>
            <a:pPr algn="just">
              <a:lnSpc>
                <a:spcPct val="150000"/>
              </a:lnSpc>
            </a:pPr>
            <a:endParaRPr lang="en-US" sz="1600" b="0" i="0" dirty="0">
              <a:solidFill>
                <a:srgbClr val="37415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860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4.1 Types of Inheritance</a:t>
            </a:r>
          </a:p>
        </p:txBody>
      </p:sp>
      <p:sp>
        <p:nvSpPr>
          <p:cNvPr id="10" name="TextBox 9">
            <a:extLst>
              <a:ext uri="{FF2B5EF4-FFF2-40B4-BE49-F238E27FC236}">
                <a16:creationId xmlns:a16="http://schemas.microsoft.com/office/drawing/2014/main" id="{B5D036A9-ABFC-B4E2-E543-833E8A31BDA3}"/>
              </a:ext>
            </a:extLst>
          </p:cNvPr>
          <p:cNvSpPr txBox="1"/>
          <p:nvPr/>
        </p:nvSpPr>
        <p:spPr>
          <a:xfrm>
            <a:off x="3778943" y="830959"/>
            <a:ext cx="8128969" cy="6407973"/>
          </a:xfrm>
          <a:prstGeom prst="rect">
            <a:avLst/>
          </a:prstGeom>
          <a:noFill/>
        </p:spPr>
        <p:txBody>
          <a:bodyPr wrap="square">
            <a:spAutoFit/>
          </a:bodyPr>
          <a:lstStyle/>
          <a:p>
            <a:pPr marL="447675" indent="-447675" algn="just">
              <a:lnSpc>
                <a:spcPct val="150000"/>
              </a:lnSpc>
              <a:buAutoNum type="arabicParenR" startAt="4"/>
              <a:tabLst>
                <a:tab pos="360363" algn="l"/>
              </a:tabLst>
            </a:pPr>
            <a:r>
              <a:rPr lang="en-US" sz="1400" b="1" i="0" dirty="0">
                <a:solidFill>
                  <a:srgbClr val="161BE0"/>
                </a:solidFill>
                <a:effectLst/>
                <a:latin typeface="Cambria" panose="02040503050406030204" pitchFamily="18" charset="0"/>
                <a:ea typeface="Cambria" panose="02040503050406030204" pitchFamily="18" charset="0"/>
              </a:rPr>
              <a:t>Hierarchical Inheritance: </a:t>
            </a:r>
          </a:p>
          <a:p>
            <a:pPr lvl="1" algn="just">
              <a:lnSpc>
                <a:spcPct val="150000"/>
              </a:lnSpc>
              <a:tabLst>
                <a:tab pos="360363" algn="l"/>
              </a:tabLst>
            </a:pPr>
            <a:r>
              <a:rPr lang="en-US" sz="1400" b="0" i="0" dirty="0">
                <a:solidFill>
                  <a:srgbClr val="374151"/>
                </a:solidFill>
                <a:effectLst/>
                <a:latin typeface="Cambria" panose="02040503050406030204" pitchFamily="18" charset="0"/>
                <a:ea typeface="Cambria" panose="02040503050406030204" pitchFamily="18" charset="0"/>
              </a:rPr>
              <a:t>Hierarchical inheritance involves multiple classes inheriting from the same base class. It creates a hierarchy of classes derived from a common base.</a:t>
            </a:r>
          </a:p>
          <a:p>
            <a:pPr lvl="3"/>
            <a:r>
              <a:rPr lang="en-US" sz="1400" b="0" dirty="0">
                <a:solidFill>
                  <a:srgbClr val="0000FF"/>
                </a:solidFill>
                <a:effectLst/>
                <a:latin typeface="Consolas" panose="020B0609020204030204" pitchFamily="49" charset="0"/>
              </a:rPr>
              <a:t>class</a:t>
            </a:r>
            <a:r>
              <a:rPr lang="en-US" sz="1400" b="0" dirty="0">
                <a:solidFill>
                  <a:srgbClr val="000000"/>
                </a:solidFill>
                <a:effectLst/>
                <a:latin typeface="Consolas" panose="020B0609020204030204" pitchFamily="49" charset="0"/>
              </a:rPr>
              <a:t> </a:t>
            </a:r>
            <a:r>
              <a:rPr lang="en-US" sz="1400" b="0" dirty="0" err="1">
                <a:solidFill>
                  <a:srgbClr val="267F99"/>
                </a:solidFill>
                <a:effectLst/>
                <a:latin typeface="Consolas" panose="020B0609020204030204" pitchFamily="49" charset="0"/>
              </a:rPr>
              <a:t>ParentClass</a:t>
            </a:r>
            <a:r>
              <a:rPr lang="en-US" sz="1400" b="0" dirty="0">
                <a:solidFill>
                  <a:srgbClr val="000000"/>
                </a:solidFill>
                <a:effectLst/>
                <a:latin typeface="Consolas" panose="020B0609020204030204" pitchFamily="49" charset="0"/>
              </a:rPr>
              <a:t>:</a:t>
            </a:r>
          </a:p>
          <a:p>
            <a:pPr lvl="3"/>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pass</a:t>
            </a:r>
            <a:endParaRPr lang="en-US" sz="1400" b="0" dirty="0">
              <a:solidFill>
                <a:srgbClr val="000000"/>
              </a:solidFill>
              <a:effectLst/>
              <a:latin typeface="Consolas" panose="020B0609020204030204" pitchFamily="49" charset="0"/>
            </a:endParaRPr>
          </a:p>
          <a:p>
            <a:pPr lvl="3"/>
            <a:br>
              <a:rPr lang="en-US" sz="1400" b="0" dirty="0">
                <a:solidFill>
                  <a:srgbClr val="000000"/>
                </a:solidFill>
                <a:effectLst/>
                <a:latin typeface="Consolas" panose="020B0609020204030204" pitchFamily="49" charset="0"/>
              </a:rPr>
            </a:br>
            <a:r>
              <a:rPr lang="en-US" sz="1400" b="0" dirty="0">
                <a:solidFill>
                  <a:srgbClr val="0000FF"/>
                </a:solidFill>
                <a:effectLst/>
                <a:latin typeface="Consolas" panose="020B0609020204030204" pitchFamily="49" charset="0"/>
              </a:rPr>
              <a:t>class</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ChildClass1</a:t>
            </a:r>
            <a:r>
              <a:rPr lang="en-US" sz="1400" b="0" dirty="0">
                <a:solidFill>
                  <a:srgbClr val="000000"/>
                </a:solidFill>
                <a:effectLst/>
                <a:latin typeface="Consolas" panose="020B0609020204030204" pitchFamily="49" charset="0"/>
              </a:rPr>
              <a:t>(</a:t>
            </a:r>
            <a:r>
              <a:rPr lang="en-US" sz="1400" b="0" dirty="0" err="1">
                <a:solidFill>
                  <a:srgbClr val="267F99"/>
                </a:solidFill>
                <a:effectLst/>
                <a:latin typeface="Consolas" panose="020B0609020204030204" pitchFamily="49" charset="0"/>
              </a:rPr>
              <a:t>ParentClass</a:t>
            </a:r>
            <a:r>
              <a:rPr lang="en-US" sz="1400" b="0" dirty="0">
                <a:solidFill>
                  <a:srgbClr val="000000"/>
                </a:solidFill>
                <a:effectLst/>
                <a:latin typeface="Consolas" panose="020B0609020204030204" pitchFamily="49" charset="0"/>
              </a:rPr>
              <a:t>):</a:t>
            </a:r>
          </a:p>
          <a:p>
            <a:pPr lvl="3"/>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pass</a:t>
            </a:r>
            <a:endParaRPr lang="en-US" sz="1400" b="0" dirty="0">
              <a:solidFill>
                <a:srgbClr val="000000"/>
              </a:solidFill>
              <a:effectLst/>
              <a:latin typeface="Consolas" panose="020B0609020204030204" pitchFamily="49" charset="0"/>
            </a:endParaRPr>
          </a:p>
          <a:p>
            <a:pPr lvl="3"/>
            <a:br>
              <a:rPr lang="en-US" sz="1400" b="0" dirty="0">
                <a:solidFill>
                  <a:srgbClr val="000000"/>
                </a:solidFill>
                <a:effectLst/>
                <a:latin typeface="Consolas" panose="020B0609020204030204" pitchFamily="49" charset="0"/>
              </a:rPr>
            </a:br>
            <a:r>
              <a:rPr lang="en-US" sz="1400" b="0" dirty="0">
                <a:solidFill>
                  <a:srgbClr val="0000FF"/>
                </a:solidFill>
                <a:effectLst/>
                <a:latin typeface="Consolas" panose="020B0609020204030204" pitchFamily="49" charset="0"/>
              </a:rPr>
              <a:t>class</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ChildClass2</a:t>
            </a:r>
            <a:r>
              <a:rPr lang="en-US" sz="1400" b="0" dirty="0">
                <a:solidFill>
                  <a:srgbClr val="000000"/>
                </a:solidFill>
                <a:effectLst/>
                <a:latin typeface="Consolas" panose="020B0609020204030204" pitchFamily="49" charset="0"/>
              </a:rPr>
              <a:t>(</a:t>
            </a:r>
            <a:r>
              <a:rPr lang="en-US" sz="1400" b="0" dirty="0" err="1">
                <a:solidFill>
                  <a:srgbClr val="267F99"/>
                </a:solidFill>
                <a:effectLst/>
                <a:latin typeface="Consolas" panose="020B0609020204030204" pitchFamily="49" charset="0"/>
              </a:rPr>
              <a:t>ParentClass</a:t>
            </a:r>
            <a:r>
              <a:rPr lang="en-US" sz="1400" b="0" dirty="0">
                <a:solidFill>
                  <a:srgbClr val="000000"/>
                </a:solidFill>
                <a:effectLst/>
                <a:latin typeface="Consolas" panose="020B0609020204030204" pitchFamily="49" charset="0"/>
              </a:rPr>
              <a:t>):</a:t>
            </a:r>
          </a:p>
          <a:p>
            <a:pPr lvl="3"/>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pass</a:t>
            </a:r>
          </a:p>
          <a:p>
            <a:pPr marL="447675" lvl="3" indent="-447675">
              <a:lnSpc>
                <a:spcPct val="150000"/>
              </a:lnSpc>
            </a:pPr>
            <a:r>
              <a:rPr lang="en-US" sz="1400" b="1" i="0" dirty="0">
                <a:solidFill>
                  <a:srgbClr val="161BE0"/>
                </a:solidFill>
                <a:latin typeface="Consolas" panose="020B0609020204030204" pitchFamily="49" charset="0"/>
                <a:ea typeface="Cambria" panose="02040503050406030204" pitchFamily="18" charset="0"/>
              </a:rPr>
              <a:t>5)	</a:t>
            </a:r>
            <a:r>
              <a:rPr lang="en-US" sz="1400" b="1" i="0" dirty="0">
                <a:solidFill>
                  <a:srgbClr val="161BE0"/>
                </a:solidFill>
                <a:effectLst/>
                <a:latin typeface="Cambria" panose="02040503050406030204" pitchFamily="18" charset="0"/>
                <a:ea typeface="Cambria" panose="02040503050406030204" pitchFamily="18" charset="0"/>
              </a:rPr>
              <a:t>Hybrid Inheritance: </a:t>
            </a:r>
          </a:p>
          <a:p>
            <a:pPr marL="447675" lvl="3">
              <a:lnSpc>
                <a:spcPct val="150000"/>
              </a:lnSpc>
            </a:pPr>
            <a:r>
              <a:rPr lang="en-US" sz="1400" b="0" i="0" dirty="0">
                <a:solidFill>
                  <a:srgbClr val="374151"/>
                </a:solidFill>
                <a:effectLst/>
                <a:latin typeface="Cambria" panose="02040503050406030204" pitchFamily="18" charset="0"/>
                <a:ea typeface="Cambria" panose="02040503050406030204" pitchFamily="18" charset="0"/>
              </a:rPr>
              <a:t>Hybrid Inheritance (Mixing Multiple and Multilevel Inheritance): Hybrid inheritance is a combination of multiple inheritance and multilevel inheritance.</a:t>
            </a:r>
          </a:p>
          <a:p>
            <a:pPr lvl="3"/>
            <a:r>
              <a:rPr lang="en-IN" sz="1400" b="0" dirty="0">
                <a:solidFill>
                  <a:srgbClr val="0000FF"/>
                </a:solidFill>
                <a:effectLst/>
                <a:latin typeface="Consolas" panose="020B0609020204030204" pitchFamily="49" charset="0"/>
              </a:rPr>
              <a:t>class</a:t>
            </a:r>
            <a:r>
              <a:rPr lang="en-IN" sz="1400" b="0" dirty="0">
                <a:solidFill>
                  <a:srgbClr val="000000"/>
                </a:solidFill>
                <a:effectLst/>
                <a:latin typeface="Consolas" panose="020B0609020204030204" pitchFamily="49" charset="0"/>
              </a:rPr>
              <a:t> </a:t>
            </a:r>
            <a:r>
              <a:rPr lang="en-IN" sz="1400" b="0" dirty="0" err="1">
                <a:solidFill>
                  <a:srgbClr val="267F99"/>
                </a:solidFill>
                <a:effectLst/>
                <a:latin typeface="Consolas" panose="020B0609020204030204" pitchFamily="49" charset="0"/>
              </a:rPr>
              <a:t>GrandparentClass</a:t>
            </a:r>
            <a:r>
              <a:rPr lang="en-IN" sz="1400" b="0" dirty="0">
                <a:solidFill>
                  <a:srgbClr val="000000"/>
                </a:solidFill>
                <a:effectLst/>
                <a:latin typeface="Consolas" panose="020B0609020204030204" pitchFamily="49" charset="0"/>
              </a:rPr>
              <a:t>:</a:t>
            </a:r>
          </a:p>
          <a:p>
            <a:pPr lvl="3"/>
            <a:r>
              <a:rPr lang="en-IN" sz="1400" b="0" dirty="0">
                <a:solidFill>
                  <a:srgbClr val="000000"/>
                </a:solidFill>
                <a:effectLst/>
                <a:latin typeface="Consolas" panose="020B0609020204030204" pitchFamily="49" charset="0"/>
              </a:rPr>
              <a:t>    </a:t>
            </a:r>
            <a:r>
              <a:rPr lang="en-IN" sz="1400" b="0" dirty="0">
                <a:solidFill>
                  <a:srgbClr val="AF00DB"/>
                </a:solidFill>
                <a:effectLst/>
                <a:latin typeface="Consolas" panose="020B0609020204030204" pitchFamily="49" charset="0"/>
              </a:rPr>
              <a:t>pass</a:t>
            </a:r>
            <a:endParaRPr lang="en-IN" sz="1400" b="0" dirty="0">
              <a:solidFill>
                <a:srgbClr val="000000"/>
              </a:solidFill>
              <a:effectLst/>
              <a:latin typeface="Consolas" panose="020B0609020204030204" pitchFamily="49" charset="0"/>
            </a:endParaRPr>
          </a:p>
          <a:p>
            <a:pPr lvl="3"/>
            <a:br>
              <a:rPr lang="en-IN" sz="1400" b="0" dirty="0">
                <a:solidFill>
                  <a:srgbClr val="000000"/>
                </a:solidFill>
                <a:effectLst/>
                <a:latin typeface="Consolas" panose="020B0609020204030204" pitchFamily="49" charset="0"/>
              </a:rPr>
            </a:br>
            <a:r>
              <a:rPr lang="en-IN" sz="1400" b="0" dirty="0">
                <a:solidFill>
                  <a:srgbClr val="0000FF"/>
                </a:solidFill>
                <a:effectLst/>
                <a:latin typeface="Consolas" panose="020B0609020204030204" pitchFamily="49" charset="0"/>
              </a:rPr>
              <a:t>class</a:t>
            </a:r>
            <a:r>
              <a:rPr lang="en-IN" sz="1400" b="0" dirty="0">
                <a:solidFill>
                  <a:srgbClr val="000000"/>
                </a:solidFill>
                <a:effectLst/>
                <a:latin typeface="Consolas" panose="020B0609020204030204" pitchFamily="49" charset="0"/>
              </a:rPr>
              <a:t> </a:t>
            </a:r>
            <a:r>
              <a:rPr lang="en-IN" sz="1400" b="0" dirty="0">
                <a:solidFill>
                  <a:srgbClr val="267F99"/>
                </a:solidFill>
                <a:effectLst/>
                <a:latin typeface="Consolas" panose="020B0609020204030204" pitchFamily="49" charset="0"/>
              </a:rPr>
              <a:t>ParentClass1</a:t>
            </a:r>
            <a:r>
              <a:rPr lang="en-IN" sz="1400" b="0" dirty="0">
                <a:solidFill>
                  <a:srgbClr val="000000"/>
                </a:solidFill>
                <a:effectLst/>
                <a:latin typeface="Consolas" panose="020B0609020204030204" pitchFamily="49" charset="0"/>
              </a:rPr>
              <a:t>(</a:t>
            </a:r>
            <a:r>
              <a:rPr lang="en-IN" sz="1400" b="0" dirty="0" err="1">
                <a:solidFill>
                  <a:srgbClr val="267F99"/>
                </a:solidFill>
                <a:effectLst/>
                <a:latin typeface="Consolas" panose="020B0609020204030204" pitchFamily="49" charset="0"/>
              </a:rPr>
              <a:t>GrandparentClass</a:t>
            </a:r>
            <a:r>
              <a:rPr lang="en-IN" sz="1400" b="0" dirty="0">
                <a:solidFill>
                  <a:srgbClr val="000000"/>
                </a:solidFill>
                <a:effectLst/>
                <a:latin typeface="Consolas" panose="020B0609020204030204" pitchFamily="49" charset="0"/>
              </a:rPr>
              <a:t>):</a:t>
            </a:r>
          </a:p>
          <a:p>
            <a:pPr lvl="3"/>
            <a:r>
              <a:rPr lang="en-IN" sz="1400" b="0" dirty="0">
                <a:solidFill>
                  <a:srgbClr val="000000"/>
                </a:solidFill>
                <a:effectLst/>
                <a:latin typeface="Consolas" panose="020B0609020204030204" pitchFamily="49" charset="0"/>
              </a:rPr>
              <a:t>    </a:t>
            </a:r>
            <a:r>
              <a:rPr lang="en-IN" sz="1400" b="0" dirty="0">
                <a:solidFill>
                  <a:srgbClr val="AF00DB"/>
                </a:solidFill>
                <a:effectLst/>
                <a:latin typeface="Consolas" panose="020B0609020204030204" pitchFamily="49" charset="0"/>
              </a:rPr>
              <a:t>pass</a:t>
            </a:r>
            <a:endParaRPr lang="en-IN" sz="1400" b="0" dirty="0">
              <a:solidFill>
                <a:srgbClr val="000000"/>
              </a:solidFill>
              <a:effectLst/>
              <a:latin typeface="Consolas" panose="020B0609020204030204" pitchFamily="49" charset="0"/>
            </a:endParaRPr>
          </a:p>
          <a:p>
            <a:pPr lvl="3"/>
            <a:br>
              <a:rPr lang="en-IN" sz="1400" b="0" dirty="0">
                <a:solidFill>
                  <a:srgbClr val="000000"/>
                </a:solidFill>
                <a:effectLst/>
                <a:latin typeface="Consolas" panose="020B0609020204030204" pitchFamily="49" charset="0"/>
              </a:rPr>
            </a:br>
            <a:r>
              <a:rPr lang="en-IN" sz="1400" b="0" dirty="0">
                <a:solidFill>
                  <a:srgbClr val="0000FF"/>
                </a:solidFill>
                <a:effectLst/>
                <a:latin typeface="Consolas" panose="020B0609020204030204" pitchFamily="49" charset="0"/>
              </a:rPr>
              <a:t>class</a:t>
            </a:r>
            <a:r>
              <a:rPr lang="en-IN" sz="1400" b="0" dirty="0">
                <a:solidFill>
                  <a:srgbClr val="000000"/>
                </a:solidFill>
                <a:effectLst/>
                <a:latin typeface="Consolas" panose="020B0609020204030204" pitchFamily="49" charset="0"/>
              </a:rPr>
              <a:t> </a:t>
            </a:r>
            <a:r>
              <a:rPr lang="en-IN" sz="1400" b="0" dirty="0">
                <a:solidFill>
                  <a:srgbClr val="267F99"/>
                </a:solidFill>
                <a:effectLst/>
                <a:latin typeface="Consolas" panose="020B0609020204030204" pitchFamily="49" charset="0"/>
              </a:rPr>
              <a:t>ParentClass2</a:t>
            </a:r>
            <a:r>
              <a:rPr lang="en-IN" sz="1400" b="0" dirty="0">
                <a:solidFill>
                  <a:srgbClr val="000000"/>
                </a:solidFill>
                <a:effectLst/>
                <a:latin typeface="Consolas" panose="020B0609020204030204" pitchFamily="49" charset="0"/>
              </a:rPr>
              <a:t>(</a:t>
            </a:r>
            <a:r>
              <a:rPr lang="en-IN" sz="1400" b="0" dirty="0" err="1">
                <a:solidFill>
                  <a:srgbClr val="267F99"/>
                </a:solidFill>
                <a:effectLst/>
                <a:latin typeface="Consolas" panose="020B0609020204030204" pitchFamily="49" charset="0"/>
              </a:rPr>
              <a:t>GrandparentClass</a:t>
            </a:r>
            <a:r>
              <a:rPr lang="en-IN" sz="1400" b="0" dirty="0">
                <a:solidFill>
                  <a:srgbClr val="000000"/>
                </a:solidFill>
                <a:effectLst/>
                <a:latin typeface="Consolas" panose="020B0609020204030204" pitchFamily="49" charset="0"/>
              </a:rPr>
              <a:t>):</a:t>
            </a:r>
          </a:p>
          <a:p>
            <a:pPr lvl="3"/>
            <a:r>
              <a:rPr lang="en-IN" sz="1400" b="0" dirty="0">
                <a:solidFill>
                  <a:srgbClr val="000000"/>
                </a:solidFill>
                <a:effectLst/>
                <a:latin typeface="Consolas" panose="020B0609020204030204" pitchFamily="49" charset="0"/>
              </a:rPr>
              <a:t>    </a:t>
            </a:r>
            <a:r>
              <a:rPr lang="en-IN" sz="1400" b="0" dirty="0">
                <a:solidFill>
                  <a:srgbClr val="AF00DB"/>
                </a:solidFill>
                <a:effectLst/>
                <a:latin typeface="Consolas" panose="020B0609020204030204" pitchFamily="49" charset="0"/>
              </a:rPr>
              <a:t>pass</a:t>
            </a:r>
            <a:endParaRPr lang="en-IN" sz="1400" b="0" dirty="0">
              <a:solidFill>
                <a:srgbClr val="000000"/>
              </a:solidFill>
              <a:effectLst/>
              <a:latin typeface="Consolas" panose="020B0609020204030204" pitchFamily="49" charset="0"/>
            </a:endParaRPr>
          </a:p>
          <a:p>
            <a:pPr lvl="3"/>
            <a:br>
              <a:rPr lang="en-IN" sz="1400" b="0" dirty="0">
                <a:solidFill>
                  <a:srgbClr val="000000"/>
                </a:solidFill>
                <a:effectLst/>
                <a:latin typeface="Consolas" panose="020B0609020204030204" pitchFamily="49" charset="0"/>
              </a:rPr>
            </a:br>
            <a:r>
              <a:rPr lang="en-IN" sz="1400" b="0" dirty="0">
                <a:solidFill>
                  <a:srgbClr val="0000FF"/>
                </a:solidFill>
                <a:effectLst/>
                <a:latin typeface="Consolas" panose="020B0609020204030204" pitchFamily="49" charset="0"/>
              </a:rPr>
              <a:t>class</a:t>
            </a:r>
            <a:r>
              <a:rPr lang="en-IN" sz="1400" b="0" dirty="0">
                <a:solidFill>
                  <a:srgbClr val="000000"/>
                </a:solidFill>
                <a:effectLst/>
                <a:latin typeface="Consolas" panose="020B0609020204030204" pitchFamily="49" charset="0"/>
              </a:rPr>
              <a:t> </a:t>
            </a:r>
            <a:r>
              <a:rPr lang="en-IN" sz="1400" b="0" dirty="0" err="1">
                <a:solidFill>
                  <a:srgbClr val="267F99"/>
                </a:solidFill>
                <a:effectLst/>
                <a:latin typeface="Consolas" panose="020B0609020204030204" pitchFamily="49" charset="0"/>
              </a:rPr>
              <a:t>ChildClass</a:t>
            </a:r>
            <a:r>
              <a:rPr lang="en-IN" sz="1400" b="0" dirty="0">
                <a:solidFill>
                  <a:srgbClr val="000000"/>
                </a:solidFill>
                <a:effectLst/>
                <a:latin typeface="Consolas" panose="020B0609020204030204" pitchFamily="49" charset="0"/>
              </a:rPr>
              <a:t>(</a:t>
            </a:r>
            <a:r>
              <a:rPr lang="en-IN" sz="1400" b="0" dirty="0">
                <a:solidFill>
                  <a:srgbClr val="267F99"/>
                </a:solidFill>
                <a:effectLst/>
                <a:latin typeface="Consolas" panose="020B0609020204030204" pitchFamily="49" charset="0"/>
              </a:rPr>
              <a:t>ParentClass1</a:t>
            </a:r>
            <a:r>
              <a:rPr lang="en-IN" sz="1400" b="0" dirty="0">
                <a:solidFill>
                  <a:srgbClr val="000000"/>
                </a:solidFill>
                <a:effectLst/>
                <a:latin typeface="Consolas" panose="020B0609020204030204" pitchFamily="49" charset="0"/>
              </a:rPr>
              <a:t>, </a:t>
            </a:r>
            <a:r>
              <a:rPr lang="en-IN" sz="1400" b="0" dirty="0">
                <a:solidFill>
                  <a:srgbClr val="267F99"/>
                </a:solidFill>
                <a:effectLst/>
                <a:latin typeface="Consolas" panose="020B0609020204030204" pitchFamily="49" charset="0"/>
              </a:rPr>
              <a:t>ParentClass2</a:t>
            </a:r>
            <a:r>
              <a:rPr lang="en-IN" sz="1400" b="0" dirty="0">
                <a:solidFill>
                  <a:srgbClr val="000000"/>
                </a:solidFill>
                <a:effectLst/>
                <a:latin typeface="Consolas" panose="020B0609020204030204" pitchFamily="49" charset="0"/>
              </a:rPr>
              <a:t>):</a:t>
            </a:r>
          </a:p>
          <a:p>
            <a:pPr lvl="3"/>
            <a:r>
              <a:rPr lang="en-IN" sz="1400" b="0" dirty="0">
                <a:solidFill>
                  <a:srgbClr val="000000"/>
                </a:solidFill>
                <a:effectLst/>
                <a:latin typeface="Consolas" panose="020B0609020204030204" pitchFamily="49" charset="0"/>
              </a:rPr>
              <a:t>    </a:t>
            </a:r>
            <a:r>
              <a:rPr lang="en-IN" sz="1400" b="0" dirty="0">
                <a:solidFill>
                  <a:srgbClr val="AF00DB"/>
                </a:solidFill>
                <a:effectLst/>
                <a:latin typeface="Consolas" panose="020B0609020204030204" pitchFamily="49" charset="0"/>
              </a:rPr>
              <a:t>pass</a:t>
            </a:r>
            <a:endParaRPr lang="en-IN" sz="1400" b="0" dirty="0">
              <a:solidFill>
                <a:srgbClr val="000000"/>
              </a:solidFill>
              <a:effectLst/>
              <a:latin typeface="Consolas" panose="020B0609020204030204" pitchFamily="49" charset="0"/>
            </a:endParaRPr>
          </a:p>
          <a:p>
            <a:pPr lvl="1" algn="just">
              <a:lnSpc>
                <a:spcPct val="150000"/>
              </a:lnSpc>
              <a:tabLst>
                <a:tab pos="360363" algn="l"/>
              </a:tabLst>
            </a:pPr>
            <a:endParaRPr lang="en-US" sz="1400" b="0" i="0" dirty="0">
              <a:solidFill>
                <a:srgbClr val="37415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5716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4.2 Single Inheritance</a:t>
            </a:r>
          </a:p>
        </p:txBody>
      </p:sp>
      <p:pic>
        <p:nvPicPr>
          <p:cNvPr id="10" name="Picture 9">
            <a:extLst>
              <a:ext uri="{FF2B5EF4-FFF2-40B4-BE49-F238E27FC236}">
                <a16:creationId xmlns:a16="http://schemas.microsoft.com/office/drawing/2014/main" id="{A44E2547-4B30-54DC-4081-6DD47499C45F}"/>
              </a:ext>
            </a:extLst>
          </p:cNvPr>
          <p:cNvPicPr>
            <a:picLocks noChangeAspect="1"/>
          </p:cNvPicPr>
          <p:nvPr/>
        </p:nvPicPr>
        <p:blipFill>
          <a:blip r:embed="rId3"/>
          <a:stretch>
            <a:fillRect/>
          </a:stretch>
        </p:blipFill>
        <p:spPr>
          <a:xfrm>
            <a:off x="4863228" y="1472473"/>
            <a:ext cx="5808013" cy="4769867"/>
          </a:xfrm>
          <a:prstGeom prst="rect">
            <a:avLst/>
          </a:prstGeom>
        </p:spPr>
      </p:pic>
    </p:spTree>
    <p:extLst>
      <p:ext uri="{BB962C8B-B14F-4D97-AF65-F5344CB8AC3E}">
        <p14:creationId xmlns:p14="http://schemas.microsoft.com/office/powerpoint/2010/main" val="2974692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4.2 Single Inheritance</a:t>
            </a:r>
          </a:p>
        </p:txBody>
      </p:sp>
      <p:sp>
        <p:nvSpPr>
          <p:cNvPr id="9" name="TextBox 8">
            <a:extLst>
              <a:ext uri="{FF2B5EF4-FFF2-40B4-BE49-F238E27FC236}">
                <a16:creationId xmlns:a16="http://schemas.microsoft.com/office/drawing/2014/main" id="{EB315FF2-0DA2-8114-B13C-06F242EB5023}"/>
              </a:ext>
            </a:extLst>
          </p:cNvPr>
          <p:cNvSpPr txBox="1"/>
          <p:nvPr/>
        </p:nvSpPr>
        <p:spPr>
          <a:xfrm>
            <a:off x="3773135" y="949431"/>
            <a:ext cx="8026170" cy="5755422"/>
          </a:xfrm>
          <a:prstGeom prst="rect">
            <a:avLst/>
          </a:prstGeom>
          <a:noFill/>
        </p:spPr>
        <p:txBody>
          <a:bodyPr wrap="square">
            <a:spAutoFit/>
          </a:bodyPr>
          <a:lstStyle/>
          <a:p>
            <a:r>
              <a:rPr lang="en-US" sz="1600" b="0" dirty="0">
                <a:solidFill>
                  <a:srgbClr val="008000"/>
                </a:solidFill>
                <a:effectLst/>
                <a:latin typeface="Consolas" panose="020B0609020204030204" pitchFamily="49" charset="0"/>
              </a:rPr>
              <a:t># Base class</a:t>
            </a:r>
            <a:endParaRPr lang="en-US" sz="1600" b="0" dirty="0">
              <a:solidFill>
                <a:srgbClr val="000000"/>
              </a:solidFill>
              <a:effectLst/>
              <a:latin typeface="Consolas" panose="020B0609020204030204" pitchFamily="49" charset="0"/>
            </a:endParaRPr>
          </a:p>
          <a:p>
            <a:r>
              <a:rPr lang="en-US" sz="1600" b="0" dirty="0">
                <a:solidFill>
                  <a:srgbClr val="0000FF"/>
                </a:solidFill>
                <a:effectLst/>
                <a:latin typeface="Consolas" panose="020B0609020204030204" pitchFamily="49" charset="0"/>
              </a:rPr>
              <a:t>class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Animal</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def</a:t>
            </a:r>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__</a:t>
            </a:r>
            <a:r>
              <a:rPr lang="en-US" sz="1600" b="0" dirty="0" err="1">
                <a:solidFill>
                  <a:srgbClr val="795E26"/>
                </a:solidFill>
                <a:effectLst/>
                <a:latin typeface="Consolas" panose="020B0609020204030204" pitchFamily="49" charset="0"/>
              </a:rPr>
              <a:t>init</a:t>
            </a:r>
            <a:r>
              <a:rPr lang="en-US" sz="1600" b="0" dirty="0">
                <a:solidFill>
                  <a:srgbClr val="795E26"/>
                </a:solidFill>
                <a:effectLst/>
                <a:latin typeface="Consolas" panose="020B0609020204030204" pitchFamily="49" charset="0"/>
              </a:rPr>
              <a:t>__</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name</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name</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name</a:t>
            </a:r>
            <a:endParaRPr lang="en-US" sz="1600" b="0" dirty="0">
              <a:solidFill>
                <a:srgbClr val="000000"/>
              </a:solidFill>
              <a:effectLst/>
              <a:latin typeface="Consolas" panose="020B0609020204030204" pitchFamily="49" charset="0"/>
            </a:endParaRPr>
          </a:p>
          <a:p>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def</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make_sound</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pass</a:t>
            </a:r>
            <a:r>
              <a:rPr lang="en-US" sz="1600" b="0" dirty="0">
                <a:solidFill>
                  <a:srgbClr val="000000"/>
                </a:solidFill>
                <a:effectLst/>
                <a:latin typeface="Consolas" panose="020B0609020204030204" pitchFamily="49" charset="0"/>
              </a:rPr>
              <a:t>  </a:t>
            </a:r>
            <a:br>
              <a:rPr lang="en-US" sz="1600" b="0" dirty="0">
                <a:solidFill>
                  <a:srgbClr val="000000"/>
                </a:solidFill>
                <a:effectLst/>
                <a:latin typeface="Consolas" panose="020B0609020204030204" pitchFamily="49" charset="0"/>
              </a:rPr>
            </a:br>
            <a:r>
              <a:rPr lang="en-US" sz="1600" b="0" dirty="0">
                <a:solidFill>
                  <a:srgbClr val="008000"/>
                </a:solidFill>
                <a:effectLst/>
                <a:latin typeface="Consolas" panose="020B0609020204030204" pitchFamily="49" charset="0"/>
              </a:rPr>
              <a:t># Derived class inheriting from the Animal class</a:t>
            </a:r>
            <a:endParaRPr lang="en-US" sz="1600" b="0" dirty="0">
              <a:solidFill>
                <a:srgbClr val="000000"/>
              </a:solidFill>
              <a:effectLst/>
              <a:latin typeface="Consolas" panose="020B0609020204030204" pitchFamily="49" charset="0"/>
            </a:endParaRPr>
          </a:p>
          <a:p>
            <a:r>
              <a:rPr lang="en-US" sz="1600" b="0" dirty="0">
                <a:solidFill>
                  <a:srgbClr val="0000FF"/>
                </a:solidFill>
                <a:effectLst/>
                <a:latin typeface="Consolas" panose="020B0609020204030204" pitchFamily="49" charset="0"/>
              </a:rPr>
              <a:t>class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Dog</a:t>
            </a:r>
            <a:r>
              <a:rPr lang="en-US" sz="1600" b="0" dirty="0">
                <a:solidFill>
                  <a:srgbClr val="000000"/>
                </a:solidFill>
                <a:effectLst/>
                <a:latin typeface="Consolas" panose="020B0609020204030204" pitchFamily="49" charset="0"/>
              </a:rPr>
              <a:t>(</a:t>
            </a:r>
            <a:r>
              <a:rPr lang="en-US" sz="1600" b="0" dirty="0">
                <a:solidFill>
                  <a:srgbClr val="267F99"/>
                </a:solidFill>
                <a:effectLst/>
                <a:latin typeface="Consolas" panose="020B0609020204030204" pitchFamily="49" charset="0"/>
              </a:rPr>
              <a:t>Animal</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def</a:t>
            </a:r>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__</a:t>
            </a:r>
            <a:r>
              <a:rPr lang="en-US" sz="1600" b="0" dirty="0" err="1">
                <a:solidFill>
                  <a:srgbClr val="795E26"/>
                </a:solidFill>
                <a:effectLst/>
                <a:latin typeface="Consolas" panose="020B0609020204030204" pitchFamily="49" charset="0"/>
              </a:rPr>
              <a:t>init</a:t>
            </a:r>
            <a:r>
              <a:rPr lang="en-US" sz="1600" b="0" dirty="0">
                <a:solidFill>
                  <a:srgbClr val="795E26"/>
                </a:solidFill>
                <a:effectLst/>
                <a:latin typeface="Consolas" panose="020B0609020204030204" pitchFamily="49" charset="0"/>
              </a:rPr>
              <a:t>__</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name</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breed</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Call the constructor of the base class using the super() function</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super</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__</a:t>
            </a:r>
            <a:r>
              <a:rPr lang="en-US" sz="1600" b="0" dirty="0" err="1">
                <a:solidFill>
                  <a:srgbClr val="795E26"/>
                </a:solidFill>
                <a:effectLst/>
                <a:latin typeface="Consolas" panose="020B0609020204030204" pitchFamily="49" charset="0"/>
              </a:rPr>
              <a:t>init</a:t>
            </a:r>
            <a:r>
              <a:rPr lang="en-US" sz="1600" b="0" dirty="0">
                <a:solidFill>
                  <a:srgbClr val="795E26"/>
                </a:solidFill>
                <a:effectLst/>
                <a:latin typeface="Consolas" panose="020B0609020204030204" pitchFamily="49" charset="0"/>
              </a:rPr>
              <a:t>__</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name</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self</a:t>
            </a:r>
            <a:r>
              <a:rPr lang="en-US" sz="1600" b="0" dirty="0" err="1">
                <a:solidFill>
                  <a:srgbClr val="000000"/>
                </a:solidFill>
                <a:effectLst/>
                <a:latin typeface="Consolas" panose="020B0609020204030204" pitchFamily="49" charset="0"/>
              </a:rPr>
              <a:t>.</a:t>
            </a:r>
            <a:r>
              <a:rPr lang="en-US" sz="1600" b="0" dirty="0" err="1">
                <a:solidFill>
                  <a:srgbClr val="001080"/>
                </a:solidFill>
                <a:effectLst/>
                <a:latin typeface="Consolas" panose="020B0609020204030204" pitchFamily="49" charset="0"/>
              </a:rPr>
              <a:t>breed</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breed</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def</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make_sound</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return</a:t>
            </a:r>
            <a:r>
              <a:rPr lang="en-US" sz="1600" b="0" dirty="0">
                <a:solidFill>
                  <a:srgbClr val="000000"/>
                </a:solidFill>
                <a:effectLst/>
                <a:latin typeface="Consolas" panose="020B0609020204030204" pitchFamily="49" charset="0"/>
              </a:rPr>
              <a:t> </a:t>
            </a:r>
            <a:r>
              <a:rPr lang="en-US" sz="1600" b="0" dirty="0">
                <a:solidFill>
                  <a:srgbClr val="A31515"/>
                </a:solidFill>
                <a:effectLst/>
                <a:latin typeface="Consolas" panose="020B0609020204030204" pitchFamily="49" charset="0"/>
              </a:rPr>
              <a:t>"Woof!"</a:t>
            </a:r>
            <a:endParaRPr lang="en-US" sz="1600" b="0" dirty="0">
              <a:solidFill>
                <a:srgbClr val="000000"/>
              </a:solidFill>
              <a:effectLst/>
              <a:latin typeface="Consolas" panose="020B0609020204030204" pitchFamily="49" charset="0"/>
            </a:endParaRPr>
          </a:p>
          <a:p>
            <a:r>
              <a:rPr lang="en-US" sz="1600" b="0" dirty="0">
                <a:solidFill>
                  <a:srgbClr val="008000"/>
                </a:solidFill>
                <a:effectLst/>
                <a:latin typeface="Consolas" panose="020B0609020204030204" pitchFamily="49" charset="0"/>
              </a:rPr>
              <a:t># Create instances of the derived classes</a:t>
            </a:r>
            <a:endParaRPr lang="en-US" sz="1600" b="0" dirty="0">
              <a:solidFill>
                <a:srgbClr val="000000"/>
              </a:solidFill>
              <a:effectLst/>
              <a:latin typeface="Consolas" panose="020B0609020204030204" pitchFamily="49" charset="0"/>
            </a:endParaRPr>
          </a:p>
          <a:p>
            <a:r>
              <a:rPr lang="en-US" sz="1600" b="0" dirty="0">
                <a:solidFill>
                  <a:srgbClr val="001080"/>
                </a:solidFill>
                <a:effectLst/>
                <a:latin typeface="Consolas" panose="020B0609020204030204" pitchFamily="49" charset="0"/>
              </a:rPr>
              <a:t>dog</a:t>
            </a:r>
            <a:r>
              <a:rPr lang="en-US" sz="1600" b="0" dirty="0">
                <a:solidFill>
                  <a:srgbClr val="000000"/>
                </a:solidFill>
                <a:effectLst/>
                <a:latin typeface="Consolas" panose="020B0609020204030204" pitchFamily="49" charset="0"/>
              </a:rPr>
              <a:t> = </a:t>
            </a:r>
            <a:r>
              <a:rPr lang="en-US" sz="1600" b="0" dirty="0">
                <a:solidFill>
                  <a:srgbClr val="267F99"/>
                </a:solidFill>
                <a:effectLst/>
                <a:latin typeface="Consolas" panose="020B0609020204030204" pitchFamily="49" charset="0"/>
              </a:rPr>
              <a:t>Dog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"Buddy"</a:t>
            </a:r>
            <a:r>
              <a:rPr lang="en-US" sz="1600" b="0" dirty="0">
                <a:solidFill>
                  <a:srgbClr val="000000"/>
                </a:solidFill>
                <a:effectLst/>
                <a:latin typeface="Consolas" panose="020B0609020204030204" pitchFamily="49" charset="0"/>
              </a:rPr>
              <a:t>, </a:t>
            </a:r>
            <a:r>
              <a:rPr lang="en-US" sz="1600" b="0" dirty="0">
                <a:solidFill>
                  <a:srgbClr val="A31515"/>
                </a:solidFill>
                <a:effectLst/>
                <a:latin typeface="Consolas" panose="020B0609020204030204" pitchFamily="49" charset="0"/>
              </a:rPr>
              <a:t>"Golden Retriever"</a:t>
            </a:r>
            <a:r>
              <a:rPr lang="en-US" sz="1600" b="0" dirty="0">
                <a:solidFill>
                  <a:srgbClr val="000000"/>
                </a:solidFill>
                <a:effectLst/>
                <a:latin typeface="Consolas" panose="020B0609020204030204" pitchFamily="49" charset="0"/>
              </a:rPr>
              <a:t>)</a:t>
            </a:r>
          </a:p>
          <a:p>
            <a:r>
              <a:rPr lang="en-US" sz="1600" b="0" dirty="0">
                <a:solidFill>
                  <a:srgbClr val="008000"/>
                </a:solidFill>
                <a:effectLst/>
                <a:latin typeface="Consolas" panose="020B0609020204030204" pitchFamily="49" charset="0"/>
              </a:rPr>
              <a:t># Accessing attributes and methods of the base class through the derived classes</a:t>
            </a:r>
            <a:endParaRPr lang="en-US" sz="1600" b="0" dirty="0">
              <a:solidFill>
                <a:srgbClr val="000000"/>
              </a:solidFill>
              <a:effectLst/>
              <a:latin typeface="Consolas" panose="020B0609020204030204" pitchFamily="49" charset="0"/>
            </a:endParaRPr>
          </a:p>
          <a:p>
            <a:r>
              <a:rPr lang="en-US" sz="1600" b="0" dirty="0">
                <a:solidFill>
                  <a:srgbClr val="795E26"/>
                </a:solidFill>
                <a:effectLst/>
                <a:latin typeface="Consolas" panose="020B0609020204030204" pitchFamily="49" charset="0"/>
              </a:rPr>
              <a:t>print</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dog</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name</a:t>
            </a:r>
            <a:r>
              <a:rPr lang="en-US" sz="1600" b="0" dirty="0">
                <a:solidFill>
                  <a:srgbClr val="000000"/>
                </a:solidFill>
                <a:effectLst/>
                <a:latin typeface="Consolas" panose="020B0609020204030204" pitchFamily="49" charset="0"/>
              </a:rPr>
              <a:t> ,</a:t>
            </a:r>
            <a:r>
              <a:rPr lang="en-US" sz="1600" b="0" dirty="0">
                <a:solidFill>
                  <a:srgbClr val="A31515"/>
                </a:solidFill>
                <a:effectLst/>
                <a:latin typeface="Consolas" panose="020B0609020204030204" pitchFamily="49" charset="0"/>
              </a:rPr>
              <a:t>" is a"</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dog</a:t>
            </a:r>
            <a:r>
              <a:rPr lang="en-US" sz="1600" b="0" dirty="0" err="1">
                <a:solidFill>
                  <a:srgbClr val="000000"/>
                </a:solidFill>
                <a:effectLst/>
                <a:latin typeface="Consolas" panose="020B0609020204030204" pitchFamily="49" charset="0"/>
              </a:rPr>
              <a:t>.</a:t>
            </a:r>
            <a:r>
              <a:rPr lang="en-US" sz="1600" b="0" dirty="0" err="1">
                <a:solidFill>
                  <a:srgbClr val="001080"/>
                </a:solidFill>
                <a:effectLst/>
                <a:latin typeface="Consolas" panose="020B0609020204030204" pitchFamily="49" charset="0"/>
              </a:rPr>
              <a:t>breed</a:t>
            </a:r>
            <a:r>
              <a:rPr lang="en-US" sz="1600" b="0" dirty="0">
                <a:solidFill>
                  <a:srgbClr val="000000"/>
                </a:solidFill>
                <a:effectLst/>
                <a:latin typeface="Consolas" panose="020B0609020204030204" pitchFamily="49" charset="0"/>
              </a:rPr>
              <a:t> ,</a:t>
            </a:r>
            <a:r>
              <a:rPr lang="en-US" sz="1600" b="0" dirty="0">
                <a:solidFill>
                  <a:srgbClr val="A31515"/>
                </a:solidFill>
                <a:effectLst/>
                <a:latin typeface="Consolas" panose="020B0609020204030204" pitchFamily="49" charset="0"/>
              </a:rPr>
              <a:t>" and says "</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dog</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make_sound</a:t>
            </a:r>
            <a:r>
              <a:rPr lang="en-US" sz="1600" b="0" dirty="0">
                <a:solidFill>
                  <a:srgbClr val="000000"/>
                </a:solidFill>
                <a:effectLst/>
                <a:latin typeface="Consolas" panose="020B0609020204030204" pitchFamily="49" charset="0"/>
              </a:rPr>
              <a:t>())</a:t>
            </a:r>
          </a:p>
          <a:p>
            <a:br>
              <a:rPr lang="en-US" sz="1600" b="0" dirty="0">
                <a:solidFill>
                  <a:srgbClr val="000000"/>
                </a:solidFill>
                <a:effectLst/>
                <a:latin typeface="Consolas" panose="020B0609020204030204" pitchFamily="49" charset="0"/>
              </a:rPr>
            </a:br>
            <a:r>
              <a:rPr lang="en-US" sz="1600" b="0" dirty="0">
                <a:solidFill>
                  <a:srgbClr val="000000"/>
                </a:solidFill>
                <a:effectLst/>
                <a:highlight>
                  <a:srgbClr val="FFFF00"/>
                </a:highlight>
                <a:latin typeface="Consolas" panose="020B0609020204030204" pitchFamily="49" charset="0"/>
              </a:rPr>
              <a:t>Buddy  is a Golden Retriever  and says  Woof!</a:t>
            </a:r>
          </a:p>
        </p:txBody>
      </p:sp>
    </p:spTree>
    <p:extLst>
      <p:ext uri="{BB962C8B-B14F-4D97-AF65-F5344CB8AC3E}">
        <p14:creationId xmlns:p14="http://schemas.microsoft.com/office/powerpoint/2010/main" val="2139600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4.3 Hierarchical Inheritance</a:t>
            </a:r>
          </a:p>
        </p:txBody>
      </p:sp>
      <p:pic>
        <p:nvPicPr>
          <p:cNvPr id="10" name="Picture 9">
            <a:extLst>
              <a:ext uri="{FF2B5EF4-FFF2-40B4-BE49-F238E27FC236}">
                <a16:creationId xmlns:a16="http://schemas.microsoft.com/office/drawing/2014/main" id="{6D6AB310-D657-1AEE-060A-021EEDB7C90F}"/>
              </a:ext>
            </a:extLst>
          </p:cNvPr>
          <p:cNvPicPr>
            <a:picLocks noChangeAspect="1"/>
          </p:cNvPicPr>
          <p:nvPr/>
        </p:nvPicPr>
        <p:blipFill>
          <a:blip r:embed="rId3"/>
          <a:stretch>
            <a:fillRect/>
          </a:stretch>
        </p:blipFill>
        <p:spPr>
          <a:xfrm>
            <a:off x="3959161" y="1089499"/>
            <a:ext cx="7609213" cy="5488722"/>
          </a:xfrm>
          <a:prstGeom prst="rect">
            <a:avLst/>
          </a:prstGeom>
        </p:spPr>
      </p:pic>
    </p:spTree>
    <p:extLst>
      <p:ext uri="{BB962C8B-B14F-4D97-AF65-F5344CB8AC3E}">
        <p14:creationId xmlns:p14="http://schemas.microsoft.com/office/powerpoint/2010/main" val="3086545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4.3 Hierarchical Inheritance</a:t>
            </a:r>
          </a:p>
        </p:txBody>
      </p:sp>
      <p:sp>
        <p:nvSpPr>
          <p:cNvPr id="9" name="TextBox 8">
            <a:extLst>
              <a:ext uri="{FF2B5EF4-FFF2-40B4-BE49-F238E27FC236}">
                <a16:creationId xmlns:a16="http://schemas.microsoft.com/office/drawing/2014/main" id="{EB315FF2-0DA2-8114-B13C-06F242EB5023}"/>
              </a:ext>
            </a:extLst>
          </p:cNvPr>
          <p:cNvSpPr txBox="1"/>
          <p:nvPr/>
        </p:nvSpPr>
        <p:spPr>
          <a:xfrm>
            <a:off x="3613240" y="845616"/>
            <a:ext cx="5327407" cy="4278094"/>
          </a:xfrm>
          <a:prstGeom prst="rect">
            <a:avLst/>
          </a:prstGeom>
          <a:noFill/>
        </p:spPr>
        <p:txBody>
          <a:bodyPr wrap="square">
            <a:spAutoFit/>
          </a:bodyPr>
          <a:lstStyle/>
          <a:p>
            <a:r>
              <a:rPr lang="en-US" sz="1600" b="0" dirty="0">
                <a:solidFill>
                  <a:srgbClr val="0000FF"/>
                </a:solidFill>
                <a:effectLst/>
                <a:latin typeface="Consolas" panose="020B0609020204030204" pitchFamily="49" charset="0"/>
              </a:rPr>
              <a:t>class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Animal</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def</a:t>
            </a:r>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__</a:t>
            </a:r>
            <a:r>
              <a:rPr lang="en-US" sz="1600" b="0" dirty="0" err="1">
                <a:solidFill>
                  <a:srgbClr val="795E26"/>
                </a:solidFill>
                <a:effectLst/>
                <a:latin typeface="Consolas" panose="020B0609020204030204" pitchFamily="49" charset="0"/>
              </a:rPr>
              <a:t>init</a:t>
            </a:r>
            <a:r>
              <a:rPr lang="en-US" sz="1600" b="0" dirty="0">
                <a:solidFill>
                  <a:srgbClr val="795E26"/>
                </a:solidFill>
                <a:effectLst/>
                <a:latin typeface="Consolas" panose="020B0609020204030204" pitchFamily="49" charset="0"/>
              </a:rPr>
              <a:t>__</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name</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name</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name</a:t>
            </a:r>
            <a:endParaRPr lang="en-US" sz="1600" b="0" dirty="0">
              <a:solidFill>
                <a:srgbClr val="000000"/>
              </a:solidFill>
              <a:effectLst/>
              <a:latin typeface="Consolas" panose="020B0609020204030204" pitchFamily="49" charset="0"/>
            </a:endParaRPr>
          </a:p>
          <a:p>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def</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make_sound</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pass</a:t>
            </a:r>
            <a:endParaRPr lang="en-US" sz="1600" b="0" dirty="0">
              <a:solidFill>
                <a:srgbClr val="000000"/>
              </a:solidFill>
              <a:effectLst/>
              <a:latin typeface="Consolas" panose="020B0609020204030204" pitchFamily="49" charset="0"/>
            </a:endParaRPr>
          </a:p>
          <a:p>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def</a:t>
            </a:r>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move</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print</a:t>
            </a:r>
            <a:r>
              <a:rPr lang="en-US" sz="1600" b="0" dirty="0">
                <a:solidFill>
                  <a:srgbClr val="000000"/>
                </a:solidFill>
                <a:effectLst/>
                <a:latin typeface="Consolas" panose="020B0609020204030204" pitchFamily="49" charset="0"/>
              </a:rPr>
              <a:t>(</a:t>
            </a:r>
            <a:r>
              <a:rPr lang="en-US" sz="1600" b="0" dirty="0">
                <a:solidFill>
                  <a:srgbClr val="0000FF"/>
                </a:solidFill>
                <a:effectLst/>
                <a:latin typeface="Consolas" panose="020B0609020204030204" pitchFamily="49" charset="0"/>
              </a:rPr>
              <a:t>f</a:t>
            </a:r>
            <a:r>
              <a:rPr lang="en-US" sz="1600" b="0" dirty="0">
                <a:solidFill>
                  <a:srgbClr val="A31515"/>
                </a:solidFill>
                <a:effectLst/>
                <a:latin typeface="Consolas" panose="020B0609020204030204" pitchFamily="49" charset="0"/>
              </a:rPr>
              <a:t>"</a:t>
            </a:r>
            <a:r>
              <a:rPr lang="en-US" sz="1600" b="0" dirty="0">
                <a:solidFill>
                  <a:srgbClr val="0000FF"/>
                </a:solidFill>
                <a:effectLst/>
                <a:latin typeface="Consolas" panose="020B0609020204030204" pitchFamily="49" charset="0"/>
              </a:rPr>
              <a:t>{</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name</a:t>
            </a:r>
            <a:r>
              <a:rPr lang="en-US" sz="1600" b="0" dirty="0">
                <a:solidFill>
                  <a:srgbClr val="0000FF"/>
                </a:solidFill>
                <a:effectLst/>
                <a:latin typeface="Consolas" panose="020B0609020204030204" pitchFamily="49" charset="0"/>
              </a:rPr>
              <a:t>}</a:t>
            </a:r>
            <a:r>
              <a:rPr lang="en-US" sz="1600" b="0" dirty="0">
                <a:solidFill>
                  <a:srgbClr val="A31515"/>
                </a:solidFill>
                <a:effectLst/>
                <a:latin typeface="Consolas" panose="020B0609020204030204" pitchFamily="49" charset="0"/>
              </a:rPr>
              <a:t> is moving."</a:t>
            </a:r>
            <a:r>
              <a:rPr lang="en-US" sz="1600" b="0" dirty="0">
                <a:solidFill>
                  <a:srgbClr val="000000"/>
                </a:solidFill>
                <a:effectLst/>
                <a:latin typeface="Consolas" panose="020B0609020204030204" pitchFamily="49" charset="0"/>
              </a:rPr>
              <a:t>)</a:t>
            </a:r>
          </a:p>
          <a:p>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class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Dog</a:t>
            </a:r>
            <a:r>
              <a:rPr lang="en-US" sz="1600" b="0" dirty="0">
                <a:solidFill>
                  <a:srgbClr val="000000"/>
                </a:solidFill>
                <a:effectLst/>
                <a:latin typeface="Consolas" panose="020B0609020204030204" pitchFamily="49" charset="0"/>
              </a:rPr>
              <a:t>(</a:t>
            </a:r>
            <a:r>
              <a:rPr lang="en-US" sz="1600" b="0" dirty="0">
                <a:solidFill>
                  <a:srgbClr val="267F99"/>
                </a:solidFill>
                <a:effectLst/>
                <a:latin typeface="Consolas" panose="020B0609020204030204" pitchFamily="49" charset="0"/>
              </a:rPr>
              <a:t>Animal</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def</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make_sound</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print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"Woof!"</a:t>
            </a:r>
            <a:r>
              <a:rPr lang="en-US" sz="1600" b="0" dirty="0">
                <a:solidFill>
                  <a:srgbClr val="000000"/>
                </a:solidFill>
                <a:effectLst/>
                <a:latin typeface="Consolas" panose="020B0609020204030204" pitchFamily="49" charset="0"/>
              </a:rPr>
              <a:t>)</a:t>
            </a:r>
          </a:p>
          <a:p>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class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Cat</a:t>
            </a:r>
            <a:r>
              <a:rPr lang="en-US" sz="1600" b="0" dirty="0">
                <a:solidFill>
                  <a:srgbClr val="000000"/>
                </a:solidFill>
                <a:effectLst/>
                <a:latin typeface="Consolas" panose="020B0609020204030204" pitchFamily="49" charset="0"/>
              </a:rPr>
              <a:t>(</a:t>
            </a:r>
            <a:r>
              <a:rPr lang="en-US" sz="1600" b="0" dirty="0">
                <a:solidFill>
                  <a:srgbClr val="267F99"/>
                </a:solidFill>
                <a:effectLst/>
                <a:latin typeface="Consolas" panose="020B0609020204030204" pitchFamily="49" charset="0"/>
              </a:rPr>
              <a:t>Animal</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def</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make_sound</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self</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print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"Meow!"</a:t>
            </a:r>
            <a:r>
              <a:rPr lang="en-US" sz="1600" b="0" dirty="0">
                <a:solidFill>
                  <a:srgbClr val="000000"/>
                </a:solidFill>
                <a:effectLst/>
                <a:latin typeface="Consolas" panose="020B0609020204030204" pitchFamily="49" charset="0"/>
              </a:rPr>
              <a:t>)</a:t>
            </a:r>
          </a:p>
        </p:txBody>
      </p:sp>
      <p:sp>
        <p:nvSpPr>
          <p:cNvPr id="5" name="TextBox 4">
            <a:extLst>
              <a:ext uri="{FF2B5EF4-FFF2-40B4-BE49-F238E27FC236}">
                <a16:creationId xmlns:a16="http://schemas.microsoft.com/office/drawing/2014/main" id="{E566725A-80C8-B80C-1CDA-3899F7C95950}"/>
              </a:ext>
            </a:extLst>
          </p:cNvPr>
          <p:cNvSpPr txBox="1"/>
          <p:nvPr/>
        </p:nvSpPr>
        <p:spPr>
          <a:xfrm>
            <a:off x="6707596" y="3680214"/>
            <a:ext cx="5484403" cy="2554545"/>
          </a:xfrm>
          <a:prstGeom prst="rect">
            <a:avLst/>
          </a:prstGeom>
          <a:noFill/>
        </p:spPr>
        <p:txBody>
          <a:bodyPr wrap="square">
            <a:spAutoFit/>
          </a:bodyPr>
          <a:lstStyle/>
          <a:p>
            <a:r>
              <a:rPr lang="en-US" sz="1600" b="0" dirty="0">
                <a:solidFill>
                  <a:srgbClr val="008000"/>
                </a:solidFill>
                <a:effectLst/>
                <a:latin typeface="Consolas" panose="020B0609020204030204" pitchFamily="49" charset="0"/>
              </a:rPr>
              <a:t># Creating objects of the derived classes</a:t>
            </a:r>
            <a:endParaRPr lang="en-US" sz="1600" b="0" dirty="0">
              <a:solidFill>
                <a:srgbClr val="000000"/>
              </a:solidFill>
              <a:effectLst/>
              <a:latin typeface="Consolas" panose="020B0609020204030204" pitchFamily="49" charset="0"/>
            </a:endParaRPr>
          </a:p>
          <a:p>
            <a:r>
              <a:rPr lang="en-US" sz="1600" b="0" dirty="0">
                <a:solidFill>
                  <a:srgbClr val="001080"/>
                </a:solidFill>
                <a:effectLst/>
                <a:latin typeface="Consolas" panose="020B0609020204030204" pitchFamily="49" charset="0"/>
              </a:rPr>
              <a:t>dog</a:t>
            </a:r>
            <a:r>
              <a:rPr lang="en-US" sz="1600" b="0" dirty="0">
                <a:solidFill>
                  <a:srgbClr val="000000"/>
                </a:solidFill>
                <a:effectLst/>
                <a:latin typeface="Consolas" panose="020B0609020204030204" pitchFamily="49" charset="0"/>
              </a:rPr>
              <a:t> = </a:t>
            </a:r>
            <a:r>
              <a:rPr lang="en-US" sz="1600" b="0" dirty="0">
                <a:solidFill>
                  <a:srgbClr val="267F99"/>
                </a:solidFill>
                <a:effectLst/>
                <a:latin typeface="Consolas" panose="020B0609020204030204" pitchFamily="49" charset="0"/>
              </a:rPr>
              <a:t>Dog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"Buddy"</a:t>
            </a:r>
            <a:r>
              <a:rPr lang="en-US" sz="1600" b="0" dirty="0">
                <a:solidFill>
                  <a:srgbClr val="000000"/>
                </a:solidFill>
                <a:effectLst/>
                <a:latin typeface="Consolas" panose="020B0609020204030204" pitchFamily="49" charset="0"/>
              </a:rPr>
              <a:t>)</a:t>
            </a:r>
          </a:p>
          <a:p>
            <a:r>
              <a:rPr lang="en-US" sz="1600" b="0" dirty="0">
                <a:solidFill>
                  <a:srgbClr val="001080"/>
                </a:solidFill>
                <a:effectLst/>
                <a:latin typeface="Consolas" panose="020B0609020204030204" pitchFamily="49" charset="0"/>
              </a:rPr>
              <a:t>cat</a:t>
            </a:r>
            <a:r>
              <a:rPr lang="en-US" sz="1600" b="0" dirty="0">
                <a:solidFill>
                  <a:srgbClr val="000000"/>
                </a:solidFill>
                <a:effectLst/>
                <a:latin typeface="Consolas" panose="020B0609020204030204" pitchFamily="49" charset="0"/>
              </a:rPr>
              <a:t> = </a:t>
            </a:r>
            <a:r>
              <a:rPr lang="en-US" sz="1600" b="0" dirty="0">
                <a:solidFill>
                  <a:srgbClr val="267F99"/>
                </a:solidFill>
                <a:effectLst/>
                <a:latin typeface="Consolas" panose="020B0609020204030204" pitchFamily="49" charset="0"/>
              </a:rPr>
              <a:t>Cat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"Whiskers"</a:t>
            </a:r>
            <a:r>
              <a:rPr lang="en-US" sz="1600" b="0" dirty="0">
                <a:solidFill>
                  <a:srgbClr val="000000"/>
                </a:solidFill>
                <a:effectLst/>
                <a:latin typeface="Consolas" panose="020B0609020204030204" pitchFamily="49" charset="0"/>
              </a:rPr>
              <a:t>)</a:t>
            </a:r>
          </a:p>
          <a:p>
            <a:br>
              <a:rPr lang="en-US" sz="1600" b="0" dirty="0">
                <a:solidFill>
                  <a:srgbClr val="000000"/>
                </a:solidFill>
                <a:effectLst/>
                <a:latin typeface="Consolas" panose="020B0609020204030204" pitchFamily="49" charset="0"/>
              </a:rPr>
            </a:br>
            <a:r>
              <a:rPr lang="en-US" sz="1600" b="0" dirty="0">
                <a:solidFill>
                  <a:srgbClr val="008000"/>
                </a:solidFill>
                <a:effectLst/>
                <a:latin typeface="Consolas" panose="020B0609020204030204" pitchFamily="49" charset="0"/>
              </a:rPr>
              <a:t># Calling the methods</a:t>
            </a:r>
            <a:endParaRPr lang="en-US" sz="1600" b="0" dirty="0">
              <a:solidFill>
                <a:srgbClr val="000000"/>
              </a:solidFill>
              <a:effectLst/>
              <a:latin typeface="Consolas" panose="020B0609020204030204" pitchFamily="49" charset="0"/>
            </a:endParaRPr>
          </a:p>
          <a:p>
            <a:r>
              <a:rPr lang="en-US" sz="1600" b="0" dirty="0" err="1">
                <a:solidFill>
                  <a:srgbClr val="001080"/>
                </a:solidFill>
                <a:effectLst/>
                <a:latin typeface="Consolas" panose="020B0609020204030204" pitchFamily="49" charset="0"/>
              </a:rPr>
              <a:t>dog</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make_sound</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Output: Woof!</a:t>
            </a:r>
            <a:endParaRPr lang="en-US" sz="1600" b="0" dirty="0">
              <a:solidFill>
                <a:srgbClr val="000000"/>
              </a:solidFill>
              <a:effectLst/>
              <a:latin typeface="Consolas" panose="020B0609020204030204" pitchFamily="49" charset="0"/>
            </a:endParaRPr>
          </a:p>
          <a:p>
            <a:r>
              <a:rPr lang="en-US" sz="1600" b="0" dirty="0" err="1">
                <a:solidFill>
                  <a:srgbClr val="001080"/>
                </a:solidFill>
                <a:effectLst/>
                <a:latin typeface="Consolas" panose="020B0609020204030204" pitchFamily="49" charset="0"/>
              </a:rPr>
              <a:t>dog</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move</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Output: Buddy is moving.</a:t>
            </a:r>
            <a:endParaRPr lang="en-US" sz="1600" b="0" dirty="0">
              <a:solidFill>
                <a:srgbClr val="000000"/>
              </a:solidFill>
              <a:effectLst/>
              <a:latin typeface="Consolas" panose="020B0609020204030204" pitchFamily="49" charset="0"/>
            </a:endParaRPr>
          </a:p>
          <a:p>
            <a:br>
              <a:rPr lang="en-US" sz="1600" b="0" dirty="0">
                <a:solidFill>
                  <a:srgbClr val="000000"/>
                </a:solidFill>
                <a:effectLst/>
                <a:latin typeface="Consolas" panose="020B0609020204030204" pitchFamily="49" charset="0"/>
              </a:rPr>
            </a:br>
            <a:r>
              <a:rPr lang="en-US" sz="1600" b="0" dirty="0" err="1">
                <a:solidFill>
                  <a:srgbClr val="001080"/>
                </a:solidFill>
                <a:effectLst/>
                <a:latin typeface="Consolas" panose="020B0609020204030204" pitchFamily="49" charset="0"/>
              </a:rPr>
              <a:t>cat</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make_sound</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Output: Meow!</a:t>
            </a:r>
            <a:endParaRPr lang="en-US" sz="1600" b="0" dirty="0">
              <a:solidFill>
                <a:srgbClr val="000000"/>
              </a:solidFill>
              <a:effectLst/>
              <a:latin typeface="Consolas" panose="020B0609020204030204" pitchFamily="49" charset="0"/>
            </a:endParaRPr>
          </a:p>
          <a:p>
            <a:r>
              <a:rPr lang="en-US" sz="1600" b="0" dirty="0" err="1">
                <a:solidFill>
                  <a:srgbClr val="001080"/>
                </a:solidFill>
                <a:effectLst/>
                <a:latin typeface="Consolas" panose="020B0609020204030204" pitchFamily="49" charset="0"/>
              </a:rPr>
              <a:t>cat</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move</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Output: Whiskers is moving.</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78865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4.3 Multi level  Inheritance</a:t>
            </a:r>
          </a:p>
        </p:txBody>
      </p:sp>
      <p:pic>
        <p:nvPicPr>
          <p:cNvPr id="10" name="Picture 9">
            <a:extLst>
              <a:ext uri="{FF2B5EF4-FFF2-40B4-BE49-F238E27FC236}">
                <a16:creationId xmlns:a16="http://schemas.microsoft.com/office/drawing/2014/main" id="{0D59213B-4529-9646-2A49-9D6256B3E17F}"/>
              </a:ext>
            </a:extLst>
          </p:cNvPr>
          <p:cNvPicPr>
            <a:picLocks noChangeAspect="1"/>
          </p:cNvPicPr>
          <p:nvPr/>
        </p:nvPicPr>
        <p:blipFill>
          <a:blip r:embed="rId3"/>
          <a:stretch>
            <a:fillRect/>
          </a:stretch>
        </p:blipFill>
        <p:spPr>
          <a:xfrm>
            <a:off x="4425657" y="1230052"/>
            <a:ext cx="5603559" cy="5034561"/>
          </a:xfrm>
          <a:prstGeom prst="rect">
            <a:avLst/>
          </a:prstGeom>
        </p:spPr>
      </p:pic>
    </p:spTree>
    <p:extLst>
      <p:ext uri="{BB962C8B-B14F-4D97-AF65-F5344CB8AC3E}">
        <p14:creationId xmlns:p14="http://schemas.microsoft.com/office/powerpoint/2010/main" val="2382191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4.3 Multi level  Inheritance</a:t>
            </a:r>
          </a:p>
        </p:txBody>
      </p:sp>
      <p:pic>
        <p:nvPicPr>
          <p:cNvPr id="2" name="Picture 1" descr="A screenshot of a computer program&#10;&#10;Description automatically generated">
            <a:extLst>
              <a:ext uri="{FF2B5EF4-FFF2-40B4-BE49-F238E27FC236}">
                <a16:creationId xmlns:a16="http://schemas.microsoft.com/office/drawing/2014/main" id="{5CF91FDD-6F7A-DF0A-4C13-3925C51F4668}"/>
              </a:ext>
            </a:extLst>
          </p:cNvPr>
          <p:cNvPicPr>
            <a:picLocks noChangeAspect="1"/>
          </p:cNvPicPr>
          <p:nvPr/>
        </p:nvPicPr>
        <p:blipFill>
          <a:blip r:embed="rId3"/>
          <a:stretch>
            <a:fillRect/>
          </a:stretch>
        </p:blipFill>
        <p:spPr>
          <a:xfrm>
            <a:off x="3846494" y="1041362"/>
            <a:ext cx="7362489" cy="5747764"/>
          </a:xfrm>
          <a:prstGeom prst="rect">
            <a:avLst/>
          </a:prstGeom>
        </p:spPr>
      </p:pic>
    </p:spTree>
    <p:extLst>
      <p:ext uri="{BB962C8B-B14F-4D97-AF65-F5344CB8AC3E}">
        <p14:creationId xmlns:p14="http://schemas.microsoft.com/office/powerpoint/2010/main" val="117062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19" name="Group 18">
            <a:extLst>
              <a:ext uri="{FF2B5EF4-FFF2-40B4-BE49-F238E27FC236}">
                <a16:creationId xmlns:a16="http://schemas.microsoft.com/office/drawing/2014/main" id="{C1DF2FA4-D8F5-A89B-3EBC-05E375F6C418}"/>
              </a:ext>
            </a:extLst>
          </p:cNvPr>
          <p:cNvGrpSpPr/>
          <p:nvPr/>
        </p:nvGrpSpPr>
        <p:grpSpPr>
          <a:xfrm>
            <a:off x="0" y="73941"/>
            <a:ext cx="12192000" cy="6858000"/>
            <a:chOff x="0" y="73941"/>
            <a:chExt cx="12192000" cy="6858000"/>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8278" y="1122932"/>
              <a:ext cx="3326796" cy="5336274"/>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0" y="73941"/>
              <a:ext cx="12192000" cy="875490"/>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4064484" y="94943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685800" indent="-457200">
              <a:lnSpc>
                <a:spcPct val="150000"/>
              </a:lnSpc>
              <a:spcAft>
                <a:spcPts val="600"/>
              </a:spcAft>
              <a:buFont typeface="+mj-lt"/>
              <a:buAutoNum type="arabicPeriod"/>
            </a:pPr>
            <a:r>
              <a:rPr lang="en-US" sz="2800" b="1" dirty="0">
                <a:solidFill>
                  <a:schemeClr val="bg1"/>
                </a:solidFill>
                <a:latin typeface="Cambria" panose="02040503050406030204" pitchFamily="18" charset="0"/>
                <a:ea typeface="Cambria" panose="02040503050406030204" pitchFamily="18" charset="0"/>
              </a:rPr>
              <a:t>What is Object Oriented Programming</a:t>
            </a:r>
          </a:p>
        </p:txBody>
      </p:sp>
      <p:sp>
        <p:nvSpPr>
          <p:cNvPr id="3" name="TextBox 2">
            <a:extLst>
              <a:ext uri="{FF2B5EF4-FFF2-40B4-BE49-F238E27FC236}">
                <a16:creationId xmlns:a16="http://schemas.microsoft.com/office/drawing/2014/main" id="{C6C9015D-84F0-B96D-AE89-2D14568C4F93}"/>
              </a:ext>
            </a:extLst>
          </p:cNvPr>
          <p:cNvSpPr txBox="1"/>
          <p:nvPr/>
        </p:nvSpPr>
        <p:spPr>
          <a:xfrm>
            <a:off x="4425656" y="1233541"/>
            <a:ext cx="7578273" cy="6038384"/>
          </a:xfrm>
          <a:prstGeom prst="rect">
            <a:avLst/>
          </a:prstGeom>
          <a:noFill/>
        </p:spPr>
        <p:txBody>
          <a:bodyPr wrap="square">
            <a:spAutoFit/>
          </a:bodyPr>
          <a:lstStyle/>
          <a:p>
            <a:pPr marL="342900" indent="-342900" algn="just">
              <a:lnSpc>
                <a:spcPct val="150000"/>
              </a:lnSpc>
              <a:buFont typeface="Wingdings" panose="05000000000000000000" pitchFamily="2" charset="2"/>
              <a:buChar char="v"/>
            </a:pPr>
            <a:r>
              <a:rPr lang="en-US" sz="2000" b="0" i="0" dirty="0">
                <a:solidFill>
                  <a:srgbClr val="333333"/>
                </a:solidFill>
                <a:effectLst/>
                <a:latin typeface="inter-regular"/>
              </a:rPr>
              <a:t>Like other general-purpose programming languages, Python is also an object-oriented language since its beginning. </a:t>
            </a:r>
          </a:p>
          <a:p>
            <a:pPr marL="342900" indent="-342900" algn="just">
              <a:lnSpc>
                <a:spcPct val="150000"/>
              </a:lnSpc>
              <a:buFont typeface="Wingdings" panose="05000000000000000000" pitchFamily="2" charset="2"/>
              <a:buChar char="v"/>
            </a:pPr>
            <a:r>
              <a:rPr lang="en-US" sz="2000" b="0" i="0" dirty="0">
                <a:solidFill>
                  <a:srgbClr val="333333"/>
                </a:solidFill>
                <a:effectLst/>
                <a:latin typeface="inter-regular"/>
              </a:rPr>
              <a:t>It allows us to </a:t>
            </a:r>
            <a:r>
              <a:rPr lang="en-US" sz="2000" b="0" i="0" dirty="0">
                <a:solidFill>
                  <a:srgbClr val="FF0000"/>
                </a:solidFill>
                <a:effectLst/>
                <a:latin typeface="inter-regular"/>
              </a:rPr>
              <a:t>develop applications </a:t>
            </a:r>
            <a:r>
              <a:rPr lang="en-US" sz="2000" b="0" i="0" dirty="0">
                <a:solidFill>
                  <a:srgbClr val="333333"/>
                </a:solidFill>
                <a:effectLst/>
                <a:latin typeface="inter-regular"/>
              </a:rPr>
              <a:t>using an </a:t>
            </a:r>
            <a:r>
              <a:rPr lang="en-US" sz="2000" b="0" i="0" dirty="0">
                <a:solidFill>
                  <a:srgbClr val="FF0000"/>
                </a:solidFill>
                <a:effectLst/>
                <a:latin typeface="inter-regular"/>
              </a:rPr>
              <a:t>Object-Oriented approach</a:t>
            </a:r>
            <a:r>
              <a:rPr lang="en-US" sz="2000" b="0" i="0" dirty="0">
                <a:solidFill>
                  <a:srgbClr val="333333"/>
                </a:solidFill>
                <a:effectLst/>
                <a:latin typeface="inter-regular"/>
              </a:rPr>
              <a:t>. </a:t>
            </a:r>
          </a:p>
          <a:p>
            <a:pPr marL="342900" indent="-342900" algn="just">
              <a:lnSpc>
                <a:spcPct val="150000"/>
              </a:lnSpc>
              <a:buFont typeface="Wingdings" panose="05000000000000000000" pitchFamily="2" charset="2"/>
              <a:buChar char="v"/>
            </a:pPr>
            <a:r>
              <a:rPr lang="en-US" sz="2000" b="0" i="0" dirty="0">
                <a:solidFill>
                  <a:srgbClr val="333333"/>
                </a:solidFill>
                <a:effectLst/>
                <a:latin typeface="inter-regular"/>
              </a:rPr>
              <a:t>An object-oriented paradigm is </a:t>
            </a:r>
          </a:p>
          <a:p>
            <a:pPr marL="800100" lvl="1" indent="-342900" algn="just">
              <a:lnSpc>
                <a:spcPct val="150000"/>
              </a:lnSpc>
              <a:buFont typeface="Wingdings" panose="05000000000000000000" pitchFamily="2" charset="2"/>
              <a:buChar char="ü"/>
            </a:pPr>
            <a:r>
              <a:rPr lang="en-US" sz="2000" dirty="0">
                <a:solidFill>
                  <a:srgbClr val="333333"/>
                </a:solidFill>
                <a:latin typeface="inter-regular"/>
              </a:rPr>
              <a:t>The method of structuring the program</a:t>
            </a:r>
            <a:endParaRPr lang="en-US" sz="2000" b="0" i="0" dirty="0">
              <a:solidFill>
                <a:srgbClr val="333333"/>
              </a:solidFill>
              <a:effectLst/>
              <a:latin typeface="inter-regular"/>
            </a:endParaRPr>
          </a:p>
          <a:p>
            <a:pPr marL="800100" lvl="1" indent="-342900" algn="just">
              <a:lnSpc>
                <a:spcPct val="150000"/>
              </a:lnSpc>
              <a:buFont typeface="Wingdings" panose="05000000000000000000" pitchFamily="2" charset="2"/>
              <a:buChar char="ü"/>
            </a:pPr>
            <a:r>
              <a:rPr lang="en-US" sz="2000" b="0" i="0" dirty="0">
                <a:solidFill>
                  <a:srgbClr val="333333"/>
                </a:solidFill>
                <a:effectLst/>
                <a:latin typeface="inter-regular"/>
              </a:rPr>
              <a:t>to </a:t>
            </a:r>
            <a:r>
              <a:rPr lang="en-US" sz="2000" b="0" i="0" dirty="0">
                <a:solidFill>
                  <a:srgbClr val="FF0000"/>
                </a:solidFill>
                <a:effectLst/>
                <a:latin typeface="inter-regular"/>
              </a:rPr>
              <a:t>design the program using classes and objects. </a:t>
            </a:r>
          </a:p>
          <a:p>
            <a:pPr marL="800100" lvl="1" indent="-342900" algn="just">
              <a:lnSpc>
                <a:spcPct val="150000"/>
              </a:lnSpc>
              <a:buFont typeface="Wingdings" panose="05000000000000000000" pitchFamily="2" charset="2"/>
              <a:buChar char="ü"/>
            </a:pPr>
            <a:r>
              <a:rPr lang="en-US" sz="2000" b="0" i="0" dirty="0">
                <a:solidFill>
                  <a:srgbClr val="333333"/>
                </a:solidFill>
                <a:effectLst/>
                <a:latin typeface="inter-regular"/>
              </a:rPr>
              <a:t>is a widespread technique to solve the problem by creating </a:t>
            </a:r>
            <a:r>
              <a:rPr lang="en-US" sz="2000" b="1" i="0" u="sng" dirty="0">
                <a:effectLst/>
                <a:highlight>
                  <a:srgbClr val="FFFF00"/>
                </a:highlight>
                <a:latin typeface="inter-regular"/>
              </a:rPr>
              <a:t>objects.</a:t>
            </a:r>
          </a:p>
          <a:p>
            <a:pPr marL="360363" lvl="1" indent="-342900" algn="just">
              <a:lnSpc>
                <a:spcPct val="150000"/>
              </a:lnSpc>
              <a:buFont typeface="Wingdings" panose="05000000000000000000" pitchFamily="2" charset="2"/>
              <a:buChar char="v"/>
            </a:pPr>
            <a:r>
              <a:rPr lang="en-US" sz="2000" b="0" i="0" dirty="0">
                <a:solidFill>
                  <a:srgbClr val="333333"/>
                </a:solidFill>
                <a:effectLst/>
                <a:latin typeface="inter-regular"/>
              </a:rPr>
              <a:t>A Procedure Oriented  paradigm is </a:t>
            </a:r>
          </a:p>
          <a:p>
            <a:pPr marL="800100" lvl="1" indent="-342900" algn="just">
              <a:lnSpc>
                <a:spcPct val="150000"/>
              </a:lnSpc>
              <a:buFont typeface="Wingdings" panose="05000000000000000000" pitchFamily="2" charset="2"/>
              <a:buChar char="ü"/>
            </a:pPr>
            <a:r>
              <a:rPr lang="en-US" sz="2000" b="0" i="0" dirty="0">
                <a:solidFill>
                  <a:srgbClr val="FF0000"/>
                </a:solidFill>
                <a:effectLst/>
                <a:latin typeface="inter-regular"/>
              </a:rPr>
              <a:t>To design programs using functions </a:t>
            </a:r>
            <a:r>
              <a:rPr lang="en-US" sz="2000" b="0" i="0" dirty="0">
                <a:solidFill>
                  <a:srgbClr val="333333"/>
                </a:solidFill>
                <a:effectLst/>
                <a:latin typeface="inter-regular"/>
              </a:rPr>
              <a:t>(0r)</a:t>
            </a:r>
          </a:p>
          <a:p>
            <a:pPr marL="800100" lvl="1" indent="-342900" algn="just">
              <a:lnSpc>
                <a:spcPct val="150000"/>
              </a:lnSpc>
              <a:buFont typeface="Wingdings" panose="05000000000000000000" pitchFamily="2" charset="2"/>
              <a:buChar char="ü"/>
            </a:pPr>
            <a:r>
              <a:rPr lang="en-US" sz="2000" dirty="0">
                <a:solidFill>
                  <a:srgbClr val="333333"/>
                </a:solidFill>
                <a:latin typeface="inter-regular"/>
              </a:rPr>
              <a:t>It is a technique to solve problems by creating </a:t>
            </a:r>
            <a:r>
              <a:rPr lang="en-US" sz="2000" b="1" u="sng" dirty="0">
                <a:solidFill>
                  <a:srgbClr val="333333"/>
                </a:solidFill>
                <a:highlight>
                  <a:srgbClr val="FFFF00"/>
                </a:highlight>
                <a:latin typeface="inter-regular"/>
              </a:rPr>
              <a:t>Functions</a:t>
            </a:r>
            <a:endParaRPr lang="en-US" sz="2000" b="1" i="0" u="sng" dirty="0">
              <a:solidFill>
                <a:srgbClr val="333333"/>
              </a:solidFill>
              <a:effectLst/>
              <a:highlight>
                <a:srgbClr val="FFFF00"/>
              </a:highlight>
              <a:latin typeface="inter-regular"/>
            </a:endParaRPr>
          </a:p>
          <a:p>
            <a:pPr algn="just">
              <a:lnSpc>
                <a:spcPct val="150000"/>
              </a:lnSpc>
            </a:pPr>
            <a:endParaRPr lang="en-IN" sz="2000" dirty="0">
              <a:solidFill>
                <a:srgbClr val="161BE0"/>
              </a:solidFill>
              <a:latin typeface="Sitka Banner Semibold" pitchFamily="2" charset="0"/>
            </a:endParaRPr>
          </a:p>
        </p:txBody>
      </p:sp>
    </p:spTree>
    <p:extLst>
      <p:ext uri="{BB962C8B-B14F-4D97-AF65-F5344CB8AC3E}">
        <p14:creationId xmlns:p14="http://schemas.microsoft.com/office/powerpoint/2010/main" val="1099161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4.4 Method Overriding</a:t>
            </a:r>
          </a:p>
        </p:txBody>
      </p:sp>
      <p:sp>
        <p:nvSpPr>
          <p:cNvPr id="2" name="Rectangle 1">
            <a:extLst>
              <a:ext uri="{FF2B5EF4-FFF2-40B4-BE49-F238E27FC236}">
                <a16:creationId xmlns:a16="http://schemas.microsoft.com/office/drawing/2014/main" id="{19DBDF48-1209-B2C9-BD8D-3E1919597090}"/>
              </a:ext>
            </a:extLst>
          </p:cNvPr>
          <p:cNvSpPr>
            <a:spLocks noChangeArrowheads="1"/>
          </p:cNvSpPr>
          <p:nvPr/>
        </p:nvSpPr>
        <p:spPr bwMode="auto">
          <a:xfrm>
            <a:off x="4813437" y="-502369"/>
            <a:ext cx="2565125"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0" b="0" i="0" u="none" strike="noStrike" cap="none" normalizeH="0" baseline="0" dirty="0">
                <a:ln>
                  <a:noFill/>
                </a:ln>
                <a:solidFill>
                  <a:srgbClr val="273239"/>
                </a:solidFill>
                <a:effectLst/>
                <a:latin typeface="Nunito" pitchFamily="2" charset="0"/>
              </a:rPr>
              <a:t>         </a:t>
            </a:r>
            <a:endParaRPr kumimoji="0" lang="en-US" altLang="en-US" sz="1200" b="0" i="0" u="none" strike="noStrike" cap="none" normalizeH="0" baseline="0" dirty="0">
              <a:ln>
                <a:noFill/>
              </a:ln>
              <a:solidFill>
                <a:srgbClr val="273239"/>
              </a:solidFill>
              <a:effectLst/>
              <a:latin typeface="Nunito"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273239"/>
                </a:solidFill>
                <a:effectLst/>
                <a:latin typeface="Nunito"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B5D036A9-ABFC-B4E2-E543-833E8A31BDA3}"/>
              </a:ext>
            </a:extLst>
          </p:cNvPr>
          <p:cNvSpPr txBox="1"/>
          <p:nvPr/>
        </p:nvSpPr>
        <p:spPr>
          <a:xfrm>
            <a:off x="3703640" y="900592"/>
            <a:ext cx="8128969" cy="1668214"/>
          </a:xfrm>
          <a:prstGeom prst="rect">
            <a:avLst/>
          </a:prstGeom>
          <a:noFill/>
        </p:spPr>
        <p:txBody>
          <a:bodyPr wrap="square">
            <a:spAutoFit/>
          </a:bodyPr>
          <a:lstStyle/>
          <a:p>
            <a:pPr marL="174625" lvl="1" algn="just">
              <a:lnSpc>
                <a:spcPct val="150000"/>
              </a:lnSpc>
              <a:tabLst>
                <a:tab pos="360363" algn="l"/>
              </a:tabLst>
            </a:pPr>
            <a:r>
              <a:rPr lang="en-US" sz="1400" b="1" i="0" dirty="0">
                <a:solidFill>
                  <a:srgbClr val="161BE0"/>
                </a:solidFill>
                <a:effectLst/>
                <a:latin typeface="Cambria" panose="02040503050406030204" pitchFamily="18" charset="0"/>
                <a:ea typeface="Cambria" panose="02040503050406030204" pitchFamily="18" charset="0"/>
              </a:rPr>
              <a:t>Method Overriding </a:t>
            </a:r>
          </a:p>
          <a:p>
            <a:pPr marL="174625" lvl="1" algn="just">
              <a:lnSpc>
                <a:spcPct val="150000"/>
              </a:lnSpc>
              <a:tabLst>
                <a:tab pos="360363" algn="l"/>
              </a:tabLst>
            </a:pPr>
            <a:r>
              <a:rPr lang="en-US" sz="1400" b="0" i="0" dirty="0">
                <a:solidFill>
                  <a:srgbClr val="273239"/>
                </a:solidFill>
                <a:effectLst/>
                <a:latin typeface="Cambria" panose="02040503050406030204" pitchFamily="18" charset="0"/>
                <a:ea typeface="Cambria" panose="02040503050406030204" pitchFamily="18" charset="0"/>
              </a:rPr>
              <a:t>When a method in a subclass has the same name, same parameters or signature and same return type(or sub-type) as a method in its super-class, then the method in the subclass is said to </a:t>
            </a:r>
            <a:r>
              <a:rPr lang="en-US" sz="1400" b="1" i="0" dirty="0">
                <a:solidFill>
                  <a:srgbClr val="273239"/>
                </a:solidFill>
                <a:effectLst/>
                <a:latin typeface="Cambria" panose="02040503050406030204" pitchFamily="18" charset="0"/>
                <a:ea typeface="Cambria" panose="02040503050406030204" pitchFamily="18" charset="0"/>
              </a:rPr>
              <a:t>override</a:t>
            </a:r>
            <a:r>
              <a:rPr lang="en-US" sz="1400" b="0" i="0" dirty="0">
                <a:solidFill>
                  <a:srgbClr val="273239"/>
                </a:solidFill>
                <a:effectLst/>
                <a:latin typeface="Cambria" panose="02040503050406030204" pitchFamily="18" charset="0"/>
                <a:ea typeface="Cambria" panose="02040503050406030204" pitchFamily="18" charset="0"/>
              </a:rPr>
              <a:t> the method in the super-class.</a:t>
            </a:r>
          </a:p>
          <a:p>
            <a:pPr lvl="1" algn="just">
              <a:lnSpc>
                <a:spcPct val="150000"/>
              </a:lnSpc>
              <a:tabLst>
                <a:tab pos="360363" algn="l"/>
              </a:tabLst>
            </a:pPr>
            <a:endParaRPr lang="en-US" sz="1400" b="0" i="0" dirty="0">
              <a:solidFill>
                <a:srgbClr val="374151"/>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CB707C8-3D24-CE6C-BD73-89D0537775B6}"/>
              </a:ext>
            </a:extLst>
          </p:cNvPr>
          <p:cNvPicPr>
            <a:picLocks noChangeAspect="1"/>
          </p:cNvPicPr>
          <p:nvPr/>
        </p:nvPicPr>
        <p:blipFill>
          <a:blip r:embed="rId3"/>
          <a:stretch>
            <a:fillRect/>
          </a:stretch>
        </p:blipFill>
        <p:spPr>
          <a:xfrm>
            <a:off x="6117938" y="2471513"/>
            <a:ext cx="3630545" cy="2602904"/>
          </a:xfrm>
          <a:prstGeom prst="rect">
            <a:avLst/>
          </a:prstGeom>
        </p:spPr>
      </p:pic>
      <p:sp>
        <p:nvSpPr>
          <p:cNvPr id="12" name="TextBox 11">
            <a:extLst>
              <a:ext uri="{FF2B5EF4-FFF2-40B4-BE49-F238E27FC236}">
                <a16:creationId xmlns:a16="http://schemas.microsoft.com/office/drawing/2014/main" id="{B756D35E-D5E8-A810-CA20-D3CED8DE21BD}"/>
              </a:ext>
            </a:extLst>
          </p:cNvPr>
          <p:cNvSpPr txBox="1"/>
          <p:nvPr/>
        </p:nvSpPr>
        <p:spPr>
          <a:xfrm>
            <a:off x="3813104" y="5227625"/>
            <a:ext cx="7953873" cy="1345048"/>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en-US" sz="1400" b="0" i="0" dirty="0">
                <a:solidFill>
                  <a:srgbClr val="273239"/>
                </a:solidFill>
                <a:effectLst/>
                <a:latin typeface="Cambria" panose="02040503050406030204" pitchFamily="18" charset="0"/>
                <a:ea typeface="Cambria" panose="02040503050406030204" pitchFamily="18" charset="0"/>
              </a:rPr>
              <a:t>The version of a method that is executed will be determined by the object that is used to invoke it. </a:t>
            </a:r>
          </a:p>
          <a:p>
            <a:pPr marL="285750" indent="-285750" algn="just">
              <a:lnSpc>
                <a:spcPct val="150000"/>
              </a:lnSpc>
              <a:buFont typeface="Wingdings" panose="05000000000000000000" pitchFamily="2" charset="2"/>
              <a:buChar char="v"/>
            </a:pPr>
            <a:r>
              <a:rPr lang="en-US" sz="1400" b="0" i="0" dirty="0">
                <a:solidFill>
                  <a:srgbClr val="273239"/>
                </a:solidFill>
                <a:effectLst/>
                <a:latin typeface="Cambria" panose="02040503050406030204" pitchFamily="18" charset="0"/>
                <a:ea typeface="Cambria" panose="02040503050406030204" pitchFamily="18" charset="0"/>
              </a:rPr>
              <a:t>If an object of a parent class is used to invoke the method, then the version in the parent class will be executed, but if an object of the subclass is used to invoke the method, then the version in the child class will be executed</a:t>
            </a:r>
            <a:endParaRPr lang="en-IN"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6879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65445"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4.4 Method Overriding</a:t>
            </a:r>
          </a:p>
        </p:txBody>
      </p:sp>
      <p:sp>
        <p:nvSpPr>
          <p:cNvPr id="9" name="TextBox 8">
            <a:extLst>
              <a:ext uri="{FF2B5EF4-FFF2-40B4-BE49-F238E27FC236}">
                <a16:creationId xmlns:a16="http://schemas.microsoft.com/office/drawing/2014/main" id="{B7F55F78-B85A-48CD-6753-11043598B679}"/>
              </a:ext>
            </a:extLst>
          </p:cNvPr>
          <p:cNvSpPr txBox="1"/>
          <p:nvPr/>
        </p:nvSpPr>
        <p:spPr>
          <a:xfrm>
            <a:off x="3797139" y="918546"/>
            <a:ext cx="8155124" cy="871970"/>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method overriding allows you to change or extend the behavior of the inherited method to suit the needs of the subclass. </a:t>
            </a:r>
            <a:endParaRPr lang="en-IN"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904580EB-6268-DD9E-2031-50798137ECD8}"/>
              </a:ext>
            </a:extLst>
          </p:cNvPr>
          <p:cNvSpPr txBox="1"/>
          <p:nvPr/>
        </p:nvSpPr>
        <p:spPr>
          <a:xfrm>
            <a:off x="4075757" y="2574825"/>
            <a:ext cx="6094378" cy="2862322"/>
          </a:xfrm>
          <a:prstGeom prst="rect">
            <a:avLst/>
          </a:prstGeom>
          <a:noFill/>
        </p:spPr>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Animal</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def</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makeSound</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self</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print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"Animal makes a sound"</a:t>
            </a:r>
            <a:r>
              <a:rPr lang="en-US" b="0" dirty="0">
                <a:solidFill>
                  <a:srgbClr val="000000"/>
                </a:solidFill>
                <a:effectLst/>
                <a:latin typeface="Consolas" panose="020B0609020204030204" pitchFamily="49" charset="0"/>
              </a:rPr>
              <a:t>)</a:t>
            </a:r>
            <a:r>
              <a:rPr lang="en-US" b="0" dirty="0">
                <a:solidFill>
                  <a:srgbClr val="CD3131"/>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Dog</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Animal</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#Override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def</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makeSound</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self</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print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"Dog barks"</a:t>
            </a:r>
            <a:r>
              <a:rPr lang="en-US" b="0" dirty="0">
                <a:solidFill>
                  <a:srgbClr val="000000"/>
                </a:solidFill>
                <a:effectLst/>
                <a:latin typeface="Consolas" panose="020B0609020204030204" pitchFamily="49" charset="0"/>
              </a:rPr>
              <a:t>)</a:t>
            </a:r>
            <a:r>
              <a:rPr lang="en-US" b="0" dirty="0">
                <a:solidFill>
                  <a:srgbClr val="CD3131"/>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1080"/>
                </a:solidFill>
                <a:effectLst/>
                <a:latin typeface="Consolas" panose="020B0609020204030204" pitchFamily="49" charset="0"/>
              </a:rPr>
              <a:t>d</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Dog</a:t>
            </a:r>
            <a:r>
              <a:rPr lang="en-US" b="0" dirty="0">
                <a:solidFill>
                  <a:srgbClr val="000000"/>
                </a:solidFill>
                <a:effectLst/>
                <a:latin typeface="Consolas" panose="020B0609020204030204" pitchFamily="49" charset="0"/>
              </a:rPr>
              <a:t>()</a:t>
            </a:r>
          </a:p>
          <a:p>
            <a:r>
              <a:rPr lang="en-US" b="0" dirty="0" err="1">
                <a:solidFill>
                  <a:srgbClr val="001080"/>
                </a:solidFill>
                <a:effectLst/>
                <a:latin typeface="Consolas" panose="020B0609020204030204" pitchFamily="49" charset="0"/>
              </a:rPr>
              <a:t>d</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makeSound</a:t>
            </a:r>
            <a:r>
              <a:rPr lang="en-US" b="0" dirty="0">
                <a:solidFill>
                  <a:srgbClr val="000000"/>
                </a:solidFill>
                <a:effectLst/>
                <a:latin typeface="Consolas" panose="020B0609020204030204" pitchFamily="49" charset="0"/>
              </a:rPr>
              <a:t>()</a:t>
            </a:r>
          </a:p>
        </p:txBody>
      </p:sp>
      <p:sp>
        <p:nvSpPr>
          <p:cNvPr id="18" name="TextBox 17">
            <a:extLst>
              <a:ext uri="{FF2B5EF4-FFF2-40B4-BE49-F238E27FC236}">
                <a16:creationId xmlns:a16="http://schemas.microsoft.com/office/drawing/2014/main" id="{2C125D51-31C1-C0B2-D73B-5EBED0C65589}"/>
              </a:ext>
            </a:extLst>
          </p:cNvPr>
          <p:cNvSpPr txBox="1"/>
          <p:nvPr/>
        </p:nvSpPr>
        <p:spPr>
          <a:xfrm>
            <a:off x="4107504" y="5883488"/>
            <a:ext cx="6094378" cy="369332"/>
          </a:xfrm>
          <a:prstGeom prst="rect">
            <a:avLst/>
          </a:prstGeom>
          <a:noFill/>
        </p:spPr>
        <p:txBody>
          <a:bodyPr wrap="square">
            <a:spAutoFit/>
          </a:bodyPr>
          <a:lstStyle/>
          <a:p>
            <a:r>
              <a:rPr lang="en-IN" dirty="0"/>
              <a:t>Dog barks</a:t>
            </a:r>
          </a:p>
        </p:txBody>
      </p:sp>
      <p:sp>
        <p:nvSpPr>
          <p:cNvPr id="19" name="TextBox 18">
            <a:extLst>
              <a:ext uri="{FF2B5EF4-FFF2-40B4-BE49-F238E27FC236}">
                <a16:creationId xmlns:a16="http://schemas.microsoft.com/office/drawing/2014/main" id="{61DBEE06-417A-B3BC-1686-AFF0FB18779C}"/>
              </a:ext>
            </a:extLst>
          </p:cNvPr>
          <p:cNvSpPr txBox="1"/>
          <p:nvPr/>
        </p:nvSpPr>
        <p:spPr>
          <a:xfrm>
            <a:off x="4164646" y="2120156"/>
            <a:ext cx="3078936" cy="369332"/>
          </a:xfrm>
          <a:prstGeom prst="rect">
            <a:avLst/>
          </a:prstGeom>
          <a:noFill/>
        </p:spPr>
        <p:txBody>
          <a:bodyPr wrap="square" rtlCol="0">
            <a:spAutoFit/>
          </a:bodyPr>
          <a:lstStyle/>
          <a:p>
            <a:r>
              <a:rPr lang="en-IN" b="1" dirty="0">
                <a:solidFill>
                  <a:srgbClr val="FF0000"/>
                </a:solidFill>
                <a:latin typeface="Cambria" panose="02040503050406030204" pitchFamily="18" charset="0"/>
                <a:ea typeface="Cambria" panose="02040503050406030204" pitchFamily="18" charset="0"/>
              </a:rPr>
              <a:t>Method Overriding</a:t>
            </a:r>
          </a:p>
        </p:txBody>
      </p:sp>
      <p:sp>
        <p:nvSpPr>
          <p:cNvPr id="20" name="TextBox 19">
            <a:extLst>
              <a:ext uri="{FF2B5EF4-FFF2-40B4-BE49-F238E27FC236}">
                <a16:creationId xmlns:a16="http://schemas.microsoft.com/office/drawing/2014/main" id="{5B9F2CFF-59FC-74EC-C5B9-521EBE6E518B}"/>
              </a:ext>
            </a:extLst>
          </p:cNvPr>
          <p:cNvSpPr txBox="1"/>
          <p:nvPr/>
        </p:nvSpPr>
        <p:spPr>
          <a:xfrm>
            <a:off x="4075757" y="5522484"/>
            <a:ext cx="3078936" cy="369332"/>
          </a:xfrm>
          <a:prstGeom prst="rect">
            <a:avLst/>
          </a:prstGeom>
          <a:noFill/>
        </p:spPr>
        <p:txBody>
          <a:bodyPr wrap="square" rtlCol="0">
            <a:spAutoFit/>
          </a:bodyPr>
          <a:lstStyle/>
          <a:p>
            <a:r>
              <a:rPr lang="en-IN" b="1" dirty="0">
                <a:solidFill>
                  <a:srgbClr val="FF0000"/>
                </a:solidFill>
                <a:latin typeface="Cambria" panose="02040503050406030204" pitchFamily="18" charset="0"/>
                <a:ea typeface="Cambria" panose="02040503050406030204" pitchFamily="18" charset="0"/>
              </a:rPr>
              <a:t>Output</a:t>
            </a:r>
          </a:p>
        </p:txBody>
      </p:sp>
    </p:spTree>
    <p:extLst>
      <p:ext uri="{BB962C8B-B14F-4D97-AF65-F5344CB8AC3E}">
        <p14:creationId xmlns:p14="http://schemas.microsoft.com/office/powerpoint/2010/main" val="117805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5 Object Oriented Design  using UML</a:t>
            </a:r>
          </a:p>
        </p:txBody>
      </p:sp>
      <p:sp>
        <p:nvSpPr>
          <p:cNvPr id="12" name="TextBox 11">
            <a:extLst>
              <a:ext uri="{FF2B5EF4-FFF2-40B4-BE49-F238E27FC236}">
                <a16:creationId xmlns:a16="http://schemas.microsoft.com/office/drawing/2014/main" id="{C4FA2EE5-8B53-0403-7B6A-57C49326A7E9}"/>
              </a:ext>
            </a:extLst>
          </p:cNvPr>
          <p:cNvSpPr txBox="1"/>
          <p:nvPr/>
        </p:nvSpPr>
        <p:spPr>
          <a:xfrm>
            <a:off x="3797139" y="927866"/>
            <a:ext cx="8069891" cy="5955989"/>
          </a:xfrm>
          <a:prstGeom prst="rect">
            <a:avLst/>
          </a:prstGeom>
          <a:noFill/>
        </p:spPr>
        <p:txBody>
          <a:bodyPr wrap="square">
            <a:spAutoFit/>
          </a:bodyPr>
          <a:lstStyle/>
          <a:p>
            <a:pPr marL="285750" indent="-285750" algn="l">
              <a:lnSpc>
                <a:spcPct val="150000"/>
              </a:lnSpc>
              <a:buFont typeface="Wingdings" panose="05000000000000000000" pitchFamily="2" charset="2"/>
              <a:buChar char="v"/>
            </a:pPr>
            <a:r>
              <a:rPr lang="en-US" sz="1600" b="1" i="0" dirty="0">
                <a:solidFill>
                  <a:srgbClr val="161BE0"/>
                </a:solidFill>
                <a:effectLst/>
                <a:latin typeface="Cambria" panose="02040503050406030204" pitchFamily="18" charset="0"/>
                <a:ea typeface="Cambria" panose="02040503050406030204" pitchFamily="18" charset="0"/>
              </a:rPr>
              <a:t>Object-oriented design (OOD)</a:t>
            </a:r>
            <a:r>
              <a:rPr lang="en-US" sz="1600" b="0" i="0" dirty="0">
                <a:solidFill>
                  <a:srgbClr val="374151"/>
                </a:solidFill>
                <a:effectLst/>
                <a:latin typeface="Cambria" panose="02040503050406030204" pitchFamily="18" charset="0"/>
                <a:ea typeface="Cambria" panose="02040503050406030204" pitchFamily="18" charset="0"/>
              </a:rPr>
              <a:t> is a </a:t>
            </a:r>
            <a:r>
              <a:rPr lang="en-US" sz="1600" b="1" i="0" dirty="0">
                <a:solidFill>
                  <a:srgbClr val="161BE0"/>
                </a:solidFill>
                <a:effectLst/>
                <a:latin typeface="Cambria" panose="02040503050406030204" pitchFamily="18" charset="0"/>
                <a:ea typeface="Cambria" panose="02040503050406030204" pitchFamily="18" charset="0"/>
              </a:rPr>
              <a:t>process of designing software </a:t>
            </a:r>
            <a:r>
              <a:rPr lang="en-US" sz="1600" b="1" i="0" dirty="0">
                <a:solidFill>
                  <a:srgbClr val="FF0000"/>
                </a:solidFill>
                <a:effectLst/>
                <a:latin typeface="Cambria" panose="02040503050406030204" pitchFamily="18" charset="0"/>
                <a:ea typeface="Cambria" panose="02040503050406030204" pitchFamily="18" charset="0"/>
              </a:rPr>
              <a:t>systems using the principles of object-oriented programming. </a:t>
            </a:r>
          </a:p>
          <a:p>
            <a:pPr marL="285750" indent="-285750" algn="l">
              <a:lnSpc>
                <a:spcPct val="150000"/>
              </a:lnSpc>
              <a:buFont typeface="Wingdings" panose="05000000000000000000" pitchFamily="2" charset="2"/>
              <a:buChar char="v"/>
            </a:pPr>
            <a:r>
              <a:rPr lang="en-US" sz="1600" b="1" i="0" dirty="0">
                <a:solidFill>
                  <a:srgbClr val="161BE0"/>
                </a:solidFill>
                <a:effectLst/>
                <a:latin typeface="Cambria" panose="02040503050406030204" pitchFamily="18" charset="0"/>
                <a:ea typeface="Cambria" panose="02040503050406030204" pitchFamily="18" charset="0"/>
              </a:rPr>
              <a:t>Unified Modeling Language (UML) </a:t>
            </a:r>
            <a:r>
              <a:rPr lang="en-US" sz="1600" b="0" i="0" dirty="0">
                <a:solidFill>
                  <a:srgbClr val="374151"/>
                </a:solidFill>
                <a:effectLst/>
                <a:latin typeface="Cambria" panose="02040503050406030204" pitchFamily="18" charset="0"/>
                <a:ea typeface="Cambria" panose="02040503050406030204" pitchFamily="18" charset="0"/>
              </a:rPr>
              <a:t>is a </a:t>
            </a:r>
            <a:r>
              <a:rPr lang="en-US" sz="1600" b="1" i="0" dirty="0">
                <a:solidFill>
                  <a:srgbClr val="FF0000"/>
                </a:solidFill>
                <a:effectLst/>
                <a:latin typeface="Cambria" panose="02040503050406030204" pitchFamily="18" charset="0"/>
                <a:ea typeface="Cambria" panose="02040503050406030204" pitchFamily="18" charset="0"/>
              </a:rPr>
              <a:t>standard visual representation used to model and visualize the various aspects of object-oriented systems</a:t>
            </a:r>
            <a:r>
              <a:rPr lang="en-US" sz="1600" b="0" i="0" dirty="0">
                <a:solidFill>
                  <a:srgbClr val="374151"/>
                </a:solidFill>
                <a:effectLst/>
                <a:latin typeface="Cambria" panose="02040503050406030204" pitchFamily="18" charset="0"/>
                <a:ea typeface="Cambria" panose="02040503050406030204" pitchFamily="18" charset="0"/>
              </a:rPr>
              <a:t>. </a:t>
            </a:r>
          </a:p>
          <a:p>
            <a:pPr marL="285750" indent="-285750" algn="l">
              <a:lnSpc>
                <a:spcPct val="150000"/>
              </a:lnSpc>
              <a:buFont typeface="Wingdings" panose="05000000000000000000" pitchFamily="2" charset="2"/>
              <a:buChar char="v"/>
            </a:pPr>
            <a:r>
              <a:rPr lang="en-US" sz="1600" b="0" i="0" dirty="0">
                <a:solidFill>
                  <a:srgbClr val="374151"/>
                </a:solidFill>
                <a:effectLst/>
                <a:latin typeface="Cambria" panose="02040503050406030204" pitchFamily="18" charset="0"/>
                <a:ea typeface="Cambria" panose="02040503050406030204" pitchFamily="18" charset="0"/>
              </a:rPr>
              <a:t>UML provides a set of diagrams to describe different perspectives of a software system, aiding in the understanding, communication, and design of complex systems.</a:t>
            </a:r>
          </a:p>
          <a:p>
            <a:pPr marL="285750" indent="-285750" algn="l">
              <a:lnSpc>
                <a:spcPct val="150000"/>
              </a:lnSpc>
              <a:buFont typeface="Wingdings" panose="05000000000000000000" pitchFamily="2" charset="2"/>
              <a:buChar char="v"/>
            </a:pPr>
            <a:r>
              <a:rPr lang="en-US" sz="1600" b="1" i="0" dirty="0">
                <a:solidFill>
                  <a:srgbClr val="374151"/>
                </a:solidFill>
                <a:effectLst/>
                <a:latin typeface="Cambria" panose="02040503050406030204" pitchFamily="18" charset="0"/>
                <a:ea typeface="Cambria" panose="02040503050406030204" pitchFamily="18" charset="0"/>
              </a:rPr>
              <a:t>There are several types of UML diagrams used in object-oriented design. Here are some of the most commonly used ones:</a:t>
            </a:r>
          </a:p>
          <a:p>
            <a:pPr marL="622300" indent="-349250" algn="l">
              <a:lnSpc>
                <a:spcPct val="150000"/>
              </a:lnSpc>
              <a:buFont typeface="+mj-lt"/>
              <a:buAutoNum type="arabicPeriod"/>
              <a:tabLst>
                <a:tab pos="622300" algn="l"/>
              </a:tabLst>
            </a:pPr>
            <a:r>
              <a:rPr lang="en-US" sz="1600" b="1" i="0" dirty="0">
                <a:solidFill>
                  <a:srgbClr val="FF0000"/>
                </a:solidFill>
                <a:effectLst/>
                <a:latin typeface="Cambria" panose="02040503050406030204" pitchFamily="18" charset="0"/>
                <a:ea typeface="Cambria" panose="02040503050406030204" pitchFamily="18" charset="0"/>
              </a:rPr>
              <a:t>Class Diagram:</a:t>
            </a:r>
          </a:p>
          <a:p>
            <a:pPr marL="982663" lvl="1" indent="-285750" algn="l">
              <a:lnSpc>
                <a:spcPct val="150000"/>
              </a:lnSpc>
              <a:buFont typeface="Wingdings" panose="05000000000000000000" pitchFamily="2" charset="2"/>
              <a:buChar char="ü"/>
              <a:tabLst>
                <a:tab pos="622300" algn="l"/>
              </a:tabLst>
            </a:pPr>
            <a:r>
              <a:rPr lang="en-US" sz="1600" b="0" i="0" dirty="0">
                <a:solidFill>
                  <a:srgbClr val="374151"/>
                </a:solidFill>
                <a:effectLst/>
                <a:latin typeface="Cambria" panose="02040503050406030204" pitchFamily="18" charset="0"/>
                <a:ea typeface="Cambria" panose="02040503050406030204" pitchFamily="18" charset="0"/>
              </a:rPr>
              <a:t>Represents the static structure of the system.</a:t>
            </a:r>
          </a:p>
          <a:p>
            <a:pPr marL="982663" lvl="1" indent="-285750" algn="l">
              <a:lnSpc>
                <a:spcPct val="150000"/>
              </a:lnSpc>
              <a:buFont typeface="Wingdings" panose="05000000000000000000" pitchFamily="2" charset="2"/>
              <a:buChar char="ü"/>
              <a:tabLst>
                <a:tab pos="622300" algn="l"/>
              </a:tabLst>
            </a:pPr>
            <a:r>
              <a:rPr lang="en-US" sz="1600" b="0" i="0" dirty="0">
                <a:solidFill>
                  <a:srgbClr val="374151"/>
                </a:solidFill>
                <a:effectLst/>
                <a:latin typeface="Cambria" panose="02040503050406030204" pitchFamily="18" charset="0"/>
                <a:ea typeface="Cambria" panose="02040503050406030204" pitchFamily="18" charset="0"/>
              </a:rPr>
              <a:t>Shows classes, their attributes, methods, and relationships between classes.</a:t>
            </a:r>
          </a:p>
          <a:p>
            <a:pPr marL="982663" lvl="1" indent="-285750" algn="l">
              <a:lnSpc>
                <a:spcPct val="150000"/>
              </a:lnSpc>
              <a:buFont typeface="Wingdings" panose="05000000000000000000" pitchFamily="2" charset="2"/>
              <a:buChar char="ü"/>
              <a:tabLst>
                <a:tab pos="622300" algn="l"/>
              </a:tabLst>
            </a:pPr>
            <a:r>
              <a:rPr lang="en-US" sz="1600" b="0" i="0" dirty="0">
                <a:solidFill>
                  <a:srgbClr val="374151"/>
                </a:solidFill>
                <a:effectLst/>
                <a:latin typeface="Cambria" panose="02040503050406030204" pitchFamily="18" charset="0"/>
                <a:ea typeface="Cambria" panose="02040503050406030204" pitchFamily="18" charset="0"/>
              </a:rPr>
              <a:t>It is used to visualize the class hierarchy and associations between classes.</a:t>
            </a:r>
          </a:p>
          <a:p>
            <a:pPr marL="622300" indent="-349250" algn="l">
              <a:lnSpc>
                <a:spcPct val="150000"/>
              </a:lnSpc>
              <a:buFont typeface="+mj-lt"/>
              <a:buAutoNum type="arabicPeriod"/>
              <a:tabLst>
                <a:tab pos="622300" algn="l"/>
              </a:tabLst>
            </a:pPr>
            <a:r>
              <a:rPr lang="en-US" sz="1600" b="1" i="0" dirty="0">
                <a:solidFill>
                  <a:srgbClr val="FF0000"/>
                </a:solidFill>
                <a:effectLst/>
                <a:latin typeface="Cambria" panose="02040503050406030204" pitchFamily="18" charset="0"/>
                <a:ea typeface="Cambria" panose="02040503050406030204" pitchFamily="18" charset="0"/>
              </a:rPr>
              <a:t>Object Diagram:</a:t>
            </a:r>
          </a:p>
          <a:p>
            <a:pPr marL="982663" lvl="1" indent="-360363" algn="l">
              <a:lnSpc>
                <a:spcPct val="150000"/>
              </a:lnSpc>
              <a:buFont typeface="Wingdings" panose="05000000000000000000" pitchFamily="2" charset="2"/>
              <a:buChar char="ü"/>
              <a:tabLst>
                <a:tab pos="982663" algn="l"/>
              </a:tabLst>
            </a:pPr>
            <a:r>
              <a:rPr lang="en-US" sz="1600" b="0" i="0" dirty="0">
                <a:solidFill>
                  <a:srgbClr val="374151"/>
                </a:solidFill>
                <a:effectLst/>
                <a:latin typeface="Cambria" panose="02040503050406030204" pitchFamily="18" charset="0"/>
                <a:ea typeface="Cambria" panose="02040503050406030204" pitchFamily="18" charset="0"/>
              </a:rPr>
              <a:t>Represents a snapshot of instances of classes and their relationships at a particular time.</a:t>
            </a:r>
          </a:p>
          <a:p>
            <a:pPr marL="982663" lvl="1" indent="-360363" algn="l">
              <a:lnSpc>
                <a:spcPct val="150000"/>
              </a:lnSpc>
              <a:buFont typeface="Wingdings" panose="05000000000000000000" pitchFamily="2" charset="2"/>
              <a:buChar char="ü"/>
              <a:tabLst>
                <a:tab pos="982663" algn="l"/>
              </a:tabLst>
            </a:pPr>
            <a:r>
              <a:rPr lang="en-US" sz="1600" b="0" i="0" dirty="0">
                <a:solidFill>
                  <a:srgbClr val="374151"/>
                </a:solidFill>
                <a:effectLst/>
                <a:latin typeface="Cambria" panose="02040503050406030204" pitchFamily="18" charset="0"/>
                <a:ea typeface="Cambria" panose="02040503050406030204" pitchFamily="18" charset="0"/>
              </a:rPr>
              <a:t>Shows objects and links between objects with their current data values.</a:t>
            </a:r>
          </a:p>
        </p:txBody>
      </p:sp>
    </p:spTree>
    <p:extLst>
      <p:ext uri="{BB962C8B-B14F-4D97-AF65-F5344CB8AC3E}">
        <p14:creationId xmlns:p14="http://schemas.microsoft.com/office/powerpoint/2010/main" val="3790487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C4FA2EE5-8B53-0403-7B6A-57C49326A7E9}"/>
              </a:ext>
            </a:extLst>
          </p:cNvPr>
          <p:cNvSpPr txBox="1"/>
          <p:nvPr/>
        </p:nvSpPr>
        <p:spPr>
          <a:xfrm>
            <a:off x="3797139" y="927866"/>
            <a:ext cx="8069891" cy="5442452"/>
          </a:xfrm>
          <a:prstGeom prst="rect">
            <a:avLst/>
          </a:prstGeom>
          <a:noFill/>
        </p:spPr>
        <p:txBody>
          <a:bodyPr wrap="square">
            <a:spAutoFit/>
          </a:bodyPr>
          <a:lstStyle/>
          <a:p>
            <a:pPr marL="360363" indent="-360363" algn="l">
              <a:lnSpc>
                <a:spcPct val="150000"/>
              </a:lnSpc>
            </a:pPr>
            <a:r>
              <a:rPr lang="en-US" b="1" i="0" dirty="0">
                <a:solidFill>
                  <a:srgbClr val="FF0000"/>
                </a:solidFill>
                <a:effectLst/>
                <a:latin typeface="Söhne"/>
              </a:rPr>
              <a:t>3.	</a:t>
            </a:r>
            <a:r>
              <a:rPr lang="en-US" b="1" i="0" dirty="0">
                <a:solidFill>
                  <a:srgbClr val="FF0000"/>
                </a:solidFill>
                <a:effectLst/>
                <a:latin typeface="Cambria" panose="02040503050406030204" pitchFamily="18" charset="0"/>
                <a:ea typeface="Cambria" panose="02040503050406030204" pitchFamily="18" charset="0"/>
              </a:rPr>
              <a:t>Use Case Diagram:</a:t>
            </a:r>
          </a:p>
          <a:p>
            <a:pPr marL="742950" lvl="1" indent="-285750"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Represents the functionalities or use cases of the system from the user's perspective.</a:t>
            </a:r>
          </a:p>
          <a:p>
            <a:pPr marL="742950" lvl="1" indent="-285750"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Shows actors (users or external systems) and their interactions with the system through use cases.</a:t>
            </a:r>
          </a:p>
          <a:p>
            <a:pPr marL="360363" lvl="1" indent="-360363" algn="l">
              <a:lnSpc>
                <a:spcPct val="150000"/>
              </a:lnSpc>
            </a:pPr>
            <a:r>
              <a:rPr lang="en-US" b="1" i="0" dirty="0">
                <a:solidFill>
                  <a:srgbClr val="FF0000"/>
                </a:solidFill>
                <a:effectLst/>
                <a:latin typeface="Cambria" panose="02040503050406030204" pitchFamily="18" charset="0"/>
                <a:ea typeface="Cambria" panose="02040503050406030204" pitchFamily="18" charset="0"/>
              </a:rPr>
              <a:t>4.	Sequence Diagram:</a:t>
            </a:r>
          </a:p>
          <a:p>
            <a:pPr marL="742950" lvl="1" indent="-382588"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Represents the interactions between objects in a particular scenario or use case.</a:t>
            </a:r>
          </a:p>
          <a:p>
            <a:pPr marL="742950" lvl="1" indent="-382588"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Shows the flow of messages between objects over time, indicating the order of execution.</a:t>
            </a:r>
          </a:p>
          <a:p>
            <a:pPr marL="360363" lvl="1" indent="-360363" algn="l">
              <a:lnSpc>
                <a:spcPct val="150000"/>
              </a:lnSpc>
            </a:pPr>
            <a:r>
              <a:rPr lang="en-US" b="1" i="0" dirty="0">
                <a:solidFill>
                  <a:srgbClr val="FF0000"/>
                </a:solidFill>
                <a:effectLst/>
                <a:latin typeface="Cambria" panose="02040503050406030204" pitchFamily="18" charset="0"/>
                <a:ea typeface="Cambria" panose="02040503050406030204" pitchFamily="18" charset="0"/>
              </a:rPr>
              <a:t>5.	State Diagram:</a:t>
            </a:r>
          </a:p>
          <a:p>
            <a:pPr marL="742950" lvl="1" indent="-382588"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Represents the states and transitions of a single object or a class.</a:t>
            </a:r>
          </a:p>
          <a:p>
            <a:pPr marL="742950" lvl="1" indent="-382588"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Shows how an object changes its state in response to events.</a:t>
            </a:r>
            <a:endParaRPr lang="en-US" sz="1400" b="0" i="0" dirty="0">
              <a:solidFill>
                <a:srgbClr val="374151"/>
              </a:solidFill>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B48D96B-FE77-3FDC-8205-DA425BAB4C1C}"/>
              </a:ext>
            </a:extLst>
          </p:cNvPr>
          <p:cNvSpPr txBox="1"/>
          <p:nvPr/>
        </p:nvSpPr>
        <p:spPr>
          <a:xfrm>
            <a:off x="2165445" y="36456"/>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5 Object Oriented Design  using UML</a:t>
            </a:r>
          </a:p>
        </p:txBody>
      </p:sp>
    </p:spTree>
    <p:extLst>
      <p:ext uri="{BB962C8B-B14F-4D97-AF65-F5344CB8AC3E}">
        <p14:creationId xmlns:p14="http://schemas.microsoft.com/office/powerpoint/2010/main" val="2945872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C4FA2EE5-8B53-0403-7B6A-57C49326A7E9}"/>
              </a:ext>
            </a:extLst>
          </p:cNvPr>
          <p:cNvSpPr txBox="1"/>
          <p:nvPr/>
        </p:nvSpPr>
        <p:spPr>
          <a:xfrm>
            <a:off x="3797139" y="927866"/>
            <a:ext cx="8069891" cy="4946034"/>
          </a:xfrm>
          <a:prstGeom prst="rect">
            <a:avLst/>
          </a:prstGeom>
          <a:noFill/>
        </p:spPr>
        <p:txBody>
          <a:bodyPr wrap="square">
            <a:spAutoFit/>
          </a:bodyPr>
          <a:lstStyle/>
          <a:p>
            <a:pPr marL="360363" indent="-360363" algn="l">
              <a:lnSpc>
                <a:spcPct val="150000"/>
              </a:lnSpc>
            </a:pPr>
            <a:r>
              <a:rPr lang="en-US" b="1" i="0" dirty="0">
                <a:solidFill>
                  <a:srgbClr val="FF0000"/>
                </a:solidFill>
                <a:effectLst/>
                <a:latin typeface="Söhne"/>
              </a:rPr>
              <a:t>6.	</a:t>
            </a:r>
            <a:r>
              <a:rPr lang="en-US" b="1" i="0" dirty="0">
                <a:solidFill>
                  <a:srgbClr val="FF0000"/>
                </a:solidFill>
                <a:effectLst/>
                <a:latin typeface="Cambria" panose="02040503050406030204" pitchFamily="18" charset="0"/>
                <a:ea typeface="Cambria" panose="02040503050406030204" pitchFamily="18" charset="0"/>
              </a:rPr>
              <a:t>Package Diagram:</a:t>
            </a:r>
          </a:p>
          <a:p>
            <a:pPr marL="719138" lvl="1" indent="-360363"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Represents the organization and dependencies between packages or modules in a system.</a:t>
            </a:r>
          </a:p>
          <a:p>
            <a:pPr marL="360363" indent="-360363" algn="l">
              <a:lnSpc>
                <a:spcPct val="150000"/>
              </a:lnSpc>
            </a:pPr>
            <a:r>
              <a:rPr lang="en-US" b="1" i="0" dirty="0">
                <a:solidFill>
                  <a:srgbClr val="FF0000"/>
                </a:solidFill>
                <a:effectLst/>
                <a:latin typeface="Cambria" panose="02040503050406030204" pitchFamily="18" charset="0"/>
                <a:ea typeface="Cambria" panose="02040503050406030204" pitchFamily="18" charset="0"/>
              </a:rPr>
              <a:t>7.	Component Diagram:</a:t>
            </a:r>
          </a:p>
          <a:p>
            <a:pPr marL="719138" lvl="1" indent="-360363"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Represents the physical components and their relationships in the system.</a:t>
            </a:r>
          </a:p>
          <a:p>
            <a:pPr marL="719138" lvl="1" indent="-358775"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Used to visualize the architecture and distribution of the system.</a:t>
            </a:r>
          </a:p>
          <a:p>
            <a:pPr marL="360363" indent="-360363" algn="l">
              <a:lnSpc>
                <a:spcPct val="150000"/>
              </a:lnSpc>
            </a:pPr>
            <a:r>
              <a:rPr lang="en-US" b="1" i="0" dirty="0">
                <a:solidFill>
                  <a:srgbClr val="FF0000"/>
                </a:solidFill>
                <a:effectLst/>
                <a:latin typeface="Cambria" panose="02040503050406030204" pitchFamily="18" charset="0"/>
                <a:ea typeface="Cambria" panose="02040503050406030204" pitchFamily="18" charset="0"/>
              </a:rPr>
              <a:t>8.	Deployment Diagram:</a:t>
            </a:r>
          </a:p>
          <a:p>
            <a:pPr marL="719138" lvl="1" indent="-360363"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Represents the physical deployment of software components on hardware nodes.</a:t>
            </a:r>
          </a:p>
          <a:p>
            <a:pPr marL="719138" lvl="1" indent="-360363"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Shows how software artifacts are distributed across different machines.</a:t>
            </a:r>
          </a:p>
          <a:p>
            <a:pPr algn="l">
              <a:lnSpc>
                <a:spcPct val="150000"/>
              </a:lnSpc>
            </a:pPr>
            <a:endParaRPr lang="en-US" sz="1400" b="0" i="0" dirty="0">
              <a:solidFill>
                <a:srgbClr val="374151"/>
              </a:solidFill>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50E2FA9-8D7B-66DA-13AA-E487F741445C}"/>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5 Object Oriented Design  using UML</a:t>
            </a:r>
          </a:p>
        </p:txBody>
      </p:sp>
    </p:spTree>
    <p:extLst>
      <p:ext uri="{BB962C8B-B14F-4D97-AF65-F5344CB8AC3E}">
        <p14:creationId xmlns:p14="http://schemas.microsoft.com/office/powerpoint/2010/main" val="523708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C4FA2EE5-8B53-0403-7B6A-57C49326A7E9}"/>
              </a:ext>
            </a:extLst>
          </p:cNvPr>
          <p:cNvSpPr txBox="1"/>
          <p:nvPr/>
        </p:nvSpPr>
        <p:spPr>
          <a:xfrm>
            <a:off x="3797139" y="927866"/>
            <a:ext cx="8069891" cy="496931"/>
          </a:xfrm>
          <a:prstGeom prst="rect">
            <a:avLst/>
          </a:prstGeom>
          <a:noFill/>
        </p:spPr>
        <p:txBody>
          <a:bodyPr wrap="square">
            <a:spAutoFit/>
          </a:bodyPr>
          <a:lstStyle/>
          <a:p>
            <a:pPr algn="ctr">
              <a:lnSpc>
                <a:spcPct val="150000"/>
              </a:lnSpc>
            </a:pPr>
            <a:r>
              <a:rPr lang="en-US" sz="2000" b="1" i="0" dirty="0">
                <a:solidFill>
                  <a:srgbClr val="FF0000"/>
                </a:solidFill>
                <a:effectLst/>
                <a:latin typeface="Cambria" panose="02040503050406030204" pitchFamily="18" charset="0"/>
                <a:ea typeface="Cambria" panose="02040503050406030204" pitchFamily="18" charset="0"/>
              </a:rPr>
              <a:t>UML Diagrams for Library Management Systems</a:t>
            </a:r>
          </a:p>
        </p:txBody>
      </p:sp>
      <p:sp>
        <p:nvSpPr>
          <p:cNvPr id="5" name="TextBox 4">
            <a:extLst>
              <a:ext uri="{FF2B5EF4-FFF2-40B4-BE49-F238E27FC236}">
                <a16:creationId xmlns:a16="http://schemas.microsoft.com/office/drawing/2014/main" id="{750E2FA9-8D7B-66DA-13AA-E487F741445C}"/>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5 Object Oriented Design  using UML</a:t>
            </a:r>
          </a:p>
        </p:txBody>
      </p:sp>
      <p:sp>
        <p:nvSpPr>
          <p:cNvPr id="3" name="TextBox 2">
            <a:extLst>
              <a:ext uri="{FF2B5EF4-FFF2-40B4-BE49-F238E27FC236}">
                <a16:creationId xmlns:a16="http://schemas.microsoft.com/office/drawing/2014/main" id="{FEEAA9D3-824C-344F-E9B6-36B2AC88BD53}"/>
              </a:ext>
            </a:extLst>
          </p:cNvPr>
          <p:cNvSpPr txBox="1"/>
          <p:nvPr/>
        </p:nvSpPr>
        <p:spPr>
          <a:xfrm>
            <a:off x="3797138" y="1506434"/>
            <a:ext cx="8069889" cy="966162"/>
          </a:xfrm>
          <a:prstGeom prst="rect">
            <a:avLst/>
          </a:prstGeom>
          <a:noFill/>
        </p:spPr>
        <p:txBody>
          <a:bodyPr wrap="square">
            <a:spAutoFit/>
          </a:bodyPr>
          <a:lstStyle/>
          <a:p>
            <a:pPr algn="just">
              <a:lnSpc>
                <a:spcPct val="107000"/>
              </a:lnSpc>
              <a:spcAft>
                <a:spcPts val="800"/>
              </a:spcAft>
            </a:pPr>
            <a:r>
              <a:rPr lang="en-IN" sz="1600" b="1" kern="100" spc="95" dirty="0">
                <a:solidFill>
                  <a:srgbClr val="161BE0"/>
                </a:solidFill>
                <a:effectLst/>
                <a:latin typeface="Cambria" panose="02040503050406030204" pitchFamily="18" charset="0"/>
                <a:ea typeface="Cambria" panose="02040503050406030204" pitchFamily="18" charset="0"/>
                <a:cs typeface="Times New Roman" panose="02020603050405020304" pitchFamily="18" charset="0"/>
              </a:rPr>
              <a:t>Use Case Diagram</a:t>
            </a:r>
          </a:p>
          <a:p>
            <a:pPr algn="just">
              <a:lnSpc>
                <a:spcPct val="107000"/>
              </a:lnSpc>
              <a:spcAft>
                <a:spcPts val="800"/>
              </a:spcAft>
            </a:pPr>
            <a:r>
              <a:rPr lang="en-IN" sz="1600" b="1" kern="100" spc="95"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Use Case Diagram of Library Management System</a:t>
            </a:r>
            <a:r>
              <a:rPr lang="en-IN" sz="1600" kern="100" spc="95"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 contains the main </a:t>
            </a:r>
            <a:r>
              <a:rPr lang="en-IN" sz="1600" b="1" kern="100" spc="95"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use cases and users</a:t>
            </a:r>
            <a:r>
              <a:rPr lang="en-IN" sz="1600" kern="100" spc="95" dirty="0">
                <a:solidFill>
                  <a:srgbClr val="222222"/>
                </a:solidFill>
                <a:effectLst/>
                <a:latin typeface="Cambria" panose="02040503050406030204" pitchFamily="18" charset="0"/>
                <a:ea typeface="Cambria" panose="02040503050406030204" pitchFamily="18" charset="0"/>
                <a:cs typeface="Times New Roman" panose="02020603050405020304" pitchFamily="18" charset="0"/>
              </a:rPr>
              <a:t> in the system.</a:t>
            </a:r>
            <a:endParaRPr lang="en-IN" sz="1600" kern="1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A31E6DB-ED90-ECB4-2624-5C5060039189}"/>
              </a:ext>
            </a:extLst>
          </p:cNvPr>
          <p:cNvPicPr>
            <a:picLocks noChangeAspect="1"/>
          </p:cNvPicPr>
          <p:nvPr/>
        </p:nvPicPr>
        <p:blipFill>
          <a:blip r:embed="rId3"/>
          <a:stretch>
            <a:fillRect/>
          </a:stretch>
        </p:blipFill>
        <p:spPr>
          <a:xfrm>
            <a:off x="5939051" y="2785906"/>
            <a:ext cx="3689350" cy="3689350"/>
          </a:xfrm>
          <a:prstGeom prst="rect">
            <a:avLst/>
          </a:prstGeom>
        </p:spPr>
      </p:pic>
    </p:spTree>
    <p:extLst>
      <p:ext uri="{BB962C8B-B14F-4D97-AF65-F5344CB8AC3E}">
        <p14:creationId xmlns:p14="http://schemas.microsoft.com/office/powerpoint/2010/main" val="159691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750E2FA9-8D7B-66DA-13AA-E487F741445C}"/>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5 Object Oriented Design  using UML</a:t>
            </a:r>
          </a:p>
        </p:txBody>
      </p:sp>
      <p:sp>
        <p:nvSpPr>
          <p:cNvPr id="3" name="TextBox 2">
            <a:extLst>
              <a:ext uri="{FF2B5EF4-FFF2-40B4-BE49-F238E27FC236}">
                <a16:creationId xmlns:a16="http://schemas.microsoft.com/office/drawing/2014/main" id="{FEEAA9D3-824C-344F-E9B6-36B2AC88BD53}"/>
              </a:ext>
            </a:extLst>
          </p:cNvPr>
          <p:cNvSpPr txBox="1"/>
          <p:nvPr/>
        </p:nvSpPr>
        <p:spPr>
          <a:xfrm>
            <a:off x="3671438" y="952040"/>
            <a:ext cx="8069889" cy="702693"/>
          </a:xfrm>
          <a:prstGeom prst="rect">
            <a:avLst/>
          </a:prstGeom>
          <a:noFill/>
        </p:spPr>
        <p:txBody>
          <a:bodyPr wrap="square">
            <a:spAutoFit/>
          </a:bodyPr>
          <a:lstStyle/>
          <a:p>
            <a:pPr algn="just">
              <a:lnSpc>
                <a:spcPct val="107000"/>
              </a:lnSpc>
              <a:spcAft>
                <a:spcPts val="800"/>
              </a:spcAft>
            </a:pPr>
            <a:r>
              <a:rPr lang="en-IN" sz="1600" b="1" kern="100" spc="95" dirty="0">
                <a:solidFill>
                  <a:srgbClr val="161BE0"/>
                </a:solidFill>
                <a:effectLst/>
                <a:latin typeface="Cambria" panose="02040503050406030204" pitchFamily="18" charset="0"/>
                <a:ea typeface="Cambria" panose="02040503050406030204" pitchFamily="18" charset="0"/>
                <a:cs typeface="Times New Roman" panose="02020603050405020304" pitchFamily="18" charset="0"/>
              </a:rPr>
              <a:t>Class Diagram</a:t>
            </a:r>
          </a:p>
          <a:p>
            <a:pPr algn="just">
              <a:lnSpc>
                <a:spcPct val="107000"/>
              </a:lnSpc>
              <a:spcAft>
                <a:spcPts val="800"/>
              </a:spcAft>
            </a:pPr>
            <a:r>
              <a:rPr lang="en-US" sz="1600" b="0" i="0" dirty="0">
                <a:solidFill>
                  <a:srgbClr val="374151"/>
                </a:solidFill>
                <a:effectLst/>
                <a:latin typeface="Cambria" panose="02040503050406030204" pitchFamily="18" charset="0"/>
                <a:ea typeface="Cambria" panose="02040503050406030204" pitchFamily="18" charset="0"/>
              </a:rPr>
              <a:t>It is used to visualize the class hierarchy and associations between classes of a system</a:t>
            </a:r>
          </a:p>
        </p:txBody>
      </p:sp>
      <p:pic>
        <p:nvPicPr>
          <p:cNvPr id="2" name="Picture 1">
            <a:extLst>
              <a:ext uri="{FF2B5EF4-FFF2-40B4-BE49-F238E27FC236}">
                <a16:creationId xmlns:a16="http://schemas.microsoft.com/office/drawing/2014/main" id="{0D89960A-A2EA-8FBA-472E-B35840C9EE3E}"/>
              </a:ext>
            </a:extLst>
          </p:cNvPr>
          <p:cNvPicPr>
            <a:picLocks noChangeAspect="1"/>
          </p:cNvPicPr>
          <p:nvPr/>
        </p:nvPicPr>
        <p:blipFill>
          <a:blip r:embed="rId3"/>
          <a:stretch>
            <a:fillRect/>
          </a:stretch>
        </p:blipFill>
        <p:spPr>
          <a:xfrm>
            <a:off x="4202353" y="2006080"/>
            <a:ext cx="7006629" cy="4442695"/>
          </a:xfrm>
          <a:prstGeom prst="rect">
            <a:avLst/>
          </a:prstGeom>
        </p:spPr>
      </p:pic>
    </p:spTree>
    <p:extLst>
      <p:ext uri="{BB962C8B-B14F-4D97-AF65-F5344CB8AC3E}">
        <p14:creationId xmlns:p14="http://schemas.microsoft.com/office/powerpoint/2010/main" val="3758868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750E2FA9-8D7B-66DA-13AA-E487F741445C}"/>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5 Object Oriented Design  using UML</a:t>
            </a:r>
          </a:p>
        </p:txBody>
      </p:sp>
      <p:sp>
        <p:nvSpPr>
          <p:cNvPr id="3" name="TextBox 2">
            <a:extLst>
              <a:ext uri="{FF2B5EF4-FFF2-40B4-BE49-F238E27FC236}">
                <a16:creationId xmlns:a16="http://schemas.microsoft.com/office/drawing/2014/main" id="{FEEAA9D3-824C-344F-E9B6-36B2AC88BD53}"/>
              </a:ext>
            </a:extLst>
          </p:cNvPr>
          <p:cNvSpPr txBox="1"/>
          <p:nvPr/>
        </p:nvSpPr>
        <p:spPr>
          <a:xfrm>
            <a:off x="3615535" y="939427"/>
            <a:ext cx="8069889" cy="782074"/>
          </a:xfrm>
          <a:prstGeom prst="rect">
            <a:avLst/>
          </a:prstGeom>
          <a:noFill/>
        </p:spPr>
        <p:txBody>
          <a:bodyPr wrap="square">
            <a:spAutoFit/>
          </a:bodyPr>
          <a:lstStyle/>
          <a:p>
            <a:pPr algn="just">
              <a:lnSpc>
                <a:spcPct val="107000"/>
              </a:lnSpc>
              <a:spcAft>
                <a:spcPts val="800"/>
              </a:spcAft>
            </a:pPr>
            <a:r>
              <a:rPr lang="en-IN" sz="1600" b="1" kern="100" spc="95" dirty="0">
                <a:solidFill>
                  <a:srgbClr val="161BE0"/>
                </a:solidFill>
                <a:effectLst/>
                <a:latin typeface="Cambria" panose="02040503050406030204" pitchFamily="18" charset="0"/>
                <a:ea typeface="Cambria" panose="02040503050406030204" pitchFamily="18" charset="0"/>
                <a:cs typeface="Times New Roman" panose="02020603050405020304" pitchFamily="18" charset="0"/>
              </a:rPr>
              <a:t>Sequence or Interaction Diagram</a:t>
            </a:r>
          </a:p>
          <a:p>
            <a:pPr marL="360362" lvl="1" algn="l">
              <a:lnSpc>
                <a:spcPct val="150000"/>
              </a:lnSpc>
            </a:pPr>
            <a:r>
              <a:rPr lang="en-US" sz="1600" b="0" i="0" dirty="0">
                <a:solidFill>
                  <a:srgbClr val="374151"/>
                </a:solidFill>
                <a:effectLst/>
                <a:latin typeface="Cambria" panose="02040503050406030204" pitchFamily="18" charset="0"/>
                <a:ea typeface="Cambria" panose="02040503050406030204" pitchFamily="18" charset="0"/>
              </a:rPr>
              <a:t>Represents the interactions between objects in a particular scenario or use case.</a:t>
            </a:r>
          </a:p>
        </p:txBody>
      </p:sp>
      <p:pic>
        <p:nvPicPr>
          <p:cNvPr id="9" name="Picture 8">
            <a:extLst>
              <a:ext uri="{FF2B5EF4-FFF2-40B4-BE49-F238E27FC236}">
                <a16:creationId xmlns:a16="http://schemas.microsoft.com/office/drawing/2014/main" id="{AED311EF-4ECC-3125-B0C0-F856CA42FE41}"/>
              </a:ext>
            </a:extLst>
          </p:cNvPr>
          <p:cNvPicPr>
            <a:picLocks noChangeAspect="1"/>
          </p:cNvPicPr>
          <p:nvPr/>
        </p:nvPicPr>
        <p:blipFill>
          <a:blip r:embed="rId3"/>
          <a:stretch>
            <a:fillRect/>
          </a:stretch>
        </p:blipFill>
        <p:spPr>
          <a:xfrm>
            <a:off x="3900884" y="1945533"/>
            <a:ext cx="7859855" cy="4632688"/>
          </a:xfrm>
          <a:prstGeom prst="rect">
            <a:avLst/>
          </a:prstGeom>
        </p:spPr>
      </p:pic>
    </p:spTree>
    <p:extLst>
      <p:ext uri="{BB962C8B-B14F-4D97-AF65-F5344CB8AC3E}">
        <p14:creationId xmlns:p14="http://schemas.microsoft.com/office/powerpoint/2010/main" val="446589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750E2FA9-8D7B-66DA-13AA-E487F741445C}"/>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5 Object Oriented Design  using UML</a:t>
            </a:r>
          </a:p>
        </p:txBody>
      </p:sp>
      <p:sp>
        <p:nvSpPr>
          <p:cNvPr id="3" name="TextBox 2">
            <a:extLst>
              <a:ext uri="{FF2B5EF4-FFF2-40B4-BE49-F238E27FC236}">
                <a16:creationId xmlns:a16="http://schemas.microsoft.com/office/drawing/2014/main" id="{FEEAA9D3-824C-344F-E9B6-36B2AC88BD53}"/>
              </a:ext>
            </a:extLst>
          </p:cNvPr>
          <p:cNvSpPr txBox="1"/>
          <p:nvPr/>
        </p:nvSpPr>
        <p:spPr>
          <a:xfrm>
            <a:off x="3637917" y="996549"/>
            <a:ext cx="8069889" cy="829138"/>
          </a:xfrm>
          <a:prstGeom prst="rect">
            <a:avLst/>
          </a:prstGeom>
          <a:noFill/>
        </p:spPr>
        <p:txBody>
          <a:bodyPr wrap="square">
            <a:spAutoFit/>
          </a:bodyPr>
          <a:lstStyle/>
          <a:p>
            <a:pPr algn="just">
              <a:lnSpc>
                <a:spcPct val="107000"/>
              </a:lnSpc>
              <a:spcAft>
                <a:spcPts val="800"/>
              </a:spcAft>
            </a:pPr>
            <a:r>
              <a:rPr lang="en-IN" sz="1600" b="1" kern="100" spc="95" dirty="0">
                <a:solidFill>
                  <a:srgbClr val="161BE0"/>
                </a:solidFill>
                <a:effectLst/>
                <a:latin typeface="Cambria" panose="02040503050406030204" pitchFamily="18" charset="0"/>
                <a:ea typeface="Cambria" panose="02040503050406030204" pitchFamily="18" charset="0"/>
                <a:cs typeface="Times New Roman" panose="02020603050405020304" pitchFamily="18" charset="0"/>
              </a:rPr>
              <a:t>Activity Diagram</a:t>
            </a:r>
          </a:p>
          <a:p>
            <a:pPr marL="360362" lvl="1" algn="l">
              <a:lnSpc>
                <a:spcPct val="150000"/>
              </a:lnSpc>
            </a:pPr>
            <a:r>
              <a:rPr lang="en-IN" sz="1800" dirty="0">
                <a:effectLst/>
                <a:latin typeface="Calibri" panose="020F0502020204030204" pitchFamily="34" charset="0"/>
                <a:ea typeface="Calibri" panose="020F0502020204030204" pitchFamily="34" charset="0"/>
                <a:cs typeface="Times New Roman" panose="02020603050405020304" pitchFamily="18" charset="0"/>
              </a:rPr>
              <a:t>Activity Diagram to illustrate the activities between user and the system </a:t>
            </a:r>
            <a:endParaRPr lang="en-US" sz="1600" b="0" i="0" dirty="0">
              <a:solidFill>
                <a:srgbClr val="374151"/>
              </a:solidFill>
              <a:effectLst/>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EA80E404-36BB-9C0D-FF3D-A21003E820E0}"/>
              </a:ext>
            </a:extLst>
          </p:cNvPr>
          <p:cNvPicPr>
            <a:picLocks noChangeAspect="1"/>
          </p:cNvPicPr>
          <p:nvPr/>
        </p:nvPicPr>
        <p:blipFill>
          <a:blip r:embed="rId3"/>
          <a:stretch>
            <a:fillRect/>
          </a:stretch>
        </p:blipFill>
        <p:spPr>
          <a:xfrm>
            <a:off x="4010610" y="1955626"/>
            <a:ext cx="7198376" cy="4523954"/>
          </a:xfrm>
          <a:prstGeom prst="rect">
            <a:avLst/>
          </a:prstGeom>
        </p:spPr>
      </p:pic>
    </p:spTree>
    <p:extLst>
      <p:ext uri="{BB962C8B-B14F-4D97-AF65-F5344CB8AC3E}">
        <p14:creationId xmlns:p14="http://schemas.microsoft.com/office/powerpoint/2010/main" val="2210113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750E2FA9-8D7B-66DA-13AA-E487F741445C}"/>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5 Object Oriented Design  using UML</a:t>
            </a:r>
          </a:p>
        </p:txBody>
      </p:sp>
      <p:sp>
        <p:nvSpPr>
          <p:cNvPr id="3" name="TextBox 2">
            <a:extLst>
              <a:ext uri="{FF2B5EF4-FFF2-40B4-BE49-F238E27FC236}">
                <a16:creationId xmlns:a16="http://schemas.microsoft.com/office/drawing/2014/main" id="{FEEAA9D3-824C-344F-E9B6-36B2AC88BD53}"/>
              </a:ext>
            </a:extLst>
          </p:cNvPr>
          <p:cNvSpPr txBox="1"/>
          <p:nvPr/>
        </p:nvSpPr>
        <p:spPr>
          <a:xfrm>
            <a:off x="3637917" y="900592"/>
            <a:ext cx="8069889" cy="1238031"/>
          </a:xfrm>
          <a:prstGeom prst="rect">
            <a:avLst/>
          </a:prstGeom>
          <a:noFill/>
        </p:spPr>
        <p:txBody>
          <a:bodyPr wrap="square">
            <a:spAutoFit/>
          </a:bodyPr>
          <a:lstStyle/>
          <a:p>
            <a:pPr algn="just">
              <a:lnSpc>
                <a:spcPct val="107000"/>
              </a:lnSpc>
              <a:spcAft>
                <a:spcPts val="800"/>
              </a:spcAft>
            </a:pPr>
            <a:r>
              <a:rPr lang="en-IN" sz="1600" b="1" kern="100" spc="95" dirty="0">
                <a:solidFill>
                  <a:srgbClr val="161BE0"/>
                </a:solidFill>
                <a:effectLst/>
                <a:latin typeface="Cambria" panose="02040503050406030204" pitchFamily="18" charset="0"/>
                <a:ea typeface="Cambria" panose="02040503050406030204" pitchFamily="18" charset="0"/>
                <a:cs typeface="Times New Roman" panose="02020603050405020304" pitchFamily="18" charset="0"/>
              </a:rPr>
              <a:t>Deployment Diagram</a:t>
            </a:r>
          </a:p>
          <a:p>
            <a:pPr marL="360362" lvl="1">
              <a:lnSpc>
                <a:spcPct val="150000"/>
              </a:lnSpc>
            </a:pPr>
            <a:r>
              <a:rPr lang="en-US" b="0" i="0" dirty="0">
                <a:solidFill>
                  <a:srgbClr val="374151"/>
                </a:solidFill>
                <a:effectLst/>
                <a:latin typeface="Cambria" panose="02040503050406030204" pitchFamily="18" charset="0"/>
                <a:ea typeface="Cambria" panose="02040503050406030204" pitchFamily="18" charset="0"/>
              </a:rPr>
              <a:t>Represents the physical deployment of software components on hardware nodes.</a:t>
            </a:r>
            <a:endParaRPr lang="en-US" sz="1600" b="0" i="0" dirty="0">
              <a:solidFill>
                <a:srgbClr val="374151"/>
              </a:solidFill>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BB60D8F5-6154-00FA-7AE3-3DFD36B7D190}"/>
              </a:ext>
            </a:extLst>
          </p:cNvPr>
          <p:cNvPicPr>
            <a:picLocks noChangeAspect="1"/>
          </p:cNvPicPr>
          <p:nvPr/>
        </p:nvPicPr>
        <p:blipFill>
          <a:blip r:embed="rId3"/>
          <a:stretch>
            <a:fillRect/>
          </a:stretch>
        </p:blipFill>
        <p:spPr>
          <a:xfrm>
            <a:off x="4951382" y="2459961"/>
            <a:ext cx="4551253" cy="4076700"/>
          </a:xfrm>
          <a:prstGeom prst="rect">
            <a:avLst/>
          </a:prstGeom>
        </p:spPr>
      </p:pic>
    </p:spTree>
    <p:extLst>
      <p:ext uri="{BB962C8B-B14F-4D97-AF65-F5344CB8AC3E}">
        <p14:creationId xmlns:p14="http://schemas.microsoft.com/office/powerpoint/2010/main" val="291885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TextBox 5">
            <a:extLst>
              <a:ext uri="{FF2B5EF4-FFF2-40B4-BE49-F238E27FC236}">
                <a16:creationId xmlns:a16="http://schemas.microsoft.com/office/drawing/2014/main" id="{90C80DBA-B4EA-31AB-4D7B-E7F3008C4D8E}"/>
              </a:ext>
            </a:extLst>
          </p:cNvPr>
          <p:cNvSpPr txBox="1"/>
          <p:nvPr/>
        </p:nvSpPr>
        <p:spPr>
          <a:xfrm>
            <a:off x="0" y="73941"/>
            <a:ext cx="12192000" cy="875490"/>
          </a:xfrm>
          <a:prstGeom prst="rect">
            <a:avLst/>
          </a:prstGeom>
          <a:solidFill>
            <a:schemeClr val="tx1"/>
          </a:solidFill>
        </p:spPr>
        <p:txBody>
          <a:bodyPr wrap="square" rtlCol="0">
            <a:spAutoFit/>
          </a:bodyPr>
          <a:lstStyle/>
          <a:p>
            <a:endParaRPr lang="en-IN" dirty="0"/>
          </a:p>
        </p:txBody>
      </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685800" indent="-457200">
              <a:lnSpc>
                <a:spcPct val="150000"/>
              </a:lnSpc>
              <a:spcAft>
                <a:spcPts val="600"/>
              </a:spcAft>
              <a:buFont typeface="+mj-lt"/>
              <a:buAutoNum type="arabicPeriod"/>
            </a:pPr>
            <a:r>
              <a:rPr lang="en-US" sz="2800" b="1" dirty="0">
                <a:solidFill>
                  <a:schemeClr val="bg1"/>
                </a:solidFill>
                <a:latin typeface="Cambria" panose="02040503050406030204" pitchFamily="18" charset="0"/>
                <a:ea typeface="Cambria" panose="02040503050406030204" pitchFamily="18" charset="0"/>
              </a:rPr>
              <a:t>What is Object Oriented Programming</a:t>
            </a:r>
          </a:p>
        </p:txBody>
      </p:sp>
      <p:graphicFrame>
        <p:nvGraphicFramePr>
          <p:cNvPr id="2" name="Table 4">
            <a:extLst>
              <a:ext uri="{FF2B5EF4-FFF2-40B4-BE49-F238E27FC236}">
                <a16:creationId xmlns:a16="http://schemas.microsoft.com/office/drawing/2014/main" id="{2FF6764C-B0F8-6276-503A-19B4B4E54969}"/>
              </a:ext>
            </a:extLst>
          </p:cNvPr>
          <p:cNvGraphicFramePr>
            <a:graphicFrameLocks noGrp="1"/>
          </p:cNvGraphicFramePr>
          <p:nvPr>
            <p:extLst>
              <p:ext uri="{D42A27DB-BD31-4B8C-83A1-F6EECF244321}">
                <p14:modId xmlns:p14="http://schemas.microsoft.com/office/powerpoint/2010/main" val="93484251"/>
              </p:ext>
            </p:extLst>
          </p:nvPr>
        </p:nvGraphicFramePr>
        <p:xfrm>
          <a:off x="887107" y="1160384"/>
          <a:ext cx="10681270" cy="5623440"/>
        </p:xfrm>
        <a:graphic>
          <a:graphicData uri="http://schemas.openxmlformats.org/drawingml/2006/table">
            <a:tbl>
              <a:tblPr firstRow="1" bandRow="1">
                <a:tableStyleId>{616DA210-FB5B-4158-B5E0-FEB733F419BA}</a:tableStyleId>
              </a:tblPr>
              <a:tblGrid>
                <a:gridCol w="5340635">
                  <a:extLst>
                    <a:ext uri="{9D8B030D-6E8A-4147-A177-3AD203B41FA5}">
                      <a16:colId xmlns:a16="http://schemas.microsoft.com/office/drawing/2014/main" val="2954523005"/>
                    </a:ext>
                  </a:extLst>
                </a:gridCol>
                <a:gridCol w="5340635">
                  <a:extLst>
                    <a:ext uri="{9D8B030D-6E8A-4147-A177-3AD203B41FA5}">
                      <a16:colId xmlns:a16="http://schemas.microsoft.com/office/drawing/2014/main" val="2993064903"/>
                    </a:ext>
                  </a:extLst>
                </a:gridCol>
              </a:tblGrid>
              <a:tr h="529560">
                <a:tc>
                  <a:txBody>
                    <a:bodyPr/>
                    <a:lstStyle/>
                    <a:p>
                      <a:pPr algn="ctr"/>
                      <a:r>
                        <a:rPr lang="en-IN" sz="1600" dirty="0">
                          <a:latin typeface="Cambria" panose="02040503050406030204" pitchFamily="18" charset="0"/>
                          <a:ea typeface="Cambria" panose="02040503050406030204" pitchFamily="18" charset="0"/>
                        </a:rPr>
                        <a:t>Procedural Oriented Programming</a:t>
                      </a:r>
                    </a:p>
                  </a:txBody>
                  <a:tcPr/>
                </a:tc>
                <a:tc>
                  <a:txBody>
                    <a:bodyPr/>
                    <a:lstStyle/>
                    <a:p>
                      <a:pPr algn="ctr"/>
                      <a:r>
                        <a:rPr lang="en-IN" sz="1600" dirty="0">
                          <a:latin typeface="Cambria" panose="02040503050406030204" pitchFamily="18" charset="0"/>
                          <a:ea typeface="Cambria" panose="02040503050406030204" pitchFamily="18" charset="0"/>
                        </a:rPr>
                        <a:t>Object Oriented Programming</a:t>
                      </a:r>
                    </a:p>
                  </a:txBody>
                  <a:tcPr/>
                </a:tc>
                <a:extLst>
                  <a:ext uri="{0D108BD9-81ED-4DB2-BD59-A6C34878D82A}">
                    <a16:rowId xmlns:a16="http://schemas.microsoft.com/office/drawing/2014/main" val="3974615871"/>
                  </a:ext>
                </a:extLst>
              </a:tr>
              <a:tr h="685872">
                <a:tc>
                  <a:txBody>
                    <a:bodyPr/>
                    <a:lstStyle/>
                    <a:p>
                      <a:pPr algn="l" fontAlgn="ctr"/>
                      <a:r>
                        <a:rPr lang="en-US" sz="1600" b="0" dirty="0">
                          <a:effectLst/>
                          <a:latin typeface="Cambria" panose="02040503050406030204" pitchFamily="18" charset="0"/>
                          <a:ea typeface="Cambria" panose="02040503050406030204" pitchFamily="18" charset="0"/>
                        </a:rPr>
                        <a:t>In procedural programming, the program is divided into small parts called </a:t>
                      </a:r>
                      <a:r>
                        <a:rPr lang="en-US" sz="1600" b="1" i="1" dirty="0">
                          <a:effectLst/>
                          <a:latin typeface="Cambria" panose="02040503050406030204" pitchFamily="18" charset="0"/>
                          <a:ea typeface="Cambria" panose="02040503050406030204" pitchFamily="18" charset="0"/>
                        </a:rPr>
                        <a:t>functions</a:t>
                      </a:r>
                      <a:r>
                        <a:rPr lang="en-US" sz="1600" b="0" dirty="0">
                          <a:effectLst/>
                          <a:latin typeface="Cambria" panose="02040503050406030204" pitchFamily="18" charset="0"/>
                          <a:ea typeface="Cambria" panose="02040503050406030204" pitchFamily="18" charset="0"/>
                        </a:rPr>
                        <a:t>.</a:t>
                      </a:r>
                    </a:p>
                  </a:txBody>
                  <a:tcPr marL="76200" marR="76200" marT="106680" marB="106680" anchor="ctr"/>
                </a:tc>
                <a:tc>
                  <a:txBody>
                    <a:bodyPr/>
                    <a:lstStyle/>
                    <a:p>
                      <a:pPr algn="l" fontAlgn="ctr"/>
                      <a:r>
                        <a:rPr lang="en-US" sz="1600" b="0" dirty="0">
                          <a:effectLst/>
                          <a:latin typeface="Cambria" panose="02040503050406030204" pitchFamily="18" charset="0"/>
                          <a:ea typeface="Cambria" panose="02040503050406030204" pitchFamily="18" charset="0"/>
                        </a:rPr>
                        <a:t>In object-oriented programming, the program is divided into small parts called </a:t>
                      </a:r>
                      <a:r>
                        <a:rPr lang="en-US" sz="1600" b="1" i="1" dirty="0">
                          <a:effectLst/>
                          <a:latin typeface="Cambria" panose="02040503050406030204" pitchFamily="18" charset="0"/>
                          <a:ea typeface="Cambria" panose="02040503050406030204" pitchFamily="18" charset="0"/>
                        </a:rPr>
                        <a:t>objects</a:t>
                      </a:r>
                      <a:r>
                        <a:rPr lang="en-US" sz="1600" b="0" dirty="0">
                          <a:effectLst/>
                          <a:latin typeface="Cambria" panose="02040503050406030204" pitchFamily="18" charset="0"/>
                          <a:ea typeface="Cambria" panose="02040503050406030204" pitchFamily="18" charset="0"/>
                        </a:rPr>
                        <a:t>.</a:t>
                      </a:r>
                    </a:p>
                  </a:txBody>
                  <a:tcPr marL="76200" marR="76200" marT="106680" marB="106680" anchor="ctr"/>
                </a:tc>
                <a:extLst>
                  <a:ext uri="{0D108BD9-81ED-4DB2-BD59-A6C34878D82A}">
                    <a16:rowId xmlns:a16="http://schemas.microsoft.com/office/drawing/2014/main" val="997552931"/>
                  </a:ext>
                </a:extLst>
              </a:tr>
              <a:tr h="529560">
                <a:tc>
                  <a:txBody>
                    <a:bodyPr/>
                    <a:lstStyle/>
                    <a:p>
                      <a:pPr algn="l" fontAlgn="ctr"/>
                      <a:r>
                        <a:rPr lang="en-US" sz="1600" b="0" dirty="0">
                          <a:effectLst/>
                          <a:latin typeface="Cambria" panose="02040503050406030204" pitchFamily="18" charset="0"/>
                          <a:ea typeface="Cambria" panose="02040503050406030204" pitchFamily="18" charset="0"/>
                        </a:rPr>
                        <a:t>Procedural programming follows a </a:t>
                      </a:r>
                      <a:r>
                        <a:rPr lang="en-US" sz="1600" b="1" i="1" dirty="0">
                          <a:effectLst/>
                          <a:latin typeface="Cambria" panose="02040503050406030204" pitchFamily="18" charset="0"/>
                          <a:ea typeface="Cambria" panose="02040503050406030204" pitchFamily="18" charset="0"/>
                        </a:rPr>
                        <a:t>top-down approach</a:t>
                      </a:r>
                      <a:r>
                        <a:rPr lang="en-US" sz="1600" b="0" dirty="0">
                          <a:effectLst/>
                          <a:latin typeface="Cambria" panose="02040503050406030204" pitchFamily="18" charset="0"/>
                          <a:ea typeface="Cambria" panose="02040503050406030204" pitchFamily="18" charset="0"/>
                        </a:rPr>
                        <a:t>.</a:t>
                      </a:r>
                    </a:p>
                  </a:txBody>
                  <a:tcPr marL="76200" marR="76200" marT="106680" marB="106680" anchor="ctr"/>
                </a:tc>
                <a:tc>
                  <a:txBody>
                    <a:bodyPr/>
                    <a:lstStyle/>
                    <a:p>
                      <a:pPr algn="l" fontAlgn="ctr"/>
                      <a:r>
                        <a:rPr lang="en-US" sz="1600" b="0" dirty="0">
                          <a:effectLst/>
                          <a:latin typeface="Cambria" panose="02040503050406030204" pitchFamily="18" charset="0"/>
                          <a:ea typeface="Cambria" panose="02040503050406030204" pitchFamily="18" charset="0"/>
                        </a:rPr>
                        <a:t>Object-oriented programming follows a </a:t>
                      </a:r>
                      <a:r>
                        <a:rPr lang="en-US" sz="1600" b="1" i="1" dirty="0">
                          <a:effectLst/>
                          <a:latin typeface="Cambria" panose="02040503050406030204" pitchFamily="18" charset="0"/>
                          <a:ea typeface="Cambria" panose="02040503050406030204" pitchFamily="18" charset="0"/>
                        </a:rPr>
                        <a:t>bottom-up approach</a:t>
                      </a:r>
                      <a:r>
                        <a:rPr lang="en-US" sz="1600" b="0" dirty="0">
                          <a:effectLst/>
                          <a:latin typeface="Cambria" panose="02040503050406030204" pitchFamily="18" charset="0"/>
                          <a:ea typeface="Cambria" panose="02040503050406030204" pitchFamily="18" charset="0"/>
                        </a:rPr>
                        <a:t>.</a:t>
                      </a:r>
                    </a:p>
                  </a:txBody>
                  <a:tcPr marL="76200" marR="76200" marT="106680" marB="106680" anchor="ctr"/>
                </a:tc>
                <a:extLst>
                  <a:ext uri="{0D108BD9-81ED-4DB2-BD59-A6C34878D82A}">
                    <a16:rowId xmlns:a16="http://schemas.microsoft.com/office/drawing/2014/main" val="1204931657"/>
                  </a:ext>
                </a:extLst>
              </a:tr>
              <a:tr h="529560">
                <a:tc>
                  <a:txBody>
                    <a:bodyPr/>
                    <a:lstStyle/>
                    <a:p>
                      <a:pPr algn="l" fontAlgn="ctr"/>
                      <a:r>
                        <a:rPr lang="en-US" sz="1600" b="0" dirty="0">
                          <a:effectLst/>
                          <a:latin typeface="Cambria" panose="02040503050406030204" pitchFamily="18" charset="0"/>
                          <a:ea typeface="Cambria" panose="02040503050406030204" pitchFamily="18" charset="0"/>
                        </a:rPr>
                        <a:t>Adding new data and functions is not easy.</a:t>
                      </a:r>
                    </a:p>
                  </a:txBody>
                  <a:tcPr marL="76200" marR="76200" marT="106680" marB="106680" anchor="ctr"/>
                </a:tc>
                <a:tc>
                  <a:txBody>
                    <a:bodyPr/>
                    <a:lstStyle/>
                    <a:p>
                      <a:pPr algn="l" fontAlgn="ctr"/>
                      <a:r>
                        <a:rPr lang="en-US" sz="1600" b="0" dirty="0">
                          <a:effectLst/>
                          <a:latin typeface="Cambria" panose="02040503050406030204" pitchFamily="18" charset="0"/>
                          <a:ea typeface="Cambria" panose="02040503050406030204" pitchFamily="18" charset="0"/>
                        </a:rPr>
                        <a:t>Adding new data and function is easy.</a:t>
                      </a:r>
                    </a:p>
                  </a:txBody>
                  <a:tcPr marL="76200" marR="76200" marT="106680" marB="106680" anchor="ctr"/>
                </a:tc>
                <a:extLst>
                  <a:ext uri="{0D108BD9-81ED-4DB2-BD59-A6C34878D82A}">
                    <a16:rowId xmlns:a16="http://schemas.microsoft.com/office/drawing/2014/main" val="1092316361"/>
                  </a:ext>
                </a:extLst>
              </a:tr>
              <a:tr h="685872">
                <a:tc>
                  <a:txBody>
                    <a:bodyPr/>
                    <a:lstStyle/>
                    <a:p>
                      <a:pPr algn="l" fontAlgn="ctr"/>
                      <a:r>
                        <a:rPr lang="en-US" sz="1600" b="0" dirty="0">
                          <a:effectLst/>
                          <a:latin typeface="Cambria" panose="02040503050406030204" pitchFamily="18" charset="0"/>
                          <a:ea typeface="Cambria" panose="02040503050406030204" pitchFamily="18" charset="0"/>
                        </a:rPr>
                        <a:t>Procedural programming does not have any proper way of hiding data so it is </a:t>
                      </a:r>
                      <a:r>
                        <a:rPr lang="en-US" sz="1600" b="1" i="1" dirty="0">
                          <a:effectLst/>
                          <a:latin typeface="Cambria" panose="02040503050406030204" pitchFamily="18" charset="0"/>
                          <a:ea typeface="Cambria" panose="02040503050406030204" pitchFamily="18" charset="0"/>
                        </a:rPr>
                        <a:t>less secure</a:t>
                      </a:r>
                      <a:r>
                        <a:rPr lang="en-US" sz="1600" b="0" dirty="0">
                          <a:effectLst/>
                          <a:latin typeface="Cambria" panose="02040503050406030204" pitchFamily="18" charset="0"/>
                          <a:ea typeface="Cambria" panose="02040503050406030204" pitchFamily="18" charset="0"/>
                        </a:rPr>
                        <a:t>.</a:t>
                      </a:r>
                    </a:p>
                  </a:txBody>
                  <a:tcPr marL="76200" marR="76200" marT="106680" marB="106680" anchor="ctr"/>
                </a:tc>
                <a:tc>
                  <a:txBody>
                    <a:bodyPr/>
                    <a:lstStyle/>
                    <a:p>
                      <a:pPr algn="l" fontAlgn="ctr"/>
                      <a:r>
                        <a:rPr lang="en-US" sz="1600" b="0" dirty="0">
                          <a:effectLst/>
                          <a:latin typeface="Cambria" panose="02040503050406030204" pitchFamily="18" charset="0"/>
                          <a:ea typeface="Cambria" panose="02040503050406030204" pitchFamily="18" charset="0"/>
                        </a:rPr>
                        <a:t>Object-oriented programming provides data hiding so it is </a:t>
                      </a:r>
                      <a:r>
                        <a:rPr lang="en-US" sz="1600" b="1" i="1" dirty="0">
                          <a:effectLst/>
                          <a:latin typeface="Cambria" panose="02040503050406030204" pitchFamily="18" charset="0"/>
                          <a:ea typeface="Cambria" panose="02040503050406030204" pitchFamily="18" charset="0"/>
                        </a:rPr>
                        <a:t>more secure</a:t>
                      </a:r>
                      <a:r>
                        <a:rPr lang="en-US" sz="1600" b="0" dirty="0">
                          <a:effectLst/>
                          <a:latin typeface="Cambria" panose="02040503050406030204" pitchFamily="18" charset="0"/>
                          <a:ea typeface="Cambria" panose="02040503050406030204" pitchFamily="18" charset="0"/>
                        </a:rPr>
                        <a:t>.</a:t>
                      </a:r>
                    </a:p>
                  </a:txBody>
                  <a:tcPr marL="76200" marR="76200" marT="106680" marB="106680" anchor="ctr"/>
                </a:tc>
                <a:extLst>
                  <a:ext uri="{0D108BD9-81ED-4DB2-BD59-A6C34878D82A}">
                    <a16:rowId xmlns:a16="http://schemas.microsoft.com/office/drawing/2014/main" val="759536720"/>
                  </a:ext>
                </a:extLst>
              </a:tr>
              <a:tr h="529560">
                <a:tc>
                  <a:txBody>
                    <a:bodyPr/>
                    <a:lstStyle/>
                    <a:p>
                      <a:pPr algn="l" fontAlgn="ctr"/>
                      <a:r>
                        <a:rPr lang="en-US" sz="1600" b="0" dirty="0">
                          <a:effectLst/>
                          <a:latin typeface="Cambria" panose="02040503050406030204" pitchFamily="18" charset="0"/>
                          <a:ea typeface="Cambria" panose="02040503050406030204" pitchFamily="18" charset="0"/>
                        </a:rPr>
                        <a:t>In procedural programming, </a:t>
                      </a:r>
                      <a:r>
                        <a:rPr lang="en-US" sz="1600" b="1" dirty="0">
                          <a:effectLst/>
                          <a:latin typeface="Cambria" panose="02040503050406030204" pitchFamily="18" charset="0"/>
                          <a:ea typeface="Cambria" panose="02040503050406030204" pitchFamily="18" charset="0"/>
                        </a:rPr>
                        <a:t>the function </a:t>
                      </a:r>
                      <a:r>
                        <a:rPr lang="en-US" sz="1600" b="0" dirty="0">
                          <a:effectLst/>
                          <a:latin typeface="Cambria" panose="02040503050406030204" pitchFamily="18" charset="0"/>
                          <a:ea typeface="Cambria" panose="02040503050406030204" pitchFamily="18" charset="0"/>
                        </a:rPr>
                        <a:t>is more important than the data.</a:t>
                      </a:r>
                    </a:p>
                  </a:txBody>
                  <a:tcPr marL="76200" marR="76200" marT="106680" marB="106680" anchor="ctr"/>
                </a:tc>
                <a:tc>
                  <a:txBody>
                    <a:bodyPr/>
                    <a:lstStyle/>
                    <a:p>
                      <a:pPr algn="l" fontAlgn="ctr"/>
                      <a:r>
                        <a:rPr lang="en-US" sz="1600" b="0" dirty="0">
                          <a:effectLst/>
                          <a:latin typeface="Cambria" panose="02040503050406030204" pitchFamily="18" charset="0"/>
                          <a:ea typeface="Cambria" panose="02040503050406030204" pitchFamily="18" charset="0"/>
                        </a:rPr>
                        <a:t>In object-oriented programming</a:t>
                      </a:r>
                      <a:r>
                        <a:rPr lang="en-US" sz="1600" b="1" dirty="0">
                          <a:effectLst/>
                          <a:latin typeface="Cambria" panose="02040503050406030204" pitchFamily="18" charset="0"/>
                          <a:ea typeface="Cambria" panose="02040503050406030204" pitchFamily="18" charset="0"/>
                        </a:rPr>
                        <a:t>, data is </a:t>
                      </a:r>
                      <a:r>
                        <a:rPr lang="en-US" sz="1600" b="0" dirty="0">
                          <a:effectLst/>
                          <a:latin typeface="Cambria" panose="02040503050406030204" pitchFamily="18" charset="0"/>
                          <a:ea typeface="Cambria" panose="02040503050406030204" pitchFamily="18" charset="0"/>
                        </a:rPr>
                        <a:t>more important than function.</a:t>
                      </a:r>
                    </a:p>
                  </a:txBody>
                  <a:tcPr marL="76200" marR="76200" marT="106680" marB="106680" anchor="ctr"/>
                </a:tc>
                <a:extLst>
                  <a:ext uri="{0D108BD9-81ED-4DB2-BD59-A6C34878D82A}">
                    <a16:rowId xmlns:a16="http://schemas.microsoft.com/office/drawing/2014/main" val="332639032"/>
                  </a:ext>
                </a:extLst>
              </a:tr>
              <a:tr h="529560">
                <a:tc>
                  <a:txBody>
                    <a:bodyPr/>
                    <a:lstStyle/>
                    <a:p>
                      <a:pPr algn="l" fontAlgn="ctr"/>
                      <a:r>
                        <a:rPr lang="en-US" sz="1600" b="0" dirty="0">
                          <a:effectLst/>
                          <a:latin typeface="Cambria" panose="02040503050406030204" pitchFamily="18" charset="0"/>
                          <a:ea typeface="Cambria" panose="02040503050406030204" pitchFamily="18" charset="0"/>
                        </a:rPr>
                        <a:t>Procedural programming is used for designing </a:t>
                      </a:r>
                      <a:r>
                        <a:rPr lang="en-US" sz="1600" b="1" dirty="0">
                          <a:effectLst/>
                          <a:latin typeface="Cambria" panose="02040503050406030204" pitchFamily="18" charset="0"/>
                          <a:ea typeface="Cambria" panose="02040503050406030204" pitchFamily="18" charset="0"/>
                        </a:rPr>
                        <a:t>medium-sized programs.</a:t>
                      </a:r>
                    </a:p>
                  </a:txBody>
                  <a:tcPr marL="76200" marR="76200" marT="106680" marB="106680" anchor="ctr"/>
                </a:tc>
                <a:tc>
                  <a:txBody>
                    <a:bodyPr/>
                    <a:lstStyle/>
                    <a:p>
                      <a:pPr algn="l" fontAlgn="ctr"/>
                      <a:r>
                        <a:rPr lang="en-US" sz="1600" b="0" dirty="0">
                          <a:effectLst/>
                          <a:latin typeface="Cambria" panose="02040503050406030204" pitchFamily="18" charset="0"/>
                          <a:ea typeface="Cambria" panose="02040503050406030204" pitchFamily="18" charset="0"/>
                        </a:rPr>
                        <a:t>Object-oriented programming is used for designing </a:t>
                      </a:r>
                      <a:r>
                        <a:rPr lang="en-US" sz="1600" b="1" dirty="0">
                          <a:effectLst/>
                          <a:latin typeface="Cambria" panose="02040503050406030204" pitchFamily="18" charset="0"/>
                          <a:ea typeface="Cambria" panose="02040503050406030204" pitchFamily="18" charset="0"/>
                        </a:rPr>
                        <a:t>large and complex programs.</a:t>
                      </a:r>
                    </a:p>
                  </a:txBody>
                  <a:tcPr marL="76200" marR="76200" marT="106680" marB="106680" anchor="ctr"/>
                </a:tc>
                <a:extLst>
                  <a:ext uri="{0D108BD9-81ED-4DB2-BD59-A6C34878D82A}">
                    <a16:rowId xmlns:a16="http://schemas.microsoft.com/office/drawing/2014/main" val="624214573"/>
                  </a:ext>
                </a:extLst>
              </a:tr>
              <a:tr h="529560">
                <a:tc>
                  <a:txBody>
                    <a:bodyPr/>
                    <a:lstStyle/>
                    <a:p>
                      <a:pPr algn="l" fontAlgn="ctr"/>
                      <a:r>
                        <a:rPr lang="en-IN" sz="1600" b="1" dirty="0">
                          <a:effectLst/>
                          <a:latin typeface="Cambria" panose="02040503050406030204" pitchFamily="18" charset="0"/>
                          <a:ea typeface="Cambria" panose="02040503050406030204" pitchFamily="18" charset="0"/>
                        </a:rPr>
                        <a:t>Code reusability </a:t>
                      </a:r>
                      <a:r>
                        <a:rPr lang="en-IN" sz="1600" b="0" dirty="0">
                          <a:effectLst/>
                          <a:latin typeface="Cambria" panose="02040503050406030204" pitchFamily="18" charset="0"/>
                          <a:ea typeface="Cambria" panose="02040503050406030204" pitchFamily="18" charset="0"/>
                        </a:rPr>
                        <a:t>absent in procedural programming,</a:t>
                      </a:r>
                    </a:p>
                  </a:txBody>
                  <a:tcPr marL="76200" marR="76200" marT="106680" marB="106680" anchor="ctr"/>
                </a:tc>
                <a:tc>
                  <a:txBody>
                    <a:bodyPr/>
                    <a:lstStyle/>
                    <a:p>
                      <a:pPr algn="l" fontAlgn="ctr"/>
                      <a:r>
                        <a:rPr lang="en-US" sz="1600" b="1" dirty="0">
                          <a:effectLst/>
                          <a:latin typeface="Cambria" panose="02040503050406030204" pitchFamily="18" charset="0"/>
                          <a:ea typeface="Cambria" panose="02040503050406030204" pitchFamily="18" charset="0"/>
                        </a:rPr>
                        <a:t>Code reusability </a:t>
                      </a:r>
                      <a:r>
                        <a:rPr lang="en-US" sz="1600" b="0" dirty="0">
                          <a:effectLst/>
                          <a:latin typeface="Cambria" panose="02040503050406030204" pitchFamily="18" charset="0"/>
                          <a:ea typeface="Cambria" panose="02040503050406030204" pitchFamily="18" charset="0"/>
                        </a:rPr>
                        <a:t>present in object-oriented programming.</a:t>
                      </a:r>
                    </a:p>
                  </a:txBody>
                  <a:tcPr marL="76200" marR="76200" marT="106680" marB="106680" anchor="ctr"/>
                </a:tc>
                <a:extLst>
                  <a:ext uri="{0D108BD9-81ED-4DB2-BD59-A6C34878D82A}">
                    <a16:rowId xmlns:a16="http://schemas.microsoft.com/office/drawing/2014/main" val="457676343"/>
                  </a:ext>
                </a:extLst>
              </a:tr>
              <a:tr h="529560">
                <a:tc>
                  <a:txBody>
                    <a:bodyPr/>
                    <a:lstStyle/>
                    <a:p>
                      <a:pPr algn="l" fontAlgn="ctr"/>
                      <a:r>
                        <a:rPr lang="en-IN" sz="1600" b="1">
                          <a:effectLst/>
                          <a:latin typeface="Cambria" panose="02040503050406030204" pitchFamily="18" charset="0"/>
                          <a:ea typeface="Cambria" panose="02040503050406030204" pitchFamily="18" charset="0"/>
                        </a:rPr>
                        <a:t>Examples:</a:t>
                      </a:r>
                      <a:r>
                        <a:rPr lang="en-IN" sz="1600" b="0">
                          <a:effectLst/>
                          <a:latin typeface="Cambria" panose="02040503050406030204" pitchFamily="18" charset="0"/>
                          <a:ea typeface="Cambria" panose="02040503050406030204" pitchFamily="18" charset="0"/>
                        </a:rPr>
                        <a:t> C, FORTRAN, Pascal, Basic, etc.</a:t>
                      </a:r>
                    </a:p>
                  </a:txBody>
                  <a:tcPr marL="76200" marR="76200" marT="106680" marB="106680" anchor="ctr"/>
                </a:tc>
                <a:tc>
                  <a:txBody>
                    <a:bodyPr/>
                    <a:lstStyle/>
                    <a:p>
                      <a:pPr algn="l" fontAlgn="ctr"/>
                      <a:r>
                        <a:rPr lang="fr-FR" sz="1600" b="1" dirty="0" err="1">
                          <a:effectLst/>
                          <a:latin typeface="Cambria" panose="02040503050406030204" pitchFamily="18" charset="0"/>
                          <a:ea typeface="Cambria" panose="02040503050406030204" pitchFamily="18" charset="0"/>
                        </a:rPr>
                        <a:t>Examples</a:t>
                      </a:r>
                      <a:r>
                        <a:rPr lang="fr-FR" sz="1600" b="1" dirty="0">
                          <a:effectLst/>
                          <a:latin typeface="Cambria" panose="02040503050406030204" pitchFamily="18" charset="0"/>
                          <a:ea typeface="Cambria" panose="02040503050406030204" pitchFamily="18" charset="0"/>
                        </a:rPr>
                        <a:t>: </a:t>
                      </a:r>
                      <a:r>
                        <a:rPr lang="fr-FR" sz="1600" b="0" dirty="0">
                          <a:effectLst/>
                          <a:latin typeface="Cambria" panose="02040503050406030204" pitchFamily="18" charset="0"/>
                          <a:ea typeface="Cambria" panose="02040503050406030204" pitchFamily="18" charset="0"/>
                        </a:rPr>
                        <a:t>C++, Java, Python, C#, etc.</a:t>
                      </a:r>
                    </a:p>
                  </a:txBody>
                  <a:tcPr marL="76200" marR="76200" marT="106680" marB="106680" anchor="ctr"/>
                </a:tc>
                <a:extLst>
                  <a:ext uri="{0D108BD9-81ED-4DB2-BD59-A6C34878D82A}">
                    <a16:rowId xmlns:a16="http://schemas.microsoft.com/office/drawing/2014/main" val="23733746"/>
                  </a:ext>
                </a:extLst>
              </a:tr>
            </a:tbl>
          </a:graphicData>
        </a:graphic>
      </p:graphicFrame>
    </p:spTree>
    <p:extLst>
      <p:ext uri="{BB962C8B-B14F-4D97-AF65-F5344CB8AC3E}">
        <p14:creationId xmlns:p14="http://schemas.microsoft.com/office/powerpoint/2010/main" val="2267694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750E2FA9-8D7B-66DA-13AA-E487F741445C}"/>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5 Object Oriented Design  using UML</a:t>
            </a:r>
          </a:p>
        </p:txBody>
      </p:sp>
      <p:sp>
        <p:nvSpPr>
          <p:cNvPr id="3" name="TextBox 2">
            <a:extLst>
              <a:ext uri="{FF2B5EF4-FFF2-40B4-BE49-F238E27FC236}">
                <a16:creationId xmlns:a16="http://schemas.microsoft.com/office/drawing/2014/main" id="{FEEAA9D3-824C-344F-E9B6-36B2AC88BD53}"/>
              </a:ext>
            </a:extLst>
          </p:cNvPr>
          <p:cNvSpPr txBox="1"/>
          <p:nvPr/>
        </p:nvSpPr>
        <p:spPr>
          <a:xfrm>
            <a:off x="3671438" y="981894"/>
            <a:ext cx="8069889" cy="822533"/>
          </a:xfrm>
          <a:prstGeom prst="rect">
            <a:avLst/>
          </a:prstGeom>
          <a:noFill/>
        </p:spPr>
        <p:txBody>
          <a:bodyPr wrap="square">
            <a:spAutoFit/>
          </a:bodyPr>
          <a:lstStyle/>
          <a:p>
            <a:pPr algn="just">
              <a:lnSpc>
                <a:spcPct val="107000"/>
              </a:lnSpc>
              <a:spcAft>
                <a:spcPts val="800"/>
              </a:spcAft>
            </a:pPr>
            <a:r>
              <a:rPr lang="en-IN" sz="1600" b="1" kern="100" spc="95" dirty="0">
                <a:solidFill>
                  <a:srgbClr val="161BE0"/>
                </a:solidFill>
                <a:effectLst/>
                <a:latin typeface="Cambria" panose="02040503050406030204" pitchFamily="18" charset="0"/>
                <a:ea typeface="Cambria" panose="02040503050406030204" pitchFamily="18" charset="0"/>
                <a:cs typeface="Times New Roman" panose="02020603050405020304" pitchFamily="18" charset="0"/>
              </a:rPr>
              <a:t>Component Diagram </a:t>
            </a:r>
          </a:p>
          <a:p>
            <a:pPr marL="719138" lvl="1" indent="-358775" algn="l">
              <a:lnSpc>
                <a:spcPct val="150000"/>
              </a:lnSpc>
              <a:buFont typeface="Wingdings" panose="05000000000000000000" pitchFamily="2" charset="2"/>
              <a:buChar char="ü"/>
            </a:pPr>
            <a:r>
              <a:rPr lang="en-US" b="0" i="0" dirty="0">
                <a:solidFill>
                  <a:srgbClr val="374151"/>
                </a:solidFill>
                <a:effectLst/>
                <a:latin typeface="Cambria" panose="02040503050406030204" pitchFamily="18" charset="0"/>
                <a:ea typeface="Cambria" panose="02040503050406030204" pitchFamily="18" charset="0"/>
              </a:rPr>
              <a:t>Used to visualize the architecture and distribution of the system.</a:t>
            </a:r>
          </a:p>
        </p:txBody>
      </p:sp>
      <p:pic>
        <p:nvPicPr>
          <p:cNvPr id="2" name="Picture 1">
            <a:extLst>
              <a:ext uri="{FF2B5EF4-FFF2-40B4-BE49-F238E27FC236}">
                <a16:creationId xmlns:a16="http://schemas.microsoft.com/office/drawing/2014/main" id="{96055945-E0FC-BFF4-AFEF-DAC8F1E02A2F}"/>
              </a:ext>
            </a:extLst>
          </p:cNvPr>
          <p:cNvPicPr>
            <a:picLocks noChangeAspect="1"/>
          </p:cNvPicPr>
          <p:nvPr/>
        </p:nvPicPr>
        <p:blipFill>
          <a:blip r:embed="rId3"/>
          <a:stretch>
            <a:fillRect/>
          </a:stretch>
        </p:blipFill>
        <p:spPr>
          <a:xfrm>
            <a:off x="4600712" y="2397605"/>
            <a:ext cx="5708700" cy="3464321"/>
          </a:xfrm>
          <a:prstGeom prst="rect">
            <a:avLst/>
          </a:prstGeom>
        </p:spPr>
      </p:pic>
    </p:spTree>
    <p:extLst>
      <p:ext uri="{BB962C8B-B14F-4D97-AF65-F5344CB8AC3E}">
        <p14:creationId xmlns:p14="http://schemas.microsoft.com/office/powerpoint/2010/main" val="310356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C4FA2EE5-8B53-0403-7B6A-57C49326A7E9}"/>
              </a:ext>
            </a:extLst>
          </p:cNvPr>
          <p:cNvSpPr txBox="1"/>
          <p:nvPr/>
        </p:nvSpPr>
        <p:spPr>
          <a:xfrm>
            <a:off x="3686247" y="866611"/>
            <a:ext cx="8069891" cy="5546198"/>
          </a:xfrm>
          <a:prstGeom prst="rect">
            <a:avLst/>
          </a:prstGeom>
          <a:noFill/>
        </p:spPr>
        <p:txBody>
          <a:bodyPr wrap="square">
            <a:spAutoFit/>
          </a:bodyPr>
          <a:lstStyle/>
          <a:p>
            <a:pPr marL="360363" indent="-360363" algn="just">
              <a:lnSpc>
                <a:spcPct val="150000"/>
              </a:lnSpc>
              <a:buFont typeface="Wingdings" panose="05000000000000000000" pitchFamily="2" charset="2"/>
              <a:buChar char="v"/>
            </a:pPr>
            <a:r>
              <a:rPr lang="en-US" sz="1600" b="0" i="0" dirty="0">
                <a:solidFill>
                  <a:srgbClr val="374151"/>
                </a:solidFill>
                <a:effectLst/>
                <a:latin typeface="Cambria" panose="02040503050406030204" pitchFamily="18" charset="0"/>
                <a:ea typeface="Cambria" panose="02040503050406030204" pitchFamily="18" charset="0"/>
              </a:rPr>
              <a:t>Computational problem solving is the process of using computational tools, algorithms, and techniques to solve problems efficiently and effectively. </a:t>
            </a:r>
          </a:p>
          <a:p>
            <a:pPr marL="360363" indent="-360363" algn="just">
              <a:lnSpc>
                <a:spcPct val="150000"/>
              </a:lnSpc>
              <a:buFont typeface="Wingdings" panose="05000000000000000000" pitchFamily="2" charset="2"/>
              <a:buChar char="v"/>
            </a:pPr>
            <a:r>
              <a:rPr lang="en-US" sz="1600" b="0" i="0" dirty="0">
                <a:solidFill>
                  <a:srgbClr val="374151"/>
                </a:solidFill>
                <a:effectLst/>
                <a:latin typeface="Cambria" panose="02040503050406030204" pitchFamily="18" charset="0"/>
                <a:ea typeface="Cambria" panose="02040503050406030204" pitchFamily="18" charset="0"/>
              </a:rPr>
              <a:t>It involves breaking down complex problems into smaller, more manageable tasks and then employing computational methods to analyze and find solutions. </a:t>
            </a:r>
          </a:p>
          <a:p>
            <a:pPr marL="360363" indent="-360363" algn="just">
              <a:lnSpc>
                <a:spcPct val="150000"/>
              </a:lnSpc>
              <a:buFont typeface="Wingdings" panose="05000000000000000000" pitchFamily="2" charset="2"/>
              <a:buChar char="v"/>
            </a:pPr>
            <a:r>
              <a:rPr lang="en-US" sz="1600" b="0" i="0" dirty="0">
                <a:solidFill>
                  <a:srgbClr val="374151"/>
                </a:solidFill>
                <a:effectLst/>
                <a:latin typeface="Cambria" panose="02040503050406030204" pitchFamily="18" charset="0"/>
                <a:ea typeface="Cambria" panose="02040503050406030204" pitchFamily="18" charset="0"/>
              </a:rPr>
              <a:t>This approach is widely used in various fields, including computer science, engineering, mathematics, physics, and many other disciplines.</a:t>
            </a:r>
          </a:p>
          <a:p>
            <a:pPr marL="360363" indent="-360363" algn="just">
              <a:lnSpc>
                <a:spcPct val="150000"/>
              </a:lnSpc>
              <a:buFont typeface="Wingdings" panose="05000000000000000000" pitchFamily="2" charset="2"/>
              <a:buChar char="v"/>
            </a:pPr>
            <a:r>
              <a:rPr lang="en-US" sz="1600" b="0" i="0" dirty="0">
                <a:solidFill>
                  <a:srgbClr val="374151"/>
                </a:solidFill>
                <a:effectLst/>
                <a:latin typeface="Cambria" panose="02040503050406030204" pitchFamily="18" charset="0"/>
                <a:ea typeface="Cambria" panose="02040503050406030204" pitchFamily="18" charset="0"/>
              </a:rPr>
              <a:t>The steps involved in computational problem solving typically include:</a:t>
            </a:r>
          </a:p>
          <a:p>
            <a:pPr marL="360363" algn="just">
              <a:lnSpc>
                <a:spcPct val="150000"/>
              </a:lnSpc>
            </a:pPr>
            <a:r>
              <a:rPr lang="en-US" sz="1600" b="0" i="0" dirty="0">
                <a:solidFill>
                  <a:srgbClr val="374151"/>
                </a:solidFill>
                <a:effectLst/>
                <a:latin typeface="Cambria" panose="02040503050406030204" pitchFamily="18" charset="0"/>
                <a:ea typeface="Cambria" panose="02040503050406030204" pitchFamily="18" charset="0"/>
              </a:rPr>
              <a:t>1)	Problem Understanding: Clearly defining the problem and understanding its 	requirements, constraints, and objectives. It is essential to have a thorough 	understanding of the problem's context before attempting to solve it 	computationally.</a:t>
            </a:r>
          </a:p>
          <a:p>
            <a:pPr marL="360363" algn="just">
              <a:lnSpc>
                <a:spcPct val="150000"/>
              </a:lnSpc>
            </a:pPr>
            <a:r>
              <a:rPr lang="en-US" sz="1600" dirty="0">
                <a:solidFill>
                  <a:srgbClr val="374151"/>
                </a:solidFill>
                <a:latin typeface="Cambria" panose="02040503050406030204" pitchFamily="18" charset="0"/>
                <a:ea typeface="Cambria" panose="02040503050406030204" pitchFamily="18" charset="0"/>
              </a:rPr>
              <a:t>2)	Algorithm Design: Designing a step-by-step procedure or algorithm that outlines 	the solution to the problem. The algorithm should be precise, unambiguous, and 	capable of handling various input scenarios.</a:t>
            </a:r>
          </a:p>
          <a:p>
            <a:pPr marL="360363" indent="-360363" algn="l">
              <a:lnSpc>
                <a:spcPct val="150000"/>
              </a:lnSpc>
            </a:pPr>
            <a:endParaRPr lang="en-US" sz="1400" b="0" i="0" dirty="0">
              <a:solidFill>
                <a:srgbClr val="374151"/>
              </a:solidFill>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50E2FA9-8D7B-66DA-13AA-E487F741445C}"/>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6 Computational Problem Solving</a:t>
            </a:r>
          </a:p>
        </p:txBody>
      </p:sp>
    </p:spTree>
    <p:extLst>
      <p:ext uri="{BB962C8B-B14F-4D97-AF65-F5344CB8AC3E}">
        <p14:creationId xmlns:p14="http://schemas.microsoft.com/office/powerpoint/2010/main" val="3101855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7" y="67117"/>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C4FA2EE5-8B53-0403-7B6A-57C49326A7E9}"/>
              </a:ext>
            </a:extLst>
          </p:cNvPr>
          <p:cNvSpPr txBox="1"/>
          <p:nvPr/>
        </p:nvSpPr>
        <p:spPr>
          <a:xfrm>
            <a:off x="3686247" y="866611"/>
            <a:ext cx="8069891" cy="5546198"/>
          </a:xfrm>
          <a:prstGeom prst="rect">
            <a:avLst/>
          </a:prstGeom>
          <a:noFill/>
        </p:spPr>
        <p:txBody>
          <a:bodyPr wrap="square">
            <a:spAutoFit/>
          </a:bodyPr>
          <a:lstStyle/>
          <a:p>
            <a:pPr marL="447675" indent="-447675" algn="just">
              <a:lnSpc>
                <a:spcPct val="150000"/>
              </a:lnSpc>
              <a:buAutoNum type="arabicParenR" startAt="3"/>
            </a:pPr>
            <a:r>
              <a:rPr lang="en-US" sz="1400" b="0" i="0" dirty="0">
                <a:solidFill>
                  <a:srgbClr val="374151"/>
                </a:solidFill>
                <a:effectLst/>
                <a:latin typeface="Cambria" panose="02040503050406030204" pitchFamily="18" charset="0"/>
                <a:ea typeface="Cambria" panose="02040503050406030204" pitchFamily="18" charset="0"/>
              </a:rPr>
              <a:t>Data Representation: Identifying the data required for the problem and determining the appropriate data structures to represent and manipulate that data. Choosing the right data structures can significantly impact the efficiency of the solution.</a:t>
            </a:r>
          </a:p>
          <a:p>
            <a:pPr marL="447675" indent="-447675" algn="just">
              <a:lnSpc>
                <a:spcPct val="150000"/>
              </a:lnSpc>
              <a:buAutoNum type="arabicParenR" startAt="3"/>
            </a:pPr>
            <a:r>
              <a:rPr lang="en-US" sz="1400" b="0" i="0" dirty="0">
                <a:solidFill>
                  <a:srgbClr val="374151"/>
                </a:solidFill>
                <a:effectLst/>
                <a:latin typeface="Cambria" panose="02040503050406030204" pitchFamily="18" charset="0"/>
                <a:ea typeface="Cambria" panose="02040503050406030204" pitchFamily="18" charset="0"/>
              </a:rPr>
              <a:t>Coding: Translating the algorithm into a specific programming language and writing the code that implements the solution. This step involves using the syntax and features of the chosen programming language effectively. </a:t>
            </a:r>
          </a:p>
          <a:p>
            <a:pPr marL="447675" indent="-447675" algn="just">
              <a:lnSpc>
                <a:spcPct val="150000"/>
              </a:lnSpc>
              <a:buAutoNum type="arabicParenR" startAt="3"/>
            </a:pPr>
            <a:r>
              <a:rPr lang="en-US" sz="1400" b="0" i="0" dirty="0">
                <a:solidFill>
                  <a:srgbClr val="374151"/>
                </a:solidFill>
                <a:effectLst/>
                <a:latin typeface="Cambria" panose="02040503050406030204" pitchFamily="18" charset="0"/>
                <a:ea typeface="Cambria" panose="02040503050406030204" pitchFamily="18" charset="0"/>
              </a:rPr>
              <a:t>Testing: Thoroughly testing the code with different test cases to ensure that it produces the correct output for various inputs. Testing helps identify and fix any errors or bugs in the implementation.</a:t>
            </a:r>
          </a:p>
          <a:p>
            <a:pPr marL="447675" indent="-447675" algn="just">
              <a:lnSpc>
                <a:spcPct val="150000"/>
              </a:lnSpc>
              <a:buAutoNum type="arabicParenR" startAt="3"/>
            </a:pPr>
            <a:r>
              <a:rPr lang="en-US" sz="1400" b="0" i="0" dirty="0">
                <a:solidFill>
                  <a:srgbClr val="374151"/>
                </a:solidFill>
                <a:effectLst/>
                <a:latin typeface="Cambria" panose="02040503050406030204" pitchFamily="18" charset="0"/>
                <a:ea typeface="Cambria" panose="02040503050406030204" pitchFamily="18" charset="0"/>
              </a:rPr>
              <a:t>Optimization: Analyzing the algorithm and code to find ways to improve efficiency and reduce computational complexity. Optimization may involve reducing time and space complexity to make the solution more scalable and faster.</a:t>
            </a:r>
          </a:p>
          <a:p>
            <a:pPr marL="447675" indent="-447675" algn="just">
              <a:lnSpc>
                <a:spcPct val="150000"/>
              </a:lnSpc>
              <a:buAutoNum type="arabicParenR" startAt="3"/>
            </a:pPr>
            <a:r>
              <a:rPr lang="en-US" sz="1400" b="0" i="0" dirty="0">
                <a:solidFill>
                  <a:srgbClr val="374151"/>
                </a:solidFill>
                <a:effectLst/>
                <a:latin typeface="Cambria" panose="02040503050406030204" pitchFamily="18" charset="0"/>
                <a:ea typeface="Cambria" panose="02040503050406030204" pitchFamily="18" charset="0"/>
              </a:rPr>
              <a:t>Execution and Evaluation: Running the code on real data or inputs to obtain the solution and evaluating the results to determine its accuracy and effectiveness in solving the problem.</a:t>
            </a:r>
          </a:p>
          <a:p>
            <a:pPr marL="447675" indent="-447675" algn="just">
              <a:lnSpc>
                <a:spcPct val="150000"/>
              </a:lnSpc>
              <a:buAutoNum type="arabicParenR" startAt="3"/>
            </a:pPr>
            <a:r>
              <a:rPr lang="en-US" sz="1400" b="0" i="0" dirty="0">
                <a:solidFill>
                  <a:srgbClr val="374151"/>
                </a:solidFill>
                <a:effectLst/>
                <a:latin typeface="Cambria" panose="02040503050406030204" pitchFamily="18" charset="0"/>
                <a:ea typeface="Cambria" panose="02040503050406030204" pitchFamily="18" charset="0"/>
              </a:rPr>
              <a:t>Iteration: If necessary, revisiting the problem-solving process to make improvements or adjustments based on feedback or new requirements.</a:t>
            </a:r>
          </a:p>
          <a:p>
            <a:pPr marL="360363" indent="-360363" algn="l">
              <a:lnSpc>
                <a:spcPct val="150000"/>
              </a:lnSpc>
            </a:pPr>
            <a:endParaRPr lang="en-US" sz="1400" b="0" i="0" dirty="0">
              <a:solidFill>
                <a:srgbClr val="374151"/>
              </a:solidFill>
              <a:effectLst/>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B698A1D2-A696-2FE9-ABA6-F7A1BFBE9289}"/>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6. Computational Problem Solving</a:t>
            </a:r>
          </a:p>
        </p:txBody>
      </p:sp>
    </p:spTree>
    <p:extLst>
      <p:ext uri="{BB962C8B-B14F-4D97-AF65-F5344CB8AC3E}">
        <p14:creationId xmlns:p14="http://schemas.microsoft.com/office/powerpoint/2010/main" val="2933071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TextBox 5">
            <a:extLst>
              <a:ext uri="{FF2B5EF4-FFF2-40B4-BE49-F238E27FC236}">
                <a16:creationId xmlns:a16="http://schemas.microsoft.com/office/drawing/2014/main" id="{90C80DBA-B4EA-31AB-4D7B-E7F3008C4D8E}"/>
              </a:ext>
            </a:extLst>
          </p:cNvPr>
          <p:cNvSpPr txBox="1"/>
          <p:nvPr/>
        </p:nvSpPr>
        <p:spPr>
          <a:xfrm>
            <a:off x="141027" y="67117"/>
            <a:ext cx="12050973" cy="765513"/>
          </a:xfrm>
          <a:prstGeom prst="rect">
            <a:avLst/>
          </a:prstGeom>
          <a:solidFill>
            <a:schemeClr val="tx1"/>
          </a:solidFill>
        </p:spPr>
        <p:txBody>
          <a:bodyPr wrap="square" rtlCol="0">
            <a:spAutoFit/>
          </a:bodyPr>
          <a:lstStyle/>
          <a:p>
            <a:endParaRPr lang="en-IN" dirty="0"/>
          </a:p>
        </p:txBody>
      </p:sp>
      <p:sp>
        <p:nvSpPr>
          <p:cNvPr id="2" name="TextBox 1">
            <a:extLst>
              <a:ext uri="{FF2B5EF4-FFF2-40B4-BE49-F238E27FC236}">
                <a16:creationId xmlns:a16="http://schemas.microsoft.com/office/drawing/2014/main" id="{B698A1D2-A696-2FE9-ABA6-F7A1BFBE9289}"/>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6.</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6CA0F51-3C77-6EE1-AC85-12C98E276EE5}"/>
              </a:ext>
            </a:extLst>
          </p:cNvPr>
          <p:cNvSpPr txBox="1"/>
          <p:nvPr/>
        </p:nvSpPr>
        <p:spPr>
          <a:xfrm>
            <a:off x="2789706" y="183640"/>
            <a:ext cx="6130558" cy="658706"/>
          </a:xfrm>
          <a:prstGeom prst="rect">
            <a:avLst/>
          </a:prstGeom>
          <a:noFill/>
        </p:spPr>
        <p:txBody>
          <a:bodyPr wrap="square">
            <a:sp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7. Vehicle Rental Agency Problem</a:t>
            </a:r>
          </a:p>
        </p:txBody>
      </p:sp>
      <p:sp>
        <p:nvSpPr>
          <p:cNvPr id="17" name="TextBox 16">
            <a:extLst>
              <a:ext uri="{FF2B5EF4-FFF2-40B4-BE49-F238E27FC236}">
                <a16:creationId xmlns:a16="http://schemas.microsoft.com/office/drawing/2014/main" id="{DEF1B3F1-B698-585A-D674-99C1FABDB2D1}"/>
              </a:ext>
            </a:extLst>
          </p:cNvPr>
          <p:cNvSpPr txBox="1"/>
          <p:nvPr/>
        </p:nvSpPr>
        <p:spPr>
          <a:xfrm>
            <a:off x="141027" y="882266"/>
            <a:ext cx="11691582" cy="5857950"/>
          </a:xfrm>
          <a:prstGeom prst="rect">
            <a:avLst/>
          </a:prstGeom>
          <a:noFill/>
        </p:spPr>
        <p:txBody>
          <a:bodyPr wrap="square">
            <a:spAutoFit/>
          </a:bodyPr>
          <a:lstStyle/>
          <a:p>
            <a:pPr marL="447675" indent="-447675"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The vehicle rental agency problem involves designing a program that simulates the operations of a </a:t>
            </a:r>
            <a:r>
              <a:rPr lang="en-US" b="1" i="0" dirty="0">
                <a:solidFill>
                  <a:srgbClr val="374151"/>
                </a:solidFill>
                <a:effectLst/>
                <a:latin typeface="Cambria" panose="02040503050406030204" pitchFamily="18" charset="0"/>
                <a:ea typeface="Cambria" panose="02040503050406030204" pitchFamily="18" charset="0"/>
              </a:rPr>
              <a:t>vehicle rental agency. </a:t>
            </a:r>
          </a:p>
          <a:p>
            <a:pPr marL="447675" indent="-447675"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The agency typically offers </a:t>
            </a:r>
            <a:r>
              <a:rPr lang="en-US" b="1" i="0" dirty="0">
                <a:solidFill>
                  <a:srgbClr val="161BE0"/>
                </a:solidFill>
                <a:effectLst/>
                <a:latin typeface="Cambria" panose="02040503050406030204" pitchFamily="18" charset="0"/>
                <a:ea typeface="Cambria" panose="02040503050406030204" pitchFamily="18" charset="0"/>
              </a:rPr>
              <a:t>various types of vehicles, such as cars, bikes, motorcycles, vans, etc., for rent to customers on a short-term basis.</a:t>
            </a:r>
          </a:p>
          <a:p>
            <a:pPr marL="447675" indent="-447675"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The primary goal of the vehicle rental agency is </a:t>
            </a:r>
            <a:r>
              <a:rPr lang="en-US" b="1" i="0" dirty="0">
                <a:solidFill>
                  <a:srgbClr val="FF0000"/>
                </a:solidFill>
                <a:effectLst/>
                <a:latin typeface="Cambria" panose="02040503050406030204" pitchFamily="18" charset="0"/>
                <a:ea typeface="Cambria" panose="02040503050406030204" pitchFamily="18" charset="0"/>
              </a:rPr>
              <a:t>to manage the rental and return processes efficiently. </a:t>
            </a:r>
          </a:p>
          <a:p>
            <a:pPr marL="447675" indent="-447675"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Customers can rent a vehicle for a specific duration and then return it when they are done using it. </a:t>
            </a:r>
          </a:p>
          <a:p>
            <a:pPr marL="447675" indent="-447675"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During the rental period, the vehicle should be marked as "rented" and unavailable for other customers to rent. </a:t>
            </a:r>
          </a:p>
          <a:p>
            <a:pPr marL="447675" indent="-447675" algn="just">
              <a:lnSpc>
                <a:spcPct val="150000"/>
              </a:lnSpc>
              <a:buFont typeface="Wingdings" panose="05000000000000000000" pitchFamily="2" charset="2"/>
              <a:buChar char="v"/>
            </a:pPr>
            <a:r>
              <a:rPr lang="en-US" b="0" i="0" dirty="0">
                <a:solidFill>
                  <a:srgbClr val="374151"/>
                </a:solidFill>
                <a:effectLst/>
                <a:latin typeface="Cambria" panose="02040503050406030204" pitchFamily="18" charset="0"/>
                <a:ea typeface="Cambria" panose="02040503050406030204" pitchFamily="18" charset="0"/>
              </a:rPr>
              <a:t>Once returned, the vehicle becomes available for other customers again.</a:t>
            </a:r>
          </a:p>
          <a:p>
            <a:pPr algn="just">
              <a:lnSpc>
                <a:spcPct val="150000"/>
              </a:lnSpc>
            </a:pPr>
            <a:r>
              <a:rPr lang="en-US" b="1" dirty="0">
                <a:solidFill>
                  <a:srgbClr val="FF0000"/>
                </a:solidFill>
                <a:latin typeface="Cambria" panose="02040503050406030204" pitchFamily="18" charset="0"/>
                <a:ea typeface="Cambria" panose="02040503050406030204" pitchFamily="18" charset="0"/>
              </a:rPr>
              <a:t>Key features of the vehicle rental agency problem include:</a:t>
            </a:r>
          </a:p>
          <a:p>
            <a:pPr algn="just">
              <a:lnSpc>
                <a:spcPct val="150000"/>
              </a:lnSpc>
              <a:tabLst>
                <a:tab pos="534988" algn="l"/>
              </a:tabLst>
            </a:pPr>
            <a:r>
              <a:rPr lang="en-US" dirty="0">
                <a:solidFill>
                  <a:srgbClr val="374151"/>
                </a:solidFill>
                <a:latin typeface="Cambria" panose="02040503050406030204" pitchFamily="18" charset="0"/>
                <a:ea typeface="Cambria" panose="02040503050406030204" pitchFamily="18" charset="0"/>
              </a:rPr>
              <a:t>1)	</a:t>
            </a:r>
            <a:r>
              <a:rPr lang="en-US" b="1" dirty="0">
                <a:solidFill>
                  <a:srgbClr val="161BE0"/>
                </a:solidFill>
                <a:latin typeface="Cambria" panose="02040503050406030204" pitchFamily="18" charset="0"/>
                <a:ea typeface="Cambria" panose="02040503050406030204" pitchFamily="18" charset="0"/>
              </a:rPr>
              <a:t>Vehicle Types</a:t>
            </a:r>
            <a:r>
              <a:rPr lang="en-US" dirty="0">
                <a:solidFill>
                  <a:srgbClr val="161BE0"/>
                </a:solidFill>
                <a:latin typeface="Cambria" panose="02040503050406030204" pitchFamily="18" charset="0"/>
                <a:ea typeface="Cambria" panose="02040503050406030204" pitchFamily="18" charset="0"/>
              </a:rPr>
              <a:t>: </a:t>
            </a:r>
            <a:r>
              <a:rPr lang="en-US" dirty="0">
                <a:solidFill>
                  <a:srgbClr val="374151"/>
                </a:solidFill>
                <a:latin typeface="Cambria" panose="02040503050406030204" pitchFamily="18" charset="0"/>
                <a:ea typeface="Cambria" panose="02040503050406030204" pitchFamily="18" charset="0"/>
              </a:rPr>
              <a:t>The agency offers a fleet of different types of vehicles, each with its own attributes (e.g., make, 	model, year, capacity, etc.).</a:t>
            </a:r>
          </a:p>
          <a:p>
            <a:pPr algn="just">
              <a:lnSpc>
                <a:spcPct val="150000"/>
              </a:lnSpc>
              <a:tabLst>
                <a:tab pos="534988" algn="l"/>
              </a:tabLst>
            </a:pPr>
            <a:r>
              <a:rPr lang="en-US" dirty="0">
                <a:solidFill>
                  <a:srgbClr val="374151"/>
                </a:solidFill>
                <a:latin typeface="Cambria" panose="02040503050406030204" pitchFamily="18" charset="0"/>
                <a:ea typeface="Cambria" panose="02040503050406030204" pitchFamily="18" charset="0"/>
              </a:rPr>
              <a:t>2)	</a:t>
            </a:r>
            <a:r>
              <a:rPr lang="en-US" b="1" dirty="0">
                <a:solidFill>
                  <a:srgbClr val="161BE0"/>
                </a:solidFill>
                <a:latin typeface="Cambria" panose="02040503050406030204" pitchFamily="18" charset="0"/>
                <a:ea typeface="Cambria" panose="02040503050406030204" pitchFamily="18" charset="0"/>
              </a:rPr>
              <a:t>Rental Process</a:t>
            </a:r>
            <a:r>
              <a:rPr lang="en-US" dirty="0">
                <a:solidFill>
                  <a:srgbClr val="374151"/>
                </a:solidFill>
                <a:latin typeface="Cambria" panose="02040503050406030204" pitchFamily="18" charset="0"/>
                <a:ea typeface="Cambria" panose="02040503050406030204" pitchFamily="18" charset="0"/>
              </a:rPr>
              <a:t>: Customers can request to rent a specific vehicle based on their requirements. The rental 	agency needs to keep track of the availability status of each vehicle and allow customers to rent only those 	that 	are currently available.</a:t>
            </a:r>
            <a:endParaRPr lang="en-IN" b="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62988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TextBox 5">
            <a:extLst>
              <a:ext uri="{FF2B5EF4-FFF2-40B4-BE49-F238E27FC236}">
                <a16:creationId xmlns:a16="http://schemas.microsoft.com/office/drawing/2014/main" id="{90C80DBA-B4EA-31AB-4D7B-E7F3008C4D8E}"/>
              </a:ext>
            </a:extLst>
          </p:cNvPr>
          <p:cNvSpPr txBox="1"/>
          <p:nvPr/>
        </p:nvSpPr>
        <p:spPr>
          <a:xfrm>
            <a:off x="141027" y="67117"/>
            <a:ext cx="12050973" cy="765513"/>
          </a:xfrm>
          <a:prstGeom prst="rect">
            <a:avLst/>
          </a:prstGeom>
          <a:solidFill>
            <a:schemeClr val="tx1"/>
          </a:solidFill>
        </p:spPr>
        <p:txBody>
          <a:bodyPr wrap="square" rtlCol="0">
            <a:spAutoFit/>
          </a:bodyPr>
          <a:lstStyle/>
          <a:p>
            <a:endParaRPr lang="en-IN" dirty="0"/>
          </a:p>
        </p:txBody>
      </p:sp>
      <p:sp>
        <p:nvSpPr>
          <p:cNvPr id="2" name="TextBox 1">
            <a:extLst>
              <a:ext uri="{FF2B5EF4-FFF2-40B4-BE49-F238E27FC236}">
                <a16:creationId xmlns:a16="http://schemas.microsoft.com/office/drawing/2014/main" id="{B698A1D2-A696-2FE9-ABA6-F7A1BFBE9289}"/>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6.</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6CA0F51-3C77-6EE1-AC85-12C98E276EE5}"/>
              </a:ext>
            </a:extLst>
          </p:cNvPr>
          <p:cNvSpPr txBox="1"/>
          <p:nvPr/>
        </p:nvSpPr>
        <p:spPr>
          <a:xfrm>
            <a:off x="2789706" y="183640"/>
            <a:ext cx="6130558" cy="658706"/>
          </a:xfrm>
          <a:prstGeom prst="rect">
            <a:avLst/>
          </a:prstGeom>
          <a:noFill/>
        </p:spPr>
        <p:txBody>
          <a:bodyPr wrap="square">
            <a:sp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7. Vehicle Rental Agency Problem</a:t>
            </a:r>
          </a:p>
        </p:txBody>
      </p:sp>
      <p:sp>
        <p:nvSpPr>
          <p:cNvPr id="17" name="TextBox 16">
            <a:extLst>
              <a:ext uri="{FF2B5EF4-FFF2-40B4-BE49-F238E27FC236}">
                <a16:creationId xmlns:a16="http://schemas.microsoft.com/office/drawing/2014/main" id="{DEF1B3F1-B698-585A-D674-99C1FABDB2D1}"/>
              </a:ext>
            </a:extLst>
          </p:cNvPr>
          <p:cNvSpPr txBox="1"/>
          <p:nvPr/>
        </p:nvSpPr>
        <p:spPr>
          <a:xfrm>
            <a:off x="141027" y="882266"/>
            <a:ext cx="11833722" cy="4611455"/>
          </a:xfrm>
          <a:prstGeom prst="rect">
            <a:avLst/>
          </a:prstGeom>
          <a:noFill/>
        </p:spPr>
        <p:txBody>
          <a:bodyPr wrap="square">
            <a:spAutoFit/>
          </a:bodyPr>
          <a:lstStyle/>
          <a:p>
            <a:pPr marL="534988" indent="-534988" algn="just">
              <a:lnSpc>
                <a:spcPct val="150000"/>
              </a:lnSpc>
            </a:pPr>
            <a:r>
              <a:rPr lang="en-US" b="0" i="0" dirty="0">
                <a:solidFill>
                  <a:srgbClr val="374151"/>
                </a:solidFill>
                <a:effectLst/>
                <a:latin typeface="Cambria" panose="02040503050406030204" pitchFamily="18" charset="0"/>
                <a:ea typeface="Cambria" panose="02040503050406030204" pitchFamily="18" charset="0"/>
              </a:rPr>
              <a:t>3)	</a:t>
            </a:r>
            <a:r>
              <a:rPr lang="en-US" b="1" dirty="0">
                <a:solidFill>
                  <a:srgbClr val="161BE0"/>
                </a:solidFill>
                <a:latin typeface="Cambria" panose="02040503050406030204" pitchFamily="18" charset="0"/>
                <a:ea typeface="Cambria" panose="02040503050406030204" pitchFamily="18" charset="0"/>
              </a:rPr>
              <a:t>Return Process</a:t>
            </a:r>
            <a:r>
              <a:rPr lang="en-US" b="0" i="0" dirty="0">
                <a:solidFill>
                  <a:srgbClr val="374151"/>
                </a:solidFill>
                <a:effectLst/>
                <a:latin typeface="Cambria" panose="02040503050406030204" pitchFamily="18" charset="0"/>
                <a:ea typeface="Cambria" panose="02040503050406030204" pitchFamily="18" charset="0"/>
              </a:rPr>
              <a:t>: After the rental period is over, customers return the vehicle to the agency. The agency then updates the vehicle's status to "available" for other customers to rent.</a:t>
            </a:r>
          </a:p>
          <a:p>
            <a:pPr marL="534988" indent="-534988" algn="just">
              <a:lnSpc>
                <a:spcPct val="150000"/>
              </a:lnSpc>
            </a:pPr>
            <a:r>
              <a:rPr lang="en-US" b="0" i="0" dirty="0">
                <a:solidFill>
                  <a:srgbClr val="374151"/>
                </a:solidFill>
                <a:effectLst/>
                <a:latin typeface="Cambria" panose="02040503050406030204" pitchFamily="18" charset="0"/>
                <a:ea typeface="Cambria" panose="02040503050406030204" pitchFamily="18" charset="0"/>
              </a:rPr>
              <a:t>4)	</a:t>
            </a:r>
            <a:r>
              <a:rPr lang="en-US" b="1" dirty="0">
                <a:solidFill>
                  <a:srgbClr val="161BE0"/>
                </a:solidFill>
                <a:latin typeface="Cambria" panose="02040503050406030204" pitchFamily="18" charset="0"/>
                <a:ea typeface="Cambria" panose="02040503050406030204" pitchFamily="18" charset="0"/>
              </a:rPr>
              <a:t>Inventory Management</a:t>
            </a:r>
            <a:r>
              <a:rPr lang="en-US" b="0" i="0" dirty="0">
                <a:solidFill>
                  <a:srgbClr val="374151"/>
                </a:solidFill>
                <a:effectLst/>
                <a:latin typeface="Cambria" panose="02040503050406030204" pitchFamily="18" charset="0"/>
                <a:ea typeface="Cambria" panose="02040503050406030204" pitchFamily="18" charset="0"/>
              </a:rPr>
              <a:t>: The agency needs to maintain an inventory of available vehicles, ensuring that the number of available vehicles is updated correctly after each rental and return.</a:t>
            </a:r>
          </a:p>
          <a:p>
            <a:pPr marL="534988" indent="-534988" algn="just">
              <a:lnSpc>
                <a:spcPct val="150000"/>
              </a:lnSpc>
            </a:pPr>
            <a:r>
              <a:rPr lang="en-US" b="0" i="0" dirty="0">
                <a:solidFill>
                  <a:srgbClr val="374151"/>
                </a:solidFill>
                <a:effectLst/>
                <a:latin typeface="Cambria" panose="02040503050406030204" pitchFamily="18" charset="0"/>
                <a:ea typeface="Cambria" panose="02040503050406030204" pitchFamily="18" charset="0"/>
              </a:rPr>
              <a:t>5)	</a:t>
            </a:r>
            <a:r>
              <a:rPr lang="en-US" b="1" dirty="0">
                <a:solidFill>
                  <a:srgbClr val="161BE0"/>
                </a:solidFill>
                <a:latin typeface="Cambria" panose="02040503050406030204" pitchFamily="18" charset="0"/>
                <a:ea typeface="Cambria" panose="02040503050406030204" pitchFamily="18" charset="0"/>
              </a:rPr>
              <a:t>Rental Duration and Pricing</a:t>
            </a:r>
            <a:r>
              <a:rPr lang="en-US" b="0" i="0" dirty="0">
                <a:solidFill>
                  <a:srgbClr val="374151"/>
                </a:solidFill>
                <a:effectLst/>
                <a:latin typeface="Cambria" panose="02040503050406030204" pitchFamily="18" charset="0"/>
                <a:ea typeface="Cambria" panose="02040503050406030204" pitchFamily="18" charset="0"/>
              </a:rPr>
              <a:t>: The rental agency may have different pricing models based on the type of vehicle and the duration of the rental. Calculating the rental cost and handling payments is an essential aspect of the problem.</a:t>
            </a:r>
          </a:p>
          <a:p>
            <a:pPr marL="534988" indent="-534988" algn="just">
              <a:lnSpc>
                <a:spcPct val="150000"/>
              </a:lnSpc>
            </a:pPr>
            <a:r>
              <a:rPr lang="en-US" b="0" i="0" dirty="0">
                <a:solidFill>
                  <a:srgbClr val="374151"/>
                </a:solidFill>
                <a:effectLst/>
                <a:latin typeface="Cambria" panose="02040503050406030204" pitchFamily="18" charset="0"/>
                <a:ea typeface="Cambria" panose="02040503050406030204" pitchFamily="18" charset="0"/>
              </a:rPr>
              <a:t>6)	</a:t>
            </a:r>
            <a:r>
              <a:rPr lang="en-US" b="1" dirty="0">
                <a:solidFill>
                  <a:srgbClr val="161BE0"/>
                </a:solidFill>
                <a:latin typeface="Cambria" panose="02040503050406030204" pitchFamily="18" charset="0"/>
                <a:ea typeface="Cambria" panose="02040503050406030204" pitchFamily="18" charset="0"/>
              </a:rPr>
              <a:t>Vehicle Inspection</a:t>
            </a:r>
            <a:r>
              <a:rPr lang="en-US" b="0" i="0" dirty="0">
                <a:solidFill>
                  <a:srgbClr val="374151"/>
                </a:solidFill>
                <a:effectLst/>
                <a:latin typeface="Cambria" panose="02040503050406030204" pitchFamily="18" charset="0"/>
                <a:ea typeface="Cambria" panose="02040503050406030204" pitchFamily="18" charset="0"/>
              </a:rPr>
              <a:t>: The agency may need to inspect vehicles for damages or issues before renting them out again to ensure customer safety and satisfaction.</a:t>
            </a:r>
          </a:p>
          <a:p>
            <a:pPr marL="534988" indent="-534988" algn="just">
              <a:lnSpc>
                <a:spcPct val="150000"/>
              </a:lnSpc>
            </a:pPr>
            <a:r>
              <a:rPr lang="en-US" b="0" i="0" dirty="0">
                <a:solidFill>
                  <a:srgbClr val="374151"/>
                </a:solidFill>
                <a:effectLst/>
                <a:latin typeface="Cambria" panose="02040503050406030204" pitchFamily="18" charset="0"/>
                <a:ea typeface="Cambria" panose="02040503050406030204" pitchFamily="18" charset="0"/>
              </a:rPr>
              <a:t>7)	</a:t>
            </a:r>
            <a:r>
              <a:rPr lang="en-US" b="1" dirty="0">
                <a:solidFill>
                  <a:srgbClr val="161BE0"/>
                </a:solidFill>
                <a:latin typeface="Cambria" panose="02040503050406030204" pitchFamily="18" charset="0"/>
                <a:ea typeface="Cambria" panose="02040503050406030204" pitchFamily="18" charset="0"/>
              </a:rPr>
              <a:t>Customer Management</a:t>
            </a:r>
            <a:r>
              <a:rPr lang="en-US" b="0" i="0" dirty="0">
                <a:solidFill>
                  <a:srgbClr val="374151"/>
                </a:solidFill>
                <a:effectLst/>
                <a:latin typeface="Cambria" panose="02040503050406030204" pitchFamily="18" charset="0"/>
                <a:ea typeface="Cambria" panose="02040503050406030204" pitchFamily="18" charset="0"/>
              </a:rPr>
              <a:t>: The agency may keep records of customer information, rental history, and other 	details for better customer service.</a:t>
            </a:r>
            <a:endParaRPr lang="en-IN" b="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4763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TextBox 5">
            <a:extLst>
              <a:ext uri="{FF2B5EF4-FFF2-40B4-BE49-F238E27FC236}">
                <a16:creationId xmlns:a16="http://schemas.microsoft.com/office/drawing/2014/main" id="{90C80DBA-B4EA-31AB-4D7B-E7F3008C4D8E}"/>
              </a:ext>
            </a:extLst>
          </p:cNvPr>
          <p:cNvSpPr txBox="1"/>
          <p:nvPr/>
        </p:nvSpPr>
        <p:spPr>
          <a:xfrm>
            <a:off x="141027" y="67117"/>
            <a:ext cx="12050973" cy="765513"/>
          </a:xfrm>
          <a:prstGeom prst="rect">
            <a:avLst/>
          </a:prstGeom>
          <a:solidFill>
            <a:schemeClr val="tx1"/>
          </a:solidFill>
        </p:spPr>
        <p:txBody>
          <a:bodyPr wrap="square" rtlCol="0">
            <a:spAutoFit/>
          </a:bodyPr>
          <a:lstStyle/>
          <a:p>
            <a:endParaRPr lang="en-IN" dirty="0"/>
          </a:p>
        </p:txBody>
      </p:sp>
      <p:sp>
        <p:nvSpPr>
          <p:cNvPr id="2" name="TextBox 1">
            <a:extLst>
              <a:ext uri="{FF2B5EF4-FFF2-40B4-BE49-F238E27FC236}">
                <a16:creationId xmlns:a16="http://schemas.microsoft.com/office/drawing/2014/main" id="{B698A1D2-A696-2FE9-ABA6-F7A1BFBE9289}"/>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6.</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6CA0F51-3C77-6EE1-AC85-12C98E276EE5}"/>
              </a:ext>
            </a:extLst>
          </p:cNvPr>
          <p:cNvSpPr txBox="1"/>
          <p:nvPr/>
        </p:nvSpPr>
        <p:spPr>
          <a:xfrm>
            <a:off x="2789706" y="183640"/>
            <a:ext cx="6130558" cy="658706"/>
          </a:xfrm>
          <a:prstGeom prst="rect">
            <a:avLst/>
          </a:prstGeom>
          <a:noFill/>
        </p:spPr>
        <p:txBody>
          <a:bodyPr wrap="square">
            <a:sp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7. Vehicle Rental Agency Problem</a:t>
            </a:r>
          </a:p>
        </p:txBody>
      </p:sp>
      <p:sp>
        <p:nvSpPr>
          <p:cNvPr id="17" name="TextBox 16">
            <a:extLst>
              <a:ext uri="{FF2B5EF4-FFF2-40B4-BE49-F238E27FC236}">
                <a16:creationId xmlns:a16="http://schemas.microsoft.com/office/drawing/2014/main" id="{DEF1B3F1-B698-585A-D674-99C1FABDB2D1}"/>
              </a:ext>
            </a:extLst>
          </p:cNvPr>
          <p:cNvSpPr txBox="1"/>
          <p:nvPr/>
        </p:nvSpPr>
        <p:spPr>
          <a:xfrm>
            <a:off x="623623" y="997672"/>
            <a:ext cx="11208986" cy="4618316"/>
          </a:xfrm>
          <a:prstGeom prst="rect">
            <a:avLst/>
          </a:prstGeom>
          <a:noFill/>
        </p:spPr>
        <p:txBody>
          <a:bodyPr wrap="square">
            <a:spAutoFit/>
          </a:bodyPr>
          <a:lstStyle/>
          <a:p>
            <a:pPr>
              <a:lnSpc>
                <a:spcPct val="150000"/>
              </a:lnSpc>
            </a:pPr>
            <a:r>
              <a:rPr lang="en-IN" b="0" dirty="0">
                <a:solidFill>
                  <a:srgbClr val="0000FF"/>
                </a:solidFill>
                <a:effectLst/>
                <a:latin typeface="Consolas" panose="020B0609020204030204" pitchFamily="49" charset="0"/>
              </a:rPr>
              <a:t>class</a:t>
            </a:r>
            <a:r>
              <a:rPr lang="en-IN" b="0" dirty="0">
                <a:solidFill>
                  <a:srgbClr val="000000"/>
                </a:solidFill>
                <a:effectLst/>
                <a:latin typeface="Consolas" panose="020B0609020204030204" pitchFamily="49" charset="0"/>
              </a:rPr>
              <a:t> </a:t>
            </a:r>
            <a:r>
              <a:rPr lang="en-IN" b="0" dirty="0">
                <a:solidFill>
                  <a:srgbClr val="267F99"/>
                </a:solidFill>
                <a:effectLst/>
                <a:latin typeface="Consolas" panose="020B0609020204030204" pitchFamily="49" charset="0"/>
              </a:rPr>
              <a:t>Vehicle</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a:solidFill>
                  <a:srgbClr val="0000FF"/>
                </a:solidFill>
                <a:effectLst/>
                <a:latin typeface="Consolas" panose="020B0609020204030204" pitchFamily="49" charset="0"/>
              </a:rPr>
              <a:t>def</a:t>
            </a:r>
            <a:r>
              <a:rPr lang="en-IN" b="0" dirty="0">
                <a:solidFill>
                  <a:srgbClr val="000000"/>
                </a:solidFill>
                <a:effectLst/>
                <a:latin typeface="Consolas" panose="020B0609020204030204" pitchFamily="49" charset="0"/>
              </a:rPr>
              <a:t> </a:t>
            </a:r>
            <a:r>
              <a:rPr lang="en-IN" b="0" dirty="0">
                <a:solidFill>
                  <a:srgbClr val="795E26"/>
                </a:solidFill>
                <a:effectLst/>
                <a:latin typeface="Consolas" panose="020B0609020204030204" pitchFamily="49" charset="0"/>
              </a:rPr>
              <a:t>__</a:t>
            </a:r>
            <a:r>
              <a:rPr lang="en-IN" b="0" dirty="0" err="1">
                <a:solidFill>
                  <a:srgbClr val="795E26"/>
                </a:solidFill>
                <a:effectLst/>
                <a:latin typeface="Consolas" panose="020B0609020204030204" pitchFamily="49" charset="0"/>
              </a:rPr>
              <a:t>init</a:t>
            </a:r>
            <a:r>
              <a:rPr lang="en-IN" b="0" dirty="0">
                <a:solidFill>
                  <a:srgbClr val="795E26"/>
                </a:solidFill>
                <a:effectLst/>
                <a:latin typeface="Consolas" panose="020B0609020204030204" pitchFamily="49" charset="0"/>
              </a:rPr>
              <a:t>__</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self</a:t>
            </a:r>
            <a:r>
              <a:rPr lang="en-IN" b="0" dirty="0">
                <a:solidFill>
                  <a:srgbClr val="000000"/>
                </a:solidFill>
                <a:effectLst/>
                <a:latin typeface="Consolas" panose="020B0609020204030204" pitchFamily="49" charset="0"/>
              </a:rPr>
              <a:t>, </a:t>
            </a:r>
            <a:r>
              <a:rPr lang="en-IN" b="0" dirty="0">
                <a:solidFill>
                  <a:srgbClr val="001080"/>
                </a:solidFill>
                <a:effectLst/>
                <a:latin typeface="Consolas" panose="020B0609020204030204" pitchFamily="49" charset="0"/>
              </a:rPr>
              <a:t>make</a:t>
            </a:r>
            <a:r>
              <a:rPr lang="en-IN" b="0" dirty="0">
                <a:solidFill>
                  <a:srgbClr val="000000"/>
                </a:solidFill>
                <a:effectLst/>
                <a:latin typeface="Consolas" panose="020B0609020204030204" pitchFamily="49" charset="0"/>
              </a:rPr>
              <a:t>, </a:t>
            </a:r>
            <a:r>
              <a:rPr lang="en-IN" b="0" dirty="0">
                <a:solidFill>
                  <a:srgbClr val="001080"/>
                </a:solidFill>
                <a:effectLst/>
                <a:latin typeface="Consolas" panose="020B0609020204030204" pitchFamily="49" charset="0"/>
              </a:rPr>
              <a:t>model</a:t>
            </a:r>
            <a:r>
              <a:rPr lang="en-IN" b="0" dirty="0">
                <a:solidFill>
                  <a:srgbClr val="000000"/>
                </a:solidFill>
                <a:effectLst/>
                <a:latin typeface="Consolas" panose="020B0609020204030204" pitchFamily="49" charset="0"/>
              </a:rPr>
              <a:t>, </a:t>
            </a:r>
            <a:r>
              <a:rPr lang="en-IN" b="0" dirty="0">
                <a:solidFill>
                  <a:srgbClr val="001080"/>
                </a:solidFill>
                <a:effectLst/>
                <a:latin typeface="Consolas" panose="020B0609020204030204" pitchFamily="49" charset="0"/>
              </a:rPr>
              <a:t>year</a:t>
            </a: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is_available</a:t>
            </a:r>
            <a:r>
              <a:rPr lang="en-IN" b="0" dirty="0">
                <a:solidFill>
                  <a:srgbClr val="000000"/>
                </a:solidFill>
                <a:effectLst/>
                <a:latin typeface="Consolas" panose="020B0609020204030204" pitchFamily="49" charset="0"/>
              </a:rPr>
              <a:t>=</a:t>
            </a:r>
            <a:r>
              <a:rPr lang="en-IN" b="0" dirty="0">
                <a:solidFill>
                  <a:srgbClr val="0000FF"/>
                </a:solidFill>
                <a:effectLst/>
                <a:latin typeface="Consolas" panose="020B0609020204030204" pitchFamily="49" charset="0"/>
              </a:rPr>
              <a:t>True</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make</a:t>
            </a:r>
            <a:r>
              <a:rPr lang="en-IN" b="0" dirty="0">
                <a:solidFill>
                  <a:srgbClr val="000000"/>
                </a:solidFill>
                <a:effectLst/>
                <a:latin typeface="Consolas" panose="020B0609020204030204" pitchFamily="49" charset="0"/>
              </a:rPr>
              <a:t> = </a:t>
            </a:r>
            <a:r>
              <a:rPr lang="en-IN" b="0" dirty="0">
                <a:solidFill>
                  <a:srgbClr val="001080"/>
                </a:solidFill>
                <a:effectLst/>
                <a:latin typeface="Consolas" panose="020B0609020204030204" pitchFamily="49" charset="0"/>
              </a:rPr>
              <a:t>make</a:t>
            </a:r>
            <a:endParaRPr lang="en-IN" b="0" dirty="0">
              <a:solidFill>
                <a:srgbClr val="000000"/>
              </a:solidFill>
              <a:effectLst/>
              <a:latin typeface="Consolas" panose="020B0609020204030204" pitchFamily="49" charset="0"/>
            </a:endParaRPr>
          </a:p>
          <a:p>
            <a:pPr>
              <a:lnSpc>
                <a:spcPct val="150000"/>
              </a:lnSpc>
            </a:pP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model</a:t>
            </a:r>
            <a:r>
              <a:rPr lang="en-IN" b="0" dirty="0">
                <a:solidFill>
                  <a:srgbClr val="000000"/>
                </a:solidFill>
                <a:effectLst/>
                <a:latin typeface="Consolas" panose="020B0609020204030204" pitchFamily="49" charset="0"/>
              </a:rPr>
              <a:t> = </a:t>
            </a:r>
            <a:r>
              <a:rPr lang="en-IN" b="0" dirty="0">
                <a:solidFill>
                  <a:srgbClr val="001080"/>
                </a:solidFill>
                <a:effectLst/>
                <a:latin typeface="Consolas" panose="020B0609020204030204" pitchFamily="49" charset="0"/>
              </a:rPr>
              <a:t>model</a:t>
            </a:r>
            <a:endParaRPr lang="en-IN" b="0" dirty="0">
              <a:solidFill>
                <a:srgbClr val="000000"/>
              </a:solidFill>
              <a:effectLst/>
              <a:latin typeface="Consolas" panose="020B0609020204030204" pitchFamily="49" charset="0"/>
            </a:endParaRPr>
          </a:p>
          <a:p>
            <a:pPr>
              <a:lnSpc>
                <a:spcPct val="150000"/>
              </a:lnSpc>
            </a:pP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year</a:t>
            </a:r>
            <a:r>
              <a:rPr lang="en-IN" b="0" dirty="0">
                <a:solidFill>
                  <a:srgbClr val="000000"/>
                </a:solidFill>
                <a:effectLst/>
                <a:latin typeface="Consolas" panose="020B0609020204030204" pitchFamily="49" charset="0"/>
              </a:rPr>
              <a:t> = </a:t>
            </a:r>
            <a:r>
              <a:rPr lang="en-IN" b="0" dirty="0">
                <a:solidFill>
                  <a:srgbClr val="001080"/>
                </a:solidFill>
                <a:effectLst/>
                <a:latin typeface="Consolas" panose="020B0609020204030204" pitchFamily="49" charset="0"/>
              </a:rPr>
              <a:t>year</a:t>
            </a:r>
            <a:endParaRPr lang="en-IN" b="0" dirty="0">
              <a:solidFill>
                <a:srgbClr val="000000"/>
              </a:solidFill>
              <a:effectLst/>
              <a:latin typeface="Consolas" panose="020B0609020204030204" pitchFamily="49" charset="0"/>
            </a:endParaRPr>
          </a:p>
          <a:p>
            <a:pPr>
              <a:lnSpc>
                <a:spcPct val="150000"/>
              </a:lnSpc>
            </a:pP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is_available</a:t>
            </a:r>
            <a:r>
              <a:rPr lang="en-IN" b="0" dirty="0">
                <a:solidFill>
                  <a:srgbClr val="000000"/>
                </a:solidFill>
                <a:effectLst/>
                <a:latin typeface="Consolas" panose="020B0609020204030204" pitchFamily="49" charset="0"/>
              </a:rPr>
              <a:t> = </a:t>
            </a:r>
            <a:r>
              <a:rPr lang="en-IN" b="0" dirty="0" err="1">
                <a:solidFill>
                  <a:srgbClr val="001080"/>
                </a:solidFill>
                <a:effectLst/>
                <a:latin typeface="Consolas" panose="020B0609020204030204" pitchFamily="49" charset="0"/>
              </a:rPr>
              <a:t>is_available</a:t>
            </a:r>
            <a:endParaRPr lang="en-IN" b="0" dirty="0">
              <a:solidFill>
                <a:srgbClr val="000000"/>
              </a:solidFill>
              <a:effectLst/>
              <a:latin typeface="Consolas" panose="020B0609020204030204" pitchFamily="49" charset="0"/>
            </a:endParaRPr>
          </a:p>
          <a:p>
            <a:pPr>
              <a:lnSpc>
                <a:spcPct val="150000"/>
              </a:lnSpc>
            </a:pPr>
            <a:r>
              <a:rPr lang="en-IN" b="0" dirty="0">
                <a:solidFill>
                  <a:srgbClr val="0000FF"/>
                </a:solidFill>
                <a:effectLst/>
                <a:latin typeface="Consolas" panose="020B0609020204030204" pitchFamily="49" charset="0"/>
              </a:rPr>
              <a:t>class</a:t>
            </a:r>
            <a:r>
              <a:rPr lang="en-IN" b="0" dirty="0">
                <a:solidFill>
                  <a:srgbClr val="000000"/>
                </a:solidFill>
                <a:effectLst/>
                <a:latin typeface="Consolas" panose="020B0609020204030204" pitchFamily="49" charset="0"/>
              </a:rPr>
              <a:t> </a:t>
            </a:r>
            <a:r>
              <a:rPr lang="en-IN" b="0" dirty="0" err="1">
                <a:solidFill>
                  <a:srgbClr val="267F99"/>
                </a:solidFill>
                <a:effectLst/>
                <a:latin typeface="Consolas" panose="020B0609020204030204" pitchFamily="49" charset="0"/>
              </a:rPr>
              <a:t>RentalAgency</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a:solidFill>
                  <a:srgbClr val="0000FF"/>
                </a:solidFill>
                <a:effectLst/>
                <a:latin typeface="Consolas" panose="020B0609020204030204" pitchFamily="49" charset="0"/>
              </a:rPr>
              <a:t>def</a:t>
            </a:r>
            <a:r>
              <a:rPr lang="en-IN" b="0" dirty="0">
                <a:solidFill>
                  <a:srgbClr val="000000"/>
                </a:solidFill>
                <a:effectLst/>
                <a:latin typeface="Consolas" panose="020B0609020204030204" pitchFamily="49" charset="0"/>
              </a:rPr>
              <a:t> </a:t>
            </a:r>
            <a:r>
              <a:rPr lang="en-IN" b="0" dirty="0">
                <a:solidFill>
                  <a:srgbClr val="795E26"/>
                </a:solidFill>
                <a:effectLst/>
                <a:latin typeface="Consolas" panose="020B0609020204030204" pitchFamily="49" charset="0"/>
              </a:rPr>
              <a:t>__</a:t>
            </a:r>
            <a:r>
              <a:rPr lang="en-IN" b="0" dirty="0" err="1">
                <a:solidFill>
                  <a:srgbClr val="795E26"/>
                </a:solidFill>
                <a:effectLst/>
                <a:latin typeface="Consolas" panose="020B0609020204030204" pitchFamily="49" charset="0"/>
              </a:rPr>
              <a:t>init</a:t>
            </a:r>
            <a:r>
              <a:rPr lang="en-IN" b="0" dirty="0">
                <a:solidFill>
                  <a:srgbClr val="795E26"/>
                </a:solidFill>
                <a:effectLst/>
                <a:latin typeface="Consolas" panose="020B0609020204030204" pitchFamily="49" charset="0"/>
              </a:rPr>
              <a:t>__</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self</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vehicles</a:t>
            </a:r>
            <a:r>
              <a:rPr lang="en-IN" b="0" dirty="0">
                <a:solidFill>
                  <a:srgbClr val="000000"/>
                </a:solidFill>
                <a:effectLst/>
                <a:latin typeface="Consolas" panose="020B0609020204030204" pitchFamily="49" charset="0"/>
              </a:rPr>
              <a:t> = []</a:t>
            </a:r>
          </a:p>
          <a:p>
            <a:pPr>
              <a:lnSpc>
                <a:spcPct val="150000"/>
              </a:lnSpc>
            </a:pPr>
            <a:r>
              <a:rPr lang="en-IN" b="0" dirty="0">
                <a:solidFill>
                  <a:srgbClr val="000000"/>
                </a:solidFill>
                <a:effectLst/>
                <a:latin typeface="Consolas" panose="020B0609020204030204" pitchFamily="49" charset="0"/>
              </a:rPr>
              <a:t>    </a:t>
            </a:r>
            <a:r>
              <a:rPr lang="en-IN" b="0" dirty="0">
                <a:solidFill>
                  <a:srgbClr val="0000FF"/>
                </a:solidFill>
                <a:effectLst/>
                <a:latin typeface="Consolas" panose="020B0609020204030204" pitchFamily="49" charset="0"/>
              </a:rPr>
              <a:t>def</a:t>
            </a:r>
            <a:r>
              <a:rPr lang="en-IN" b="0" dirty="0">
                <a:solidFill>
                  <a:srgbClr val="000000"/>
                </a:solidFill>
                <a:effectLst/>
                <a:latin typeface="Consolas" panose="020B0609020204030204" pitchFamily="49" charset="0"/>
              </a:rPr>
              <a:t> </a:t>
            </a:r>
            <a:r>
              <a:rPr lang="en-IN" b="0" dirty="0" err="1">
                <a:solidFill>
                  <a:srgbClr val="795E26"/>
                </a:solidFill>
                <a:effectLst/>
                <a:latin typeface="Consolas" panose="020B0609020204030204" pitchFamily="49" charset="0"/>
              </a:rPr>
              <a:t>add_vehicle</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self</a:t>
            </a:r>
            <a:r>
              <a:rPr lang="en-IN" b="0" dirty="0">
                <a:solidFill>
                  <a:srgbClr val="000000"/>
                </a:solidFill>
                <a:effectLst/>
                <a:latin typeface="Consolas" panose="020B0609020204030204" pitchFamily="49" charset="0"/>
              </a:rPr>
              <a:t>, </a:t>
            </a:r>
            <a:r>
              <a:rPr lang="en-IN" b="0" dirty="0">
                <a:solidFill>
                  <a:srgbClr val="001080"/>
                </a:solidFill>
                <a:effectLst/>
                <a:latin typeface="Consolas" panose="020B0609020204030204" pitchFamily="49" charset="0"/>
              </a:rPr>
              <a:t>vehicle</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vehicles</a:t>
            </a:r>
            <a:r>
              <a:rPr lang="en-IN" b="0" dirty="0" err="1">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append</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vehicle</a:t>
            </a:r>
            <a:r>
              <a:rPr lang="en-IN"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1550060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TextBox 5">
            <a:extLst>
              <a:ext uri="{FF2B5EF4-FFF2-40B4-BE49-F238E27FC236}">
                <a16:creationId xmlns:a16="http://schemas.microsoft.com/office/drawing/2014/main" id="{90C80DBA-B4EA-31AB-4D7B-E7F3008C4D8E}"/>
              </a:ext>
            </a:extLst>
          </p:cNvPr>
          <p:cNvSpPr txBox="1"/>
          <p:nvPr/>
        </p:nvSpPr>
        <p:spPr>
          <a:xfrm>
            <a:off x="141027" y="67117"/>
            <a:ext cx="12050973" cy="765513"/>
          </a:xfrm>
          <a:prstGeom prst="rect">
            <a:avLst/>
          </a:prstGeom>
          <a:solidFill>
            <a:schemeClr val="tx1"/>
          </a:solidFill>
        </p:spPr>
        <p:txBody>
          <a:bodyPr wrap="square" rtlCol="0">
            <a:spAutoFit/>
          </a:bodyPr>
          <a:lstStyle/>
          <a:p>
            <a:endParaRPr lang="en-IN" dirty="0"/>
          </a:p>
        </p:txBody>
      </p:sp>
      <p:sp>
        <p:nvSpPr>
          <p:cNvPr id="2" name="TextBox 1">
            <a:extLst>
              <a:ext uri="{FF2B5EF4-FFF2-40B4-BE49-F238E27FC236}">
                <a16:creationId xmlns:a16="http://schemas.microsoft.com/office/drawing/2014/main" id="{B698A1D2-A696-2FE9-ABA6-F7A1BFBE9289}"/>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6.</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6CA0F51-3C77-6EE1-AC85-12C98E276EE5}"/>
              </a:ext>
            </a:extLst>
          </p:cNvPr>
          <p:cNvSpPr txBox="1"/>
          <p:nvPr/>
        </p:nvSpPr>
        <p:spPr>
          <a:xfrm>
            <a:off x="2789706" y="183640"/>
            <a:ext cx="6130558" cy="658706"/>
          </a:xfrm>
          <a:prstGeom prst="rect">
            <a:avLst/>
          </a:prstGeom>
          <a:noFill/>
        </p:spPr>
        <p:txBody>
          <a:bodyPr wrap="square">
            <a:sp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7. Vehicle Rental Agency Problem</a:t>
            </a:r>
          </a:p>
        </p:txBody>
      </p:sp>
      <p:sp>
        <p:nvSpPr>
          <p:cNvPr id="3" name="TextBox 2">
            <a:extLst>
              <a:ext uri="{FF2B5EF4-FFF2-40B4-BE49-F238E27FC236}">
                <a16:creationId xmlns:a16="http://schemas.microsoft.com/office/drawing/2014/main" id="{4EF0CEA7-385A-B41D-EF60-73CAAC830F5B}"/>
              </a:ext>
            </a:extLst>
          </p:cNvPr>
          <p:cNvSpPr txBox="1"/>
          <p:nvPr/>
        </p:nvSpPr>
        <p:spPr>
          <a:xfrm>
            <a:off x="359392" y="1030176"/>
            <a:ext cx="11691582" cy="4524315"/>
          </a:xfrm>
          <a:prstGeom prst="rect">
            <a:avLst/>
          </a:prstGeom>
          <a:noFill/>
        </p:spPr>
        <p:txBody>
          <a:bodyPr wrap="square">
            <a:spAutoFit/>
          </a:bodyPr>
          <a:lstStyle/>
          <a:p>
            <a:pPr>
              <a:lnSpc>
                <a:spcPct val="150000"/>
              </a:lnSpc>
            </a:pPr>
            <a:r>
              <a:rPr lang="en-IN" b="0" dirty="0">
                <a:solidFill>
                  <a:srgbClr val="0000FF"/>
                </a:solidFill>
                <a:effectLst/>
                <a:latin typeface="Consolas" panose="020B0609020204030204" pitchFamily="49" charset="0"/>
              </a:rPr>
              <a:t>def</a:t>
            </a:r>
            <a:r>
              <a:rPr lang="en-IN" b="0" dirty="0">
                <a:solidFill>
                  <a:srgbClr val="000000"/>
                </a:solidFill>
                <a:effectLst/>
                <a:latin typeface="Consolas" panose="020B0609020204030204" pitchFamily="49" charset="0"/>
              </a:rPr>
              <a:t> </a:t>
            </a:r>
            <a:r>
              <a:rPr lang="en-IN" b="0" dirty="0" err="1">
                <a:solidFill>
                  <a:srgbClr val="795E26"/>
                </a:solidFill>
                <a:effectLst/>
                <a:latin typeface="Consolas" panose="020B0609020204030204" pitchFamily="49" charset="0"/>
              </a:rPr>
              <a:t>display_available_vehicles</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self</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available_vehicles</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a:solidFill>
                  <a:srgbClr val="AF00DB"/>
                </a:solidFill>
                <a:effectLst/>
                <a:latin typeface="Consolas" panose="020B0609020204030204" pitchFamily="49" charset="0"/>
              </a:rPr>
              <a:t>for</a:t>
            </a: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i</a:t>
            </a:r>
            <a:r>
              <a:rPr lang="en-IN" b="0" dirty="0">
                <a:solidFill>
                  <a:srgbClr val="000000"/>
                </a:solidFill>
                <a:effectLst/>
                <a:latin typeface="Consolas" panose="020B0609020204030204" pitchFamily="49" charset="0"/>
              </a:rPr>
              <a:t> </a:t>
            </a:r>
            <a:r>
              <a:rPr lang="en-IN" b="0" dirty="0">
                <a:solidFill>
                  <a:srgbClr val="AF00DB"/>
                </a:solidFill>
                <a:effectLst/>
                <a:latin typeface="Consolas" panose="020B0609020204030204" pitchFamily="49" charset="0"/>
              </a:rPr>
              <a:t>in</a:t>
            </a: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self</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vehicles</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a:solidFill>
                  <a:srgbClr val="AF00DB"/>
                </a:solidFill>
                <a:effectLst/>
                <a:latin typeface="Consolas" panose="020B0609020204030204" pitchFamily="49" charset="0"/>
              </a:rPr>
              <a:t>if</a:t>
            </a: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i</a:t>
            </a:r>
            <a:r>
              <a:rPr lang="en-IN" b="0" dirty="0" err="1">
                <a:solidFill>
                  <a:srgbClr val="000000"/>
                </a:solidFill>
                <a:effectLst/>
                <a:latin typeface="Consolas" panose="020B0609020204030204" pitchFamily="49" charset="0"/>
              </a:rPr>
              <a:t>.is_available</a:t>
            </a:r>
            <a:r>
              <a:rPr lang="en-IN" b="0" dirty="0">
                <a:solidFill>
                  <a:srgbClr val="000000"/>
                </a:solidFill>
                <a:effectLst/>
                <a:latin typeface="Consolas" panose="020B0609020204030204" pitchFamily="49" charset="0"/>
              </a:rPr>
              <a:t> ==</a:t>
            </a:r>
            <a:r>
              <a:rPr lang="en-IN" b="0" dirty="0">
                <a:solidFill>
                  <a:srgbClr val="0000FF"/>
                </a:solidFill>
                <a:effectLst/>
                <a:latin typeface="Consolas" panose="020B0609020204030204" pitchFamily="49" charset="0"/>
              </a:rPr>
              <a:t>True</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available_vehicles</a:t>
            </a:r>
            <a:r>
              <a:rPr lang="en-IN" b="0" dirty="0" err="1">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append</a:t>
            </a:r>
            <a:r>
              <a:rPr lang="en-IN" b="0" dirty="0">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i</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a:solidFill>
                  <a:srgbClr val="AF00DB"/>
                </a:solidFill>
                <a:effectLst/>
                <a:latin typeface="Consolas" panose="020B0609020204030204" pitchFamily="49" charset="0"/>
              </a:rPr>
              <a:t>if</a:t>
            </a:r>
            <a:r>
              <a:rPr lang="en-IN" b="0" dirty="0">
                <a:solidFill>
                  <a:srgbClr val="000000"/>
                </a:solidFill>
                <a:effectLst/>
                <a:latin typeface="Consolas" panose="020B0609020204030204" pitchFamily="49" charset="0"/>
              </a:rPr>
              <a:t> </a:t>
            </a:r>
            <a:r>
              <a:rPr lang="en-IN" b="0" dirty="0" err="1">
                <a:solidFill>
                  <a:srgbClr val="795E26"/>
                </a:solidFill>
                <a:effectLst/>
                <a:latin typeface="Consolas" panose="020B0609020204030204" pitchFamily="49" charset="0"/>
              </a:rPr>
              <a:t>len</a:t>
            </a:r>
            <a:r>
              <a:rPr lang="en-IN" b="0" dirty="0">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available_vehicles</a:t>
            </a:r>
            <a:r>
              <a:rPr lang="en-IN" b="0" dirty="0">
                <a:solidFill>
                  <a:srgbClr val="000000"/>
                </a:solidFill>
                <a:effectLst/>
                <a:latin typeface="Consolas" panose="020B0609020204030204" pitchFamily="49" charset="0"/>
              </a:rPr>
              <a:t>) &gt;</a:t>
            </a:r>
            <a:r>
              <a:rPr lang="en-IN" b="0" dirty="0">
                <a:solidFill>
                  <a:srgbClr val="098658"/>
                </a:solidFill>
                <a:effectLst/>
                <a:latin typeface="Consolas" panose="020B0609020204030204" pitchFamily="49" charset="0"/>
              </a:rPr>
              <a:t>0</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a:solidFill>
                  <a:srgbClr val="AF00DB"/>
                </a:solidFill>
                <a:effectLst/>
                <a:latin typeface="Consolas" panose="020B0609020204030204" pitchFamily="49" charset="0"/>
              </a:rPr>
              <a:t>for</a:t>
            </a:r>
            <a:r>
              <a:rPr lang="en-IN" b="0" dirty="0">
                <a:solidFill>
                  <a:srgbClr val="000000"/>
                </a:solidFill>
                <a:effectLst/>
                <a:latin typeface="Consolas" panose="020B0609020204030204" pitchFamily="49" charset="0"/>
              </a:rPr>
              <a:t> </a:t>
            </a:r>
            <a:r>
              <a:rPr lang="en-IN" b="0" dirty="0">
                <a:solidFill>
                  <a:srgbClr val="001080"/>
                </a:solidFill>
                <a:effectLst/>
                <a:latin typeface="Consolas" panose="020B0609020204030204" pitchFamily="49" charset="0"/>
              </a:rPr>
              <a:t>k</a:t>
            </a:r>
            <a:r>
              <a:rPr lang="en-IN" b="0" dirty="0">
                <a:solidFill>
                  <a:srgbClr val="000000"/>
                </a:solidFill>
                <a:effectLst/>
                <a:latin typeface="Consolas" panose="020B0609020204030204" pitchFamily="49" charset="0"/>
              </a:rPr>
              <a:t> </a:t>
            </a:r>
            <a:r>
              <a:rPr lang="en-IN" b="0" dirty="0">
                <a:solidFill>
                  <a:srgbClr val="AF00DB"/>
                </a:solidFill>
                <a:effectLst/>
                <a:latin typeface="Consolas" panose="020B0609020204030204" pitchFamily="49" charset="0"/>
              </a:rPr>
              <a:t>in</a:t>
            </a:r>
            <a:r>
              <a:rPr lang="en-IN" b="0" dirty="0">
                <a:solidFill>
                  <a:srgbClr val="000000"/>
                </a:solidFill>
                <a:effectLst/>
                <a:latin typeface="Consolas" panose="020B0609020204030204" pitchFamily="49" charset="0"/>
              </a:rPr>
              <a:t> </a:t>
            </a:r>
            <a:r>
              <a:rPr lang="en-IN" b="0" dirty="0" err="1">
                <a:solidFill>
                  <a:srgbClr val="001080"/>
                </a:solidFill>
                <a:effectLst/>
                <a:latin typeface="Consolas" panose="020B0609020204030204" pitchFamily="49" charset="0"/>
              </a:rPr>
              <a:t>available_vehicles</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a:solidFill>
                  <a:srgbClr val="795E26"/>
                </a:solidFill>
                <a:effectLst/>
                <a:latin typeface="Consolas" panose="020B0609020204030204" pitchFamily="49" charset="0"/>
              </a:rPr>
              <a:t>print</a:t>
            </a:r>
            <a:r>
              <a:rPr lang="en-IN" b="0" dirty="0">
                <a:solidFill>
                  <a:srgbClr val="000000"/>
                </a:solidFill>
                <a:effectLst/>
                <a:latin typeface="Consolas" panose="020B0609020204030204" pitchFamily="49" charset="0"/>
              </a:rPr>
              <a:t>(</a:t>
            </a:r>
            <a:r>
              <a:rPr lang="en-IN" b="0" dirty="0" err="1">
                <a:solidFill>
                  <a:srgbClr val="0000FF"/>
                </a:solidFill>
                <a:effectLst/>
                <a:latin typeface="Consolas" panose="020B0609020204030204" pitchFamily="49" charset="0"/>
              </a:rPr>
              <a:t>f</a:t>
            </a:r>
            <a:r>
              <a:rPr lang="en-IN" b="0" dirty="0" err="1">
                <a:solidFill>
                  <a:srgbClr val="A31515"/>
                </a:solidFill>
                <a:effectLst/>
                <a:latin typeface="Consolas" panose="020B0609020204030204" pitchFamily="49" charset="0"/>
              </a:rPr>
              <a:t>"Available</a:t>
            </a:r>
            <a:r>
              <a:rPr lang="en-IN" b="0" dirty="0">
                <a:solidFill>
                  <a:srgbClr val="A31515"/>
                </a:solidFill>
                <a:effectLst/>
                <a:latin typeface="Consolas" panose="020B0609020204030204" pitchFamily="49" charset="0"/>
              </a:rPr>
              <a:t> Vehicle is  </a:t>
            </a:r>
            <a:r>
              <a:rPr lang="en-IN" b="0" dirty="0">
                <a:solidFill>
                  <a:srgbClr val="0000FF"/>
                </a:solidFill>
                <a:effectLst/>
                <a:latin typeface="Consolas" panose="020B0609020204030204" pitchFamily="49" charset="0"/>
              </a:rPr>
              <a:t>{</a:t>
            </a:r>
            <a:r>
              <a:rPr lang="en-IN" b="0" dirty="0" err="1">
                <a:solidFill>
                  <a:srgbClr val="001080"/>
                </a:solidFill>
                <a:effectLst/>
                <a:latin typeface="Consolas" panose="020B0609020204030204" pitchFamily="49" charset="0"/>
              </a:rPr>
              <a:t>k</a:t>
            </a:r>
            <a:r>
              <a:rPr lang="en-IN" b="0" dirty="0" err="1">
                <a:solidFill>
                  <a:srgbClr val="000000"/>
                </a:solidFill>
                <a:effectLst/>
                <a:latin typeface="Consolas" panose="020B0609020204030204" pitchFamily="49" charset="0"/>
              </a:rPr>
              <a:t>.make</a:t>
            </a:r>
            <a:r>
              <a:rPr lang="en-IN" b="0" dirty="0">
                <a:solidFill>
                  <a:srgbClr val="0000FF"/>
                </a:solidFill>
                <a:effectLst/>
                <a:latin typeface="Consolas" panose="020B0609020204030204" pitchFamily="49" charset="0"/>
              </a:rPr>
              <a:t>}</a:t>
            </a:r>
            <a:r>
              <a:rPr lang="en-IN" b="0" dirty="0">
                <a:solidFill>
                  <a:srgbClr val="A31515"/>
                </a:solidFill>
                <a:effectLst/>
                <a:latin typeface="Consolas" panose="020B0609020204030204" pitchFamily="49" charset="0"/>
              </a:rPr>
              <a:t> of 	</a:t>
            </a:r>
            <a:r>
              <a:rPr lang="en-IN" b="0" dirty="0" err="1">
                <a:solidFill>
                  <a:srgbClr val="001080"/>
                </a:solidFill>
                <a:effectLst/>
                <a:latin typeface="Consolas" panose="020B0609020204030204" pitchFamily="49" charset="0"/>
              </a:rPr>
              <a:t>k</a:t>
            </a:r>
            <a:r>
              <a:rPr lang="en-IN" b="0" dirty="0" err="1">
                <a:solidFill>
                  <a:srgbClr val="000000"/>
                </a:solidFill>
                <a:effectLst/>
                <a:latin typeface="Consolas" panose="020B0609020204030204" pitchFamily="49" charset="0"/>
              </a:rPr>
              <a:t>.model</a:t>
            </a:r>
            <a:r>
              <a:rPr lang="en-IN" b="0" dirty="0">
                <a:solidFill>
                  <a:srgbClr val="0000FF"/>
                </a:solidFill>
                <a:effectLst/>
                <a:latin typeface="Consolas" panose="020B0609020204030204" pitchFamily="49" charset="0"/>
              </a:rPr>
              <a:t>}</a:t>
            </a:r>
            <a:r>
              <a:rPr lang="en-IN" b="0" dirty="0">
                <a:solidFill>
                  <a:srgbClr val="A31515"/>
                </a:solidFill>
                <a:effectLst/>
                <a:latin typeface="Consolas" panose="020B0609020204030204" pitchFamily="49" charset="0"/>
              </a:rPr>
              <a:t> </a:t>
            </a:r>
            <a:r>
              <a:rPr lang="en-IN" b="0" dirty="0">
                <a:solidFill>
                  <a:srgbClr val="0000FF"/>
                </a:solidFill>
                <a:effectLst/>
                <a:latin typeface="Consolas" panose="020B0609020204030204" pitchFamily="49" charset="0"/>
              </a:rPr>
              <a:t>{</a:t>
            </a:r>
            <a:r>
              <a:rPr lang="en-IN" b="0" dirty="0" err="1">
                <a:solidFill>
                  <a:srgbClr val="001080"/>
                </a:solidFill>
                <a:effectLst/>
                <a:latin typeface="Consolas" panose="020B0609020204030204" pitchFamily="49" charset="0"/>
              </a:rPr>
              <a:t>k</a:t>
            </a:r>
            <a:r>
              <a:rPr lang="en-IN" b="0" dirty="0" err="1">
                <a:solidFill>
                  <a:srgbClr val="000000"/>
                </a:solidFill>
                <a:effectLst/>
                <a:latin typeface="Consolas" panose="020B0609020204030204" pitchFamily="49" charset="0"/>
              </a:rPr>
              <a:t>.year</a:t>
            </a:r>
            <a:r>
              <a:rPr lang="en-IN" b="0" dirty="0">
                <a:solidFill>
                  <a:srgbClr val="0000FF"/>
                </a:solidFill>
                <a:effectLst/>
                <a:latin typeface="Consolas" panose="020B0609020204030204" pitchFamily="49" charset="0"/>
              </a:rPr>
              <a:t>}</a:t>
            </a:r>
            <a:r>
              <a:rPr lang="en-IN" b="0" dirty="0">
                <a:solidFill>
                  <a:srgbClr val="A31515"/>
                </a:solidFill>
                <a:effectLst/>
                <a:latin typeface="Consolas" panose="020B0609020204030204" pitchFamily="49" charset="0"/>
              </a:rPr>
              <a:t> "</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a:solidFill>
                  <a:srgbClr val="AF00DB"/>
                </a:solidFill>
                <a:effectLst/>
                <a:latin typeface="Consolas" panose="020B0609020204030204" pitchFamily="49" charset="0"/>
              </a:rPr>
              <a:t>else</a:t>
            </a:r>
            <a:r>
              <a:rPr lang="en-IN" b="0" dirty="0">
                <a:solidFill>
                  <a:srgbClr val="000000"/>
                </a:solidFill>
                <a:effectLst/>
                <a:latin typeface="Consolas" panose="020B0609020204030204" pitchFamily="49" charset="0"/>
              </a:rPr>
              <a:t>:</a:t>
            </a:r>
          </a:p>
          <a:p>
            <a:pPr>
              <a:lnSpc>
                <a:spcPct val="150000"/>
              </a:lnSpc>
            </a:pPr>
            <a:r>
              <a:rPr lang="en-IN" b="0" dirty="0">
                <a:solidFill>
                  <a:srgbClr val="000000"/>
                </a:solidFill>
                <a:effectLst/>
                <a:latin typeface="Consolas" panose="020B0609020204030204" pitchFamily="49" charset="0"/>
              </a:rPr>
              <a:t>            </a:t>
            </a:r>
            <a:r>
              <a:rPr lang="en-IN" b="0" dirty="0">
                <a:solidFill>
                  <a:srgbClr val="795E26"/>
                </a:solidFill>
                <a:effectLst/>
                <a:latin typeface="Consolas" panose="020B0609020204030204" pitchFamily="49" charset="0"/>
              </a:rPr>
              <a:t>print</a:t>
            </a:r>
            <a:r>
              <a:rPr lang="en-IN" b="0" dirty="0">
                <a:solidFill>
                  <a:srgbClr val="000000"/>
                </a:solidFill>
                <a:effectLst/>
                <a:latin typeface="Consolas" panose="020B0609020204030204" pitchFamily="49" charset="0"/>
              </a:rPr>
              <a:t>(</a:t>
            </a:r>
            <a:r>
              <a:rPr lang="en-IN" b="0" dirty="0">
                <a:solidFill>
                  <a:srgbClr val="A31515"/>
                </a:solidFill>
                <a:effectLst/>
                <a:latin typeface="Consolas" panose="020B0609020204030204" pitchFamily="49" charset="0"/>
              </a:rPr>
              <a:t>"No vehicles are currently available."</a:t>
            </a:r>
            <a:r>
              <a:rPr lang="en-IN" b="0" dirty="0">
                <a:solidFill>
                  <a:srgbClr val="000000"/>
                </a:solidFill>
                <a:effectLst/>
                <a:latin typeface="Consolas" panose="020B0609020204030204" pitchFamily="49" charset="0"/>
              </a:rPr>
              <a:t>)</a:t>
            </a:r>
          </a:p>
          <a:p>
            <a:endParaRPr lang="en-IN"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629469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TextBox 5">
            <a:extLst>
              <a:ext uri="{FF2B5EF4-FFF2-40B4-BE49-F238E27FC236}">
                <a16:creationId xmlns:a16="http://schemas.microsoft.com/office/drawing/2014/main" id="{90C80DBA-B4EA-31AB-4D7B-E7F3008C4D8E}"/>
              </a:ext>
            </a:extLst>
          </p:cNvPr>
          <p:cNvSpPr txBox="1"/>
          <p:nvPr/>
        </p:nvSpPr>
        <p:spPr>
          <a:xfrm>
            <a:off x="141027" y="67117"/>
            <a:ext cx="12050973" cy="765513"/>
          </a:xfrm>
          <a:prstGeom prst="rect">
            <a:avLst/>
          </a:prstGeom>
          <a:solidFill>
            <a:schemeClr val="tx1"/>
          </a:solidFill>
        </p:spPr>
        <p:txBody>
          <a:bodyPr wrap="square" rtlCol="0">
            <a:spAutoFit/>
          </a:bodyPr>
          <a:lstStyle/>
          <a:p>
            <a:endParaRPr lang="en-IN" dirty="0"/>
          </a:p>
        </p:txBody>
      </p:sp>
      <p:sp>
        <p:nvSpPr>
          <p:cNvPr id="2" name="TextBox 1">
            <a:extLst>
              <a:ext uri="{FF2B5EF4-FFF2-40B4-BE49-F238E27FC236}">
                <a16:creationId xmlns:a16="http://schemas.microsoft.com/office/drawing/2014/main" id="{B698A1D2-A696-2FE9-ABA6-F7A1BFBE9289}"/>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6.</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6CA0F51-3C77-6EE1-AC85-12C98E276EE5}"/>
              </a:ext>
            </a:extLst>
          </p:cNvPr>
          <p:cNvSpPr txBox="1"/>
          <p:nvPr/>
        </p:nvSpPr>
        <p:spPr>
          <a:xfrm>
            <a:off x="2789706" y="183640"/>
            <a:ext cx="6130558" cy="658706"/>
          </a:xfrm>
          <a:prstGeom prst="rect">
            <a:avLst/>
          </a:prstGeom>
          <a:noFill/>
        </p:spPr>
        <p:txBody>
          <a:bodyPr wrap="square">
            <a:sp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7. Vehicle Rental Agency Problem</a:t>
            </a:r>
          </a:p>
        </p:txBody>
      </p:sp>
      <p:sp>
        <p:nvSpPr>
          <p:cNvPr id="8" name="TextBox 7">
            <a:extLst>
              <a:ext uri="{FF2B5EF4-FFF2-40B4-BE49-F238E27FC236}">
                <a16:creationId xmlns:a16="http://schemas.microsoft.com/office/drawing/2014/main" id="{6A59B672-C139-E03F-E2C8-CD8398A13445}"/>
              </a:ext>
            </a:extLst>
          </p:cNvPr>
          <p:cNvSpPr txBox="1"/>
          <p:nvPr/>
        </p:nvSpPr>
        <p:spPr>
          <a:xfrm>
            <a:off x="141027" y="950043"/>
            <a:ext cx="11872633" cy="5592749"/>
          </a:xfrm>
          <a:prstGeom prst="rect">
            <a:avLst/>
          </a:prstGeom>
          <a:noFill/>
        </p:spPr>
        <p:txBody>
          <a:bodyPr wrap="square">
            <a:spAutoFit/>
          </a:bodyPr>
          <a:lstStyle/>
          <a:p>
            <a:pPr>
              <a:lnSpc>
                <a:spcPct val="150000"/>
              </a:lnSpc>
            </a:pPr>
            <a:r>
              <a:rPr lang="en-IN" sz="1600" b="0" dirty="0">
                <a:solidFill>
                  <a:srgbClr val="0000FF"/>
                </a:solidFill>
                <a:effectLst/>
                <a:latin typeface="Consolas" panose="020B0609020204030204" pitchFamily="49" charset="0"/>
              </a:rPr>
              <a:t>def</a:t>
            </a:r>
            <a:r>
              <a:rPr lang="en-IN" sz="1600" b="0" dirty="0">
                <a:solidFill>
                  <a:srgbClr val="000000"/>
                </a:solidFill>
                <a:effectLst/>
                <a:latin typeface="Consolas" panose="020B0609020204030204" pitchFamily="49" charset="0"/>
              </a:rPr>
              <a:t> </a:t>
            </a:r>
            <a:r>
              <a:rPr lang="en-IN" sz="1600" b="0" dirty="0" err="1">
                <a:solidFill>
                  <a:srgbClr val="795E26"/>
                </a:solidFill>
                <a:effectLst/>
                <a:latin typeface="Consolas" panose="020B0609020204030204" pitchFamily="49" charset="0"/>
              </a:rPr>
              <a:t>rent_vehicle</a:t>
            </a:r>
            <a:r>
              <a:rPr lang="en-IN" sz="1600" b="0" dirty="0">
                <a:solidFill>
                  <a:srgbClr val="000000"/>
                </a:solidFill>
                <a:effectLst/>
                <a:latin typeface="Consolas" panose="020B0609020204030204" pitchFamily="49" charset="0"/>
              </a:rPr>
              <a:t>(</a:t>
            </a:r>
            <a:r>
              <a:rPr lang="en-IN" sz="1600" b="0" dirty="0">
                <a:solidFill>
                  <a:srgbClr val="001080"/>
                </a:solidFill>
                <a:effectLst/>
                <a:latin typeface="Consolas" panose="020B0609020204030204" pitchFamily="49" charset="0"/>
              </a:rPr>
              <a:t>self</a:t>
            </a:r>
            <a:r>
              <a:rPr lang="en-IN" sz="1600" b="0" dirty="0">
                <a:solidFill>
                  <a:srgbClr val="000000"/>
                </a:solidFill>
                <a:effectLst/>
                <a:latin typeface="Consolas" panose="020B0609020204030204" pitchFamily="49" charset="0"/>
              </a:rPr>
              <a:t>, </a:t>
            </a:r>
            <a:r>
              <a:rPr lang="en-IN" sz="1600" b="0" dirty="0">
                <a:solidFill>
                  <a:srgbClr val="001080"/>
                </a:solidFill>
                <a:effectLst/>
                <a:latin typeface="Consolas" panose="020B0609020204030204" pitchFamily="49" charset="0"/>
              </a:rPr>
              <a:t>make</a:t>
            </a:r>
            <a:r>
              <a:rPr lang="en-IN" sz="1600" b="0" dirty="0">
                <a:solidFill>
                  <a:srgbClr val="000000"/>
                </a:solidFill>
                <a:effectLst/>
                <a:latin typeface="Consolas" panose="020B0609020204030204" pitchFamily="49" charset="0"/>
              </a:rPr>
              <a:t>, </a:t>
            </a:r>
            <a:r>
              <a:rPr lang="en-IN" sz="1600" b="0" dirty="0">
                <a:solidFill>
                  <a:srgbClr val="001080"/>
                </a:solidFill>
                <a:effectLst/>
                <a:latin typeface="Consolas" panose="020B0609020204030204" pitchFamily="49" charset="0"/>
              </a:rPr>
              <a:t>model</a:t>
            </a:r>
            <a:r>
              <a:rPr lang="en-IN" sz="1600" b="0" dirty="0">
                <a:solidFill>
                  <a:srgbClr val="000000"/>
                </a:solidFill>
                <a:effectLst/>
                <a:latin typeface="Consolas" panose="020B0609020204030204" pitchFamily="49" charset="0"/>
              </a:rPr>
              <a:t>, </a:t>
            </a:r>
            <a:r>
              <a:rPr lang="en-IN" sz="1600" b="0" dirty="0">
                <a:solidFill>
                  <a:srgbClr val="001080"/>
                </a:solidFill>
                <a:effectLst/>
                <a:latin typeface="Consolas" panose="020B0609020204030204" pitchFamily="49" charset="0"/>
              </a:rPr>
              <a:t>year</a:t>
            </a:r>
            <a:r>
              <a:rPr lang="en-IN" sz="1600" b="0" dirty="0">
                <a:solidFill>
                  <a:srgbClr val="000000"/>
                </a:solidFill>
                <a:effectLst/>
                <a:latin typeface="Consolas" panose="020B0609020204030204" pitchFamily="49" charset="0"/>
              </a:rPr>
              <a:t>):</a:t>
            </a:r>
          </a:p>
          <a:p>
            <a:pPr>
              <a:lnSpc>
                <a:spcPct val="150000"/>
              </a:lnSpc>
            </a:pPr>
            <a:r>
              <a:rPr lang="en-IN" sz="1600" b="0" dirty="0">
                <a:solidFill>
                  <a:srgbClr val="000000"/>
                </a:solidFill>
                <a:effectLst/>
                <a:latin typeface="Consolas" panose="020B0609020204030204" pitchFamily="49" charset="0"/>
              </a:rPr>
              <a:t>        </a:t>
            </a:r>
            <a:r>
              <a:rPr lang="en-IN" sz="1600" b="0" dirty="0">
                <a:solidFill>
                  <a:srgbClr val="AF00DB"/>
                </a:solidFill>
                <a:effectLst/>
                <a:latin typeface="Consolas" panose="020B0609020204030204" pitchFamily="49" charset="0"/>
              </a:rPr>
              <a:t>for</a:t>
            </a: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i</a:t>
            </a:r>
            <a:r>
              <a:rPr lang="en-IN" sz="1600" b="0" dirty="0">
                <a:solidFill>
                  <a:srgbClr val="000000"/>
                </a:solidFill>
                <a:effectLst/>
                <a:latin typeface="Consolas" panose="020B0609020204030204" pitchFamily="49" charset="0"/>
              </a:rPr>
              <a:t> </a:t>
            </a:r>
            <a:r>
              <a:rPr lang="en-IN" sz="1600" b="0" dirty="0">
                <a:solidFill>
                  <a:srgbClr val="AF00DB"/>
                </a:solidFill>
                <a:effectLst/>
                <a:latin typeface="Consolas" panose="020B0609020204030204" pitchFamily="49" charset="0"/>
              </a:rPr>
              <a:t>in</a:t>
            </a: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self</a:t>
            </a:r>
            <a:r>
              <a:rPr lang="en-IN" sz="1600" b="0" dirty="0" err="1">
                <a:solidFill>
                  <a:srgbClr val="000000"/>
                </a:solidFill>
                <a:effectLst/>
                <a:latin typeface="Consolas" panose="020B0609020204030204" pitchFamily="49" charset="0"/>
              </a:rPr>
              <a:t>.</a:t>
            </a:r>
            <a:r>
              <a:rPr lang="en-IN" sz="1600" b="0" dirty="0" err="1">
                <a:solidFill>
                  <a:srgbClr val="001080"/>
                </a:solidFill>
                <a:effectLst/>
                <a:latin typeface="Consolas" panose="020B0609020204030204" pitchFamily="49" charset="0"/>
              </a:rPr>
              <a:t>vehicles</a:t>
            </a:r>
            <a:r>
              <a:rPr lang="en-IN" sz="1600" b="0" dirty="0">
                <a:solidFill>
                  <a:srgbClr val="000000"/>
                </a:solidFill>
                <a:effectLst/>
                <a:latin typeface="Consolas" panose="020B0609020204030204" pitchFamily="49" charset="0"/>
              </a:rPr>
              <a:t>:</a:t>
            </a:r>
          </a:p>
          <a:p>
            <a:pPr>
              <a:lnSpc>
                <a:spcPct val="150000"/>
              </a:lnSpc>
            </a:pPr>
            <a:r>
              <a:rPr lang="en-IN" sz="1600" b="0" dirty="0">
                <a:solidFill>
                  <a:srgbClr val="000000"/>
                </a:solidFill>
                <a:effectLst/>
                <a:latin typeface="Consolas" panose="020B0609020204030204" pitchFamily="49" charset="0"/>
              </a:rPr>
              <a:t>            </a:t>
            </a:r>
            <a:r>
              <a:rPr lang="en-IN" sz="1600" b="0" dirty="0">
                <a:solidFill>
                  <a:srgbClr val="AF00DB"/>
                </a:solidFill>
                <a:effectLst/>
                <a:latin typeface="Consolas" panose="020B0609020204030204" pitchFamily="49" charset="0"/>
              </a:rPr>
              <a:t>if</a:t>
            </a: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i</a:t>
            </a:r>
            <a:r>
              <a:rPr lang="en-IN" sz="1600" b="0" dirty="0" err="1">
                <a:solidFill>
                  <a:srgbClr val="000000"/>
                </a:solidFill>
                <a:effectLst/>
                <a:latin typeface="Consolas" panose="020B0609020204030204" pitchFamily="49" charset="0"/>
              </a:rPr>
              <a:t>.make</a:t>
            </a:r>
            <a:r>
              <a:rPr lang="en-IN" sz="1600" b="0" dirty="0">
                <a:solidFill>
                  <a:srgbClr val="000000"/>
                </a:solidFill>
                <a:effectLst/>
                <a:latin typeface="Consolas" panose="020B0609020204030204" pitchFamily="49" charset="0"/>
              </a:rPr>
              <a:t> == </a:t>
            </a:r>
            <a:r>
              <a:rPr lang="en-IN" sz="1600" b="0" dirty="0">
                <a:solidFill>
                  <a:srgbClr val="001080"/>
                </a:solidFill>
                <a:effectLst/>
                <a:latin typeface="Consolas" panose="020B0609020204030204" pitchFamily="49" charset="0"/>
              </a:rPr>
              <a:t>make</a:t>
            </a:r>
            <a:r>
              <a:rPr lang="en-IN" sz="1600" b="0" dirty="0">
                <a:solidFill>
                  <a:srgbClr val="000000"/>
                </a:solidFill>
                <a:effectLst/>
                <a:latin typeface="Consolas" panose="020B0609020204030204" pitchFamily="49" charset="0"/>
              </a:rPr>
              <a:t> </a:t>
            </a:r>
            <a:r>
              <a:rPr lang="en-IN" sz="1600" b="0" dirty="0">
                <a:solidFill>
                  <a:srgbClr val="0000FF"/>
                </a:solidFill>
                <a:effectLst/>
                <a:latin typeface="Consolas" panose="020B0609020204030204" pitchFamily="49" charset="0"/>
              </a:rPr>
              <a:t>and</a:t>
            </a: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i</a:t>
            </a:r>
            <a:r>
              <a:rPr lang="en-IN" sz="1600" b="0" dirty="0" err="1">
                <a:solidFill>
                  <a:srgbClr val="000000"/>
                </a:solidFill>
                <a:effectLst/>
                <a:latin typeface="Consolas" panose="020B0609020204030204" pitchFamily="49" charset="0"/>
              </a:rPr>
              <a:t>.model</a:t>
            </a:r>
            <a:r>
              <a:rPr lang="en-IN" sz="1600" b="0" dirty="0">
                <a:solidFill>
                  <a:srgbClr val="000000"/>
                </a:solidFill>
                <a:effectLst/>
                <a:latin typeface="Consolas" panose="020B0609020204030204" pitchFamily="49" charset="0"/>
              </a:rPr>
              <a:t> == </a:t>
            </a:r>
            <a:r>
              <a:rPr lang="en-IN" sz="1600" b="0" dirty="0">
                <a:solidFill>
                  <a:srgbClr val="001080"/>
                </a:solidFill>
                <a:effectLst/>
                <a:latin typeface="Consolas" panose="020B0609020204030204" pitchFamily="49" charset="0"/>
              </a:rPr>
              <a:t>model</a:t>
            </a:r>
            <a:r>
              <a:rPr lang="en-IN" sz="1600" b="0" dirty="0">
                <a:solidFill>
                  <a:srgbClr val="000000"/>
                </a:solidFill>
                <a:effectLst/>
                <a:latin typeface="Consolas" panose="020B0609020204030204" pitchFamily="49" charset="0"/>
              </a:rPr>
              <a:t> </a:t>
            </a:r>
            <a:r>
              <a:rPr lang="en-IN" sz="1600" b="0" dirty="0">
                <a:solidFill>
                  <a:srgbClr val="0000FF"/>
                </a:solidFill>
                <a:effectLst/>
                <a:latin typeface="Consolas" panose="020B0609020204030204" pitchFamily="49" charset="0"/>
              </a:rPr>
              <a:t>and</a:t>
            </a: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i</a:t>
            </a:r>
            <a:r>
              <a:rPr lang="en-IN" sz="1600" b="0" dirty="0" err="1">
                <a:solidFill>
                  <a:srgbClr val="000000"/>
                </a:solidFill>
                <a:effectLst/>
                <a:latin typeface="Consolas" panose="020B0609020204030204" pitchFamily="49" charset="0"/>
              </a:rPr>
              <a:t>.year</a:t>
            </a:r>
            <a:r>
              <a:rPr lang="en-IN" sz="1600" b="0" dirty="0">
                <a:solidFill>
                  <a:srgbClr val="000000"/>
                </a:solidFill>
                <a:effectLst/>
                <a:latin typeface="Consolas" panose="020B0609020204030204" pitchFamily="49" charset="0"/>
              </a:rPr>
              <a:t> == 	</a:t>
            </a:r>
            <a:r>
              <a:rPr lang="en-IN" sz="1600" b="0" dirty="0">
                <a:solidFill>
                  <a:srgbClr val="001080"/>
                </a:solidFill>
                <a:effectLst/>
                <a:latin typeface="Consolas" panose="020B0609020204030204" pitchFamily="49" charset="0"/>
              </a:rPr>
              <a:t>year</a:t>
            </a:r>
            <a:r>
              <a:rPr lang="en-IN" sz="1600" b="0" dirty="0">
                <a:solidFill>
                  <a:srgbClr val="000000"/>
                </a:solidFill>
                <a:effectLst/>
                <a:latin typeface="Consolas" panose="020B0609020204030204" pitchFamily="49" charset="0"/>
              </a:rPr>
              <a:t> </a:t>
            </a:r>
            <a:r>
              <a:rPr lang="en-IN" sz="1600" b="0" dirty="0">
                <a:solidFill>
                  <a:srgbClr val="0000FF"/>
                </a:solidFill>
                <a:effectLst/>
                <a:latin typeface="Consolas" panose="020B0609020204030204" pitchFamily="49" charset="0"/>
              </a:rPr>
              <a:t>and</a:t>
            </a: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i</a:t>
            </a:r>
            <a:r>
              <a:rPr lang="en-IN" sz="1600" b="0" dirty="0" err="1">
                <a:solidFill>
                  <a:srgbClr val="000000"/>
                </a:solidFill>
                <a:effectLst/>
                <a:latin typeface="Consolas" panose="020B0609020204030204" pitchFamily="49" charset="0"/>
              </a:rPr>
              <a:t>.is_available</a:t>
            </a:r>
            <a:r>
              <a:rPr lang="en-IN" sz="1600" b="0" dirty="0">
                <a:solidFill>
                  <a:srgbClr val="000000"/>
                </a:solidFill>
                <a:effectLst/>
                <a:latin typeface="Consolas" panose="020B0609020204030204" pitchFamily="49" charset="0"/>
              </a:rPr>
              <a:t>:</a:t>
            </a:r>
          </a:p>
          <a:p>
            <a:pPr>
              <a:lnSpc>
                <a:spcPct val="150000"/>
              </a:lnSpc>
            </a:pP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i</a:t>
            </a:r>
            <a:r>
              <a:rPr lang="en-IN" sz="1600" b="0" dirty="0" err="1">
                <a:solidFill>
                  <a:srgbClr val="000000"/>
                </a:solidFill>
                <a:effectLst/>
                <a:latin typeface="Consolas" panose="020B0609020204030204" pitchFamily="49" charset="0"/>
              </a:rPr>
              <a:t>.is_available</a:t>
            </a:r>
            <a:r>
              <a:rPr lang="en-IN" sz="1600" b="0" dirty="0">
                <a:solidFill>
                  <a:srgbClr val="000000"/>
                </a:solidFill>
                <a:effectLst/>
                <a:latin typeface="Consolas" panose="020B0609020204030204" pitchFamily="49" charset="0"/>
              </a:rPr>
              <a:t> = </a:t>
            </a:r>
            <a:r>
              <a:rPr lang="en-IN" sz="1600" b="0" dirty="0">
                <a:solidFill>
                  <a:srgbClr val="0000FF"/>
                </a:solidFill>
                <a:effectLst/>
                <a:latin typeface="Consolas" panose="020B0609020204030204" pitchFamily="49" charset="0"/>
              </a:rPr>
              <a:t>False</a:t>
            </a:r>
            <a:endParaRPr lang="en-IN" sz="1600" b="0" dirty="0">
              <a:solidFill>
                <a:srgbClr val="000000"/>
              </a:solidFill>
              <a:effectLst/>
              <a:latin typeface="Consolas" panose="020B0609020204030204" pitchFamily="49" charset="0"/>
            </a:endParaRPr>
          </a:p>
          <a:p>
            <a:pPr>
              <a:lnSpc>
                <a:spcPct val="150000"/>
              </a:lnSpc>
            </a:pPr>
            <a:r>
              <a:rPr lang="en-IN" sz="1600" b="0" dirty="0">
                <a:solidFill>
                  <a:srgbClr val="000000"/>
                </a:solidFill>
                <a:effectLst/>
                <a:latin typeface="Consolas" panose="020B0609020204030204" pitchFamily="49" charset="0"/>
              </a:rPr>
              <a:t>                </a:t>
            </a:r>
            <a:r>
              <a:rPr lang="en-IN" sz="1600" b="0" dirty="0">
                <a:solidFill>
                  <a:srgbClr val="795E26"/>
                </a:solidFill>
                <a:effectLst/>
                <a:latin typeface="Consolas" panose="020B0609020204030204" pitchFamily="49" charset="0"/>
              </a:rPr>
              <a:t>print</a:t>
            </a:r>
            <a:r>
              <a:rPr lang="en-IN" sz="1600" b="0" dirty="0">
                <a:solidFill>
                  <a:srgbClr val="000000"/>
                </a:solidFill>
                <a:effectLst/>
                <a:latin typeface="Consolas" panose="020B0609020204030204" pitchFamily="49" charset="0"/>
              </a:rPr>
              <a:t>(</a:t>
            </a:r>
            <a:r>
              <a:rPr lang="en-IN" sz="1600" b="0" dirty="0" err="1">
                <a:solidFill>
                  <a:srgbClr val="0000FF"/>
                </a:solidFill>
                <a:effectLst/>
                <a:latin typeface="Consolas" panose="020B0609020204030204" pitchFamily="49" charset="0"/>
              </a:rPr>
              <a:t>f</a:t>
            </a:r>
            <a:r>
              <a:rPr lang="en-IN" sz="1600" b="0" dirty="0" err="1">
                <a:solidFill>
                  <a:srgbClr val="A31515"/>
                </a:solidFill>
                <a:effectLst/>
                <a:latin typeface="Consolas" panose="020B0609020204030204" pitchFamily="49" charset="0"/>
              </a:rPr>
              <a:t>"You</a:t>
            </a:r>
            <a:r>
              <a:rPr lang="en-IN" sz="1600" b="0" dirty="0">
                <a:solidFill>
                  <a:srgbClr val="A31515"/>
                </a:solidFill>
                <a:effectLst/>
                <a:latin typeface="Consolas" panose="020B0609020204030204" pitchFamily="49" charset="0"/>
              </a:rPr>
              <a:t> have successfully rented the </a:t>
            </a:r>
            <a:r>
              <a:rPr lang="en-IN" sz="1600" b="0" dirty="0">
                <a:solidFill>
                  <a:srgbClr val="0000FF"/>
                </a:solidFill>
                <a:effectLst/>
                <a:latin typeface="Consolas" panose="020B0609020204030204" pitchFamily="49" charset="0"/>
              </a:rPr>
              <a:t>{</a:t>
            </a:r>
            <a:r>
              <a:rPr lang="en-IN" sz="1600" b="0" dirty="0">
                <a:solidFill>
                  <a:srgbClr val="001080"/>
                </a:solidFill>
                <a:effectLst/>
                <a:latin typeface="Consolas" panose="020B0609020204030204" pitchFamily="49" charset="0"/>
              </a:rPr>
              <a:t>year</a:t>
            </a:r>
            <a:r>
              <a:rPr lang="en-IN" sz="1600" b="0" dirty="0">
                <a:solidFill>
                  <a:srgbClr val="0000FF"/>
                </a:solidFill>
                <a:effectLst/>
                <a:latin typeface="Consolas" panose="020B0609020204030204" pitchFamily="49" charset="0"/>
              </a:rPr>
              <a:t>}</a:t>
            </a:r>
            <a:r>
              <a:rPr lang="en-IN" sz="1600" b="0" dirty="0">
                <a:solidFill>
                  <a:srgbClr val="A31515"/>
                </a:solidFill>
                <a:effectLst/>
                <a:latin typeface="Consolas" panose="020B0609020204030204" pitchFamily="49" charset="0"/>
              </a:rPr>
              <a:t> </a:t>
            </a:r>
            <a:r>
              <a:rPr lang="en-IN" sz="1600" b="0" dirty="0">
                <a:solidFill>
                  <a:srgbClr val="0000FF"/>
                </a:solidFill>
                <a:effectLst/>
                <a:latin typeface="Consolas" panose="020B0609020204030204" pitchFamily="49" charset="0"/>
              </a:rPr>
              <a:t>{</a:t>
            </a:r>
            <a:r>
              <a:rPr lang="en-IN" sz="1600" b="0" dirty="0">
                <a:solidFill>
                  <a:srgbClr val="001080"/>
                </a:solidFill>
                <a:effectLst/>
                <a:latin typeface="Consolas" panose="020B0609020204030204" pitchFamily="49" charset="0"/>
              </a:rPr>
              <a:t>make</a:t>
            </a:r>
            <a:r>
              <a:rPr lang="en-IN" sz="1600" b="0" dirty="0">
                <a:solidFill>
                  <a:srgbClr val="0000FF"/>
                </a:solidFill>
                <a:effectLst/>
                <a:latin typeface="Consolas" panose="020B0609020204030204" pitchFamily="49" charset="0"/>
              </a:rPr>
              <a:t>}</a:t>
            </a:r>
            <a:r>
              <a:rPr lang="en-IN" sz="1600" b="0" dirty="0">
                <a:solidFill>
                  <a:srgbClr val="A31515"/>
                </a:solidFill>
                <a:effectLst/>
                <a:latin typeface="Consolas" panose="020B0609020204030204" pitchFamily="49" charset="0"/>
              </a:rPr>
              <a:t> </a:t>
            </a:r>
            <a:r>
              <a:rPr lang="en-IN" sz="1600" b="0" dirty="0">
                <a:solidFill>
                  <a:srgbClr val="0000FF"/>
                </a:solidFill>
                <a:effectLst/>
                <a:latin typeface="Consolas" panose="020B0609020204030204" pitchFamily="49" charset="0"/>
              </a:rPr>
              <a:t>{</a:t>
            </a:r>
            <a:r>
              <a:rPr lang="en-IN" sz="1600" b="0" dirty="0">
                <a:solidFill>
                  <a:srgbClr val="001080"/>
                </a:solidFill>
                <a:effectLst/>
                <a:latin typeface="Consolas" panose="020B0609020204030204" pitchFamily="49" charset="0"/>
              </a:rPr>
              <a:t>model</a:t>
            </a:r>
            <a:r>
              <a:rPr lang="en-IN" sz="1600" b="0" dirty="0">
                <a:solidFill>
                  <a:srgbClr val="0000FF"/>
                </a:solidFill>
                <a:effectLst/>
                <a:latin typeface="Consolas" panose="020B0609020204030204" pitchFamily="49" charset="0"/>
              </a:rPr>
              <a:t>}</a:t>
            </a:r>
            <a:r>
              <a:rPr lang="en-IN" sz="1600" b="0" dirty="0">
                <a:solidFill>
                  <a:srgbClr val="A31515"/>
                </a:solidFill>
                <a:effectLst/>
                <a:latin typeface="Consolas" panose="020B0609020204030204" pitchFamily="49" charset="0"/>
              </a:rPr>
              <a:t>."</a:t>
            </a:r>
            <a:r>
              <a:rPr lang="en-IN" sz="1600" b="0" dirty="0">
                <a:solidFill>
                  <a:srgbClr val="000000"/>
                </a:solidFill>
                <a:effectLst/>
                <a:latin typeface="Consolas" panose="020B0609020204030204" pitchFamily="49" charset="0"/>
              </a:rPr>
              <a:t>)</a:t>
            </a:r>
          </a:p>
          <a:p>
            <a:pPr>
              <a:lnSpc>
                <a:spcPct val="150000"/>
              </a:lnSpc>
            </a:pPr>
            <a:r>
              <a:rPr lang="en-IN" sz="1600" b="0" dirty="0">
                <a:solidFill>
                  <a:srgbClr val="000000"/>
                </a:solidFill>
                <a:effectLst/>
                <a:latin typeface="Consolas" panose="020B0609020204030204" pitchFamily="49" charset="0"/>
              </a:rPr>
              <a:t>                </a:t>
            </a:r>
            <a:r>
              <a:rPr lang="en-IN" sz="1600" b="0" dirty="0">
                <a:solidFill>
                  <a:srgbClr val="AF00DB"/>
                </a:solidFill>
                <a:effectLst/>
                <a:latin typeface="Consolas" panose="020B0609020204030204" pitchFamily="49" charset="0"/>
              </a:rPr>
              <a:t>return</a:t>
            </a:r>
            <a:endParaRPr lang="en-IN" sz="1600" b="0" dirty="0">
              <a:solidFill>
                <a:srgbClr val="000000"/>
              </a:solidFill>
              <a:effectLst/>
              <a:latin typeface="Consolas" panose="020B0609020204030204" pitchFamily="49" charset="0"/>
            </a:endParaRPr>
          </a:p>
          <a:p>
            <a:pPr>
              <a:lnSpc>
                <a:spcPct val="150000"/>
              </a:lnSpc>
            </a:pPr>
            <a:r>
              <a:rPr lang="en-IN" sz="1600" b="0" dirty="0">
                <a:solidFill>
                  <a:srgbClr val="000000"/>
                </a:solidFill>
                <a:effectLst/>
                <a:latin typeface="Consolas" panose="020B0609020204030204" pitchFamily="49" charset="0"/>
              </a:rPr>
              <a:t>        </a:t>
            </a:r>
            <a:r>
              <a:rPr lang="en-IN" sz="1600" b="0" dirty="0">
                <a:solidFill>
                  <a:srgbClr val="795E26"/>
                </a:solidFill>
                <a:effectLst/>
                <a:latin typeface="Consolas" panose="020B0609020204030204" pitchFamily="49" charset="0"/>
              </a:rPr>
              <a:t>print</a:t>
            </a:r>
            <a:r>
              <a:rPr lang="en-IN" sz="1600" b="0" dirty="0">
                <a:solidFill>
                  <a:srgbClr val="000000"/>
                </a:solidFill>
                <a:effectLst/>
                <a:latin typeface="Consolas" panose="020B0609020204030204" pitchFamily="49" charset="0"/>
              </a:rPr>
              <a:t>(</a:t>
            </a:r>
            <a:r>
              <a:rPr lang="en-IN" sz="1600" b="0" dirty="0" err="1">
                <a:solidFill>
                  <a:srgbClr val="0000FF"/>
                </a:solidFill>
                <a:effectLst/>
                <a:latin typeface="Consolas" panose="020B0609020204030204" pitchFamily="49" charset="0"/>
              </a:rPr>
              <a:t>f</a:t>
            </a:r>
            <a:r>
              <a:rPr lang="en-IN" sz="1600" b="0" dirty="0" err="1">
                <a:solidFill>
                  <a:srgbClr val="A31515"/>
                </a:solidFill>
                <a:effectLst/>
                <a:latin typeface="Consolas" panose="020B0609020204030204" pitchFamily="49" charset="0"/>
              </a:rPr>
              <a:t>"Sorry</a:t>
            </a:r>
            <a:r>
              <a:rPr lang="en-IN" sz="1600" b="0" dirty="0">
                <a:solidFill>
                  <a:srgbClr val="A31515"/>
                </a:solidFill>
                <a:effectLst/>
                <a:latin typeface="Consolas" panose="020B0609020204030204" pitchFamily="49" charset="0"/>
              </a:rPr>
              <a:t>, the </a:t>
            </a:r>
            <a:r>
              <a:rPr lang="en-IN" sz="1600" b="0" dirty="0">
                <a:solidFill>
                  <a:srgbClr val="0000FF"/>
                </a:solidFill>
                <a:effectLst/>
                <a:latin typeface="Consolas" panose="020B0609020204030204" pitchFamily="49" charset="0"/>
              </a:rPr>
              <a:t>{</a:t>
            </a:r>
            <a:r>
              <a:rPr lang="en-IN" sz="1600" b="0" dirty="0">
                <a:solidFill>
                  <a:srgbClr val="001080"/>
                </a:solidFill>
                <a:effectLst/>
                <a:latin typeface="Consolas" panose="020B0609020204030204" pitchFamily="49" charset="0"/>
              </a:rPr>
              <a:t>year</a:t>
            </a:r>
            <a:r>
              <a:rPr lang="en-IN" sz="1600" b="0" dirty="0">
                <a:solidFill>
                  <a:srgbClr val="0000FF"/>
                </a:solidFill>
                <a:effectLst/>
                <a:latin typeface="Consolas" panose="020B0609020204030204" pitchFamily="49" charset="0"/>
              </a:rPr>
              <a:t>}</a:t>
            </a:r>
            <a:r>
              <a:rPr lang="en-IN" sz="1600" b="0" dirty="0">
                <a:solidFill>
                  <a:srgbClr val="A31515"/>
                </a:solidFill>
                <a:effectLst/>
                <a:latin typeface="Consolas" panose="020B0609020204030204" pitchFamily="49" charset="0"/>
              </a:rPr>
              <a:t> </a:t>
            </a:r>
            <a:r>
              <a:rPr lang="en-IN" sz="1600" b="0" dirty="0">
                <a:solidFill>
                  <a:srgbClr val="0000FF"/>
                </a:solidFill>
                <a:effectLst/>
                <a:latin typeface="Consolas" panose="020B0609020204030204" pitchFamily="49" charset="0"/>
              </a:rPr>
              <a:t>{</a:t>
            </a:r>
            <a:r>
              <a:rPr lang="en-IN" sz="1600" b="0" dirty="0">
                <a:solidFill>
                  <a:srgbClr val="001080"/>
                </a:solidFill>
                <a:effectLst/>
                <a:latin typeface="Consolas" panose="020B0609020204030204" pitchFamily="49" charset="0"/>
              </a:rPr>
              <a:t>make</a:t>
            </a:r>
            <a:r>
              <a:rPr lang="en-IN" sz="1600" b="0" dirty="0">
                <a:solidFill>
                  <a:srgbClr val="0000FF"/>
                </a:solidFill>
                <a:effectLst/>
                <a:latin typeface="Consolas" panose="020B0609020204030204" pitchFamily="49" charset="0"/>
              </a:rPr>
              <a:t>}</a:t>
            </a:r>
            <a:r>
              <a:rPr lang="en-IN" sz="1600" b="0" dirty="0">
                <a:solidFill>
                  <a:srgbClr val="A31515"/>
                </a:solidFill>
                <a:effectLst/>
                <a:latin typeface="Consolas" panose="020B0609020204030204" pitchFamily="49" charset="0"/>
              </a:rPr>
              <a:t> </a:t>
            </a:r>
            <a:r>
              <a:rPr lang="en-IN" sz="1600" b="0" dirty="0">
                <a:solidFill>
                  <a:srgbClr val="0000FF"/>
                </a:solidFill>
                <a:effectLst/>
                <a:latin typeface="Consolas" panose="020B0609020204030204" pitchFamily="49" charset="0"/>
              </a:rPr>
              <a:t>{</a:t>
            </a:r>
            <a:r>
              <a:rPr lang="en-IN" sz="1600" b="0" dirty="0">
                <a:solidFill>
                  <a:srgbClr val="001080"/>
                </a:solidFill>
                <a:effectLst/>
                <a:latin typeface="Consolas" panose="020B0609020204030204" pitchFamily="49" charset="0"/>
              </a:rPr>
              <a:t>model</a:t>
            </a:r>
            <a:r>
              <a:rPr lang="en-IN" sz="1600" b="0" dirty="0">
                <a:solidFill>
                  <a:srgbClr val="0000FF"/>
                </a:solidFill>
                <a:effectLst/>
                <a:latin typeface="Consolas" panose="020B0609020204030204" pitchFamily="49" charset="0"/>
              </a:rPr>
              <a:t>}</a:t>
            </a:r>
            <a:r>
              <a:rPr lang="en-IN" sz="1600" b="0" dirty="0">
                <a:solidFill>
                  <a:srgbClr val="A31515"/>
                </a:solidFill>
                <a:effectLst/>
                <a:latin typeface="Consolas" panose="020B0609020204030204" pitchFamily="49" charset="0"/>
              </a:rPr>
              <a:t> is not available for rent."</a:t>
            </a:r>
            <a:r>
              <a:rPr lang="en-IN" sz="1600" b="0" dirty="0">
                <a:solidFill>
                  <a:srgbClr val="000000"/>
                </a:solidFill>
                <a:effectLst/>
                <a:latin typeface="Consolas" panose="020B0609020204030204" pitchFamily="49" charset="0"/>
              </a:rPr>
              <a:t>)</a:t>
            </a:r>
          </a:p>
          <a:p>
            <a:pPr>
              <a:lnSpc>
                <a:spcPct val="150000"/>
              </a:lnSpc>
            </a:pPr>
            <a:r>
              <a:rPr lang="en-IN" sz="1600" b="0" dirty="0">
                <a:solidFill>
                  <a:srgbClr val="0000FF"/>
                </a:solidFill>
                <a:effectLst/>
                <a:latin typeface="Consolas" panose="020B0609020204030204" pitchFamily="49" charset="0"/>
              </a:rPr>
              <a:t>def</a:t>
            </a:r>
            <a:r>
              <a:rPr lang="en-IN" sz="1600" b="0" dirty="0">
                <a:solidFill>
                  <a:srgbClr val="000000"/>
                </a:solidFill>
                <a:effectLst/>
                <a:latin typeface="Consolas" panose="020B0609020204030204" pitchFamily="49" charset="0"/>
              </a:rPr>
              <a:t> </a:t>
            </a:r>
            <a:r>
              <a:rPr lang="en-IN" sz="1600" b="0" dirty="0" err="1">
                <a:solidFill>
                  <a:srgbClr val="795E26"/>
                </a:solidFill>
                <a:effectLst/>
                <a:latin typeface="Consolas" panose="020B0609020204030204" pitchFamily="49" charset="0"/>
              </a:rPr>
              <a:t>return_vehicle</a:t>
            </a:r>
            <a:r>
              <a:rPr lang="en-IN" sz="1600" b="0" dirty="0">
                <a:solidFill>
                  <a:srgbClr val="000000"/>
                </a:solidFill>
                <a:effectLst/>
                <a:latin typeface="Consolas" panose="020B0609020204030204" pitchFamily="49" charset="0"/>
              </a:rPr>
              <a:t>(</a:t>
            </a:r>
            <a:r>
              <a:rPr lang="en-IN" sz="1600" b="0" dirty="0">
                <a:solidFill>
                  <a:srgbClr val="001080"/>
                </a:solidFill>
                <a:effectLst/>
                <a:latin typeface="Consolas" panose="020B0609020204030204" pitchFamily="49" charset="0"/>
              </a:rPr>
              <a:t>self</a:t>
            </a:r>
            <a:r>
              <a:rPr lang="en-IN" sz="1600" b="0" dirty="0">
                <a:solidFill>
                  <a:srgbClr val="000000"/>
                </a:solidFill>
                <a:effectLst/>
                <a:latin typeface="Consolas" panose="020B0609020204030204" pitchFamily="49" charset="0"/>
              </a:rPr>
              <a:t>, </a:t>
            </a:r>
            <a:r>
              <a:rPr lang="en-IN" sz="1600" b="0" dirty="0">
                <a:solidFill>
                  <a:srgbClr val="001080"/>
                </a:solidFill>
                <a:effectLst/>
                <a:latin typeface="Consolas" panose="020B0609020204030204" pitchFamily="49" charset="0"/>
              </a:rPr>
              <a:t>make</a:t>
            </a:r>
            <a:r>
              <a:rPr lang="en-IN" sz="1600" b="0" dirty="0">
                <a:solidFill>
                  <a:srgbClr val="000000"/>
                </a:solidFill>
                <a:effectLst/>
                <a:latin typeface="Consolas" panose="020B0609020204030204" pitchFamily="49" charset="0"/>
              </a:rPr>
              <a:t>, </a:t>
            </a:r>
            <a:r>
              <a:rPr lang="en-IN" sz="1600" b="0" dirty="0">
                <a:solidFill>
                  <a:srgbClr val="001080"/>
                </a:solidFill>
                <a:effectLst/>
                <a:latin typeface="Consolas" panose="020B0609020204030204" pitchFamily="49" charset="0"/>
              </a:rPr>
              <a:t>model</a:t>
            </a:r>
            <a:r>
              <a:rPr lang="en-IN" sz="1600" b="0" dirty="0">
                <a:solidFill>
                  <a:srgbClr val="000000"/>
                </a:solidFill>
                <a:effectLst/>
                <a:latin typeface="Consolas" panose="020B0609020204030204" pitchFamily="49" charset="0"/>
              </a:rPr>
              <a:t>, </a:t>
            </a:r>
            <a:r>
              <a:rPr lang="en-IN" sz="1600" b="0" dirty="0">
                <a:solidFill>
                  <a:srgbClr val="001080"/>
                </a:solidFill>
                <a:effectLst/>
                <a:latin typeface="Consolas" panose="020B0609020204030204" pitchFamily="49" charset="0"/>
              </a:rPr>
              <a:t>year</a:t>
            </a:r>
            <a:r>
              <a:rPr lang="en-IN" sz="1600" b="0" dirty="0">
                <a:solidFill>
                  <a:srgbClr val="000000"/>
                </a:solidFill>
                <a:effectLst/>
                <a:latin typeface="Consolas" panose="020B0609020204030204" pitchFamily="49" charset="0"/>
              </a:rPr>
              <a:t>):</a:t>
            </a:r>
          </a:p>
          <a:p>
            <a:pPr>
              <a:lnSpc>
                <a:spcPct val="150000"/>
              </a:lnSpc>
            </a:pPr>
            <a:r>
              <a:rPr lang="en-IN" sz="1600" b="0" dirty="0">
                <a:solidFill>
                  <a:srgbClr val="000000"/>
                </a:solidFill>
                <a:effectLst/>
                <a:latin typeface="Consolas" panose="020B0609020204030204" pitchFamily="49" charset="0"/>
              </a:rPr>
              <a:t>        </a:t>
            </a:r>
            <a:r>
              <a:rPr lang="en-IN" sz="1600" b="0" dirty="0">
                <a:solidFill>
                  <a:srgbClr val="AF00DB"/>
                </a:solidFill>
                <a:effectLst/>
                <a:latin typeface="Consolas" panose="020B0609020204030204" pitchFamily="49" charset="0"/>
              </a:rPr>
              <a:t>for</a:t>
            </a:r>
            <a:r>
              <a:rPr lang="en-IN" sz="1600" b="0" dirty="0">
                <a:solidFill>
                  <a:srgbClr val="000000"/>
                </a:solidFill>
                <a:effectLst/>
                <a:latin typeface="Consolas" panose="020B0609020204030204" pitchFamily="49" charset="0"/>
              </a:rPr>
              <a:t> </a:t>
            </a:r>
            <a:r>
              <a:rPr lang="en-IN" sz="1600" b="0" dirty="0">
                <a:solidFill>
                  <a:srgbClr val="001080"/>
                </a:solidFill>
                <a:effectLst/>
                <a:latin typeface="Consolas" panose="020B0609020204030204" pitchFamily="49" charset="0"/>
              </a:rPr>
              <a:t>k</a:t>
            </a:r>
            <a:r>
              <a:rPr lang="en-IN" sz="1600" b="0" dirty="0">
                <a:solidFill>
                  <a:srgbClr val="000000"/>
                </a:solidFill>
                <a:effectLst/>
                <a:latin typeface="Consolas" panose="020B0609020204030204" pitchFamily="49" charset="0"/>
              </a:rPr>
              <a:t> </a:t>
            </a:r>
            <a:r>
              <a:rPr lang="en-IN" sz="1600" b="0" dirty="0">
                <a:solidFill>
                  <a:srgbClr val="AF00DB"/>
                </a:solidFill>
                <a:effectLst/>
                <a:latin typeface="Consolas" panose="020B0609020204030204" pitchFamily="49" charset="0"/>
              </a:rPr>
              <a:t>in</a:t>
            </a: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self</a:t>
            </a:r>
            <a:r>
              <a:rPr lang="en-IN" sz="1600" b="0" dirty="0" err="1">
                <a:solidFill>
                  <a:srgbClr val="000000"/>
                </a:solidFill>
                <a:effectLst/>
                <a:latin typeface="Consolas" panose="020B0609020204030204" pitchFamily="49" charset="0"/>
              </a:rPr>
              <a:t>.</a:t>
            </a:r>
            <a:r>
              <a:rPr lang="en-IN" sz="1600" b="0" dirty="0" err="1">
                <a:solidFill>
                  <a:srgbClr val="001080"/>
                </a:solidFill>
                <a:effectLst/>
                <a:latin typeface="Consolas" panose="020B0609020204030204" pitchFamily="49" charset="0"/>
              </a:rPr>
              <a:t>vehicles</a:t>
            </a:r>
            <a:r>
              <a:rPr lang="en-IN" sz="1600" b="0" dirty="0">
                <a:solidFill>
                  <a:srgbClr val="000000"/>
                </a:solidFill>
                <a:effectLst/>
                <a:latin typeface="Consolas" panose="020B0609020204030204" pitchFamily="49" charset="0"/>
              </a:rPr>
              <a:t>:</a:t>
            </a:r>
          </a:p>
          <a:p>
            <a:pPr>
              <a:lnSpc>
                <a:spcPct val="150000"/>
              </a:lnSpc>
            </a:pPr>
            <a:r>
              <a:rPr lang="en-IN" sz="1600" b="0" dirty="0">
                <a:solidFill>
                  <a:srgbClr val="000000"/>
                </a:solidFill>
                <a:effectLst/>
                <a:latin typeface="Consolas" panose="020B0609020204030204" pitchFamily="49" charset="0"/>
              </a:rPr>
              <a:t>            </a:t>
            </a:r>
            <a:r>
              <a:rPr lang="en-IN" sz="1600" b="0" dirty="0">
                <a:solidFill>
                  <a:srgbClr val="AF00DB"/>
                </a:solidFill>
                <a:effectLst/>
                <a:latin typeface="Consolas" panose="020B0609020204030204" pitchFamily="49" charset="0"/>
              </a:rPr>
              <a:t>if</a:t>
            </a: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k</a:t>
            </a:r>
            <a:r>
              <a:rPr lang="en-IN" sz="1600" b="0" dirty="0" err="1">
                <a:solidFill>
                  <a:srgbClr val="000000"/>
                </a:solidFill>
                <a:effectLst/>
                <a:latin typeface="Consolas" panose="020B0609020204030204" pitchFamily="49" charset="0"/>
              </a:rPr>
              <a:t>.make</a:t>
            </a:r>
            <a:r>
              <a:rPr lang="en-IN" sz="1600" b="0" dirty="0">
                <a:solidFill>
                  <a:srgbClr val="000000"/>
                </a:solidFill>
                <a:effectLst/>
                <a:latin typeface="Consolas" panose="020B0609020204030204" pitchFamily="49" charset="0"/>
              </a:rPr>
              <a:t> == </a:t>
            </a:r>
            <a:r>
              <a:rPr lang="en-IN" sz="1600" b="0" dirty="0">
                <a:solidFill>
                  <a:srgbClr val="001080"/>
                </a:solidFill>
                <a:effectLst/>
                <a:latin typeface="Consolas" panose="020B0609020204030204" pitchFamily="49" charset="0"/>
              </a:rPr>
              <a:t>make</a:t>
            </a:r>
            <a:r>
              <a:rPr lang="en-IN" sz="1600" b="0" dirty="0">
                <a:solidFill>
                  <a:srgbClr val="000000"/>
                </a:solidFill>
                <a:effectLst/>
                <a:latin typeface="Consolas" panose="020B0609020204030204" pitchFamily="49" charset="0"/>
              </a:rPr>
              <a:t> </a:t>
            </a:r>
            <a:r>
              <a:rPr lang="en-IN" sz="1600" b="0" dirty="0">
                <a:solidFill>
                  <a:srgbClr val="0000FF"/>
                </a:solidFill>
                <a:effectLst/>
                <a:latin typeface="Consolas" panose="020B0609020204030204" pitchFamily="49" charset="0"/>
              </a:rPr>
              <a:t>and</a:t>
            </a: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k</a:t>
            </a:r>
            <a:r>
              <a:rPr lang="en-IN" sz="1600" b="0" dirty="0" err="1">
                <a:solidFill>
                  <a:srgbClr val="000000"/>
                </a:solidFill>
                <a:effectLst/>
                <a:latin typeface="Consolas" panose="020B0609020204030204" pitchFamily="49" charset="0"/>
              </a:rPr>
              <a:t>.model</a:t>
            </a:r>
            <a:r>
              <a:rPr lang="en-IN" sz="1600" b="0" dirty="0">
                <a:solidFill>
                  <a:srgbClr val="000000"/>
                </a:solidFill>
                <a:effectLst/>
                <a:latin typeface="Consolas" panose="020B0609020204030204" pitchFamily="49" charset="0"/>
              </a:rPr>
              <a:t> == </a:t>
            </a:r>
            <a:r>
              <a:rPr lang="en-IN" sz="1600" b="0" dirty="0">
                <a:solidFill>
                  <a:srgbClr val="001080"/>
                </a:solidFill>
                <a:effectLst/>
                <a:latin typeface="Consolas" panose="020B0609020204030204" pitchFamily="49" charset="0"/>
              </a:rPr>
              <a:t>model</a:t>
            </a:r>
            <a:r>
              <a:rPr lang="en-IN" sz="1600" b="0" dirty="0">
                <a:solidFill>
                  <a:srgbClr val="000000"/>
                </a:solidFill>
                <a:effectLst/>
                <a:latin typeface="Consolas" panose="020B0609020204030204" pitchFamily="49" charset="0"/>
              </a:rPr>
              <a:t> </a:t>
            </a:r>
            <a:r>
              <a:rPr lang="en-IN" sz="1600" b="0" dirty="0">
                <a:solidFill>
                  <a:srgbClr val="0000FF"/>
                </a:solidFill>
                <a:effectLst/>
                <a:latin typeface="Consolas" panose="020B0609020204030204" pitchFamily="49" charset="0"/>
              </a:rPr>
              <a:t>and</a:t>
            </a: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k</a:t>
            </a:r>
            <a:r>
              <a:rPr lang="en-IN" sz="1600" b="0" dirty="0" err="1">
                <a:solidFill>
                  <a:srgbClr val="000000"/>
                </a:solidFill>
                <a:effectLst/>
                <a:latin typeface="Consolas" panose="020B0609020204030204" pitchFamily="49" charset="0"/>
              </a:rPr>
              <a:t>.year</a:t>
            </a:r>
            <a:r>
              <a:rPr lang="en-IN" sz="1600" b="0" dirty="0">
                <a:solidFill>
                  <a:srgbClr val="000000"/>
                </a:solidFill>
                <a:effectLst/>
                <a:latin typeface="Consolas" panose="020B0609020204030204" pitchFamily="49" charset="0"/>
              </a:rPr>
              <a:t> == </a:t>
            </a:r>
            <a:r>
              <a:rPr lang="en-IN" sz="1600" b="0" dirty="0">
                <a:solidFill>
                  <a:srgbClr val="001080"/>
                </a:solidFill>
                <a:effectLst/>
                <a:latin typeface="Consolas" panose="020B0609020204030204" pitchFamily="49" charset="0"/>
              </a:rPr>
              <a:t>year</a:t>
            </a:r>
            <a:r>
              <a:rPr lang="en-IN" sz="1600" b="0" dirty="0">
                <a:solidFill>
                  <a:srgbClr val="000000"/>
                </a:solidFill>
                <a:effectLst/>
                <a:latin typeface="Consolas" panose="020B0609020204030204" pitchFamily="49" charset="0"/>
              </a:rPr>
              <a:t> </a:t>
            </a:r>
            <a:r>
              <a:rPr lang="en-IN" sz="1600" b="0" dirty="0">
                <a:solidFill>
                  <a:srgbClr val="0000FF"/>
                </a:solidFill>
                <a:effectLst/>
                <a:latin typeface="Consolas" panose="020B0609020204030204" pitchFamily="49" charset="0"/>
              </a:rPr>
              <a:t>and</a:t>
            </a:r>
            <a:r>
              <a:rPr lang="en-IN" sz="1600" b="0" dirty="0">
                <a:solidFill>
                  <a:srgbClr val="000000"/>
                </a:solidFill>
                <a:effectLst/>
                <a:latin typeface="Consolas" panose="020B0609020204030204" pitchFamily="49" charset="0"/>
              </a:rPr>
              <a:t> </a:t>
            </a:r>
            <a:r>
              <a:rPr lang="en-IN" sz="1600" b="0" dirty="0">
                <a:solidFill>
                  <a:srgbClr val="0000FF"/>
                </a:solidFill>
                <a:effectLst/>
                <a:latin typeface="Consolas" panose="020B0609020204030204" pitchFamily="49" charset="0"/>
              </a:rPr>
              <a:t>not</a:t>
            </a: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k</a:t>
            </a:r>
            <a:r>
              <a:rPr lang="en-IN" sz="1600" b="0" dirty="0" err="1">
                <a:solidFill>
                  <a:srgbClr val="000000"/>
                </a:solidFill>
                <a:effectLst/>
                <a:latin typeface="Consolas" panose="020B0609020204030204" pitchFamily="49" charset="0"/>
              </a:rPr>
              <a:t>.is_available</a:t>
            </a:r>
            <a:r>
              <a:rPr lang="en-IN" sz="1600" b="0" dirty="0">
                <a:solidFill>
                  <a:srgbClr val="000000"/>
                </a:solidFill>
                <a:effectLst/>
                <a:latin typeface="Consolas" panose="020B0609020204030204" pitchFamily="49" charset="0"/>
              </a:rPr>
              <a:t>:</a:t>
            </a:r>
          </a:p>
          <a:p>
            <a:pPr>
              <a:lnSpc>
                <a:spcPct val="150000"/>
              </a:lnSpc>
            </a:pPr>
            <a:r>
              <a:rPr lang="en-IN" sz="1600" b="0" dirty="0">
                <a:solidFill>
                  <a:srgbClr val="000000"/>
                </a:solidFill>
                <a:effectLst/>
                <a:latin typeface="Consolas" panose="020B0609020204030204" pitchFamily="49" charset="0"/>
              </a:rPr>
              <a:t>                </a:t>
            </a:r>
            <a:r>
              <a:rPr lang="en-IN" sz="1600" b="0" dirty="0" err="1">
                <a:solidFill>
                  <a:srgbClr val="001080"/>
                </a:solidFill>
                <a:effectLst/>
                <a:latin typeface="Consolas" panose="020B0609020204030204" pitchFamily="49" charset="0"/>
              </a:rPr>
              <a:t>k</a:t>
            </a:r>
            <a:r>
              <a:rPr lang="en-IN" sz="1600" b="0" dirty="0" err="1">
                <a:solidFill>
                  <a:srgbClr val="000000"/>
                </a:solidFill>
                <a:effectLst/>
                <a:latin typeface="Consolas" panose="020B0609020204030204" pitchFamily="49" charset="0"/>
              </a:rPr>
              <a:t>.is_available</a:t>
            </a:r>
            <a:r>
              <a:rPr lang="en-IN" sz="1600" b="0" dirty="0">
                <a:solidFill>
                  <a:srgbClr val="000000"/>
                </a:solidFill>
                <a:effectLst/>
                <a:latin typeface="Consolas" panose="020B0609020204030204" pitchFamily="49" charset="0"/>
              </a:rPr>
              <a:t> = </a:t>
            </a:r>
            <a:r>
              <a:rPr lang="en-IN" sz="1600" b="0" dirty="0">
                <a:solidFill>
                  <a:srgbClr val="0000FF"/>
                </a:solidFill>
                <a:effectLst/>
                <a:latin typeface="Consolas" panose="020B0609020204030204" pitchFamily="49" charset="0"/>
              </a:rPr>
              <a:t>True</a:t>
            </a:r>
            <a:endParaRPr lang="en-IN" sz="1600" b="0" dirty="0">
              <a:solidFill>
                <a:srgbClr val="000000"/>
              </a:solidFill>
              <a:effectLst/>
              <a:latin typeface="Consolas" panose="020B0609020204030204" pitchFamily="49" charset="0"/>
            </a:endParaRPr>
          </a:p>
          <a:p>
            <a:pPr>
              <a:lnSpc>
                <a:spcPct val="150000"/>
              </a:lnSpc>
            </a:pPr>
            <a:r>
              <a:rPr lang="en-IN" sz="1600" b="0" dirty="0">
                <a:solidFill>
                  <a:srgbClr val="000000"/>
                </a:solidFill>
                <a:effectLst/>
                <a:latin typeface="Consolas" panose="020B0609020204030204" pitchFamily="49" charset="0"/>
              </a:rPr>
              <a:t>                </a:t>
            </a:r>
            <a:r>
              <a:rPr lang="en-IN" sz="1600" b="0" dirty="0">
                <a:solidFill>
                  <a:srgbClr val="795E26"/>
                </a:solidFill>
                <a:effectLst/>
                <a:latin typeface="Consolas" panose="020B0609020204030204" pitchFamily="49" charset="0"/>
              </a:rPr>
              <a:t>print</a:t>
            </a:r>
            <a:r>
              <a:rPr lang="en-IN" sz="1600" b="0" dirty="0">
                <a:solidFill>
                  <a:srgbClr val="000000"/>
                </a:solidFill>
                <a:effectLst/>
                <a:latin typeface="Consolas" panose="020B0609020204030204" pitchFamily="49" charset="0"/>
              </a:rPr>
              <a:t>(</a:t>
            </a:r>
            <a:r>
              <a:rPr lang="en-IN" sz="1600" b="0" dirty="0" err="1">
                <a:solidFill>
                  <a:srgbClr val="0000FF"/>
                </a:solidFill>
                <a:effectLst/>
                <a:latin typeface="Consolas" panose="020B0609020204030204" pitchFamily="49" charset="0"/>
              </a:rPr>
              <a:t>f</a:t>
            </a:r>
            <a:r>
              <a:rPr lang="en-IN" sz="1600" b="0" dirty="0" err="1">
                <a:solidFill>
                  <a:srgbClr val="A31515"/>
                </a:solidFill>
                <a:effectLst/>
                <a:latin typeface="Consolas" panose="020B0609020204030204" pitchFamily="49" charset="0"/>
              </a:rPr>
              <a:t>"You</a:t>
            </a:r>
            <a:r>
              <a:rPr lang="en-IN" sz="1600" b="0" dirty="0">
                <a:solidFill>
                  <a:srgbClr val="A31515"/>
                </a:solidFill>
                <a:effectLst/>
                <a:latin typeface="Consolas" panose="020B0609020204030204" pitchFamily="49" charset="0"/>
              </a:rPr>
              <a:t> have successfully returned the </a:t>
            </a:r>
            <a:r>
              <a:rPr lang="en-IN" sz="1600" b="0" dirty="0">
                <a:solidFill>
                  <a:srgbClr val="0000FF"/>
                </a:solidFill>
                <a:effectLst/>
                <a:latin typeface="Consolas" panose="020B0609020204030204" pitchFamily="49" charset="0"/>
              </a:rPr>
              <a:t>{</a:t>
            </a:r>
            <a:r>
              <a:rPr lang="en-IN" sz="1600" b="0" dirty="0">
                <a:solidFill>
                  <a:srgbClr val="001080"/>
                </a:solidFill>
                <a:effectLst/>
                <a:latin typeface="Consolas" panose="020B0609020204030204" pitchFamily="49" charset="0"/>
              </a:rPr>
              <a:t>year</a:t>
            </a:r>
            <a:r>
              <a:rPr lang="en-IN" sz="1600" b="0" dirty="0">
                <a:solidFill>
                  <a:srgbClr val="0000FF"/>
                </a:solidFill>
                <a:effectLst/>
                <a:latin typeface="Consolas" panose="020B0609020204030204" pitchFamily="49" charset="0"/>
              </a:rPr>
              <a:t>}</a:t>
            </a:r>
            <a:r>
              <a:rPr lang="en-IN" sz="1600" b="0" dirty="0">
                <a:solidFill>
                  <a:srgbClr val="A31515"/>
                </a:solidFill>
                <a:effectLst/>
                <a:latin typeface="Consolas" panose="020B0609020204030204" pitchFamily="49" charset="0"/>
              </a:rPr>
              <a:t> </a:t>
            </a:r>
            <a:r>
              <a:rPr lang="en-IN" sz="1600" b="0" dirty="0">
                <a:solidFill>
                  <a:srgbClr val="0000FF"/>
                </a:solidFill>
                <a:effectLst/>
                <a:latin typeface="Consolas" panose="020B0609020204030204" pitchFamily="49" charset="0"/>
              </a:rPr>
              <a:t>{</a:t>
            </a:r>
            <a:r>
              <a:rPr lang="en-IN" sz="1600" b="0" dirty="0">
                <a:solidFill>
                  <a:srgbClr val="001080"/>
                </a:solidFill>
                <a:effectLst/>
                <a:latin typeface="Consolas" panose="020B0609020204030204" pitchFamily="49" charset="0"/>
              </a:rPr>
              <a:t>make</a:t>
            </a:r>
            <a:r>
              <a:rPr lang="en-IN" sz="1600" b="0" dirty="0">
                <a:solidFill>
                  <a:srgbClr val="0000FF"/>
                </a:solidFill>
                <a:effectLst/>
                <a:latin typeface="Consolas" panose="020B0609020204030204" pitchFamily="49" charset="0"/>
              </a:rPr>
              <a:t>}</a:t>
            </a:r>
            <a:r>
              <a:rPr lang="en-IN" sz="1600" b="0" dirty="0">
                <a:solidFill>
                  <a:srgbClr val="A31515"/>
                </a:solidFill>
                <a:effectLst/>
                <a:latin typeface="Consolas" panose="020B0609020204030204" pitchFamily="49" charset="0"/>
              </a:rPr>
              <a:t> </a:t>
            </a:r>
            <a:r>
              <a:rPr lang="en-IN" sz="1600" b="0" dirty="0">
                <a:solidFill>
                  <a:srgbClr val="0000FF"/>
                </a:solidFill>
                <a:effectLst/>
                <a:latin typeface="Consolas" panose="020B0609020204030204" pitchFamily="49" charset="0"/>
              </a:rPr>
              <a:t>{</a:t>
            </a:r>
            <a:r>
              <a:rPr lang="en-IN" sz="1600" b="0" dirty="0">
                <a:solidFill>
                  <a:srgbClr val="001080"/>
                </a:solidFill>
                <a:effectLst/>
                <a:latin typeface="Consolas" panose="020B0609020204030204" pitchFamily="49" charset="0"/>
              </a:rPr>
              <a:t>model</a:t>
            </a:r>
            <a:r>
              <a:rPr lang="en-IN" sz="1600" b="0" dirty="0">
                <a:solidFill>
                  <a:srgbClr val="0000FF"/>
                </a:solidFill>
                <a:effectLst/>
                <a:latin typeface="Consolas" panose="020B0609020204030204" pitchFamily="49" charset="0"/>
              </a:rPr>
              <a:t>}</a:t>
            </a:r>
            <a:r>
              <a:rPr lang="en-IN" sz="1600" b="0" dirty="0">
                <a:solidFill>
                  <a:srgbClr val="A31515"/>
                </a:solidFill>
                <a:effectLst/>
                <a:latin typeface="Consolas" panose="020B0609020204030204" pitchFamily="49" charset="0"/>
              </a:rPr>
              <a:t>."</a:t>
            </a:r>
            <a:r>
              <a:rPr lang="en-IN" sz="1600" b="0" dirty="0">
                <a:solidFill>
                  <a:srgbClr val="000000"/>
                </a:solidFill>
                <a:effectLst/>
                <a:latin typeface="Consolas" panose="020B0609020204030204" pitchFamily="49" charset="0"/>
              </a:rPr>
              <a:t>)</a:t>
            </a:r>
          </a:p>
          <a:p>
            <a:pPr>
              <a:lnSpc>
                <a:spcPct val="150000"/>
              </a:lnSpc>
            </a:pPr>
            <a:r>
              <a:rPr lang="en-IN" sz="1600" b="0" dirty="0">
                <a:solidFill>
                  <a:srgbClr val="000000"/>
                </a:solidFill>
                <a:effectLst/>
                <a:latin typeface="Consolas" panose="020B0609020204030204" pitchFamily="49" charset="0"/>
              </a:rPr>
              <a:t>                </a:t>
            </a:r>
            <a:r>
              <a:rPr lang="en-IN" sz="1600" b="0" dirty="0">
                <a:solidFill>
                  <a:srgbClr val="AF00DB"/>
                </a:solidFill>
                <a:effectLst/>
                <a:latin typeface="Consolas" panose="020B0609020204030204" pitchFamily="49" charset="0"/>
              </a:rPr>
              <a:t>return</a:t>
            </a:r>
            <a:endParaRPr lang="en-IN" sz="1600" b="0" dirty="0">
              <a:solidFill>
                <a:srgbClr val="000000"/>
              </a:solidFill>
              <a:effectLst/>
              <a:latin typeface="Consolas" panose="020B0609020204030204" pitchFamily="49" charset="0"/>
            </a:endParaRPr>
          </a:p>
          <a:p>
            <a:pPr>
              <a:lnSpc>
                <a:spcPct val="150000"/>
              </a:lnSpc>
            </a:pPr>
            <a:r>
              <a:rPr lang="en-IN" sz="1600" b="0" dirty="0">
                <a:solidFill>
                  <a:srgbClr val="000000"/>
                </a:solidFill>
                <a:effectLst/>
                <a:latin typeface="Consolas" panose="020B0609020204030204" pitchFamily="49" charset="0"/>
              </a:rPr>
              <a:t>        </a:t>
            </a:r>
            <a:r>
              <a:rPr lang="en-IN" sz="1600" b="0" dirty="0">
                <a:solidFill>
                  <a:srgbClr val="795E26"/>
                </a:solidFill>
                <a:effectLst/>
                <a:latin typeface="Consolas" panose="020B0609020204030204" pitchFamily="49" charset="0"/>
              </a:rPr>
              <a:t>print</a:t>
            </a:r>
            <a:r>
              <a:rPr lang="en-IN" sz="1600" b="0" dirty="0">
                <a:solidFill>
                  <a:srgbClr val="000000"/>
                </a:solidFill>
                <a:effectLst/>
                <a:latin typeface="Consolas" panose="020B0609020204030204" pitchFamily="49" charset="0"/>
              </a:rPr>
              <a:t>(</a:t>
            </a:r>
            <a:r>
              <a:rPr lang="en-IN" sz="1600" b="0" dirty="0">
                <a:solidFill>
                  <a:srgbClr val="A31515"/>
                </a:solidFill>
                <a:effectLst/>
                <a:latin typeface="Consolas" panose="020B0609020204030204" pitchFamily="49" charset="0"/>
              </a:rPr>
              <a:t>"Invalid vehicle details. Please check and try again."</a:t>
            </a:r>
            <a:r>
              <a:rPr lang="en-IN" sz="1600" b="0" dirty="0">
                <a:solidFill>
                  <a:srgbClr val="000000"/>
                </a:solidFill>
                <a:effectLst/>
                <a:latin typeface="Consolas" panose="020B0609020204030204" pitchFamily="49" charset="0"/>
              </a:rPr>
              <a:t>)</a:t>
            </a:r>
            <a:br>
              <a:rPr lang="en-IN" sz="1600" b="0" dirty="0">
                <a:solidFill>
                  <a:srgbClr val="000000"/>
                </a:solidFill>
                <a:effectLst/>
                <a:latin typeface="Consolas" panose="020B0609020204030204" pitchFamily="49" charset="0"/>
              </a:rPr>
            </a:br>
            <a:endParaRPr lang="en-IN" sz="16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238599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TextBox 5">
            <a:extLst>
              <a:ext uri="{FF2B5EF4-FFF2-40B4-BE49-F238E27FC236}">
                <a16:creationId xmlns:a16="http://schemas.microsoft.com/office/drawing/2014/main" id="{90C80DBA-B4EA-31AB-4D7B-E7F3008C4D8E}"/>
              </a:ext>
            </a:extLst>
          </p:cNvPr>
          <p:cNvSpPr txBox="1"/>
          <p:nvPr/>
        </p:nvSpPr>
        <p:spPr>
          <a:xfrm>
            <a:off x="141027" y="67117"/>
            <a:ext cx="12050973" cy="765513"/>
          </a:xfrm>
          <a:prstGeom prst="rect">
            <a:avLst/>
          </a:prstGeom>
          <a:solidFill>
            <a:schemeClr val="tx1"/>
          </a:solidFill>
        </p:spPr>
        <p:txBody>
          <a:bodyPr wrap="square" rtlCol="0">
            <a:spAutoFit/>
          </a:bodyPr>
          <a:lstStyle/>
          <a:p>
            <a:endParaRPr lang="en-IN" dirty="0"/>
          </a:p>
        </p:txBody>
      </p:sp>
      <p:sp>
        <p:nvSpPr>
          <p:cNvPr id="2" name="TextBox 1">
            <a:extLst>
              <a:ext uri="{FF2B5EF4-FFF2-40B4-BE49-F238E27FC236}">
                <a16:creationId xmlns:a16="http://schemas.microsoft.com/office/drawing/2014/main" id="{B698A1D2-A696-2FE9-ABA6-F7A1BFBE9289}"/>
              </a:ext>
            </a:extLst>
          </p:cNvPr>
          <p:cNvSpPr txBox="1"/>
          <p:nvPr/>
        </p:nvSpPr>
        <p:spPr>
          <a:xfrm>
            <a:off x="2115403" y="67117"/>
            <a:ext cx="7547212" cy="677401"/>
          </a:xfrm>
          <a:prstGeom prst="rect">
            <a:avLst/>
          </a:prstGeom>
        </p:spPr>
        <p:txBody>
          <a:bodyPr vert="horz" lIns="91440" tIns="45720" rIns="91440" bIns="45720" rtlCol="0" anchor="b">
            <a:noAutofit/>
          </a:bodyPr>
          <a:lstStyle/>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6.</a:t>
            </a: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a:p>
            <a:pPr marL="228600" algn="ctr">
              <a:lnSpc>
                <a:spcPct val="150000"/>
              </a:lnSpc>
              <a:spcAft>
                <a:spcPts val="600"/>
              </a:spcAft>
            </a:pPr>
            <a:endParaRPr lang="en-US" sz="2800" b="1"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6CA0F51-3C77-6EE1-AC85-12C98E276EE5}"/>
              </a:ext>
            </a:extLst>
          </p:cNvPr>
          <p:cNvSpPr txBox="1"/>
          <p:nvPr/>
        </p:nvSpPr>
        <p:spPr>
          <a:xfrm>
            <a:off x="2789706" y="183640"/>
            <a:ext cx="6130558" cy="658706"/>
          </a:xfrm>
          <a:prstGeom prst="rect">
            <a:avLst/>
          </a:prstGeom>
          <a:noFill/>
        </p:spPr>
        <p:txBody>
          <a:bodyPr wrap="square">
            <a:spAutoFit/>
          </a:bodyPr>
          <a:lstStyle/>
          <a:p>
            <a:pPr marL="228600" algn="ctr">
              <a:lnSpc>
                <a:spcPct val="150000"/>
              </a:lnSpc>
              <a:spcAft>
                <a:spcPts val="600"/>
              </a:spcAft>
            </a:pPr>
            <a:r>
              <a:rPr lang="en-US" sz="2800" b="1" dirty="0">
                <a:solidFill>
                  <a:schemeClr val="bg1"/>
                </a:solidFill>
                <a:latin typeface="Cambria" panose="02040503050406030204" pitchFamily="18" charset="0"/>
                <a:ea typeface="Cambria" panose="02040503050406030204" pitchFamily="18" charset="0"/>
              </a:rPr>
              <a:t> 7. Vehicle Rental Agency Problem</a:t>
            </a:r>
          </a:p>
        </p:txBody>
      </p:sp>
      <p:sp>
        <p:nvSpPr>
          <p:cNvPr id="8" name="TextBox 7">
            <a:extLst>
              <a:ext uri="{FF2B5EF4-FFF2-40B4-BE49-F238E27FC236}">
                <a16:creationId xmlns:a16="http://schemas.microsoft.com/office/drawing/2014/main" id="{6A59B672-C139-E03F-E2C8-CD8398A13445}"/>
              </a:ext>
            </a:extLst>
          </p:cNvPr>
          <p:cNvSpPr txBox="1"/>
          <p:nvPr/>
        </p:nvSpPr>
        <p:spPr>
          <a:xfrm>
            <a:off x="272376" y="950043"/>
            <a:ext cx="11741284" cy="6047809"/>
          </a:xfrm>
          <a:prstGeom prst="rect">
            <a:avLst/>
          </a:prstGeom>
          <a:noFill/>
        </p:spPr>
        <p:txBody>
          <a:bodyPr wrap="square">
            <a:spAutoFit/>
          </a:bodyPr>
          <a:lstStyle/>
          <a:p>
            <a:pPr>
              <a:lnSpc>
                <a:spcPct val="150000"/>
              </a:lnSpc>
            </a:pPr>
            <a:r>
              <a:rPr lang="en-IN" b="0" dirty="0">
                <a:solidFill>
                  <a:srgbClr val="001080"/>
                </a:solidFill>
                <a:effectLst/>
                <a:latin typeface="Consolas" panose="020B0609020204030204" pitchFamily="49" charset="0"/>
              </a:rPr>
              <a:t>agency</a:t>
            </a:r>
            <a:r>
              <a:rPr lang="en-IN" b="0" dirty="0">
                <a:solidFill>
                  <a:srgbClr val="000000"/>
                </a:solidFill>
                <a:effectLst/>
                <a:latin typeface="Consolas" panose="020B0609020204030204" pitchFamily="49" charset="0"/>
              </a:rPr>
              <a:t> = </a:t>
            </a:r>
            <a:r>
              <a:rPr lang="en-IN" b="0" dirty="0" err="1">
                <a:solidFill>
                  <a:srgbClr val="267F99"/>
                </a:solidFill>
                <a:effectLst/>
                <a:latin typeface="Consolas" panose="020B0609020204030204" pitchFamily="49" charset="0"/>
              </a:rPr>
              <a:t>RentalAgency</a:t>
            </a:r>
            <a:r>
              <a:rPr lang="en-IN" b="0" dirty="0">
                <a:solidFill>
                  <a:srgbClr val="000000"/>
                </a:solidFill>
                <a:effectLst/>
                <a:latin typeface="Consolas" panose="020B0609020204030204" pitchFamily="49" charset="0"/>
              </a:rPr>
              <a:t>()</a:t>
            </a:r>
          </a:p>
          <a:p>
            <a:pPr>
              <a:lnSpc>
                <a:spcPct val="150000"/>
              </a:lnSpc>
            </a:pPr>
            <a:r>
              <a:rPr lang="en-IN" b="0" dirty="0">
                <a:solidFill>
                  <a:srgbClr val="001080"/>
                </a:solidFill>
                <a:effectLst/>
                <a:latin typeface="Consolas" panose="020B0609020204030204" pitchFamily="49" charset="0"/>
              </a:rPr>
              <a:t>vehicle1</a:t>
            </a:r>
            <a:r>
              <a:rPr lang="en-IN" b="0" dirty="0">
                <a:solidFill>
                  <a:srgbClr val="000000"/>
                </a:solidFill>
                <a:effectLst/>
                <a:latin typeface="Consolas" panose="020B0609020204030204" pitchFamily="49" charset="0"/>
              </a:rPr>
              <a:t> = </a:t>
            </a:r>
            <a:r>
              <a:rPr lang="en-IN" b="0" dirty="0">
                <a:solidFill>
                  <a:srgbClr val="267F99"/>
                </a:solidFill>
                <a:effectLst/>
                <a:latin typeface="Consolas" panose="020B0609020204030204" pitchFamily="49" charset="0"/>
              </a:rPr>
              <a:t>Vehicle</a:t>
            </a:r>
            <a:r>
              <a:rPr lang="en-IN" b="0" dirty="0">
                <a:solidFill>
                  <a:srgbClr val="000000"/>
                </a:solidFill>
                <a:effectLst/>
                <a:latin typeface="Consolas" panose="020B0609020204030204" pitchFamily="49" charset="0"/>
              </a:rPr>
              <a:t>(</a:t>
            </a:r>
            <a:r>
              <a:rPr lang="en-IN" b="0" dirty="0">
                <a:solidFill>
                  <a:srgbClr val="A31515"/>
                </a:solidFill>
                <a:effectLst/>
                <a:latin typeface="Consolas" panose="020B0609020204030204" pitchFamily="49" charset="0"/>
              </a:rPr>
              <a:t>"Toyota"</a:t>
            </a:r>
            <a:r>
              <a:rPr lang="en-IN" b="0" dirty="0">
                <a:solidFill>
                  <a:srgbClr val="000000"/>
                </a:solidFill>
                <a:effectLst/>
                <a:latin typeface="Consolas" panose="020B0609020204030204" pitchFamily="49" charset="0"/>
              </a:rPr>
              <a:t>, </a:t>
            </a:r>
            <a:r>
              <a:rPr lang="en-IN" b="0" dirty="0">
                <a:solidFill>
                  <a:srgbClr val="A31515"/>
                </a:solidFill>
                <a:effectLst/>
                <a:latin typeface="Consolas" panose="020B0609020204030204" pitchFamily="49" charset="0"/>
              </a:rPr>
              <a:t>"Corolla"</a:t>
            </a:r>
            <a:r>
              <a:rPr lang="en-IN" b="0" dirty="0">
                <a:solidFill>
                  <a:srgbClr val="000000"/>
                </a:solidFill>
                <a:effectLst/>
                <a:latin typeface="Consolas" panose="020B0609020204030204" pitchFamily="49" charset="0"/>
              </a:rPr>
              <a:t>, </a:t>
            </a:r>
            <a:r>
              <a:rPr lang="en-IN" b="0" dirty="0">
                <a:solidFill>
                  <a:srgbClr val="098658"/>
                </a:solidFill>
                <a:effectLst/>
                <a:latin typeface="Consolas" panose="020B0609020204030204" pitchFamily="49" charset="0"/>
              </a:rPr>
              <a:t>2020</a:t>
            </a:r>
            <a:r>
              <a:rPr lang="en-IN" b="0" dirty="0">
                <a:solidFill>
                  <a:srgbClr val="000000"/>
                </a:solidFill>
                <a:effectLst/>
                <a:latin typeface="Consolas" panose="020B0609020204030204" pitchFamily="49" charset="0"/>
              </a:rPr>
              <a:t>)</a:t>
            </a:r>
          </a:p>
          <a:p>
            <a:pPr>
              <a:lnSpc>
                <a:spcPct val="150000"/>
              </a:lnSpc>
            </a:pPr>
            <a:r>
              <a:rPr lang="en-IN" b="0" dirty="0">
                <a:solidFill>
                  <a:srgbClr val="001080"/>
                </a:solidFill>
                <a:effectLst/>
                <a:latin typeface="Consolas" panose="020B0609020204030204" pitchFamily="49" charset="0"/>
              </a:rPr>
              <a:t>vehicle2</a:t>
            </a:r>
            <a:r>
              <a:rPr lang="en-IN" b="0" dirty="0">
                <a:solidFill>
                  <a:srgbClr val="000000"/>
                </a:solidFill>
                <a:effectLst/>
                <a:latin typeface="Consolas" panose="020B0609020204030204" pitchFamily="49" charset="0"/>
              </a:rPr>
              <a:t> = </a:t>
            </a:r>
            <a:r>
              <a:rPr lang="en-IN" b="0" dirty="0">
                <a:solidFill>
                  <a:srgbClr val="267F99"/>
                </a:solidFill>
                <a:effectLst/>
                <a:latin typeface="Consolas" panose="020B0609020204030204" pitchFamily="49" charset="0"/>
              </a:rPr>
              <a:t>Vehicle</a:t>
            </a:r>
            <a:r>
              <a:rPr lang="en-IN" b="0" dirty="0">
                <a:solidFill>
                  <a:srgbClr val="000000"/>
                </a:solidFill>
                <a:effectLst/>
                <a:latin typeface="Consolas" panose="020B0609020204030204" pitchFamily="49" charset="0"/>
              </a:rPr>
              <a:t>(</a:t>
            </a:r>
            <a:r>
              <a:rPr lang="en-IN" b="0" dirty="0">
                <a:solidFill>
                  <a:srgbClr val="A31515"/>
                </a:solidFill>
                <a:effectLst/>
                <a:latin typeface="Consolas" panose="020B0609020204030204" pitchFamily="49" charset="0"/>
              </a:rPr>
              <a:t>"Honda"</a:t>
            </a:r>
            <a:r>
              <a:rPr lang="en-IN" b="0" dirty="0">
                <a:solidFill>
                  <a:srgbClr val="000000"/>
                </a:solidFill>
                <a:effectLst/>
                <a:latin typeface="Consolas" panose="020B0609020204030204" pitchFamily="49" charset="0"/>
              </a:rPr>
              <a:t>, </a:t>
            </a:r>
            <a:r>
              <a:rPr lang="en-IN" b="0" dirty="0">
                <a:solidFill>
                  <a:srgbClr val="A31515"/>
                </a:solidFill>
                <a:effectLst/>
                <a:latin typeface="Consolas" panose="020B0609020204030204" pitchFamily="49" charset="0"/>
              </a:rPr>
              <a:t>"Civic"</a:t>
            </a:r>
            <a:r>
              <a:rPr lang="en-IN" b="0" dirty="0">
                <a:solidFill>
                  <a:srgbClr val="000000"/>
                </a:solidFill>
                <a:effectLst/>
                <a:latin typeface="Consolas" panose="020B0609020204030204" pitchFamily="49" charset="0"/>
              </a:rPr>
              <a:t>, </a:t>
            </a:r>
            <a:r>
              <a:rPr lang="en-IN" b="0" dirty="0">
                <a:solidFill>
                  <a:srgbClr val="098658"/>
                </a:solidFill>
                <a:effectLst/>
                <a:latin typeface="Consolas" panose="020B0609020204030204" pitchFamily="49" charset="0"/>
              </a:rPr>
              <a:t>2019</a:t>
            </a:r>
            <a:r>
              <a:rPr lang="en-IN" b="0" dirty="0">
                <a:solidFill>
                  <a:srgbClr val="000000"/>
                </a:solidFill>
                <a:effectLst/>
                <a:latin typeface="Consolas" panose="020B0609020204030204" pitchFamily="49" charset="0"/>
              </a:rPr>
              <a:t>)</a:t>
            </a:r>
          </a:p>
          <a:p>
            <a:pPr>
              <a:lnSpc>
                <a:spcPct val="150000"/>
              </a:lnSpc>
            </a:pPr>
            <a:r>
              <a:rPr lang="en-IN" b="0" dirty="0">
                <a:solidFill>
                  <a:srgbClr val="001080"/>
                </a:solidFill>
                <a:effectLst/>
                <a:latin typeface="Consolas" panose="020B0609020204030204" pitchFamily="49" charset="0"/>
              </a:rPr>
              <a:t>vehicle3</a:t>
            </a:r>
            <a:r>
              <a:rPr lang="en-IN" b="0" dirty="0">
                <a:solidFill>
                  <a:srgbClr val="000000"/>
                </a:solidFill>
                <a:effectLst/>
                <a:latin typeface="Consolas" panose="020B0609020204030204" pitchFamily="49" charset="0"/>
              </a:rPr>
              <a:t> = </a:t>
            </a:r>
            <a:r>
              <a:rPr lang="en-IN" b="0" dirty="0">
                <a:solidFill>
                  <a:srgbClr val="267F99"/>
                </a:solidFill>
                <a:effectLst/>
                <a:latin typeface="Consolas" panose="020B0609020204030204" pitchFamily="49" charset="0"/>
              </a:rPr>
              <a:t>Vehicle</a:t>
            </a:r>
            <a:r>
              <a:rPr lang="en-IN" b="0" dirty="0">
                <a:solidFill>
                  <a:srgbClr val="000000"/>
                </a:solidFill>
                <a:effectLst/>
                <a:latin typeface="Consolas" panose="020B0609020204030204" pitchFamily="49" charset="0"/>
              </a:rPr>
              <a:t>(</a:t>
            </a:r>
            <a:r>
              <a:rPr lang="en-IN" b="0" dirty="0">
                <a:solidFill>
                  <a:srgbClr val="A31515"/>
                </a:solidFill>
                <a:effectLst/>
                <a:latin typeface="Consolas" panose="020B0609020204030204" pitchFamily="49" charset="0"/>
              </a:rPr>
              <a:t>"Ford"</a:t>
            </a:r>
            <a:r>
              <a:rPr lang="en-IN" b="0" dirty="0">
                <a:solidFill>
                  <a:srgbClr val="000000"/>
                </a:solidFill>
                <a:effectLst/>
                <a:latin typeface="Consolas" panose="020B0609020204030204" pitchFamily="49" charset="0"/>
              </a:rPr>
              <a:t>, </a:t>
            </a:r>
            <a:r>
              <a:rPr lang="en-IN" b="0" dirty="0">
                <a:solidFill>
                  <a:srgbClr val="A31515"/>
                </a:solidFill>
                <a:effectLst/>
                <a:latin typeface="Consolas" panose="020B0609020204030204" pitchFamily="49" charset="0"/>
              </a:rPr>
              <a:t>"F-150"</a:t>
            </a:r>
            <a:r>
              <a:rPr lang="en-IN" b="0" dirty="0">
                <a:solidFill>
                  <a:srgbClr val="000000"/>
                </a:solidFill>
                <a:effectLst/>
                <a:latin typeface="Consolas" panose="020B0609020204030204" pitchFamily="49" charset="0"/>
              </a:rPr>
              <a:t>, </a:t>
            </a:r>
            <a:r>
              <a:rPr lang="en-IN" b="0" dirty="0">
                <a:solidFill>
                  <a:srgbClr val="098658"/>
                </a:solidFill>
                <a:effectLst/>
                <a:latin typeface="Consolas" panose="020B0609020204030204" pitchFamily="49" charset="0"/>
              </a:rPr>
              <a:t>2021</a:t>
            </a:r>
            <a:r>
              <a:rPr lang="en-IN" b="0" dirty="0">
                <a:solidFill>
                  <a:srgbClr val="000000"/>
                </a:solidFill>
                <a:effectLst/>
                <a:latin typeface="Consolas" panose="020B0609020204030204" pitchFamily="49" charset="0"/>
              </a:rPr>
              <a:t>)</a:t>
            </a:r>
          </a:p>
          <a:p>
            <a:pPr>
              <a:lnSpc>
                <a:spcPct val="150000"/>
              </a:lnSpc>
            </a:pPr>
            <a:r>
              <a:rPr lang="en-IN" b="0" dirty="0" err="1">
                <a:solidFill>
                  <a:srgbClr val="001080"/>
                </a:solidFill>
                <a:effectLst/>
                <a:latin typeface="Consolas" panose="020B0609020204030204" pitchFamily="49" charset="0"/>
              </a:rPr>
              <a:t>agency</a:t>
            </a:r>
            <a:r>
              <a:rPr lang="en-IN" b="0" dirty="0" err="1">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add_vehicle</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vehicle1</a:t>
            </a:r>
            <a:r>
              <a:rPr lang="en-IN" b="0" dirty="0">
                <a:solidFill>
                  <a:srgbClr val="000000"/>
                </a:solidFill>
                <a:effectLst/>
                <a:latin typeface="Consolas" panose="020B0609020204030204" pitchFamily="49" charset="0"/>
              </a:rPr>
              <a:t>)</a:t>
            </a:r>
          </a:p>
          <a:p>
            <a:pPr>
              <a:lnSpc>
                <a:spcPct val="150000"/>
              </a:lnSpc>
            </a:pPr>
            <a:r>
              <a:rPr lang="en-IN" b="0" dirty="0" err="1">
                <a:solidFill>
                  <a:srgbClr val="001080"/>
                </a:solidFill>
                <a:effectLst/>
                <a:latin typeface="Consolas" panose="020B0609020204030204" pitchFamily="49" charset="0"/>
              </a:rPr>
              <a:t>agency</a:t>
            </a:r>
            <a:r>
              <a:rPr lang="en-IN" b="0" dirty="0" err="1">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add_vehicle</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vehicle2</a:t>
            </a:r>
            <a:r>
              <a:rPr lang="en-IN" b="0" dirty="0">
                <a:solidFill>
                  <a:srgbClr val="000000"/>
                </a:solidFill>
                <a:effectLst/>
                <a:latin typeface="Consolas" panose="020B0609020204030204" pitchFamily="49" charset="0"/>
              </a:rPr>
              <a:t>)</a:t>
            </a:r>
          </a:p>
          <a:p>
            <a:pPr>
              <a:lnSpc>
                <a:spcPct val="150000"/>
              </a:lnSpc>
            </a:pPr>
            <a:r>
              <a:rPr lang="en-IN" b="0" dirty="0" err="1">
                <a:solidFill>
                  <a:srgbClr val="001080"/>
                </a:solidFill>
                <a:effectLst/>
                <a:latin typeface="Consolas" panose="020B0609020204030204" pitchFamily="49" charset="0"/>
              </a:rPr>
              <a:t>agency</a:t>
            </a:r>
            <a:r>
              <a:rPr lang="en-IN" b="0" dirty="0" err="1">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add_vehicle</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vehicle3</a:t>
            </a:r>
            <a:r>
              <a:rPr lang="en-IN" b="0" dirty="0">
                <a:solidFill>
                  <a:srgbClr val="000000"/>
                </a:solidFill>
                <a:effectLst/>
                <a:latin typeface="Consolas" panose="020B0609020204030204" pitchFamily="49" charset="0"/>
              </a:rPr>
              <a:t>)</a:t>
            </a:r>
          </a:p>
          <a:p>
            <a:pPr>
              <a:lnSpc>
                <a:spcPct val="150000"/>
              </a:lnSpc>
            </a:pPr>
            <a:r>
              <a:rPr lang="en-IN" b="0" dirty="0" err="1">
                <a:solidFill>
                  <a:srgbClr val="001080"/>
                </a:solidFill>
                <a:effectLst/>
                <a:latin typeface="Consolas" panose="020B0609020204030204" pitchFamily="49" charset="0"/>
              </a:rPr>
              <a:t>agency</a:t>
            </a:r>
            <a:r>
              <a:rPr lang="en-IN" b="0" dirty="0" err="1">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display_available_vehicles</a:t>
            </a:r>
            <a:r>
              <a:rPr lang="en-IN" b="0" dirty="0">
                <a:solidFill>
                  <a:srgbClr val="000000"/>
                </a:solidFill>
                <a:effectLst/>
                <a:latin typeface="Consolas" panose="020B0609020204030204" pitchFamily="49" charset="0"/>
              </a:rPr>
              <a:t>()</a:t>
            </a:r>
          </a:p>
          <a:p>
            <a:pPr>
              <a:lnSpc>
                <a:spcPct val="150000"/>
              </a:lnSpc>
            </a:pPr>
            <a:r>
              <a:rPr lang="en-IN" b="0" dirty="0" err="1">
                <a:solidFill>
                  <a:srgbClr val="001080"/>
                </a:solidFill>
                <a:effectLst/>
                <a:latin typeface="Consolas" panose="020B0609020204030204" pitchFamily="49" charset="0"/>
              </a:rPr>
              <a:t>agency</a:t>
            </a:r>
            <a:r>
              <a:rPr lang="en-IN" b="0" dirty="0" err="1">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rent_vehicle</a:t>
            </a:r>
            <a:r>
              <a:rPr lang="en-IN" b="0" dirty="0">
                <a:solidFill>
                  <a:srgbClr val="000000"/>
                </a:solidFill>
                <a:effectLst/>
                <a:latin typeface="Consolas" panose="020B0609020204030204" pitchFamily="49" charset="0"/>
              </a:rPr>
              <a:t>(</a:t>
            </a:r>
            <a:r>
              <a:rPr lang="en-IN" b="0" dirty="0">
                <a:solidFill>
                  <a:srgbClr val="A31515"/>
                </a:solidFill>
                <a:effectLst/>
                <a:latin typeface="Consolas" panose="020B0609020204030204" pitchFamily="49" charset="0"/>
              </a:rPr>
              <a:t>"Toyota"</a:t>
            </a:r>
            <a:r>
              <a:rPr lang="en-IN" b="0" dirty="0">
                <a:solidFill>
                  <a:srgbClr val="000000"/>
                </a:solidFill>
                <a:effectLst/>
                <a:latin typeface="Consolas" panose="020B0609020204030204" pitchFamily="49" charset="0"/>
              </a:rPr>
              <a:t>, </a:t>
            </a:r>
            <a:r>
              <a:rPr lang="en-IN" b="0" dirty="0">
                <a:solidFill>
                  <a:srgbClr val="A31515"/>
                </a:solidFill>
                <a:effectLst/>
                <a:latin typeface="Consolas" panose="020B0609020204030204" pitchFamily="49" charset="0"/>
              </a:rPr>
              <a:t>"Corolla"</a:t>
            </a:r>
            <a:r>
              <a:rPr lang="en-IN" b="0" dirty="0">
                <a:solidFill>
                  <a:srgbClr val="000000"/>
                </a:solidFill>
                <a:effectLst/>
                <a:latin typeface="Consolas" panose="020B0609020204030204" pitchFamily="49" charset="0"/>
              </a:rPr>
              <a:t>, </a:t>
            </a:r>
            <a:r>
              <a:rPr lang="en-IN" b="0" dirty="0">
                <a:solidFill>
                  <a:srgbClr val="098658"/>
                </a:solidFill>
                <a:effectLst/>
                <a:latin typeface="Consolas" panose="020B0609020204030204" pitchFamily="49" charset="0"/>
              </a:rPr>
              <a:t>2020</a:t>
            </a:r>
            <a:r>
              <a:rPr lang="en-IN" b="0" dirty="0">
                <a:solidFill>
                  <a:srgbClr val="000000"/>
                </a:solidFill>
                <a:effectLst/>
                <a:latin typeface="Consolas" panose="020B0609020204030204" pitchFamily="49" charset="0"/>
              </a:rPr>
              <a:t>)</a:t>
            </a:r>
          </a:p>
          <a:p>
            <a:pPr>
              <a:lnSpc>
                <a:spcPct val="150000"/>
              </a:lnSpc>
            </a:pPr>
            <a:r>
              <a:rPr lang="en-IN" b="0" dirty="0" err="1">
                <a:solidFill>
                  <a:srgbClr val="001080"/>
                </a:solidFill>
                <a:effectLst/>
                <a:latin typeface="Consolas" panose="020B0609020204030204" pitchFamily="49" charset="0"/>
              </a:rPr>
              <a:t>agency</a:t>
            </a:r>
            <a:r>
              <a:rPr lang="en-IN" b="0" dirty="0" err="1">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rent_vehicle</a:t>
            </a:r>
            <a:r>
              <a:rPr lang="en-IN" b="0" dirty="0">
                <a:solidFill>
                  <a:srgbClr val="000000"/>
                </a:solidFill>
                <a:effectLst/>
                <a:latin typeface="Consolas" panose="020B0609020204030204" pitchFamily="49" charset="0"/>
              </a:rPr>
              <a:t>(</a:t>
            </a:r>
            <a:r>
              <a:rPr lang="en-IN" b="0" dirty="0">
                <a:solidFill>
                  <a:srgbClr val="A31515"/>
                </a:solidFill>
                <a:effectLst/>
                <a:latin typeface="Consolas" panose="020B0609020204030204" pitchFamily="49" charset="0"/>
              </a:rPr>
              <a:t>"Ford"</a:t>
            </a:r>
            <a:r>
              <a:rPr lang="en-IN" b="0" dirty="0">
                <a:solidFill>
                  <a:srgbClr val="000000"/>
                </a:solidFill>
                <a:effectLst/>
                <a:latin typeface="Consolas" panose="020B0609020204030204" pitchFamily="49" charset="0"/>
              </a:rPr>
              <a:t>, </a:t>
            </a:r>
            <a:r>
              <a:rPr lang="en-IN" b="0" dirty="0">
                <a:solidFill>
                  <a:srgbClr val="A31515"/>
                </a:solidFill>
                <a:effectLst/>
                <a:latin typeface="Consolas" panose="020B0609020204030204" pitchFamily="49" charset="0"/>
              </a:rPr>
              <a:t>"F-150"</a:t>
            </a:r>
            <a:r>
              <a:rPr lang="en-IN" b="0" dirty="0">
                <a:solidFill>
                  <a:srgbClr val="000000"/>
                </a:solidFill>
                <a:effectLst/>
                <a:latin typeface="Consolas" panose="020B0609020204030204" pitchFamily="49" charset="0"/>
              </a:rPr>
              <a:t>, </a:t>
            </a:r>
            <a:r>
              <a:rPr lang="en-IN" b="0" dirty="0">
                <a:solidFill>
                  <a:srgbClr val="098658"/>
                </a:solidFill>
                <a:effectLst/>
                <a:latin typeface="Consolas" panose="020B0609020204030204" pitchFamily="49" charset="0"/>
              </a:rPr>
              <a:t>2021</a:t>
            </a:r>
            <a:r>
              <a:rPr lang="en-IN" b="0" dirty="0">
                <a:solidFill>
                  <a:srgbClr val="000000"/>
                </a:solidFill>
                <a:effectLst/>
                <a:latin typeface="Consolas" panose="020B0609020204030204" pitchFamily="49" charset="0"/>
              </a:rPr>
              <a:t>)</a:t>
            </a:r>
          </a:p>
          <a:p>
            <a:pPr>
              <a:lnSpc>
                <a:spcPct val="150000"/>
              </a:lnSpc>
            </a:pPr>
            <a:r>
              <a:rPr lang="en-IN" b="0" dirty="0" err="1">
                <a:solidFill>
                  <a:srgbClr val="001080"/>
                </a:solidFill>
                <a:effectLst/>
                <a:latin typeface="Consolas" panose="020B0609020204030204" pitchFamily="49" charset="0"/>
              </a:rPr>
              <a:t>agency</a:t>
            </a:r>
            <a:r>
              <a:rPr lang="en-IN" b="0" dirty="0" err="1">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display_available_vehicles</a:t>
            </a:r>
            <a:r>
              <a:rPr lang="en-IN" b="0" dirty="0">
                <a:solidFill>
                  <a:srgbClr val="000000"/>
                </a:solidFill>
                <a:effectLst/>
                <a:latin typeface="Consolas" panose="020B0609020204030204" pitchFamily="49" charset="0"/>
              </a:rPr>
              <a:t>()</a:t>
            </a:r>
          </a:p>
          <a:p>
            <a:pPr>
              <a:lnSpc>
                <a:spcPct val="150000"/>
              </a:lnSpc>
            </a:pPr>
            <a:r>
              <a:rPr lang="en-IN" b="0" dirty="0" err="1">
                <a:solidFill>
                  <a:srgbClr val="001080"/>
                </a:solidFill>
                <a:effectLst/>
                <a:latin typeface="Consolas" panose="020B0609020204030204" pitchFamily="49" charset="0"/>
              </a:rPr>
              <a:t>agency</a:t>
            </a:r>
            <a:r>
              <a:rPr lang="en-IN" b="0" dirty="0" err="1">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return_vehicle</a:t>
            </a:r>
            <a:r>
              <a:rPr lang="en-IN" b="0" dirty="0">
                <a:solidFill>
                  <a:srgbClr val="000000"/>
                </a:solidFill>
                <a:effectLst/>
                <a:latin typeface="Consolas" panose="020B0609020204030204" pitchFamily="49" charset="0"/>
              </a:rPr>
              <a:t>(</a:t>
            </a:r>
            <a:r>
              <a:rPr lang="en-IN" b="0" dirty="0">
                <a:solidFill>
                  <a:srgbClr val="A31515"/>
                </a:solidFill>
                <a:effectLst/>
                <a:latin typeface="Consolas" panose="020B0609020204030204" pitchFamily="49" charset="0"/>
              </a:rPr>
              <a:t>"Toyota"</a:t>
            </a:r>
            <a:r>
              <a:rPr lang="en-IN" b="0" dirty="0">
                <a:solidFill>
                  <a:srgbClr val="000000"/>
                </a:solidFill>
                <a:effectLst/>
                <a:latin typeface="Consolas" panose="020B0609020204030204" pitchFamily="49" charset="0"/>
              </a:rPr>
              <a:t>, </a:t>
            </a:r>
            <a:r>
              <a:rPr lang="en-IN" b="0" dirty="0">
                <a:solidFill>
                  <a:srgbClr val="A31515"/>
                </a:solidFill>
                <a:effectLst/>
                <a:latin typeface="Consolas" panose="020B0609020204030204" pitchFamily="49" charset="0"/>
              </a:rPr>
              <a:t>"Corolla"</a:t>
            </a:r>
            <a:r>
              <a:rPr lang="en-IN" b="0" dirty="0">
                <a:solidFill>
                  <a:srgbClr val="000000"/>
                </a:solidFill>
                <a:effectLst/>
                <a:latin typeface="Consolas" panose="020B0609020204030204" pitchFamily="49" charset="0"/>
              </a:rPr>
              <a:t>, </a:t>
            </a:r>
            <a:r>
              <a:rPr lang="en-IN" b="0" dirty="0">
                <a:solidFill>
                  <a:srgbClr val="098658"/>
                </a:solidFill>
                <a:effectLst/>
                <a:latin typeface="Consolas" panose="020B0609020204030204" pitchFamily="49" charset="0"/>
              </a:rPr>
              <a:t>2020</a:t>
            </a:r>
            <a:r>
              <a:rPr lang="en-IN" b="0" dirty="0">
                <a:solidFill>
                  <a:srgbClr val="000000"/>
                </a:solidFill>
                <a:effectLst/>
                <a:latin typeface="Consolas" panose="020B0609020204030204" pitchFamily="49" charset="0"/>
              </a:rPr>
              <a:t>)</a:t>
            </a:r>
          </a:p>
          <a:p>
            <a:pPr>
              <a:lnSpc>
                <a:spcPct val="150000"/>
              </a:lnSpc>
            </a:pPr>
            <a:r>
              <a:rPr lang="en-IN" b="0" dirty="0" err="1">
                <a:solidFill>
                  <a:srgbClr val="001080"/>
                </a:solidFill>
                <a:effectLst/>
                <a:latin typeface="Consolas" panose="020B0609020204030204" pitchFamily="49" charset="0"/>
              </a:rPr>
              <a:t>agency</a:t>
            </a:r>
            <a:r>
              <a:rPr lang="en-IN" b="0" dirty="0" err="1">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display_available_vehicles</a:t>
            </a:r>
            <a:r>
              <a:rPr lang="en-IN" b="0" dirty="0">
                <a:solidFill>
                  <a:srgbClr val="000000"/>
                </a:solidFill>
                <a:effectLst/>
                <a:latin typeface="Consolas" panose="020B0609020204030204" pitchFamily="49" charset="0"/>
              </a:rPr>
              <a:t>()</a:t>
            </a:r>
          </a:p>
          <a:p>
            <a:br>
              <a:rPr lang="en-IN" b="0" dirty="0">
                <a:solidFill>
                  <a:srgbClr val="000000"/>
                </a:solidFill>
                <a:effectLst/>
                <a:latin typeface="Consolas" panose="020B0609020204030204" pitchFamily="49" charset="0"/>
              </a:rPr>
            </a:br>
            <a:endParaRPr lang="en-IN"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696730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33CC-2A81-DAE9-77E8-5DA32BD901AF}"/>
              </a:ext>
            </a:extLst>
          </p:cNvPr>
          <p:cNvSpPr>
            <a:spLocks noGrp="1"/>
          </p:cNvSpPr>
          <p:nvPr>
            <p:ph type="ctrTitle"/>
          </p:nvPr>
        </p:nvSpPr>
        <p:spPr/>
        <p:txBody>
          <a:bodyPr/>
          <a:lstStyle/>
          <a:p>
            <a:r>
              <a:rPr lang="en-IN" dirty="0"/>
              <a:t>END OF THE UNIT </a:t>
            </a:r>
            <a:r>
              <a:rPr lang="en-IN"/>
              <a:t>- IV</a:t>
            </a:r>
            <a:endParaRPr lang="en-IN" dirty="0"/>
          </a:p>
        </p:txBody>
      </p:sp>
    </p:spTree>
    <p:extLst>
      <p:ext uri="{BB962C8B-B14F-4D97-AF65-F5344CB8AC3E}">
        <p14:creationId xmlns:p14="http://schemas.microsoft.com/office/powerpoint/2010/main" val="379047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19" name="Group 18">
            <a:extLst>
              <a:ext uri="{FF2B5EF4-FFF2-40B4-BE49-F238E27FC236}">
                <a16:creationId xmlns:a16="http://schemas.microsoft.com/office/drawing/2014/main" id="{C1DF2FA4-D8F5-A89B-3EBC-05E375F6C418}"/>
              </a:ext>
            </a:extLst>
          </p:cNvPr>
          <p:cNvGrpSpPr/>
          <p:nvPr/>
        </p:nvGrpSpPr>
        <p:grpSpPr>
          <a:xfrm>
            <a:off x="0" y="73941"/>
            <a:ext cx="12192000" cy="6858000"/>
            <a:chOff x="0" y="73941"/>
            <a:chExt cx="12192000" cy="6858000"/>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8278" y="1122932"/>
              <a:ext cx="3326796" cy="5336274"/>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0" y="73941"/>
              <a:ext cx="12192000" cy="875490"/>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4064484" y="94943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685800" indent="-457200">
              <a:lnSpc>
                <a:spcPct val="150000"/>
              </a:lnSpc>
              <a:spcAft>
                <a:spcPts val="600"/>
              </a:spcAft>
              <a:buFont typeface="+mj-lt"/>
              <a:buAutoNum type="arabicPeriod"/>
            </a:pPr>
            <a:r>
              <a:rPr lang="en-US" sz="2800" b="1" dirty="0">
                <a:solidFill>
                  <a:schemeClr val="bg1"/>
                </a:solidFill>
                <a:latin typeface="Cambria" panose="02040503050406030204" pitchFamily="18" charset="0"/>
                <a:ea typeface="Cambria" panose="02040503050406030204" pitchFamily="18" charset="0"/>
              </a:rPr>
              <a:t>Object Oriented Programming Concepts</a:t>
            </a:r>
          </a:p>
        </p:txBody>
      </p:sp>
      <p:pic>
        <p:nvPicPr>
          <p:cNvPr id="2050" name="Picture 2">
            <a:extLst>
              <a:ext uri="{FF2B5EF4-FFF2-40B4-BE49-F238E27FC236}">
                <a16:creationId xmlns:a16="http://schemas.microsoft.com/office/drawing/2014/main" id="{31E2EB1C-B9D8-D0F0-6D00-F762CD634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194" y="1630017"/>
            <a:ext cx="7263951" cy="504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10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685800" indent="-457200">
              <a:lnSpc>
                <a:spcPct val="150000"/>
              </a:lnSpc>
              <a:spcAft>
                <a:spcPts val="600"/>
              </a:spcAft>
              <a:buFont typeface="+mj-lt"/>
              <a:buAutoNum type="arabicPeriod"/>
            </a:pPr>
            <a:r>
              <a:rPr lang="en-US" sz="2800" b="1" dirty="0">
                <a:solidFill>
                  <a:schemeClr val="bg1"/>
                </a:solidFill>
                <a:latin typeface="Cambria" panose="02040503050406030204" pitchFamily="18" charset="0"/>
                <a:ea typeface="Cambria" panose="02040503050406030204" pitchFamily="18" charset="0"/>
              </a:rPr>
              <a:t>What is Object Oriented Programming</a:t>
            </a:r>
          </a:p>
        </p:txBody>
      </p:sp>
      <p:sp>
        <p:nvSpPr>
          <p:cNvPr id="3" name="TextBox 2">
            <a:extLst>
              <a:ext uri="{FF2B5EF4-FFF2-40B4-BE49-F238E27FC236}">
                <a16:creationId xmlns:a16="http://schemas.microsoft.com/office/drawing/2014/main" id="{C6C9015D-84F0-B96D-AE89-2D14568C4F93}"/>
              </a:ext>
            </a:extLst>
          </p:cNvPr>
          <p:cNvSpPr txBox="1"/>
          <p:nvPr/>
        </p:nvSpPr>
        <p:spPr>
          <a:xfrm>
            <a:off x="3844907" y="853351"/>
            <a:ext cx="8153751" cy="5207388"/>
          </a:xfrm>
          <a:prstGeom prst="rect">
            <a:avLst/>
          </a:prstGeom>
          <a:noFill/>
        </p:spPr>
        <p:txBody>
          <a:bodyPr wrap="square">
            <a:spAutoFit/>
          </a:bodyPr>
          <a:lstStyle/>
          <a:p>
            <a:pPr algn="just">
              <a:lnSpc>
                <a:spcPct val="150000"/>
              </a:lnSpc>
            </a:pPr>
            <a:r>
              <a:rPr lang="en-IN" sz="2400" dirty="0">
                <a:solidFill>
                  <a:srgbClr val="161BE0"/>
                </a:solidFill>
                <a:latin typeface="Sitka Banner Semibold" pitchFamily="2" charset="0"/>
              </a:rPr>
              <a:t>Object	 : 	</a:t>
            </a:r>
            <a:r>
              <a:rPr lang="en-IN" sz="2000" dirty="0">
                <a:solidFill>
                  <a:srgbClr val="222222"/>
                </a:solidFill>
                <a:latin typeface="Sitka Banner Semibold" pitchFamily="2" charset="0"/>
              </a:rPr>
              <a:t>An Entity that has a </a:t>
            </a:r>
            <a:r>
              <a:rPr lang="en-IN" sz="2000" b="1" dirty="0">
                <a:solidFill>
                  <a:srgbClr val="FF0000"/>
                </a:solidFill>
                <a:latin typeface="Sitka Banner Semibold" pitchFamily="2" charset="0"/>
              </a:rPr>
              <a:t>state and Behaviour </a:t>
            </a:r>
            <a:r>
              <a:rPr lang="en-IN" sz="2000" dirty="0">
                <a:solidFill>
                  <a:srgbClr val="222222"/>
                </a:solidFill>
                <a:latin typeface="Sitka Banner Semibold" pitchFamily="2" charset="0"/>
              </a:rPr>
              <a:t>associated 			with it .</a:t>
            </a:r>
          </a:p>
          <a:p>
            <a:pPr algn="just">
              <a:lnSpc>
                <a:spcPct val="150000"/>
              </a:lnSpc>
            </a:pPr>
            <a:r>
              <a:rPr lang="en-IN" sz="2000" dirty="0">
                <a:solidFill>
                  <a:srgbClr val="222222"/>
                </a:solidFill>
                <a:latin typeface="Sitka Banner Semibold" pitchFamily="2" charset="0"/>
              </a:rPr>
              <a:t>		</a:t>
            </a:r>
            <a:r>
              <a:rPr lang="en-IN" sz="2000" dirty="0">
                <a:solidFill>
                  <a:srgbClr val="161BE0"/>
                </a:solidFill>
                <a:latin typeface="Sitka Banner Semibold" pitchFamily="2" charset="0"/>
              </a:rPr>
              <a:t>Example 1 </a:t>
            </a:r>
            <a:r>
              <a:rPr lang="en-IN" sz="2000" dirty="0">
                <a:solidFill>
                  <a:srgbClr val="222222"/>
                </a:solidFill>
                <a:latin typeface="Sitka Banner Semibold" pitchFamily="2" charset="0"/>
              </a:rPr>
              <a:t>: </a:t>
            </a:r>
            <a:r>
              <a:rPr lang="en-IN" sz="2000" b="1" dirty="0">
                <a:solidFill>
                  <a:schemeClr val="accent2">
                    <a:lumMod val="75000"/>
                  </a:schemeClr>
                </a:solidFill>
                <a:latin typeface="Sitka Banner Semibold" pitchFamily="2" charset="0"/>
              </a:rPr>
              <a:t>Smith is an  entity that has state and </a:t>
            </a:r>
            <a:r>
              <a:rPr lang="en-IN" sz="2000" b="1" dirty="0" err="1">
                <a:solidFill>
                  <a:schemeClr val="accent2">
                    <a:lumMod val="75000"/>
                  </a:schemeClr>
                </a:solidFill>
                <a:latin typeface="Sitka Banner Semibold" pitchFamily="2" charset="0"/>
              </a:rPr>
              <a:t>behavior</a:t>
            </a:r>
            <a:endParaRPr lang="en-IN" sz="2000" b="1" dirty="0">
              <a:solidFill>
                <a:schemeClr val="accent2">
                  <a:lumMod val="75000"/>
                </a:schemeClr>
              </a:solidFill>
              <a:latin typeface="Sitka Banner Semibold" pitchFamily="2" charset="0"/>
            </a:endParaRPr>
          </a:p>
          <a:p>
            <a:pPr marL="3405188" indent="-360363" algn="just">
              <a:lnSpc>
                <a:spcPct val="150000"/>
              </a:lnSpc>
              <a:buFont typeface="Wingdings" panose="05000000000000000000" pitchFamily="2" charset="2"/>
              <a:buChar char="ü"/>
            </a:pPr>
            <a:r>
              <a:rPr lang="en-IN" sz="2000" dirty="0">
                <a:solidFill>
                  <a:srgbClr val="222222"/>
                </a:solidFill>
                <a:latin typeface="Sitka Banner Semibold" pitchFamily="2" charset="0"/>
              </a:rPr>
              <a:t>State =   </a:t>
            </a:r>
            <a:r>
              <a:rPr lang="en-IN" sz="2000" dirty="0" err="1">
                <a:solidFill>
                  <a:srgbClr val="222222"/>
                </a:solidFill>
                <a:latin typeface="Sitka Banner Semibold" pitchFamily="2" charset="0"/>
              </a:rPr>
              <a:t>RollNo</a:t>
            </a:r>
            <a:r>
              <a:rPr lang="en-IN" sz="2000" dirty="0">
                <a:solidFill>
                  <a:srgbClr val="222222"/>
                </a:solidFill>
                <a:latin typeface="Sitka Banner Semibold" pitchFamily="2" charset="0"/>
              </a:rPr>
              <a:t>, Name, age, branch etc.</a:t>
            </a:r>
          </a:p>
          <a:p>
            <a:pPr marL="3405188" indent="-342900" algn="just" defTabSz="919163">
              <a:lnSpc>
                <a:spcPct val="150000"/>
              </a:lnSpc>
              <a:buFont typeface="Wingdings" panose="05000000000000000000" pitchFamily="2" charset="2"/>
              <a:buChar char="ü"/>
              <a:tabLst>
                <a:tab pos="2693988" algn="l"/>
              </a:tabLst>
            </a:pPr>
            <a:r>
              <a:rPr lang="en-IN" sz="2000" dirty="0">
                <a:solidFill>
                  <a:srgbClr val="222222"/>
                </a:solidFill>
                <a:latin typeface="Sitka Banner Semibold" pitchFamily="2" charset="0"/>
              </a:rPr>
              <a:t> </a:t>
            </a:r>
            <a:r>
              <a:rPr lang="en-IN" sz="2000" dirty="0" err="1">
                <a:solidFill>
                  <a:srgbClr val="222222"/>
                </a:solidFill>
                <a:latin typeface="Sitka Banner Semibold" pitchFamily="2" charset="0"/>
              </a:rPr>
              <a:t>Behavior</a:t>
            </a:r>
            <a:r>
              <a:rPr lang="en-IN" sz="2000" dirty="0">
                <a:solidFill>
                  <a:srgbClr val="222222"/>
                </a:solidFill>
                <a:latin typeface="Sitka Banner Semibold" pitchFamily="2" charset="0"/>
              </a:rPr>
              <a:t> = Writing Internal Exam, External exam, attendance etc..</a:t>
            </a:r>
          </a:p>
          <a:p>
            <a:pPr algn="just">
              <a:lnSpc>
                <a:spcPct val="150000"/>
              </a:lnSpc>
            </a:pPr>
            <a:r>
              <a:rPr lang="en-IN" sz="2000" dirty="0">
                <a:solidFill>
                  <a:srgbClr val="222222"/>
                </a:solidFill>
                <a:latin typeface="Sitka Banner Semibold" pitchFamily="2" charset="0"/>
              </a:rPr>
              <a:t>		</a:t>
            </a:r>
            <a:r>
              <a:rPr lang="en-IN" sz="2000" dirty="0">
                <a:solidFill>
                  <a:srgbClr val="161BE0"/>
                </a:solidFill>
                <a:latin typeface="Sitka Banner Semibold" pitchFamily="2" charset="0"/>
              </a:rPr>
              <a:t>Example 2</a:t>
            </a:r>
            <a:r>
              <a:rPr lang="en-IN" sz="2000" dirty="0">
                <a:solidFill>
                  <a:srgbClr val="222222"/>
                </a:solidFill>
                <a:latin typeface="Sitka Banner Semibold" pitchFamily="2" charset="0"/>
              </a:rPr>
              <a:t>: </a:t>
            </a:r>
            <a:r>
              <a:rPr lang="en-IN" sz="2000" b="1" dirty="0">
                <a:solidFill>
                  <a:schemeClr val="accent2">
                    <a:lumMod val="75000"/>
                  </a:schemeClr>
                </a:solidFill>
                <a:latin typeface="Sitka Banner Semibold" pitchFamily="2" charset="0"/>
              </a:rPr>
              <a:t>German </a:t>
            </a:r>
            <a:r>
              <a:rPr lang="en-IN" sz="2000" b="1" dirty="0" err="1">
                <a:solidFill>
                  <a:schemeClr val="accent2">
                    <a:lumMod val="75000"/>
                  </a:schemeClr>
                </a:solidFill>
                <a:latin typeface="Sitka Banner Semibold" pitchFamily="2" charset="0"/>
              </a:rPr>
              <a:t>Sheperd</a:t>
            </a:r>
            <a:r>
              <a:rPr lang="en-IN" sz="2000" b="1" dirty="0">
                <a:solidFill>
                  <a:schemeClr val="accent2">
                    <a:lumMod val="75000"/>
                  </a:schemeClr>
                </a:solidFill>
                <a:latin typeface="Sitka Banner Semibold" pitchFamily="2" charset="0"/>
              </a:rPr>
              <a:t> is an entity that has state and 			      </a:t>
            </a:r>
            <a:r>
              <a:rPr lang="en-IN" sz="2000" b="1" dirty="0" err="1">
                <a:solidFill>
                  <a:schemeClr val="accent2">
                    <a:lumMod val="75000"/>
                  </a:schemeClr>
                </a:solidFill>
                <a:latin typeface="Sitka Banner Semibold" pitchFamily="2" charset="0"/>
              </a:rPr>
              <a:t>behavior</a:t>
            </a:r>
            <a:r>
              <a:rPr lang="en-IN" sz="2000" b="1" dirty="0">
                <a:solidFill>
                  <a:schemeClr val="accent2">
                    <a:lumMod val="75000"/>
                  </a:schemeClr>
                </a:solidFill>
                <a:latin typeface="Sitka Banner Semibold" pitchFamily="2" charset="0"/>
              </a:rPr>
              <a:t> . </a:t>
            </a:r>
          </a:p>
          <a:p>
            <a:pPr marL="3405188" indent="-342900" algn="just">
              <a:lnSpc>
                <a:spcPct val="150000"/>
              </a:lnSpc>
              <a:buFont typeface="Wingdings" panose="05000000000000000000" pitchFamily="2" charset="2"/>
              <a:buChar char="ü"/>
            </a:pPr>
            <a:r>
              <a:rPr lang="en-IN" sz="2000" dirty="0">
                <a:latin typeface="Sitka Banner Semibold" pitchFamily="2" charset="0"/>
              </a:rPr>
              <a:t>State = age, breed, </a:t>
            </a:r>
            <a:r>
              <a:rPr lang="en-IN" sz="2000" dirty="0" err="1">
                <a:latin typeface="Sitka Banner Semibold" pitchFamily="2" charset="0"/>
              </a:rPr>
              <a:t>color</a:t>
            </a:r>
            <a:r>
              <a:rPr lang="en-IN" sz="2000" dirty="0">
                <a:latin typeface="Sitka Banner Semibold" pitchFamily="2" charset="0"/>
              </a:rPr>
              <a:t> etc..</a:t>
            </a:r>
          </a:p>
          <a:p>
            <a:pPr marL="3405188" indent="-342900" algn="just">
              <a:lnSpc>
                <a:spcPct val="150000"/>
              </a:lnSpc>
              <a:buFont typeface="Wingdings" panose="05000000000000000000" pitchFamily="2" charset="2"/>
              <a:buChar char="ü"/>
            </a:pPr>
            <a:r>
              <a:rPr lang="en-IN" sz="2000" dirty="0" err="1">
                <a:solidFill>
                  <a:srgbClr val="222222"/>
                </a:solidFill>
                <a:latin typeface="Sitka Banner Semibold" pitchFamily="2" charset="0"/>
              </a:rPr>
              <a:t>behavior</a:t>
            </a:r>
            <a:r>
              <a:rPr lang="en-IN" sz="2000" dirty="0">
                <a:solidFill>
                  <a:srgbClr val="222222"/>
                </a:solidFill>
                <a:latin typeface="Sitka Banner Semibold" pitchFamily="2" charset="0"/>
              </a:rPr>
              <a:t> = eating, walking, sleeping, braking  </a:t>
            </a:r>
          </a:p>
          <a:p>
            <a:pPr algn="just">
              <a:lnSpc>
                <a:spcPct val="150000"/>
              </a:lnSpc>
            </a:pPr>
            <a:r>
              <a:rPr lang="en-IN" sz="2000" dirty="0">
                <a:solidFill>
                  <a:srgbClr val="222222"/>
                </a:solidFill>
                <a:latin typeface="Sitka Banner Semibold" pitchFamily="2" charset="0"/>
              </a:rPr>
              <a:t>.</a:t>
            </a:r>
          </a:p>
        </p:txBody>
      </p:sp>
    </p:spTree>
    <p:extLst>
      <p:ext uri="{BB962C8B-B14F-4D97-AF65-F5344CB8AC3E}">
        <p14:creationId xmlns:p14="http://schemas.microsoft.com/office/powerpoint/2010/main" val="318402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685800" indent="-457200">
              <a:lnSpc>
                <a:spcPct val="150000"/>
              </a:lnSpc>
              <a:spcAft>
                <a:spcPts val="600"/>
              </a:spcAft>
              <a:buFont typeface="+mj-lt"/>
              <a:buAutoNum type="arabicPeriod"/>
            </a:pPr>
            <a:r>
              <a:rPr lang="en-US" sz="2800" b="1" dirty="0">
                <a:solidFill>
                  <a:schemeClr val="bg1"/>
                </a:solidFill>
                <a:latin typeface="Cambria" panose="02040503050406030204" pitchFamily="18" charset="0"/>
                <a:ea typeface="Cambria" panose="02040503050406030204" pitchFamily="18" charset="0"/>
              </a:rPr>
              <a:t>What is Object Oriented Programming</a:t>
            </a:r>
          </a:p>
        </p:txBody>
      </p:sp>
      <p:sp>
        <p:nvSpPr>
          <p:cNvPr id="3" name="TextBox 2">
            <a:extLst>
              <a:ext uri="{FF2B5EF4-FFF2-40B4-BE49-F238E27FC236}">
                <a16:creationId xmlns:a16="http://schemas.microsoft.com/office/drawing/2014/main" id="{C6C9015D-84F0-B96D-AE89-2D14568C4F93}"/>
              </a:ext>
            </a:extLst>
          </p:cNvPr>
          <p:cNvSpPr txBox="1"/>
          <p:nvPr/>
        </p:nvSpPr>
        <p:spPr>
          <a:xfrm>
            <a:off x="3844907" y="853351"/>
            <a:ext cx="8153751" cy="4191725"/>
          </a:xfrm>
          <a:prstGeom prst="rect">
            <a:avLst/>
          </a:prstGeom>
          <a:noFill/>
        </p:spPr>
        <p:txBody>
          <a:bodyPr wrap="square">
            <a:spAutoFit/>
          </a:bodyPr>
          <a:lstStyle/>
          <a:p>
            <a:pPr algn="just">
              <a:lnSpc>
                <a:spcPct val="150000"/>
              </a:lnSpc>
            </a:pPr>
            <a:r>
              <a:rPr lang="en-IN" sz="2000" dirty="0">
                <a:solidFill>
                  <a:srgbClr val="161BE0"/>
                </a:solidFill>
                <a:latin typeface="Sitka Banner Semibold" pitchFamily="2" charset="0"/>
              </a:rPr>
              <a:t>Class   :  	</a:t>
            </a:r>
            <a:r>
              <a:rPr lang="en-IN" sz="2000" dirty="0">
                <a:solidFill>
                  <a:srgbClr val="222222"/>
                </a:solidFill>
                <a:latin typeface="Sitka Banner Semibold" pitchFamily="2" charset="0"/>
              </a:rPr>
              <a:t>Collection of similar Objects </a:t>
            </a:r>
          </a:p>
          <a:p>
            <a:pPr algn="just">
              <a:lnSpc>
                <a:spcPct val="150000"/>
              </a:lnSpc>
            </a:pPr>
            <a:r>
              <a:rPr lang="en-IN" sz="2000" dirty="0">
                <a:solidFill>
                  <a:srgbClr val="222222"/>
                </a:solidFill>
                <a:latin typeface="Sitka Banner Semibold" pitchFamily="2" charset="0"/>
              </a:rPr>
              <a:t>		</a:t>
            </a:r>
            <a:r>
              <a:rPr lang="en-IN" sz="2000" dirty="0">
                <a:solidFill>
                  <a:srgbClr val="161BE0"/>
                </a:solidFill>
                <a:latin typeface="Sitka Banner Semibold" pitchFamily="2" charset="0"/>
              </a:rPr>
              <a:t>Example 1</a:t>
            </a:r>
            <a:r>
              <a:rPr lang="en-IN" sz="2000" dirty="0">
                <a:solidFill>
                  <a:srgbClr val="222222"/>
                </a:solidFill>
                <a:latin typeface="Sitka Banner Semibold" pitchFamily="2" charset="0"/>
              </a:rPr>
              <a:t>: collection of  smith, Jones, King are  called a class 		“</a:t>
            </a:r>
            <a:r>
              <a:rPr lang="en-IN" sz="2000" dirty="0">
                <a:solidFill>
                  <a:schemeClr val="accent2">
                    <a:lumMod val="75000"/>
                  </a:schemeClr>
                </a:solidFill>
                <a:latin typeface="Sitka Banner Semibold" pitchFamily="2" charset="0"/>
              </a:rPr>
              <a:t>Student” </a:t>
            </a:r>
            <a:r>
              <a:rPr lang="en-IN" sz="2000" dirty="0">
                <a:latin typeface="Sitka Banner Semibold" pitchFamily="2" charset="0"/>
              </a:rPr>
              <a:t>because all such objects share same state and 		</a:t>
            </a:r>
            <a:r>
              <a:rPr lang="en-IN" sz="2000" dirty="0" err="1">
                <a:latin typeface="Sitka Banner Semibold" pitchFamily="2" charset="0"/>
              </a:rPr>
              <a:t>behavior</a:t>
            </a:r>
            <a:r>
              <a:rPr lang="en-IN" sz="2000" dirty="0">
                <a:latin typeface="Sitka Banner Semibold" pitchFamily="2" charset="0"/>
              </a:rPr>
              <a:t> </a:t>
            </a:r>
            <a:r>
              <a:rPr lang="en-IN" sz="2000" dirty="0">
                <a:solidFill>
                  <a:srgbClr val="161BE0"/>
                </a:solidFill>
                <a:latin typeface="Sitka Banner Semibold" pitchFamily="2" charset="0"/>
              </a:rPr>
              <a:t>	</a:t>
            </a:r>
          </a:p>
          <a:p>
            <a:pPr algn="just">
              <a:lnSpc>
                <a:spcPct val="150000"/>
              </a:lnSpc>
            </a:pPr>
            <a:r>
              <a:rPr lang="en-IN" sz="2000" dirty="0">
                <a:solidFill>
                  <a:srgbClr val="161BE0"/>
                </a:solidFill>
                <a:latin typeface="Sitka Banner Semibold" pitchFamily="2" charset="0"/>
              </a:rPr>
              <a:t>		Example 2</a:t>
            </a:r>
            <a:r>
              <a:rPr lang="en-IN" sz="2000" dirty="0">
                <a:solidFill>
                  <a:srgbClr val="222222"/>
                </a:solidFill>
                <a:latin typeface="Sitka Banner Semibold" pitchFamily="2" charset="0"/>
              </a:rPr>
              <a:t>: collection of  German </a:t>
            </a:r>
            <a:r>
              <a:rPr lang="en-IN" sz="2000" dirty="0" err="1">
                <a:solidFill>
                  <a:srgbClr val="222222"/>
                </a:solidFill>
                <a:latin typeface="Sitka Banner Semibold" pitchFamily="2" charset="0"/>
              </a:rPr>
              <a:t>Sheperd</a:t>
            </a:r>
            <a:r>
              <a:rPr lang="en-IN" sz="2000" dirty="0">
                <a:solidFill>
                  <a:srgbClr val="222222"/>
                </a:solidFill>
                <a:latin typeface="Sitka Banner Semibold" pitchFamily="2" charset="0"/>
              </a:rPr>
              <a:t>,  </a:t>
            </a:r>
            <a:r>
              <a:rPr lang="en-IN" sz="2000" dirty="0" err="1">
                <a:solidFill>
                  <a:srgbClr val="222222"/>
                </a:solidFill>
                <a:latin typeface="Sitka Banner Semibold" pitchFamily="2" charset="0"/>
              </a:rPr>
              <a:t>Labrador,poodle</a:t>
            </a:r>
            <a:r>
              <a:rPr lang="en-IN" sz="2000" dirty="0">
                <a:solidFill>
                  <a:srgbClr val="222222"/>
                </a:solidFill>
                <a:latin typeface="Sitka Banner Semibold" pitchFamily="2" charset="0"/>
              </a:rPr>
              <a:t> 		etc..	called a class “</a:t>
            </a:r>
            <a:r>
              <a:rPr lang="en-IN" sz="2000" dirty="0">
                <a:solidFill>
                  <a:schemeClr val="accent2">
                    <a:lumMod val="75000"/>
                  </a:schemeClr>
                </a:solidFill>
                <a:latin typeface="Sitka Banner Semibold" pitchFamily="2" charset="0"/>
              </a:rPr>
              <a:t>Dog” </a:t>
            </a:r>
            <a:r>
              <a:rPr lang="en-IN" sz="2000" dirty="0">
                <a:latin typeface="Sitka Banner Semibold" pitchFamily="2" charset="0"/>
              </a:rPr>
              <a:t>because all such objects share 		same state and </a:t>
            </a:r>
            <a:r>
              <a:rPr lang="en-IN" sz="2000" dirty="0" err="1">
                <a:latin typeface="Sitka Banner Semibold" pitchFamily="2" charset="0"/>
              </a:rPr>
              <a:t>behavior</a:t>
            </a:r>
            <a:endParaRPr lang="en-IN" sz="2000" dirty="0">
              <a:solidFill>
                <a:schemeClr val="accent2">
                  <a:lumMod val="75000"/>
                </a:schemeClr>
              </a:solidFill>
              <a:latin typeface="Sitka Banner Semibold" pitchFamily="2" charset="0"/>
            </a:endParaRPr>
          </a:p>
          <a:p>
            <a:pPr algn="just">
              <a:lnSpc>
                <a:spcPct val="150000"/>
              </a:lnSpc>
            </a:pPr>
            <a:r>
              <a:rPr lang="en-IN" sz="2000" dirty="0">
                <a:solidFill>
                  <a:srgbClr val="161BE0"/>
                </a:solidFill>
                <a:latin typeface="Sitka Banner Semibold" pitchFamily="2" charset="0"/>
              </a:rPr>
              <a:t>Inheritance : 	</a:t>
            </a:r>
            <a:r>
              <a:rPr lang="en-IN" sz="2000" dirty="0">
                <a:solidFill>
                  <a:srgbClr val="222222"/>
                </a:solidFill>
                <a:latin typeface="Sitka Banner Semibold" pitchFamily="2" charset="0"/>
              </a:rPr>
              <a:t>An Object Inheriting the properties of its parent Object .</a:t>
            </a:r>
          </a:p>
          <a:p>
            <a:pPr algn="just">
              <a:lnSpc>
                <a:spcPct val="150000"/>
              </a:lnSpc>
            </a:pPr>
            <a:r>
              <a:rPr lang="en-IN" sz="2000" dirty="0">
                <a:solidFill>
                  <a:srgbClr val="222222"/>
                </a:solidFill>
                <a:latin typeface="Sitka Banner Semibold" pitchFamily="2" charset="0"/>
              </a:rPr>
              <a:t>		</a:t>
            </a:r>
            <a:r>
              <a:rPr lang="en-IN" sz="2000" dirty="0">
                <a:solidFill>
                  <a:srgbClr val="161BE0"/>
                </a:solidFill>
                <a:latin typeface="Sitka Banner Semibold" pitchFamily="2" charset="0"/>
              </a:rPr>
              <a:t>Example </a:t>
            </a:r>
            <a:r>
              <a:rPr lang="en-IN" sz="2000" dirty="0">
                <a:solidFill>
                  <a:srgbClr val="222222"/>
                </a:solidFill>
                <a:latin typeface="Sitka Banner Semibold" pitchFamily="2" charset="0"/>
              </a:rPr>
              <a:t>: child inherits all properties from their parents</a:t>
            </a:r>
          </a:p>
        </p:txBody>
      </p:sp>
      <p:sp>
        <p:nvSpPr>
          <p:cNvPr id="2" name="Rectangle 1">
            <a:extLst>
              <a:ext uri="{FF2B5EF4-FFF2-40B4-BE49-F238E27FC236}">
                <a16:creationId xmlns:a16="http://schemas.microsoft.com/office/drawing/2014/main" id="{0E3DC4D5-3CC5-FB89-EB6C-9A26A427BC35}"/>
              </a:ext>
            </a:extLst>
          </p:cNvPr>
          <p:cNvSpPr>
            <a:spLocks noChangeArrowheads="1"/>
          </p:cNvSpPr>
          <p:nvPr/>
        </p:nvSpPr>
        <p:spPr bwMode="auto">
          <a:xfrm>
            <a:off x="0" y="0"/>
            <a:ext cx="1079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11111"/>
                </a:solidFill>
                <a:effectLst/>
                <a:latin typeface="Red Hat Text"/>
              </a:rPr>
              <a:t>  </a:t>
            </a:r>
            <a:r>
              <a:rPr kumimoji="0" lang="en-US" altLang="en-US" sz="18000" b="0" i="0" u="none" strike="noStrike" cap="none" normalizeH="0" baseline="0">
                <a:ln>
                  <a:noFill/>
                </a:ln>
                <a:solidFill>
                  <a:srgbClr val="111111"/>
                </a:solidFill>
                <a:effectLst/>
                <a:latin typeface="Red Hat Text"/>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05A14"/>
                </a:solidFill>
                <a:effectLst/>
                <a:latin typeface="Red Hat Text"/>
                <a:hlinkClick r:id="rId3" tooltip="Labrador Retriever - Price, Temperament, Life span"/>
              </a:rPr>
              <a:t>Labrador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886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685800" indent="-457200">
              <a:lnSpc>
                <a:spcPct val="150000"/>
              </a:lnSpc>
              <a:spcAft>
                <a:spcPts val="600"/>
              </a:spcAft>
              <a:buFont typeface="+mj-lt"/>
              <a:buAutoNum type="arabicPeriod"/>
            </a:pPr>
            <a:r>
              <a:rPr lang="en-US" sz="2800" b="1" dirty="0">
                <a:solidFill>
                  <a:schemeClr val="bg1"/>
                </a:solidFill>
                <a:latin typeface="Cambria" panose="02040503050406030204" pitchFamily="18" charset="0"/>
                <a:ea typeface="Cambria" panose="02040503050406030204" pitchFamily="18" charset="0"/>
              </a:rPr>
              <a:t>What is Object Oriented Programming</a:t>
            </a:r>
          </a:p>
        </p:txBody>
      </p:sp>
      <p:sp>
        <p:nvSpPr>
          <p:cNvPr id="3" name="TextBox 2">
            <a:extLst>
              <a:ext uri="{FF2B5EF4-FFF2-40B4-BE49-F238E27FC236}">
                <a16:creationId xmlns:a16="http://schemas.microsoft.com/office/drawing/2014/main" id="{C6C9015D-84F0-B96D-AE89-2D14568C4F93}"/>
              </a:ext>
            </a:extLst>
          </p:cNvPr>
          <p:cNvSpPr txBox="1"/>
          <p:nvPr/>
        </p:nvSpPr>
        <p:spPr>
          <a:xfrm>
            <a:off x="3897222" y="955347"/>
            <a:ext cx="8153751" cy="3360728"/>
          </a:xfrm>
          <a:prstGeom prst="rect">
            <a:avLst/>
          </a:prstGeom>
          <a:noFill/>
        </p:spPr>
        <p:txBody>
          <a:bodyPr wrap="square">
            <a:spAutoFit/>
          </a:bodyPr>
          <a:lstStyle/>
          <a:p>
            <a:pPr algn="just">
              <a:lnSpc>
                <a:spcPct val="150000"/>
              </a:lnSpc>
            </a:pPr>
            <a:r>
              <a:rPr lang="en-IN" sz="2400" dirty="0">
                <a:solidFill>
                  <a:srgbClr val="161BE0"/>
                </a:solidFill>
                <a:latin typeface="Sitka Banner Semibold" pitchFamily="2" charset="0"/>
              </a:rPr>
              <a:t>Polymorphism : 	</a:t>
            </a:r>
            <a:r>
              <a:rPr lang="en-US" sz="2000" b="0" i="0" dirty="0">
                <a:effectLst/>
                <a:latin typeface="euclid_circular_a"/>
              </a:rPr>
              <a:t>It refers to the use of a single type entity (method, 			operator or object) to represent different types in 			different scenarios</a:t>
            </a:r>
          </a:p>
          <a:p>
            <a:pPr algn="just">
              <a:lnSpc>
                <a:spcPct val="150000"/>
              </a:lnSpc>
            </a:pPr>
            <a:r>
              <a:rPr lang="en-US" sz="2000" dirty="0">
                <a:solidFill>
                  <a:srgbClr val="161BE0"/>
                </a:solidFill>
                <a:latin typeface="euclid_circular_a"/>
              </a:rPr>
              <a:t>			</a:t>
            </a:r>
            <a:r>
              <a:rPr lang="en-US" sz="2000" dirty="0">
                <a:solidFill>
                  <a:srgbClr val="161BE0"/>
                </a:solidFill>
                <a:latin typeface="Sitka Banner Semibold" pitchFamily="2" charset="0"/>
              </a:rPr>
              <a:t>Example </a:t>
            </a:r>
            <a:r>
              <a:rPr lang="en-US" sz="2000" dirty="0">
                <a:solidFill>
                  <a:srgbClr val="222222"/>
                </a:solidFill>
                <a:latin typeface="Sitka Banner Semibold" pitchFamily="2" charset="0"/>
              </a:rPr>
              <a:t>: Mixer gives several different forms of 			output</a:t>
            </a:r>
          </a:p>
          <a:p>
            <a:pPr algn="just">
              <a:lnSpc>
                <a:spcPct val="150000"/>
              </a:lnSpc>
            </a:pPr>
            <a:r>
              <a:rPr lang="en-IN" sz="2000" dirty="0">
                <a:solidFill>
                  <a:srgbClr val="161BE0"/>
                </a:solidFill>
                <a:latin typeface="Sitka Banner Semibold" pitchFamily="2" charset="0"/>
              </a:rPr>
              <a:t>Abstraction </a:t>
            </a:r>
            <a:r>
              <a:rPr lang="en-IN" sz="2000" dirty="0">
                <a:solidFill>
                  <a:srgbClr val="222222"/>
                </a:solidFill>
                <a:latin typeface="Sitka Banner Semibold" pitchFamily="2" charset="0"/>
              </a:rPr>
              <a:t>: 		Hiding Internal details from the user</a:t>
            </a:r>
          </a:p>
          <a:p>
            <a:pPr algn="just">
              <a:lnSpc>
                <a:spcPct val="150000"/>
              </a:lnSpc>
            </a:pPr>
            <a:r>
              <a:rPr lang="en-US" sz="2000" dirty="0">
                <a:solidFill>
                  <a:srgbClr val="161BE0"/>
                </a:solidFill>
                <a:latin typeface="Sitka Banner Semibold" pitchFamily="2" charset="0"/>
              </a:rPr>
              <a:t>			Example </a:t>
            </a:r>
            <a:r>
              <a:rPr lang="en-US" sz="2000" dirty="0">
                <a:solidFill>
                  <a:srgbClr val="222222"/>
                </a:solidFill>
                <a:latin typeface="Sitka Banner Semibold" pitchFamily="2" charset="0"/>
              </a:rPr>
              <a:t>: Hiding internal details of car from driver</a:t>
            </a:r>
            <a:endParaRPr lang="en-IN" sz="2000" dirty="0">
              <a:solidFill>
                <a:srgbClr val="222222"/>
              </a:solidFill>
              <a:latin typeface="Sitka Banner Semibold" pitchFamily="2" charset="0"/>
            </a:endParaRPr>
          </a:p>
        </p:txBody>
      </p:sp>
    </p:spTree>
    <p:extLst>
      <p:ext uri="{BB962C8B-B14F-4D97-AF65-F5344CB8AC3E}">
        <p14:creationId xmlns:p14="http://schemas.microsoft.com/office/powerpoint/2010/main" val="1036939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42269EA3-D9EA-15FD-A624-210AAF78D191}"/>
              </a:ext>
            </a:extLst>
          </p:cNvPr>
          <p:cNvSpPr txBox="1"/>
          <p:nvPr/>
        </p:nvSpPr>
        <p:spPr>
          <a:xfrm>
            <a:off x="4634233" y="1303387"/>
            <a:ext cx="7198376" cy="476986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AutoShape 6">
            <a:extLst>
              <a:ext uri="{FF2B5EF4-FFF2-40B4-BE49-F238E27FC236}">
                <a16:creationId xmlns:a16="http://schemas.microsoft.com/office/drawing/2014/main" id="{AF72D63B-1EEB-95A6-941E-47856C7799E5}"/>
              </a:ext>
            </a:extLst>
          </p:cNvPr>
          <p:cNvSpPr>
            <a:spLocks noChangeAspect="1" noChangeArrowheads="1"/>
          </p:cNvSpPr>
          <p:nvPr/>
        </p:nvSpPr>
        <p:spPr bwMode="auto">
          <a:xfrm>
            <a:off x="59390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2FE48230-3ED7-870D-D241-18E3DA67831C}"/>
              </a:ext>
            </a:extLst>
          </p:cNvPr>
          <p:cNvGrpSpPr/>
          <p:nvPr/>
        </p:nvGrpSpPr>
        <p:grpSpPr>
          <a:xfrm>
            <a:off x="141026" y="101098"/>
            <a:ext cx="12050973" cy="6790883"/>
            <a:chOff x="141026" y="101098"/>
            <a:chExt cx="12050973" cy="6790883"/>
          </a:xfrm>
        </p:grpSpPr>
        <p:pic>
          <p:nvPicPr>
            <p:cNvPr id="4" name="Picture 3">
              <a:extLst>
                <a:ext uri="{FF2B5EF4-FFF2-40B4-BE49-F238E27FC236}">
                  <a16:creationId xmlns:a16="http://schemas.microsoft.com/office/drawing/2014/main" id="{6973E409-6B62-AE72-172B-5557B2BB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026" y="967709"/>
              <a:ext cx="3288315" cy="5610512"/>
            </a:xfrm>
            <a:prstGeom prst="rect">
              <a:avLst/>
            </a:prstGeom>
            <a:noFill/>
          </p:spPr>
        </p:pic>
        <p:sp>
          <p:nvSpPr>
            <p:cNvPr id="6" name="TextBox 5">
              <a:extLst>
                <a:ext uri="{FF2B5EF4-FFF2-40B4-BE49-F238E27FC236}">
                  <a16:creationId xmlns:a16="http://schemas.microsoft.com/office/drawing/2014/main" id="{90C80DBA-B4EA-31AB-4D7B-E7F3008C4D8E}"/>
                </a:ext>
              </a:extLst>
            </p:cNvPr>
            <p:cNvSpPr txBox="1"/>
            <p:nvPr/>
          </p:nvSpPr>
          <p:spPr>
            <a:xfrm>
              <a:off x="141026" y="101098"/>
              <a:ext cx="12050973" cy="765513"/>
            </a:xfrm>
            <a:prstGeom prst="rect">
              <a:avLst/>
            </a:prstGeom>
            <a:solidFill>
              <a:schemeClr val="tx1"/>
            </a:solidFill>
          </p:spPr>
          <p:txBody>
            <a:bodyPr wrap="square" rtlCol="0">
              <a:spAutoFit/>
            </a:bodyPr>
            <a:lstStyle/>
            <a:p>
              <a:endParaRPr lang="en-IN" dirty="0"/>
            </a:p>
          </p:txBody>
        </p:sp>
        <p:cxnSp>
          <p:nvCxnSpPr>
            <p:cNvPr id="7" name="Straight Connector 6">
              <a:extLst>
                <a:ext uri="{FF2B5EF4-FFF2-40B4-BE49-F238E27FC236}">
                  <a16:creationId xmlns:a16="http://schemas.microsoft.com/office/drawing/2014/main" id="{89D412D3-7B15-9A1C-DCC0-79D2BB438B6C}"/>
                </a:ext>
              </a:extLst>
            </p:cNvPr>
            <p:cNvCxnSpPr>
              <a:cxnSpLocks/>
            </p:cNvCxnSpPr>
            <p:nvPr/>
          </p:nvCxnSpPr>
          <p:spPr>
            <a:xfrm>
              <a:off x="3588563" y="909471"/>
              <a:ext cx="49354" cy="59825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5B07C8B-9F66-49F5-A88A-757A67343E75}"/>
              </a:ext>
            </a:extLst>
          </p:cNvPr>
          <p:cNvSpPr txBox="1"/>
          <p:nvPr/>
        </p:nvSpPr>
        <p:spPr>
          <a:xfrm>
            <a:off x="2115403" y="67117"/>
            <a:ext cx="7547212" cy="677401"/>
          </a:xfrm>
          <a:prstGeom prst="rect">
            <a:avLst/>
          </a:prstGeom>
        </p:spPr>
        <p:txBody>
          <a:bodyPr vert="horz" lIns="91440" tIns="45720" rIns="91440" bIns="45720" rtlCol="0" anchor="b">
            <a:noAutofit/>
          </a:bodyPr>
          <a:lstStyle/>
          <a:p>
            <a:pPr marL="685800" indent="-457200">
              <a:lnSpc>
                <a:spcPct val="150000"/>
              </a:lnSpc>
              <a:spcAft>
                <a:spcPts val="600"/>
              </a:spcAft>
              <a:buFont typeface="+mj-lt"/>
              <a:buAutoNum type="arabicPeriod"/>
            </a:pPr>
            <a:r>
              <a:rPr lang="en-US" sz="2800" b="1" dirty="0">
                <a:solidFill>
                  <a:schemeClr val="bg1"/>
                </a:solidFill>
                <a:latin typeface="Cambria" panose="02040503050406030204" pitchFamily="18" charset="0"/>
                <a:ea typeface="Cambria" panose="02040503050406030204" pitchFamily="18" charset="0"/>
              </a:rPr>
              <a:t>What is Object Oriented Programming</a:t>
            </a:r>
          </a:p>
        </p:txBody>
      </p:sp>
      <p:sp>
        <p:nvSpPr>
          <p:cNvPr id="3" name="TextBox 2">
            <a:extLst>
              <a:ext uri="{FF2B5EF4-FFF2-40B4-BE49-F238E27FC236}">
                <a16:creationId xmlns:a16="http://schemas.microsoft.com/office/drawing/2014/main" id="{C6C9015D-84F0-B96D-AE89-2D14568C4F93}"/>
              </a:ext>
            </a:extLst>
          </p:cNvPr>
          <p:cNvSpPr txBox="1"/>
          <p:nvPr/>
        </p:nvSpPr>
        <p:spPr>
          <a:xfrm>
            <a:off x="3776479" y="900592"/>
            <a:ext cx="8253834" cy="6002156"/>
          </a:xfrm>
          <a:prstGeom prst="rect">
            <a:avLst/>
          </a:prstGeom>
          <a:noFill/>
        </p:spPr>
        <p:txBody>
          <a:bodyPr wrap="square">
            <a:spAutoFit/>
          </a:bodyPr>
          <a:lstStyle/>
          <a:p>
            <a:pPr algn="just">
              <a:lnSpc>
                <a:spcPct val="150000"/>
              </a:lnSpc>
            </a:pPr>
            <a:r>
              <a:rPr lang="en-IN" b="1" dirty="0">
                <a:solidFill>
                  <a:srgbClr val="161BE0"/>
                </a:solidFill>
                <a:latin typeface="Cambria" panose="02040503050406030204" pitchFamily="18" charset="0"/>
                <a:ea typeface="Cambria" panose="02040503050406030204" pitchFamily="18" charset="0"/>
              </a:rPr>
              <a:t>Class </a:t>
            </a:r>
          </a:p>
          <a:p>
            <a:pPr marL="800100" lvl="1" indent="-342900" algn="just">
              <a:lnSpc>
                <a:spcPct val="150000"/>
              </a:lnSpc>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A class is a collection of similar objects. </a:t>
            </a:r>
          </a:p>
          <a:p>
            <a:pPr marL="800100" lvl="1" indent="-342900" algn="just">
              <a:lnSpc>
                <a:spcPct val="150000"/>
              </a:lnSpc>
              <a:buFont typeface="Wingdings" panose="05000000000000000000" pitchFamily="2" charset="2"/>
              <a:buChar char="v"/>
            </a:pPr>
            <a:r>
              <a:rPr lang="en-US" sz="1600" b="0" i="0" dirty="0">
                <a:solidFill>
                  <a:srgbClr val="273239"/>
                </a:solidFill>
                <a:effectLst/>
                <a:latin typeface="Cambria" panose="02040503050406030204" pitchFamily="18" charset="0"/>
                <a:ea typeface="Cambria" panose="02040503050406030204" pitchFamily="18" charset="0"/>
              </a:rPr>
              <a:t>A class contains the blueprints or the prototype from which the objects are being created. </a:t>
            </a:r>
          </a:p>
          <a:p>
            <a:pPr marL="800100" lvl="1" indent="-342900" algn="just">
              <a:lnSpc>
                <a:spcPct val="150000"/>
              </a:lnSpc>
              <a:buFont typeface="Wingdings" panose="05000000000000000000" pitchFamily="2" charset="2"/>
              <a:buChar char="v"/>
            </a:pPr>
            <a:r>
              <a:rPr lang="en-US" sz="1600" dirty="0">
                <a:solidFill>
                  <a:srgbClr val="273239"/>
                </a:solidFill>
                <a:latin typeface="Cambria" panose="02040503050406030204" pitchFamily="18" charset="0"/>
                <a:ea typeface="Cambria" panose="02040503050406030204" pitchFamily="18" charset="0"/>
              </a:rPr>
              <a:t>Class defines </a:t>
            </a:r>
            <a:r>
              <a:rPr lang="en-US" sz="1600" b="1" dirty="0">
                <a:solidFill>
                  <a:srgbClr val="FF0000"/>
                </a:solidFill>
                <a:latin typeface="Cambria" panose="02040503050406030204" pitchFamily="18" charset="0"/>
                <a:ea typeface="Cambria" panose="02040503050406030204" pitchFamily="18" charset="0"/>
              </a:rPr>
              <a:t>data</a:t>
            </a:r>
            <a:r>
              <a:rPr lang="en-US" sz="1600" dirty="0">
                <a:solidFill>
                  <a:srgbClr val="273239"/>
                </a:solidFill>
                <a:latin typeface="Cambria" panose="02040503050406030204" pitchFamily="18" charset="0"/>
                <a:ea typeface="Cambria" panose="02040503050406030204" pitchFamily="18" charset="0"/>
              </a:rPr>
              <a:t> and </a:t>
            </a:r>
            <a:r>
              <a:rPr lang="en-US" sz="1600" b="1" dirty="0">
                <a:solidFill>
                  <a:srgbClr val="FF0000"/>
                </a:solidFill>
                <a:latin typeface="Cambria" panose="02040503050406030204" pitchFamily="18" charset="0"/>
                <a:ea typeface="Cambria" panose="02040503050406030204" pitchFamily="18" charset="0"/>
              </a:rPr>
              <a:t>methods</a:t>
            </a:r>
            <a:r>
              <a:rPr lang="en-US" sz="1600" dirty="0">
                <a:solidFill>
                  <a:srgbClr val="273239"/>
                </a:solidFill>
                <a:latin typeface="Cambria" panose="02040503050406030204" pitchFamily="18" charset="0"/>
                <a:ea typeface="Cambria" panose="02040503050406030204" pitchFamily="18" charset="0"/>
              </a:rPr>
              <a:t> (which manipulate the data)</a:t>
            </a:r>
          </a:p>
          <a:p>
            <a:pPr marL="1257300" lvl="2" indent="-342900" algn="just">
              <a:lnSpc>
                <a:spcPct val="150000"/>
              </a:lnSpc>
              <a:buFont typeface="Wingdings" panose="05000000000000000000" pitchFamily="2" charset="2"/>
              <a:buChar char="ü"/>
            </a:pPr>
            <a:r>
              <a:rPr lang="en-US" sz="1600" b="1" dirty="0">
                <a:solidFill>
                  <a:schemeClr val="accent2">
                    <a:lumMod val="75000"/>
                  </a:schemeClr>
                </a:solidFill>
                <a:latin typeface="Cambria" panose="02040503050406030204" pitchFamily="18" charset="0"/>
                <a:ea typeface="Cambria" panose="02040503050406030204" pitchFamily="18" charset="0"/>
              </a:rPr>
              <a:t>Attributes or Properties </a:t>
            </a:r>
            <a:r>
              <a:rPr lang="en-US" sz="1600" dirty="0">
                <a:solidFill>
                  <a:srgbClr val="273239"/>
                </a:solidFill>
                <a:latin typeface="Cambria" panose="02040503050406030204" pitchFamily="18" charset="0"/>
                <a:ea typeface="Cambria" panose="02040503050406030204" pitchFamily="18" charset="0"/>
              </a:rPr>
              <a:t>of object will become </a:t>
            </a:r>
            <a:r>
              <a:rPr lang="en-US" sz="1600" dirty="0">
                <a:solidFill>
                  <a:srgbClr val="FF0000"/>
                </a:solidFill>
                <a:latin typeface="Cambria" panose="02040503050406030204" pitchFamily="18" charset="0"/>
                <a:ea typeface="Cambria" panose="02040503050406030204" pitchFamily="18" charset="0"/>
              </a:rPr>
              <a:t>data </a:t>
            </a:r>
            <a:r>
              <a:rPr lang="en-US" sz="1600" dirty="0">
                <a:solidFill>
                  <a:srgbClr val="273239"/>
                </a:solidFill>
                <a:latin typeface="Cambria" panose="02040503050406030204" pitchFamily="18" charset="0"/>
                <a:ea typeface="Cambria" panose="02040503050406030204" pitchFamily="18" charset="0"/>
              </a:rPr>
              <a:t>or variables of a class</a:t>
            </a:r>
          </a:p>
          <a:p>
            <a:pPr marL="1257300" lvl="2" indent="-342900" algn="just">
              <a:lnSpc>
                <a:spcPct val="150000"/>
              </a:lnSpc>
              <a:buFont typeface="Wingdings" panose="05000000000000000000" pitchFamily="2" charset="2"/>
              <a:buChar char="ü"/>
            </a:pPr>
            <a:r>
              <a:rPr lang="en-US" sz="1600" b="1" dirty="0">
                <a:solidFill>
                  <a:schemeClr val="accent2">
                    <a:lumMod val="75000"/>
                  </a:schemeClr>
                </a:solidFill>
                <a:latin typeface="Cambria" panose="02040503050406030204" pitchFamily="18" charset="0"/>
                <a:ea typeface="Cambria" panose="02040503050406030204" pitchFamily="18" charset="0"/>
              </a:rPr>
              <a:t>Behavior or actions </a:t>
            </a:r>
            <a:r>
              <a:rPr lang="en-US" sz="1600" dirty="0">
                <a:solidFill>
                  <a:srgbClr val="273239"/>
                </a:solidFill>
                <a:latin typeface="Cambria" panose="02040503050406030204" pitchFamily="18" charset="0"/>
                <a:ea typeface="Cambria" panose="02040503050406030204" pitchFamily="18" charset="0"/>
              </a:rPr>
              <a:t>of the object will become </a:t>
            </a:r>
            <a:r>
              <a:rPr lang="en-US" sz="1600" dirty="0">
                <a:solidFill>
                  <a:srgbClr val="FF0000"/>
                </a:solidFill>
                <a:latin typeface="Cambria" panose="02040503050406030204" pitchFamily="18" charset="0"/>
                <a:ea typeface="Cambria" panose="02040503050406030204" pitchFamily="18" charset="0"/>
              </a:rPr>
              <a:t>methods</a:t>
            </a:r>
            <a:r>
              <a:rPr lang="en-US" sz="1600" dirty="0">
                <a:solidFill>
                  <a:srgbClr val="273239"/>
                </a:solidFill>
                <a:latin typeface="Cambria" panose="02040503050406030204" pitchFamily="18" charset="0"/>
                <a:ea typeface="Cambria" panose="02040503050406030204" pitchFamily="18" charset="0"/>
              </a:rPr>
              <a:t> of the class</a:t>
            </a:r>
          </a:p>
          <a:p>
            <a:pPr algn="just">
              <a:lnSpc>
                <a:spcPct val="150000"/>
              </a:lnSpc>
            </a:pPr>
            <a:r>
              <a:rPr lang="en-IN" sz="1600" b="1" dirty="0">
                <a:solidFill>
                  <a:srgbClr val="161BE0"/>
                </a:solidFill>
                <a:latin typeface="Cambria" panose="02040503050406030204" pitchFamily="18" charset="0"/>
                <a:ea typeface="Cambria" panose="02040503050406030204" pitchFamily="18" charset="0"/>
              </a:rPr>
              <a:t>Object</a:t>
            </a:r>
          </a:p>
          <a:p>
            <a:pPr marL="800100" lvl="1" indent="-342900" algn="just">
              <a:lnSpc>
                <a:spcPct val="150000"/>
              </a:lnSpc>
              <a:buFont typeface="Wingdings" panose="05000000000000000000" pitchFamily="2" charset="2"/>
              <a:buChar char="v"/>
            </a:pPr>
            <a:r>
              <a:rPr lang="en-IN" sz="1600" dirty="0">
                <a:solidFill>
                  <a:srgbClr val="273239"/>
                </a:solidFill>
                <a:latin typeface="Cambria" panose="02040503050406030204" pitchFamily="18" charset="0"/>
                <a:ea typeface="Cambria" panose="02040503050406030204" pitchFamily="18" charset="0"/>
              </a:rPr>
              <a:t>instance of a class</a:t>
            </a:r>
          </a:p>
          <a:p>
            <a:pPr algn="just">
              <a:lnSpc>
                <a:spcPct val="150000"/>
              </a:lnSpc>
            </a:pPr>
            <a:r>
              <a:rPr lang="en-IN" sz="1600" b="1" dirty="0">
                <a:solidFill>
                  <a:srgbClr val="161BE0"/>
                </a:solidFill>
                <a:latin typeface="Cambria" panose="02040503050406030204" pitchFamily="18" charset="0"/>
                <a:ea typeface="Cambria" panose="02040503050406030204" pitchFamily="18" charset="0"/>
              </a:rPr>
              <a:t>Inheritance </a:t>
            </a:r>
          </a:p>
          <a:p>
            <a:pPr marL="808038" indent="-360363" algn="just">
              <a:lnSpc>
                <a:spcPct val="150000"/>
              </a:lnSpc>
              <a:buFont typeface="Wingdings" panose="05000000000000000000" pitchFamily="2" charset="2"/>
              <a:buChar char="v"/>
            </a:pPr>
            <a:r>
              <a:rPr lang="en-IN" sz="1600" dirty="0">
                <a:solidFill>
                  <a:srgbClr val="273239"/>
                </a:solidFill>
                <a:latin typeface="Cambria" panose="02040503050406030204" pitchFamily="18" charset="0"/>
                <a:ea typeface="Cambria" panose="02040503050406030204" pitchFamily="18" charset="0"/>
              </a:rPr>
              <a:t>Mechanism of deriving a </a:t>
            </a:r>
            <a:r>
              <a:rPr lang="en-IN" sz="1600" b="1" dirty="0">
                <a:solidFill>
                  <a:schemeClr val="accent2">
                    <a:lumMod val="75000"/>
                  </a:schemeClr>
                </a:solidFill>
                <a:latin typeface="Cambria" panose="02040503050406030204" pitchFamily="18" charset="0"/>
                <a:ea typeface="Cambria" panose="02040503050406030204" pitchFamily="18" charset="0"/>
              </a:rPr>
              <a:t>new class </a:t>
            </a:r>
            <a:r>
              <a:rPr lang="en-IN" sz="1600" dirty="0">
                <a:solidFill>
                  <a:srgbClr val="273239"/>
                </a:solidFill>
                <a:latin typeface="Cambria" panose="02040503050406030204" pitchFamily="18" charset="0"/>
                <a:ea typeface="Cambria" panose="02040503050406030204" pitchFamily="18" charset="0"/>
              </a:rPr>
              <a:t>from </a:t>
            </a:r>
            <a:r>
              <a:rPr lang="en-IN" sz="1600" b="1" dirty="0">
                <a:solidFill>
                  <a:schemeClr val="accent2">
                    <a:lumMod val="75000"/>
                  </a:schemeClr>
                </a:solidFill>
                <a:latin typeface="Cambria" panose="02040503050406030204" pitchFamily="18" charset="0"/>
                <a:ea typeface="Cambria" panose="02040503050406030204" pitchFamily="18" charset="0"/>
              </a:rPr>
              <a:t>existing class </a:t>
            </a:r>
            <a:r>
              <a:rPr lang="en-IN" sz="1600" dirty="0">
                <a:solidFill>
                  <a:srgbClr val="273239"/>
                </a:solidFill>
                <a:latin typeface="Cambria" panose="02040503050406030204" pitchFamily="18" charset="0"/>
                <a:ea typeface="Cambria" panose="02040503050406030204" pitchFamily="18" charset="0"/>
              </a:rPr>
              <a:t>such that new class acquires all the properties of existing class.</a:t>
            </a:r>
          </a:p>
          <a:p>
            <a:pPr algn="just">
              <a:lnSpc>
                <a:spcPct val="150000"/>
              </a:lnSpc>
            </a:pPr>
            <a:r>
              <a:rPr lang="en-IN" sz="1600" b="1" dirty="0">
                <a:solidFill>
                  <a:srgbClr val="161BE0"/>
                </a:solidFill>
                <a:latin typeface="Cambria" panose="02040503050406030204" pitchFamily="18" charset="0"/>
                <a:ea typeface="Cambria" panose="02040503050406030204" pitchFamily="18" charset="0"/>
              </a:rPr>
              <a:t>Polymorphism </a:t>
            </a:r>
          </a:p>
          <a:p>
            <a:pPr marL="808038" indent="-360363" algn="just">
              <a:lnSpc>
                <a:spcPct val="150000"/>
              </a:lnSpc>
              <a:buFont typeface="Wingdings" panose="05000000000000000000" pitchFamily="2" charset="2"/>
              <a:buChar char="v"/>
            </a:pPr>
            <a:r>
              <a:rPr lang="en-US" sz="1600" b="1" dirty="0">
                <a:solidFill>
                  <a:schemeClr val="accent2">
                    <a:lumMod val="75000"/>
                  </a:schemeClr>
                </a:solidFill>
                <a:latin typeface="Cambria" panose="02040503050406030204" pitchFamily="18" charset="0"/>
                <a:ea typeface="Cambria" panose="02040503050406030204" pitchFamily="18" charset="0"/>
              </a:rPr>
              <a:t>same entity  can perform different operations in different scenarios</a:t>
            </a:r>
            <a:r>
              <a:rPr lang="en-US" sz="1600" dirty="0">
                <a:solidFill>
                  <a:srgbClr val="273239"/>
                </a:solidFill>
                <a:latin typeface="Cambria" panose="02040503050406030204" pitchFamily="18" charset="0"/>
                <a:ea typeface="Cambria" panose="02040503050406030204" pitchFamily="18" charset="0"/>
              </a:rPr>
              <a:t>.</a:t>
            </a:r>
          </a:p>
          <a:p>
            <a:pPr marL="808038" indent="-360363" algn="just">
              <a:lnSpc>
                <a:spcPct val="150000"/>
              </a:lnSpc>
              <a:buFont typeface="Wingdings" panose="05000000000000000000" pitchFamily="2" charset="2"/>
              <a:buChar char="v"/>
            </a:pPr>
            <a:r>
              <a:rPr lang="en-US" sz="1600" dirty="0">
                <a:solidFill>
                  <a:srgbClr val="273239"/>
                </a:solidFill>
                <a:latin typeface="Cambria" panose="02040503050406030204" pitchFamily="18" charset="0"/>
                <a:ea typeface="Cambria" panose="02040503050406030204" pitchFamily="18" charset="0"/>
              </a:rPr>
              <a:t>Polymorphism is implemented </a:t>
            </a:r>
            <a:r>
              <a:rPr lang="en-US" sz="1600" b="1" dirty="0">
                <a:solidFill>
                  <a:schemeClr val="accent2">
                    <a:lumMod val="75000"/>
                  </a:schemeClr>
                </a:solidFill>
                <a:latin typeface="Cambria" panose="02040503050406030204" pitchFamily="18" charset="0"/>
                <a:ea typeface="Cambria" panose="02040503050406030204" pitchFamily="18" charset="0"/>
              </a:rPr>
              <a:t>through Overloading and </a:t>
            </a:r>
            <a:r>
              <a:rPr lang="en-US" sz="1600" b="1" dirty="0" err="1">
                <a:solidFill>
                  <a:schemeClr val="accent2">
                    <a:lumMod val="75000"/>
                  </a:schemeClr>
                </a:solidFill>
                <a:latin typeface="Cambria" panose="02040503050406030204" pitchFamily="18" charset="0"/>
                <a:ea typeface="Cambria" panose="02040503050406030204" pitchFamily="18" charset="0"/>
              </a:rPr>
              <a:t>overridng</a:t>
            </a:r>
            <a:endParaRPr lang="en-IN" sz="1600" dirty="0">
              <a:solidFill>
                <a:srgbClr val="273239"/>
              </a:solidFill>
              <a:latin typeface="Cambria" panose="02040503050406030204" pitchFamily="18" charset="0"/>
              <a:ea typeface="Cambria" panose="02040503050406030204" pitchFamily="18" charset="0"/>
            </a:endParaRPr>
          </a:p>
          <a:p>
            <a:pPr algn="just">
              <a:lnSpc>
                <a:spcPct val="150000"/>
              </a:lnSpc>
            </a:pPr>
            <a:endParaRPr lang="en-IN" sz="1600" dirty="0">
              <a:solidFill>
                <a:srgbClr val="22222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0750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otalTime>3663</TotalTime>
  <Words>4581</Words>
  <Application>Microsoft Office PowerPoint</Application>
  <PresentationFormat>Widescreen</PresentationFormat>
  <Paragraphs>528</Paragraphs>
  <Slides>49</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49</vt:i4>
      </vt:variant>
    </vt:vector>
  </HeadingPairs>
  <TitlesOfParts>
    <vt:vector size="68" baseType="lpstr">
      <vt:lpstr>Algerian</vt:lpstr>
      <vt:lpstr>Arial</vt:lpstr>
      <vt:lpstr>Bookman Old Style</vt:lpstr>
      <vt:lpstr>Calibri</vt:lpstr>
      <vt:lpstr>Calibri Light</vt:lpstr>
      <vt:lpstr>Cambria</vt:lpstr>
      <vt:lpstr>Consolas</vt:lpstr>
      <vt:lpstr>euclid_circular_a</vt:lpstr>
      <vt:lpstr>Franklin Gothic Book</vt:lpstr>
      <vt:lpstr>inter-regular</vt:lpstr>
      <vt:lpstr>Nunito</vt:lpstr>
      <vt:lpstr>Red Hat Text</vt:lpstr>
      <vt:lpstr>Sitka Banner Semibold</vt:lpstr>
      <vt:lpstr>Söhne</vt:lpstr>
      <vt:lpstr>Trebuchet MS</vt:lpstr>
      <vt:lpstr>Wingdings</vt:lpstr>
      <vt:lpstr>Office Theme</vt:lpstr>
      <vt:lpstr>Custom</vt:lpstr>
      <vt:lpstr>Berlin</vt:lpstr>
      <vt:lpstr> Subject Code : 20MCA124 Subject Name : Programming Using Python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THE UNIT - IV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Padmaja Kishore</dc:creator>
  <cp:lastModifiedBy>Chathura N. J.</cp:lastModifiedBy>
  <cp:revision>76</cp:revision>
  <dcterms:created xsi:type="dcterms:W3CDTF">2023-07-16T13:41:01Z</dcterms:created>
  <dcterms:modified xsi:type="dcterms:W3CDTF">2023-09-14T07:24:54Z</dcterms:modified>
</cp:coreProperties>
</file>