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sldIdLst>
    <p:sldId id="32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4" r:id="rId42"/>
    <p:sldId id="295" r:id="rId43"/>
    <p:sldId id="32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4090CE-7269-4B55-AD05-19A0D606A9FE}" v="6" dt="2023-09-14T07:23:16.8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thura N. J." userId="060db618a1fa89ff" providerId="LiveId" clId="{1D4090CE-7269-4B55-AD05-19A0D606A9FE}"/>
    <pc:docChg chg="custSel addSld delSld modSld sldOrd">
      <pc:chgData name="Chathura N. J." userId="060db618a1fa89ff" providerId="LiveId" clId="{1D4090CE-7269-4B55-AD05-19A0D606A9FE}" dt="2023-09-14T07:23:25.707" v="16" actId="20577"/>
      <pc:docMkLst>
        <pc:docMk/>
      </pc:docMkLst>
      <pc:sldChg chg="modSp mod">
        <pc:chgData name="Chathura N. J." userId="060db618a1fa89ff" providerId="LiveId" clId="{1D4090CE-7269-4B55-AD05-19A0D606A9FE}" dt="2023-09-07T10:43:44.863" v="0" actId="1076"/>
        <pc:sldMkLst>
          <pc:docMk/>
          <pc:sldMk cId="254654446" sldId="256"/>
        </pc:sldMkLst>
        <pc:spChg chg="mod">
          <ac:chgData name="Chathura N. J." userId="060db618a1fa89ff" providerId="LiveId" clId="{1D4090CE-7269-4B55-AD05-19A0D606A9FE}" dt="2023-09-07T10:43:44.863" v="0" actId="1076"/>
          <ac:spMkLst>
            <pc:docMk/>
            <pc:sldMk cId="254654446" sldId="256"/>
            <ac:spMk id="9" creationId="{F068BD1E-EAD2-F32B-F123-730195B83D35}"/>
          </ac:spMkLst>
        </pc:spChg>
      </pc:sldChg>
      <pc:sldChg chg="addSp delSp modSp del mod">
        <pc:chgData name="Chathura N. J." userId="060db618a1fa89ff" providerId="LiveId" clId="{1D4090CE-7269-4B55-AD05-19A0D606A9FE}" dt="2023-09-14T07:23:20.949" v="14" actId="47"/>
        <pc:sldMkLst>
          <pc:docMk/>
          <pc:sldMk cId="3665011233" sldId="293"/>
        </pc:sldMkLst>
        <pc:spChg chg="del">
          <ac:chgData name="Chathura N. J." userId="060db618a1fa89ff" providerId="LiveId" clId="{1D4090CE-7269-4B55-AD05-19A0D606A9FE}" dt="2023-09-14T07:08:41.223" v="8" actId="478"/>
          <ac:spMkLst>
            <pc:docMk/>
            <pc:sldMk cId="3665011233" sldId="293"/>
            <ac:spMk id="4" creationId="{2868AF55-29E8-C4E0-FF78-DAE64C5D87D4}"/>
          </ac:spMkLst>
        </pc:spChg>
        <pc:picChg chg="add del mod">
          <ac:chgData name="Chathura N. J." userId="060db618a1fa89ff" providerId="LiveId" clId="{1D4090CE-7269-4B55-AD05-19A0D606A9FE}" dt="2023-09-14T07:23:12.841" v="12" actId="478"/>
          <ac:picMkLst>
            <pc:docMk/>
            <pc:sldMk cId="3665011233" sldId="293"/>
            <ac:picMk id="1026" creationId="{A39ABA82-9EAC-C4B8-5E4D-B2B6A893DF80}"/>
          </ac:picMkLst>
        </pc:picChg>
      </pc:sldChg>
      <pc:sldChg chg="modSp add mod ord">
        <pc:chgData name="Chathura N. J." userId="060db618a1fa89ff" providerId="LiveId" clId="{1D4090CE-7269-4B55-AD05-19A0D606A9FE}" dt="2023-09-14T07:01:45.881" v="7" actId="20577"/>
        <pc:sldMkLst>
          <pc:docMk/>
          <pc:sldMk cId="193143965" sldId="328"/>
        </pc:sldMkLst>
        <pc:spChg chg="mod">
          <ac:chgData name="Chathura N. J." userId="060db618a1fa89ff" providerId="LiveId" clId="{1D4090CE-7269-4B55-AD05-19A0D606A9FE}" dt="2023-09-14T07:01:45.881" v="7" actId="20577"/>
          <ac:spMkLst>
            <pc:docMk/>
            <pc:sldMk cId="193143965" sldId="328"/>
            <ac:spMk id="6" creationId="{7A753F05-6051-4065-D5E0-891836D5F086}"/>
          </ac:spMkLst>
        </pc:spChg>
      </pc:sldChg>
      <pc:sldChg chg="modSp add mod">
        <pc:chgData name="Chathura N. J." userId="060db618a1fa89ff" providerId="LiveId" clId="{1D4090CE-7269-4B55-AD05-19A0D606A9FE}" dt="2023-09-14T07:23:25.707" v="16" actId="20577"/>
        <pc:sldMkLst>
          <pc:docMk/>
          <pc:sldMk cId="3790476656" sldId="329"/>
        </pc:sldMkLst>
        <pc:spChg chg="mod">
          <ac:chgData name="Chathura N. J." userId="060db618a1fa89ff" providerId="LiveId" clId="{1D4090CE-7269-4B55-AD05-19A0D606A9FE}" dt="2023-09-14T07:23:25.707" v="16" actId="20577"/>
          <ac:spMkLst>
            <pc:docMk/>
            <pc:sldMk cId="3790476656" sldId="329"/>
            <ac:spMk id="2" creationId="{4DC133CC-2A81-DAE9-77E8-5DA32BD901AF}"/>
          </ac:spMkLst>
        </pc:spChg>
      </pc:sldChg>
    </pc:docChg>
  </pc:docChgLst>
  <pc:docChgLst>
    <pc:chgData name="Padmaja Kishore" userId="71e196b71ab20ee6" providerId="LiveId" clId="{FC8BF63A-23B0-457D-A45F-D2AC4389B892}"/>
    <pc:docChg chg="undo custSel addSld delSld modSld sldOrd">
      <pc:chgData name="Padmaja Kishore" userId="71e196b71ab20ee6" providerId="LiveId" clId="{FC8BF63A-23B0-457D-A45F-D2AC4389B892}" dt="2023-08-08T04:32:31.839" v="2909"/>
      <pc:docMkLst>
        <pc:docMk/>
      </pc:docMkLst>
      <pc:sldChg chg="modSp mod">
        <pc:chgData name="Padmaja Kishore" userId="71e196b71ab20ee6" providerId="LiveId" clId="{FC8BF63A-23B0-457D-A45F-D2AC4389B892}" dt="2023-08-05T05:20:19.209" v="668" actId="6549"/>
        <pc:sldMkLst>
          <pc:docMk/>
          <pc:sldMk cId="4126824721" sldId="257"/>
        </pc:sldMkLst>
        <pc:spChg chg="mod">
          <ac:chgData name="Padmaja Kishore" userId="71e196b71ab20ee6" providerId="LiveId" clId="{FC8BF63A-23B0-457D-A45F-D2AC4389B892}" dt="2023-08-05T05:20:19.209" v="668" actId="6549"/>
          <ac:spMkLst>
            <pc:docMk/>
            <pc:sldMk cId="4126824721" sldId="257"/>
            <ac:spMk id="6" creationId="{06CF3110-2E76-7F3E-5ABD-3C262ACA76A0}"/>
          </ac:spMkLst>
        </pc:spChg>
      </pc:sldChg>
      <pc:sldChg chg="addSp delSp modSp add mod">
        <pc:chgData name="Padmaja Kishore" userId="71e196b71ab20ee6" providerId="LiveId" clId="{FC8BF63A-23B0-457D-A45F-D2AC4389B892}" dt="2023-08-05T15:11:40.571" v="1336" actId="113"/>
        <pc:sldMkLst>
          <pc:docMk/>
          <pc:sldMk cId="1182237718" sldId="272"/>
        </pc:sldMkLst>
        <pc:spChg chg="add del">
          <ac:chgData name="Padmaja Kishore" userId="71e196b71ab20ee6" providerId="LiveId" clId="{FC8BF63A-23B0-457D-A45F-D2AC4389B892}" dt="2023-08-05T04:11:22.175" v="340"/>
          <ac:spMkLst>
            <pc:docMk/>
            <pc:sldMk cId="1182237718" sldId="272"/>
            <ac:spMk id="2" creationId="{FDA05F74-9D4D-1B46-744C-195BE739402A}"/>
          </ac:spMkLst>
        </pc:spChg>
        <pc:spChg chg="add del">
          <ac:chgData name="Padmaja Kishore" userId="71e196b71ab20ee6" providerId="LiveId" clId="{FC8BF63A-23B0-457D-A45F-D2AC4389B892}" dt="2023-08-05T04:11:26.670" v="342"/>
          <ac:spMkLst>
            <pc:docMk/>
            <pc:sldMk cId="1182237718" sldId="272"/>
            <ac:spMk id="3" creationId="{057DC99F-CA95-0FD3-9332-97EFB6CC4592}"/>
          </ac:spMkLst>
        </pc:spChg>
        <pc:spChg chg="mod">
          <ac:chgData name="Padmaja Kishore" userId="71e196b71ab20ee6" providerId="LiveId" clId="{FC8BF63A-23B0-457D-A45F-D2AC4389B892}" dt="2023-08-05T03:57:16.817" v="17" actId="20577"/>
          <ac:spMkLst>
            <pc:docMk/>
            <pc:sldMk cId="1182237718" sldId="272"/>
            <ac:spMk id="4" creationId="{2868AF55-29E8-C4E0-FF78-DAE64C5D87D4}"/>
          </ac:spMkLst>
        </pc:spChg>
        <pc:spChg chg="mod">
          <ac:chgData name="Padmaja Kishore" userId="71e196b71ab20ee6" providerId="LiveId" clId="{FC8BF63A-23B0-457D-A45F-D2AC4389B892}" dt="2023-08-05T15:11:40.571" v="1336" actId="113"/>
          <ac:spMkLst>
            <pc:docMk/>
            <pc:sldMk cId="1182237718" sldId="272"/>
            <ac:spMk id="5" creationId="{715C3A8A-EFF7-C659-7343-69D8D47C9E68}"/>
          </ac:spMkLst>
        </pc:spChg>
        <pc:spChg chg="add mod">
          <ac:chgData name="Padmaja Kishore" userId="71e196b71ab20ee6" providerId="LiveId" clId="{FC8BF63A-23B0-457D-A45F-D2AC4389B892}" dt="2023-08-05T04:11:35.819" v="344" actId="21"/>
          <ac:spMkLst>
            <pc:docMk/>
            <pc:sldMk cId="1182237718" sldId="272"/>
            <ac:spMk id="6" creationId="{714DFC46-3B00-9FB7-33CC-8E74303F0551}"/>
          </ac:spMkLst>
        </pc:spChg>
      </pc:sldChg>
      <pc:sldChg chg="new del">
        <pc:chgData name="Padmaja Kishore" userId="71e196b71ab20ee6" providerId="LiveId" clId="{FC8BF63A-23B0-457D-A45F-D2AC4389B892}" dt="2023-08-05T03:56:58.362" v="1" actId="680"/>
        <pc:sldMkLst>
          <pc:docMk/>
          <pc:sldMk cId="2900102027" sldId="272"/>
        </pc:sldMkLst>
      </pc:sldChg>
      <pc:sldChg chg="addSp delSp modSp add mod">
        <pc:chgData name="Padmaja Kishore" userId="71e196b71ab20ee6" providerId="LiveId" clId="{FC8BF63A-23B0-457D-A45F-D2AC4389B892}" dt="2023-08-05T13:47:29.386" v="826" actId="20577"/>
        <pc:sldMkLst>
          <pc:docMk/>
          <pc:sldMk cId="2695650314" sldId="273"/>
        </pc:sldMkLst>
        <pc:spChg chg="add del mod">
          <ac:chgData name="Padmaja Kishore" userId="71e196b71ab20ee6" providerId="LiveId" clId="{FC8BF63A-23B0-457D-A45F-D2AC4389B892}" dt="2023-08-05T04:21:06.464" v="523" actId="478"/>
          <ac:spMkLst>
            <pc:docMk/>
            <pc:sldMk cId="2695650314" sldId="273"/>
            <ac:spMk id="2" creationId="{70485E21-64D8-0474-14E7-CFFA90FCCA79}"/>
          </ac:spMkLst>
        </pc:spChg>
        <pc:spChg chg="mod">
          <ac:chgData name="Padmaja Kishore" userId="71e196b71ab20ee6" providerId="LiveId" clId="{FC8BF63A-23B0-457D-A45F-D2AC4389B892}" dt="2023-08-05T13:47:29.386" v="826" actId="20577"/>
          <ac:spMkLst>
            <pc:docMk/>
            <pc:sldMk cId="2695650314" sldId="273"/>
            <ac:spMk id="5" creationId="{715C3A8A-EFF7-C659-7343-69D8D47C9E68}"/>
          </ac:spMkLst>
        </pc:spChg>
      </pc:sldChg>
      <pc:sldChg chg="addSp delSp modSp add mod ord">
        <pc:chgData name="Padmaja Kishore" userId="71e196b71ab20ee6" providerId="LiveId" clId="{FC8BF63A-23B0-457D-A45F-D2AC4389B892}" dt="2023-08-05T04:27:57.693" v="594"/>
        <pc:sldMkLst>
          <pc:docMk/>
          <pc:sldMk cId="1780647215" sldId="274"/>
        </pc:sldMkLst>
        <pc:spChg chg="add del mod">
          <ac:chgData name="Padmaja Kishore" userId="71e196b71ab20ee6" providerId="LiveId" clId="{FC8BF63A-23B0-457D-A45F-D2AC4389B892}" dt="2023-08-05T04:23:29.306" v="536" actId="767"/>
          <ac:spMkLst>
            <pc:docMk/>
            <pc:sldMk cId="1780647215" sldId="274"/>
            <ac:spMk id="2" creationId="{B414F49D-31DD-1B89-426F-890801E12FAD}"/>
          </ac:spMkLst>
        </pc:spChg>
        <pc:spChg chg="add del mod">
          <ac:chgData name="Padmaja Kishore" userId="71e196b71ab20ee6" providerId="LiveId" clId="{FC8BF63A-23B0-457D-A45F-D2AC4389B892}" dt="2023-08-05T04:23:28.867" v="535" actId="767"/>
          <ac:spMkLst>
            <pc:docMk/>
            <pc:sldMk cId="1780647215" sldId="274"/>
            <ac:spMk id="3" creationId="{99FAA926-DBC9-9555-8756-E4632EAB9EFC}"/>
          </ac:spMkLst>
        </pc:spChg>
        <pc:spChg chg="mod">
          <ac:chgData name="Padmaja Kishore" userId="71e196b71ab20ee6" providerId="LiveId" clId="{FC8BF63A-23B0-457D-A45F-D2AC4389B892}" dt="2023-08-05T04:25:34.517" v="573" actId="2710"/>
          <ac:spMkLst>
            <pc:docMk/>
            <pc:sldMk cId="1780647215" sldId="274"/>
            <ac:spMk id="5" creationId="{715C3A8A-EFF7-C659-7343-69D8D47C9E68}"/>
          </ac:spMkLst>
        </pc:spChg>
        <pc:spChg chg="add mod">
          <ac:chgData name="Padmaja Kishore" userId="71e196b71ab20ee6" providerId="LiveId" clId="{FC8BF63A-23B0-457D-A45F-D2AC4389B892}" dt="2023-08-05T04:23:55.207" v="551" actId="113"/>
          <ac:spMkLst>
            <pc:docMk/>
            <pc:sldMk cId="1780647215" sldId="274"/>
            <ac:spMk id="9" creationId="{556FFD72-6AA7-235A-5457-EB158323C25F}"/>
          </ac:spMkLst>
        </pc:spChg>
        <pc:spChg chg="add mod">
          <ac:chgData name="Padmaja Kishore" userId="71e196b71ab20ee6" providerId="LiveId" clId="{FC8BF63A-23B0-457D-A45F-D2AC4389B892}" dt="2023-08-05T04:26:01.777" v="577" actId="2710"/>
          <ac:spMkLst>
            <pc:docMk/>
            <pc:sldMk cId="1780647215" sldId="274"/>
            <ac:spMk id="10" creationId="{DE8EAC1A-FA6E-C871-FA39-39C74894B222}"/>
          </ac:spMkLst>
        </pc:spChg>
        <pc:spChg chg="add mod">
          <ac:chgData name="Padmaja Kishore" userId="71e196b71ab20ee6" providerId="LiveId" clId="{FC8BF63A-23B0-457D-A45F-D2AC4389B892}" dt="2023-08-05T04:27:37.946" v="591" actId="122"/>
          <ac:spMkLst>
            <pc:docMk/>
            <pc:sldMk cId="1780647215" sldId="274"/>
            <ac:spMk id="12" creationId="{A6A79C73-565A-78D8-BEC1-421C039D65A4}"/>
          </ac:spMkLst>
        </pc:spChg>
        <pc:spChg chg="add del mod">
          <ac:chgData name="Padmaja Kishore" userId="71e196b71ab20ee6" providerId="LiveId" clId="{FC8BF63A-23B0-457D-A45F-D2AC4389B892}" dt="2023-08-05T04:27:17.689" v="585" actId="478"/>
          <ac:spMkLst>
            <pc:docMk/>
            <pc:sldMk cId="1780647215" sldId="274"/>
            <ac:spMk id="13" creationId="{3C96262C-7BD1-BB6E-3B9B-8E513C33B1BE}"/>
          </ac:spMkLst>
        </pc:spChg>
      </pc:sldChg>
      <pc:sldChg chg="addSp delSp modSp add mod">
        <pc:chgData name="Padmaja Kishore" userId="71e196b71ab20ee6" providerId="LiveId" clId="{FC8BF63A-23B0-457D-A45F-D2AC4389B892}" dt="2023-08-05T12:31:12.457" v="716" actId="14100"/>
        <pc:sldMkLst>
          <pc:docMk/>
          <pc:sldMk cId="2191057443" sldId="275"/>
        </pc:sldMkLst>
        <pc:spChg chg="add del mod">
          <ac:chgData name="Padmaja Kishore" userId="71e196b71ab20ee6" providerId="LiveId" clId="{FC8BF63A-23B0-457D-A45F-D2AC4389B892}" dt="2023-08-05T04:29:50.693" v="599" actId="478"/>
          <ac:spMkLst>
            <pc:docMk/>
            <pc:sldMk cId="2191057443" sldId="275"/>
            <ac:spMk id="2" creationId="{2DDCF9D1-875F-1582-120E-33833B9F6978}"/>
          </ac:spMkLst>
        </pc:spChg>
        <pc:spChg chg="mod">
          <ac:chgData name="Padmaja Kishore" userId="71e196b71ab20ee6" providerId="LiveId" clId="{FC8BF63A-23B0-457D-A45F-D2AC4389B892}" dt="2023-08-05T04:29:31.781" v="596" actId="5793"/>
          <ac:spMkLst>
            <pc:docMk/>
            <pc:sldMk cId="2191057443" sldId="275"/>
            <ac:spMk id="5" creationId="{715C3A8A-EFF7-C659-7343-69D8D47C9E68}"/>
          </ac:spMkLst>
        </pc:spChg>
        <pc:spChg chg="add mod">
          <ac:chgData name="Padmaja Kishore" userId="71e196b71ab20ee6" providerId="LiveId" clId="{FC8BF63A-23B0-457D-A45F-D2AC4389B892}" dt="2023-08-05T12:31:12.457" v="716" actId="14100"/>
          <ac:spMkLst>
            <pc:docMk/>
            <pc:sldMk cId="2191057443" sldId="275"/>
            <ac:spMk id="9" creationId="{058D47F9-B2BB-0D9C-8DCE-D946C7A36EE8}"/>
          </ac:spMkLst>
        </pc:spChg>
      </pc:sldChg>
      <pc:sldChg chg="addSp modSp add mod">
        <pc:chgData name="Padmaja Kishore" userId="71e196b71ab20ee6" providerId="LiveId" clId="{FC8BF63A-23B0-457D-A45F-D2AC4389B892}" dt="2023-08-05T13:45:10.426" v="780" actId="14100"/>
        <pc:sldMkLst>
          <pc:docMk/>
          <pc:sldMk cId="2801205663" sldId="276"/>
        </pc:sldMkLst>
        <pc:spChg chg="add mod">
          <ac:chgData name="Padmaja Kishore" userId="71e196b71ab20ee6" providerId="LiveId" clId="{FC8BF63A-23B0-457D-A45F-D2AC4389B892}" dt="2023-08-05T12:34:29.518" v="741" actId="21"/>
          <ac:spMkLst>
            <pc:docMk/>
            <pc:sldMk cId="2801205663" sldId="276"/>
            <ac:spMk id="2" creationId="{DAD17D38-F3C5-7685-55B6-D0FC949FCE97}"/>
          </ac:spMkLst>
        </pc:spChg>
        <pc:spChg chg="mod">
          <ac:chgData name="Padmaja Kishore" userId="71e196b71ab20ee6" providerId="LiveId" clId="{FC8BF63A-23B0-457D-A45F-D2AC4389B892}" dt="2023-08-05T13:45:10.426" v="780" actId="14100"/>
          <ac:spMkLst>
            <pc:docMk/>
            <pc:sldMk cId="2801205663" sldId="276"/>
            <ac:spMk id="9" creationId="{058D47F9-B2BB-0D9C-8DCE-D946C7A36EE8}"/>
          </ac:spMkLst>
        </pc:spChg>
      </pc:sldChg>
      <pc:sldChg chg="addSp delSp modSp add mod">
        <pc:chgData name="Padmaja Kishore" userId="71e196b71ab20ee6" providerId="LiveId" clId="{FC8BF63A-23B0-457D-A45F-D2AC4389B892}" dt="2023-08-05T14:04:54.050" v="920" actId="478"/>
        <pc:sldMkLst>
          <pc:docMk/>
          <pc:sldMk cId="3248503749" sldId="277"/>
        </pc:sldMkLst>
        <pc:spChg chg="add del">
          <ac:chgData name="Padmaja Kishore" userId="71e196b71ab20ee6" providerId="LiveId" clId="{FC8BF63A-23B0-457D-A45F-D2AC4389B892}" dt="2023-08-05T14:04:54.050" v="920" actId="478"/>
          <ac:spMkLst>
            <pc:docMk/>
            <pc:sldMk cId="3248503749" sldId="277"/>
            <ac:spMk id="3" creationId="{EA34181B-E1E4-D2BA-A7D4-ECAD938EF591}"/>
          </ac:spMkLst>
        </pc:spChg>
        <pc:spChg chg="mod">
          <ac:chgData name="Padmaja Kishore" userId="71e196b71ab20ee6" providerId="LiveId" clId="{FC8BF63A-23B0-457D-A45F-D2AC4389B892}" dt="2023-08-05T14:04:44.987" v="919" actId="207"/>
          <ac:spMkLst>
            <pc:docMk/>
            <pc:sldMk cId="3248503749" sldId="277"/>
            <ac:spMk id="9" creationId="{058D47F9-B2BB-0D9C-8DCE-D946C7A36EE8}"/>
          </ac:spMkLst>
        </pc:spChg>
      </pc:sldChg>
      <pc:sldChg chg="addSp delSp modSp add mod">
        <pc:chgData name="Padmaja Kishore" userId="71e196b71ab20ee6" providerId="LiveId" clId="{FC8BF63A-23B0-457D-A45F-D2AC4389B892}" dt="2023-08-05T14:20:39.338" v="990" actId="478"/>
        <pc:sldMkLst>
          <pc:docMk/>
          <pc:sldMk cId="3042406292" sldId="278"/>
        </pc:sldMkLst>
        <pc:spChg chg="del">
          <ac:chgData name="Padmaja Kishore" userId="71e196b71ab20ee6" providerId="LiveId" clId="{FC8BF63A-23B0-457D-A45F-D2AC4389B892}" dt="2023-08-05T14:14:55.172" v="956" actId="478"/>
          <ac:spMkLst>
            <pc:docMk/>
            <pc:sldMk cId="3042406292" sldId="278"/>
            <ac:spMk id="2" creationId="{DAD17D38-F3C5-7685-55B6-D0FC949FCE97}"/>
          </ac:spMkLst>
        </pc:spChg>
        <pc:spChg chg="add del">
          <ac:chgData name="Padmaja Kishore" userId="71e196b71ab20ee6" providerId="LiveId" clId="{FC8BF63A-23B0-457D-A45F-D2AC4389B892}" dt="2023-08-05T14:12:26.898" v="931"/>
          <ac:spMkLst>
            <pc:docMk/>
            <pc:sldMk cId="3042406292" sldId="278"/>
            <ac:spMk id="3" creationId="{02BD4115-E815-56B8-168B-9210318FBDA2}"/>
          </ac:spMkLst>
        </pc:spChg>
        <pc:spChg chg="mod">
          <ac:chgData name="Padmaja Kishore" userId="71e196b71ab20ee6" providerId="LiveId" clId="{FC8BF63A-23B0-457D-A45F-D2AC4389B892}" dt="2023-08-05T14:19:48.186" v="977" actId="20577"/>
          <ac:spMkLst>
            <pc:docMk/>
            <pc:sldMk cId="3042406292" sldId="278"/>
            <ac:spMk id="9" creationId="{058D47F9-B2BB-0D9C-8DCE-D946C7A36EE8}"/>
          </ac:spMkLst>
        </pc:spChg>
        <pc:spChg chg="add del">
          <ac:chgData name="Padmaja Kishore" userId="71e196b71ab20ee6" providerId="LiveId" clId="{FC8BF63A-23B0-457D-A45F-D2AC4389B892}" dt="2023-08-05T14:12:26.898" v="931"/>
          <ac:spMkLst>
            <pc:docMk/>
            <pc:sldMk cId="3042406292" sldId="278"/>
            <ac:spMk id="10" creationId="{DF355201-3840-59D7-B00C-8EF9C73154E0}"/>
          </ac:spMkLst>
        </pc:spChg>
        <pc:spChg chg="add del">
          <ac:chgData name="Padmaja Kishore" userId="71e196b71ab20ee6" providerId="LiveId" clId="{FC8BF63A-23B0-457D-A45F-D2AC4389B892}" dt="2023-08-05T14:12:26.898" v="931"/>
          <ac:spMkLst>
            <pc:docMk/>
            <pc:sldMk cId="3042406292" sldId="278"/>
            <ac:spMk id="12" creationId="{EF3A6236-2AE3-041A-B458-AC59DB58A7AA}"/>
          </ac:spMkLst>
        </pc:spChg>
        <pc:spChg chg="add del">
          <ac:chgData name="Padmaja Kishore" userId="71e196b71ab20ee6" providerId="LiveId" clId="{FC8BF63A-23B0-457D-A45F-D2AC4389B892}" dt="2023-08-05T14:12:26.898" v="931"/>
          <ac:spMkLst>
            <pc:docMk/>
            <pc:sldMk cId="3042406292" sldId="278"/>
            <ac:spMk id="13" creationId="{3BE2DEFE-C4E6-BCF3-1B95-8450F6BFD86A}"/>
          </ac:spMkLst>
        </pc:spChg>
        <pc:spChg chg="add del">
          <ac:chgData name="Padmaja Kishore" userId="71e196b71ab20ee6" providerId="LiveId" clId="{FC8BF63A-23B0-457D-A45F-D2AC4389B892}" dt="2023-08-05T14:12:26.898" v="931"/>
          <ac:spMkLst>
            <pc:docMk/>
            <pc:sldMk cId="3042406292" sldId="278"/>
            <ac:spMk id="14" creationId="{6159E5E0-35C9-1899-991D-B7A4FBE74F7B}"/>
          </ac:spMkLst>
        </pc:spChg>
        <pc:spChg chg="add del">
          <ac:chgData name="Padmaja Kishore" userId="71e196b71ab20ee6" providerId="LiveId" clId="{FC8BF63A-23B0-457D-A45F-D2AC4389B892}" dt="2023-08-05T14:12:26.898" v="931"/>
          <ac:spMkLst>
            <pc:docMk/>
            <pc:sldMk cId="3042406292" sldId="278"/>
            <ac:spMk id="15" creationId="{18CE2B92-92E0-91DC-8F9D-2ECB6EC62F10}"/>
          </ac:spMkLst>
        </pc:spChg>
        <pc:spChg chg="add del">
          <ac:chgData name="Padmaja Kishore" userId="71e196b71ab20ee6" providerId="LiveId" clId="{FC8BF63A-23B0-457D-A45F-D2AC4389B892}" dt="2023-08-05T14:12:26.898" v="931"/>
          <ac:spMkLst>
            <pc:docMk/>
            <pc:sldMk cId="3042406292" sldId="278"/>
            <ac:spMk id="16" creationId="{AF1DDF77-3912-C271-4694-B19DC7B02996}"/>
          </ac:spMkLst>
        </pc:spChg>
        <pc:spChg chg="add del">
          <ac:chgData name="Padmaja Kishore" userId="71e196b71ab20ee6" providerId="LiveId" clId="{FC8BF63A-23B0-457D-A45F-D2AC4389B892}" dt="2023-08-05T14:12:26.898" v="931"/>
          <ac:spMkLst>
            <pc:docMk/>
            <pc:sldMk cId="3042406292" sldId="278"/>
            <ac:spMk id="17" creationId="{D882D420-2EF0-DF1D-05A7-81E617868796}"/>
          </ac:spMkLst>
        </pc:spChg>
        <pc:spChg chg="add del">
          <ac:chgData name="Padmaja Kishore" userId="71e196b71ab20ee6" providerId="LiveId" clId="{FC8BF63A-23B0-457D-A45F-D2AC4389B892}" dt="2023-08-05T14:12:26.898" v="931"/>
          <ac:spMkLst>
            <pc:docMk/>
            <pc:sldMk cId="3042406292" sldId="278"/>
            <ac:spMk id="18" creationId="{C1184B3D-05BA-0E67-9064-7C040053B6F5}"/>
          </ac:spMkLst>
        </pc:spChg>
        <pc:spChg chg="add del">
          <ac:chgData name="Padmaja Kishore" userId="71e196b71ab20ee6" providerId="LiveId" clId="{FC8BF63A-23B0-457D-A45F-D2AC4389B892}" dt="2023-08-05T14:12:26.898" v="931"/>
          <ac:spMkLst>
            <pc:docMk/>
            <pc:sldMk cId="3042406292" sldId="278"/>
            <ac:spMk id="19" creationId="{FB938B58-CD5B-93A3-2C70-4AB1020BF8F3}"/>
          </ac:spMkLst>
        </pc:spChg>
        <pc:spChg chg="add del">
          <ac:chgData name="Padmaja Kishore" userId="71e196b71ab20ee6" providerId="LiveId" clId="{FC8BF63A-23B0-457D-A45F-D2AC4389B892}" dt="2023-08-05T14:12:26.898" v="931"/>
          <ac:spMkLst>
            <pc:docMk/>
            <pc:sldMk cId="3042406292" sldId="278"/>
            <ac:spMk id="20" creationId="{A18713C1-3288-9077-A904-2AF706651342}"/>
          </ac:spMkLst>
        </pc:spChg>
        <pc:spChg chg="add del">
          <ac:chgData name="Padmaja Kishore" userId="71e196b71ab20ee6" providerId="LiveId" clId="{FC8BF63A-23B0-457D-A45F-D2AC4389B892}" dt="2023-08-05T14:12:26.898" v="931"/>
          <ac:spMkLst>
            <pc:docMk/>
            <pc:sldMk cId="3042406292" sldId="278"/>
            <ac:spMk id="21" creationId="{26DDA13A-4BCE-6A52-0460-6AEAB10369F3}"/>
          </ac:spMkLst>
        </pc:spChg>
        <pc:spChg chg="add del">
          <ac:chgData name="Padmaja Kishore" userId="71e196b71ab20ee6" providerId="LiveId" clId="{FC8BF63A-23B0-457D-A45F-D2AC4389B892}" dt="2023-08-05T14:12:26.898" v="931"/>
          <ac:spMkLst>
            <pc:docMk/>
            <pc:sldMk cId="3042406292" sldId="278"/>
            <ac:spMk id="22" creationId="{ACB80F6C-9489-7C00-571F-D9D8BB7A423F}"/>
          </ac:spMkLst>
        </pc:spChg>
        <pc:spChg chg="add del">
          <ac:chgData name="Padmaja Kishore" userId="71e196b71ab20ee6" providerId="LiveId" clId="{FC8BF63A-23B0-457D-A45F-D2AC4389B892}" dt="2023-08-05T14:12:26.898" v="931"/>
          <ac:spMkLst>
            <pc:docMk/>
            <pc:sldMk cId="3042406292" sldId="278"/>
            <ac:spMk id="23" creationId="{4B10FF83-4A00-1CB5-996B-9CF093D07838}"/>
          </ac:spMkLst>
        </pc:spChg>
        <pc:spChg chg="add del">
          <ac:chgData name="Padmaja Kishore" userId="71e196b71ab20ee6" providerId="LiveId" clId="{FC8BF63A-23B0-457D-A45F-D2AC4389B892}" dt="2023-08-05T14:12:26.898" v="931"/>
          <ac:spMkLst>
            <pc:docMk/>
            <pc:sldMk cId="3042406292" sldId="278"/>
            <ac:spMk id="24" creationId="{0D6409C6-5042-B4C3-AE03-A1621AD43537}"/>
          </ac:spMkLst>
        </pc:spChg>
        <pc:spChg chg="add del">
          <ac:chgData name="Padmaja Kishore" userId="71e196b71ab20ee6" providerId="LiveId" clId="{FC8BF63A-23B0-457D-A45F-D2AC4389B892}" dt="2023-08-05T14:12:26.898" v="931"/>
          <ac:spMkLst>
            <pc:docMk/>
            <pc:sldMk cId="3042406292" sldId="278"/>
            <ac:spMk id="25" creationId="{6E3D1248-D5E1-80F6-35F7-9567475CABE8}"/>
          </ac:spMkLst>
        </pc:spChg>
        <pc:spChg chg="add del">
          <ac:chgData name="Padmaja Kishore" userId="71e196b71ab20ee6" providerId="LiveId" clId="{FC8BF63A-23B0-457D-A45F-D2AC4389B892}" dt="2023-08-05T14:12:26.898" v="931"/>
          <ac:spMkLst>
            <pc:docMk/>
            <pc:sldMk cId="3042406292" sldId="278"/>
            <ac:spMk id="26" creationId="{C61F7358-CFD3-06EC-D8D5-F0A56999DEF7}"/>
          </ac:spMkLst>
        </pc:spChg>
        <pc:spChg chg="add del">
          <ac:chgData name="Padmaja Kishore" userId="71e196b71ab20ee6" providerId="LiveId" clId="{FC8BF63A-23B0-457D-A45F-D2AC4389B892}" dt="2023-08-05T14:12:26.898" v="931"/>
          <ac:spMkLst>
            <pc:docMk/>
            <pc:sldMk cId="3042406292" sldId="278"/>
            <ac:spMk id="27" creationId="{E8004B7B-1758-53D4-C07A-081BB648A529}"/>
          </ac:spMkLst>
        </pc:spChg>
        <pc:spChg chg="add del">
          <ac:chgData name="Padmaja Kishore" userId="71e196b71ab20ee6" providerId="LiveId" clId="{FC8BF63A-23B0-457D-A45F-D2AC4389B892}" dt="2023-08-05T14:12:26.898" v="931"/>
          <ac:spMkLst>
            <pc:docMk/>
            <pc:sldMk cId="3042406292" sldId="278"/>
            <ac:spMk id="28" creationId="{6CB4A207-B8A8-02F4-CFF0-76929BAB0EFD}"/>
          </ac:spMkLst>
        </pc:spChg>
        <pc:spChg chg="add del">
          <ac:chgData name="Padmaja Kishore" userId="71e196b71ab20ee6" providerId="LiveId" clId="{FC8BF63A-23B0-457D-A45F-D2AC4389B892}" dt="2023-08-05T14:12:26.898" v="931"/>
          <ac:spMkLst>
            <pc:docMk/>
            <pc:sldMk cId="3042406292" sldId="278"/>
            <ac:spMk id="29" creationId="{75D6270B-FD76-2355-8461-E7EEC3F39A8C}"/>
          </ac:spMkLst>
        </pc:spChg>
        <pc:spChg chg="add del">
          <ac:chgData name="Padmaja Kishore" userId="71e196b71ab20ee6" providerId="LiveId" clId="{FC8BF63A-23B0-457D-A45F-D2AC4389B892}" dt="2023-08-05T14:12:26.898" v="931"/>
          <ac:spMkLst>
            <pc:docMk/>
            <pc:sldMk cId="3042406292" sldId="278"/>
            <ac:spMk id="30" creationId="{6F2C8E6F-CDDC-C432-53E0-084B55D54207}"/>
          </ac:spMkLst>
        </pc:spChg>
        <pc:spChg chg="add del mod">
          <ac:chgData name="Padmaja Kishore" userId="71e196b71ab20ee6" providerId="LiveId" clId="{FC8BF63A-23B0-457D-A45F-D2AC4389B892}" dt="2023-08-05T14:13:00.205" v="935" actId="478"/>
          <ac:spMkLst>
            <pc:docMk/>
            <pc:sldMk cId="3042406292" sldId="278"/>
            <ac:spMk id="31" creationId="{EF4C056F-C5DE-1129-4BA5-CCB8FAC40CEB}"/>
          </ac:spMkLst>
        </pc:spChg>
        <pc:spChg chg="add del mod">
          <ac:chgData name="Padmaja Kishore" userId="71e196b71ab20ee6" providerId="LiveId" clId="{FC8BF63A-23B0-457D-A45F-D2AC4389B892}" dt="2023-08-05T14:20:39.338" v="990" actId="478"/>
          <ac:spMkLst>
            <pc:docMk/>
            <pc:sldMk cId="3042406292" sldId="278"/>
            <ac:spMk id="32" creationId="{D422C30F-897F-6017-FA71-DF5FD72E9D94}"/>
          </ac:spMkLst>
        </pc:spChg>
        <pc:spChg chg="add mod">
          <ac:chgData name="Padmaja Kishore" userId="71e196b71ab20ee6" providerId="LiveId" clId="{FC8BF63A-23B0-457D-A45F-D2AC4389B892}" dt="2023-08-05T14:20:34.015" v="989" actId="122"/>
          <ac:spMkLst>
            <pc:docMk/>
            <pc:sldMk cId="3042406292" sldId="278"/>
            <ac:spMk id="34" creationId="{DB1176E4-9203-1318-AF49-F04D0ABC0595}"/>
          </ac:spMkLst>
        </pc:spChg>
        <pc:picChg chg="add del">
          <ac:chgData name="Padmaja Kishore" userId="71e196b71ab20ee6" providerId="LiveId" clId="{FC8BF63A-23B0-457D-A45F-D2AC4389B892}" dt="2023-08-05T14:12:26.898" v="931"/>
          <ac:picMkLst>
            <pc:docMk/>
            <pc:sldMk cId="3042406292" sldId="278"/>
            <ac:picMk id="7174" creationId="{5377C5C1-D1A7-F423-8F32-E8E81EA6F210}"/>
          </ac:picMkLst>
        </pc:picChg>
        <pc:picChg chg="add del">
          <ac:chgData name="Padmaja Kishore" userId="71e196b71ab20ee6" providerId="LiveId" clId="{FC8BF63A-23B0-457D-A45F-D2AC4389B892}" dt="2023-08-05T14:12:26.898" v="931"/>
          <ac:picMkLst>
            <pc:docMk/>
            <pc:sldMk cId="3042406292" sldId="278"/>
            <ac:picMk id="7179" creationId="{B8A889E9-7753-942E-5C46-305F308910C2}"/>
          </ac:picMkLst>
        </pc:picChg>
      </pc:sldChg>
      <pc:sldChg chg="addSp delSp modSp add mod">
        <pc:chgData name="Padmaja Kishore" userId="71e196b71ab20ee6" providerId="LiveId" clId="{FC8BF63A-23B0-457D-A45F-D2AC4389B892}" dt="2023-08-05T14:26:24.152" v="1051" actId="2710"/>
        <pc:sldMkLst>
          <pc:docMk/>
          <pc:sldMk cId="3735010861" sldId="279"/>
        </pc:sldMkLst>
        <pc:spChg chg="add del mod">
          <ac:chgData name="Padmaja Kishore" userId="71e196b71ab20ee6" providerId="LiveId" clId="{FC8BF63A-23B0-457D-A45F-D2AC4389B892}" dt="2023-08-05T14:22:55.311" v="1022" actId="478"/>
          <ac:spMkLst>
            <pc:docMk/>
            <pc:sldMk cId="3735010861" sldId="279"/>
            <ac:spMk id="2" creationId="{94CCF38D-FD74-815C-F0A4-F9AF67A7023D}"/>
          </ac:spMkLst>
        </pc:spChg>
        <pc:spChg chg="mod">
          <ac:chgData name="Padmaja Kishore" userId="71e196b71ab20ee6" providerId="LiveId" clId="{FC8BF63A-23B0-457D-A45F-D2AC4389B892}" dt="2023-08-05T14:26:24.152" v="1051" actId="2710"/>
          <ac:spMkLst>
            <pc:docMk/>
            <pc:sldMk cId="3735010861" sldId="279"/>
            <ac:spMk id="9" creationId="{058D47F9-B2BB-0D9C-8DCE-D946C7A36EE8}"/>
          </ac:spMkLst>
        </pc:spChg>
        <pc:spChg chg="del">
          <ac:chgData name="Padmaja Kishore" userId="71e196b71ab20ee6" providerId="LiveId" clId="{FC8BF63A-23B0-457D-A45F-D2AC4389B892}" dt="2023-08-05T14:25:22.523" v="1032" actId="478"/>
          <ac:spMkLst>
            <pc:docMk/>
            <pc:sldMk cId="3735010861" sldId="279"/>
            <ac:spMk id="34" creationId="{DB1176E4-9203-1318-AF49-F04D0ABC0595}"/>
          </ac:spMkLst>
        </pc:spChg>
      </pc:sldChg>
      <pc:sldChg chg="addSp modSp add mod">
        <pc:chgData name="Padmaja Kishore" userId="71e196b71ab20ee6" providerId="LiveId" clId="{FC8BF63A-23B0-457D-A45F-D2AC4389B892}" dt="2023-08-05T15:12:12.904" v="1363" actId="13926"/>
        <pc:sldMkLst>
          <pc:docMk/>
          <pc:sldMk cId="3935132834" sldId="280"/>
        </pc:sldMkLst>
        <pc:spChg chg="add mod">
          <ac:chgData name="Padmaja Kishore" userId="71e196b71ab20ee6" providerId="LiveId" clId="{FC8BF63A-23B0-457D-A45F-D2AC4389B892}" dt="2023-08-05T14:49:53.288" v="1070" actId="21"/>
          <ac:spMkLst>
            <pc:docMk/>
            <pc:sldMk cId="3935132834" sldId="280"/>
            <ac:spMk id="2" creationId="{712FB1E5-B5C9-945A-069B-322A7EB1CBBD}"/>
          </ac:spMkLst>
        </pc:spChg>
        <pc:spChg chg="mod">
          <ac:chgData name="Padmaja Kishore" userId="71e196b71ab20ee6" providerId="LiveId" clId="{FC8BF63A-23B0-457D-A45F-D2AC4389B892}" dt="2023-08-05T14:49:31.469" v="1064" actId="20577"/>
          <ac:spMkLst>
            <pc:docMk/>
            <pc:sldMk cId="3935132834" sldId="280"/>
            <ac:spMk id="4" creationId="{2868AF55-29E8-C4E0-FF78-DAE64C5D87D4}"/>
          </ac:spMkLst>
        </pc:spChg>
        <pc:spChg chg="mod">
          <ac:chgData name="Padmaja Kishore" userId="71e196b71ab20ee6" providerId="LiveId" clId="{FC8BF63A-23B0-457D-A45F-D2AC4389B892}" dt="2023-08-05T15:12:12.904" v="1363" actId="13926"/>
          <ac:spMkLst>
            <pc:docMk/>
            <pc:sldMk cId="3935132834" sldId="280"/>
            <ac:spMk id="9" creationId="{058D47F9-B2BB-0D9C-8DCE-D946C7A36EE8}"/>
          </ac:spMkLst>
        </pc:spChg>
      </pc:sldChg>
      <pc:sldChg chg="addSp delSp modSp add mod">
        <pc:chgData name="Padmaja Kishore" userId="71e196b71ab20ee6" providerId="LiveId" clId="{FC8BF63A-23B0-457D-A45F-D2AC4389B892}" dt="2023-08-06T05:24:35.465" v="1714" actId="478"/>
        <pc:sldMkLst>
          <pc:docMk/>
          <pc:sldMk cId="3191034691" sldId="281"/>
        </pc:sldMkLst>
        <pc:spChg chg="mod">
          <ac:chgData name="Padmaja Kishore" userId="71e196b71ab20ee6" providerId="LiveId" clId="{FC8BF63A-23B0-457D-A45F-D2AC4389B892}" dt="2023-08-05T15:05:22.082" v="1181" actId="1076"/>
          <ac:spMkLst>
            <pc:docMk/>
            <pc:sldMk cId="3191034691" sldId="281"/>
            <ac:spMk id="9" creationId="{058D47F9-B2BB-0D9C-8DCE-D946C7A36EE8}"/>
          </ac:spMkLst>
        </pc:spChg>
        <pc:spChg chg="add mod">
          <ac:chgData name="Padmaja Kishore" userId="71e196b71ab20ee6" providerId="LiveId" clId="{FC8BF63A-23B0-457D-A45F-D2AC4389B892}" dt="2023-08-05T15:05:04.557" v="1178" actId="2710"/>
          <ac:spMkLst>
            <pc:docMk/>
            <pc:sldMk cId="3191034691" sldId="281"/>
            <ac:spMk id="10" creationId="{5B1F5338-DE08-A3CA-465B-102D4B543BDB}"/>
          </ac:spMkLst>
        </pc:spChg>
        <pc:spChg chg="add mod">
          <ac:chgData name="Padmaja Kishore" userId="71e196b71ab20ee6" providerId="LiveId" clId="{FC8BF63A-23B0-457D-A45F-D2AC4389B892}" dt="2023-08-05T15:05:50.053" v="1196" actId="2711"/>
          <ac:spMkLst>
            <pc:docMk/>
            <pc:sldMk cId="3191034691" sldId="281"/>
            <ac:spMk id="12" creationId="{8556AB4A-1E99-923D-4580-DC4ACE7B290C}"/>
          </ac:spMkLst>
        </pc:spChg>
        <pc:spChg chg="add mod">
          <ac:chgData name="Padmaja Kishore" userId="71e196b71ab20ee6" providerId="LiveId" clId="{FC8BF63A-23B0-457D-A45F-D2AC4389B892}" dt="2023-08-05T15:58:37.309" v="1437" actId="14100"/>
          <ac:spMkLst>
            <pc:docMk/>
            <pc:sldMk cId="3191034691" sldId="281"/>
            <ac:spMk id="14" creationId="{87EA2839-DC1E-9972-AC71-6BD24C5C90D0}"/>
          </ac:spMkLst>
        </pc:spChg>
        <pc:spChg chg="add del mod">
          <ac:chgData name="Padmaja Kishore" userId="71e196b71ab20ee6" providerId="LiveId" clId="{FC8BF63A-23B0-457D-A45F-D2AC4389B892}" dt="2023-08-06T05:24:35.465" v="1714" actId="478"/>
          <ac:spMkLst>
            <pc:docMk/>
            <pc:sldMk cId="3191034691" sldId="281"/>
            <ac:spMk id="15" creationId="{717E41B7-FB08-3C06-5CDA-DD9F806176C3}"/>
          </ac:spMkLst>
        </pc:spChg>
      </pc:sldChg>
      <pc:sldChg chg="addSp delSp modSp add mod">
        <pc:chgData name="Padmaja Kishore" userId="71e196b71ab20ee6" providerId="LiveId" clId="{FC8BF63A-23B0-457D-A45F-D2AC4389B892}" dt="2023-08-05T15:20:10.229" v="1409" actId="14100"/>
        <pc:sldMkLst>
          <pc:docMk/>
          <pc:sldMk cId="3328698061" sldId="282"/>
        </pc:sldMkLst>
        <pc:spChg chg="mod">
          <ac:chgData name="Padmaja Kishore" userId="71e196b71ab20ee6" providerId="LiveId" clId="{FC8BF63A-23B0-457D-A45F-D2AC4389B892}" dt="2023-08-05T15:06:42.458" v="1217" actId="20577"/>
          <ac:spMkLst>
            <pc:docMk/>
            <pc:sldMk cId="3328698061" sldId="282"/>
            <ac:spMk id="4" creationId="{2868AF55-29E8-C4E0-FF78-DAE64C5D87D4}"/>
          </ac:spMkLst>
        </pc:spChg>
        <pc:spChg chg="del">
          <ac:chgData name="Padmaja Kishore" userId="71e196b71ab20ee6" providerId="LiveId" clId="{FC8BF63A-23B0-457D-A45F-D2AC4389B892}" dt="2023-08-05T15:06:57.364" v="1220" actId="478"/>
          <ac:spMkLst>
            <pc:docMk/>
            <pc:sldMk cId="3328698061" sldId="282"/>
            <ac:spMk id="5" creationId="{715C3A8A-EFF7-C659-7343-69D8D47C9E68}"/>
          </ac:spMkLst>
        </pc:spChg>
        <pc:spChg chg="mod">
          <ac:chgData name="Padmaja Kishore" userId="71e196b71ab20ee6" providerId="LiveId" clId="{FC8BF63A-23B0-457D-A45F-D2AC4389B892}" dt="2023-08-05T15:10:52.056" v="1317" actId="207"/>
          <ac:spMkLst>
            <pc:docMk/>
            <pc:sldMk cId="3328698061" sldId="282"/>
            <ac:spMk id="9" creationId="{058D47F9-B2BB-0D9C-8DCE-D946C7A36EE8}"/>
          </ac:spMkLst>
        </pc:spChg>
        <pc:spChg chg="del">
          <ac:chgData name="Padmaja Kishore" userId="71e196b71ab20ee6" providerId="LiveId" clId="{FC8BF63A-23B0-457D-A45F-D2AC4389B892}" dt="2023-08-05T15:06:49.158" v="1218" actId="478"/>
          <ac:spMkLst>
            <pc:docMk/>
            <pc:sldMk cId="3328698061" sldId="282"/>
            <ac:spMk id="10" creationId="{5B1F5338-DE08-A3CA-465B-102D4B543BDB}"/>
          </ac:spMkLst>
        </pc:spChg>
        <pc:spChg chg="del">
          <ac:chgData name="Padmaja Kishore" userId="71e196b71ab20ee6" providerId="LiveId" clId="{FC8BF63A-23B0-457D-A45F-D2AC4389B892}" dt="2023-08-05T15:07:02.542" v="1221" actId="478"/>
          <ac:spMkLst>
            <pc:docMk/>
            <pc:sldMk cId="3328698061" sldId="282"/>
            <ac:spMk id="12" creationId="{8556AB4A-1E99-923D-4580-DC4ACE7B290C}"/>
          </ac:spMkLst>
        </pc:spChg>
        <pc:spChg chg="del">
          <ac:chgData name="Padmaja Kishore" userId="71e196b71ab20ee6" providerId="LiveId" clId="{FC8BF63A-23B0-457D-A45F-D2AC4389B892}" dt="2023-08-05T15:06:52.968" v="1219" actId="478"/>
          <ac:spMkLst>
            <pc:docMk/>
            <pc:sldMk cId="3328698061" sldId="282"/>
            <ac:spMk id="14" creationId="{87EA2839-DC1E-9972-AC71-6BD24C5C90D0}"/>
          </ac:spMkLst>
        </pc:spChg>
        <pc:graphicFrameChg chg="add mod modGraphic">
          <ac:chgData name="Padmaja Kishore" userId="71e196b71ab20ee6" providerId="LiveId" clId="{FC8BF63A-23B0-457D-A45F-D2AC4389B892}" dt="2023-08-05T15:20:10.229" v="1409" actId="14100"/>
          <ac:graphicFrameMkLst>
            <pc:docMk/>
            <pc:sldMk cId="3328698061" sldId="282"/>
            <ac:graphicFrameMk id="3" creationId="{525D5244-F135-D2CB-0F16-51C53F14F420}"/>
          </ac:graphicFrameMkLst>
        </pc:graphicFrameChg>
      </pc:sldChg>
      <pc:sldChg chg="addSp delSp modSp add mod">
        <pc:chgData name="Padmaja Kishore" userId="71e196b71ab20ee6" providerId="LiveId" clId="{FC8BF63A-23B0-457D-A45F-D2AC4389B892}" dt="2023-08-05T16:00:05.638" v="1451" actId="1076"/>
        <pc:sldMkLst>
          <pc:docMk/>
          <pc:sldMk cId="3460996860" sldId="283"/>
        </pc:sldMkLst>
        <pc:spChg chg="del mod">
          <ac:chgData name="Padmaja Kishore" userId="71e196b71ab20ee6" providerId="LiveId" clId="{FC8BF63A-23B0-457D-A45F-D2AC4389B892}" dt="2023-08-05T15:55:58.471" v="1415"/>
          <ac:spMkLst>
            <pc:docMk/>
            <pc:sldMk cId="3460996860" sldId="283"/>
            <ac:spMk id="9" creationId="{058D47F9-B2BB-0D9C-8DCE-D946C7A36EE8}"/>
          </ac:spMkLst>
        </pc:spChg>
        <pc:spChg chg="add mod">
          <ac:chgData name="Padmaja Kishore" userId="71e196b71ab20ee6" providerId="LiveId" clId="{FC8BF63A-23B0-457D-A45F-D2AC4389B892}" dt="2023-08-05T15:58:45.920" v="1438" actId="1076"/>
          <ac:spMkLst>
            <pc:docMk/>
            <pc:sldMk cId="3460996860" sldId="283"/>
            <ac:spMk id="10" creationId="{E4A0D1CE-3A98-1CE5-7777-505C497C03B7}"/>
          </ac:spMkLst>
        </pc:spChg>
        <pc:spChg chg="add mod">
          <ac:chgData name="Padmaja Kishore" userId="71e196b71ab20ee6" providerId="LiveId" clId="{FC8BF63A-23B0-457D-A45F-D2AC4389B892}" dt="2023-08-05T15:59:54.433" v="1450" actId="108"/>
          <ac:spMkLst>
            <pc:docMk/>
            <pc:sldMk cId="3460996860" sldId="283"/>
            <ac:spMk id="13" creationId="{9EBCBC60-A6D9-48F4-8C1A-ADA898E6E35C}"/>
          </ac:spMkLst>
        </pc:spChg>
        <pc:spChg chg="add mod">
          <ac:chgData name="Padmaja Kishore" userId="71e196b71ab20ee6" providerId="LiveId" clId="{FC8BF63A-23B0-457D-A45F-D2AC4389B892}" dt="2023-08-05T16:00:05.638" v="1451" actId="1076"/>
          <ac:spMkLst>
            <pc:docMk/>
            <pc:sldMk cId="3460996860" sldId="283"/>
            <ac:spMk id="14" creationId="{ACE93F2A-F16D-00AD-A79B-D586BF2118B1}"/>
          </ac:spMkLst>
        </pc:spChg>
        <pc:spChg chg="add mod">
          <ac:chgData name="Padmaja Kishore" userId="71e196b71ab20ee6" providerId="LiveId" clId="{FC8BF63A-23B0-457D-A45F-D2AC4389B892}" dt="2023-08-05T15:58:53.027" v="1440" actId="1076"/>
          <ac:spMkLst>
            <pc:docMk/>
            <pc:sldMk cId="3460996860" sldId="283"/>
            <ac:spMk id="15" creationId="{579799AD-4F51-AAE9-6D4A-55082A640FD4}"/>
          </ac:spMkLst>
        </pc:spChg>
        <pc:graphicFrameChg chg="del mod">
          <ac:chgData name="Padmaja Kishore" userId="71e196b71ab20ee6" providerId="LiveId" clId="{FC8BF63A-23B0-457D-A45F-D2AC4389B892}" dt="2023-08-05T15:55:58.471" v="1413" actId="478"/>
          <ac:graphicFrameMkLst>
            <pc:docMk/>
            <pc:sldMk cId="3460996860" sldId="283"/>
            <ac:graphicFrameMk id="3" creationId="{525D5244-F135-D2CB-0F16-51C53F14F420}"/>
          </ac:graphicFrameMkLst>
        </pc:graphicFrameChg>
      </pc:sldChg>
      <pc:sldChg chg="addSp delSp modSp add mod">
        <pc:chgData name="Padmaja Kishore" userId="71e196b71ab20ee6" providerId="LiveId" clId="{FC8BF63A-23B0-457D-A45F-D2AC4389B892}" dt="2023-08-05T16:11:37.518" v="1713" actId="20577"/>
        <pc:sldMkLst>
          <pc:docMk/>
          <pc:sldMk cId="2877872260" sldId="284"/>
        </pc:sldMkLst>
        <pc:spChg chg="add mod">
          <ac:chgData name="Padmaja Kishore" userId="71e196b71ab20ee6" providerId="LiveId" clId="{FC8BF63A-23B0-457D-A45F-D2AC4389B892}" dt="2023-08-05T16:03:17.414" v="1458" actId="21"/>
          <ac:spMkLst>
            <pc:docMk/>
            <pc:sldMk cId="2877872260" sldId="284"/>
            <ac:spMk id="3" creationId="{CB12F491-2C23-02C2-E0AC-ACD7F8B1D2CE}"/>
          </ac:spMkLst>
        </pc:spChg>
        <pc:spChg chg="mod">
          <ac:chgData name="Padmaja Kishore" userId="71e196b71ab20ee6" providerId="LiveId" clId="{FC8BF63A-23B0-457D-A45F-D2AC4389B892}" dt="2023-08-05T16:03:51.319" v="1485" actId="20577"/>
          <ac:spMkLst>
            <pc:docMk/>
            <pc:sldMk cId="2877872260" sldId="284"/>
            <ac:spMk id="4" creationId="{2868AF55-29E8-C4E0-FF78-DAE64C5D87D4}"/>
          </ac:spMkLst>
        </pc:spChg>
        <pc:spChg chg="add mod">
          <ac:chgData name="Padmaja Kishore" userId="71e196b71ab20ee6" providerId="LiveId" clId="{FC8BF63A-23B0-457D-A45F-D2AC4389B892}" dt="2023-08-05T16:10:36.556" v="1678" actId="1076"/>
          <ac:spMkLst>
            <pc:docMk/>
            <pc:sldMk cId="2877872260" sldId="284"/>
            <ac:spMk id="9" creationId="{4D9E0731-8D3E-BA80-B9D4-B10FF0AE982A}"/>
          </ac:spMkLst>
        </pc:spChg>
        <pc:spChg chg="del">
          <ac:chgData name="Padmaja Kishore" userId="71e196b71ab20ee6" providerId="LiveId" clId="{FC8BF63A-23B0-457D-A45F-D2AC4389B892}" dt="2023-08-05T16:02:42.896" v="1453" actId="478"/>
          <ac:spMkLst>
            <pc:docMk/>
            <pc:sldMk cId="2877872260" sldId="284"/>
            <ac:spMk id="10" creationId="{E4A0D1CE-3A98-1CE5-7777-505C497C03B7}"/>
          </ac:spMkLst>
        </pc:spChg>
        <pc:spChg chg="add mod">
          <ac:chgData name="Padmaja Kishore" userId="71e196b71ab20ee6" providerId="LiveId" clId="{FC8BF63A-23B0-457D-A45F-D2AC4389B892}" dt="2023-08-05T16:04:36.252" v="1513" actId="14100"/>
          <ac:spMkLst>
            <pc:docMk/>
            <pc:sldMk cId="2877872260" sldId="284"/>
            <ac:spMk id="12" creationId="{EBAC618F-E988-04C8-CFF9-9B6E3F704EF8}"/>
          </ac:spMkLst>
        </pc:spChg>
        <pc:spChg chg="del">
          <ac:chgData name="Padmaja Kishore" userId="71e196b71ab20ee6" providerId="LiveId" clId="{FC8BF63A-23B0-457D-A45F-D2AC4389B892}" dt="2023-08-05T16:02:47.741" v="1454" actId="478"/>
          <ac:spMkLst>
            <pc:docMk/>
            <pc:sldMk cId="2877872260" sldId="284"/>
            <ac:spMk id="13" creationId="{9EBCBC60-A6D9-48F4-8C1A-ADA898E6E35C}"/>
          </ac:spMkLst>
        </pc:spChg>
        <pc:spChg chg="del">
          <ac:chgData name="Padmaja Kishore" userId="71e196b71ab20ee6" providerId="LiveId" clId="{FC8BF63A-23B0-457D-A45F-D2AC4389B892}" dt="2023-08-05T16:02:55.158" v="1456" actId="478"/>
          <ac:spMkLst>
            <pc:docMk/>
            <pc:sldMk cId="2877872260" sldId="284"/>
            <ac:spMk id="14" creationId="{ACE93F2A-F16D-00AD-A79B-D586BF2118B1}"/>
          </ac:spMkLst>
        </pc:spChg>
        <pc:spChg chg="del">
          <ac:chgData name="Padmaja Kishore" userId="71e196b71ab20ee6" providerId="LiveId" clId="{FC8BF63A-23B0-457D-A45F-D2AC4389B892}" dt="2023-08-05T16:02:50.807" v="1455" actId="478"/>
          <ac:spMkLst>
            <pc:docMk/>
            <pc:sldMk cId="2877872260" sldId="284"/>
            <ac:spMk id="15" creationId="{579799AD-4F51-AAE9-6D4A-55082A640FD4}"/>
          </ac:spMkLst>
        </pc:spChg>
        <pc:spChg chg="add mod">
          <ac:chgData name="Padmaja Kishore" userId="71e196b71ab20ee6" providerId="LiveId" clId="{FC8BF63A-23B0-457D-A45F-D2AC4389B892}" dt="2023-08-05T16:10:14.356" v="1675" actId="207"/>
          <ac:spMkLst>
            <pc:docMk/>
            <pc:sldMk cId="2877872260" sldId="284"/>
            <ac:spMk id="17" creationId="{E8DCC8F7-A1DE-14C4-6437-5F54F9E6E21A}"/>
          </ac:spMkLst>
        </pc:spChg>
        <pc:spChg chg="add mod">
          <ac:chgData name="Padmaja Kishore" userId="71e196b71ab20ee6" providerId="LiveId" clId="{FC8BF63A-23B0-457D-A45F-D2AC4389B892}" dt="2023-08-05T16:11:37.518" v="1713" actId="20577"/>
          <ac:spMkLst>
            <pc:docMk/>
            <pc:sldMk cId="2877872260" sldId="284"/>
            <ac:spMk id="19" creationId="{C9BFBF97-2068-68DD-65AB-32D940E00338}"/>
          </ac:spMkLst>
        </pc:spChg>
        <pc:spChg chg="add del mod">
          <ac:chgData name="Padmaja Kishore" userId="71e196b71ab20ee6" providerId="LiveId" clId="{FC8BF63A-23B0-457D-A45F-D2AC4389B892}" dt="2023-08-05T16:10:44.784" v="1682"/>
          <ac:spMkLst>
            <pc:docMk/>
            <pc:sldMk cId="2877872260" sldId="284"/>
            <ac:spMk id="20" creationId="{3DFC7FBF-AB50-84FD-86BC-B2EA798D6FDA}"/>
          </ac:spMkLst>
        </pc:spChg>
        <pc:spChg chg="add mod">
          <ac:chgData name="Padmaja Kishore" userId="71e196b71ab20ee6" providerId="LiveId" clId="{FC8BF63A-23B0-457D-A45F-D2AC4389B892}" dt="2023-08-05T16:11:20.146" v="1711" actId="207"/>
          <ac:spMkLst>
            <pc:docMk/>
            <pc:sldMk cId="2877872260" sldId="284"/>
            <ac:spMk id="22" creationId="{9A1186FA-98DE-DC73-CFCC-A2337B3C6016}"/>
          </ac:spMkLst>
        </pc:spChg>
      </pc:sldChg>
      <pc:sldChg chg="addSp delSp modSp add mod">
        <pc:chgData name="Padmaja Kishore" userId="71e196b71ab20ee6" providerId="LiveId" clId="{FC8BF63A-23B0-457D-A45F-D2AC4389B892}" dt="2023-08-07T14:58:33.602" v="1860" actId="20577"/>
        <pc:sldMkLst>
          <pc:docMk/>
          <pc:sldMk cId="39033999" sldId="285"/>
        </pc:sldMkLst>
        <pc:spChg chg="mod">
          <ac:chgData name="Padmaja Kishore" userId="71e196b71ab20ee6" providerId="LiveId" clId="{FC8BF63A-23B0-457D-A45F-D2AC4389B892}" dt="2023-08-06T18:39:12.730" v="1741" actId="14100"/>
          <ac:spMkLst>
            <pc:docMk/>
            <pc:sldMk cId="39033999" sldId="285"/>
            <ac:spMk id="4" creationId="{2868AF55-29E8-C4E0-FF78-DAE64C5D87D4}"/>
          </ac:spMkLst>
        </pc:spChg>
        <pc:spChg chg="del">
          <ac:chgData name="Padmaja Kishore" userId="71e196b71ab20ee6" providerId="LiveId" clId="{FC8BF63A-23B0-457D-A45F-D2AC4389B892}" dt="2023-08-06T18:38:24.338" v="1716" actId="478"/>
          <ac:spMkLst>
            <pc:docMk/>
            <pc:sldMk cId="39033999" sldId="285"/>
            <ac:spMk id="9" creationId="{4D9E0731-8D3E-BA80-B9D4-B10FF0AE982A}"/>
          </ac:spMkLst>
        </pc:spChg>
        <pc:spChg chg="add mod">
          <ac:chgData name="Padmaja Kishore" userId="71e196b71ab20ee6" providerId="LiveId" clId="{FC8BF63A-23B0-457D-A45F-D2AC4389B892}" dt="2023-08-07T14:58:33.602" v="1860" actId="20577"/>
          <ac:spMkLst>
            <pc:docMk/>
            <pc:sldMk cId="39033999" sldId="285"/>
            <ac:spMk id="10" creationId="{207C4487-18CD-AD18-D4B8-860082781ECA}"/>
          </ac:spMkLst>
        </pc:spChg>
        <pc:spChg chg="mod">
          <ac:chgData name="Padmaja Kishore" userId="71e196b71ab20ee6" providerId="LiveId" clId="{FC8BF63A-23B0-457D-A45F-D2AC4389B892}" dt="2023-08-06T18:38:48.249" v="1729" actId="20577"/>
          <ac:spMkLst>
            <pc:docMk/>
            <pc:sldMk cId="39033999" sldId="285"/>
            <ac:spMk id="12" creationId="{EBAC618F-E988-04C8-CFF9-9B6E3F704EF8}"/>
          </ac:spMkLst>
        </pc:spChg>
        <pc:spChg chg="del">
          <ac:chgData name="Padmaja Kishore" userId="71e196b71ab20ee6" providerId="LiveId" clId="{FC8BF63A-23B0-457D-A45F-D2AC4389B892}" dt="2023-08-06T18:38:26.295" v="1717" actId="478"/>
          <ac:spMkLst>
            <pc:docMk/>
            <pc:sldMk cId="39033999" sldId="285"/>
            <ac:spMk id="17" creationId="{E8DCC8F7-A1DE-14C4-6437-5F54F9E6E21A}"/>
          </ac:spMkLst>
        </pc:spChg>
        <pc:spChg chg="del mod">
          <ac:chgData name="Padmaja Kishore" userId="71e196b71ab20ee6" providerId="LiveId" clId="{FC8BF63A-23B0-457D-A45F-D2AC4389B892}" dt="2023-08-06T18:38:31.599" v="1719" actId="478"/>
          <ac:spMkLst>
            <pc:docMk/>
            <pc:sldMk cId="39033999" sldId="285"/>
            <ac:spMk id="19" creationId="{C9BFBF97-2068-68DD-65AB-32D940E00338}"/>
          </ac:spMkLst>
        </pc:spChg>
        <pc:spChg chg="del">
          <ac:chgData name="Padmaja Kishore" userId="71e196b71ab20ee6" providerId="LiveId" clId="{FC8BF63A-23B0-457D-A45F-D2AC4389B892}" dt="2023-08-06T18:38:35.733" v="1720" actId="478"/>
          <ac:spMkLst>
            <pc:docMk/>
            <pc:sldMk cId="39033999" sldId="285"/>
            <ac:spMk id="22" creationId="{9A1186FA-98DE-DC73-CFCC-A2337B3C6016}"/>
          </ac:spMkLst>
        </pc:spChg>
      </pc:sldChg>
      <pc:sldChg chg="addSp delSp modSp add mod">
        <pc:chgData name="Padmaja Kishore" userId="71e196b71ab20ee6" providerId="LiveId" clId="{FC8BF63A-23B0-457D-A45F-D2AC4389B892}" dt="2023-08-07T15:02:29.519" v="1927" actId="20577"/>
        <pc:sldMkLst>
          <pc:docMk/>
          <pc:sldMk cId="2528628776" sldId="286"/>
        </pc:sldMkLst>
        <pc:spChg chg="add mod">
          <ac:chgData name="Padmaja Kishore" userId="71e196b71ab20ee6" providerId="LiveId" clId="{FC8BF63A-23B0-457D-A45F-D2AC4389B892}" dt="2023-08-07T15:02:29.519" v="1927" actId="20577"/>
          <ac:spMkLst>
            <pc:docMk/>
            <pc:sldMk cId="2528628776" sldId="286"/>
            <ac:spMk id="9" creationId="{6A5387DB-7689-7601-21B2-CF7659CA2349}"/>
          </ac:spMkLst>
        </pc:spChg>
        <pc:spChg chg="del">
          <ac:chgData name="Padmaja Kishore" userId="71e196b71ab20ee6" providerId="LiveId" clId="{FC8BF63A-23B0-457D-A45F-D2AC4389B892}" dt="2023-08-07T14:56:46.196" v="1843" actId="478"/>
          <ac:spMkLst>
            <pc:docMk/>
            <pc:sldMk cId="2528628776" sldId="286"/>
            <ac:spMk id="10" creationId="{207C4487-18CD-AD18-D4B8-860082781ECA}"/>
          </ac:spMkLst>
        </pc:spChg>
        <pc:spChg chg="del mod">
          <ac:chgData name="Padmaja Kishore" userId="71e196b71ab20ee6" providerId="LiveId" clId="{FC8BF63A-23B0-457D-A45F-D2AC4389B892}" dt="2023-08-07T14:57:56.120" v="1851" actId="478"/>
          <ac:spMkLst>
            <pc:docMk/>
            <pc:sldMk cId="2528628776" sldId="286"/>
            <ac:spMk id="12" creationId="{EBAC618F-E988-04C8-CFF9-9B6E3F704EF8}"/>
          </ac:spMkLst>
        </pc:spChg>
        <pc:spChg chg="add del">
          <ac:chgData name="Padmaja Kishore" userId="71e196b71ab20ee6" providerId="LiveId" clId="{FC8BF63A-23B0-457D-A45F-D2AC4389B892}" dt="2023-08-07T14:58:45.757" v="1862" actId="22"/>
          <ac:spMkLst>
            <pc:docMk/>
            <pc:sldMk cId="2528628776" sldId="286"/>
            <ac:spMk id="14" creationId="{13EC31E5-F8B2-9895-D1EC-4D416FF66447}"/>
          </ac:spMkLst>
        </pc:spChg>
      </pc:sldChg>
      <pc:sldChg chg="addSp modSp add mod">
        <pc:chgData name="Padmaja Kishore" userId="71e196b71ab20ee6" providerId="LiveId" clId="{FC8BF63A-23B0-457D-A45F-D2AC4389B892}" dt="2023-08-07T15:07:54.693" v="1971" actId="6549"/>
        <pc:sldMkLst>
          <pc:docMk/>
          <pc:sldMk cId="1276628863" sldId="287"/>
        </pc:sldMkLst>
        <pc:spChg chg="mod">
          <ac:chgData name="Padmaja Kishore" userId="71e196b71ab20ee6" providerId="LiveId" clId="{FC8BF63A-23B0-457D-A45F-D2AC4389B892}" dt="2023-08-07T15:07:54.693" v="1971" actId="6549"/>
          <ac:spMkLst>
            <pc:docMk/>
            <pc:sldMk cId="1276628863" sldId="287"/>
            <ac:spMk id="9" creationId="{6A5387DB-7689-7601-21B2-CF7659CA2349}"/>
          </ac:spMkLst>
        </pc:spChg>
        <pc:picChg chg="add mod">
          <ac:chgData name="Padmaja Kishore" userId="71e196b71ab20ee6" providerId="LiveId" clId="{FC8BF63A-23B0-457D-A45F-D2AC4389B892}" dt="2023-08-07T15:06:58.225" v="1960" actId="1076"/>
          <ac:picMkLst>
            <pc:docMk/>
            <pc:sldMk cId="1276628863" sldId="287"/>
            <ac:picMk id="10" creationId="{4FB7EF95-338A-AC03-9CB0-7EA07C3AC65E}"/>
          </ac:picMkLst>
        </pc:picChg>
      </pc:sldChg>
      <pc:sldChg chg="addSp delSp modSp add mod">
        <pc:chgData name="Padmaja Kishore" userId="71e196b71ab20ee6" providerId="LiveId" clId="{FC8BF63A-23B0-457D-A45F-D2AC4389B892}" dt="2023-08-07T15:15:44.050" v="2042" actId="6549"/>
        <pc:sldMkLst>
          <pc:docMk/>
          <pc:sldMk cId="177891884" sldId="288"/>
        </pc:sldMkLst>
        <pc:spChg chg="mod">
          <ac:chgData name="Padmaja Kishore" userId="71e196b71ab20ee6" providerId="LiveId" clId="{FC8BF63A-23B0-457D-A45F-D2AC4389B892}" dt="2023-08-07T15:15:44.050" v="2042" actId="6549"/>
          <ac:spMkLst>
            <pc:docMk/>
            <pc:sldMk cId="177891884" sldId="288"/>
            <ac:spMk id="9" creationId="{6A5387DB-7689-7601-21B2-CF7659CA2349}"/>
          </ac:spMkLst>
        </pc:spChg>
        <pc:picChg chg="del">
          <ac:chgData name="Padmaja Kishore" userId="71e196b71ab20ee6" providerId="LiveId" clId="{FC8BF63A-23B0-457D-A45F-D2AC4389B892}" dt="2023-08-07T15:10:23.066" v="1997" actId="478"/>
          <ac:picMkLst>
            <pc:docMk/>
            <pc:sldMk cId="177891884" sldId="288"/>
            <ac:picMk id="10" creationId="{4FB7EF95-338A-AC03-9CB0-7EA07C3AC65E}"/>
          </ac:picMkLst>
        </pc:picChg>
        <pc:picChg chg="add mod">
          <ac:chgData name="Padmaja Kishore" userId="71e196b71ab20ee6" providerId="LiveId" clId="{FC8BF63A-23B0-457D-A45F-D2AC4389B892}" dt="2023-08-07T15:15:41.699" v="2041" actId="1076"/>
          <ac:picMkLst>
            <pc:docMk/>
            <pc:sldMk cId="177891884" sldId="288"/>
            <ac:picMk id="12" creationId="{1D52CD13-7A72-E8CE-C96C-399BBC79417C}"/>
          </ac:picMkLst>
        </pc:picChg>
      </pc:sldChg>
      <pc:sldChg chg="addSp delSp modSp add mod">
        <pc:chgData name="Padmaja Kishore" userId="71e196b71ab20ee6" providerId="LiveId" clId="{FC8BF63A-23B0-457D-A45F-D2AC4389B892}" dt="2023-08-07T15:33:33.171" v="2187" actId="1076"/>
        <pc:sldMkLst>
          <pc:docMk/>
          <pc:sldMk cId="569805904" sldId="289"/>
        </pc:sldMkLst>
        <pc:spChg chg="mod">
          <ac:chgData name="Padmaja Kishore" userId="71e196b71ab20ee6" providerId="LiveId" clId="{FC8BF63A-23B0-457D-A45F-D2AC4389B892}" dt="2023-08-07T15:32:06.837" v="2186" actId="20577"/>
          <ac:spMkLst>
            <pc:docMk/>
            <pc:sldMk cId="569805904" sldId="289"/>
            <ac:spMk id="4" creationId="{2868AF55-29E8-C4E0-FF78-DAE64C5D87D4}"/>
          </ac:spMkLst>
        </pc:spChg>
        <pc:spChg chg="del mod">
          <ac:chgData name="Padmaja Kishore" userId="71e196b71ab20ee6" providerId="LiveId" clId="{FC8BF63A-23B0-457D-A45F-D2AC4389B892}" dt="2023-08-07T15:24:55.174" v="2047"/>
          <ac:spMkLst>
            <pc:docMk/>
            <pc:sldMk cId="569805904" sldId="289"/>
            <ac:spMk id="9" creationId="{6A5387DB-7689-7601-21B2-CF7659CA2349}"/>
          </ac:spMkLst>
        </pc:spChg>
        <pc:spChg chg="add mod">
          <ac:chgData name="Padmaja Kishore" userId="71e196b71ab20ee6" providerId="LiveId" clId="{FC8BF63A-23B0-457D-A45F-D2AC4389B892}" dt="2023-08-07T15:33:33.171" v="2187" actId="1076"/>
          <ac:spMkLst>
            <pc:docMk/>
            <pc:sldMk cId="569805904" sldId="289"/>
            <ac:spMk id="10" creationId="{17110B23-7E08-9DA1-7ACE-CD6FBF8F99AA}"/>
          </ac:spMkLst>
        </pc:spChg>
        <pc:spChg chg="add del">
          <ac:chgData name="Padmaja Kishore" userId="71e196b71ab20ee6" providerId="LiveId" clId="{FC8BF63A-23B0-457D-A45F-D2AC4389B892}" dt="2023-08-07T15:25:42.493" v="2055"/>
          <ac:spMkLst>
            <pc:docMk/>
            <pc:sldMk cId="569805904" sldId="289"/>
            <ac:spMk id="13" creationId="{AD4352D1-74AA-A61E-DB14-6AB096AE0EDE}"/>
          </ac:spMkLst>
        </pc:spChg>
        <pc:spChg chg="add del mod">
          <ac:chgData name="Padmaja Kishore" userId="71e196b71ab20ee6" providerId="LiveId" clId="{FC8BF63A-23B0-457D-A45F-D2AC4389B892}" dt="2023-08-07T15:27:24.497" v="2076"/>
          <ac:spMkLst>
            <pc:docMk/>
            <pc:sldMk cId="569805904" sldId="289"/>
            <ac:spMk id="14" creationId="{24C12ABD-F8FD-7410-A773-D2A34C2673E1}"/>
          </ac:spMkLst>
        </pc:spChg>
        <pc:spChg chg="add del mod">
          <ac:chgData name="Padmaja Kishore" userId="71e196b71ab20ee6" providerId="LiveId" clId="{FC8BF63A-23B0-457D-A45F-D2AC4389B892}" dt="2023-08-07T15:27:24.497" v="2078"/>
          <ac:spMkLst>
            <pc:docMk/>
            <pc:sldMk cId="569805904" sldId="289"/>
            <ac:spMk id="15" creationId="{2E2C9BD7-D9A2-C495-2919-7A0FD318CC3E}"/>
          </ac:spMkLst>
        </pc:spChg>
        <pc:spChg chg="add del mod">
          <ac:chgData name="Padmaja Kishore" userId="71e196b71ab20ee6" providerId="LiveId" clId="{FC8BF63A-23B0-457D-A45F-D2AC4389B892}" dt="2023-08-07T15:27:57.102" v="2086"/>
          <ac:spMkLst>
            <pc:docMk/>
            <pc:sldMk cId="569805904" sldId="289"/>
            <ac:spMk id="16" creationId="{509671D0-BE23-B8E2-EEEA-D6768868E369}"/>
          </ac:spMkLst>
        </pc:spChg>
        <pc:spChg chg="add del mod">
          <ac:chgData name="Padmaja Kishore" userId="71e196b71ab20ee6" providerId="LiveId" clId="{FC8BF63A-23B0-457D-A45F-D2AC4389B892}" dt="2023-08-07T15:27:57.102" v="2084" actId="478"/>
          <ac:spMkLst>
            <pc:docMk/>
            <pc:sldMk cId="569805904" sldId="289"/>
            <ac:spMk id="17" creationId="{35021A29-1F25-B746-CB09-72852C7173B6}"/>
          </ac:spMkLst>
        </pc:spChg>
        <pc:picChg chg="del">
          <ac:chgData name="Padmaja Kishore" userId="71e196b71ab20ee6" providerId="LiveId" clId="{FC8BF63A-23B0-457D-A45F-D2AC4389B892}" dt="2023-08-07T15:24:55.158" v="2045" actId="478"/>
          <ac:picMkLst>
            <pc:docMk/>
            <pc:sldMk cId="569805904" sldId="289"/>
            <ac:picMk id="12" creationId="{1D52CD13-7A72-E8CE-C96C-399BBC79417C}"/>
          </ac:picMkLst>
        </pc:picChg>
      </pc:sldChg>
      <pc:sldChg chg="modSp add mod">
        <pc:chgData name="Padmaja Kishore" userId="71e196b71ab20ee6" providerId="LiveId" clId="{FC8BF63A-23B0-457D-A45F-D2AC4389B892}" dt="2023-08-07T18:42:56.716" v="2540" actId="6549"/>
        <pc:sldMkLst>
          <pc:docMk/>
          <pc:sldMk cId="727607987" sldId="290"/>
        </pc:sldMkLst>
        <pc:spChg chg="mod">
          <ac:chgData name="Padmaja Kishore" userId="71e196b71ab20ee6" providerId="LiveId" clId="{FC8BF63A-23B0-457D-A45F-D2AC4389B892}" dt="2023-08-07T18:26:03.053" v="2198" actId="20577"/>
          <ac:spMkLst>
            <pc:docMk/>
            <pc:sldMk cId="727607987" sldId="290"/>
            <ac:spMk id="4" creationId="{2868AF55-29E8-C4E0-FF78-DAE64C5D87D4}"/>
          </ac:spMkLst>
        </pc:spChg>
        <pc:spChg chg="mod">
          <ac:chgData name="Padmaja Kishore" userId="71e196b71ab20ee6" providerId="LiveId" clId="{FC8BF63A-23B0-457D-A45F-D2AC4389B892}" dt="2023-08-07T18:42:56.716" v="2540" actId="6549"/>
          <ac:spMkLst>
            <pc:docMk/>
            <pc:sldMk cId="727607987" sldId="290"/>
            <ac:spMk id="10" creationId="{17110B23-7E08-9DA1-7ACE-CD6FBF8F99AA}"/>
          </ac:spMkLst>
        </pc:spChg>
      </pc:sldChg>
      <pc:sldChg chg="addSp delSp modSp add mod">
        <pc:chgData name="Padmaja Kishore" userId="71e196b71ab20ee6" providerId="LiveId" clId="{FC8BF63A-23B0-457D-A45F-D2AC4389B892}" dt="2023-08-07T18:48:17.922" v="2600" actId="20577"/>
        <pc:sldMkLst>
          <pc:docMk/>
          <pc:sldMk cId="2308274364" sldId="291"/>
        </pc:sldMkLst>
        <pc:spChg chg="mod">
          <ac:chgData name="Padmaja Kishore" userId="71e196b71ab20ee6" providerId="LiveId" clId="{FC8BF63A-23B0-457D-A45F-D2AC4389B892}" dt="2023-08-07T18:48:17.922" v="2600" actId="20577"/>
          <ac:spMkLst>
            <pc:docMk/>
            <pc:sldMk cId="2308274364" sldId="291"/>
            <ac:spMk id="4" creationId="{2868AF55-29E8-C4E0-FF78-DAE64C5D87D4}"/>
          </ac:spMkLst>
        </pc:spChg>
        <pc:spChg chg="del mod">
          <ac:chgData name="Padmaja Kishore" userId="71e196b71ab20ee6" providerId="LiveId" clId="{FC8BF63A-23B0-457D-A45F-D2AC4389B892}" dt="2023-08-07T18:44:52.001" v="2545"/>
          <ac:spMkLst>
            <pc:docMk/>
            <pc:sldMk cId="2308274364" sldId="291"/>
            <ac:spMk id="10" creationId="{17110B23-7E08-9DA1-7ACE-CD6FBF8F99AA}"/>
          </ac:spMkLst>
        </pc:spChg>
        <pc:graphicFrameChg chg="add mod modGraphic">
          <ac:chgData name="Padmaja Kishore" userId="71e196b71ab20ee6" providerId="LiveId" clId="{FC8BF63A-23B0-457D-A45F-D2AC4389B892}" dt="2023-08-07T18:47:23.912" v="2565" actId="20577"/>
          <ac:graphicFrameMkLst>
            <pc:docMk/>
            <pc:sldMk cId="2308274364" sldId="291"/>
            <ac:graphicFrameMk id="5" creationId="{1EED30D8-AC0F-B998-8DA5-C1E25884C10F}"/>
          </ac:graphicFrameMkLst>
        </pc:graphicFrameChg>
      </pc:sldChg>
      <pc:sldChg chg="addSp delSp modSp add mod">
        <pc:chgData name="Padmaja Kishore" userId="71e196b71ab20ee6" providerId="LiveId" clId="{FC8BF63A-23B0-457D-A45F-D2AC4389B892}" dt="2023-08-08T04:30:54.276" v="2895" actId="14100"/>
        <pc:sldMkLst>
          <pc:docMk/>
          <pc:sldMk cId="2353251728" sldId="292"/>
        </pc:sldMkLst>
        <pc:spChg chg="mod">
          <ac:chgData name="Padmaja Kishore" userId="71e196b71ab20ee6" providerId="LiveId" clId="{FC8BF63A-23B0-457D-A45F-D2AC4389B892}" dt="2023-08-08T04:30:54.276" v="2895" actId="14100"/>
          <ac:spMkLst>
            <pc:docMk/>
            <pc:sldMk cId="2353251728" sldId="292"/>
            <ac:spMk id="4" creationId="{2868AF55-29E8-C4E0-FF78-DAE64C5D87D4}"/>
          </ac:spMkLst>
        </pc:spChg>
        <pc:spChg chg="add mod">
          <ac:chgData name="Padmaja Kishore" userId="71e196b71ab20ee6" providerId="LiveId" clId="{FC8BF63A-23B0-457D-A45F-D2AC4389B892}" dt="2023-08-08T04:21:15.716" v="2825" actId="14100"/>
          <ac:spMkLst>
            <pc:docMk/>
            <pc:sldMk cId="2353251728" sldId="292"/>
            <ac:spMk id="10" creationId="{212A46FD-BEF2-694C-2778-C9A21D3970BE}"/>
          </ac:spMkLst>
        </pc:spChg>
        <pc:spChg chg="add mod">
          <ac:chgData name="Padmaja Kishore" userId="71e196b71ab20ee6" providerId="LiveId" clId="{FC8BF63A-23B0-457D-A45F-D2AC4389B892}" dt="2023-08-08T04:19:40.228" v="2762" actId="113"/>
          <ac:spMkLst>
            <pc:docMk/>
            <pc:sldMk cId="2353251728" sldId="292"/>
            <ac:spMk id="12" creationId="{5C7227FA-5468-FDDA-CDF1-ED6CD45A1478}"/>
          </ac:spMkLst>
        </pc:spChg>
        <pc:spChg chg="add mod">
          <ac:chgData name="Padmaja Kishore" userId="71e196b71ab20ee6" providerId="LiveId" clId="{FC8BF63A-23B0-457D-A45F-D2AC4389B892}" dt="2023-08-08T04:21:29.459" v="2827" actId="14100"/>
          <ac:spMkLst>
            <pc:docMk/>
            <pc:sldMk cId="2353251728" sldId="292"/>
            <ac:spMk id="14" creationId="{DA2C8680-A61D-D06E-B992-5DFB774B8403}"/>
          </ac:spMkLst>
        </pc:spChg>
        <pc:spChg chg="add mod">
          <ac:chgData name="Padmaja Kishore" userId="71e196b71ab20ee6" providerId="LiveId" clId="{FC8BF63A-23B0-457D-A45F-D2AC4389B892}" dt="2023-08-08T04:21:35.473" v="2828" actId="14100"/>
          <ac:spMkLst>
            <pc:docMk/>
            <pc:sldMk cId="2353251728" sldId="292"/>
            <ac:spMk id="16" creationId="{C0B2ECC1-9322-26C1-6B14-2E5CD852DD7E}"/>
          </ac:spMkLst>
        </pc:spChg>
        <pc:spChg chg="add mod">
          <ac:chgData name="Padmaja Kishore" userId="71e196b71ab20ee6" providerId="LiveId" clId="{FC8BF63A-23B0-457D-A45F-D2AC4389B892}" dt="2023-08-08T04:21:21.270" v="2826" actId="14100"/>
          <ac:spMkLst>
            <pc:docMk/>
            <pc:sldMk cId="2353251728" sldId="292"/>
            <ac:spMk id="18" creationId="{DFE68271-545E-F9DB-9934-61D960A68DCA}"/>
          </ac:spMkLst>
        </pc:spChg>
        <pc:spChg chg="add del mod">
          <ac:chgData name="Padmaja Kishore" userId="71e196b71ab20ee6" providerId="LiveId" clId="{FC8BF63A-23B0-457D-A45F-D2AC4389B892}" dt="2023-08-08T04:19:01.838" v="2712" actId="478"/>
          <ac:spMkLst>
            <pc:docMk/>
            <pc:sldMk cId="2353251728" sldId="292"/>
            <ac:spMk id="19" creationId="{57958885-76A8-2102-FEF0-3A4933BAACCD}"/>
          </ac:spMkLst>
        </pc:spChg>
        <pc:spChg chg="add mod">
          <ac:chgData name="Padmaja Kishore" userId="71e196b71ab20ee6" providerId="LiveId" clId="{FC8BF63A-23B0-457D-A45F-D2AC4389B892}" dt="2023-08-08T04:20:06.500" v="2818" actId="113"/>
          <ac:spMkLst>
            <pc:docMk/>
            <pc:sldMk cId="2353251728" sldId="292"/>
            <ac:spMk id="20" creationId="{EB5532F0-1777-3176-8F67-C273141DE7BD}"/>
          </ac:spMkLst>
        </pc:spChg>
        <pc:graphicFrameChg chg="del">
          <ac:chgData name="Padmaja Kishore" userId="71e196b71ab20ee6" providerId="LiveId" clId="{FC8BF63A-23B0-457D-A45F-D2AC4389B892}" dt="2023-08-07T18:49:18.992" v="2646" actId="478"/>
          <ac:graphicFrameMkLst>
            <pc:docMk/>
            <pc:sldMk cId="2353251728" sldId="292"/>
            <ac:graphicFrameMk id="5" creationId="{1EED30D8-AC0F-B998-8DA5-C1E25884C10F}"/>
          </ac:graphicFrameMkLst>
        </pc:graphicFrameChg>
      </pc:sldChg>
      <pc:sldChg chg="delSp add mod">
        <pc:chgData name="Padmaja Kishore" userId="71e196b71ab20ee6" providerId="LiveId" clId="{FC8BF63A-23B0-457D-A45F-D2AC4389B892}" dt="2023-08-08T04:25:09.651" v="2835" actId="478"/>
        <pc:sldMkLst>
          <pc:docMk/>
          <pc:sldMk cId="3665011233" sldId="293"/>
        </pc:sldMkLst>
        <pc:spChg chg="del">
          <ac:chgData name="Padmaja Kishore" userId="71e196b71ab20ee6" providerId="LiveId" clId="{FC8BF63A-23B0-457D-A45F-D2AC4389B892}" dt="2023-08-08T04:24:54.802" v="2831" actId="478"/>
          <ac:spMkLst>
            <pc:docMk/>
            <pc:sldMk cId="3665011233" sldId="293"/>
            <ac:spMk id="10" creationId="{212A46FD-BEF2-694C-2778-C9A21D3970BE}"/>
          </ac:spMkLst>
        </pc:spChg>
        <pc:spChg chg="del">
          <ac:chgData name="Padmaja Kishore" userId="71e196b71ab20ee6" providerId="LiveId" clId="{FC8BF63A-23B0-457D-A45F-D2AC4389B892}" dt="2023-08-08T04:24:50.952" v="2830" actId="478"/>
          <ac:spMkLst>
            <pc:docMk/>
            <pc:sldMk cId="3665011233" sldId="293"/>
            <ac:spMk id="12" creationId="{5C7227FA-5468-FDDA-CDF1-ED6CD45A1478}"/>
          </ac:spMkLst>
        </pc:spChg>
        <pc:spChg chg="del">
          <ac:chgData name="Padmaja Kishore" userId="71e196b71ab20ee6" providerId="LiveId" clId="{FC8BF63A-23B0-457D-A45F-D2AC4389B892}" dt="2023-08-08T04:25:03.683" v="2833" actId="478"/>
          <ac:spMkLst>
            <pc:docMk/>
            <pc:sldMk cId="3665011233" sldId="293"/>
            <ac:spMk id="14" creationId="{DA2C8680-A61D-D06E-B992-5DFB774B8403}"/>
          </ac:spMkLst>
        </pc:spChg>
        <pc:spChg chg="del">
          <ac:chgData name="Padmaja Kishore" userId="71e196b71ab20ee6" providerId="LiveId" clId="{FC8BF63A-23B0-457D-A45F-D2AC4389B892}" dt="2023-08-08T04:25:06.958" v="2834" actId="478"/>
          <ac:spMkLst>
            <pc:docMk/>
            <pc:sldMk cId="3665011233" sldId="293"/>
            <ac:spMk id="16" creationId="{C0B2ECC1-9322-26C1-6B14-2E5CD852DD7E}"/>
          </ac:spMkLst>
        </pc:spChg>
        <pc:spChg chg="del">
          <ac:chgData name="Padmaja Kishore" userId="71e196b71ab20ee6" providerId="LiveId" clId="{FC8BF63A-23B0-457D-A45F-D2AC4389B892}" dt="2023-08-08T04:24:58.273" v="2832" actId="478"/>
          <ac:spMkLst>
            <pc:docMk/>
            <pc:sldMk cId="3665011233" sldId="293"/>
            <ac:spMk id="18" creationId="{DFE68271-545E-F9DB-9934-61D960A68DCA}"/>
          </ac:spMkLst>
        </pc:spChg>
        <pc:spChg chg="del">
          <ac:chgData name="Padmaja Kishore" userId="71e196b71ab20ee6" providerId="LiveId" clId="{FC8BF63A-23B0-457D-A45F-D2AC4389B892}" dt="2023-08-08T04:25:09.651" v="2835" actId="478"/>
          <ac:spMkLst>
            <pc:docMk/>
            <pc:sldMk cId="3665011233" sldId="293"/>
            <ac:spMk id="20" creationId="{EB5532F0-1777-3176-8F67-C273141DE7BD}"/>
          </ac:spMkLst>
        </pc:spChg>
      </pc:sldChg>
      <pc:sldChg chg="modSp add mod">
        <pc:chgData name="Padmaja Kishore" userId="71e196b71ab20ee6" providerId="LiveId" clId="{FC8BF63A-23B0-457D-A45F-D2AC4389B892}" dt="2023-08-08T04:31:16.505" v="2904" actId="20577"/>
        <pc:sldMkLst>
          <pc:docMk/>
          <pc:sldMk cId="2492109387" sldId="294"/>
        </pc:sldMkLst>
        <pc:spChg chg="mod">
          <ac:chgData name="Padmaja Kishore" userId="71e196b71ab20ee6" providerId="LiveId" clId="{FC8BF63A-23B0-457D-A45F-D2AC4389B892}" dt="2023-08-08T04:31:16.505" v="2904" actId="20577"/>
          <ac:spMkLst>
            <pc:docMk/>
            <pc:sldMk cId="2492109387" sldId="294"/>
            <ac:spMk id="4" creationId="{2868AF55-29E8-C4E0-FF78-DAE64C5D87D4}"/>
          </ac:spMkLst>
        </pc:spChg>
        <pc:spChg chg="mod">
          <ac:chgData name="Padmaja Kishore" userId="71e196b71ab20ee6" providerId="LiveId" clId="{FC8BF63A-23B0-457D-A45F-D2AC4389B892}" dt="2023-08-08T04:28:16.165" v="2871" actId="20577"/>
          <ac:spMkLst>
            <pc:docMk/>
            <pc:sldMk cId="2492109387" sldId="294"/>
            <ac:spMk id="10" creationId="{212A46FD-BEF2-694C-2778-C9A21D3970BE}"/>
          </ac:spMkLst>
        </pc:spChg>
        <pc:spChg chg="mod">
          <ac:chgData name="Padmaja Kishore" userId="71e196b71ab20ee6" providerId="LiveId" clId="{FC8BF63A-23B0-457D-A45F-D2AC4389B892}" dt="2023-08-08T04:28:26.085" v="2872" actId="255"/>
          <ac:spMkLst>
            <pc:docMk/>
            <pc:sldMk cId="2492109387" sldId="294"/>
            <ac:spMk id="14" creationId="{DA2C8680-A61D-D06E-B992-5DFB774B8403}"/>
          </ac:spMkLst>
        </pc:spChg>
        <pc:spChg chg="mod">
          <ac:chgData name="Padmaja Kishore" userId="71e196b71ab20ee6" providerId="LiveId" clId="{FC8BF63A-23B0-457D-A45F-D2AC4389B892}" dt="2023-08-08T04:28:44.173" v="2873"/>
          <ac:spMkLst>
            <pc:docMk/>
            <pc:sldMk cId="2492109387" sldId="294"/>
            <ac:spMk id="16" creationId="{C0B2ECC1-9322-26C1-6B14-2E5CD852DD7E}"/>
          </ac:spMkLst>
        </pc:spChg>
        <pc:spChg chg="mod">
          <ac:chgData name="Padmaja Kishore" userId="71e196b71ab20ee6" providerId="LiveId" clId="{FC8BF63A-23B0-457D-A45F-D2AC4389B892}" dt="2023-08-08T04:26:23.950" v="2838"/>
          <ac:spMkLst>
            <pc:docMk/>
            <pc:sldMk cId="2492109387" sldId="294"/>
            <ac:spMk id="18" creationId="{DFE68271-545E-F9DB-9934-61D960A68DCA}"/>
          </ac:spMkLst>
        </pc:spChg>
      </pc:sldChg>
      <pc:sldChg chg="modSp add mod">
        <pc:chgData name="Padmaja Kishore" userId="71e196b71ab20ee6" providerId="LiveId" clId="{FC8BF63A-23B0-457D-A45F-D2AC4389B892}" dt="2023-08-08T04:32:31.839" v="2909"/>
        <pc:sldMkLst>
          <pc:docMk/>
          <pc:sldMk cId="3469894745" sldId="295"/>
        </pc:sldMkLst>
        <pc:spChg chg="mod">
          <ac:chgData name="Padmaja Kishore" userId="71e196b71ab20ee6" providerId="LiveId" clId="{FC8BF63A-23B0-457D-A45F-D2AC4389B892}" dt="2023-08-08T04:31:35.714" v="2906"/>
          <ac:spMkLst>
            <pc:docMk/>
            <pc:sldMk cId="3469894745" sldId="295"/>
            <ac:spMk id="10" creationId="{212A46FD-BEF2-694C-2778-C9A21D3970BE}"/>
          </ac:spMkLst>
        </pc:spChg>
        <pc:spChg chg="mod">
          <ac:chgData name="Padmaja Kishore" userId="71e196b71ab20ee6" providerId="LiveId" clId="{FC8BF63A-23B0-457D-A45F-D2AC4389B892}" dt="2023-08-08T04:32:22.926" v="2908"/>
          <ac:spMkLst>
            <pc:docMk/>
            <pc:sldMk cId="3469894745" sldId="295"/>
            <ac:spMk id="14" creationId="{DA2C8680-A61D-D06E-B992-5DFB774B8403}"/>
          </ac:spMkLst>
        </pc:spChg>
        <pc:spChg chg="mod">
          <ac:chgData name="Padmaja Kishore" userId="71e196b71ab20ee6" providerId="LiveId" clId="{FC8BF63A-23B0-457D-A45F-D2AC4389B892}" dt="2023-08-08T04:32:31.839" v="2909"/>
          <ac:spMkLst>
            <pc:docMk/>
            <pc:sldMk cId="3469894745" sldId="295"/>
            <ac:spMk id="16" creationId="{C0B2ECC1-9322-26C1-6B14-2E5CD852DD7E}"/>
          </ac:spMkLst>
        </pc:spChg>
        <pc:spChg chg="mod">
          <ac:chgData name="Padmaja Kishore" userId="71e196b71ab20ee6" providerId="LiveId" clId="{FC8BF63A-23B0-457D-A45F-D2AC4389B892}" dt="2023-08-08T04:31:44.755" v="2907"/>
          <ac:spMkLst>
            <pc:docMk/>
            <pc:sldMk cId="3469894745" sldId="295"/>
            <ac:spMk id="18" creationId="{DFE68271-545E-F9DB-9934-61D960A68DC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7AD6-C081-B973-E5DF-761B6FA22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BB92D-D318-0490-DDD3-329087377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AE60E-A5BE-E8A8-9F1D-9E933B2A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F947B-7463-1108-E540-55C44F1C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5BE7F-9194-4840-0D93-9757E6670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03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771C-90AA-82F6-7DCE-4F3CA6EE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811FC-E124-95F2-156A-4736B3BD9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F4B0E-2E04-9BB6-AFC5-41AD0AE7A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DEAFE-40D5-B86E-9B8E-287D50E4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A3495-D2EB-3EA6-A864-C6A952D5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726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F827D0-E47E-FBF9-59E4-EF6B4E9FE8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5CDF8F-F84C-E774-F668-9C3CA71EF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C0CE-4DBC-F3DB-8743-0BEC76D8F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D4624-0456-9FBC-00AD-DA5E8E35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D47CF-B730-15D8-9020-BF13ADA5A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4242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2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88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57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50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01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5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25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7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D3B83-316D-1C89-DAF8-D482E83CA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CB60F-2FC6-B431-16F7-D51D90C7A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03917-F6D4-CA63-1466-7BD688BF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7FCE1-D749-5E31-1FFB-80630D38D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A4961-91D4-B7D9-375A-2547D8A11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7663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06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05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8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26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82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55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73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396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03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9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0A0DD-C901-9E5D-09CC-A150D5CA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E15B6-4000-7825-435F-3DB534BBE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F9C67-EF32-43C8-920D-DD42A41F4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744EA-B04C-0D17-010F-D03B5D24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96AB-B1D0-7A56-FA92-27D36022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7200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64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296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9236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35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73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66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6284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9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74820-A5B0-F6CD-071B-DE1CA6AC7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F24C8-786A-950B-C4C4-A5A970023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F7893-2C99-47D6-A75B-E415B6EF8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35650-B320-7BEE-76B7-3F9E7C368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CEE98-DF33-954B-EF5C-D978998E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C0E83-DC52-7DB8-976C-3A71CE44B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367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1DFA-4D91-EBA6-0EC4-825A0D2F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B3F65-B0BA-B4BB-9BD3-3564492BE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D558C-D778-8D3B-D6C2-C03BB8400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711557-3B60-C44A-9CF0-A826F2D51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4DBBA3-8C43-7DCA-8506-4860B4726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D032F0-015E-EFE7-AF80-4EAD9942E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27DBC-DB01-AC70-D546-8FBA81F22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6E8AA5-F9DC-6A10-6F66-860349961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176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5C809-2677-38AA-5A01-28688F958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02DBD-F70B-506C-DEA4-E2D79446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3C9E4-AE11-D4C7-7882-6F812D3C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E8046-BD42-6EBB-7307-23F39FF9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585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918DB2-0F82-792F-394D-949F7C778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93D5BF-1F9C-B0E4-C5A6-E3E85A52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1CB20-3D9A-2A72-3931-78459543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902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C60D5-0E09-09B5-FA69-EC599E8D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783E6-1115-6A13-2927-63E5411A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7B971-CD77-57D9-57CD-0A45532FA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F6283-531E-EE8E-C251-B98898A76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58F08-B30C-8517-FCEF-A2BC0E4E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1C56B-1D48-DE63-D245-2B6578A5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143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4EBB-58BE-8E9F-447B-75206F2C1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F81E0C-D1FB-8846-629A-2E24D43D0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AD87F-52AB-9EB8-B200-45E1A40F8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308DE-0851-F29B-338C-ACABCF6C7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45286-CBCB-0308-8199-E39B4DA1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88693-BCA2-17F3-E665-F0D3B87E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591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3AB86-9C35-0269-308D-95CE2280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DE6AA-6840-5E82-7B6F-45D5F6A91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EC369-11BB-D47B-D440-AE0F43896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A704A-2BCF-4292-AC1E-9E17F9BCBD34}" type="datetimeFigureOut">
              <a:rPr lang="en-IN" smtClean="0"/>
              <a:t>14-09-2023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B3D6E-932D-84AB-8E9E-88D4E75D5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1F627-4CCB-696C-EA26-9883335C9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0028-A50C-4D81-8C66-39E9E7E01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853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16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8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ythonforbeginners.com/lists/python-lists-cheat-sheet-2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schools.com/python/ref_math_pow.asp" TargetMode="External"/><Relationship Id="rId3" Type="http://schemas.openxmlformats.org/officeDocument/2006/relationships/hyperlink" Target="https://www.w3schools.com/python/ref_math_fabs.asp" TargetMode="External"/><Relationship Id="rId7" Type="http://schemas.openxmlformats.org/officeDocument/2006/relationships/hyperlink" Target="https://www.w3schools.com/python/ref_math_fsum.asp" TargetMode="External"/><Relationship Id="rId12" Type="http://schemas.openxmlformats.org/officeDocument/2006/relationships/hyperlink" Target="https://www.w3schools.com/python/ref_math_trunc.asp" TargetMode="External"/><Relationship Id="rId2" Type="http://schemas.openxmlformats.org/officeDocument/2006/relationships/hyperlink" Target="https://www.w3schools.com/python/ref_math_ceil.as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3schools.com/python/ref_math_fmod.asp" TargetMode="External"/><Relationship Id="rId11" Type="http://schemas.openxmlformats.org/officeDocument/2006/relationships/hyperlink" Target="https://www.w3schools.com/python/ref_math_sqrt.asp" TargetMode="External"/><Relationship Id="rId5" Type="http://schemas.openxmlformats.org/officeDocument/2006/relationships/hyperlink" Target="https://www.w3schools.com/python/ref_math_floor.asp" TargetMode="External"/><Relationship Id="rId10" Type="http://schemas.openxmlformats.org/officeDocument/2006/relationships/hyperlink" Target="https://www.w3schools.com/python/ref_math_remainder.asp" TargetMode="External"/><Relationship Id="rId4" Type="http://schemas.openxmlformats.org/officeDocument/2006/relationships/hyperlink" Target="https://www.w3schools.com/python/ref_math_factorial.asp" TargetMode="External"/><Relationship Id="rId9" Type="http://schemas.openxmlformats.org/officeDocument/2006/relationships/hyperlink" Target="https://www.w3schools.com/python/ref_math_prod.asp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realpython.com/invalid-syntax-python/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73" y="0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821851"/>
          </a:xfrm>
          <a:ln>
            <a:solidFill>
              <a:schemeClr val="accent1"/>
            </a:solidFill>
          </a:ln>
        </p:spPr>
        <p:txBody>
          <a:bodyPr anchor="b">
            <a:normAutofit/>
          </a:bodyPr>
          <a:lstStyle/>
          <a:p>
            <a:pPr algn="ctr"/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Subject Code : </a:t>
            </a:r>
            <a:r>
              <a:rPr lang="en-US" sz="2700" dirty="0">
                <a:solidFill>
                  <a:schemeClr val="accent1"/>
                </a:solidFill>
              </a:rPr>
              <a:t>20MCA124</a:t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Subject Name : </a:t>
            </a:r>
            <a:r>
              <a:rPr lang="en-US" sz="2700" dirty="0">
                <a:solidFill>
                  <a:schemeClr val="accent1"/>
                </a:solidFill>
              </a:rPr>
              <a:t>Programming Using Python </a:t>
            </a:r>
            <a:br>
              <a:rPr lang="en-US" sz="2700" dirty="0">
                <a:solidFill>
                  <a:schemeClr val="accent1"/>
                </a:solidFill>
              </a:rPr>
            </a:b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8437" y="4533877"/>
            <a:ext cx="3246613" cy="889391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R.PADMAJA,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ASSISTANT PROFESSOR, 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MCA DEPARTMENT,                   SITAMS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B0A27A1-FD68-1E80-D385-AB7F6461D53B}"/>
              </a:ext>
            </a:extLst>
          </p:cNvPr>
          <p:cNvGrpSpPr/>
          <p:nvPr/>
        </p:nvGrpSpPr>
        <p:grpSpPr>
          <a:xfrm>
            <a:off x="0" y="4994123"/>
            <a:ext cx="4829656" cy="1449421"/>
            <a:chOff x="0" y="4994123"/>
            <a:chExt cx="4829656" cy="144942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C846B19-8814-96BD-AF74-F115B6C35863}"/>
                </a:ext>
              </a:extLst>
            </p:cNvPr>
            <p:cNvSpPr txBox="1"/>
            <p:nvPr/>
          </p:nvSpPr>
          <p:spPr>
            <a:xfrm>
              <a:off x="0" y="4994123"/>
              <a:ext cx="4829656" cy="14494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A753F05-6051-4065-D5E0-891836D5F086}"/>
                </a:ext>
              </a:extLst>
            </p:cNvPr>
            <p:cNvSpPr txBox="1"/>
            <p:nvPr/>
          </p:nvSpPr>
          <p:spPr>
            <a:xfrm>
              <a:off x="508207" y="5443821"/>
              <a:ext cx="3813242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6A21D"/>
                  </a:solidFill>
                  <a:effectLst/>
                  <a:uLnTx/>
                  <a:uFillTx/>
                  <a:latin typeface="Algerian" panose="04020705040A02060702" pitchFamily="82" charset="0"/>
                  <a:ea typeface="+mn-ea"/>
                  <a:cs typeface="+mn-cs"/>
                </a:rPr>
                <a:t>UNIT </a:t>
              </a:r>
              <a:r>
                <a:rPr kumimoji="0" lang="en-IN" sz="2400" b="0" i="0" u="none" strike="noStrike" kern="1200" cap="none" spc="0" normalizeH="0" baseline="0" noProof="0">
                  <a:ln>
                    <a:noFill/>
                  </a:ln>
                  <a:solidFill>
                    <a:srgbClr val="F6A21D"/>
                  </a:solidFill>
                  <a:effectLst/>
                  <a:uLnTx/>
                  <a:uFillTx/>
                  <a:latin typeface="Algerian" panose="04020705040A02060702" pitchFamily="82" charset="0"/>
                  <a:ea typeface="+mn-ea"/>
                  <a:cs typeface="+mn-cs"/>
                </a:rPr>
                <a:t>– V </a:t>
              </a: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F6A21D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Reading the File at once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5F95F-77CD-4055-2148-A35633CD806B}"/>
              </a:ext>
            </a:extLst>
          </p:cNvPr>
          <p:cNvSpPr txBox="1"/>
          <p:nvPr/>
        </p:nvSpPr>
        <p:spPr>
          <a:xfrm>
            <a:off x="1799617" y="679598"/>
            <a:ext cx="10107038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14488" lvl="2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file1 = open(</a:t>
            </a:r>
            <a:r>
              <a:rPr lang="en-US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r"C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:\Users\Padmaja R\OneDrive\Desktop\test.txt", 'r’)</a:t>
            </a:r>
          </a:p>
          <a:p>
            <a:pPr marL="1614488" lvl="2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line = file1.read() // </a:t>
            </a:r>
            <a:r>
              <a:rPr lang="en-US" sz="1600" b="1" dirty="0">
                <a:latin typeface="Consolas" panose="020B0609020204030204" pitchFamily="49" charset="0"/>
              </a:rPr>
              <a:t>line is a string</a:t>
            </a:r>
          </a:p>
          <a:p>
            <a:pPr marL="1614488" lvl="2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print(line)</a:t>
            </a:r>
          </a:p>
          <a:p>
            <a:pPr marL="1614488" lvl="2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file1.close()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b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b="1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O/P: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This is a Test File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	To Illustrate file operations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	Main File Operations are open(),close()</a:t>
            </a:r>
          </a:p>
          <a:p>
            <a:pPr>
              <a:lnSpc>
                <a:spcPct val="150000"/>
              </a:lnSpc>
            </a:pPr>
            <a:r>
              <a:rPr lang="en-US" b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b="1" dirty="0">
                <a:solidFill>
                  <a:srgbClr val="000000"/>
                </a:solidFill>
                <a:highlight>
                  <a:srgbClr val="C0C0C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file1.read -</a:t>
            </a:r>
            <a:r>
              <a:rPr lang="en-US" b="1" dirty="0">
                <a:solidFill>
                  <a:srgbClr val="000000"/>
                </a:solidFill>
                <a:highlight>
                  <a:srgbClr val="C0C0C0"/>
                </a:highligh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 </a:t>
            </a:r>
            <a:r>
              <a:rPr lang="en-US" b="1" i="0" dirty="0">
                <a:solidFill>
                  <a:srgbClr val="273239"/>
                </a:solidFill>
                <a:effectLst/>
                <a:highlight>
                  <a:srgbClr val="C0C0C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extracts a string that contains all characters in the file</a:t>
            </a:r>
          </a:p>
          <a:p>
            <a:endParaRPr lang="en-US" dirty="0">
              <a:solidFill>
                <a:srgbClr val="27323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4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Reading the File at once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5F95F-77CD-4055-2148-A35633CD806B}"/>
              </a:ext>
            </a:extLst>
          </p:cNvPr>
          <p:cNvSpPr txBox="1"/>
          <p:nvPr/>
        </p:nvSpPr>
        <p:spPr>
          <a:xfrm>
            <a:off x="1799617" y="679598"/>
            <a:ext cx="10107038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14488" lvl="2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file1 = open(</a:t>
            </a:r>
            <a:r>
              <a:rPr lang="en-US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r"C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:\Users\Padmaja R\OneDrive\Desktop\test.txt", 'r’)</a:t>
            </a:r>
          </a:p>
          <a:p>
            <a:pPr marL="1614488" lvl="2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line = file1.read() // </a:t>
            </a:r>
            <a:r>
              <a:rPr lang="en-US" sz="1600" b="1" dirty="0">
                <a:latin typeface="Consolas" panose="020B0609020204030204" pitchFamily="49" charset="0"/>
              </a:rPr>
              <a:t>line is a string</a:t>
            </a:r>
          </a:p>
          <a:p>
            <a:pPr marL="1614488" lvl="2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print(line)</a:t>
            </a:r>
          </a:p>
          <a:p>
            <a:pPr marL="1614488" lvl="2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file1.close()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b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b="1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O/P: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This is a Test File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	To Illustrate file operations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	Main File Operations are open(),close()</a:t>
            </a:r>
          </a:p>
          <a:p>
            <a:pPr>
              <a:lnSpc>
                <a:spcPct val="150000"/>
              </a:lnSpc>
            </a:pPr>
            <a:r>
              <a:rPr lang="en-US" b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b="1" dirty="0">
                <a:solidFill>
                  <a:srgbClr val="000000"/>
                </a:solidFill>
                <a:highlight>
                  <a:srgbClr val="C0C0C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file1.read -</a:t>
            </a:r>
            <a:r>
              <a:rPr lang="en-US" b="1" dirty="0">
                <a:solidFill>
                  <a:srgbClr val="000000"/>
                </a:solidFill>
                <a:highlight>
                  <a:srgbClr val="C0C0C0"/>
                </a:highligh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 </a:t>
            </a:r>
            <a:r>
              <a:rPr lang="en-US" b="1" i="0" dirty="0">
                <a:solidFill>
                  <a:srgbClr val="273239"/>
                </a:solidFill>
                <a:effectLst/>
                <a:highlight>
                  <a:srgbClr val="C0C0C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extracts a string that contains all characters in the file</a:t>
            </a:r>
          </a:p>
          <a:p>
            <a:endParaRPr lang="en-US" dirty="0">
              <a:solidFill>
                <a:srgbClr val="27323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101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76C9C-5F79-0D07-4332-543AB9DDE094}"/>
              </a:ext>
            </a:extLst>
          </p:cNvPr>
          <p:cNvSpPr txBox="1"/>
          <p:nvPr/>
        </p:nvSpPr>
        <p:spPr>
          <a:xfrm>
            <a:off x="1704772" y="291492"/>
            <a:ext cx="9608496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Reading the entire content of the file as a string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sz="1400" b="0" dirty="0" err="1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"C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\U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sers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\P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admaja R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\O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neDrive\Desktop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\t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est.txt"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'r'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"Reading the entire content of the file as a string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en-US" sz="1400" b="0" dirty="0" err="1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close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b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Reading a single line from the file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sz="1400" b="0" dirty="0" err="1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"C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\U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sers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\P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admaja R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\O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neDrive\Desktop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\t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est.txt"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'r'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readline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"Reading a single line from the file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en-US" sz="1400" b="0" dirty="0" err="1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close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b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Reading all lines and storing them as a list of strings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sz="1400" b="0" dirty="0" err="1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"C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\U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sers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\P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admaja R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\O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neDrive\Desktop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\t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est.txt"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'r'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readlines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"Reading all lines and storing them as a list of strings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en-US" sz="1400" b="0" dirty="0" err="1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close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9AE512-851F-F0B0-4500-F70F280334B3}"/>
              </a:ext>
            </a:extLst>
          </p:cNvPr>
          <p:cNvSpPr txBox="1"/>
          <p:nvPr/>
        </p:nvSpPr>
        <p:spPr>
          <a:xfrm>
            <a:off x="1704772" y="4174302"/>
            <a:ext cx="97811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rgbClr val="FF0000"/>
                </a:solidFill>
              </a:rPr>
              <a:t>OUTPUT</a:t>
            </a:r>
          </a:p>
          <a:p>
            <a:r>
              <a:rPr lang="en-IN" sz="1600" b="1" dirty="0"/>
              <a:t>Reading the entire content of the file as a string</a:t>
            </a:r>
          </a:p>
          <a:p>
            <a:r>
              <a:rPr lang="en-IN" sz="1600" dirty="0"/>
              <a:t>OOPs through Java </a:t>
            </a:r>
          </a:p>
          <a:p>
            <a:r>
              <a:rPr lang="en-IN" sz="1600" dirty="0"/>
              <a:t>Big Data</a:t>
            </a:r>
          </a:p>
          <a:p>
            <a:r>
              <a:rPr lang="en-IN" sz="1600" dirty="0"/>
              <a:t>Web Programming</a:t>
            </a:r>
          </a:p>
          <a:p>
            <a:r>
              <a:rPr lang="en-IN" sz="1600" dirty="0"/>
              <a:t>Software Testing</a:t>
            </a:r>
          </a:p>
          <a:p>
            <a:r>
              <a:rPr lang="en-IN" sz="1600" b="1" dirty="0"/>
              <a:t>Reading a single line from the file</a:t>
            </a:r>
          </a:p>
          <a:p>
            <a:r>
              <a:rPr lang="en-IN" sz="1600" dirty="0"/>
              <a:t> OOPs through Java </a:t>
            </a:r>
          </a:p>
          <a:p>
            <a:r>
              <a:rPr lang="en-IN" sz="1600" b="1" dirty="0"/>
              <a:t>Reading all lines and storing them as a list of strings</a:t>
            </a:r>
          </a:p>
          <a:p>
            <a:r>
              <a:rPr lang="en-IN" sz="1600" dirty="0"/>
              <a:t> ['OOPs through Java \n', 'Big Data\n', 'Web Programming\n', 'Software Testing\n']</a:t>
            </a:r>
          </a:p>
        </p:txBody>
      </p:sp>
    </p:spTree>
    <p:extLst>
      <p:ext uri="{BB962C8B-B14F-4D97-AF65-F5344CB8AC3E}">
        <p14:creationId xmlns:p14="http://schemas.microsoft.com/office/powerpoint/2010/main" val="2653226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2AD030-2EE6-A7E5-3439-4DA49347F606}"/>
              </a:ext>
            </a:extLst>
          </p:cNvPr>
          <p:cNvSpPr txBox="1"/>
          <p:nvPr/>
        </p:nvSpPr>
        <p:spPr>
          <a:xfrm>
            <a:off x="1984443" y="582067"/>
            <a:ext cx="957201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file1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IN" sz="1400" b="0" dirty="0" err="1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"C</a:t>
            </a:r>
            <a:r>
              <a:rPr lang="en-IN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IN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\U</a:t>
            </a:r>
            <a:r>
              <a:rPr lang="en-IN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sers</a:t>
            </a:r>
            <a:r>
              <a:rPr lang="en-IN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\P</a:t>
            </a:r>
            <a:r>
              <a:rPr lang="en-IN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admaja R</a:t>
            </a:r>
            <a:r>
              <a:rPr lang="en-IN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\O</a:t>
            </a:r>
            <a:r>
              <a:rPr lang="en-IN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neDrive\Desktop</a:t>
            </a:r>
            <a:r>
              <a:rPr lang="en-IN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en-IN" sz="1400" b="0" dirty="0" err="1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IN" sz="1400" b="0" dirty="0" err="1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est.txt"</a:t>
            </a:r>
            <a:r>
              <a:rPr lang="en-IN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</a:t>
            </a:r>
            <a:r>
              <a:rPr lang="en-IN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"original Contents of the file are </a:t>
            </a:r>
            <a:r>
              <a:rPr lang="en-IN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\n\n</a:t>
            </a:r>
            <a:r>
              <a:rPr lang="en-IN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"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file1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</a:p>
          <a:p>
            <a:r>
              <a:rPr lang="en-I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file1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close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b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Open the file in "w" mode to write file contents</a:t>
            </a:r>
            <a:endParaRPr lang="en-IN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file1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IN" sz="1400" b="0" dirty="0" err="1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"C</a:t>
            </a:r>
            <a:r>
              <a:rPr lang="en-IN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IN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\U</a:t>
            </a:r>
            <a:r>
              <a:rPr lang="en-IN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sers</a:t>
            </a:r>
            <a:r>
              <a:rPr lang="en-IN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\P</a:t>
            </a:r>
            <a:r>
              <a:rPr lang="en-IN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admaja R</a:t>
            </a:r>
            <a:r>
              <a:rPr lang="en-IN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\O</a:t>
            </a:r>
            <a:r>
              <a:rPr lang="en-IN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neDrive\Desktop</a:t>
            </a:r>
            <a:r>
              <a:rPr lang="en-IN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en-IN" sz="1400" b="0" dirty="0" err="1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IN" sz="1400" b="0" dirty="0" err="1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est.txt"</a:t>
            </a:r>
            <a:r>
              <a:rPr lang="en-IN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'w</a:t>
            </a:r>
            <a:r>
              <a:rPr lang="en-IN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sz="1400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IN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"OOPs through Java </a:t>
            </a:r>
            <a:r>
              <a:rPr lang="en-IN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IN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"Programming Using Python </a:t>
            </a:r>
            <a:r>
              <a:rPr lang="en-IN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IN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"DBMS</a:t>
            </a:r>
            <a:r>
              <a:rPr lang="en-IN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en-IN" sz="1400" b="0" dirty="0" err="1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IN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IN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"Big</a:t>
            </a:r>
            <a:r>
              <a:rPr lang="en-IN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Data</a:t>
            </a:r>
            <a:r>
              <a:rPr lang="en-IN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IN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I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file1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writelines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400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b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Reading the new contents </a:t>
            </a:r>
            <a:endParaRPr lang="en-IN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"Writing new 3 lines will overwrite the old as "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file1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IN" sz="1400" b="0" dirty="0" err="1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"C</a:t>
            </a:r>
            <a:r>
              <a:rPr lang="en-IN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IN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\U</a:t>
            </a:r>
            <a:r>
              <a:rPr lang="en-IN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sers</a:t>
            </a:r>
            <a:r>
              <a:rPr lang="en-IN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\P</a:t>
            </a:r>
            <a:r>
              <a:rPr lang="en-IN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admaja R</a:t>
            </a:r>
            <a:r>
              <a:rPr lang="en-IN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\O</a:t>
            </a:r>
            <a:r>
              <a:rPr lang="en-IN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neDrive\Desktop</a:t>
            </a:r>
            <a:r>
              <a:rPr lang="en-IN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en-IN" sz="1400" b="0" dirty="0" err="1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IN" sz="1400" b="0" dirty="0" err="1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est.txt"</a:t>
            </a:r>
            <a:r>
              <a:rPr lang="en-IN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</a:t>
            </a:r>
            <a:r>
              <a:rPr lang="en-IN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file1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</a:p>
          <a:p>
            <a:r>
              <a:rPr lang="en-I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file1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close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b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#appending new lines</a:t>
            </a:r>
            <a:endParaRPr lang="en-IN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file1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IN" sz="1400" b="0" dirty="0" err="1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"C</a:t>
            </a:r>
            <a:r>
              <a:rPr lang="en-IN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IN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\U</a:t>
            </a:r>
            <a:r>
              <a:rPr lang="en-IN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sers</a:t>
            </a:r>
            <a:r>
              <a:rPr lang="en-IN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\P</a:t>
            </a:r>
            <a:r>
              <a:rPr lang="en-IN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admaja R</a:t>
            </a:r>
            <a:r>
              <a:rPr lang="en-IN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\O</a:t>
            </a:r>
            <a:r>
              <a:rPr lang="en-IN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neDrive\Desktop</a:t>
            </a:r>
            <a:r>
              <a:rPr lang="en-IN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en-IN" sz="1400" b="0" dirty="0" err="1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IN" sz="1400" b="0" dirty="0" err="1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est.txt"</a:t>
            </a:r>
            <a:r>
              <a:rPr lang="en-IN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</a:t>
            </a:r>
            <a:r>
              <a:rPr lang="en-IN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sz="1400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L1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[</a:t>
            </a:r>
            <a:r>
              <a:rPr lang="en-IN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"Web Programming</a:t>
            </a:r>
            <a:r>
              <a:rPr lang="en-IN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en-IN" sz="1400" b="0" dirty="0" err="1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IN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IN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"Software</a:t>
            </a:r>
            <a:r>
              <a:rPr lang="en-IN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Testing</a:t>
            </a:r>
            <a:r>
              <a:rPr lang="en-IN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IN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I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file1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writelines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400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L1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file1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close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b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Reading the new contents </a:t>
            </a:r>
            <a:endParaRPr lang="en-IN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"Appending the file new lines "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file1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IN" sz="1400" b="0" dirty="0" err="1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"C</a:t>
            </a:r>
            <a:r>
              <a:rPr lang="en-IN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IN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\U</a:t>
            </a:r>
            <a:r>
              <a:rPr lang="en-IN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sers</a:t>
            </a:r>
            <a:r>
              <a:rPr lang="en-IN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\P</a:t>
            </a:r>
            <a:r>
              <a:rPr lang="en-IN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admaja R</a:t>
            </a:r>
            <a:r>
              <a:rPr lang="en-IN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\O</a:t>
            </a:r>
            <a:r>
              <a:rPr lang="en-IN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neDrive\Desktop</a:t>
            </a:r>
            <a:r>
              <a:rPr lang="en-IN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en-IN" sz="1400" b="0" dirty="0" err="1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IN" sz="1400" b="0" dirty="0" err="1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est.txt"</a:t>
            </a:r>
            <a:r>
              <a:rPr lang="en-IN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</a:t>
            </a:r>
            <a:r>
              <a:rPr lang="en-IN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file1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</a:p>
          <a:p>
            <a:r>
              <a:rPr lang="en-IN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file1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close</a:t>
            </a:r>
            <a:r>
              <a:rPr lang="en-IN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7892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CADC-C2DB-F119-2A3D-605FAB0FEEE5}"/>
              </a:ext>
            </a:extLst>
          </p:cNvPr>
          <p:cNvSpPr txBox="1"/>
          <p:nvPr/>
        </p:nvSpPr>
        <p:spPr>
          <a:xfrm>
            <a:off x="1750979" y="775663"/>
            <a:ext cx="1017513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original Contents of the file are </a:t>
            </a:r>
          </a:p>
          <a:p>
            <a:r>
              <a:rPr lang="en-IN" dirty="0"/>
              <a:t>This is a Test File</a:t>
            </a:r>
          </a:p>
          <a:p>
            <a:r>
              <a:rPr lang="en-IN" dirty="0"/>
              <a:t>To Illustrate file operations</a:t>
            </a:r>
          </a:p>
          <a:p>
            <a:r>
              <a:rPr lang="en-IN" dirty="0"/>
              <a:t>Main File Operations are open(),close()</a:t>
            </a:r>
          </a:p>
          <a:p>
            <a:r>
              <a:rPr lang="en-IN" b="1" dirty="0">
                <a:solidFill>
                  <a:srgbClr val="FF0000"/>
                </a:solidFill>
              </a:rPr>
              <a:t>Writing new 3 lines will overwrite the old as </a:t>
            </a:r>
          </a:p>
          <a:p>
            <a:r>
              <a:rPr lang="en-IN" dirty="0"/>
              <a:t>OOPs through Java </a:t>
            </a:r>
          </a:p>
          <a:p>
            <a:r>
              <a:rPr lang="en-IN" dirty="0"/>
              <a:t>Programming Using Python </a:t>
            </a:r>
          </a:p>
          <a:p>
            <a:r>
              <a:rPr lang="en-IN" dirty="0"/>
              <a:t>DBMS</a:t>
            </a:r>
          </a:p>
          <a:p>
            <a:r>
              <a:rPr lang="en-IN" dirty="0"/>
              <a:t>Big Data</a:t>
            </a:r>
          </a:p>
          <a:p>
            <a:r>
              <a:rPr lang="en-IN" b="1" dirty="0">
                <a:solidFill>
                  <a:srgbClr val="FF0000"/>
                </a:solidFill>
              </a:rPr>
              <a:t>Appending the file with new lines</a:t>
            </a:r>
          </a:p>
          <a:p>
            <a:r>
              <a:rPr lang="en-IN" dirty="0"/>
              <a:t>OOPs through Java</a:t>
            </a:r>
          </a:p>
          <a:p>
            <a:r>
              <a:rPr lang="en-IN" dirty="0"/>
              <a:t>Programming Using Python</a:t>
            </a:r>
          </a:p>
          <a:p>
            <a:r>
              <a:rPr lang="en-IN" dirty="0"/>
              <a:t>DBMS</a:t>
            </a:r>
          </a:p>
          <a:p>
            <a:r>
              <a:rPr lang="en-IN" dirty="0"/>
              <a:t>Big Data</a:t>
            </a:r>
          </a:p>
          <a:p>
            <a:r>
              <a:rPr lang="en-IN" dirty="0"/>
              <a:t>Web Programming</a:t>
            </a:r>
          </a:p>
          <a:p>
            <a:r>
              <a:rPr lang="en-IN" dirty="0"/>
              <a:t>Software Testing</a:t>
            </a:r>
          </a:p>
        </p:txBody>
      </p:sp>
    </p:spTree>
    <p:extLst>
      <p:ext uri="{BB962C8B-B14F-4D97-AF65-F5344CB8AC3E}">
        <p14:creationId xmlns:p14="http://schemas.microsoft.com/office/powerpoint/2010/main" val="3044896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Directories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C3A8A-EFF7-C659-7343-69D8D47C9E68}"/>
              </a:ext>
            </a:extLst>
          </p:cNvPr>
          <p:cNvSpPr txBox="1"/>
          <p:nvPr/>
        </p:nvSpPr>
        <p:spPr>
          <a:xfrm>
            <a:off x="1989221" y="275815"/>
            <a:ext cx="9978190" cy="663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In Python, Directories are used to organize and store files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Python provides various built-in modules and functions to work with directories.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Here are some commonly used modules and functions for dealing with directories: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 Module</a:t>
            </a:r>
          </a:p>
          <a:p>
            <a:pPr marL="893763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37415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dirty="0">
                <a:solidFill>
                  <a:srgbClr val="37415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‘</a:t>
            </a:r>
            <a:r>
              <a:rPr lang="en-US" dirty="0" err="1">
                <a:solidFill>
                  <a:srgbClr val="37415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</a:t>
            </a:r>
            <a:r>
              <a:rPr lang="en-US" dirty="0">
                <a:solidFill>
                  <a:srgbClr val="37415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’ module provide a platform independent way to interact with the operating. </a:t>
            </a:r>
          </a:p>
          <a:p>
            <a:pPr marL="893763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37415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 Contains various functions to work with Directories</a:t>
            </a:r>
          </a:p>
          <a:p>
            <a:pPr marL="1341438" marR="0" lvl="0" indent="-4476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lang="en-US" altLang="en-US" sz="16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os.mkdir</a:t>
            </a:r>
            <a:r>
              <a:rPr lang="en-US" altLang="en-US" sz="16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(path):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Creates a new directory at the given path.</a:t>
            </a:r>
          </a:p>
          <a:p>
            <a:pPr marL="1341438" marR="0" lvl="0" indent="-4476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os.makedirs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(path):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Creates a directory and any necessary intermediate directories.</a:t>
            </a:r>
          </a:p>
          <a:p>
            <a:pPr marL="1341438" indent="-4476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altLang="en-US" sz="16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os.rmdir</a:t>
            </a:r>
            <a:r>
              <a:rPr lang="en-US" altLang="en-US" sz="16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(path</a:t>
            </a:r>
            <a:r>
              <a:rPr lang="en-US" altLang="en-US" sz="1600" b="1" dirty="0">
                <a:solidFill>
                  <a:srgbClr val="0000FF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): </a:t>
            </a:r>
            <a:r>
              <a:rPr lang="en-US" altLang="en-US" sz="1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Removes an empty directory at the given path.</a:t>
            </a:r>
          </a:p>
          <a:p>
            <a:pPr marL="1341438" marR="0" lvl="0" indent="-4476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lang="en-US" altLang="en-US" sz="16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os.removedirs</a:t>
            </a:r>
            <a:r>
              <a:rPr lang="en-US" altLang="en-US" sz="16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(path): </a:t>
            </a:r>
            <a:r>
              <a:rPr lang="en-US" alt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Removes directories recursively until the entire path is deleted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341438" marR="0" lvl="0" indent="-4476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lang="en-US" altLang="en-US" sz="16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os.listdir</a:t>
            </a:r>
            <a:r>
              <a:rPr lang="en-US" altLang="en-US" sz="16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(path): </a:t>
            </a:r>
            <a:r>
              <a:rPr lang="en-US" altLang="en-US" sz="1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Returns a list of all files and directories in the specified path.</a:t>
            </a:r>
          </a:p>
          <a:p>
            <a:pPr marL="1341438" marR="0" lvl="0" indent="-4476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lang="en-US" altLang="en-US" sz="16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os.chdir</a:t>
            </a:r>
            <a:r>
              <a:rPr lang="en-US" altLang="en-US" sz="16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(path): </a:t>
            </a:r>
            <a:r>
              <a:rPr lang="en-US" alt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Changes the current working directory to the given path.</a:t>
            </a:r>
          </a:p>
          <a:p>
            <a:pPr marL="1341438" indent="-4476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altLang="en-US" sz="16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os.getcwd</a:t>
            </a:r>
            <a:r>
              <a:rPr lang="en-US" altLang="en-US" sz="16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(): </a:t>
            </a:r>
            <a:r>
              <a:rPr lang="en-US" altLang="en-US" sz="1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Returns the current working directory.</a:t>
            </a:r>
          </a:p>
          <a:p>
            <a:pPr marL="1341438" indent="-4476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endParaRPr lang="en-US" altLang="en-US" sz="16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000" b="0" i="0" dirty="0">
              <a:solidFill>
                <a:srgbClr val="37415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418FA-36CA-5257-B788-B47AD477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177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Directories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C3A8A-EFF7-C659-7343-69D8D47C9E68}"/>
              </a:ext>
            </a:extLst>
          </p:cNvPr>
          <p:cNvSpPr txBox="1"/>
          <p:nvPr/>
        </p:nvSpPr>
        <p:spPr>
          <a:xfrm>
            <a:off x="1989221" y="275815"/>
            <a:ext cx="9978190" cy="575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arenR" startAt="2"/>
            </a:pP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shutil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Module</a:t>
            </a:r>
          </a:p>
          <a:p>
            <a:pPr marL="804863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shutil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module in Python provides a collection of high-level file operations that make it easier to work with files and directories. </a:t>
            </a:r>
          </a:p>
          <a:p>
            <a:pPr marL="804863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Here are some of the important functions available in the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shutil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module: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1073150" marR="0" lvl="0" indent="-2682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16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shutil.copy</a:t>
            </a:r>
            <a:r>
              <a:rPr lang="en-US" altLang="en-US" sz="16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altLang="en-US" sz="16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src</a:t>
            </a:r>
            <a:r>
              <a:rPr lang="en-US" altLang="en-US" sz="16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16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dst</a:t>
            </a:r>
            <a:r>
              <a:rPr lang="en-US" altLang="en-US" sz="16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Copies a file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src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to the destination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It preserves the file's permission mode but does not preserve the original metadata (timestamps).</a:t>
            </a:r>
          </a:p>
          <a:p>
            <a:pPr marL="1073150" marR="0" lvl="0" indent="-2682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altLang="en-US" sz="16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shutil.copy2(</a:t>
            </a:r>
            <a:r>
              <a:rPr lang="en-US" altLang="en-US" sz="16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src</a:t>
            </a:r>
            <a:r>
              <a:rPr lang="en-US" altLang="en-US" sz="16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16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dst</a:t>
            </a:r>
            <a:r>
              <a:rPr lang="en-US" altLang="en-US" sz="16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):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Copies a file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src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to the destination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It preserves the original file's metadata, including timestamps.</a:t>
            </a:r>
          </a:p>
          <a:p>
            <a:pPr marL="1073150" marR="0" lvl="0" indent="-2682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lang="en-US" altLang="en-US" sz="16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shutil.copyfile</a:t>
            </a:r>
            <a:r>
              <a:rPr lang="en-US" altLang="en-US" sz="16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altLang="en-US" sz="16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src</a:t>
            </a:r>
            <a:r>
              <a:rPr lang="en-US" altLang="en-US" sz="16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16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dst</a:t>
            </a:r>
            <a:r>
              <a:rPr lang="en-US" altLang="en-US" sz="16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):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Copies the contents of the file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src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to the file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Unlike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shutil.copy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it doesn't support copying file permissions or metadata.</a:t>
            </a:r>
          </a:p>
          <a:p>
            <a:pPr marL="1073150" marR="0" lvl="0" indent="-2682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lang="en-US" altLang="en-US" sz="16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shutil.move</a:t>
            </a:r>
            <a:r>
              <a:rPr lang="en-US" altLang="en-US" sz="16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altLang="en-US" sz="16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src</a:t>
            </a:r>
            <a:r>
              <a:rPr lang="en-US" altLang="en-US" sz="16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16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dst</a:t>
            </a:r>
            <a:r>
              <a:rPr lang="en-US" altLang="en-US" sz="16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):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Moves a file or directory from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src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If the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is an existing directory, the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src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will be moved into it. If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is a file, it will be replaced.</a:t>
            </a:r>
          </a:p>
          <a:p>
            <a:pPr marL="1073150" marR="0" lvl="0" indent="-2682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lang="en-US" altLang="en-US" sz="16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shutil.rmtree</a:t>
            </a:r>
            <a:r>
              <a:rPr lang="en-US" altLang="en-US" sz="16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(path):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7415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Removes a directory and its contents recursively. It's used to delete a directory along with all its files and subdirectories.</a:t>
            </a:r>
          </a:p>
          <a:p>
            <a:pPr algn="just">
              <a:lnSpc>
                <a:spcPct val="150000"/>
              </a:lnSpc>
            </a:pPr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418FA-36CA-5257-B788-B47AD477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D2CFD6-327C-5141-9C70-F75C7D87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21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Directories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C3A8A-EFF7-C659-7343-69D8D47C9E68}"/>
              </a:ext>
            </a:extLst>
          </p:cNvPr>
          <p:cNvSpPr txBox="1"/>
          <p:nvPr/>
        </p:nvSpPr>
        <p:spPr>
          <a:xfrm>
            <a:off x="1665745" y="275815"/>
            <a:ext cx="1049588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os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shutil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Create a new directory by Checking  if the directory exists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os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exists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my_directory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os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mkdir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my_directory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copying file from source to destination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source_file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sz="1400" b="0" dirty="0" err="1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"C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\U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sers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\P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admaja R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\O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neDrive\Desktop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\p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ython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en-US" sz="1400" b="0" dirty="0" err="1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1400" b="0" dirty="0" err="1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ython_Exercises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\f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ile_example.py"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dest_file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sz="1400" b="0" dirty="0" err="1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"C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\U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sers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\P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admaja R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en-US" sz="1400" b="0" dirty="0" err="1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sz="1400" b="0" dirty="0" err="1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y_directory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\f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ile_example.py"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shutil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copy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source_file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dest_file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  <a:p>
            <a:b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List all files and directories in the current directory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"List of Files in the Destination Path is "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,</a:t>
            </a:r>
            <a:r>
              <a:rPr lang="en-US" sz="1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os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listdir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sz="1400" b="0" dirty="0" err="1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"C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\U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sers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\P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admaja R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en-US" sz="1400" b="0" dirty="0" err="1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sz="1400" b="0" dirty="0" err="1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y_directory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b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new_dest_path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sz="1400" b="0" dirty="0" err="1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"C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\U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sers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\P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admaja R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\O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neDrive\Desktop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\p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ython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r>
              <a:rPr lang="en-US" sz="1400" b="0" dirty="0" err="1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1400" b="0" dirty="0" err="1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ython_Exercises</a:t>
            </a:r>
            <a:r>
              <a:rPr lang="en-US" sz="1400" b="0" dirty="0">
                <a:solidFill>
                  <a:srgbClr val="811F3F"/>
                </a:solidFill>
                <a:effectLst/>
                <a:latin typeface="Consolas" panose="020B0609020204030204" pitchFamily="49" charset="0"/>
              </a:rPr>
              <a:t>"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Change the current working directory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os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chdir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new_dest_path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Get the current working directory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"Current Working Directory is  "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os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getcwd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</a:p>
          <a:p>
            <a:b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"List of Files in the current directory is  "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,</a:t>
            </a:r>
            <a:r>
              <a:rPr lang="en-US" sz="1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os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listdir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new_dest_path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b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1" u="sng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OUTPUT</a:t>
            </a:r>
            <a:br>
              <a:rPr lang="en-US" sz="1400" b="1" u="sng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List of Files in the Destination Path is  ['file_example.py']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Current Working Directory is   C:\Users\Padmaja R\OneDrive\Desktop\python\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Python_Exercises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List of Files in the current directory is   ['ArithmeticOperations.py', 'Arm.py', 'dir1.py', 'dir2.py', 'dir_eg.py', 'eg.py', 'EO.py', 'EO2.py', ‘str13.py', 'str14.py', 'str2.py', 'str3.py', 'str4.py', 'str5.py', 'str6.py', 'str7.py', 'str8.py', 'str9.py', 'SumProd.py', 'Vehicle.py']</a:t>
            </a:r>
            <a:endParaRPr lang="en-IN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418FA-36CA-5257-B788-B47AD477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D2CFD6-327C-5141-9C70-F75C7D87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17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Random Module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C3A8A-EFF7-C659-7343-69D8D47C9E68}"/>
              </a:ext>
            </a:extLst>
          </p:cNvPr>
          <p:cNvSpPr txBox="1"/>
          <p:nvPr/>
        </p:nvSpPr>
        <p:spPr>
          <a:xfrm>
            <a:off x="1879754" y="707774"/>
            <a:ext cx="10495882" cy="5442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RANDOM MODULE</a:t>
            </a:r>
          </a:p>
          <a:p>
            <a:pPr marL="534988" indent="-534988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Random Module is used to make random selections or generate Random Numbers in python</a:t>
            </a:r>
          </a:p>
          <a:p>
            <a:pPr marL="534988" indent="-534988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random module provides  functions to generate random numbers and strings. </a:t>
            </a:r>
          </a:p>
          <a:p>
            <a:pPr marL="534988" indent="-534988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It also provides functions to select random elements from a list or shuffle a list. 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Random Module is used </a:t>
            </a:r>
            <a:endParaRPr lang="en-IN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47675" indent="-447675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 pick </a:t>
            </a:r>
          </a:p>
          <a:p>
            <a:pPr marL="992188" lvl="1" indent="-534988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random number in a given range, </a:t>
            </a:r>
          </a:p>
          <a:p>
            <a:pPr marL="992188" lvl="1" indent="-534988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random element from a </a:t>
            </a:r>
            <a:r>
              <a:rPr lang="en-US" b="1" i="0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Python list</a:t>
            </a:r>
            <a:r>
              <a:rPr lang="en-US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marL="992188" lvl="1" indent="-534988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random card from a deck, flip a coin, </a:t>
            </a:r>
            <a:r>
              <a:rPr lang="en-US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etc</a:t>
            </a:r>
            <a:endParaRPr lang="en-US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4988" lvl="1" indent="-534988" algn="just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174625" algn="l"/>
              </a:tabLst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 create random strings while choosing passwords to make your password database more secure </a:t>
            </a:r>
          </a:p>
          <a:p>
            <a:pPr marL="534988" indent="-534988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 shuffle container objects like lists. </a:t>
            </a:r>
          </a:p>
          <a:p>
            <a:pPr marL="534988" indent="-534988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4988" indent="-534988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418FA-36CA-5257-B788-B47AD477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D2CFD6-327C-5141-9C70-F75C7D87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4DFC46-3B00-9FB7-33CC-8E74303F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00"/>
            <a:ext cx="65" cy="4051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37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Random Module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C3A8A-EFF7-C659-7343-69D8D47C9E68}"/>
              </a:ext>
            </a:extLst>
          </p:cNvPr>
          <p:cNvSpPr txBox="1"/>
          <p:nvPr/>
        </p:nvSpPr>
        <p:spPr>
          <a:xfrm>
            <a:off x="1696118" y="38573"/>
            <a:ext cx="10495882" cy="7658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Random Functions in Python</a:t>
            </a:r>
          </a:p>
          <a:p>
            <a:pPr marL="534988" marR="0" lvl="0" indent="-5349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altLang="en-US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Random module contains some very useful functions. </a:t>
            </a:r>
          </a:p>
          <a:p>
            <a:pPr marL="534988" marR="0" lvl="0" indent="-5349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altLang="en-US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most commonly used functions in the random module in Python are the </a:t>
            </a:r>
          </a:p>
          <a:p>
            <a:pPr marL="1166813" marR="0" lvl="0" indent="-63182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447675" algn="l"/>
              </a:tabLst>
            </a:pP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randint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() function</a:t>
            </a:r>
          </a:p>
          <a:p>
            <a:pPr marL="1166813" marR="0" lvl="0" indent="-63182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447675" algn="l"/>
              </a:tabLst>
            </a:pP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random() function </a:t>
            </a:r>
          </a:p>
          <a:p>
            <a:pPr marL="1166813" marR="0" lvl="0" indent="-63182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447675" algn="l"/>
              </a:tabLst>
            </a:pP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choice() function </a:t>
            </a:r>
          </a:p>
          <a:p>
            <a:pPr marL="1166813" marR="0" lvl="0" indent="-63182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447675" algn="l"/>
              </a:tabLst>
            </a:pP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choices() function</a:t>
            </a:r>
          </a:p>
          <a:p>
            <a:pPr marL="1166813" marR="0" lvl="0" indent="-63182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447675" algn="l"/>
              </a:tabLst>
            </a:pP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randrange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() function</a:t>
            </a:r>
          </a:p>
          <a:p>
            <a:pPr marL="1166813" marR="0" lvl="0" indent="-63182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447675" algn="l"/>
              </a:tabLst>
            </a:pP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shuffle() function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ource Sans Pro" panose="020B0503030403020204" pitchFamily="34" charset="0"/>
              </a:rPr>
              <a:t> </a:t>
            </a:r>
          </a:p>
          <a:p>
            <a:pPr marR="0"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7675" algn="l"/>
              </a:tabLst>
            </a:pPr>
            <a:r>
              <a:rPr lang="en-US" altLang="en-US" b="1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1)	</a:t>
            </a:r>
            <a:r>
              <a:rPr lang="en-US" altLang="en-US" b="1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randint</a:t>
            </a:r>
            <a:r>
              <a:rPr lang="en-US" altLang="en-US" b="1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() function</a:t>
            </a:r>
          </a:p>
          <a:p>
            <a:pPr marL="895350" indent="-5349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47675" algn="l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This function is used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kumimoji="0" lang="en-US" altLang="en-US" b="1" i="1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generate random numbers within a range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895350" indent="-5349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47675" algn="l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randint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()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function takes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two numbers as its input argument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895350" indent="-5349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47675" algn="l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first input argument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is the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start of the range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second input argument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is the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end of the range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895350" indent="-5349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47675" algn="l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After execution, the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randint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()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function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returns a random integer within the given range.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2900" marR="0" lvl="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447675" algn="l"/>
              </a:tabLst>
            </a:pPr>
            <a:endParaRPr lang="en-US" altLang="en-US" b="1" dirty="0">
              <a:solidFill>
                <a:srgbClr val="FF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447675" algn="l"/>
              </a:tabLst>
            </a:pPr>
            <a:endParaRPr lang="en-US" altLang="en-US" sz="2400" b="1" dirty="0">
              <a:solidFill>
                <a:srgbClr val="FF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4988" indent="-534988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418FA-36CA-5257-B788-B47AD477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D2CFD6-327C-5141-9C70-F75C7D87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4DFC46-3B00-9FB7-33CC-8E74303F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00"/>
            <a:ext cx="65" cy="4051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5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0" y="45953"/>
            <a:ext cx="3774332" cy="673608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68BD1E-EAD2-F32B-F123-730195B83D35}"/>
              </a:ext>
            </a:extLst>
          </p:cNvPr>
          <p:cNvSpPr txBox="1"/>
          <p:nvPr/>
        </p:nvSpPr>
        <p:spPr>
          <a:xfrm>
            <a:off x="3934840" y="27327"/>
            <a:ext cx="8000999" cy="6706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lvl="0">
              <a:lnSpc>
                <a:spcPct val="150000"/>
              </a:lnSpc>
              <a:spcBef>
                <a:spcPts val="600"/>
              </a:spcBef>
            </a:pPr>
            <a:r>
              <a:rPr lang="en-IN" sz="1200" b="1" dirty="0">
                <a:effectLst/>
                <a:highlight>
                  <a:srgbClr val="00FF00"/>
                </a:highlight>
                <a:latin typeface="Algerian" panose="04020705040A020607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FILES</a:t>
            </a:r>
          </a:p>
          <a:p>
            <a:pPr marL="719138" lvl="0" indent="-544513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IN" sz="1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About Files</a:t>
            </a:r>
          </a:p>
          <a:p>
            <a:pPr marL="719138" lvl="0" indent="-544513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IN" sz="1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Writing our first File</a:t>
            </a:r>
          </a:p>
          <a:p>
            <a:pPr marL="719138" lvl="0" indent="-544513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IN" sz="1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Reading a File line at a time</a:t>
            </a:r>
          </a:p>
          <a:p>
            <a:pPr marL="719138" lvl="0" indent="-544513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IN" sz="1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Turning a file into a list of lines</a:t>
            </a:r>
          </a:p>
          <a:p>
            <a:pPr marL="719138" lvl="0" indent="-544513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IN" sz="1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Reading the whole file at once</a:t>
            </a:r>
          </a:p>
          <a:p>
            <a:pPr marL="719138" lvl="0" indent="-544513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IN" sz="1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 example</a:t>
            </a:r>
          </a:p>
          <a:p>
            <a:pPr marL="719138" lvl="0" indent="-544513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IN" sz="1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Directories</a:t>
            </a:r>
          </a:p>
          <a:p>
            <a:pPr marL="174625">
              <a:lnSpc>
                <a:spcPct val="150000"/>
              </a:lnSpc>
              <a:spcBef>
                <a:spcPts val="600"/>
              </a:spcBef>
            </a:pPr>
            <a:r>
              <a:rPr lang="en-IN" sz="1200" b="1" dirty="0">
                <a:effectLst/>
                <a:highlight>
                  <a:srgbClr val="00FF00"/>
                </a:highlight>
                <a:latin typeface="Algerian" panose="04020705040A020607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Modules</a:t>
            </a:r>
          </a:p>
          <a:p>
            <a:pPr marL="719138" indent="-544513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IN" sz="1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Random Numbers</a:t>
            </a:r>
          </a:p>
          <a:p>
            <a:pPr marL="719138" indent="-544513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IN" sz="1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Time Module</a:t>
            </a:r>
          </a:p>
          <a:p>
            <a:pPr marL="719138" indent="-544513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IN" sz="1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Math Module</a:t>
            </a:r>
          </a:p>
          <a:p>
            <a:pPr marL="719138" indent="-544513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IN" sz="1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Creating your own Module</a:t>
            </a:r>
          </a:p>
          <a:p>
            <a:pPr marL="719138" indent="-544513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IN" sz="1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Namespaces</a:t>
            </a:r>
          </a:p>
          <a:p>
            <a:pPr marL="719138" indent="-544513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IN" sz="1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Scope and </a:t>
            </a:r>
            <a:r>
              <a:rPr lang="en-IN" sz="1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loopup</a:t>
            </a:r>
            <a:r>
              <a:rPr lang="en-IN" sz="1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rules</a:t>
            </a:r>
          </a:p>
          <a:p>
            <a:pPr marL="719138" indent="-544513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IN" sz="1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Attributes and the dot operator</a:t>
            </a:r>
          </a:p>
          <a:p>
            <a:pPr marL="719138" indent="-544513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IN" sz="1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Three import statement </a:t>
            </a:r>
            <a:r>
              <a:rPr lang="en-IN" sz="1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varaints</a:t>
            </a:r>
            <a:endParaRPr lang="en-IN" sz="12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74625">
              <a:lnSpc>
                <a:spcPct val="150000"/>
              </a:lnSpc>
              <a:spcBef>
                <a:spcPts val="600"/>
              </a:spcBef>
            </a:pPr>
            <a:r>
              <a:rPr lang="en-IN" sz="1200" b="1" dirty="0">
                <a:effectLst/>
                <a:highlight>
                  <a:srgbClr val="00FF00"/>
                </a:highlight>
                <a:latin typeface="Algerian" panose="04020705040A02060702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Exceptions</a:t>
            </a:r>
          </a:p>
          <a:p>
            <a:pPr marL="719138" lvl="0" indent="-544513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endParaRPr lang="en-IN" sz="1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14F12A-9D44-7212-AF72-AA07652F5BF2}"/>
              </a:ext>
            </a:extLst>
          </p:cNvPr>
          <p:cNvSpPr txBox="1"/>
          <p:nvPr/>
        </p:nvSpPr>
        <p:spPr>
          <a:xfrm>
            <a:off x="831715" y="1446746"/>
            <a:ext cx="2247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UNIT - V</a:t>
            </a:r>
            <a:endParaRPr lang="en-IN" sz="36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A1A3A-FC5B-58B5-B315-05D85BA337DE}"/>
              </a:ext>
            </a:extLst>
          </p:cNvPr>
          <p:cNvSpPr txBox="1"/>
          <p:nvPr/>
        </p:nvSpPr>
        <p:spPr>
          <a:xfrm>
            <a:off x="350196" y="2255773"/>
            <a:ext cx="2772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lgerian" panose="04020705040A02060702" pitchFamily="82" charset="0"/>
              </a:rPr>
              <a:t>Files,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lgerian" panose="04020705040A02060702" pitchFamily="82" charset="0"/>
              </a:rPr>
              <a:t>MODULES,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lgerian" panose="04020705040A02060702" pitchFamily="82" charset="0"/>
              </a:rPr>
              <a:t>EXCEPTIONS</a:t>
            </a:r>
            <a:endParaRPr lang="en-IN" sz="24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4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Random Module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C3A8A-EFF7-C659-7343-69D8D47C9E68}"/>
              </a:ext>
            </a:extLst>
          </p:cNvPr>
          <p:cNvSpPr txBox="1"/>
          <p:nvPr/>
        </p:nvSpPr>
        <p:spPr>
          <a:xfrm>
            <a:off x="1696118" y="849775"/>
            <a:ext cx="10495882" cy="226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16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endParaRPr lang="en-IN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IN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integer1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IN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IN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randint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IN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integer2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IN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IN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randint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IN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integer3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IN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IN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randint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IN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integer4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IN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IN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randint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IN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"The random integers between 1 and 10 are:"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integer1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integer2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integer3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integer4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I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418FA-36CA-5257-B788-B47AD477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D2CFD6-327C-5141-9C70-F75C7D87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4DFC46-3B00-9FB7-33CC-8E74303F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00"/>
            <a:ext cx="65" cy="4051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FFD72-6AA7-235A-5457-EB158323C25F}"/>
              </a:ext>
            </a:extLst>
          </p:cNvPr>
          <p:cNvSpPr txBox="1"/>
          <p:nvPr/>
        </p:nvSpPr>
        <p:spPr>
          <a:xfrm>
            <a:off x="1635437" y="228599"/>
            <a:ext cx="3151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Sample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EAC1A-FA6E-C871-FA39-39C74894B222}"/>
              </a:ext>
            </a:extLst>
          </p:cNvPr>
          <p:cNvSpPr txBox="1"/>
          <p:nvPr/>
        </p:nvSpPr>
        <p:spPr>
          <a:xfrm>
            <a:off x="1754483" y="3558546"/>
            <a:ext cx="712686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solidFill>
                  <a:srgbClr val="FF0000"/>
                </a:solidFill>
              </a:rPr>
              <a:t>Output1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The random integers between 1 and 10 are: 10 2 8 8</a:t>
            </a:r>
            <a:endParaRPr lang="en-IN" b="1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A79C73-565A-78D8-BEC1-421C039D65A4}"/>
              </a:ext>
            </a:extLst>
          </p:cNvPr>
          <p:cNvSpPr txBox="1"/>
          <p:nvPr/>
        </p:nvSpPr>
        <p:spPr>
          <a:xfrm>
            <a:off x="1754483" y="4666544"/>
            <a:ext cx="10006257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solidFill>
                  <a:srgbClr val="FF0000"/>
                </a:solidFill>
              </a:rPr>
              <a:t>Output1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The random integers between 1 and 10 are: 5 1 2 2</a:t>
            </a:r>
          </a:p>
          <a:p>
            <a:pPr>
              <a:lnSpc>
                <a:spcPct val="150000"/>
              </a:lnSpc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</a:pPr>
            <a:r>
              <a:rPr kumimoji="0" lang="en-US" altLang="en-US" sz="1800" b="1" i="1" u="sng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randint</a:t>
            </a:r>
            <a:r>
              <a:rPr kumimoji="0" lang="en-US" altLang="en-US" sz="1800" b="1" i="1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en-US" altLang="en-US" sz="1800" b="1" i="1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function generates a different integer each time we execute it.</a:t>
            </a:r>
            <a:r>
              <a:rPr kumimoji="0" lang="en-US" altLang="en-US" sz="1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IN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47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Random Module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C3A8A-EFF7-C659-7343-69D8D47C9E68}"/>
              </a:ext>
            </a:extLst>
          </p:cNvPr>
          <p:cNvSpPr txBox="1"/>
          <p:nvPr/>
        </p:nvSpPr>
        <p:spPr>
          <a:xfrm>
            <a:off x="1696118" y="38573"/>
            <a:ext cx="10495882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418FA-36CA-5257-B788-B47AD477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D2CFD6-327C-5141-9C70-F75C7D87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4DFC46-3B00-9FB7-33CC-8E74303F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00"/>
            <a:ext cx="65" cy="4051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8D47F9-B2BB-0D9C-8DCE-D946C7A36EE8}"/>
              </a:ext>
            </a:extLst>
          </p:cNvPr>
          <p:cNvSpPr txBox="1"/>
          <p:nvPr/>
        </p:nvSpPr>
        <p:spPr>
          <a:xfrm>
            <a:off x="1908675" y="243885"/>
            <a:ext cx="9861794" cy="600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2)	The random() Function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	</a:t>
            </a:r>
          </a:p>
          <a:p>
            <a:pPr marL="719138" marR="0" lvl="0" indent="-3587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random()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function in the random module is used to generate random numbers between 0 and 1. </a:t>
            </a:r>
          </a:p>
          <a:p>
            <a:pPr marL="719138" marR="0" lvl="0" indent="-3587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it returns a floating point number between 0 and 1. </a:t>
            </a:r>
          </a:p>
          <a:p>
            <a:pPr marL="360363"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code</a:t>
            </a:r>
          </a:p>
          <a:p>
            <a:pPr lvl="2">
              <a:lnSpc>
                <a:spcPct val="150000"/>
              </a:lnSpc>
            </a:pPr>
            <a:r>
              <a:rPr lang="en-IN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endParaRPr lang="en-IN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lvl="2">
              <a:lnSpc>
                <a:spcPct val="150000"/>
              </a:lnSpc>
            </a:pPr>
            <a:r>
              <a:rPr lang="en-I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number1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IN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IN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pPr lvl="2">
              <a:lnSpc>
                <a:spcPct val="150000"/>
              </a:lnSpc>
            </a:pPr>
            <a:r>
              <a:rPr lang="en-I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number2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IN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IN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pPr lvl="2">
              <a:lnSpc>
                <a:spcPct val="150000"/>
              </a:lnSpc>
            </a:pPr>
            <a:r>
              <a:rPr lang="en-I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number3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IN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IN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pPr lvl="2">
              <a:lnSpc>
                <a:spcPct val="150000"/>
              </a:lnSpc>
            </a:pPr>
            <a:r>
              <a:rPr lang="en-I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number4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IN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IN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pPr lvl="2">
              <a:lnSpc>
                <a:spcPct val="150000"/>
              </a:lnSpc>
            </a:pPr>
            <a:r>
              <a:rPr lang="en-IN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"The random numbers are:"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number1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number2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number3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number4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  <a:p>
            <a:pPr marL="360363" lvl="2">
              <a:lnSpc>
                <a:spcPct val="150000"/>
              </a:lnSpc>
            </a:pPr>
            <a:r>
              <a:rPr lang="en-IN" dirty="0">
                <a:solidFill>
                  <a:srgbClr val="FF0000"/>
                </a:solidFill>
                <a:latin typeface="Consolas" panose="020B0609020204030204" pitchFamily="49" charset="0"/>
              </a:rPr>
              <a:t>OUTPUT</a:t>
            </a:r>
          </a:p>
          <a:p>
            <a:pPr marL="360363" lvl="2">
              <a:lnSpc>
                <a:spcPct val="150000"/>
              </a:lnSpc>
            </a:pP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	The random numbers are: 0.8962564160239895 0.04877301217021157 	0.62604284293541 0.6295905442649933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57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Random Module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C3A8A-EFF7-C659-7343-69D8D47C9E68}"/>
              </a:ext>
            </a:extLst>
          </p:cNvPr>
          <p:cNvSpPr txBox="1"/>
          <p:nvPr/>
        </p:nvSpPr>
        <p:spPr>
          <a:xfrm>
            <a:off x="1696118" y="38573"/>
            <a:ext cx="10495882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418FA-36CA-5257-B788-B47AD477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D2CFD6-327C-5141-9C70-F75C7D87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4DFC46-3B00-9FB7-33CC-8E74303F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00"/>
            <a:ext cx="65" cy="4051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8D47F9-B2BB-0D9C-8DCE-D946C7A36EE8}"/>
              </a:ext>
            </a:extLst>
          </p:cNvPr>
          <p:cNvSpPr txBox="1"/>
          <p:nvPr/>
        </p:nvSpPr>
        <p:spPr>
          <a:xfrm>
            <a:off x="1696118" y="243885"/>
            <a:ext cx="10385635" cy="6012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3)	The choice() Function</a:t>
            </a:r>
          </a:p>
          <a:p>
            <a:pPr marL="719138" indent="-3587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choice()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function is used to select a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random element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from a collection object like a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list, set, tuple, etc. </a:t>
            </a:r>
          </a:p>
          <a:p>
            <a:pPr marL="719138" indent="-3587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function takes a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collection object as its input argument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and returns a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random element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marL="360363"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code</a:t>
            </a:r>
          </a:p>
          <a:p>
            <a:pPr lvl="2">
              <a:lnSpc>
                <a:spcPct val="15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import random </a:t>
            </a:r>
            <a:r>
              <a:rPr lang="en-US" b="0" i="0" dirty="0">
                <a:solidFill>
                  <a:srgbClr val="FF33CC"/>
                </a:solidFill>
                <a:effectLst/>
                <a:latin typeface="Consolas" panose="020B0609020204030204" pitchFamily="49" charset="0"/>
              </a:rPr>
              <a:t>colors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=["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red","green","blue","yellow","violet","indigo","orange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"] print("The list of colors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is:",</a:t>
            </a:r>
            <a:r>
              <a:rPr lang="en-US" b="0" i="0" dirty="0" err="1">
                <a:solidFill>
                  <a:srgbClr val="FF33CC"/>
                </a:solidFill>
                <a:effectLst/>
                <a:latin typeface="Consolas" panose="020B0609020204030204" pitchFamily="49" charset="0"/>
              </a:rPr>
              <a:t>colors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</a:p>
          <a:p>
            <a:pPr lvl="2">
              <a:lnSpc>
                <a:spcPct val="150000"/>
              </a:lnSpc>
            </a:pPr>
            <a:r>
              <a:rPr lang="en-US" b="0" i="0" dirty="0">
                <a:solidFill>
                  <a:srgbClr val="FF33CC"/>
                </a:solidFill>
                <a:effectLst/>
                <a:latin typeface="Consolas" panose="020B0609020204030204" pitchFamily="49" charset="0"/>
              </a:rPr>
              <a:t>color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random.choice</a:t>
            </a:r>
            <a:r>
              <a:rPr lang="en-US" b="0" i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(colors) </a:t>
            </a:r>
          </a:p>
          <a:p>
            <a:pPr lvl="2">
              <a:lnSpc>
                <a:spcPct val="15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print("The randomly selected value from the list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is:",</a:t>
            </a:r>
            <a:r>
              <a:rPr lang="en-US" b="0" i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color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IN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360363" lvl="2">
              <a:lnSpc>
                <a:spcPct val="150000"/>
              </a:lnSpc>
            </a:pPr>
            <a:r>
              <a:rPr lang="en-IN" dirty="0">
                <a:solidFill>
                  <a:srgbClr val="FF0000"/>
                </a:solidFill>
                <a:latin typeface="Consolas" panose="020B0609020204030204" pitchFamily="49" charset="0"/>
              </a:rPr>
              <a:t>OUTPUT</a:t>
            </a:r>
          </a:p>
          <a:p>
            <a:pPr marL="360363" lvl="2">
              <a:lnSpc>
                <a:spcPct val="150000"/>
              </a:lnSpc>
            </a:pP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b="1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The list of colors is: </a:t>
            </a:r>
            <a:r>
              <a:rPr lang="en-US" b="1" i="0" dirty="0">
                <a:solidFill>
                  <a:srgbClr val="FF33CC"/>
                </a:solidFill>
                <a:effectLst/>
                <a:latin typeface="Courier New" panose="02070309020205020404" pitchFamily="49" charset="0"/>
              </a:rPr>
              <a:t>['red', 'green', 'blue', 'yellow’, 	'violet', 'indigo', 'orange’] </a:t>
            </a:r>
          </a:p>
          <a:p>
            <a:pPr marL="360363" lvl="2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	</a:t>
            </a:r>
            <a:r>
              <a:rPr lang="en-US" b="1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The randomly selected value from 	the list is: </a:t>
            </a:r>
            <a:r>
              <a:rPr lang="en-US" b="1" i="0" dirty="0">
                <a:solidFill>
                  <a:srgbClr val="FF33CC"/>
                </a:solidFill>
                <a:effectLst/>
                <a:latin typeface="Courier New" panose="02070309020205020404" pitchFamily="49" charset="0"/>
              </a:rPr>
              <a:t>orange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FF33C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D17D38-F3C5-7685-55B6-D0FC949FC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-56093"/>
            <a:ext cx="184731" cy="569387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05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Random Module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C3A8A-EFF7-C659-7343-69D8D47C9E68}"/>
              </a:ext>
            </a:extLst>
          </p:cNvPr>
          <p:cNvSpPr txBox="1"/>
          <p:nvPr/>
        </p:nvSpPr>
        <p:spPr>
          <a:xfrm>
            <a:off x="1696118" y="38573"/>
            <a:ext cx="10495882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418FA-36CA-5257-B788-B47AD477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D2CFD6-327C-5141-9C70-F75C7D87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4DFC46-3B00-9FB7-33CC-8E74303F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00"/>
            <a:ext cx="65" cy="4051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8D47F9-B2BB-0D9C-8DCE-D946C7A36EE8}"/>
              </a:ext>
            </a:extLst>
          </p:cNvPr>
          <p:cNvSpPr txBox="1"/>
          <p:nvPr/>
        </p:nvSpPr>
        <p:spPr>
          <a:xfrm>
            <a:off x="1665746" y="243885"/>
            <a:ext cx="10310906" cy="5600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indent="-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4)	The choices() function</a:t>
            </a:r>
          </a:p>
          <a:p>
            <a:pPr marL="360363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804863" marR="0" lvl="0" indent="-4476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choices()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function is used  to select two or more elements randomly with replacement from a list. </a:t>
            </a:r>
          </a:p>
          <a:p>
            <a:pPr marL="804863" marR="0" lvl="0" indent="-4476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 choices()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function takes the list of values as its first input argument and the values to be selected as the input for its parameter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804863" marR="0" lvl="0" indent="-4476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After execution, it returns a list of selected values from the input container object.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60363"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code</a:t>
            </a:r>
          </a:p>
          <a:p>
            <a:pPr marL="715963">
              <a:lnSpc>
                <a:spcPct val="150000"/>
              </a:lnSpc>
            </a:pP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715963">
              <a:lnSpc>
                <a:spcPct val="150000"/>
              </a:lnSpc>
            </a:pP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colors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=[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red"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"green"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"blue"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"yellow"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"violet"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"indigo"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"orange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pPr marL="715963">
              <a:lnSpc>
                <a:spcPct val="150000"/>
              </a:lnSpc>
            </a:pPr>
            <a:r>
              <a:rPr lang="en-US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"The list of colors 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is:"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colors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715963">
              <a:lnSpc>
                <a:spcPct val="150000"/>
              </a:lnSpc>
            </a:pP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color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choices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colors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715963">
              <a:lnSpc>
                <a:spcPct val="150000"/>
              </a:lnSpc>
            </a:pPr>
            <a:r>
              <a:rPr lang="en-US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"The randomly selected values from the list 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are:"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color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tabLst>
                <a:tab pos="357188" algn="l"/>
              </a:tabLst>
            </a:pPr>
            <a:r>
              <a:rPr lang="en-IN" sz="1600" dirty="0">
                <a:solidFill>
                  <a:srgbClr val="FF0000"/>
                </a:solidFill>
                <a:latin typeface="Consolas" panose="020B0609020204030204" pitchFamily="49" charset="0"/>
              </a:rPr>
              <a:t>	OUTPUT</a:t>
            </a:r>
          </a:p>
          <a:p>
            <a:pPr marL="625475" lvl="2">
              <a:lnSpc>
                <a:spcPct val="150000"/>
              </a:lnSpc>
            </a:pPr>
            <a:r>
              <a:rPr lang="en-US" sz="1600" b="1" i="0" dirty="0">
                <a:solidFill>
                  <a:srgbClr val="FF33CC"/>
                </a:solidFill>
                <a:effectLst/>
                <a:latin typeface="Courier New" panose="02070309020205020404" pitchFamily="49" charset="0"/>
              </a:rPr>
              <a:t>The list of colors is: ['red', 'green', 'blue', 'yellow', 'violet', 'indigo', 'orange’] </a:t>
            </a:r>
          </a:p>
          <a:p>
            <a:pPr marL="625475" lvl="2">
              <a:lnSpc>
                <a:spcPct val="150000"/>
              </a:lnSpc>
            </a:pPr>
            <a:r>
              <a:rPr lang="en-US" sz="1600" b="1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The randomly selected values from the list are: ['blue', 'orange', 'orange']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D17D38-F3C5-7685-55B6-D0FC949FC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-56093"/>
            <a:ext cx="184731" cy="569387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03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Random Module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C3A8A-EFF7-C659-7343-69D8D47C9E68}"/>
              </a:ext>
            </a:extLst>
          </p:cNvPr>
          <p:cNvSpPr txBox="1"/>
          <p:nvPr/>
        </p:nvSpPr>
        <p:spPr>
          <a:xfrm>
            <a:off x="1696118" y="38573"/>
            <a:ext cx="10495882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418FA-36CA-5257-B788-B47AD477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D2CFD6-327C-5141-9C70-F75C7D87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4DFC46-3B00-9FB7-33CC-8E74303F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00"/>
            <a:ext cx="65" cy="4051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8D47F9-B2BB-0D9C-8DCE-D946C7A36EE8}"/>
              </a:ext>
            </a:extLst>
          </p:cNvPr>
          <p:cNvSpPr txBox="1"/>
          <p:nvPr/>
        </p:nvSpPr>
        <p:spPr>
          <a:xfrm>
            <a:off x="1665746" y="243885"/>
            <a:ext cx="10310906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indent="-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5)	The </a:t>
            </a:r>
            <a:r>
              <a:rPr lang="en-US" altLang="en-US" sz="1600" b="1" dirty="0" err="1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randrange</a:t>
            </a:r>
            <a:r>
              <a:rPr lang="en-US" altLang="en-US" sz="1600" b="1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() function</a:t>
            </a:r>
          </a:p>
          <a:p>
            <a:pPr marL="360363" indent="-360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FF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19138" indent="-3587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1600" b="1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randrange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()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function in the Python random module is used to select a random element from a given range. </a:t>
            </a:r>
          </a:p>
          <a:p>
            <a:pPr marL="719138" indent="-3587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It takes three numbers namely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start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stop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and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step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input argument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719138" indent="-3587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After execution, it generates a randomly selected element from the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range(start, stop, step)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360363"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Code</a:t>
            </a:r>
          </a:p>
          <a:p>
            <a:pPr lvl="2">
              <a:lnSpc>
                <a:spcPct val="150000"/>
              </a:lnSpc>
            </a:pP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lvl="2">
              <a:lnSpc>
                <a:spcPct val="150000"/>
              </a:lnSpc>
            </a:pP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number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randrange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lvl="2">
              <a:lnSpc>
                <a:spcPct val="150000"/>
              </a:lnSpc>
            </a:pPr>
            <a:r>
              <a:rPr lang="en-US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"The random number 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is:"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number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tabLst>
                <a:tab pos="357188" algn="l"/>
              </a:tabLst>
            </a:pPr>
            <a:r>
              <a:rPr lang="en-IN" sz="1600" dirty="0">
                <a:solidFill>
                  <a:srgbClr val="FF0000"/>
                </a:solidFill>
                <a:latin typeface="Consolas" panose="020B0609020204030204" pitchFamily="49" charset="0"/>
              </a:rPr>
              <a:t>	OUTPUT</a:t>
            </a:r>
          </a:p>
          <a:p>
            <a:pPr>
              <a:tabLst>
                <a:tab pos="357188" algn="l"/>
              </a:tabLst>
            </a:pP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		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The random number is: 80</a:t>
            </a:r>
          </a:p>
          <a:p>
            <a:pPr>
              <a:tabLst>
                <a:tab pos="357188" algn="l"/>
              </a:tabLst>
            </a:pPr>
            <a:endParaRPr lang="en-IN" sz="1600" dirty="0">
              <a:solidFill>
                <a:srgbClr val="0000FF"/>
              </a:solidFill>
              <a:latin typeface="Consolas" panose="020B0609020204030204" pitchFamily="49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1176E4-9203-1318-AF49-F04D0ABC0595}"/>
              </a:ext>
            </a:extLst>
          </p:cNvPr>
          <p:cNvSpPr txBox="1"/>
          <p:nvPr/>
        </p:nvSpPr>
        <p:spPr>
          <a:xfrm>
            <a:off x="2045239" y="4487163"/>
            <a:ext cx="9757329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 the above example, the</a:t>
            </a:r>
            <a:r>
              <a:rPr kumimoji="0" lang="en-US" altLang="en-US" sz="1600" b="1" i="1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 </a:t>
            </a:r>
            <a:r>
              <a:rPr kumimoji="0" lang="en-US" altLang="en-US" sz="1600" b="1" i="1" u="sng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randrange</a:t>
            </a:r>
            <a:r>
              <a:rPr kumimoji="0" lang="en-US" altLang="en-US" sz="1600" b="1" i="1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()</a:t>
            </a:r>
            <a:r>
              <a:rPr kumimoji="0" lang="en-US" altLang="en-US" sz="1600" b="1" i="1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function will always generate one of the values from [0,20,40,60,80]</a:t>
            </a:r>
            <a:r>
              <a:rPr kumimoji="0" lang="en-US" altLang="en-US" sz="16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2406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Random Module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C3A8A-EFF7-C659-7343-69D8D47C9E68}"/>
              </a:ext>
            </a:extLst>
          </p:cNvPr>
          <p:cNvSpPr txBox="1"/>
          <p:nvPr/>
        </p:nvSpPr>
        <p:spPr>
          <a:xfrm>
            <a:off x="1696118" y="38573"/>
            <a:ext cx="10495882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418FA-36CA-5257-B788-B47AD477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D2CFD6-327C-5141-9C70-F75C7D87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4DFC46-3B00-9FB7-33CC-8E74303F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00"/>
            <a:ext cx="65" cy="4051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8D47F9-B2BB-0D9C-8DCE-D946C7A36EE8}"/>
              </a:ext>
            </a:extLst>
          </p:cNvPr>
          <p:cNvSpPr txBox="1"/>
          <p:nvPr/>
        </p:nvSpPr>
        <p:spPr>
          <a:xfrm>
            <a:off x="1665746" y="243885"/>
            <a:ext cx="10310906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indent="-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FF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6)	The shuffle() function</a:t>
            </a:r>
          </a:p>
          <a:p>
            <a:pPr marL="360363" indent="-360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FF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19138" marR="0" lvl="0" indent="-3587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shuffle()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function shuffles the elements in the list in place. T</a:t>
            </a:r>
          </a:p>
          <a:p>
            <a:pPr marL="719138" marR="0" lvl="0" indent="-3587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he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shuffle()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function takes a list as an input argument. </a:t>
            </a:r>
          </a:p>
          <a:p>
            <a:pPr marL="719138" marR="0" lvl="0" indent="-3587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After execution, the elements of the list are shuffled in a random order as shown in the following example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60363"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Code</a:t>
            </a:r>
          </a:p>
          <a:p>
            <a:pPr lvl="2">
              <a:lnSpc>
                <a:spcPct val="150000"/>
              </a:lnSpc>
            </a:pP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lvl="2">
              <a:lnSpc>
                <a:spcPct val="150000"/>
              </a:lnSpc>
            </a:pP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colors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=[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red"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"green"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"blue"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"yellow"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"violet"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"indigo"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"orange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pPr lvl="2">
              <a:lnSpc>
                <a:spcPct val="150000"/>
              </a:lnSpc>
            </a:pPr>
            <a:r>
              <a:rPr lang="en-US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"The list of colors 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is:"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colors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lvl="2">
              <a:lnSpc>
                <a:spcPct val="150000"/>
              </a:lnSpc>
            </a:pPr>
            <a:r>
              <a:rPr lang="en-US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shuffle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colors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lvl="2">
              <a:lnSpc>
                <a:spcPct val="150000"/>
              </a:lnSpc>
            </a:pPr>
            <a:r>
              <a:rPr lang="en-US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"The list of colors after shuffle 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is:"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colors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tabLst>
                <a:tab pos="357188" algn="l"/>
              </a:tabLst>
            </a:pPr>
            <a:r>
              <a:rPr lang="en-IN" sz="1600" dirty="0">
                <a:solidFill>
                  <a:srgbClr val="FF0000"/>
                </a:solidFill>
                <a:latin typeface="Consolas" panose="020B0609020204030204" pitchFamily="49" charset="0"/>
              </a:rPr>
              <a:t>	OUTPUT</a:t>
            </a:r>
          </a:p>
          <a:p>
            <a:pPr>
              <a:lnSpc>
                <a:spcPct val="150000"/>
              </a:lnSpc>
              <a:tabLst>
                <a:tab pos="357188" algn="l"/>
              </a:tabLst>
            </a:pPr>
            <a:r>
              <a:rPr lang="en-IN" sz="16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en-IN" sz="1600" b="1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The list of </a:t>
            </a:r>
            <a:r>
              <a:rPr lang="en-IN" sz="1600" b="1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colors</a:t>
            </a:r>
            <a:r>
              <a:rPr lang="en-IN" sz="1600" b="1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 is: ['red', 'green', 'blue', 'yellow', 'violet’, 			'indigo', 'orange’] </a:t>
            </a:r>
          </a:p>
          <a:p>
            <a:pPr>
              <a:lnSpc>
                <a:spcPct val="150000"/>
              </a:lnSpc>
              <a:tabLst>
                <a:tab pos="357188" algn="l"/>
              </a:tabLst>
            </a:pPr>
            <a:r>
              <a:rPr lang="en-IN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		</a:t>
            </a:r>
            <a:r>
              <a:rPr lang="en-IN" sz="1600" b="1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The list of </a:t>
            </a:r>
            <a:r>
              <a:rPr lang="en-IN" sz="1600" b="1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colors</a:t>
            </a:r>
            <a:r>
              <a:rPr lang="en-IN" sz="1600" b="1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 after shuffle is: ['green', 'indigo', 'blue', 'violet’, 		'yellow', 'orange', 'red']</a:t>
            </a:r>
            <a:endParaRPr lang="en-IN" sz="1600" b="1" dirty="0">
              <a:solidFill>
                <a:srgbClr val="0000FF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10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TIME</a:t>
            </a:r>
          </a:p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Module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C3A8A-EFF7-C659-7343-69D8D47C9E68}"/>
              </a:ext>
            </a:extLst>
          </p:cNvPr>
          <p:cNvSpPr txBox="1"/>
          <p:nvPr/>
        </p:nvSpPr>
        <p:spPr>
          <a:xfrm>
            <a:off x="1696118" y="38573"/>
            <a:ext cx="10495882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418FA-36CA-5257-B788-B47AD477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D2CFD6-327C-5141-9C70-F75C7D87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4DFC46-3B00-9FB7-33CC-8E74303F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00"/>
            <a:ext cx="65" cy="4051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8D47F9-B2BB-0D9C-8DCE-D946C7A36EE8}"/>
              </a:ext>
            </a:extLst>
          </p:cNvPr>
          <p:cNvSpPr txBox="1"/>
          <p:nvPr/>
        </p:nvSpPr>
        <p:spPr>
          <a:xfrm>
            <a:off x="1665745" y="-4865"/>
            <a:ext cx="10310906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Time Module in Python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The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4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time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 module in Python provides functions that allow to work with time values and manipulate them.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Some of the most commonly used functions in the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4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time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 module are: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4988" marR="0" lvl="0" indent="-4476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4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time()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	 	This function returns the number of seconds that have elapsed since the 				epoch (January 1,1970, 00:00:00 UTC) as a floating-point value.</a:t>
            </a:r>
          </a:p>
          <a:p>
            <a:pPr marL="534988" marR="0" lvl="0" indent="-4476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4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sleep(secs)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	 	This function suspends the execution of the current thread for the given 				number of seconds.</a:t>
            </a:r>
          </a:p>
          <a:p>
            <a:pPr marL="534988" marR="0" lvl="0" indent="-4476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C4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ctime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4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([secs])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	This function takes an optional argument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4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secs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and returns a string 				representing the local time in a human-readable forma</a:t>
            </a:r>
          </a:p>
          <a:p>
            <a:pPr marL="534988" marR="0" lvl="0" indent="-4476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C4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localtime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4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([secs])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	This function takes an optional argument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4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secs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and returns 					a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C4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struct_time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object representing the local time.</a:t>
            </a:r>
          </a:p>
          <a:p>
            <a:pPr marL="534988" marR="0" lvl="0" indent="-4476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C4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strftime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4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(format[, t])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	This function takes a format string and a 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C4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struct_time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object and returns a 				string representing the time in the specified format.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2FB1E5-B5C9-945A-069B-322A7EB1C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32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TIME</a:t>
            </a:r>
          </a:p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Module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C3A8A-EFF7-C659-7343-69D8D47C9E68}"/>
              </a:ext>
            </a:extLst>
          </p:cNvPr>
          <p:cNvSpPr txBox="1"/>
          <p:nvPr/>
        </p:nvSpPr>
        <p:spPr>
          <a:xfrm>
            <a:off x="1696118" y="38573"/>
            <a:ext cx="10495882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418FA-36CA-5257-B788-B47AD477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D2CFD6-327C-5141-9C70-F75C7D87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4DFC46-3B00-9FB7-33CC-8E74303F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00"/>
            <a:ext cx="65" cy="4051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8D47F9-B2BB-0D9C-8DCE-D946C7A36EE8}"/>
              </a:ext>
            </a:extLst>
          </p:cNvPr>
          <p:cNvSpPr txBox="1"/>
          <p:nvPr/>
        </p:nvSpPr>
        <p:spPr>
          <a:xfrm>
            <a:off x="1850721" y="679870"/>
            <a:ext cx="10310906" cy="300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16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time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16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</a:t>
            </a:r>
            <a:endParaRPr lang="en-IN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IN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“Time in secs from epoch "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IN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time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</a:p>
          <a:p>
            <a:pPr>
              <a:lnSpc>
                <a:spcPct val="150000"/>
              </a:lnSpc>
            </a:pPr>
            <a:r>
              <a:rPr lang="en-IN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"program resumes after 5 secs"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IN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sleep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pPr>
              <a:lnSpc>
                <a:spcPct val="150000"/>
              </a:lnSpc>
            </a:pPr>
            <a:r>
              <a:rPr lang="en-IN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"local time in human-readable format"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IN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ctime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</a:p>
          <a:p>
            <a:pPr>
              <a:lnSpc>
                <a:spcPct val="150000"/>
              </a:lnSpc>
            </a:pPr>
            <a:r>
              <a:rPr lang="en-IN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local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IN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localtime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pPr>
              <a:lnSpc>
                <a:spcPct val="150000"/>
              </a:lnSpc>
            </a:pPr>
            <a:r>
              <a:rPr lang="en-IN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"Current Date in nine </a:t>
            </a:r>
            <a:r>
              <a:rPr lang="en-IN" sz="16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attributes"</a:t>
            </a:r>
            <a:r>
              <a:rPr lang="en-IN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local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IN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time_str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IN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N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strftime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"%Y-%m-</a:t>
            </a:r>
            <a:r>
              <a:rPr lang="en-IN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en-IN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%H:%M:%S"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local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IN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"current date in specified format"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time_str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2FB1E5-B5C9-945A-069B-322A7EB1C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1F5338-DE08-A3CA-465B-102D4B543BDB}"/>
              </a:ext>
            </a:extLst>
          </p:cNvPr>
          <p:cNvSpPr txBox="1"/>
          <p:nvPr/>
        </p:nvSpPr>
        <p:spPr>
          <a:xfrm>
            <a:off x="1772865" y="4249553"/>
            <a:ext cx="9559857" cy="2262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Time in secs from epoch  1691247787.857554</a:t>
            </a:r>
          </a:p>
          <a:p>
            <a:pPr>
              <a:lnSpc>
                <a:spcPct val="150000"/>
              </a:lnSpc>
            </a:pP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program resumes after 5 secs None</a:t>
            </a:r>
          </a:p>
          <a:p>
            <a:pPr>
              <a:lnSpc>
                <a:spcPct val="150000"/>
              </a:lnSpc>
            </a:pP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local time in human-readable format Sat Aug  5 20:33:12 2023</a:t>
            </a:r>
          </a:p>
          <a:p>
            <a:pPr>
              <a:lnSpc>
                <a:spcPct val="150000"/>
              </a:lnSpc>
            </a:pP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Current Date in nine attributes </a:t>
            </a:r>
            <a:r>
              <a:rPr lang="en-IN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time.struct_time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IN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tm_year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=2023, </a:t>
            </a:r>
            <a:r>
              <a:rPr lang="en-IN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tm_mon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=8, </a:t>
            </a:r>
            <a:r>
              <a:rPr lang="en-IN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tm_mday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=5, </a:t>
            </a:r>
            <a:r>
              <a:rPr lang="en-IN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tm_hour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=20, </a:t>
            </a:r>
            <a:r>
              <a:rPr lang="en-IN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tm_min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=33, </a:t>
            </a:r>
            <a:r>
              <a:rPr lang="en-IN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tm_sec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=12, </a:t>
            </a:r>
            <a:r>
              <a:rPr lang="en-IN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tm_wday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=5, </a:t>
            </a:r>
            <a:r>
              <a:rPr lang="en-IN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tm_yday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=217, </a:t>
            </a:r>
            <a:r>
              <a:rPr lang="en-IN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tm_isdst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=0)</a:t>
            </a:r>
          </a:p>
          <a:p>
            <a:pPr>
              <a:lnSpc>
                <a:spcPct val="150000"/>
              </a:lnSpc>
            </a:pP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current date in specified format 2023-08-05 20:33:12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56AB4A-1E99-923D-4580-DC4ACE7B290C}"/>
              </a:ext>
            </a:extLst>
          </p:cNvPr>
          <p:cNvSpPr txBox="1"/>
          <p:nvPr/>
        </p:nvSpPr>
        <p:spPr>
          <a:xfrm>
            <a:off x="1906621" y="266809"/>
            <a:ext cx="303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SAMPLE CODE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EA2839-DC1E-9972-AC71-6BD24C5C90D0}"/>
              </a:ext>
            </a:extLst>
          </p:cNvPr>
          <p:cNvSpPr txBox="1"/>
          <p:nvPr/>
        </p:nvSpPr>
        <p:spPr>
          <a:xfrm>
            <a:off x="1850721" y="3778894"/>
            <a:ext cx="1271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191034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math</a:t>
            </a:r>
          </a:p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Module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418FA-36CA-5257-B788-B47AD477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D2CFD6-327C-5141-9C70-F75C7D87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4DFC46-3B00-9FB7-33CC-8E74303F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00"/>
            <a:ext cx="65" cy="4051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8D47F9-B2BB-0D9C-8DCE-D946C7A36EE8}"/>
              </a:ext>
            </a:extLst>
          </p:cNvPr>
          <p:cNvSpPr txBox="1"/>
          <p:nvPr/>
        </p:nvSpPr>
        <p:spPr>
          <a:xfrm>
            <a:off x="1665745" y="228599"/>
            <a:ext cx="10310906" cy="153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Math Module</a:t>
            </a:r>
          </a:p>
          <a:p>
            <a:pPr marL="447675" indent="-4476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600" dirty="0">
                <a:solidFill>
                  <a:srgbClr val="AF00DB"/>
                </a:solidFill>
                <a:latin typeface="Consolas" panose="020B0609020204030204" pitchFamily="49" charset="0"/>
              </a:rPr>
              <a:t>Is used to perform Mathematical tasks</a:t>
            </a:r>
          </a:p>
          <a:p>
            <a:pPr marL="447675" indent="-4476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Contains many methods and con</a:t>
            </a:r>
            <a:r>
              <a:rPr lang="en-IN" sz="1600" dirty="0">
                <a:solidFill>
                  <a:srgbClr val="AF00DB"/>
                </a:solidFill>
                <a:latin typeface="Consolas" panose="020B0609020204030204" pitchFamily="49" charset="0"/>
              </a:rPr>
              <a:t>stants</a:t>
            </a:r>
          </a:p>
          <a:p>
            <a:pPr>
              <a:lnSpc>
                <a:spcPct val="150000"/>
              </a:lnSpc>
            </a:pPr>
            <a:endParaRPr lang="en-IN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2FB1E5-B5C9-945A-069B-322A7EB1C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25D5244-F135-D2CB-0F16-51C53F14F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842832"/>
              </p:ext>
            </p:extLst>
          </p:nvPr>
        </p:nvGraphicFramePr>
        <p:xfrm>
          <a:off x="1814944" y="1465040"/>
          <a:ext cx="9887393" cy="4954698"/>
        </p:xfrm>
        <a:graphic>
          <a:graphicData uri="http://schemas.openxmlformats.org/drawingml/2006/table">
            <a:tbl>
              <a:tblPr/>
              <a:tblGrid>
                <a:gridCol w="2052936">
                  <a:extLst>
                    <a:ext uri="{9D8B030D-6E8A-4147-A177-3AD203B41FA5}">
                      <a16:colId xmlns:a16="http://schemas.microsoft.com/office/drawing/2014/main" val="465252760"/>
                    </a:ext>
                  </a:extLst>
                </a:gridCol>
                <a:gridCol w="7834457">
                  <a:extLst>
                    <a:ext uri="{9D8B030D-6E8A-4147-A177-3AD203B41FA5}">
                      <a16:colId xmlns:a16="http://schemas.microsoft.com/office/drawing/2014/main" val="2147251538"/>
                    </a:ext>
                  </a:extLst>
                </a:gridCol>
              </a:tblGrid>
              <a:tr h="405177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Method</a:t>
                      </a:r>
                    </a:p>
                  </a:txBody>
                  <a:tcPr marL="22693" marR="11346" marT="11346" marB="1134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Description</a:t>
                      </a:r>
                    </a:p>
                  </a:txBody>
                  <a:tcPr marL="11346" marR="11346" marT="11346" marB="1134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438566"/>
                  </a:ext>
                </a:extLst>
              </a:tr>
              <a:tr h="405177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hlinkClick r:id="rId2"/>
                        </a:rPr>
                        <a:t>math.ceil()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693" marR="11346" marT="11346" marB="1134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Rounds a number up to the nearest integer</a:t>
                      </a:r>
                    </a:p>
                  </a:txBody>
                  <a:tcPr marL="11346" marR="11346" marT="11346" marB="1134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310910"/>
                  </a:ext>
                </a:extLst>
              </a:tr>
              <a:tr h="405177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hlinkClick r:id="rId3"/>
                        </a:rPr>
                        <a:t>math.fabs()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693" marR="11346" marT="11346" marB="1134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Returns the absolute value of a number</a:t>
                      </a:r>
                    </a:p>
                  </a:txBody>
                  <a:tcPr marL="11346" marR="11346" marT="11346" marB="1134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710878"/>
                  </a:ext>
                </a:extLst>
              </a:tr>
              <a:tr h="405177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hlinkClick r:id="rId4"/>
                        </a:rPr>
                        <a:t>math.factorial()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693" marR="11346" marT="11346" marB="1134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Returns the factorial of a number</a:t>
                      </a:r>
                    </a:p>
                  </a:txBody>
                  <a:tcPr marL="11346" marR="11346" marT="11346" marB="1134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034944"/>
                  </a:ext>
                </a:extLst>
              </a:tr>
              <a:tr h="405177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hlinkClick r:id="rId5"/>
                        </a:rPr>
                        <a:t>math.floor</a:t>
                      </a: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hlinkClick r:id="rId5"/>
                        </a:rPr>
                        <a:t>()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693" marR="11346" marT="11346" marB="1134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Rounds a number down to the nearest integer</a:t>
                      </a:r>
                    </a:p>
                  </a:txBody>
                  <a:tcPr marL="11346" marR="11346" marT="11346" marB="1134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471437"/>
                  </a:ext>
                </a:extLst>
              </a:tr>
              <a:tr h="405177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hlinkClick r:id="rId6"/>
                        </a:rPr>
                        <a:t>math.fmod()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693" marR="11346" marT="11346" marB="1134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Returns the remainder of x/y</a:t>
                      </a:r>
                    </a:p>
                  </a:txBody>
                  <a:tcPr marL="11346" marR="11346" marT="11346" marB="1134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914915"/>
                  </a:ext>
                </a:extLst>
              </a:tr>
              <a:tr h="405177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hlinkClick r:id="rId7"/>
                        </a:rPr>
                        <a:t>math.fsum()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693" marR="11346" marT="11346" marB="1134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Returns the sum of all items in any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iterable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(tuples, arrays, lists, etc.)</a:t>
                      </a:r>
                    </a:p>
                  </a:txBody>
                  <a:tcPr marL="11346" marR="11346" marT="11346" marB="1134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734172"/>
                  </a:ext>
                </a:extLst>
              </a:tr>
              <a:tr h="405177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hlinkClick r:id="rId8"/>
                        </a:rPr>
                        <a:t>math.pow()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693" marR="11346" marT="11346" marB="1134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Returns the value of x to the power of y</a:t>
                      </a:r>
                    </a:p>
                  </a:txBody>
                  <a:tcPr marL="11346" marR="11346" marT="11346" marB="1134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265567"/>
                  </a:ext>
                </a:extLst>
              </a:tr>
              <a:tr h="405177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hlinkClick r:id="rId9"/>
                        </a:rPr>
                        <a:t>math.prod</a:t>
                      </a: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hlinkClick r:id="rId9"/>
                        </a:rPr>
                        <a:t>()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693" marR="11346" marT="11346" marB="1134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Returns the product of all the elements in an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iterable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346" marR="11346" marT="11346" marB="1134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455593"/>
                  </a:ext>
                </a:extLst>
              </a:tr>
              <a:tr h="497751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hlinkClick r:id="rId10"/>
                        </a:rPr>
                        <a:t>math.remainder</a:t>
                      </a: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hlinkClick r:id="rId10"/>
                        </a:rPr>
                        <a:t>()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693" marR="11346" marT="11346" marB="1134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Returns the closest value that can make numerator completely divisible by the denominator</a:t>
                      </a:r>
                    </a:p>
                  </a:txBody>
                  <a:tcPr marL="11346" marR="11346" marT="11346" marB="1134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929179"/>
                  </a:ext>
                </a:extLst>
              </a:tr>
              <a:tr h="405177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hlinkClick r:id="rId11"/>
                        </a:rPr>
                        <a:t>math.sqrt</a:t>
                      </a: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hlinkClick r:id="rId11"/>
                        </a:rPr>
                        <a:t>()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693" marR="11346" marT="11346" marB="1134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Returns the square root of a number</a:t>
                      </a:r>
                    </a:p>
                  </a:txBody>
                  <a:tcPr marL="11346" marR="11346" marT="11346" marB="1134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781799"/>
                  </a:ext>
                </a:extLst>
              </a:tr>
              <a:tr h="405177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hlinkClick r:id="rId12"/>
                        </a:rPr>
                        <a:t>math.trunc</a:t>
                      </a: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hlinkClick r:id="rId12"/>
                        </a:rPr>
                        <a:t>()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2693" marR="11346" marT="11346" marB="1134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Returns the truncated integer parts of a number</a:t>
                      </a:r>
                    </a:p>
                  </a:txBody>
                  <a:tcPr marL="11346" marR="11346" marT="11346" marB="1134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646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698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math</a:t>
            </a:r>
          </a:p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Module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418FA-36CA-5257-B788-B47AD477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D2CFD6-327C-5141-9C70-F75C7D87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4DFC46-3B00-9FB7-33CC-8E74303F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00"/>
            <a:ext cx="65" cy="4051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2FB1E5-B5C9-945A-069B-322A7EB1C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A0D1CE-3A98-1CE5-7777-505C497C03B7}"/>
              </a:ext>
            </a:extLst>
          </p:cNvPr>
          <p:cNvSpPr txBox="1"/>
          <p:nvPr/>
        </p:nvSpPr>
        <p:spPr>
          <a:xfrm>
            <a:off x="1773380" y="431199"/>
            <a:ext cx="993832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"Ceil of 24.3 is 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ceil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24.3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"Floor of 24.3 is 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floor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24.3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"Absolute of -3 is 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fabs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2 Power of 5 is  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pow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"Factorial of 5 is 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factorial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"remainder of 5%2 is 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fmod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l1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"original elements of l1 is 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l1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"sum of all elements in the list l1  is 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fsum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l1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"product of all elements in the list l1 is 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prod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l1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"square root of 25 is 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sqrt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25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"truncate value of 34.67 is 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trunc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34.67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BCBC60-A6D9-48F4-8C1A-ADA898E6E35C}"/>
              </a:ext>
            </a:extLst>
          </p:cNvPr>
          <p:cNvSpPr txBox="1"/>
          <p:nvPr/>
        </p:nvSpPr>
        <p:spPr>
          <a:xfrm>
            <a:off x="1773380" y="4068137"/>
            <a:ext cx="986098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Ceil of 24.3 is  25</a:t>
            </a:r>
          </a:p>
          <a:p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Floor of 24.3 is  24</a:t>
            </a:r>
          </a:p>
          <a:p>
            <a:r>
              <a:rPr lang="en-IN" sz="1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Absolute of -3 is  3.0</a:t>
            </a:r>
          </a:p>
          <a:p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 2 Power of 5 is   32.0</a:t>
            </a:r>
          </a:p>
          <a:p>
            <a:r>
              <a:rPr lang="en-IN" sz="1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Factorial of 5 is  120</a:t>
            </a:r>
          </a:p>
          <a:p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remainder of 5%2 is  1.0</a:t>
            </a:r>
          </a:p>
          <a:p>
            <a:r>
              <a:rPr lang="en-IN" sz="1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original elements of l1 is  [2, 5, 6, 1, 8]</a:t>
            </a:r>
          </a:p>
          <a:p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sum of all elements in the list l1  is  22.0</a:t>
            </a:r>
          </a:p>
          <a:p>
            <a:r>
              <a:rPr lang="en-IN" sz="1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product of all elements in the list l1 is  480</a:t>
            </a:r>
          </a:p>
          <a:p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square root of 25 is  5.0</a:t>
            </a:r>
          </a:p>
          <a:p>
            <a:r>
              <a:rPr lang="en-IN" sz="1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truncate value of 34.67 is  34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E93F2A-F16D-00AD-A79B-D586BF2118B1}"/>
              </a:ext>
            </a:extLst>
          </p:cNvPr>
          <p:cNvSpPr txBox="1"/>
          <p:nvPr/>
        </p:nvSpPr>
        <p:spPr>
          <a:xfrm>
            <a:off x="1773380" y="182433"/>
            <a:ext cx="303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SAMPLE CODE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9799AD-4F51-AAE9-6D4A-55082A640FD4}"/>
              </a:ext>
            </a:extLst>
          </p:cNvPr>
          <p:cNvSpPr txBox="1"/>
          <p:nvPr/>
        </p:nvSpPr>
        <p:spPr>
          <a:xfrm>
            <a:off x="1773380" y="3724408"/>
            <a:ext cx="1271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46099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30373" y="2110246"/>
            <a:ext cx="1544320" cy="87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Algerian" panose="04020705040A02060702" pitchFamily="82" charset="0"/>
              </a:rPr>
              <a:t>Python Files</a:t>
            </a:r>
            <a:endParaRPr lang="en-IN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F3110-2E76-7F3E-5ABD-3C262ACA76A0}"/>
              </a:ext>
            </a:extLst>
          </p:cNvPr>
          <p:cNvSpPr txBox="1"/>
          <p:nvPr/>
        </p:nvSpPr>
        <p:spPr>
          <a:xfrm>
            <a:off x="1789889" y="123100"/>
            <a:ext cx="10126493" cy="6688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b="1" i="0" dirty="0">
                <a:solidFill>
                  <a:schemeClr val="accent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file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is a </a:t>
            </a:r>
            <a:r>
              <a:rPr lang="en-US" b="1" i="0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container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en-US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computer storage devices 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used for </a:t>
            </a:r>
            <a:r>
              <a:rPr lang="en-US" b="1" i="0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storing data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When we want to read from or write to a file, we need to open it first. When we are done, it needs to be closed so that the resources that are tied with the file are freed.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Hence, in Python, a file operation takes place in the following order:</a:t>
            </a:r>
          </a:p>
          <a:p>
            <a:pPr marL="982663" indent="-622300" algn="just">
              <a:lnSpc>
                <a:spcPct val="150000"/>
              </a:lnSpc>
              <a:buFont typeface="+mj-lt"/>
              <a:buAutoNum type="arabicParenR"/>
            </a:pP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Open a file</a:t>
            </a:r>
          </a:p>
          <a:p>
            <a:pPr marL="982663" indent="-622300" algn="just">
              <a:lnSpc>
                <a:spcPct val="150000"/>
              </a:lnSpc>
              <a:buFont typeface="+mj-lt"/>
              <a:buAutoNum type="arabicParenR"/>
            </a:pP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Read or write (perform operation)</a:t>
            </a:r>
          </a:p>
          <a:p>
            <a:pPr marL="982663" indent="-622300" algn="just">
              <a:lnSpc>
                <a:spcPct val="150000"/>
              </a:lnSpc>
              <a:buFont typeface="+mj-lt"/>
              <a:buAutoNum type="arabicParenR"/>
            </a:pP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Close the file</a:t>
            </a:r>
          </a:p>
          <a:p>
            <a:pPr marL="360363" indent="-360363" algn="just">
              <a:lnSpc>
                <a:spcPct val="150000"/>
              </a:lnSpc>
            </a:pPr>
            <a:r>
              <a:rPr lang="en-US" dirty="0"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1) open a File</a:t>
            </a:r>
            <a:endParaRPr lang="en-US" b="0" i="0" dirty="0">
              <a:effectLst/>
              <a:highlight>
                <a:srgbClr val="00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0363" indent="-36036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Before performing any operation on the file like reading or writing, first, it is necessary to open that file. </a:t>
            </a:r>
          </a:p>
          <a:p>
            <a:pPr marL="360363" indent="-36036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Open() </a:t>
            </a:r>
            <a:r>
              <a:rPr lang="en-US" dirty="0">
                <a:solidFill>
                  <a:srgbClr val="27323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a python built in function  to open a file</a:t>
            </a:r>
          </a:p>
          <a:p>
            <a:pPr marL="360363" indent="-36036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 the time of opening the file, it is necessary to specify the mode , which represents the purpose of opening the file.</a:t>
            </a:r>
          </a:p>
          <a:p>
            <a:pPr marL="360363" indent="-36036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27323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Syntax of open() function is </a:t>
            </a:r>
          </a:p>
          <a:p>
            <a:pPr algn="just">
              <a:lnSpc>
                <a:spcPct val="150000"/>
              </a:lnSpc>
            </a:pPr>
            <a:endParaRPr lang="en-US" i="1" dirty="0">
              <a:solidFill>
                <a:srgbClr val="27323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0" i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563A71B-FEB2-AB1D-F981-B023BA638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1532" y="6070341"/>
            <a:ext cx="3326859" cy="37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highlight>
                  <a:srgbClr val="C0C0C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f = open(filename, mode)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824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Creating your Own Module</a:t>
            </a:r>
            <a:endParaRPr lang="en-IN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418FA-36CA-5257-B788-B47AD477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D2CFD6-327C-5141-9C70-F75C7D87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4DFC46-3B00-9FB7-33CC-8E74303F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00"/>
            <a:ext cx="65" cy="4051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2FB1E5-B5C9-945A-069B-322A7EB1C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B12F491-2C23-02C2-E0AC-ACD7F8B1D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9E0731-8D3E-BA80-B9D4-B10FF0AE982A}"/>
              </a:ext>
            </a:extLst>
          </p:cNvPr>
          <p:cNvSpPr txBox="1"/>
          <p:nvPr/>
        </p:nvSpPr>
        <p:spPr>
          <a:xfrm>
            <a:off x="1810326" y="895494"/>
            <a:ext cx="10188171" cy="2118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88" marR="0" lvl="0" indent="-3587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module is simply a Python file with a .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py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extension that can be imported inside another Python program. </a:t>
            </a:r>
          </a:p>
          <a:p>
            <a:pPr marL="534988" marR="0" lvl="0" indent="-3587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name of the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Python file becomes the module name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534988" marR="0" lvl="0" indent="-3587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module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contains definitions and implementation of classes, variables, and functions that can be used inside another program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C618F-E988-04C8-CFF9-9B6E3F704EF8}"/>
              </a:ext>
            </a:extLst>
          </p:cNvPr>
          <p:cNvSpPr txBox="1"/>
          <p:nvPr/>
        </p:nvSpPr>
        <p:spPr>
          <a:xfrm>
            <a:off x="4341091" y="228599"/>
            <a:ext cx="279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Creating Own Module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DCC8F7-A1DE-14C4-6437-5F54F9E6E21A}"/>
              </a:ext>
            </a:extLst>
          </p:cNvPr>
          <p:cNvSpPr txBox="1"/>
          <p:nvPr/>
        </p:nvSpPr>
        <p:spPr>
          <a:xfrm>
            <a:off x="2060173" y="3314426"/>
            <a:ext cx="4488409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File Name : new.py</a:t>
            </a:r>
          </a:p>
          <a:p>
            <a:endParaRPr lang="en-I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# Python program to create  a module</a:t>
            </a:r>
          </a:p>
          <a:p>
            <a:endParaRPr lang="en-I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# Defining a function</a:t>
            </a:r>
          </a:p>
          <a:p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def one():</a:t>
            </a:r>
          </a:p>
          <a:p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	print(“Welcome to Python world")</a:t>
            </a:r>
          </a:p>
          <a:p>
            <a:endParaRPr lang="en-I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# Defining a variable</a:t>
            </a:r>
          </a:p>
          <a:p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location = “OOPs through Java”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BFBF97-2068-68DD-65AB-32D940E00338}"/>
              </a:ext>
            </a:extLst>
          </p:cNvPr>
          <p:cNvSpPr txBox="1"/>
          <p:nvPr/>
        </p:nvSpPr>
        <p:spPr>
          <a:xfrm>
            <a:off x="6904411" y="3353384"/>
            <a:ext cx="4909035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# Python program to demonstrate modules</a:t>
            </a:r>
          </a:p>
          <a:p>
            <a:endParaRPr lang="en-I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import new</a:t>
            </a:r>
          </a:p>
          <a:p>
            <a:endParaRPr lang="en-I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# Use the function created</a:t>
            </a:r>
          </a:p>
          <a:p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New.one()</a:t>
            </a:r>
          </a:p>
          <a:p>
            <a:endParaRPr lang="en-I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# Print the variable declared</a:t>
            </a:r>
          </a:p>
          <a:p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print(new. location)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1186FA-98DE-DC73-CFCC-A2337B3C6016}"/>
              </a:ext>
            </a:extLst>
          </p:cNvPr>
          <p:cNvSpPr txBox="1"/>
          <p:nvPr/>
        </p:nvSpPr>
        <p:spPr>
          <a:xfrm>
            <a:off x="3856411" y="6099633"/>
            <a:ext cx="6096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Welcome to Python world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Noida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72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2" y="38573"/>
            <a:ext cx="1691357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Namespaces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418FA-36CA-5257-B788-B47AD477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D2CFD6-327C-5141-9C70-F75C7D87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4DFC46-3B00-9FB7-33CC-8E74303F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00"/>
            <a:ext cx="65" cy="4051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2FB1E5-B5C9-945A-069B-322A7EB1C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B12F491-2C23-02C2-E0AC-ACD7F8B1D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C618F-E988-04C8-CFF9-9B6E3F704EF8}"/>
              </a:ext>
            </a:extLst>
          </p:cNvPr>
          <p:cNvSpPr txBox="1"/>
          <p:nvPr/>
        </p:nvSpPr>
        <p:spPr>
          <a:xfrm>
            <a:off x="4341091" y="228599"/>
            <a:ext cx="279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Namespace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7C4487-18CD-AD18-D4B8-860082781ECA}"/>
              </a:ext>
            </a:extLst>
          </p:cNvPr>
          <p:cNvSpPr txBox="1"/>
          <p:nvPr/>
        </p:nvSpPr>
        <p:spPr>
          <a:xfrm>
            <a:off x="1752036" y="597931"/>
            <a:ext cx="10157538" cy="6273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88" indent="-36036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Namespaces are the constructs used for organizing the names assigned to the objects in a python program</a:t>
            </a:r>
          </a:p>
          <a:p>
            <a:pPr marL="534988" indent="-36036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namespace is a collection of names and the details of the objects referenced by the names. </a:t>
            </a:r>
          </a:p>
          <a:p>
            <a:pPr marL="534988" indent="-36036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 python, there are four types of namespaces, namely </a:t>
            </a:r>
          </a:p>
          <a:p>
            <a:pPr marL="1079500" indent="-544513">
              <a:lnSpc>
                <a:spcPct val="150000"/>
              </a:lnSpc>
              <a:buFont typeface="+mj-lt"/>
              <a:buAutoNum type="arabicParenR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built-in namespaces</a:t>
            </a:r>
          </a:p>
          <a:p>
            <a:pPr marL="1079500" indent="-544513">
              <a:lnSpc>
                <a:spcPct val="150000"/>
              </a:lnSpc>
              <a:buFont typeface="+mj-lt"/>
              <a:buAutoNum type="arabicParenR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global namespaces, </a:t>
            </a:r>
          </a:p>
          <a:p>
            <a:pPr marL="1079500" indent="-544513">
              <a:lnSpc>
                <a:spcPct val="150000"/>
              </a:lnSpc>
              <a:buFont typeface="+mj-lt"/>
              <a:buAutoNum type="arabicParenR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local namespaces and </a:t>
            </a:r>
          </a:p>
          <a:p>
            <a:pPr marL="1079500" indent="-544513">
              <a:lnSpc>
                <a:spcPct val="150000"/>
              </a:lnSpc>
              <a:buFont typeface="+mj-lt"/>
              <a:buAutoNum type="arabicParenR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enclosing namespaces. </a:t>
            </a:r>
          </a:p>
          <a:p>
            <a:pPr marL="447675" indent="-447675">
              <a:lnSpc>
                <a:spcPct val="150000"/>
              </a:lnSpc>
            </a:pPr>
            <a:r>
              <a:rPr lang="en-IN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1)	Built in Namespaces</a:t>
            </a:r>
          </a:p>
          <a:p>
            <a:pPr marL="982663" indent="-4476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built-in namespace contains the names of built-in functions and objects. </a:t>
            </a:r>
          </a:p>
          <a:p>
            <a:pPr marL="982663" indent="-4476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It is created while starting the python interpreter, exists as long as the interpreter runs, and is destroyed when we close the interpreter.</a:t>
            </a:r>
          </a:p>
          <a:p>
            <a:pPr marL="982663" indent="-4476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It contains the names of built-in data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types,exceptions</a:t>
            </a: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and functions like print() and input(). </a:t>
            </a:r>
            <a:endParaRPr lang="en-IN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4987">
              <a:lnSpc>
                <a:spcPct val="150000"/>
              </a:lnSpc>
            </a:pPr>
            <a:endParaRPr lang="en-US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2" y="38573"/>
            <a:ext cx="1691357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Namespaces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418FA-36CA-5257-B788-B47AD477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D2CFD6-327C-5141-9C70-F75C7D87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4DFC46-3B00-9FB7-33CC-8E74303F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00"/>
            <a:ext cx="65" cy="4051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2FB1E5-B5C9-945A-069B-322A7EB1C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B12F491-2C23-02C2-E0AC-ACD7F8B1D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387DB-7689-7601-21B2-CF7659CA2349}"/>
              </a:ext>
            </a:extLst>
          </p:cNvPr>
          <p:cNvSpPr txBox="1"/>
          <p:nvPr/>
        </p:nvSpPr>
        <p:spPr>
          <a:xfrm>
            <a:off x="1752036" y="228599"/>
            <a:ext cx="10174075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60363" algn="l"/>
              </a:tabLst>
            </a:pPr>
            <a:r>
              <a:rPr lang="en-US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2)	Global Namespaces</a:t>
            </a:r>
          </a:p>
          <a:p>
            <a:pPr marL="808038" indent="-4476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Global namespaces are defined at the program or module level. </a:t>
            </a:r>
          </a:p>
          <a:p>
            <a:pPr marL="808038" indent="-4476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It contains the names of objects defined in a module or the main program. </a:t>
            </a:r>
          </a:p>
          <a:p>
            <a:pPr marL="808038" indent="-4476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global namespace is created when the program starts and exists until the program is terminated by the python interpreter. </a:t>
            </a:r>
          </a:p>
          <a:p>
            <a:pPr marL="808038" indent="-4476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concept of a global namespace can be understood from the following example.</a:t>
            </a:r>
          </a:p>
          <a:p>
            <a:pPr marL="360363">
              <a:lnSpc>
                <a:spcPct val="150000"/>
              </a:lnSpc>
            </a:pPr>
            <a:r>
              <a:rPr lang="pt-BR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pt-BR" b="1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myNum1 = 10 </a:t>
            </a:r>
          </a:p>
          <a:p>
            <a:pPr marL="360363">
              <a:lnSpc>
                <a:spcPct val="150000"/>
              </a:lnSpc>
            </a:pPr>
            <a:r>
              <a:rPr lang="pt-BR" b="1" dirty="0">
                <a:solidFill>
                  <a:srgbClr val="0000FF"/>
                </a:solidFill>
                <a:latin typeface="Courier New" panose="02070309020205020404" pitchFamily="49" charset="0"/>
              </a:rPr>
              <a:t>	</a:t>
            </a:r>
            <a:r>
              <a:rPr lang="pt-BR" b="1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myNum2 = 10 </a:t>
            </a:r>
          </a:p>
          <a:p>
            <a:pPr marL="360363">
              <a:lnSpc>
                <a:spcPct val="150000"/>
              </a:lnSpc>
            </a:pPr>
            <a:r>
              <a:rPr lang="pt-BR" b="1" dirty="0">
                <a:solidFill>
                  <a:srgbClr val="0000FF"/>
                </a:solidFill>
                <a:latin typeface="Courier New" panose="02070309020205020404" pitchFamily="49" charset="0"/>
              </a:rPr>
              <a:t>	</a:t>
            </a:r>
            <a:r>
              <a:rPr lang="pt-BR" b="1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 add(num1, num2): </a:t>
            </a:r>
          </a:p>
          <a:p>
            <a:pPr marL="360363">
              <a:lnSpc>
                <a:spcPct val="150000"/>
              </a:lnSpc>
            </a:pPr>
            <a:r>
              <a:rPr lang="pt-BR" b="1" dirty="0">
                <a:solidFill>
                  <a:srgbClr val="0000FF"/>
                </a:solidFill>
                <a:latin typeface="Courier New" panose="02070309020205020404" pitchFamily="49" charset="0"/>
              </a:rPr>
              <a:t>		</a:t>
            </a:r>
            <a:r>
              <a:rPr lang="pt-BR" b="1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temp = num1 + num2 </a:t>
            </a:r>
          </a:p>
          <a:p>
            <a:pPr marL="360363">
              <a:lnSpc>
                <a:spcPct val="150000"/>
              </a:lnSpc>
            </a:pPr>
            <a:r>
              <a:rPr lang="pt-BR" b="1" dirty="0">
                <a:solidFill>
                  <a:srgbClr val="0000FF"/>
                </a:solidFill>
                <a:latin typeface="Courier New" panose="02070309020205020404" pitchFamily="49" charset="0"/>
              </a:rPr>
              <a:t>		</a:t>
            </a:r>
            <a:r>
              <a:rPr lang="pt-BR" b="1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return temp</a:t>
            </a:r>
          </a:p>
          <a:p>
            <a:pPr marL="808038" indent="-28575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the example above, </a:t>
            </a:r>
            <a:r>
              <a:rPr lang="en-US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myNum1 and myNum2 </a:t>
            </a:r>
            <a:r>
              <a:rPr lang="en-US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 in the global namespace of the program.</a:t>
            </a:r>
          </a:p>
          <a:p>
            <a:b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endParaRPr lang="en-IN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28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2" y="38573"/>
            <a:ext cx="1691357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Namespaces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418FA-36CA-5257-B788-B47AD477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D2CFD6-327C-5141-9C70-F75C7D87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4DFC46-3B00-9FB7-33CC-8E74303F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00"/>
            <a:ext cx="65" cy="4051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2FB1E5-B5C9-945A-069B-322A7EB1C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B12F491-2C23-02C2-E0AC-ACD7F8B1D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387DB-7689-7601-21B2-CF7659CA2349}"/>
              </a:ext>
            </a:extLst>
          </p:cNvPr>
          <p:cNvSpPr txBox="1"/>
          <p:nvPr/>
        </p:nvSpPr>
        <p:spPr>
          <a:xfrm>
            <a:off x="1752036" y="228599"/>
            <a:ext cx="10174075" cy="6694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60363" algn="l"/>
              </a:tabLst>
            </a:pP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3)	</a:t>
            </a:r>
            <a:r>
              <a:rPr lang="en-US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Local Namespaces</a:t>
            </a:r>
          </a:p>
          <a:p>
            <a:pPr marL="808038" indent="-4476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local namespace is defined for a class, a function, a loop, or any block of code. </a:t>
            </a:r>
          </a:p>
          <a:p>
            <a:pPr marL="808038" indent="-4476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names defined in a block of code or a function are local to it. </a:t>
            </a:r>
          </a:p>
          <a:p>
            <a:pPr marL="808038" indent="-4476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variable names cannot be accessed outside the block of code or the function in which they are defined. </a:t>
            </a:r>
          </a:p>
          <a:p>
            <a:pPr marL="808038" indent="-4476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local namespace is created when the block of code or the function starts executing and terminates when the function or the block of code terminates. </a:t>
            </a:r>
          </a:p>
          <a:p>
            <a:pPr marL="808038" indent="-4476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concept of the local namespace can be understood from the following example.</a:t>
            </a:r>
          </a:p>
          <a:p>
            <a:pPr marL="808038" indent="-4476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8038" indent="-4476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8038" indent="-4476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8038" indent="-4476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8038" indent="-4476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8038" indent="-4476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8038" indent="-4476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Here, the variable names num1, num2 and temp are defined in the local namespace in the function add.</a:t>
            </a:r>
            <a:endParaRPr lang="en-IN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B7EF95-338A-AC03-9CB0-7EA07C3AC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753" y="3630579"/>
            <a:ext cx="3010161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28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2" y="38573"/>
            <a:ext cx="1691357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Namespaces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418FA-36CA-5257-B788-B47AD477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D2CFD6-327C-5141-9C70-F75C7D87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4DFC46-3B00-9FB7-33CC-8E74303F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00"/>
            <a:ext cx="65" cy="4051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2FB1E5-B5C9-945A-069B-322A7EB1C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B12F491-2C23-02C2-E0AC-ACD7F8B1D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387DB-7689-7601-21B2-CF7659CA2349}"/>
              </a:ext>
            </a:extLst>
          </p:cNvPr>
          <p:cNvSpPr txBox="1"/>
          <p:nvPr/>
        </p:nvSpPr>
        <p:spPr>
          <a:xfrm>
            <a:off x="1752036" y="228599"/>
            <a:ext cx="10174075" cy="6279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60363" algn="l"/>
              </a:tabLst>
            </a:pP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4)	Enclosing</a:t>
            </a:r>
            <a:r>
              <a:rPr lang="en-US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Namespaces</a:t>
            </a:r>
          </a:p>
          <a:p>
            <a:pPr marL="808038" indent="-4476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As we know that we can define a block of code or a function inside another block of code or function, A function or a block of code defined inside any function can access the namespace of the outer function or block of code. </a:t>
            </a:r>
          </a:p>
          <a:p>
            <a:pPr marL="808038" indent="-4476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Hence the outer namespace is termed as enclosing namespace for the namespace of the inner function or block of code. </a:t>
            </a:r>
          </a:p>
          <a:p>
            <a:pPr marL="808038" indent="-4476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This will be more clear from the following example.</a:t>
            </a:r>
          </a:p>
          <a:p>
            <a:pPr marL="808038" indent="-4476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8038" indent="-4476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8038" indent="-4476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8038" indent="-4476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8038" indent="-4476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8038" indent="-4476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8038" indent="-4476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In the above example, the local namespace of add() function is the enclosing namespace of the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print_sum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() function as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print_sum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() is defined inside the add() function.</a:t>
            </a:r>
            <a:endParaRPr lang="en-US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52CD13-7A72-E8CE-C96C-399BBC794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155" y="3277245"/>
            <a:ext cx="4697450" cy="226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1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2" y="38573"/>
            <a:ext cx="1691357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ways of import statement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418FA-36CA-5257-B788-B47AD477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D2CFD6-327C-5141-9C70-F75C7D87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4DFC46-3B00-9FB7-33CC-8E74303F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00"/>
            <a:ext cx="65" cy="4051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2FB1E5-B5C9-945A-069B-322A7EB1C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B12F491-2C23-02C2-E0AC-ACD7F8B1D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110B23-7E08-9DA1-7ACE-CD6FBF8F99AA}"/>
              </a:ext>
            </a:extLst>
          </p:cNvPr>
          <p:cNvSpPr txBox="1"/>
          <p:nvPr/>
        </p:nvSpPr>
        <p:spPr>
          <a:xfrm>
            <a:off x="1909377" y="228599"/>
            <a:ext cx="9705772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00FF"/>
                </a:solidFill>
              </a:rPr>
              <a:t>First Way</a:t>
            </a:r>
          </a:p>
          <a:p>
            <a:r>
              <a:rPr lang="en-IN" dirty="0"/>
              <a:t>import math</a:t>
            </a:r>
          </a:p>
          <a:p>
            <a:r>
              <a:rPr lang="en-IN" dirty="0"/>
              <a:t>pie = </a:t>
            </a:r>
            <a:r>
              <a:rPr lang="en-IN" dirty="0" err="1"/>
              <a:t>math.pi</a:t>
            </a:r>
            <a:endParaRPr lang="en-IN" dirty="0"/>
          </a:p>
          <a:p>
            <a:r>
              <a:rPr lang="en-IN" dirty="0"/>
              <a:t>print("The value of pi is : ",pie)</a:t>
            </a:r>
          </a:p>
          <a:p>
            <a:r>
              <a:rPr lang="en-IN" b="1" dirty="0">
                <a:solidFill>
                  <a:srgbClr val="FF0000"/>
                </a:solidFill>
              </a:rPr>
              <a:t>Output</a:t>
            </a:r>
          </a:p>
          <a:p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The value of pi is : ', 3.141592653589793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IN" dirty="0"/>
          </a:p>
          <a:p>
            <a:r>
              <a:rPr lang="en-IN" b="1" dirty="0">
                <a:solidFill>
                  <a:srgbClr val="0000FF"/>
                </a:solidFill>
              </a:rPr>
              <a:t>Second Way</a:t>
            </a:r>
          </a:p>
          <a:p>
            <a:r>
              <a:rPr lang="en-US" dirty="0"/>
              <a:t>from math import pi</a:t>
            </a:r>
          </a:p>
          <a:p>
            <a:r>
              <a:rPr lang="en-US" dirty="0"/>
              <a:t># Note that in the above example,</a:t>
            </a:r>
          </a:p>
          <a:p>
            <a:r>
              <a:rPr lang="en-US" dirty="0"/>
              <a:t># we used </a:t>
            </a:r>
            <a:r>
              <a:rPr lang="en-US" dirty="0" err="1"/>
              <a:t>math.pi</a:t>
            </a:r>
            <a:r>
              <a:rPr lang="en-US" dirty="0"/>
              <a:t>. Here we have used</a:t>
            </a:r>
          </a:p>
          <a:p>
            <a:r>
              <a:rPr lang="en-US" dirty="0"/>
              <a:t># pi directly.</a:t>
            </a:r>
          </a:p>
          <a:p>
            <a:r>
              <a:rPr lang="en-US" dirty="0"/>
              <a:t>print(pi)</a:t>
            </a:r>
          </a:p>
          <a:p>
            <a:r>
              <a:rPr lang="en-IN" b="1" dirty="0">
                <a:solidFill>
                  <a:srgbClr val="FF0000"/>
                </a:solidFill>
              </a:rPr>
              <a:t>Output</a:t>
            </a:r>
          </a:p>
          <a:p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3.141592653589793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IN" dirty="0"/>
          </a:p>
          <a:p>
            <a:r>
              <a:rPr lang="en-IN" b="1" dirty="0">
                <a:solidFill>
                  <a:srgbClr val="0000FF"/>
                </a:solidFill>
              </a:rPr>
              <a:t>Third Way</a:t>
            </a:r>
          </a:p>
          <a:p>
            <a:r>
              <a:rPr lang="en-US" dirty="0"/>
              <a:t>from math import *</a:t>
            </a:r>
          </a:p>
          <a:p>
            <a:r>
              <a:rPr lang="en-US" dirty="0"/>
              <a:t>print(pi)</a:t>
            </a:r>
          </a:p>
          <a:p>
            <a:r>
              <a:rPr lang="en-US" dirty="0"/>
              <a:t>print(factorial(6))</a:t>
            </a:r>
          </a:p>
          <a:p>
            <a:r>
              <a:rPr lang="en-IN" b="1" dirty="0">
                <a:solidFill>
                  <a:srgbClr val="FF0000"/>
                </a:solidFill>
              </a:rPr>
              <a:t>Output</a:t>
            </a:r>
          </a:p>
          <a:p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3.14159265359 720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9805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2" y="38573"/>
            <a:ext cx="1691357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EXCEPTIONS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418FA-36CA-5257-B788-B47AD477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D2CFD6-327C-5141-9C70-F75C7D87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4DFC46-3B00-9FB7-33CC-8E74303F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00"/>
            <a:ext cx="65" cy="4051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2FB1E5-B5C9-945A-069B-322A7EB1C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B12F491-2C23-02C2-E0AC-ACD7F8B1D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110B23-7E08-9DA1-7ACE-CD6FBF8F99AA}"/>
              </a:ext>
            </a:extLst>
          </p:cNvPr>
          <p:cNvSpPr txBox="1"/>
          <p:nvPr/>
        </p:nvSpPr>
        <p:spPr>
          <a:xfrm>
            <a:off x="1909377" y="228599"/>
            <a:ext cx="9705772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0" i="0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There are basically two types of errors in Python: 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1)	</a:t>
            </a:r>
            <a:r>
              <a:rPr lang="en-US" b="1" i="0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syntax errors</a:t>
            </a:r>
            <a:r>
              <a:rPr lang="en-US" b="0" i="0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and 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2)	</a:t>
            </a:r>
            <a:r>
              <a:rPr lang="en-US" b="1" i="0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exceptions</a:t>
            </a:r>
            <a:r>
              <a:rPr lang="en-US" b="0" i="0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0" i="0" u="none" strike="noStrike" dirty="0">
                <a:solidFill>
                  <a:srgbClr val="619CC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Syntax errors</a:t>
            </a:r>
            <a:r>
              <a:rPr lang="en-US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occur when the parser detects an incorrect statement. </a:t>
            </a:r>
            <a:endParaRPr lang="en-US" dirty="0">
              <a:solidFill>
                <a:srgbClr val="21252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b="1" i="0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en-US" b="1" i="0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exception i</a:t>
            </a:r>
            <a:r>
              <a:rPr lang="en-US" b="1" i="0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 a type of error that occurs when a syntactically correct Python code raises an error</a:t>
            </a:r>
            <a:r>
              <a:rPr lang="en-US" b="0" i="0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When an exception is raised in a program, the program  terminates abnormally.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21252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 stop abnormal termination of program, it is necessary to handle the exception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Exceptions in python are handled using </a:t>
            </a:r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try</a:t>
            </a:r>
            <a:r>
              <a:rPr lang="en-US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except</a:t>
            </a:r>
            <a:r>
              <a:rPr lang="en-US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keywords</a:t>
            </a:r>
            <a:endParaRPr lang="en-US" b="0" i="0" dirty="0">
              <a:solidFill>
                <a:srgbClr val="212529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07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2" y="38573"/>
            <a:ext cx="1691357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Built in Exceptions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418FA-36CA-5257-B788-B47AD477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D2CFD6-327C-5141-9C70-F75C7D87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4DFC46-3B00-9FB7-33CC-8E74303F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00"/>
            <a:ext cx="65" cy="4051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2FB1E5-B5C9-945A-069B-322A7EB1C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B12F491-2C23-02C2-E0AC-ACD7F8B1D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EED30D8-AC0F-B998-8DA5-C1E25884C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174445"/>
              </p:ext>
            </p:extLst>
          </p:nvPr>
        </p:nvGraphicFramePr>
        <p:xfrm>
          <a:off x="2315182" y="223736"/>
          <a:ext cx="9289915" cy="591193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950425">
                  <a:extLst>
                    <a:ext uri="{9D8B030D-6E8A-4147-A177-3AD203B41FA5}">
                      <a16:colId xmlns:a16="http://schemas.microsoft.com/office/drawing/2014/main" val="4238320243"/>
                    </a:ext>
                  </a:extLst>
                </a:gridCol>
                <a:gridCol w="3669745">
                  <a:extLst>
                    <a:ext uri="{9D8B030D-6E8A-4147-A177-3AD203B41FA5}">
                      <a16:colId xmlns:a16="http://schemas.microsoft.com/office/drawing/2014/main" val="1853013401"/>
                    </a:ext>
                  </a:extLst>
                </a:gridCol>
                <a:gridCol w="3669745">
                  <a:extLst>
                    <a:ext uri="{9D8B030D-6E8A-4147-A177-3AD203B41FA5}">
                      <a16:colId xmlns:a16="http://schemas.microsoft.com/office/drawing/2014/main" val="2815425322"/>
                    </a:ext>
                  </a:extLst>
                </a:gridCol>
              </a:tblGrid>
              <a:tr h="1094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6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NameError</a:t>
                      </a:r>
                      <a:endParaRPr lang="en-I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I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28" marR="31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Raised when a name doesn't exist among either local or global variables:</a:t>
                      </a:r>
                      <a:r>
                        <a:rPr lang="en-IN" sz="16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IN" sz="16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28" marR="310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Print(x) </a:t>
                      </a:r>
                    </a:p>
                    <a:p>
                      <a:pPr algn="ctr"/>
                      <a:r>
                        <a:rPr lang="en-IN" sz="16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NameError</a:t>
                      </a:r>
                      <a:r>
                        <a:rPr lang="en-IN" sz="16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name 'x' is not defined it is a </a:t>
                      </a:r>
                      <a:r>
                        <a:rPr lang="en-IN" sz="16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NameError</a:t>
                      </a:r>
                      <a:r>
                        <a:rPr lang="en-IN" sz="16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since we tried to print the value of a variable x that was not defined before.  </a:t>
                      </a:r>
                      <a:endParaRPr lang="en-IN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028" marR="31028" marT="0" marB="0"/>
                </a:tc>
                <a:extLst>
                  <a:ext uri="{0D108BD9-81ED-4DB2-BD59-A6C34878D82A}">
                    <a16:rowId xmlns:a16="http://schemas.microsoft.com/office/drawing/2014/main" val="2459024820"/>
                  </a:ext>
                </a:extLst>
              </a:tr>
              <a:tr h="1017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6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TypeError</a:t>
                      </a:r>
                      <a:endParaRPr lang="en-I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28" marR="31028" marT="20685" marB="206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Raised when an operation is run on an inapplicable data type</a:t>
                      </a:r>
                      <a:endParaRPr lang="en-I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I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28" marR="31028" marT="20685" marB="20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Print(1+’1’) </a:t>
                      </a:r>
                    </a:p>
                    <a:p>
                      <a:pPr algn="ctr"/>
                      <a:r>
                        <a:rPr lang="en-IN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TypeError</a:t>
                      </a:r>
                      <a:r>
                        <a:rPr lang="en-IN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unsupported operand type(s) for +: 'int' and 'str' </a:t>
                      </a:r>
                    </a:p>
                  </a:txBody>
                  <a:tcPr marL="31028" marR="31028" marT="20685" marB="20685"/>
                </a:tc>
                <a:extLst>
                  <a:ext uri="{0D108BD9-81ED-4DB2-BD59-A6C34878D82A}">
                    <a16:rowId xmlns:a16="http://schemas.microsoft.com/office/drawing/2014/main" val="2794812543"/>
                  </a:ext>
                </a:extLst>
              </a:tr>
              <a:tr h="742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6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ValueError</a:t>
                      </a:r>
                      <a:r>
                        <a:rPr lang="en-IN" sz="16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I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6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I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28" marR="31028" marT="20685" marB="206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6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Raised when an operation or function takes in an invalid value of an argument</a:t>
                      </a:r>
                      <a:endParaRPr lang="en-I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28" marR="31028" marT="20685" marB="20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Print(int(‘a’)) </a:t>
                      </a:r>
                    </a:p>
                    <a:p>
                      <a:pPr algn="ctr"/>
                      <a:r>
                        <a:rPr lang="en-IN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ValueError</a:t>
                      </a:r>
                      <a:r>
                        <a:rPr lang="en-IN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invalid literal for int() with base 10: 'a' </a:t>
                      </a:r>
                    </a:p>
                  </a:txBody>
                  <a:tcPr marL="31028" marR="31028" marT="20685" marB="20685"/>
                </a:tc>
                <a:extLst>
                  <a:ext uri="{0D108BD9-81ED-4DB2-BD59-A6C34878D82A}">
                    <a16:rowId xmlns:a16="http://schemas.microsoft.com/office/drawing/2014/main" val="1716967605"/>
                  </a:ext>
                </a:extLst>
              </a:tr>
              <a:tr h="724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6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IndexError –</a:t>
                      </a:r>
                      <a:endParaRPr lang="en-IN" sz="16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6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IN" sz="16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28" marR="31028" marT="20685" marB="206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6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Raised when an index doesn't exist in an </a:t>
                      </a:r>
                      <a:r>
                        <a:rPr lang="en-IN" sz="16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iterable</a:t>
                      </a:r>
                      <a:endParaRPr lang="en-I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28" marR="31028" marT="20685" marB="20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Print(a[10]) </a:t>
                      </a:r>
                    </a:p>
                    <a:p>
                      <a:pPr algn="ctr"/>
                      <a:r>
                        <a:rPr lang="en-IN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IndexError</a:t>
                      </a:r>
                      <a:r>
                        <a:rPr lang="en-IN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 index out of range </a:t>
                      </a:r>
                    </a:p>
                  </a:txBody>
                  <a:tcPr marL="31028" marR="31028" marT="20685" marB="20685"/>
                </a:tc>
                <a:extLst>
                  <a:ext uri="{0D108BD9-81ED-4DB2-BD59-A6C34878D82A}">
                    <a16:rowId xmlns:a16="http://schemas.microsoft.com/office/drawing/2014/main" val="1346951919"/>
                  </a:ext>
                </a:extLst>
              </a:tr>
              <a:tr h="1017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6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ZeroDivisionError</a:t>
                      </a:r>
                      <a:r>
                        <a:rPr lang="en-IN" sz="16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–</a:t>
                      </a:r>
                      <a:endParaRPr lang="en-I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28" marR="31028" marT="20685" marB="206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6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Raised at attempt to divide a number by zero:</a:t>
                      </a:r>
                      <a:endParaRPr lang="en-I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6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I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28" marR="31028" marT="20685" marB="20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Print(1/0) </a:t>
                      </a:r>
                    </a:p>
                    <a:p>
                      <a:pPr algn="ctr"/>
                      <a:r>
                        <a:rPr lang="en-IN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ZeroDivisionError</a:t>
                      </a:r>
                      <a:r>
                        <a:rPr lang="en-IN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division by zero </a:t>
                      </a:r>
                    </a:p>
                  </a:txBody>
                  <a:tcPr marL="31028" marR="31028" marT="20685" marB="20685"/>
                </a:tc>
                <a:extLst>
                  <a:ext uri="{0D108BD9-81ED-4DB2-BD59-A6C34878D82A}">
                    <a16:rowId xmlns:a16="http://schemas.microsoft.com/office/drawing/2014/main" val="2570876361"/>
                  </a:ext>
                </a:extLst>
              </a:tr>
              <a:tr h="1160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6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ImportError </a:t>
                      </a:r>
                      <a:endParaRPr lang="en-IN" sz="16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6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IN" sz="16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28" marR="31028" marT="20685" marB="206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6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Raised when an import statement is incorrect</a:t>
                      </a:r>
                      <a:endParaRPr lang="en-I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28" marR="31028" marT="20685" marB="20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From </a:t>
                      </a:r>
                      <a:r>
                        <a:rPr lang="en-IN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numpy</a:t>
                      </a:r>
                      <a:r>
                        <a:rPr lang="en-IN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import pandas</a:t>
                      </a:r>
                    </a:p>
                    <a:p>
                      <a:pPr algn="ctr"/>
                      <a:r>
                        <a:rPr lang="en-IN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ImportError</a:t>
                      </a:r>
                      <a:r>
                        <a:rPr lang="en-IN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cannot import name 'pandas' from '</a:t>
                      </a:r>
                      <a:r>
                        <a:rPr lang="en-IN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numpy</a:t>
                      </a:r>
                      <a:r>
                        <a:rPr lang="en-IN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'  </a:t>
                      </a:r>
                    </a:p>
                  </a:txBody>
                  <a:tcPr marL="31028" marR="31028" marT="20685" marB="20685"/>
                </a:tc>
                <a:extLst>
                  <a:ext uri="{0D108BD9-81ED-4DB2-BD59-A6C34878D82A}">
                    <a16:rowId xmlns:a16="http://schemas.microsoft.com/office/drawing/2014/main" val="1825494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274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2" y="38573"/>
            <a:ext cx="1769115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ZeroDivisionError</a:t>
            </a:r>
            <a:endParaRPr lang="en-IN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418FA-36CA-5257-B788-B47AD477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D2CFD6-327C-5141-9C70-F75C7D87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4DFC46-3B00-9FB7-33CC-8E74303F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00"/>
            <a:ext cx="65" cy="4051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2FB1E5-B5C9-945A-069B-322A7EB1C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B12F491-2C23-02C2-E0AC-ACD7F8B1D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2A46FD-BEF2-694C-2778-C9A21D3970BE}"/>
              </a:ext>
            </a:extLst>
          </p:cNvPr>
          <p:cNvSpPr txBox="1"/>
          <p:nvPr/>
        </p:nvSpPr>
        <p:spPr>
          <a:xfrm>
            <a:off x="2268976" y="762694"/>
            <a:ext cx="9056939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"There is a division by zero error in the code"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"continue"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7227FA-5468-FDDA-CDF1-ED6CD45A1478}"/>
              </a:ext>
            </a:extLst>
          </p:cNvPr>
          <p:cNvSpPr txBox="1"/>
          <p:nvPr/>
        </p:nvSpPr>
        <p:spPr>
          <a:xfrm>
            <a:off x="2172347" y="138500"/>
            <a:ext cx="915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0000FF"/>
                </a:solidFill>
              </a:rPr>
              <a:t>Exception not Caught and Handled – so program gets abnormally Terminated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2C8680-A61D-D06E-B992-5DFB774B8403}"/>
              </a:ext>
            </a:extLst>
          </p:cNvPr>
          <p:cNvSpPr txBox="1"/>
          <p:nvPr/>
        </p:nvSpPr>
        <p:spPr>
          <a:xfrm>
            <a:off x="2268976" y="3678557"/>
            <a:ext cx="9056939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try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except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"There is a division by zero error in the code"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"continue"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B2ECC1-9322-26C1-6B14-2E5CD852DD7E}"/>
              </a:ext>
            </a:extLst>
          </p:cNvPr>
          <p:cNvSpPr txBox="1"/>
          <p:nvPr/>
        </p:nvSpPr>
        <p:spPr>
          <a:xfrm>
            <a:off x="2268976" y="5715837"/>
            <a:ext cx="905693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N" sz="1600" dirty="0"/>
              <a:t>There is a division by zero error in the code</a:t>
            </a:r>
          </a:p>
          <a:p>
            <a:r>
              <a:rPr lang="en-IN" sz="1600" dirty="0"/>
              <a:t>continue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E68271-545E-F9DB-9934-61D960A68DCA}"/>
              </a:ext>
            </a:extLst>
          </p:cNvPr>
          <p:cNvSpPr txBox="1"/>
          <p:nvPr/>
        </p:nvSpPr>
        <p:spPr>
          <a:xfrm>
            <a:off x="2268976" y="2257669"/>
            <a:ext cx="9056939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N" sz="1400" dirty="0"/>
              <a:t>Traceback (most recent call last):</a:t>
            </a:r>
          </a:p>
          <a:p>
            <a:r>
              <a:rPr lang="en-IN" sz="1400" dirty="0"/>
              <a:t>  File "c:\Users\Padmaja R\OneDrive\Desktop\RPK\NBA\Results\excep1.py", line 3, in &lt;module&gt;</a:t>
            </a:r>
          </a:p>
          <a:p>
            <a:r>
              <a:rPr lang="en-IN" sz="1400" dirty="0"/>
              <a:t>    res=n/d</a:t>
            </a:r>
          </a:p>
          <a:p>
            <a:r>
              <a:rPr lang="en-IN" sz="1400" dirty="0"/>
              <a:t>        ~^~</a:t>
            </a:r>
          </a:p>
          <a:p>
            <a:r>
              <a:rPr lang="en-IN" sz="1400" dirty="0" err="1"/>
              <a:t>ZeroDivisionError</a:t>
            </a:r>
            <a:r>
              <a:rPr lang="en-IN" sz="1400" dirty="0"/>
              <a:t>: division by zero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5532F0-1777-3176-8F67-C273141DE7BD}"/>
              </a:ext>
            </a:extLst>
          </p:cNvPr>
          <p:cNvSpPr txBox="1"/>
          <p:nvPr/>
        </p:nvSpPr>
        <p:spPr>
          <a:xfrm>
            <a:off x="2268976" y="3360379"/>
            <a:ext cx="890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0000FF"/>
                </a:solidFill>
              </a:rPr>
              <a:t>Exception  Caught and Handled – so it stops abnormal termination of the program</a:t>
            </a:r>
          </a:p>
        </p:txBody>
      </p:sp>
    </p:spTree>
    <p:extLst>
      <p:ext uri="{BB962C8B-B14F-4D97-AF65-F5344CB8AC3E}">
        <p14:creationId xmlns:p14="http://schemas.microsoft.com/office/powerpoint/2010/main" val="23532517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2" y="38573"/>
            <a:ext cx="1691357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NameError</a:t>
            </a:r>
            <a:endParaRPr lang="en-IN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418FA-36CA-5257-B788-B47AD477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D2CFD6-327C-5141-9C70-F75C7D87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4DFC46-3B00-9FB7-33CC-8E74303F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00"/>
            <a:ext cx="65" cy="4051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2FB1E5-B5C9-945A-069B-322A7EB1C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B12F491-2C23-02C2-E0AC-ACD7F8B1D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2A46FD-BEF2-694C-2778-C9A21D3970BE}"/>
              </a:ext>
            </a:extLst>
          </p:cNvPr>
          <p:cNvSpPr txBox="1"/>
          <p:nvPr/>
        </p:nvSpPr>
        <p:spPr>
          <a:xfrm>
            <a:off x="2268976" y="762694"/>
            <a:ext cx="9056939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IN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IN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endParaRPr lang="en-IN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IN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endParaRPr lang="en-IN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IN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IN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IN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endParaRPr lang="en-IN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IN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(d)</a:t>
            </a:r>
          </a:p>
          <a:p>
            <a:r>
              <a:rPr lang="en-IN" sz="1600" dirty="0">
                <a:solidFill>
                  <a:srgbClr val="000000"/>
                </a:solidFill>
                <a:latin typeface="Consolas" panose="020B0609020204030204" pitchFamily="49" charset="0"/>
              </a:rPr>
              <a:t>print(“Program Continues”)</a:t>
            </a:r>
            <a:endParaRPr lang="en-IN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7227FA-5468-FDDA-CDF1-ED6CD45A1478}"/>
              </a:ext>
            </a:extLst>
          </p:cNvPr>
          <p:cNvSpPr txBox="1"/>
          <p:nvPr/>
        </p:nvSpPr>
        <p:spPr>
          <a:xfrm>
            <a:off x="2172347" y="138500"/>
            <a:ext cx="915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0000FF"/>
                </a:solidFill>
              </a:rPr>
              <a:t>Exception not Caught and Handled – so program gets abnormally Terminated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2C8680-A61D-D06E-B992-5DFB774B8403}"/>
              </a:ext>
            </a:extLst>
          </p:cNvPr>
          <p:cNvSpPr txBox="1"/>
          <p:nvPr/>
        </p:nvSpPr>
        <p:spPr>
          <a:xfrm>
            <a:off x="2268976" y="3678557"/>
            <a:ext cx="9056939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try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(d)</a:t>
            </a:r>
          </a:p>
          <a:p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except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"Used Variable which is not defined"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"Program Continues"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B2ECC1-9322-26C1-6B14-2E5CD852DD7E}"/>
              </a:ext>
            </a:extLst>
          </p:cNvPr>
          <p:cNvSpPr txBox="1"/>
          <p:nvPr/>
        </p:nvSpPr>
        <p:spPr>
          <a:xfrm>
            <a:off x="2268976" y="5715837"/>
            <a:ext cx="905693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Used Variable which is not defined</a:t>
            </a:r>
          </a:p>
          <a:p>
            <a:r>
              <a:rPr lang="en-US" sz="1600" dirty="0"/>
              <a:t>Program Continues</a:t>
            </a:r>
            <a:endParaRPr lang="en-IN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E68271-545E-F9DB-9934-61D960A68DCA}"/>
              </a:ext>
            </a:extLst>
          </p:cNvPr>
          <p:cNvSpPr txBox="1"/>
          <p:nvPr/>
        </p:nvSpPr>
        <p:spPr>
          <a:xfrm>
            <a:off x="2268976" y="2257669"/>
            <a:ext cx="9056939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/>
              <a:t>raceback</a:t>
            </a:r>
            <a:r>
              <a:rPr lang="en-US" sz="1400" dirty="0"/>
              <a:t> (most recent call last):</a:t>
            </a:r>
          </a:p>
          <a:p>
            <a:r>
              <a:rPr lang="en-US" sz="1400" dirty="0"/>
              <a:t>  File "c:\Users\Padmaja R\OneDrive\Desktop\RPK\NBA\Results\excep1.py", line 4, in &lt;module&gt;</a:t>
            </a:r>
          </a:p>
          <a:p>
            <a:r>
              <a:rPr lang="en-US" sz="1400" dirty="0"/>
              <a:t>    print(d)</a:t>
            </a:r>
          </a:p>
          <a:p>
            <a:r>
              <a:rPr lang="en-US" sz="1400" dirty="0"/>
              <a:t>          ^</a:t>
            </a:r>
          </a:p>
          <a:p>
            <a:r>
              <a:rPr lang="en-US" sz="1400" dirty="0" err="1"/>
              <a:t>NameError</a:t>
            </a:r>
            <a:r>
              <a:rPr lang="en-US" sz="1400" dirty="0"/>
              <a:t>: name 'd' is not defined. Did you mean: 'id'?</a:t>
            </a:r>
            <a:endParaRPr lang="en-IN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5532F0-1777-3176-8F67-C273141DE7BD}"/>
              </a:ext>
            </a:extLst>
          </p:cNvPr>
          <p:cNvSpPr txBox="1"/>
          <p:nvPr/>
        </p:nvSpPr>
        <p:spPr>
          <a:xfrm>
            <a:off x="2268976" y="3360379"/>
            <a:ext cx="890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0000FF"/>
                </a:solidFill>
              </a:rPr>
              <a:t>Exception  Caught and Handled – so it stops abnormal termination of the program</a:t>
            </a:r>
          </a:p>
        </p:txBody>
      </p:sp>
    </p:spTree>
    <p:extLst>
      <p:ext uri="{BB962C8B-B14F-4D97-AF65-F5344CB8AC3E}">
        <p14:creationId xmlns:p14="http://schemas.microsoft.com/office/powerpoint/2010/main" val="249210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30373" y="2110246"/>
            <a:ext cx="1544320" cy="87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Algerian" panose="04020705040A02060702" pitchFamily="82" charset="0"/>
              </a:rPr>
              <a:t>Python Files</a:t>
            </a:r>
            <a:endParaRPr lang="en-IN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5F95F-77CD-4055-2148-A35633CD806B}"/>
              </a:ext>
            </a:extLst>
          </p:cNvPr>
          <p:cNvSpPr txBox="1"/>
          <p:nvPr/>
        </p:nvSpPr>
        <p:spPr>
          <a:xfrm>
            <a:off x="1918781" y="171112"/>
            <a:ext cx="10065696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en-US" b="0" i="0" dirty="0"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Where the following mode is supported: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CA4CD04-BD39-531D-13C3-1C5406AB3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444776"/>
              </p:ext>
            </p:extLst>
          </p:nvPr>
        </p:nvGraphicFramePr>
        <p:xfrm>
          <a:off x="2032000" y="895494"/>
          <a:ext cx="9777380" cy="20882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6501">
                  <a:extLst>
                    <a:ext uri="{9D8B030D-6E8A-4147-A177-3AD203B41FA5}">
                      <a16:colId xmlns:a16="http://schemas.microsoft.com/office/drawing/2014/main" val="1076481342"/>
                    </a:ext>
                  </a:extLst>
                </a:gridCol>
                <a:gridCol w="9040879">
                  <a:extLst>
                    <a:ext uri="{9D8B030D-6E8A-4147-A177-3AD203B41FA5}">
                      <a16:colId xmlns:a16="http://schemas.microsoft.com/office/drawing/2014/main" val="2270820188"/>
                    </a:ext>
                  </a:extLst>
                </a:gridCol>
              </a:tblGrid>
              <a:tr h="7578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27323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open an existing file for a read operation.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719708"/>
                  </a:ext>
                </a:extLst>
              </a:tr>
              <a:tr h="7578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b="1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27323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open an existing file for a write operation. If the file already contains some data then it will be overridden but if the file is not present then it creates the file as well.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289232"/>
                  </a:ext>
                </a:extLst>
              </a:tr>
              <a:tr h="439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273239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open an existing file for append operation. It won’t override existing data.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390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2588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2" y="38573"/>
            <a:ext cx="1691357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NameError</a:t>
            </a:r>
            <a:endParaRPr lang="en-IN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418FA-36CA-5257-B788-B47AD477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D2CFD6-327C-5141-9C70-F75C7D87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8811"/>
            <a:ext cx="65" cy="677623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4DFC46-3B00-9FB7-33CC-8E74303F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00"/>
            <a:ext cx="65" cy="4051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2FB1E5-B5C9-945A-069B-322A7EB1C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B12F491-2C23-02C2-E0AC-ACD7F8B1D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2A46FD-BEF2-694C-2778-C9A21D3970BE}"/>
              </a:ext>
            </a:extLst>
          </p:cNvPr>
          <p:cNvSpPr txBox="1"/>
          <p:nvPr/>
        </p:nvSpPr>
        <p:spPr>
          <a:xfrm>
            <a:off x="2268976" y="762694"/>
            <a:ext cx="905693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l1</a:t>
            </a:r>
            <a:r>
              <a:rPr lang="fr-FR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fr-FR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fr-FR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fr-FR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fr-FR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fr-FR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fr-FR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fr-FR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fr-FR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fr-FR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fr-FR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l1</a:t>
            </a:r>
            <a:r>
              <a:rPr lang="fr-FR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FR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fr-FR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fr-FR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fr-FR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"Program continue"</a:t>
            </a:r>
            <a:r>
              <a:rPr lang="fr-FR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7227FA-5468-FDDA-CDF1-ED6CD45A1478}"/>
              </a:ext>
            </a:extLst>
          </p:cNvPr>
          <p:cNvSpPr txBox="1"/>
          <p:nvPr/>
        </p:nvSpPr>
        <p:spPr>
          <a:xfrm>
            <a:off x="2172347" y="138500"/>
            <a:ext cx="915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0000FF"/>
                </a:solidFill>
              </a:rPr>
              <a:t>Exception not Caught and Handled – so program gets abnormally Terminated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2C8680-A61D-D06E-B992-5DFB774B8403}"/>
              </a:ext>
            </a:extLst>
          </p:cNvPr>
          <p:cNvSpPr txBox="1"/>
          <p:nvPr/>
        </p:nvSpPr>
        <p:spPr>
          <a:xfrm>
            <a:off x="2268976" y="3678557"/>
            <a:ext cx="9056939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l1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try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l1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except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"Index used is not in the range"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"Program continue"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B2ECC1-9322-26C1-6B14-2E5CD852DD7E}"/>
              </a:ext>
            </a:extLst>
          </p:cNvPr>
          <p:cNvSpPr txBox="1"/>
          <p:nvPr/>
        </p:nvSpPr>
        <p:spPr>
          <a:xfrm>
            <a:off x="2268976" y="5715837"/>
            <a:ext cx="905693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Index used is not in the range</a:t>
            </a:r>
          </a:p>
          <a:p>
            <a:r>
              <a:rPr lang="en-US" sz="1600"/>
              <a:t>Program continue</a:t>
            </a:r>
            <a:endParaRPr lang="en-IN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E68271-545E-F9DB-9934-61D960A68DCA}"/>
              </a:ext>
            </a:extLst>
          </p:cNvPr>
          <p:cNvSpPr txBox="1"/>
          <p:nvPr/>
        </p:nvSpPr>
        <p:spPr>
          <a:xfrm>
            <a:off x="2268976" y="2257669"/>
            <a:ext cx="9056939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Traceback (most recent call last):</a:t>
            </a:r>
          </a:p>
          <a:p>
            <a:r>
              <a:rPr lang="en-US" sz="1400" dirty="0"/>
              <a:t>  File "c:\Users\Padmaja R\OneDrive\Desktop\RPK\NBA\Results\excep1.py", line 2, in &lt;module&gt;</a:t>
            </a:r>
          </a:p>
          <a:p>
            <a:r>
              <a:rPr lang="en-US" sz="1400" dirty="0"/>
              <a:t>    print(l1[6])</a:t>
            </a:r>
          </a:p>
          <a:p>
            <a:r>
              <a:rPr lang="en-US" sz="1400" dirty="0"/>
              <a:t>          ~~^^^</a:t>
            </a:r>
          </a:p>
          <a:p>
            <a:r>
              <a:rPr lang="en-US" sz="1400" dirty="0" err="1"/>
              <a:t>IndexError</a:t>
            </a:r>
            <a:r>
              <a:rPr lang="en-US" sz="1400" dirty="0"/>
              <a:t>: list index out of range</a:t>
            </a:r>
            <a:endParaRPr lang="en-IN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5532F0-1777-3176-8F67-C273141DE7BD}"/>
              </a:ext>
            </a:extLst>
          </p:cNvPr>
          <p:cNvSpPr txBox="1"/>
          <p:nvPr/>
        </p:nvSpPr>
        <p:spPr>
          <a:xfrm>
            <a:off x="2268976" y="3360379"/>
            <a:ext cx="890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0000FF"/>
                </a:solidFill>
              </a:rPr>
              <a:t>Exception  Caught and Handled – so it stops abnormal termination of the program</a:t>
            </a:r>
          </a:p>
        </p:txBody>
      </p:sp>
    </p:spTree>
    <p:extLst>
      <p:ext uri="{BB962C8B-B14F-4D97-AF65-F5344CB8AC3E}">
        <p14:creationId xmlns:p14="http://schemas.microsoft.com/office/powerpoint/2010/main" val="34698947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33CC-2A81-DAE9-77E8-5DA32BD901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END OF THE UNIT </a:t>
            </a:r>
            <a:r>
              <a:rPr lang="en-IN"/>
              <a:t>- V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047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30373" y="2110246"/>
            <a:ext cx="1448231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Writing our first File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5F95F-77CD-4055-2148-A35633CD806B}"/>
              </a:ext>
            </a:extLst>
          </p:cNvPr>
          <p:cNvSpPr txBox="1"/>
          <p:nvPr/>
        </p:nvSpPr>
        <p:spPr>
          <a:xfrm>
            <a:off x="1918781" y="171112"/>
            <a:ext cx="10065696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en-US" b="0" i="0" dirty="0">
                <a:solidFill>
                  <a:srgbClr val="27323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CCB5F2-F3B8-5CAE-4D23-524B41C06254}"/>
              </a:ext>
            </a:extLst>
          </p:cNvPr>
          <p:cNvSpPr txBox="1"/>
          <p:nvPr/>
        </p:nvSpPr>
        <p:spPr>
          <a:xfrm>
            <a:off x="1918781" y="171112"/>
            <a:ext cx="1006569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Step 1: Create a text file as </a:t>
            </a:r>
          </a:p>
          <a:p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Step 2: Open the file in READ mode to read the contents of the file as a string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1789113" lvl="2"/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file1 = open(</a:t>
            </a:r>
            <a:r>
              <a:rPr lang="en-US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r"C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:\Users\Padmaja R\OneDrive\Desktop\test.txt", 'r’)</a:t>
            </a:r>
          </a:p>
          <a:p>
            <a:pPr marL="1789113" lvl="2"/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line = file1.read() // </a:t>
            </a:r>
            <a:r>
              <a:rPr lang="en-US" sz="1600" b="1" dirty="0">
                <a:latin typeface="Consolas" panose="020B0609020204030204" pitchFamily="49" charset="0"/>
              </a:rPr>
              <a:t>line is a string</a:t>
            </a:r>
          </a:p>
          <a:p>
            <a:pPr marL="1789113" lvl="2"/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print(line)</a:t>
            </a:r>
          </a:p>
          <a:p>
            <a:pPr marL="1789113" lvl="2"/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file1.close()</a:t>
            </a:r>
          </a:p>
          <a:p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b="1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O/P: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This is a Test File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	To Illustrate file operations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	Main File Operations are open(),close()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b="1" dirty="0">
                <a:solidFill>
                  <a:srgbClr val="000000"/>
                </a:solidFill>
                <a:highlight>
                  <a:srgbClr val="C0C0C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file1.read -</a:t>
            </a:r>
            <a:r>
              <a:rPr lang="en-US" b="1" dirty="0">
                <a:solidFill>
                  <a:srgbClr val="000000"/>
                </a:solidFill>
                <a:highlight>
                  <a:srgbClr val="C0C0C0"/>
                </a:highligh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 </a:t>
            </a:r>
            <a:r>
              <a:rPr lang="en-US" b="1" i="0" dirty="0">
                <a:solidFill>
                  <a:srgbClr val="273239"/>
                </a:solidFill>
                <a:effectLst/>
                <a:highlight>
                  <a:srgbClr val="C0C0C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extracts a string that contains all characters in the file</a:t>
            </a:r>
          </a:p>
          <a:p>
            <a:endParaRPr lang="en-US" dirty="0">
              <a:solidFill>
                <a:srgbClr val="27323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05335B-E24C-FF6F-6335-408274426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289" y="627584"/>
            <a:ext cx="5330758" cy="174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7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35252-5CCC-6EFA-3C29-EDCF460A13F3}"/>
              </a:ext>
            </a:extLst>
          </p:cNvPr>
          <p:cNvSpPr txBox="1"/>
          <p:nvPr/>
        </p:nvSpPr>
        <p:spPr>
          <a:xfrm>
            <a:off x="30373" y="2110246"/>
            <a:ext cx="1448231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Writing our first File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5F95F-77CD-4055-2148-A35633CD806B}"/>
              </a:ext>
            </a:extLst>
          </p:cNvPr>
          <p:cNvSpPr txBox="1"/>
          <p:nvPr/>
        </p:nvSpPr>
        <p:spPr>
          <a:xfrm>
            <a:off x="1780162" y="151656"/>
            <a:ext cx="10204315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7323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Step 3: </a:t>
            </a:r>
            <a:r>
              <a:rPr lang="en-IN" sz="1600" b="1" dirty="0">
                <a:latin typeface="Cambria" panose="02040503050406030204" pitchFamily="18" charset="0"/>
                <a:ea typeface="Cambria" panose="02040503050406030204" pitchFamily="18" charset="0"/>
              </a:rPr>
              <a:t>Open the file in READ mode to read the contents of the file line by line </a:t>
            </a:r>
          </a:p>
          <a:p>
            <a:endParaRPr lang="en-US" dirty="0">
              <a:solidFill>
                <a:srgbClr val="27323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3"/>
            <a:r>
              <a:rPr lang="en-IN" sz="16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file1 = open(</a:t>
            </a:r>
            <a:r>
              <a:rPr lang="en-IN" sz="1600" b="0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r"C</a:t>
            </a:r>
            <a:r>
              <a:rPr lang="en-IN" sz="16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:\Users\Padmaja R\OneDrive\Desktop\</a:t>
            </a:r>
            <a:r>
              <a:rPr lang="en-IN" sz="1600" b="0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test.txt",'r</a:t>
            </a:r>
            <a:r>
              <a:rPr lang="en-IN" sz="16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')</a:t>
            </a:r>
          </a:p>
          <a:p>
            <a:pPr lvl="3"/>
            <a:r>
              <a:rPr lang="en-IN" sz="16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lines = file1.readlines() // </a:t>
            </a:r>
            <a:r>
              <a:rPr lang="en-IN" sz="1600" b="1" dirty="0">
                <a:effectLst/>
                <a:latin typeface="Consolas" panose="020B0609020204030204" pitchFamily="49" charset="0"/>
              </a:rPr>
              <a:t>line is a List</a:t>
            </a:r>
          </a:p>
          <a:p>
            <a:pPr lvl="3"/>
            <a:r>
              <a:rPr lang="en-IN" sz="16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print(lines)</a:t>
            </a:r>
          </a:p>
          <a:p>
            <a:pPr lvl="3"/>
            <a:r>
              <a:rPr lang="en-IN" sz="1600" dirty="0">
                <a:solidFill>
                  <a:srgbClr val="FF0000"/>
                </a:solidFill>
                <a:latin typeface="Consolas" panose="020B0609020204030204" pitchFamily="49" charset="0"/>
              </a:rPr>
              <a:t>f</a:t>
            </a:r>
            <a:r>
              <a:rPr lang="en-IN" sz="16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ile1.close()</a:t>
            </a:r>
          </a:p>
          <a:p>
            <a:pPr lvl="2"/>
            <a:endParaRPr lang="en-IN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2"/>
            <a:r>
              <a:rPr lang="en-US" b="1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O/P:</a:t>
            </a:r>
          </a:p>
          <a:p>
            <a:pPr lvl="2"/>
            <a:endParaRPr lang="en-US" b="1" dirty="0">
              <a:solidFill>
                <a:srgbClr val="000000"/>
              </a:solidFill>
              <a:highlight>
                <a:srgbClr val="C0C0C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3"/>
            <a:r>
              <a:rPr lang="en-US" sz="16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['This is a Test File\n', 'To Illustrate file operations \n', 'Main File Operations are open(),close()’]</a:t>
            </a:r>
            <a:endParaRPr lang="en-IN" sz="1600" b="0" dirty="0">
              <a:solidFill>
                <a:srgbClr val="0070C0"/>
              </a:solidFill>
              <a:effectLst/>
              <a:latin typeface="Consolas" panose="020B0609020204030204" pitchFamily="49" charset="0"/>
            </a:endParaRPr>
          </a:p>
          <a:p>
            <a:pPr lvl="2"/>
            <a:endParaRPr lang="en-IN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2"/>
            <a:r>
              <a:rPr lang="en-IN" dirty="0">
                <a:solidFill>
                  <a:srgbClr val="000000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File1.readlines -</a:t>
            </a:r>
            <a:r>
              <a:rPr lang="en-IN" dirty="0">
                <a:solidFill>
                  <a:srgbClr val="000000"/>
                </a:solidFill>
                <a:highlight>
                  <a:srgbClr val="C0C0C0"/>
                </a:highlight>
                <a:latin typeface="Consolas" panose="020B0609020204030204" pitchFamily="49" charset="0"/>
                <a:sym typeface="Wingdings" panose="05000000000000000000" pitchFamily="2" charset="2"/>
              </a:rPr>
              <a:t> Reads the lines and stores in the list called lines</a:t>
            </a:r>
            <a:endParaRPr lang="en-IN" b="0" dirty="0">
              <a:solidFill>
                <a:srgbClr val="000000"/>
              </a:solidFill>
              <a:effectLst/>
              <a:highlight>
                <a:srgbClr val="C0C0C0"/>
              </a:highlight>
              <a:latin typeface="Consolas" panose="020B0609020204030204" pitchFamily="49" charset="0"/>
            </a:endParaRPr>
          </a:p>
          <a:p>
            <a:endParaRPr lang="en-US" dirty="0">
              <a:solidFill>
                <a:srgbClr val="27323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b="1" dirty="0">
                <a:solidFill>
                  <a:srgbClr val="27323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Step 4: </a:t>
            </a:r>
            <a:r>
              <a:rPr lang="en-IN" sz="1600" b="1" dirty="0">
                <a:latin typeface="Cambria" panose="02040503050406030204" pitchFamily="18" charset="0"/>
                <a:ea typeface="Cambria" panose="02040503050406030204" pitchFamily="18" charset="0"/>
              </a:rPr>
              <a:t>Open the file in READ mode with the use of WITH..OPEN syntax to automatically close the file</a:t>
            </a:r>
            <a:endParaRPr lang="en-US" sz="1600" dirty="0">
              <a:solidFill>
                <a:srgbClr val="27323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solidFill>
                <a:srgbClr val="27323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343025"/>
            <a:r>
              <a:rPr lang="en-US" sz="16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with open(</a:t>
            </a:r>
            <a:r>
              <a:rPr lang="en-US" sz="1600" b="0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r"C</a:t>
            </a:r>
            <a:r>
              <a:rPr lang="en-US" sz="16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:\Users\Padmaja R\OneDrive\Desktop\</a:t>
            </a:r>
            <a:r>
              <a:rPr lang="en-US" sz="1600" b="0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test.txt",'r</a:t>
            </a:r>
            <a:r>
              <a:rPr lang="en-US" sz="16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') as file1:</a:t>
            </a:r>
          </a:p>
          <a:p>
            <a:pPr marL="1343025"/>
            <a:r>
              <a:rPr lang="en-US" sz="16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read_content</a:t>
            </a:r>
            <a:r>
              <a:rPr lang="en-US" sz="16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 = file1.read()</a:t>
            </a:r>
          </a:p>
          <a:p>
            <a:pPr marL="1343025"/>
            <a:r>
              <a:rPr lang="en-US" sz="16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   print(</a:t>
            </a:r>
            <a:r>
              <a:rPr lang="en-US" sz="1600" b="0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read_content</a:t>
            </a:r>
            <a:r>
              <a:rPr lang="en-US" sz="16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895350"/>
            <a:r>
              <a:rPr lang="en-US" b="1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O/P:</a:t>
            </a:r>
          </a:p>
          <a:p>
            <a:pPr lvl="3"/>
            <a:br>
              <a:rPr lang="en-US" b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This is a Test File</a:t>
            </a:r>
          </a:p>
          <a:p>
            <a:pPr lvl="3"/>
            <a:r>
              <a:rPr lang="en-US" b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 Illustrate file operations</a:t>
            </a:r>
          </a:p>
          <a:p>
            <a:pPr lvl="3"/>
            <a:r>
              <a:rPr lang="en-US" b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Main File Operations are open(),close()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818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 algn="ctr">
              <a:lnSpc>
                <a:spcPct val="150000"/>
              </a:lnSpc>
              <a:spcBef>
                <a:spcPts val="600"/>
              </a:spcBef>
            </a:pPr>
            <a:r>
              <a:rPr lang="en-IN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Reading a File line at a time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5F95F-77CD-4055-2148-A35633CD806B}"/>
              </a:ext>
            </a:extLst>
          </p:cNvPr>
          <p:cNvSpPr txBox="1"/>
          <p:nvPr/>
        </p:nvSpPr>
        <p:spPr>
          <a:xfrm>
            <a:off x="1928131" y="679598"/>
            <a:ext cx="9696424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dirty="0">
                <a:solidFill>
                  <a:srgbClr val="00108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CODE :</a:t>
            </a:r>
          </a:p>
          <a:p>
            <a:endParaRPr lang="en-IN" b="0" dirty="0">
              <a:solidFill>
                <a:srgbClr val="00108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IN" b="0" dirty="0" err="1">
                <a:effectLst/>
                <a:latin typeface="Consolas" panose="020B0609020204030204" pitchFamily="49" charset="0"/>
              </a:rPr>
              <a:t>num</a:t>
            </a:r>
            <a:r>
              <a:rPr lang="en-IN" b="0" dirty="0">
                <a:effectLst/>
                <a:latin typeface="Consolas" panose="020B0609020204030204" pitchFamily="49" charset="0"/>
              </a:rPr>
              <a:t>=0</a:t>
            </a:r>
          </a:p>
          <a:p>
            <a:pPr>
              <a:lnSpc>
                <a:spcPct val="150000"/>
              </a:lnSpc>
            </a:pPr>
            <a:r>
              <a:rPr lang="en-IN" b="0" dirty="0">
                <a:effectLst/>
                <a:latin typeface="Consolas" panose="020B0609020204030204" pitchFamily="49" charset="0"/>
              </a:rPr>
              <a:t>with open(</a:t>
            </a:r>
            <a:r>
              <a:rPr lang="en-IN" b="0" dirty="0" err="1">
                <a:effectLst/>
                <a:latin typeface="Consolas" panose="020B0609020204030204" pitchFamily="49" charset="0"/>
              </a:rPr>
              <a:t>r"C</a:t>
            </a:r>
            <a:r>
              <a:rPr lang="en-IN" b="0" dirty="0">
                <a:effectLst/>
                <a:latin typeface="Consolas" panose="020B0609020204030204" pitchFamily="49" charset="0"/>
              </a:rPr>
              <a:t>:\Users\Padmaja R\OneDrive\Desktop\</a:t>
            </a:r>
            <a:r>
              <a:rPr lang="en-IN" b="0" dirty="0" err="1">
                <a:effectLst/>
                <a:latin typeface="Consolas" panose="020B0609020204030204" pitchFamily="49" charset="0"/>
              </a:rPr>
              <a:t>test.txt",'r</a:t>
            </a:r>
            <a:r>
              <a:rPr lang="en-IN" b="0" dirty="0">
                <a:effectLst/>
                <a:latin typeface="Consolas" panose="020B0609020204030204" pitchFamily="49" charset="0"/>
              </a:rPr>
              <a:t>') as file1:</a:t>
            </a:r>
          </a:p>
          <a:p>
            <a:pPr>
              <a:lnSpc>
                <a:spcPct val="150000"/>
              </a:lnSpc>
            </a:pPr>
            <a:r>
              <a:rPr lang="en-IN" b="0" dirty="0">
                <a:effectLst/>
                <a:latin typeface="Consolas" panose="020B0609020204030204" pitchFamily="49" charset="0"/>
              </a:rPr>
              <a:t>    for </a:t>
            </a:r>
            <a:r>
              <a:rPr lang="en-IN" b="0" dirty="0" err="1">
                <a:effectLst/>
                <a:latin typeface="Consolas" panose="020B0609020204030204" pitchFamily="49" charset="0"/>
              </a:rPr>
              <a:t>i</a:t>
            </a:r>
            <a:r>
              <a:rPr lang="en-IN" b="0" dirty="0">
                <a:effectLst/>
                <a:latin typeface="Consolas" panose="020B0609020204030204" pitchFamily="49" charset="0"/>
              </a:rPr>
              <a:t> in file1:</a:t>
            </a:r>
          </a:p>
          <a:p>
            <a:pPr>
              <a:lnSpc>
                <a:spcPct val="150000"/>
              </a:lnSpc>
            </a:pPr>
            <a:r>
              <a:rPr lang="en-IN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IN" b="0" dirty="0" err="1">
                <a:effectLst/>
                <a:latin typeface="Consolas" panose="020B0609020204030204" pitchFamily="49" charset="0"/>
              </a:rPr>
              <a:t>num</a:t>
            </a:r>
            <a:r>
              <a:rPr lang="en-IN" b="0" dirty="0">
                <a:effectLst/>
                <a:latin typeface="Consolas" panose="020B0609020204030204" pitchFamily="49" charset="0"/>
              </a:rPr>
              <a:t>=num+1</a:t>
            </a:r>
          </a:p>
          <a:p>
            <a:pPr>
              <a:lnSpc>
                <a:spcPct val="150000"/>
              </a:lnSpc>
            </a:pPr>
            <a:r>
              <a:rPr lang="en-IN" b="0" dirty="0">
                <a:effectLst/>
                <a:latin typeface="Consolas" panose="020B0609020204030204" pitchFamily="49" charset="0"/>
              </a:rPr>
              <a:t>        print(</a:t>
            </a:r>
            <a:r>
              <a:rPr lang="en-IN" b="0" dirty="0" err="1">
                <a:effectLst/>
                <a:latin typeface="Consolas" panose="020B0609020204030204" pitchFamily="49" charset="0"/>
              </a:rPr>
              <a:t>num</a:t>
            </a:r>
            <a:r>
              <a:rPr lang="en-IN" b="0" dirty="0">
                <a:effectLst/>
                <a:latin typeface="Consolas" panose="020B0609020204030204" pitchFamily="49" charset="0"/>
              </a:rPr>
              <a:t>, ".",</a:t>
            </a:r>
            <a:r>
              <a:rPr lang="en-IN" b="0" dirty="0" err="1">
                <a:effectLst/>
                <a:latin typeface="Consolas" panose="020B0609020204030204" pitchFamily="49" charset="0"/>
              </a:rPr>
              <a:t>i</a:t>
            </a:r>
            <a:r>
              <a:rPr lang="en-IN" b="0" dirty="0">
                <a:effectLst/>
                <a:latin typeface="Consolas" panose="020B0609020204030204" pitchFamily="49" charset="0"/>
              </a:rPr>
              <a:t>)</a:t>
            </a:r>
          </a:p>
          <a:p>
            <a:endParaRPr lang="en-IN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N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OUTPUT</a:t>
            </a:r>
          </a:p>
          <a:p>
            <a:endParaRPr lang="en-IN" dirty="0"/>
          </a:p>
          <a:p>
            <a:r>
              <a:rPr lang="en-US" dirty="0"/>
              <a:t>1 . This is a Test File</a:t>
            </a:r>
          </a:p>
          <a:p>
            <a:endParaRPr lang="en-US" dirty="0"/>
          </a:p>
          <a:p>
            <a:r>
              <a:rPr lang="en-US" dirty="0"/>
              <a:t>2 . To Illustrate file operations</a:t>
            </a:r>
          </a:p>
          <a:p>
            <a:endParaRPr lang="en-US" dirty="0"/>
          </a:p>
          <a:p>
            <a:r>
              <a:rPr lang="en-US" dirty="0"/>
              <a:t>3 . Main File Operations are open(),close()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5817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>
              <a:lnSpc>
                <a:spcPct val="150000"/>
              </a:lnSpc>
              <a:spcBef>
                <a:spcPts val="600"/>
              </a:spcBef>
            </a:pPr>
            <a:r>
              <a:rPr lang="en-IN" sz="1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Turning a file into a list of lines</a:t>
            </a:r>
            <a:endParaRPr lang="en-IN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5F95F-77CD-4055-2148-A35633CD806B}"/>
              </a:ext>
            </a:extLst>
          </p:cNvPr>
          <p:cNvSpPr txBox="1"/>
          <p:nvPr/>
        </p:nvSpPr>
        <p:spPr>
          <a:xfrm>
            <a:off x="1799617" y="679598"/>
            <a:ext cx="1010703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000000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File1.readlines -</a:t>
            </a:r>
            <a:r>
              <a:rPr lang="en-IN" dirty="0">
                <a:solidFill>
                  <a:srgbClr val="000000"/>
                </a:solidFill>
                <a:highlight>
                  <a:srgbClr val="C0C0C0"/>
                </a:highlight>
                <a:latin typeface="Consolas" panose="020B0609020204030204" pitchFamily="49" charset="0"/>
                <a:sym typeface="Wingdings" panose="05000000000000000000" pitchFamily="2" charset="2"/>
              </a:rPr>
              <a:t> Reads the lines and stores in the list called lines</a:t>
            </a:r>
            <a:endParaRPr lang="en-IN" b="0" dirty="0">
              <a:solidFill>
                <a:srgbClr val="000000"/>
              </a:solidFill>
              <a:effectLst/>
              <a:highlight>
                <a:srgbClr val="C0C0C0"/>
              </a:highlight>
              <a:latin typeface="Consolas" panose="020B0609020204030204" pitchFamily="49" charset="0"/>
            </a:endParaRPr>
          </a:p>
          <a:p>
            <a:endParaRPr lang="en-IN" b="0" dirty="0">
              <a:solidFill>
                <a:srgbClr val="001080"/>
              </a:solidFill>
              <a:effectLst/>
              <a:highlight>
                <a:srgbClr val="FFFF00"/>
              </a:highlight>
              <a:latin typeface="Consolas" panose="020B0609020204030204" pitchFamily="49" charset="0"/>
            </a:endParaRPr>
          </a:p>
          <a:p>
            <a:endParaRPr lang="en-IN" dirty="0">
              <a:solidFill>
                <a:srgbClr val="001080"/>
              </a:solidFill>
              <a:highlight>
                <a:srgbClr val="FFFF00"/>
              </a:highlight>
              <a:latin typeface="Consolas" panose="020B0609020204030204" pitchFamily="49" charset="0"/>
            </a:endParaRPr>
          </a:p>
          <a:p>
            <a:r>
              <a:rPr lang="en-IN" b="0" dirty="0">
                <a:solidFill>
                  <a:srgbClr val="00108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CODE :</a:t>
            </a:r>
          </a:p>
          <a:p>
            <a:endParaRPr lang="en-IN" b="0" dirty="0">
              <a:solidFill>
                <a:srgbClr val="001080"/>
              </a:solidFill>
              <a:effectLst/>
              <a:latin typeface="Consolas" panose="020B0609020204030204" pitchFamily="49" charset="0"/>
            </a:endParaRPr>
          </a:p>
          <a:p>
            <a:pPr marL="982663" lvl="3">
              <a:lnSpc>
                <a:spcPct val="150000"/>
              </a:lnSpc>
            </a:pPr>
            <a:r>
              <a:rPr lang="en-IN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file1 = open(</a:t>
            </a:r>
            <a:r>
              <a:rPr lang="en-IN" sz="1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r"C</a:t>
            </a:r>
            <a:r>
              <a:rPr lang="en-IN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:\Users\Padmaja R\OneDrive\Desktop\</a:t>
            </a:r>
            <a:r>
              <a:rPr lang="en-IN" sz="1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test.txt",'r</a:t>
            </a:r>
            <a:r>
              <a:rPr lang="en-IN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')</a:t>
            </a:r>
          </a:p>
          <a:p>
            <a:pPr marL="982663" lvl="3">
              <a:lnSpc>
                <a:spcPct val="150000"/>
              </a:lnSpc>
            </a:pPr>
            <a:r>
              <a:rPr lang="en-IN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lines = file1.readlines() // line is a List</a:t>
            </a:r>
          </a:p>
          <a:p>
            <a:pPr marL="982663" lvl="3">
              <a:lnSpc>
                <a:spcPct val="150000"/>
              </a:lnSpc>
            </a:pPr>
            <a:r>
              <a:rPr lang="en-IN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print(lines)</a:t>
            </a:r>
          </a:p>
          <a:p>
            <a:pPr marL="982663" lvl="3">
              <a:lnSpc>
                <a:spcPct val="150000"/>
              </a:lnSpc>
            </a:pPr>
            <a:r>
              <a:rPr lang="en-IN" sz="1600" b="1" dirty="0"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en-IN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ile1.close()</a:t>
            </a:r>
          </a:p>
          <a:p>
            <a:endParaRPr lang="en-IN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N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OUTPUT</a:t>
            </a:r>
          </a:p>
          <a:p>
            <a:pPr marL="895350" lvl="3"/>
            <a:endParaRPr lang="en-IN" dirty="0"/>
          </a:p>
          <a:p>
            <a:pPr marL="895350" lvl="3"/>
            <a:r>
              <a:rPr lang="en-US" sz="1800" b="0" dirty="0">
                <a:effectLst/>
                <a:latin typeface="Consolas" panose="020B0609020204030204" pitchFamily="49" charset="0"/>
              </a:rPr>
              <a:t>['This is a Test File\n', 'To Illustrate file operations \n', 'Main File Operations are open(),close()’]</a:t>
            </a:r>
            <a:endParaRPr lang="en-IN" sz="1800" b="0" dirty="0"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1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68AF55-29E8-C4E0-FF78-DAE64C5D87D4}"/>
              </a:ext>
            </a:extLst>
          </p:cNvPr>
          <p:cNvSpPr/>
          <p:nvPr/>
        </p:nvSpPr>
        <p:spPr>
          <a:xfrm>
            <a:off x="30373" y="38573"/>
            <a:ext cx="1605064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lvl="0">
              <a:lnSpc>
                <a:spcPct val="150000"/>
              </a:lnSpc>
              <a:spcBef>
                <a:spcPts val="600"/>
              </a:spcBef>
            </a:pPr>
            <a:r>
              <a:rPr lang="en-IN" sz="1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Turning a file into a list of lines</a:t>
            </a:r>
            <a:endParaRPr lang="en-IN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D5D5B929-38B6-E10C-3A06-1C1FEAF375D8}"/>
              </a:ext>
            </a:extLst>
          </p:cNvPr>
          <p:cNvSpPr/>
          <p:nvPr/>
        </p:nvSpPr>
        <p:spPr>
          <a:xfrm>
            <a:off x="3122579" y="849775"/>
            <a:ext cx="45719" cy="45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5F95F-77CD-4055-2148-A35633CD806B}"/>
              </a:ext>
            </a:extLst>
          </p:cNvPr>
          <p:cNvSpPr txBox="1"/>
          <p:nvPr/>
        </p:nvSpPr>
        <p:spPr>
          <a:xfrm>
            <a:off x="1799617" y="679598"/>
            <a:ext cx="1010703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000000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File1.readlines -</a:t>
            </a:r>
            <a:r>
              <a:rPr lang="en-IN" dirty="0">
                <a:solidFill>
                  <a:srgbClr val="000000"/>
                </a:solidFill>
                <a:highlight>
                  <a:srgbClr val="C0C0C0"/>
                </a:highlight>
                <a:latin typeface="Consolas" panose="020B0609020204030204" pitchFamily="49" charset="0"/>
                <a:sym typeface="Wingdings" panose="05000000000000000000" pitchFamily="2" charset="2"/>
              </a:rPr>
              <a:t> Reads the lines and stores in the list called lines</a:t>
            </a:r>
            <a:endParaRPr lang="en-IN" b="0" dirty="0">
              <a:solidFill>
                <a:srgbClr val="000000"/>
              </a:solidFill>
              <a:effectLst/>
              <a:highlight>
                <a:srgbClr val="C0C0C0"/>
              </a:highlight>
              <a:latin typeface="Consolas" panose="020B0609020204030204" pitchFamily="49" charset="0"/>
            </a:endParaRPr>
          </a:p>
          <a:p>
            <a:endParaRPr lang="en-IN" b="0" dirty="0">
              <a:solidFill>
                <a:srgbClr val="001080"/>
              </a:solidFill>
              <a:effectLst/>
              <a:highlight>
                <a:srgbClr val="FFFF00"/>
              </a:highlight>
              <a:latin typeface="Consolas" panose="020B0609020204030204" pitchFamily="49" charset="0"/>
            </a:endParaRPr>
          </a:p>
          <a:p>
            <a:endParaRPr lang="en-IN" dirty="0">
              <a:solidFill>
                <a:srgbClr val="001080"/>
              </a:solidFill>
              <a:highlight>
                <a:srgbClr val="FFFF00"/>
              </a:highlight>
              <a:latin typeface="Consolas" panose="020B0609020204030204" pitchFamily="49" charset="0"/>
            </a:endParaRPr>
          </a:p>
          <a:p>
            <a:r>
              <a:rPr lang="en-IN" b="0" dirty="0">
                <a:solidFill>
                  <a:srgbClr val="00108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CODE :</a:t>
            </a:r>
          </a:p>
          <a:p>
            <a:endParaRPr lang="en-IN" b="0" dirty="0">
              <a:solidFill>
                <a:srgbClr val="001080"/>
              </a:solidFill>
              <a:effectLst/>
              <a:latin typeface="Consolas" panose="020B0609020204030204" pitchFamily="49" charset="0"/>
            </a:endParaRPr>
          </a:p>
          <a:p>
            <a:pPr marL="982663" lvl="3">
              <a:lnSpc>
                <a:spcPct val="150000"/>
              </a:lnSpc>
            </a:pPr>
            <a:r>
              <a:rPr lang="en-IN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file1 = open(</a:t>
            </a:r>
            <a:r>
              <a:rPr lang="en-IN" sz="1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r"C</a:t>
            </a:r>
            <a:r>
              <a:rPr lang="en-IN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:\Users\Padmaja R\OneDrive\Desktop\</a:t>
            </a:r>
            <a:r>
              <a:rPr lang="en-IN" sz="1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test.txt",'r</a:t>
            </a:r>
            <a:r>
              <a:rPr lang="en-IN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')</a:t>
            </a:r>
          </a:p>
          <a:p>
            <a:pPr marL="982663" lvl="3">
              <a:lnSpc>
                <a:spcPct val="150000"/>
              </a:lnSpc>
            </a:pPr>
            <a:r>
              <a:rPr lang="en-IN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lines = file1.readlines() // line is a List</a:t>
            </a:r>
          </a:p>
          <a:p>
            <a:pPr marL="982663" lvl="3">
              <a:lnSpc>
                <a:spcPct val="150000"/>
              </a:lnSpc>
            </a:pPr>
            <a:r>
              <a:rPr lang="en-IN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print(lines)</a:t>
            </a:r>
          </a:p>
          <a:p>
            <a:pPr marL="982663" lvl="3">
              <a:lnSpc>
                <a:spcPct val="150000"/>
              </a:lnSpc>
            </a:pPr>
            <a:r>
              <a:rPr lang="en-IN" sz="1600" b="1" dirty="0"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en-IN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ile1.close()</a:t>
            </a:r>
          </a:p>
          <a:p>
            <a:endParaRPr lang="en-IN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IN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OUTPUT</a:t>
            </a:r>
          </a:p>
          <a:p>
            <a:pPr marL="895350" lvl="3"/>
            <a:endParaRPr lang="en-IN" dirty="0"/>
          </a:p>
          <a:p>
            <a:pPr marL="895350" lvl="3"/>
            <a:r>
              <a:rPr lang="en-US" sz="1800" b="0" dirty="0">
                <a:effectLst/>
                <a:latin typeface="Consolas" panose="020B0609020204030204" pitchFamily="49" charset="0"/>
              </a:rPr>
              <a:t>['This is a Test File\n', 'To Illustrate file operations \n', 'Main File Operations are open(),close()’]</a:t>
            </a:r>
            <a:endParaRPr lang="en-IN" sz="1800" b="0" dirty="0"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722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F5B7AB07-F859-4656-A1C1-DAFCFA0ACA4B}" vid="{A6E2497D-935A-4CFD-B9FD-6DCB15FA68BF}"/>
    </a:ext>
  </a:extLst>
</a:theme>
</file>

<file path=ppt/theme/theme3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7702</TotalTime>
  <Words>5591</Words>
  <Application>Microsoft Office PowerPoint</Application>
  <PresentationFormat>Widescreen</PresentationFormat>
  <Paragraphs>680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7" baseType="lpstr">
      <vt:lpstr>Algerian</vt:lpstr>
      <vt:lpstr>Arial</vt:lpstr>
      <vt:lpstr>Bookman Old Style</vt:lpstr>
      <vt:lpstr>Calibri</vt:lpstr>
      <vt:lpstr>Calibri Light</vt:lpstr>
      <vt:lpstr>Cambria</vt:lpstr>
      <vt:lpstr>Consolas</vt:lpstr>
      <vt:lpstr>Courier New</vt:lpstr>
      <vt:lpstr>Franklin Gothic Book</vt:lpstr>
      <vt:lpstr>Source Sans Pro</vt:lpstr>
      <vt:lpstr>Source Sans Pro</vt:lpstr>
      <vt:lpstr>Trebuchet MS</vt:lpstr>
      <vt:lpstr>Wingdings</vt:lpstr>
      <vt:lpstr>Office Theme</vt:lpstr>
      <vt:lpstr>Custom</vt:lpstr>
      <vt:lpstr>Berlin</vt:lpstr>
      <vt:lpstr> Subject Code : 20MCA124 Subject Name : Programming Using Python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THE UNIT - 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Padmaja Kishore</dc:creator>
  <cp:lastModifiedBy>Chathura N. J.</cp:lastModifiedBy>
  <cp:revision>126</cp:revision>
  <dcterms:created xsi:type="dcterms:W3CDTF">2023-05-23T11:12:38Z</dcterms:created>
  <dcterms:modified xsi:type="dcterms:W3CDTF">2023-09-14T07:23:27Z</dcterms:modified>
</cp:coreProperties>
</file>