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58" r:id="rId2"/>
    <p:sldMasterId id="2147483768" r:id="rId3"/>
  </p:sldMasterIdLst>
  <p:sldIdLst>
    <p:sldId id="328" r:id="rId4"/>
    <p:sldId id="329" r:id="rId5"/>
    <p:sldId id="256" r:id="rId6"/>
    <p:sldId id="258" r:id="rId7"/>
    <p:sldId id="257" r:id="rId8"/>
    <p:sldId id="259" r:id="rId9"/>
    <p:sldId id="260" r:id="rId10"/>
    <p:sldId id="261" r:id="rId11"/>
    <p:sldId id="300" r:id="rId12"/>
    <p:sldId id="262" r:id="rId13"/>
    <p:sldId id="263" r:id="rId14"/>
    <p:sldId id="265" r:id="rId15"/>
    <p:sldId id="266" r:id="rId16"/>
    <p:sldId id="267" r:id="rId17"/>
    <p:sldId id="268" r:id="rId18"/>
    <p:sldId id="269" r:id="rId19"/>
    <p:sldId id="272" r:id="rId20"/>
    <p:sldId id="273" r:id="rId21"/>
    <p:sldId id="274" r:id="rId22"/>
    <p:sldId id="275" r:id="rId23"/>
    <p:sldId id="276" r:id="rId24"/>
    <p:sldId id="277"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280"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6DA5EB-A8C7-47A1-A1D2-C257488D689F}" v="10" dt="2024-08-13T10:30:30.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594"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dmaja Kishore" userId="71e196b71ab20ee6" providerId="LiveId" clId="{AC6DA5EB-A8C7-47A1-A1D2-C257488D689F}"/>
    <pc:docChg chg="custSel modSld sldOrd">
      <pc:chgData name="Padmaja Kishore" userId="71e196b71ab20ee6" providerId="LiveId" clId="{AC6DA5EB-A8C7-47A1-A1D2-C257488D689F}" dt="2024-08-13T10:31:23.025" v="53" actId="20577"/>
      <pc:docMkLst>
        <pc:docMk/>
      </pc:docMkLst>
      <pc:sldChg chg="modSp mod ord">
        <pc:chgData name="Padmaja Kishore" userId="71e196b71ab20ee6" providerId="LiveId" clId="{AC6DA5EB-A8C7-47A1-A1D2-C257488D689F}" dt="2024-08-13T10:29:49.145" v="3" actId="20577"/>
        <pc:sldMkLst>
          <pc:docMk/>
          <pc:sldMk cId="193143965" sldId="328"/>
        </pc:sldMkLst>
        <pc:spChg chg="mod">
          <ac:chgData name="Padmaja Kishore" userId="71e196b71ab20ee6" providerId="LiveId" clId="{AC6DA5EB-A8C7-47A1-A1D2-C257488D689F}" dt="2024-08-13T10:29:49.145" v="3" actId="20577"/>
          <ac:spMkLst>
            <pc:docMk/>
            <pc:sldMk cId="193143965" sldId="328"/>
            <ac:spMk id="6" creationId="{7A753F05-6051-4065-D5E0-891836D5F086}"/>
          </ac:spMkLst>
        </pc:spChg>
      </pc:sldChg>
      <pc:sldChg chg="addSp delSp modSp mod">
        <pc:chgData name="Padmaja Kishore" userId="71e196b71ab20ee6" providerId="LiveId" clId="{AC6DA5EB-A8C7-47A1-A1D2-C257488D689F}" dt="2024-08-13T10:31:23.025" v="53" actId="20577"/>
        <pc:sldMkLst>
          <pc:docMk/>
          <pc:sldMk cId="254654446" sldId="329"/>
        </pc:sldMkLst>
        <pc:spChg chg="add mod">
          <ac:chgData name="Padmaja Kishore" userId="71e196b71ab20ee6" providerId="LiveId" clId="{AC6DA5EB-A8C7-47A1-A1D2-C257488D689F}" dt="2024-08-13T10:31:23.025" v="53" actId="20577"/>
          <ac:spMkLst>
            <pc:docMk/>
            <pc:sldMk cId="254654446" sldId="329"/>
            <ac:spMk id="2" creationId="{D5BFDA1D-1DA0-39E9-11F9-8B1BA93409FA}"/>
          </ac:spMkLst>
        </pc:spChg>
        <pc:graphicFrameChg chg="del">
          <ac:chgData name="Padmaja Kishore" userId="71e196b71ab20ee6" providerId="LiveId" clId="{AC6DA5EB-A8C7-47A1-A1D2-C257488D689F}" dt="2024-08-13T10:30:20.810" v="4" actId="478"/>
          <ac:graphicFrameMkLst>
            <pc:docMk/>
            <pc:sldMk cId="254654446" sldId="329"/>
            <ac:graphicFrameMk id="13" creationId="{569C04DC-172F-E996-3A3F-AE46C704BAC1}"/>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CF8A43-090B-47B8-9D07-C3C3DAF341A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C0E1447-1A8E-4598-84C3-EFC3EACC0120}">
      <dgm:prSet phldrT="[Text]" custT="1"/>
      <dgm:spPr/>
      <dgm:t>
        <a:bodyPr/>
        <a:lstStyle/>
        <a:p>
          <a:r>
            <a:rPr lang="en-US" sz="900">
              <a:latin typeface="Times New Roman" pitchFamily="18" charset="0"/>
              <a:cs typeface="Times New Roman" pitchFamily="18" charset="0"/>
            </a:rPr>
            <a:t>javax.servlet</a:t>
          </a:r>
        </a:p>
      </dgm:t>
    </dgm:pt>
    <dgm:pt modelId="{001DE849-2DFE-446B-8213-2106221FAA42}" type="parTrans" cxnId="{CEB382CA-2062-44AE-8A61-45B6152CF32B}">
      <dgm:prSet/>
      <dgm:spPr/>
      <dgm:t>
        <a:bodyPr/>
        <a:lstStyle/>
        <a:p>
          <a:endParaRPr lang="en-US"/>
        </a:p>
      </dgm:t>
    </dgm:pt>
    <dgm:pt modelId="{A1A9525C-504D-471C-8F29-8F4FBF905348}" type="sibTrans" cxnId="{CEB382CA-2062-44AE-8A61-45B6152CF32B}">
      <dgm:prSet/>
      <dgm:spPr/>
      <dgm:t>
        <a:bodyPr/>
        <a:lstStyle/>
        <a:p>
          <a:endParaRPr lang="en-US"/>
        </a:p>
      </dgm:t>
    </dgm:pt>
    <dgm:pt modelId="{BB5EC08C-8FC5-4E10-BB96-9ADA3B3653A2}">
      <dgm:prSet phldrT="[Text]" custT="1"/>
      <dgm:spPr/>
      <dgm:t>
        <a:bodyPr/>
        <a:lstStyle/>
        <a:p>
          <a:r>
            <a:rPr lang="en-US" sz="900">
              <a:latin typeface="Times New Roman" pitchFamily="18" charset="0"/>
              <a:cs typeface="Times New Roman" pitchFamily="18" charset="0"/>
            </a:rPr>
            <a:t>Interfaces</a:t>
          </a:r>
        </a:p>
      </dgm:t>
    </dgm:pt>
    <dgm:pt modelId="{E3527DBF-4BB1-497C-B5A1-29D9B7A98FDD}" type="parTrans" cxnId="{F824442F-3A03-48F6-84B7-C45DAB71A378}">
      <dgm:prSet/>
      <dgm:spPr/>
      <dgm:t>
        <a:bodyPr/>
        <a:lstStyle/>
        <a:p>
          <a:endParaRPr lang="en-US" sz="900">
            <a:latin typeface="Times New Roman" pitchFamily="18" charset="0"/>
            <a:cs typeface="Times New Roman" pitchFamily="18" charset="0"/>
          </a:endParaRPr>
        </a:p>
      </dgm:t>
    </dgm:pt>
    <dgm:pt modelId="{D584F865-3769-4B13-9638-891C127CCF4B}" type="sibTrans" cxnId="{F824442F-3A03-48F6-84B7-C45DAB71A378}">
      <dgm:prSet/>
      <dgm:spPr/>
      <dgm:t>
        <a:bodyPr/>
        <a:lstStyle/>
        <a:p>
          <a:endParaRPr lang="en-US"/>
        </a:p>
      </dgm:t>
    </dgm:pt>
    <dgm:pt modelId="{2AE30495-ADA9-4F58-AF6E-165C0556D06F}">
      <dgm:prSet phldrT="[Text]" custT="1"/>
      <dgm:spPr/>
      <dgm:t>
        <a:bodyPr/>
        <a:lstStyle/>
        <a:p>
          <a:r>
            <a:rPr lang="en-US" sz="900">
              <a:latin typeface="Times New Roman" pitchFamily="18" charset="0"/>
              <a:cs typeface="Times New Roman" pitchFamily="18" charset="0"/>
            </a:rPr>
            <a:t>Servlet</a:t>
          </a:r>
        </a:p>
      </dgm:t>
    </dgm:pt>
    <dgm:pt modelId="{0CB44912-B4F9-44CD-B780-518248D83289}" type="parTrans" cxnId="{F0CC847E-6293-4F8A-AB26-8F6532BAD4D0}">
      <dgm:prSet/>
      <dgm:spPr/>
      <dgm:t>
        <a:bodyPr/>
        <a:lstStyle/>
        <a:p>
          <a:endParaRPr lang="en-US" sz="900">
            <a:latin typeface="Times New Roman" pitchFamily="18" charset="0"/>
            <a:cs typeface="Times New Roman" pitchFamily="18" charset="0"/>
          </a:endParaRPr>
        </a:p>
      </dgm:t>
    </dgm:pt>
    <dgm:pt modelId="{3A13D12A-8572-4EEA-A4EB-B6E1A0B5B111}" type="sibTrans" cxnId="{F0CC847E-6293-4F8A-AB26-8F6532BAD4D0}">
      <dgm:prSet/>
      <dgm:spPr/>
      <dgm:t>
        <a:bodyPr/>
        <a:lstStyle/>
        <a:p>
          <a:endParaRPr lang="en-US"/>
        </a:p>
      </dgm:t>
    </dgm:pt>
    <dgm:pt modelId="{5F75B777-9E58-4373-93AA-4CF2CAAA01CD}">
      <dgm:prSet phldrT="[Text]" custT="1"/>
      <dgm:spPr/>
      <dgm:t>
        <a:bodyPr/>
        <a:lstStyle/>
        <a:p>
          <a:r>
            <a:rPr lang="en-US" sz="900">
              <a:latin typeface="Times New Roman" pitchFamily="18" charset="0"/>
              <a:cs typeface="Times New Roman" pitchFamily="18" charset="0"/>
            </a:rPr>
            <a:t>Servletconfig</a:t>
          </a:r>
        </a:p>
      </dgm:t>
    </dgm:pt>
    <dgm:pt modelId="{C6B0C50D-3E8E-4D0B-AD1A-F619B4947EF9}" type="parTrans" cxnId="{805A1D04-FB16-4491-A5A5-99D142F0D2C7}">
      <dgm:prSet/>
      <dgm:spPr/>
      <dgm:t>
        <a:bodyPr/>
        <a:lstStyle/>
        <a:p>
          <a:endParaRPr lang="en-US" sz="900">
            <a:latin typeface="Times New Roman" pitchFamily="18" charset="0"/>
            <a:cs typeface="Times New Roman" pitchFamily="18" charset="0"/>
          </a:endParaRPr>
        </a:p>
      </dgm:t>
    </dgm:pt>
    <dgm:pt modelId="{3886B895-8E18-4370-A65B-B56850F5C57A}" type="sibTrans" cxnId="{805A1D04-FB16-4491-A5A5-99D142F0D2C7}">
      <dgm:prSet/>
      <dgm:spPr/>
      <dgm:t>
        <a:bodyPr/>
        <a:lstStyle/>
        <a:p>
          <a:endParaRPr lang="en-US"/>
        </a:p>
      </dgm:t>
    </dgm:pt>
    <dgm:pt modelId="{D668C3F1-1664-4445-8606-D18566755B34}">
      <dgm:prSet phldrT="[Text]" custT="1"/>
      <dgm:spPr/>
      <dgm:t>
        <a:bodyPr/>
        <a:lstStyle/>
        <a:p>
          <a:r>
            <a:rPr lang="en-US" sz="900">
              <a:latin typeface="Times New Roman" pitchFamily="18" charset="0"/>
              <a:cs typeface="Times New Roman" pitchFamily="18" charset="0"/>
            </a:rPr>
            <a:t>classes</a:t>
          </a:r>
        </a:p>
      </dgm:t>
    </dgm:pt>
    <dgm:pt modelId="{C60B3BC2-1846-427C-B4FB-A7E452E8E538}" type="parTrans" cxnId="{959ED49C-5D19-4393-AA40-66C7DC3E9B94}">
      <dgm:prSet/>
      <dgm:spPr/>
      <dgm:t>
        <a:bodyPr/>
        <a:lstStyle/>
        <a:p>
          <a:endParaRPr lang="en-US" sz="900">
            <a:latin typeface="Times New Roman" pitchFamily="18" charset="0"/>
            <a:cs typeface="Times New Roman" pitchFamily="18" charset="0"/>
          </a:endParaRPr>
        </a:p>
      </dgm:t>
    </dgm:pt>
    <dgm:pt modelId="{270D3F98-DA8D-43F5-AB05-73F55760ED0E}" type="sibTrans" cxnId="{959ED49C-5D19-4393-AA40-66C7DC3E9B94}">
      <dgm:prSet/>
      <dgm:spPr/>
      <dgm:t>
        <a:bodyPr/>
        <a:lstStyle/>
        <a:p>
          <a:endParaRPr lang="en-US"/>
        </a:p>
      </dgm:t>
    </dgm:pt>
    <dgm:pt modelId="{DE17326A-ED5E-4F0F-9CEF-789AFBA866FB}">
      <dgm:prSet phldrT="[Text]" custT="1"/>
      <dgm:spPr/>
      <dgm:t>
        <a:bodyPr/>
        <a:lstStyle/>
        <a:p>
          <a:r>
            <a:rPr lang="en-US" sz="900">
              <a:latin typeface="Times New Roman" pitchFamily="18" charset="0"/>
              <a:cs typeface="Times New Roman" pitchFamily="18" charset="0"/>
            </a:rPr>
            <a:t>GenericServlet</a:t>
          </a:r>
        </a:p>
      </dgm:t>
    </dgm:pt>
    <dgm:pt modelId="{3A3AE364-0725-460A-8F93-D8B2F529DCDA}" type="parTrans" cxnId="{AEAB3682-F273-43C0-B725-A065722CD0A7}">
      <dgm:prSet/>
      <dgm:spPr/>
      <dgm:t>
        <a:bodyPr/>
        <a:lstStyle/>
        <a:p>
          <a:endParaRPr lang="en-US" sz="900">
            <a:latin typeface="Times New Roman" pitchFamily="18" charset="0"/>
            <a:cs typeface="Times New Roman" pitchFamily="18" charset="0"/>
          </a:endParaRPr>
        </a:p>
      </dgm:t>
    </dgm:pt>
    <dgm:pt modelId="{A69DE90E-03B7-4BAC-B89B-46285D85E894}" type="sibTrans" cxnId="{AEAB3682-F273-43C0-B725-A065722CD0A7}">
      <dgm:prSet/>
      <dgm:spPr/>
      <dgm:t>
        <a:bodyPr/>
        <a:lstStyle/>
        <a:p>
          <a:endParaRPr lang="en-US"/>
        </a:p>
      </dgm:t>
    </dgm:pt>
    <dgm:pt modelId="{137061A2-A47F-4934-8BBC-411984311319}">
      <dgm:prSet custT="1"/>
      <dgm:spPr/>
      <dgm:t>
        <a:bodyPr/>
        <a:lstStyle/>
        <a:p>
          <a:r>
            <a:rPr lang="en-US" sz="900">
              <a:latin typeface="Times New Roman" pitchFamily="18" charset="0"/>
              <a:cs typeface="Times New Roman" pitchFamily="18" charset="0"/>
            </a:rPr>
            <a:t>ServletRequest</a:t>
          </a:r>
        </a:p>
      </dgm:t>
    </dgm:pt>
    <dgm:pt modelId="{2723ABDE-AB27-443E-994A-48AC92C50903}" type="parTrans" cxnId="{D328B40E-6FB6-441B-88D4-3804F9002B16}">
      <dgm:prSet/>
      <dgm:spPr/>
      <dgm:t>
        <a:bodyPr/>
        <a:lstStyle/>
        <a:p>
          <a:endParaRPr lang="en-US" sz="900">
            <a:latin typeface="Times New Roman" pitchFamily="18" charset="0"/>
            <a:cs typeface="Times New Roman" pitchFamily="18" charset="0"/>
          </a:endParaRPr>
        </a:p>
      </dgm:t>
    </dgm:pt>
    <dgm:pt modelId="{04359691-3CBA-4CA3-9B20-19CD059D6FF9}" type="sibTrans" cxnId="{D328B40E-6FB6-441B-88D4-3804F9002B16}">
      <dgm:prSet/>
      <dgm:spPr/>
      <dgm:t>
        <a:bodyPr/>
        <a:lstStyle/>
        <a:p>
          <a:endParaRPr lang="en-US"/>
        </a:p>
      </dgm:t>
    </dgm:pt>
    <dgm:pt modelId="{49C3976D-7FFF-4AB1-8092-5486FE8FE40F}">
      <dgm:prSet custT="1"/>
      <dgm:spPr/>
      <dgm:t>
        <a:bodyPr/>
        <a:lstStyle/>
        <a:p>
          <a:r>
            <a:rPr lang="en-US" sz="900">
              <a:latin typeface="Times New Roman" pitchFamily="18" charset="0"/>
              <a:cs typeface="Times New Roman" pitchFamily="18" charset="0"/>
            </a:rPr>
            <a:t>ServletResponse</a:t>
          </a:r>
        </a:p>
      </dgm:t>
    </dgm:pt>
    <dgm:pt modelId="{86CA2D63-32F7-4048-9913-636D1874F20F}" type="parTrans" cxnId="{18D32BC9-DB87-4160-ADC0-1EA1F5FFB484}">
      <dgm:prSet/>
      <dgm:spPr/>
      <dgm:t>
        <a:bodyPr/>
        <a:lstStyle/>
        <a:p>
          <a:endParaRPr lang="en-US" sz="900">
            <a:latin typeface="Times New Roman" pitchFamily="18" charset="0"/>
            <a:cs typeface="Times New Roman" pitchFamily="18" charset="0"/>
          </a:endParaRPr>
        </a:p>
      </dgm:t>
    </dgm:pt>
    <dgm:pt modelId="{00A99B4D-D355-433E-A2EB-71302664ABBE}" type="sibTrans" cxnId="{18D32BC9-DB87-4160-ADC0-1EA1F5FFB484}">
      <dgm:prSet/>
      <dgm:spPr/>
      <dgm:t>
        <a:bodyPr/>
        <a:lstStyle/>
        <a:p>
          <a:endParaRPr lang="en-US"/>
        </a:p>
      </dgm:t>
    </dgm:pt>
    <dgm:pt modelId="{54DC71EB-2FD2-4EEE-96ED-CDDBF6F4555A}">
      <dgm:prSet custT="1"/>
      <dgm:spPr/>
      <dgm:t>
        <a:bodyPr/>
        <a:lstStyle/>
        <a:p>
          <a:r>
            <a:rPr lang="en-US" sz="900">
              <a:latin typeface="Times New Roman" pitchFamily="18" charset="0"/>
              <a:cs typeface="Times New Roman" pitchFamily="18" charset="0"/>
            </a:rPr>
            <a:t>ServletInputStream</a:t>
          </a:r>
        </a:p>
      </dgm:t>
    </dgm:pt>
    <dgm:pt modelId="{A30C8EDA-83CB-4E26-8488-7F8C243B6770}" type="parTrans" cxnId="{C5522271-A1ED-4546-A422-0F50EF0F00D5}">
      <dgm:prSet/>
      <dgm:spPr/>
      <dgm:t>
        <a:bodyPr/>
        <a:lstStyle/>
        <a:p>
          <a:endParaRPr lang="en-US" sz="900">
            <a:latin typeface="Times New Roman" pitchFamily="18" charset="0"/>
            <a:cs typeface="Times New Roman" pitchFamily="18" charset="0"/>
          </a:endParaRPr>
        </a:p>
      </dgm:t>
    </dgm:pt>
    <dgm:pt modelId="{8FACD36E-CCE2-4A84-81FD-5EBE3F7F3833}" type="sibTrans" cxnId="{C5522271-A1ED-4546-A422-0F50EF0F00D5}">
      <dgm:prSet/>
      <dgm:spPr/>
      <dgm:t>
        <a:bodyPr/>
        <a:lstStyle/>
        <a:p>
          <a:endParaRPr lang="en-US"/>
        </a:p>
      </dgm:t>
    </dgm:pt>
    <dgm:pt modelId="{561B94EC-78A0-4463-BB69-00780193C5C4}">
      <dgm:prSet custT="1"/>
      <dgm:spPr/>
      <dgm:t>
        <a:bodyPr/>
        <a:lstStyle/>
        <a:p>
          <a:r>
            <a:rPr lang="en-US" sz="900">
              <a:latin typeface="Times New Roman" pitchFamily="18" charset="0"/>
              <a:cs typeface="Times New Roman" pitchFamily="18" charset="0"/>
            </a:rPr>
            <a:t>ServletOutPutStream</a:t>
          </a:r>
        </a:p>
      </dgm:t>
    </dgm:pt>
    <dgm:pt modelId="{81766AD8-D31B-4315-9772-DEAD3FCE9661}" type="parTrans" cxnId="{BBE9B947-30F8-4839-940A-093E24B2C99A}">
      <dgm:prSet/>
      <dgm:spPr/>
      <dgm:t>
        <a:bodyPr/>
        <a:lstStyle/>
        <a:p>
          <a:endParaRPr lang="en-US" sz="900">
            <a:latin typeface="Times New Roman" pitchFamily="18" charset="0"/>
            <a:cs typeface="Times New Roman" pitchFamily="18" charset="0"/>
          </a:endParaRPr>
        </a:p>
      </dgm:t>
    </dgm:pt>
    <dgm:pt modelId="{5FF86CD1-19CC-4F51-BEF3-0767B9BEFF90}" type="sibTrans" cxnId="{BBE9B947-30F8-4839-940A-093E24B2C99A}">
      <dgm:prSet/>
      <dgm:spPr/>
      <dgm:t>
        <a:bodyPr/>
        <a:lstStyle/>
        <a:p>
          <a:endParaRPr lang="en-US"/>
        </a:p>
      </dgm:t>
    </dgm:pt>
    <dgm:pt modelId="{A8CCDB24-613B-4E5A-BFFD-2DA39EE1A172}">
      <dgm:prSet custT="1"/>
      <dgm:spPr/>
      <dgm:t>
        <a:bodyPr/>
        <a:lstStyle/>
        <a:p>
          <a:r>
            <a:rPr lang="en-US" sz="900">
              <a:latin typeface="Times New Roman" pitchFamily="18" charset="0"/>
              <a:cs typeface="Times New Roman" pitchFamily="18" charset="0"/>
            </a:rPr>
            <a:t>ServletException</a:t>
          </a:r>
        </a:p>
      </dgm:t>
    </dgm:pt>
    <dgm:pt modelId="{C9057157-79D2-4EB3-A527-723FC6ACFD33}" type="parTrans" cxnId="{6ED632EE-66FC-467C-9C6E-1293D3165F5E}">
      <dgm:prSet/>
      <dgm:spPr/>
      <dgm:t>
        <a:bodyPr/>
        <a:lstStyle/>
        <a:p>
          <a:endParaRPr lang="en-US" sz="900">
            <a:latin typeface="Times New Roman" pitchFamily="18" charset="0"/>
            <a:cs typeface="Times New Roman" pitchFamily="18" charset="0"/>
          </a:endParaRPr>
        </a:p>
      </dgm:t>
    </dgm:pt>
    <dgm:pt modelId="{EFF676C6-94C6-4502-997D-B3A210723324}" type="sibTrans" cxnId="{6ED632EE-66FC-467C-9C6E-1293D3165F5E}">
      <dgm:prSet/>
      <dgm:spPr/>
      <dgm:t>
        <a:bodyPr/>
        <a:lstStyle/>
        <a:p>
          <a:endParaRPr lang="en-US"/>
        </a:p>
      </dgm:t>
    </dgm:pt>
    <dgm:pt modelId="{5D7A777A-21EE-4E27-ABB0-7D3086C72D25}">
      <dgm:prSet custT="1"/>
      <dgm:spPr/>
      <dgm:t>
        <a:bodyPr/>
        <a:lstStyle/>
        <a:p>
          <a:r>
            <a:rPr lang="en-US" sz="900">
              <a:latin typeface="Times New Roman" pitchFamily="18" charset="0"/>
              <a:cs typeface="Times New Roman" pitchFamily="18" charset="0"/>
            </a:rPr>
            <a:t>UnavailableException</a:t>
          </a:r>
        </a:p>
      </dgm:t>
    </dgm:pt>
    <dgm:pt modelId="{F2A3AA5F-4BEB-4D50-99DD-24CADA59C78A}" type="parTrans" cxnId="{134AF4B9-4FFE-42F1-A211-B0D00CEA7F40}">
      <dgm:prSet/>
      <dgm:spPr/>
      <dgm:t>
        <a:bodyPr/>
        <a:lstStyle/>
        <a:p>
          <a:endParaRPr lang="en-US" sz="900">
            <a:latin typeface="Times New Roman" pitchFamily="18" charset="0"/>
            <a:cs typeface="Times New Roman" pitchFamily="18" charset="0"/>
          </a:endParaRPr>
        </a:p>
      </dgm:t>
    </dgm:pt>
    <dgm:pt modelId="{8249C9D8-64C0-409B-8A28-7F1B3641B994}" type="sibTrans" cxnId="{134AF4B9-4FFE-42F1-A211-B0D00CEA7F40}">
      <dgm:prSet/>
      <dgm:spPr/>
      <dgm:t>
        <a:bodyPr/>
        <a:lstStyle/>
        <a:p>
          <a:endParaRPr lang="en-US"/>
        </a:p>
      </dgm:t>
    </dgm:pt>
    <dgm:pt modelId="{039A2F56-3DC5-4F91-97CF-7B7793CB569B}">
      <dgm:prSet custT="1"/>
      <dgm:spPr/>
      <dgm:t>
        <a:bodyPr/>
        <a:lstStyle/>
        <a:p>
          <a:pPr algn="l"/>
          <a:r>
            <a:rPr lang="en-US" sz="900">
              <a:latin typeface="Times New Roman" pitchFamily="18" charset="0"/>
              <a:cs typeface="Times New Roman" pitchFamily="18" charset="0"/>
            </a:rPr>
            <a:t>getInitParameter() - to get name of a specified initization parament</a:t>
          </a:r>
        </a:p>
        <a:p>
          <a:pPr algn="l"/>
          <a:r>
            <a:rPr lang="en-US" sz="900">
              <a:latin typeface="Times New Roman" pitchFamily="18" charset="0"/>
              <a:cs typeface="Times New Roman" pitchFamily="18" charset="0"/>
            </a:rPr>
            <a:t>getInitParameters() -  to get initilization Parameter Names</a:t>
          </a:r>
        </a:p>
        <a:p>
          <a:pPr algn="l"/>
          <a:r>
            <a:rPr lang="en-US" sz="900">
              <a:latin typeface="Times New Roman" pitchFamily="18" charset="0"/>
              <a:cs typeface="Times New Roman" pitchFamily="18" charset="0"/>
            </a:rPr>
            <a:t>getServletName - to get name of the invoking Servlet Name</a:t>
          </a:r>
        </a:p>
      </dgm:t>
    </dgm:pt>
    <dgm:pt modelId="{9C89D733-FAAB-417C-AA1C-E73EBFA23B5C}" type="parTrans" cxnId="{89DB3089-4D2D-41AE-AA5B-BF742A871794}">
      <dgm:prSet/>
      <dgm:spPr/>
      <dgm:t>
        <a:bodyPr/>
        <a:lstStyle/>
        <a:p>
          <a:endParaRPr lang="en-US" sz="900">
            <a:latin typeface="Times New Roman" pitchFamily="18" charset="0"/>
            <a:cs typeface="Times New Roman" pitchFamily="18" charset="0"/>
          </a:endParaRPr>
        </a:p>
      </dgm:t>
    </dgm:pt>
    <dgm:pt modelId="{C817F6B8-EADB-4C0E-945A-63AC21C8A6E9}" type="sibTrans" cxnId="{89DB3089-4D2D-41AE-AA5B-BF742A871794}">
      <dgm:prSet/>
      <dgm:spPr/>
      <dgm:t>
        <a:bodyPr/>
        <a:lstStyle/>
        <a:p>
          <a:endParaRPr lang="en-US"/>
        </a:p>
      </dgm:t>
    </dgm:pt>
    <dgm:pt modelId="{6455B373-5E4C-4848-BB11-274466044F70}">
      <dgm:prSet custT="1"/>
      <dgm:spPr/>
      <dgm:t>
        <a:bodyPr/>
        <a:lstStyle/>
        <a:p>
          <a:r>
            <a:rPr lang="en-US" sz="900">
              <a:latin typeface="Times New Roman" pitchFamily="18" charset="0"/>
              <a:cs typeface="Times New Roman" pitchFamily="18" charset="0"/>
            </a:rPr>
            <a:t>getParameter() - get value of a specified parameter</a:t>
          </a:r>
        </a:p>
        <a:p>
          <a:r>
            <a:rPr lang="en-US" sz="900">
              <a:latin typeface="Times New Roman" pitchFamily="18" charset="0"/>
              <a:cs typeface="Times New Roman" pitchFamily="18" charset="0"/>
            </a:rPr>
            <a:t>getParameterNames() - get names of the parameters</a:t>
          </a:r>
        </a:p>
        <a:p>
          <a:r>
            <a:rPr lang="en-US" sz="900">
              <a:latin typeface="Times New Roman" pitchFamily="18" charset="0"/>
              <a:cs typeface="Times New Roman" pitchFamily="18" charset="0"/>
            </a:rPr>
            <a:t>getServerName() - To get name of the Server</a:t>
          </a:r>
        </a:p>
        <a:p>
          <a:endParaRPr lang="en-US" sz="900">
            <a:latin typeface="Times New Roman" pitchFamily="18" charset="0"/>
            <a:cs typeface="Times New Roman" pitchFamily="18" charset="0"/>
          </a:endParaRPr>
        </a:p>
      </dgm:t>
    </dgm:pt>
    <dgm:pt modelId="{3C1F7049-83D5-408B-A321-801674604A8C}" type="parTrans" cxnId="{AD55B590-E1C6-4731-A20D-508705759668}">
      <dgm:prSet/>
      <dgm:spPr/>
      <dgm:t>
        <a:bodyPr/>
        <a:lstStyle/>
        <a:p>
          <a:endParaRPr lang="en-US" sz="900">
            <a:latin typeface="Times New Roman" pitchFamily="18" charset="0"/>
            <a:cs typeface="Times New Roman" pitchFamily="18" charset="0"/>
          </a:endParaRPr>
        </a:p>
      </dgm:t>
    </dgm:pt>
    <dgm:pt modelId="{30297C02-8938-40EC-8995-8A34A9AEC3C9}" type="sibTrans" cxnId="{AD55B590-E1C6-4731-A20D-508705759668}">
      <dgm:prSet/>
      <dgm:spPr/>
      <dgm:t>
        <a:bodyPr/>
        <a:lstStyle/>
        <a:p>
          <a:endParaRPr lang="en-US"/>
        </a:p>
      </dgm:t>
    </dgm:pt>
    <dgm:pt modelId="{A5DC3853-BBA3-48DA-AE01-616DF8155071}">
      <dgm:prSet custT="1"/>
      <dgm:spPr/>
      <dgm:t>
        <a:bodyPr/>
        <a:lstStyle/>
        <a:p>
          <a:r>
            <a:rPr lang="en-US" sz="900">
              <a:latin typeface="Times New Roman" pitchFamily="18" charset="0"/>
              <a:cs typeface="Times New Roman" pitchFamily="18" charset="0"/>
            </a:rPr>
            <a:t>getWriter() - returns of object of PrintWriter</a:t>
          </a:r>
        </a:p>
        <a:p>
          <a:r>
            <a:rPr lang="en-US" sz="900">
              <a:latin typeface="Times New Roman" pitchFamily="18" charset="0"/>
              <a:cs typeface="Times New Roman" pitchFamily="18" charset="0"/>
            </a:rPr>
            <a:t>setContentLength() - to set length of the response content</a:t>
          </a:r>
        </a:p>
        <a:p>
          <a:r>
            <a:rPr lang="en-US" sz="900">
              <a:latin typeface="Times New Roman" pitchFamily="18" charset="0"/>
              <a:cs typeface="Times New Roman" pitchFamily="18" charset="0"/>
            </a:rPr>
            <a:t>setContentType-toset response content Type</a:t>
          </a:r>
        </a:p>
        <a:p>
          <a:endParaRPr lang="en-US" sz="900">
            <a:latin typeface="Times New Roman" pitchFamily="18" charset="0"/>
            <a:cs typeface="Times New Roman" pitchFamily="18" charset="0"/>
          </a:endParaRPr>
        </a:p>
      </dgm:t>
    </dgm:pt>
    <dgm:pt modelId="{9BCC8848-65A0-4979-AA75-99B6C2634688}" type="parTrans" cxnId="{003258FE-5B6A-4B2E-B9CA-A9AE77407B6D}">
      <dgm:prSet/>
      <dgm:spPr/>
      <dgm:t>
        <a:bodyPr/>
        <a:lstStyle/>
        <a:p>
          <a:endParaRPr lang="en-US"/>
        </a:p>
      </dgm:t>
    </dgm:pt>
    <dgm:pt modelId="{C57285F5-C7E0-4A58-9C9A-9E56E84F4F8A}" type="sibTrans" cxnId="{003258FE-5B6A-4B2E-B9CA-A9AE77407B6D}">
      <dgm:prSet/>
      <dgm:spPr/>
      <dgm:t>
        <a:bodyPr/>
        <a:lstStyle/>
        <a:p>
          <a:endParaRPr lang="en-US"/>
        </a:p>
      </dgm:t>
    </dgm:pt>
    <dgm:pt modelId="{EEFDB14D-C39B-4C2D-8156-D49AB465C7DB}">
      <dgm:prSet custT="1"/>
      <dgm:spPr/>
      <dgm:t>
        <a:bodyPr/>
        <a:lstStyle/>
        <a:p>
          <a:r>
            <a:rPr lang="en-US" sz="900">
              <a:latin typeface="Times New Roman" pitchFamily="18" charset="0"/>
              <a:cs typeface="Times New Roman" pitchFamily="18" charset="0"/>
            </a:rPr>
            <a:t>Implementation of all methods of Servlet and ServletConfig Interface</a:t>
          </a:r>
        </a:p>
      </dgm:t>
    </dgm:pt>
    <dgm:pt modelId="{E9E42E78-4F83-4949-BE9D-378C8C2165BF}" type="parTrans" cxnId="{30DFA339-7157-4950-A1E9-C341027D0186}">
      <dgm:prSet/>
      <dgm:spPr/>
      <dgm:t>
        <a:bodyPr/>
        <a:lstStyle/>
        <a:p>
          <a:endParaRPr lang="en-US"/>
        </a:p>
      </dgm:t>
    </dgm:pt>
    <dgm:pt modelId="{0866BAC3-6250-4422-88E4-C9E2107C5F04}" type="sibTrans" cxnId="{30DFA339-7157-4950-A1E9-C341027D0186}">
      <dgm:prSet/>
      <dgm:spPr/>
      <dgm:t>
        <a:bodyPr/>
        <a:lstStyle/>
        <a:p>
          <a:endParaRPr lang="en-US"/>
        </a:p>
      </dgm:t>
    </dgm:pt>
    <dgm:pt modelId="{E151AAA4-3FB4-40D5-BC00-9EA18FE541D9}">
      <dgm:prSet custT="1"/>
      <dgm:spPr/>
      <dgm:t>
        <a:bodyPr/>
        <a:lstStyle/>
        <a:p>
          <a:r>
            <a:rPr lang="en-US" sz="800">
              <a:latin typeface="Times New Roman" pitchFamily="18" charset="0"/>
              <a:cs typeface="Times New Roman" pitchFamily="18" charset="0"/>
            </a:rPr>
            <a:t>extends InputStream</a:t>
          </a:r>
        </a:p>
        <a:p>
          <a:r>
            <a:rPr lang="en-US" sz="800">
              <a:latin typeface="Times New Roman" pitchFamily="18" charset="0"/>
              <a:cs typeface="Times New Roman" pitchFamily="18" charset="0"/>
            </a:rPr>
            <a:t>provides an input stream that a servlet developer can use to read the data from the client request</a:t>
          </a:r>
        </a:p>
      </dgm:t>
    </dgm:pt>
    <dgm:pt modelId="{55BD353F-63CA-4FD1-84C3-84C452FD505D}" type="parTrans" cxnId="{301D3CDB-246D-49BA-BBC5-CF869AF79661}">
      <dgm:prSet/>
      <dgm:spPr/>
      <dgm:t>
        <a:bodyPr/>
        <a:lstStyle/>
        <a:p>
          <a:endParaRPr lang="en-US"/>
        </a:p>
      </dgm:t>
    </dgm:pt>
    <dgm:pt modelId="{6F9C821E-2E2A-46ED-98FD-78B8A6DF3FB6}" type="sibTrans" cxnId="{301D3CDB-246D-49BA-BBC5-CF869AF79661}">
      <dgm:prSet/>
      <dgm:spPr/>
      <dgm:t>
        <a:bodyPr/>
        <a:lstStyle/>
        <a:p>
          <a:endParaRPr lang="en-US"/>
        </a:p>
      </dgm:t>
    </dgm:pt>
    <dgm:pt modelId="{07ABCA33-53C9-4163-8EFE-C1074B28BB95}">
      <dgm:prSet custT="1"/>
      <dgm:spPr/>
      <dgm:t>
        <a:bodyPr/>
        <a:lstStyle/>
        <a:p>
          <a:r>
            <a:rPr lang="en-US" sz="900">
              <a:latin typeface="Times New Roman" pitchFamily="18" charset="0"/>
              <a:cs typeface="Times New Roman" pitchFamily="18" charset="0"/>
            </a:rPr>
            <a:t>to create a servlet</a:t>
          </a:r>
        </a:p>
      </dgm:t>
    </dgm:pt>
    <dgm:pt modelId="{9D43354E-3943-4F8D-9707-A8005C54A88F}" type="parTrans" cxnId="{9ACC6F72-F405-4FC5-A2AD-1382D605C784}">
      <dgm:prSet/>
      <dgm:spPr/>
      <dgm:t>
        <a:bodyPr/>
        <a:lstStyle/>
        <a:p>
          <a:endParaRPr lang="en-US"/>
        </a:p>
      </dgm:t>
    </dgm:pt>
    <dgm:pt modelId="{A4830632-8B01-451C-A7D3-BDB24DC4AFD6}" type="sibTrans" cxnId="{9ACC6F72-F405-4FC5-A2AD-1382D605C784}">
      <dgm:prSet/>
      <dgm:spPr/>
      <dgm:t>
        <a:bodyPr/>
        <a:lstStyle/>
        <a:p>
          <a:endParaRPr lang="en-US"/>
        </a:p>
      </dgm:t>
    </dgm:pt>
    <dgm:pt modelId="{3DEB9EBA-308E-403D-B349-891C06C2A776}">
      <dgm:prSet/>
      <dgm:spPr/>
      <dgm:t>
        <a:bodyPr/>
        <a:lstStyle/>
        <a:p>
          <a:r>
            <a:rPr lang="en-US">
              <a:latin typeface="Times New Roman" pitchFamily="18" charset="0"/>
              <a:cs typeface="Times New Roman" pitchFamily="18" charset="0"/>
            </a:rPr>
            <a:t>init() -  to Initialize Servlet</a:t>
          </a:r>
        </a:p>
        <a:p>
          <a:r>
            <a:rPr lang="en-US">
              <a:latin typeface="Times New Roman" pitchFamily="18" charset="0"/>
              <a:cs typeface="Times New Roman" pitchFamily="18" charset="0"/>
            </a:rPr>
            <a:t>service() - to process client request</a:t>
          </a:r>
        </a:p>
        <a:p>
          <a:r>
            <a:rPr lang="en-US">
              <a:latin typeface="Times New Roman" pitchFamily="18" charset="0"/>
              <a:cs typeface="Times New Roman" pitchFamily="18" charset="0"/>
            </a:rPr>
            <a:t>destroy()-to send servlet to garabage</a:t>
          </a:r>
        </a:p>
        <a:p>
          <a:endParaRPr lang="en-US"/>
        </a:p>
      </dgm:t>
    </dgm:pt>
    <dgm:pt modelId="{538E0D8B-B831-4C66-8E7E-D2B7459EFF84}" type="parTrans" cxnId="{8E6E37F9-60DB-4367-B06C-21FD8E612E45}">
      <dgm:prSet/>
      <dgm:spPr/>
      <dgm:t>
        <a:bodyPr/>
        <a:lstStyle/>
        <a:p>
          <a:endParaRPr lang="en-US"/>
        </a:p>
      </dgm:t>
    </dgm:pt>
    <dgm:pt modelId="{CFC3FD36-D3DD-455E-BBC4-E484EB2FD2A2}" type="sibTrans" cxnId="{8E6E37F9-60DB-4367-B06C-21FD8E612E45}">
      <dgm:prSet/>
      <dgm:spPr/>
      <dgm:t>
        <a:bodyPr/>
        <a:lstStyle/>
        <a:p>
          <a:endParaRPr lang="en-US"/>
        </a:p>
      </dgm:t>
    </dgm:pt>
    <dgm:pt modelId="{2CD223A3-C7BC-4E42-B146-55D96309FED9}">
      <dgm:prSet/>
      <dgm:spPr/>
      <dgm:t>
        <a:bodyPr/>
        <a:lstStyle/>
        <a:p>
          <a:endParaRPr lang="en-US"/>
        </a:p>
      </dgm:t>
    </dgm:pt>
    <dgm:pt modelId="{EFAFD2BE-9F74-41C4-92D2-AEEEAFAA88E2}" type="parTrans" cxnId="{6646B459-8C09-4B39-A489-5D63106FF98F}">
      <dgm:prSet/>
      <dgm:spPr/>
      <dgm:t>
        <a:bodyPr/>
        <a:lstStyle/>
        <a:p>
          <a:endParaRPr lang="en-US"/>
        </a:p>
      </dgm:t>
    </dgm:pt>
    <dgm:pt modelId="{270610F7-098D-4CB3-89E2-D3A9B00D0EEE}" type="sibTrans" cxnId="{6646B459-8C09-4B39-A489-5D63106FF98F}">
      <dgm:prSet/>
      <dgm:spPr/>
      <dgm:t>
        <a:bodyPr/>
        <a:lstStyle/>
        <a:p>
          <a:endParaRPr lang="en-US"/>
        </a:p>
      </dgm:t>
    </dgm:pt>
    <dgm:pt modelId="{B6BD17B2-7602-4289-8D56-2B9E57FA6B76}">
      <dgm:prSet custT="1"/>
      <dgm:spPr/>
      <dgm:t>
        <a:bodyPr/>
        <a:lstStyle/>
        <a:p>
          <a:r>
            <a:rPr lang="en-US" sz="900">
              <a:latin typeface="Times New Roman" pitchFamily="18" charset="0"/>
              <a:cs typeface="Times New Roman" pitchFamily="18" charset="0"/>
            </a:rPr>
            <a:t>To get configuration data</a:t>
          </a:r>
        </a:p>
      </dgm:t>
    </dgm:pt>
    <dgm:pt modelId="{011CC5D6-ACCE-43FA-8A81-ADAF0CB386C0}" type="parTrans" cxnId="{979A8431-607A-4073-BF28-AAAA96CF120E}">
      <dgm:prSet/>
      <dgm:spPr/>
      <dgm:t>
        <a:bodyPr/>
        <a:lstStyle/>
        <a:p>
          <a:endParaRPr lang="en-US"/>
        </a:p>
      </dgm:t>
    </dgm:pt>
    <dgm:pt modelId="{C1B23F87-8686-4EDC-9643-E0C5BD862ED1}" type="sibTrans" cxnId="{979A8431-607A-4073-BF28-AAAA96CF120E}">
      <dgm:prSet/>
      <dgm:spPr/>
      <dgm:t>
        <a:bodyPr/>
        <a:lstStyle/>
        <a:p>
          <a:endParaRPr lang="en-US"/>
        </a:p>
      </dgm:t>
    </dgm:pt>
    <dgm:pt modelId="{8A2F57AE-AFAA-411E-A1F0-9973DD06F5DD}">
      <dgm:prSet custT="1"/>
      <dgm:spPr/>
      <dgm:t>
        <a:bodyPr/>
        <a:lstStyle/>
        <a:p>
          <a:r>
            <a:rPr lang="en-US" sz="900">
              <a:latin typeface="Times New Roman" pitchFamily="18" charset="0"/>
              <a:cs typeface="Times New Roman" pitchFamily="18" charset="0"/>
            </a:rPr>
            <a:t>to get data from client request</a:t>
          </a:r>
        </a:p>
      </dgm:t>
    </dgm:pt>
    <dgm:pt modelId="{90D2F23D-2D99-4B5D-A0BA-E7C44B87714B}" type="parTrans" cxnId="{6165E569-A252-46DC-A0D5-23DE1676E9BD}">
      <dgm:prSet/>
      <dgm:spPr/>
      <dgm:t>
        <a:bodyPr/>
        <a:lstStyle/>
        <a:p>
          <a:endParaRPr lang="en-US"/>
        </a:p>
      </dgm:t>
    </dgm:pt>
    <dgm:pt modelId="{631F2182-9D60-4FBD-BEB5-93E19D9B0056}" type="sibTrans" cxnId="{6165E569-A252-46DC-A0D5-23DE1676E9BD}">
      <dgm:prSet/>
      <dgm:spPr/>
      <dgm:t>
        <a:bodyPr/>
        <a:lstStyle/>
        <a:p>
          <a:endParaRPr lang="en-US"/>
        </a:p>
      </dgm:t>
    </dgm:pt>
    <dgm:pt modelId="{1CE20307-9061-435A-9BF5-AEB82ED8CF31}">
      <dgm:prSet custT="1"/>
      <dgm:spPr/>
      <dgm:t>
        <a:bodyPr/>
        <a:lstStyle/>
        <a:p>
          <a:r>
            <a:rPr lang="en-US" sz="900">
              <a:latin typeface="Times New Roman" pitchFamily="18" charset="0"/>
              <a:cs typeface="Times New Roman" pitchFamily="18" charset="0"/>
            </a:rPr>
            <a:t>to send response to client</a:t>
          </a:r>
        </a:p>
      </dgm:t>
    </dgm:pt>
    <dgm:pt modelId="{B26C9673-6A03-4000-82FF-561D37AF7CF0}" type="parTrans" cxnId="{07769E26-7C7E-4B6E-B451-74CAD5109605}">
      <dgm:prSet/>
      <dgm:spPr/>
      <dgm:t>
        <a:bodyPr/>
        <a:lstStyle/>
        <a:p>
          <a:endParaRPr lang="en-US"/>
        </a:p>
      </dgm:t>
    </dgm:pt>
    <dgm:pt modelId="{40363DAB-31A1-4D4E-A3B3-7A9E4DA731F7}" type="sibTrans" cxnId="{07769E26-7C7E-4B6E-B451-74CAD5109605}">
      <dgm:prSet/>
      <dgm:spPr/>
      <dgm:t>
        <a:bodyPr/>
        <a:lstStyle/>
        <a:p>
          <a:endParaRPr lang="en-US"/>
        </a:p>
      </dgm:t>
    </dgm:pt>
    <dgm:pt modelId="{D2587105-BA8C-44DD-B24F-87CB1D837580}">
      <dgm:prSet custT="1"/>
      <dgm:spPr/>
      <dgm:t>
        <a:bodyPr/>
        <a:lstStyle/>
        <a:p>
          <a:r>
            <a:rPr lang="en-US" sz="900">
              <a:latin typeface="Times New Roman" pitchFamily="18" charset="0"/>
              <a:cs typeface="Times New Roman" pitchFamily="18" charset="0"/>
            </a:rPr>
            <a:t>extends OutputStraem</a:t>
          </a:r>
        </a:p>
        <a:p>
          <a:r>
            <a:rPr lang="en-US" sz="900">
              <a:latin typeface="Times New Roman" pitchFamily="18" charset="0"/>
              <a:cs typeface="Times New Roman" pitchFamily="18" charset="0"/>
            </a:rPr>
            <a:t>provides an output stream that a servlet developer can use to write data to a client response</a:t>
          </a:r>
        </a:p>
      </dgm:t>
    </dgm:pt>
    <dgm:pt modelId="{7E2EC4EB-C04B-4A88-BB6D-0A166680A44C}" type="parTrans" cxnId="{6C5219FE-9C4B-48C8-8342-67898991AA6B}">
      <dgm:prSet/>
      <dgm:spPr/>
      <dgm:t>
        <a:bodyPr/>
        <a:lstStyle/>
        <a:p>
          <a:endParaRPr lang="en-US"/>
        </a:p>
      </dgm:t>
    </dgm:pt>
    <dgm:pt modelId="{270DFD19-BB05-4D1A-BA50-302D5A4F57D9}" type="sibTrans" cxnId="{6C5219FE-9C4B-48C8-8342-67898991AA6B}">
      <dgm:prSet/>
      <dgm:spPr/>
      <dgm:t>
        <a:bodyPr/>
        <a:lstStyle/>
        <a:p>
          <a:endParaRPr lang="en-US"/>
        </a:p>
      </dgm:t>
    </dgm:pt>
    <dgm:pt modelId="{5DB8DE9B-3F5F-49D2-9A32-F436D4733CCF}">
      <dgm:prSet custT="1"/>
      <dgm:spPr/>
      <dgm:t>
        <a:bodyPr/>
        <a:lstStyle/>
        <a:p>
          <a:r>
            <a:rPr lang="en-US" sz="900">
              <a:latin typeface="Times New Roman" pitchFamily="18" charset="0"/>
              <a:cs typeface="Times New Roman" pitchFamily="18" charset="0"/>
            </a:rPr>
            <a:t>indicates that a servlet problem has occured</a:t>
          </a:r>
        </a:p>
      </dgm:t>
    </dgm:pt>
    <dgm:pt modelId="{01E16D70-88BC-4E9A-8E21-098A25AA3713}" type="parTrans" cxnId="{4E42D7DC-5E97-4162-AB38-1EE2F7852AE8}">
      <dgm:prSet/>
      <dgm:spPr/>
      <dgm:t>
        <a:bodyPr/>
        <a:lstStyle/>
        <a:p>
          <a:endParaRPr lang="en-US"/>
        </a:p>
      </dgm:t>
    </dgm:pt>
    <dgm:pt modelId="{A9D87FB4-2755-4C42-9418-6AA33D8F83E6}" type="sibTrans" cxnId="{4E42D7DC-5E97-4162-AB38-1EE2F7852AE8}">
      <dgm:prSet/>
      <dgm:spPr/>
      <dgm:t>
        <a:bodyPr/>
        <a:lstStyle/>
        <a:p>
          <a:endParaRPr lang="en-US"/>
        </a:p>
      </dgm:t>
    </dgm:pt>
    <dgm:pt modelId="{8D92B0A2-D673-49FC-93AE-EA08E37D540F}">
      <dgm:prSet custT="1"/>
      <dgm:spPr/>
      <dgm:t>
        <a:bodyPr/>
        <a:lstStyle/>
        <a:p>
          <a:r>
            <a:rPr lang="en-US" sz="900">
              <a:latin typeface="Times New Roman" pitchFamily="18" charset="0"/>
              <a:cs typeface="Times New Roman" pitchFamily="18" charset="0"/>
            </a:rPr>
            <a:t>Indicates that the a servlet is unavailable</a:t>
          </a:r>
        </a:p>
      </dgm:t>
    </dgm:pt>
    <dgm:pt modelId="{E27C44D4-4B35-4D6B-8A30-A29E31BC93D2}" type="parTrans" cxnId="{C4B4EA70-4DE8-4972-A10C-A7147D08EA56}">
      <dgm:prSet/>
      <dgm:spPr/>
      <dgm:t>
        <a:bodyPr/>
        <a:lstStyle/>
        <a:p>
          <a:endParaRPr lang="en-US"/>
        </a:p>
      </dgm:t>
    </dgm:pt>
    <dgm:pt modelId="{6F20DB2F-4953-4133-AB15-12E8309CDE47}" type="sibTrans" cxnId="{C4B4EA70-4DE8-4972-A10C-A7147D08EA56}">
      <dgm:prSet/>
      <dgm:spPr/>
      <dgm:t>
        <a:bodyPr/>
        <a:lstStyle/>
        <a:p>
          <a:endParaRPr lang="en-US"/>
        </a:p>
      </dgm:t>
    </dgm:pt>
    <dgm:pt modelId="{20A7EEFD-662C-44CC-9968-BB35170EDB5D}" type="pres">
      <dgm:prSet presAssocID="{F2CF8A43-090B-47B8-9D07-C3C3DAF341AC}" presName="hierChild1" presStyleCnt="0">
        <dgm:presLayoutVars>
          <dgm:chPref val="1"/>
          <dgm:dir/>
          <dgm:animOne val="branch"/>
          <dgm:animLvl val="lvl"/>
          <dgm:resizeHandles/>
        </dgm:presLayoutVars>
      </dgm:prSet>
      <dgm:spPr/>
    </dgm:pt>
    <dgm:pt modelId="{7744410B-0AF8-4B16-BA91-22FCF695825C}" type="pres">
      <dgm:prSet presAssocID="{7C0E1447-1A8E-4598-84C3-EFC3EACC0120}" presName="hierRoot1" presStyleCnt="0"/>
      <dgm:spPr/>
    </dgm:pt>
    <dgm:pt modelId="{488BD1FC-0A09-4A26-A5F8-D70C1A801137}" type="pres">
      <dgm:prSet presAssocID="{7C0E1447-1A8E-4598-84C3-EFC3EACC0120}" presName="composite" presStyleCnt="0"/>
      <dgm:spPr/>
    </dgm:pt>
    <dgm:pt modelId="{92FC4E14-35E2-4739-981F-CE074C3106BC}" type="pres">
      <dgm:prSet presAssocID="{7C0E1447-1A8E-4598-84C3-EFC3EACC0120}" presName="background" presStyleLbl="node0" presStyleIdx="0" presStyleCnt="1"/>
      <dgm:spPr/>
    </dgm:pt>
    <dgm:pt modelId="{A200CAF5-4095-4122-94A7-CD18B5C32C32}" type="pres">
      <dgm:prSet presAssocID="{7C0E1447-1A8E-4598-84C3-EFC3EACC0120}" presName="text" presStyleLbl="fgAcc0" presStyleIdx="0" presStyleCnt="1" custScaleX="354965" custScaleY="137846">
        <dgm:presLayoutVars>
          <dgm:chPref val="3"/>
        </dgm:presLayoutVars>
      </dgm:prSet>
      <dgm:spPr/>
    </dgm:pt>
    <dgm:pt modelId="{418F7A84-225E-41E0-97CC-42A84C73F668}" type="pres">
      <dgm:prSet presAssocID="{7C0E1447-1A8E-4598-84C3-EFC3EACC0120}" presName="hierChild2" presStyleCnt="0"/>
      <dgm:spPr/>
    </dgm:pt>
    <dgm:pt modelId="{E2833B47-2506-4611-8FE4-598378F29AD9}" type="pres">
      <dgm:prSet presAssocID="{E3527DBF-4BB1-497C-B5A1-29D9B7A98FDD}" presName="Name10" presStyleLbl="parChTrans1D2" presStyleIdx="0" presStyleCnt="2"/>
      <dgm:spPr/>
    </dgm:pt>
    <dgm:pt modelId="{804E480F-9015-4A07-8017-4630A12A8DD6}" type="pres">
      <dgm:prSet presAssocID="{BB5EC08C-8FC5-4E10-BB96-9ADA3B3653A2}" presName="hierRoot2" presStyleCnt="0"/>
      <dgm:spPr/>
    </dgm:pt>
    <dgm:pt modelId="{F9BD26FB-8798-4E89-8B97-DC2C2360A1F0}" type="pres">
      <dgm:prSet presAssocID="{BB5EC08C-8FC5-4E10-BB96-9ADA3B3653A2}" presName="composite2" presStyleCnt="0"/>
      <dgm:spPr/>
    </dgm:pt>
    <dgm:pt modelId="{8015645F-A456-4B56-BF8A-C99588714DD1}" type="pres">
      <dgm:prSet presAssocID="{BB5EC08C-8FC5-4E10-BB96-9ADA3B3653A2}" presName="background2" presStyleLbl="node2" presStyleIdx="0" presStyleCnt="2"/>
      <dgm:spPr/>
    </dgm:pt>
    <dgm:pt modelId="{338ABDAE-8011-49AC-985C-AE0402978C81}" type="pres">
      <dgm:prSet presAssocID="{BB5EC08C-8FC5-4E10-BB96-9ADA3B3653A2}" presName="text2" presStyleLbl="fgAcc2" presStyleIdx="0" presStyleCnt="2" custScaleX="177324">
        <dgm:presLayoutVars>
          <dgm:chPref val="3"/>
        </dgm:presLayoutVars>
      </dgm:prSet>
      <dgm:spPr/>
    </dgm:pt>
    <dgm:pt modelId="{8E71E878-6B36-4341-8635-E5E5EB20B029}" type="pres">
      <dgm:prSet presAssocID="{BB5EC08C-8FC5-4E10-BB96-9ADA3B3653A2}" presName="hierChild3" presStyleCnt="0"/>
      <dgm:spPr/>
    </dgm:pt>
    <dgm:pt modelId="{76017A4C-940E-49DC-9BB4-2B6290D2A104}" type="pres">
      <dgm:prSet presAssocID="{0CB44912-B4F9-44CD-B780-518248D83289}" presName="Name17" presStyleLbl="parChTrans1D3" presStyleIdx="0" presStyleCnt="10"/>
      <dgm:spPr/>
    </dgm:pt>
    <dgm:pt modelId="{2A231E19-F557-4677-8515-9DD37C3D44DA}" type="pres">
      <dgm:prSet presAssocID="{2AE30495-ADA9-4F58-AF6E-165C0556D06F}" presName="hierRoot3" presStyleCnt="0"/>
      <dgm:spPr/>
    </dgm:pt>
    <dgm:pt modelId="{A9543108-E13F-44E0-8BAB-106D7FE3932C}" type="pres">
      <dgm:prSet presAssocID="{2AE30495-ADA9-4F58-AF6E-165C0556D06F}" presName="composite3" presStyleCnt="0"/>
      <dgm:spPr/>
    </dgm:pt>
    <dgm:pt modelId="{9947BECD-D9A4-42B2-BBDB-95E18C756D32}" type="pres">
      <dgm:prSet presAssocID="{2AE30495-ADA9-4F58-AF6E-165C0556D06F}" presName="background3" presStyleLbl="node3" presStyleIdx="0" presStyleCnt="10"/>
      <dgm:spPr/>
    </dgm:pt>
    <dgm:pt modelId="{7BBE1FD0-E48F-4213-B2EF-F9D718B2AF7D}" type="pres">
      <dgm:prSet presAssocID="{2AE30495-ADA9-4F58-AF6E-165C0556D06F}" presName="text3" presStyleLbl="fgAcc3" presStyleIdx="0" presStyleCnt="10" custScaleX="233927">
        <dgm:presLayoutVars>
          <dgm:chPref val="3"/>
        </dgm:presLayoutVars>
      </dgm:prSet>
      <dgm:spPr/>
    </dgm:pt>
    <dgm:pt modelId="{54678178-A121-4552-9135-A83ADD3A88BD}" type="pres">
      <dgm:prSet presAssocID="{2AE30495-ADA9-4F58-AF6E-165C0556D06F}" presName="hierChild4" presStyleCnt="0"/>
      <dgm:spPr/>
    </dgm:pt>
    <dgm:pt modelId="{AC570206-ED85-4100-81F6-A1687DE4F1E4}" type="pres">
      <dgm:prSet presAssocID="{9D43354E-3943-4F8D-9707-A8005C54A88F}" presName="Name23" presStyleLbl="parChTrans1D4" presStyleIdx="0" presStyleCnt="13"/>
      <dgm:spPr/>
    </dgm:pt>
    <dgm:pt modelId="{8050FAB3-1501-46F2-9214-7648DB2FAD21}" type="pres">
      <dgm:prSet presAssocID="{07ABCA33-53C9-4163-8EFE-C1074B28BB95}" presName="hierRoot4" presStyleCnt="0"/>
      <dgm:spPr/>
    </dgm:pt>
    <dgm:pt modelId="{48C51632-4409-406B-B6AC-ADFF31C100AC}" type="pres">
      <dgm:prSet presAssocID="{07ABCA33-53C9-4163-8EFE-C1074B28BB95}" presName="composite4" presStyleCnt="0"/>
      <dgm:spPr/>
    </dgm:pt>
    <dgm:pt modelId="{D7F5F6EC-A55A-4817-9AE3-08318E676288}" type="pres">
      <dgm:prSet presAssocID="{07ABCA33-53C9-4163-8EFE-C1074B28BB95}" presName="background4" presStyleLbl="node4" presStyleIdx="0" presStyleCnt="13"/>
      <dgm:spPr/>
    </dgm:pt>
    <dgm:pt modelId="{F0BB40B5-1068-4C20-9B51-F31B4807BFD0}" type="pres">
      <dgm:prSet presAssocID="{07ABCA33-53C9-4163-8EFE-C1074B28BB95}" presName="text4" presStyleLbl="fgAcc4" presStyleIdx="0" presStyleCnt="13" custScaleX="269524">
        <dgm:presLayoutVars>
          <dgm:chPref val="3"/>
        </dgm:presLayoutVars>
      </dgm:prSet>
      <dgm:spPr/>
    </dgm:pt>
    <dgm:pt modelId="{EF01EA46-B4EE-4B61-8FA0-8072CBBC7FF7}" type="pres">
      <dgm:prSet presAssocID="{07ABCA33-53C9-4163-8EFE-C1074B28BB95}" presName="hierChild5" presStyleCnt="0"/>
      <dgm:spPr/>
    </dgm:pt>
    <dgm:pt modelId="{572B0B9A-45CD-4CAF-98DB-1EADBB99885E}" type="pres">
      <dgm:prSet presAssocID="{538E0D8B-B831-4C66-8E7E-D2B7459EFF84}" presName="Name23" presStyleLbl="parChTrans1D4" presStyleIdx="1" presStyleCnt="13"/>
      <dgm:spPr/>
    </dgm:pt>
    <dgm:pt modelId="{83E58F25-D0F5-4D09-A238-17C948FC6967}" type="pres">
      <dgm:prSet presAssocID="{3DEB9EBA-308E-403D-B349-891C06C2A776}" presName="hierRoot4" presStyleCnt="0"/>
      <dgm:spPr/>
    </dgm:pt>
    <dgm:pt modelId="{C60B3D2C-D7EF-4205-A41F-11EA6E53DF48}" type="pres">
      <dgm:prSet presAssocID="{3DEB9EBA-308E-403D-B349-891C06C2A776}" presName="composite4" presStyleCnt="0"/>
      <dgm:spPr/>
    </dgm:pt>
    <dgm:pt modelId="{E84F794E-12B8-4684-9EC1-CEC03ED96E36}" type="pres">
      <dgm:prSet presAssocID="{3DEB9EBA-308E-403D-B349-891C06C2A776}" presName="background4" presStyleLbl="node4" presStyleIdx="1" presStyleCnt="13"/>
      <dgm:spPr/>
    </dgm:pt>
    <dgm:pt modelId="{43DF188C-CD24-4521-BD71-13EBC29435F6}" type="pres">
      <dgm:prSet presAssocID="{3DEB9EBA-308E-403D-B349-891C06C2A776}" presName="text4" presStyleLbl="fgAcc4" presStyleIdx="1" presStyleCnt="13" custScaleX="137951" custScaleY="381875" custLinFactX="-33686" custLinFactY="76040" custLinFactNeighborX="-100000" custLinFactNeighborY="100000">
        <dgm:presLayoutVars>
          <dgm:chPref val="3"/>
        </dgm:presLayoutVars>
      </dgm:prSet>
      <dgm:spPr/>
    </dgm:pt>
    <dgm:pt modelId="{EA0A313E-F2CC-41D7-83E1-C8068318E2D5}" type="pres">
      <dgm:prSet presAssocID="{3DEB9EBA-308E-403D-B349-891C06C2A776}" presName="hierChild5" presStyleCnt="0"/>
      <dgm:spPr/>
    </dgm:pt>
    <dgm:pt modelId="{303ABAFB-EDF9-4946-9442-70C92C0B8A85}" type="pres">
      <dgm:prSet presAssocID="{C6B0C50D-3E8E-4D0B-AD1A-F619B4947EF9}" presName="Name17" presStyleLbl="parChTrans1D3" presStyleIdx="1" presStyleCnt="10"/>
      <dgm:spPr/>
    </dgm:pt>
    <dgm:pt modelId="{5C376821-D0FE-4773-9F60-C46A7D9DC7FF}" type="pres">
      <dgm:prSet presAssocID="{5F75B777-9E58-4373-93AA-4CF2CAAA01CD}" presName="hierRoot3" presStyleCnt="0"/>
      <dgm:spPr/>
    </dgm:pt>
    <dgm:pt modelId="{794ECDC3-782A-4409-8059-7FE4DA36E0CF}" type="pres">
      <dgm:prSet presAssocID="{5F75B777-9E58-4373-93AA-4CF2CAAA01CD}" presName="composite3" presStyleCnt="0"/>
      <dgm:spPr/>
    </dgm:pt>
    <dgm:pt modelId="{6BED6C8E-7143-44A2-B865-2490D3F942C8}" type="pres">
      <dgm:prSet presAssocID="{5F75B777-9E58-4373-93AA-4CF2CAAA01CD}" presName="background3" presStyleLbl="node3" presStyleIdx="1" presStyleCnt="10"/>
      <dgm:spPr/>
    </dgm:pt>
    <dgm:pt modelId="{4166BD0E-A521-4548-BFC3-4CE7E1116877}" type="pres">
      <dgm:prSet presAssocID="{5F75B777-9E58-4373-93AA-4CF2CAAA01CD}" presName="text3" presStyleLbl="fgAcc3" presStyleIdx="1" presStyleCnt="10" custScaleX="265100" custLinFactNeighborX="-80788">
        <dgm:presLayoutVars>
          <dgm:chPref val="3"/>
        </dgm:presLayoutVars>
      </dgm:prSet>
      <dgm:spPr/>
    </dgm:pt>
    <dgm:pt modelId="{8A072F04-B452-4FEE-BC9C-D0E57BD8145B}" type="pres">
      <dgm:prSet presAssocID="{5F75B777-9E58-4373-93AA-4CF2CAAA01CD}" presName="hierChild4" presStyleCnt="0"/>
      <dgm:spPr/>
    </dgm:pt>
    <dgm:pt modelId="{64B9167D-173A-479F-931A-7EFC06C55C73}" type="pres">
      <dgm:prSet presAssocID="{011CC5D6-ACCE-43FA-8A81-ADAF0CB386C0}" presName="Name23" presStyleLbl="parChTrans1D4" presStyleIdx="2" presStyleCnt="13"/>
      <dgm:spPr/>
    </dgm:pt>
    <dgm:pt modelId="{BE6FD063-50E9-46D0-BCBA-B676953F9BB5}" type="pres">
      <dgm:prSet presAssocID="{B6BD17B2-7602-4289-8D56-2B9E57FA6B76}" presName="hierRoot4" presStyleCnt="0"/>
      <dgm:spPr/>
    </dgm:pt>
    <dgm:pt modelId="{90C9737C-10F6-4E51-A625-3E981EC6C6E9}" type="pres">
      <dgm:prSet presAssocID="{B6BD17B2-7602-4289-8D56-2B9E57FA6B76}" presName="composite4" presStyleCnt="0"/>
      <dgm:spPr/>
    </dgm:pt>
    <dgm:pt modelId="{D13FED70-5298-43B9-8CD9-1E6D6D899300}" type="pres">
      <dgm:prSet presAssocID="{B6BD17B2-7602-4289-8D56-2B9E57FA6B76}" presName="background4" presStyleLbl="node4" presStyleIdx="2" presStyleCnt="13"/>
      <dgm:spPr/>
    </dgm:pt>
    <dgm:pt modelId="{2B4B1820-10D1-47ED-A727-EBE9EC3DAE53}" type="pres">
      <dgm:prSet presAssocID="{B6BD17B2-7602-4289-8D56-2B9E57FA6B76}" presName="text4" presStyleLbl="fgAcc4" presStyleIdx="2" presStyleCnt="13" custScaleX="212838" custScaleY="151510" custLinFactX="-4811" custLinFactNeighborX="-100000" custLinFactNeighborY="31143">
        <dgm:presLayoutVars>
          <dgm:chPref val="3"/>
        </dgm:presLayoutVars>
      </dgm:prSet>
      <dgm:spPr/>
    </dgm:pt>
    <dgm:pt modelId="{416AD2C4-5711-4BA2-9F38-AECD89ACF04D}" type="pres">
      <dgm:prSet presAssocID="{B6BD17B2-7602-4289-8D56-2B9E57FA6B76}" presName="hierChild5" presStyleCnt="0"/>
      <dgm:spPr/>
    </dgm:pt>
    <dgm:pt modelId="{2B7A4E1F-E7A6-4B4A-ABB5-2228BA4C8D31}" type="pres">
      <dgm:prSet presAssocID="{9C89D733-FAAB-417C-AA1C-E73EBFA23B5C}" presName="Name23" presStyleLbl="parChTrans1D4" presStyleIdx="3" presStyleCnt="13"/>
      <dgm:spPr/>
    </dgm:pt>
    <dgm:pt modelId="{72F88DAC-89C9-48A1-ACED-88C48684A88C}" type="pres">
      <dgm:prSet presAssocID="{039A2F56-3DC5-4F91-97CF-7B7793CB569B}" presName="hierRoot4" presStyleCnt="0"/>
      <dgm:spPr/>
    </dgm:pt>
    <dgm:pt modelId="{0DC94DAE-AECC-491C-A3B0-79E0B1B5E243}" type="pres">
      <dgm:prSet presAssocID="{039A2F56-3DC5-4F91-97CF-7B7793CB569B}" presName="composite4" presStyleCnt="0"/>
      <dgm:spPr/>
    </dgm:pt>
    <dgm:pt modelId="{07CED91B-CDE5-4B91-A913-35F9036A0AF9}" type="pres">
      <dgm:prSet presAssocID="{039A2F56-3DC5-4F91-97CF-7B7793CB569B}" presName="background4" presStyleLbl="node4" presStyleIdx="3" presStyleCnt="13"/>
      <dgm:spPr/>
    </dgm:pt>
    <dgm:pt modelId="{3B2FD3FA-6FF2-4463-9E21-A02D1B07E781}" type="pres">
      <dgm:prSet presAssocID="{039A2F56-3DC5-4F91-97CF-7B7793CB569B}" presName="text4" presStyleLbl="fgAcc4" presStyleIdx="3" presStyleCnt="13" custScaleX="287992" custScaleY="761217" custLinFactX="-5701" custLinFactY="7245" custLinFactNeighborX="-100000" custLinFactNeighborY="100000">
        <dgm:presLayoutVars>
          <dgm:chPref val="3"/>
        </dgm:presLayoutVars>
      </dgm:prSet>
      <dgm:spPr/>
    </dgm:pt>
    <dgm:pt modelId="{5EA1858A-2F14-49DF-81EA-AFB2A08FEBAE}" type="pres">
      <dgm:prSet presAssocID="{039A2F56-3DC5-4F91-97CF-7B7793CB569B}" presName="hierChild5" presStyleCnt="0"/>
      <dgm:spPr/>
    </dgm:pt>
    <dgm:pt modelId="{F193022B-7873-4F9D-B1B5-66F2CF1960A5}" type="pres">
      <dgm:prSet presAssocID="{EFAFD2BE-9F74-41C4-92D2-AEEEAFAA88E2}" presName="Name17" presStyleLbl="parChTrans1D3" presStyleIdx="2" presStyleCnt="10"/>
      <dgm:spPr/>
    </dgm:pt>
    <dgm:pt modelId="{BA070A6B-B28E-4374-9652-9EDCDF6B5B2A}" type="pres">
      <dgm:prSet presAssocID="{2CD223A3-C7BC-4E42-B146-55D96309FED9}" presName="hierRoot3" presStyleCnt="0"/>
      <dgm:spPr/>
    </dgm:pt>
    <dgm:pt modelId="{48129E65-AAA0-4809-91BD-659FD1D4C246}" type="pres">
      <dgm:prSet presAssocID="{2CD223A3-C7BC-4E42-B146-55D96309FED9}" presName="composite3" presStyleCnt="0"/>
      <dgm:spPr/>
    </dgm:pt>
    <dgm:pt modelId="{4CE9EA77-CBE2-4707-9BD2-1653E96787BD}" type="pres">
      <dgm:prSet presAssocID="{2CD223A3-C7BC-4E42-B146-55D96309FED9}" presName="background3" presStyleLbl="node3" presStyleIdx="2" presStyleCnt="10"/>
      <dgm:spPr/>
    </dgm:pt>
    <dgm:pt modelId="{92142008-9D88-4F6F-B9CA-147855466057}" type="pres">
      <dgm:prSet presAssocID="{2CD223A3-C7BC-4E42-B146-55D96309FED9}" presName="text3" presStyleLbl="fgAcc3" presStyleIdx="2" presStyleCnt="10">
        <dgm:presLayoutVars>
          <dgm:chPref val="3"/>
        </dgm:presLayoutVars>
      </dgm:prSet>
      <dgm:spPr/>
    </dgm:pt>
    <dgm:pt modelId="{27053739-7654-4EAF-B6D3-A65A28FE31FE}" type="pres">
      <dgm:prSet presAssocID="{2CD223A3-C7BC-4E42-B146-55D96309FED9}" presName="hierChild4" presStyleCnt="0"/>
      <dgm:spPr/>
    </dgm:pt>
    <dgm:pt modelId="{2B55DB90-B8A3-4810-AE10-1376F43879A2}" type="pres">
      <dgm:prSet presAssocID="{2723ABDE-AB27-443E-994A-48AC92C50903}" presName="Name17" presStyleLbl="parChTrans1D3" presStyleIdx="3" presStyleCnt="10"/>
      <dgm:spPr/>
    </dgm:pt>
    <dgm:pt modelId="{5CFA9E0A-2E9C-42EE-810B-A2A2775D1722}" type="pres">
      <dgm:prSet presAssocID="{137061A2-A47F-4934-8BBC-411984311319}" presName="hierRoot3" presStyleCnt="0"/>
      <dgm:spPr/>
    </dgm:pt>
    <dgm:pt modelId="{DE538D57-AABF-410B-82E7-40A13A555835}" type="pres">
      <dgm:prSet presAssocID="{137061A2-A47F-4934-8BBC-411984311319}" presName="composite3" presStyleCnt="0"/>
      <dgm:spPr/>
    </dgm:pt>
    <dgm:pt modelId="{22CB22C2-5170-4F3D-A222-5B42B7FC2D8E}" type="pres">
      <dgm:prSet presAssocID="{137061A2-A47F-4934-8BBC-411984311319}" presName="background3" presStyleLbl="node3" presStyleIdx="3" presStyleCnt="10"/>
      <dgm:spPr/>
    </dgm:pt>
    <dgm:pt modelId="{0910B334-7FB9-4177-A991-22169ED42209}" type="pres">
      <dgm:prSet presAssocID="{137061A2-A47F-4934-8BBC-411984311319}" presName="text3" presStyleLbl="fgAcc3" presStyleIdx="3" presStyleCnt="10" custScaleX="194272" custLinFactX="-62309" custLinFactNeighborX="-100000" custLinFactNeighborY="-9067">
        <dgm:presLayoutVars>
          <dgm:chPref val="3"/>
        </dgm:presLayoutVars>
      </dgm:prSet>
      <dgm:spPr/>
    </dgm:pt>
    <dgm:pt modelId="{659799FB-6954-4408-BEAB-E1C8725250C5}" type="pres">
      <dgm:prSet presAssocID="{137061A2-A47F-4934-8BBC-411984311319}" presName="hierChild4" presStyleCnt="0"/>
      <dgm:spPr/>
    </dgm:pt>
    <dgm:pt modelId="{0699EEC1-7A02-4EB6-9330-D5ABA6377049}" type="pres">
      <dgm:prSet presAssocID="{90D2F23D-2D99-4B5D-A0BA-E7C44B87714B}" presName="Name23" presStyleLbl="parChTrans1D4" presStyleIdx="4" presStyleCnt="13"/>
      <dgm:spPr/>
    </dgm:pt>
    <dgm:pt modelId="{FC9DED60-F356-40E8-A981-E9A36295F084}" type="pres">
      <dgm:prSet presAssocID="{8A2F57AE-AFAA-411E-A1F0-9973DD06F5DD}" presName="hierRoot4" presStyleCnt="0"/>
      <dgm:spPr/>
    </dgm:pt>
    <dgm:pt modelId="{5B71C176-4D58-4BB1-BFE0-67F4ED8DCF94}" type="pres">
      <dgm:prSet presAssocID="{8A2F57AE-AFAA-411E-A1F0-9973DD06F5DD}" presName="composite4" presStyleCnt="0"/>
      <dgm:spPr/>
    </dgm:pt>
    <dgm:pt modelId="{5B9B3595-A2AC-4532-A93A-8D6A5D1FE476}" type="pres">
      <dgm:prSet presAssocID="{8A2F57AE-AFAA-411E-A1F0-9973DD06F5DD}" presName="background4" presStyleLbl="node4" presStyleIdx="4" presStyleCnt="13"/>
      <dgm:spPr/>
    </dgm:pt>
    <dgm:pt modelId="{99263B1D-BDD2-4447-8081-7C3DDEF3F84A}" type="pres">
      <dgm:prSet presAssocID="{8A2F57AE-AFAA-411E-A1F0-9973DD06F5DD}" presName="text4" presStyleLbl="fgAcc4" presStyleIdx="4" presStyleCnt="13" custScaleX="239879" custScaleY="139340" custLinFactX="-60182" custLinFactNeighborX="-100000" custLinFactNeighborY="24914">
        <dgm:presLayoutVars>
          <dgm:chPref val="3"/>
        </dgm:presLayoutVars>
      </dgm:prSet>
      <dgm:spPr/>
    </dgm:pt>
    <dgm:pt modelId="{671AF6E4-62C6-45FB-8F26-0ED8CA2D7172}" type="pres">
      <dgm:prSet presAssocID="{8A2F57AE-AFAA-411E-A1F0-9973DD06F5DD}" presName="hierChild5" presStyleCnt="0"/>
      <dgm:spPr/>
    </dgm:pt>
    <dgm:pt modelId="{76F17146-5826-4EE6-A7DE-91C4F9855938}" type="pres">
      <dgm:prSet presAssocID="{3C1F7049-83D5-408B-A321-801674604A8C}" presName="Name23" presStyleLbl="parChTrans1D4" presStyleIdx="5" presStyleCnt="13"/>
      <dgm:spPr/>
    </dgm:pt>
    <dgm:pt modelId="{06C6B735-5869-4BB9-9C28-75BB6A923A70}" type="pres">
      <dgm:prSet presAssocID="{6455B373-5E4C-4848-BB11-274466044F70}" presName="hierRoot4" presStyleCnt="0"/>
      <dgm:spPr/>
    </dgm:pt>
    <dgm:pt modelId="{4292C4D4-B647-4A87-A12B-8C21F7186F5F}" type="pres">
      <dgm:prSet presAssocID="{6455B373-5E4C-4848-BB11-274466044F70}" presName="composite4" presStyleCnt="0"/>
      <dgm:spPr/>
    </dgm:pt>
    <dgm:pt modelId="{FF6C1616-8206-43DF-87C8-9A7D78E86C81}" type="pres">
      <dgm:prSet presAssocID="{6455B373-5E4C-4848-BB11-274466044F70}" presName="background4" presStyleLbl="node4" presStyleIdx="5" presStyleCnt="13"/>
      <dgm:spPr/>
    </dgm:pt>
    <dgm:pt modelId="{E083FC95-CE02-4EF8-8AB1-15F2E823C5B6}" type="pres">
      <dgm:prSet presAssocID="{6455B373-5E4C-4848-BB11-274466044F70}" presName="text4" presStyleLbl="fgAcc4" presStyleIdx="5" presStyleCnt="13" custScaleX="284923" custScaleY="816357" custLinFactX="-51707" custLinFactNeighborX="-100000" custLinFactNeighborY="73279">
        <dgm:presLayoutVars>
          <dgm:chPref val="3"/>
        </dgm:presLayoutVars>
      </dgm:prSet>
      <dgm:spPr/>
    </dgm:pt>
    <dgm:pt modelId="{CBE916B3-ED70-4F1E-B930-09912E653AC9}" type="pres">
      <dgm:prSet presAssocID="{6455B373-5E4C-4848-BB11-274466044F70}" presName="hierChild5" presStyleCnt="0"/>
      <dgm:spPr/>
    </dgm:pt>
    <dgm:pt modelId="{9D77A5EC-62C9-4FDA-B276-DF28AA8BD8B4}" type="pres">
      <dgm:prSet presAssocID="{86CA2D63-32F7-4048-9913-636D1874F20F}" presName="Name17" presStyleLbl="parChTrans1D3" presStyleIdx="4" presStyleCnt="10"/>
      <dgm:spPr/>
    </dgm:pt>
    <dgm:pt modelId="{5F9F0B54-D69A-464A-A7BF-FC00C0326431}" type="pres">
      <dgm:prSet presAssocID="{49C3976D-7FFF-4AB1-8092-5486FE8FE40F}" presName="hierRoot3" presStyleCnt="0"/>
      <dgm:spPr/>
    </dgm:pt>
    <dgm:pt modelId="{4EB18C89-652F-4E04-852B-3DFEA3BA8536}" type="pres">
      <dgm:prSet presAssocID="{49C3976D-7FFF-4AB1-8092-5486FE8FE40F}" presName="composite3" presStyleCnt="0"/>
      <dgm:spPr/>
    </dgm:pt>
    <dgm:pt modelId="{117FD94D-2936-4A06-A633-F60B9C456021}" type="pres">
      <dgm:prSet presAssocID="{49C3976D-7FFF-4AB1-8092-5486FE8FE40F}" presName="background3" presStyleLbl="node3" presStyleIdx="4" presStyleCnt="10"/>
      <dgm:spPr/>
    </dgm:pt>
    <dgm:pt modelId="{91BB7324-268F-49A0-B851-D9CCCD3A5519}" type="pres">
      <dgm:prSet presAssocID="{49C3976D-7FFF-4AB1-8092-5486FE8FE40F}" presName="text3" presStyleLbl="fgAcc3" presStyleIdx="4" presStyleCnt="10" custScaleX="263261" custLinFactX="-47495" custLinFactNeighborX="-100000" custLinFactNeighborY="11834">
        <dgm:presLayoutVars>
          <dgm:chPref val="3"/>
        </dgm:presLayoutVars>
      </dgm:prSet>
      <dgm:spPr/>
    </dgm:pt>
    <dgm:pt modelId="{42545FE1-B326-4BBD-ABEA-FB5BD82C772D}" type="pres">
      <dgm:prSet presAssocID="{49C3976D-7FFF-4AB1-8092-5486FE8FE40F}" presName="hierChild4" presStyleCnt="0"/>
      <dgm:spPr/>
    </dgm:pt>
    <dgm:pt modelId="{E74C00FD-5872-4292-BC8A-558260DCEA13}" type="pres">
      <dgm:prSet presAssocID="{B26C9673-6A03-4000-82FF-561D37AF7CF0}" presName="Name23" presStyleLbl="parChTrans1D4" presStyleIdx="6" presStyleCnt="13"/>
      <dgm:spPr/>
    </dgm:pt>
    <dgm:pt modelId="{FBBBDC9A-06F7-42BE-82C9-AD2356DE9FE3}" type="pres">
      <dgm:prSet presAssocID="{1CE20307-9061-435A-9BF5-AEB82ED8CF31}" presName="hierRoot4" presStyleCnt="0"/>
      <dgm:spPr/>
    </dgm:pt>
    <dgm:pt modelId="{1911209A-E053-4F21-8B4E-CFBF63CFDD37}" type="pres">
      <dgm:prSet presAssocID="{1CE20307-9061-435A-9BF5-AEB82ED8CF31}" presName="composite4" presStyleCnt="0"/>
      <dgm:spPr/>
    </dgm:pt>
    <dgm:pt modelId="{1EA77320-9F2E-4901-AD5A-542AC60D1A13}" type="pres">
      <dgm:prSet presAssocID="{1CE20307-9061-435A-9BF5-AEB82ED8CF31}" presName="background4" presStyleLbl="node4" presStyleIdx="6" presStyleCnt="13"/>
      <dgm:spPr/>
    </dgm:pt>
    <dgm:pt modelId="{C277AACA-D3B1-4E32-9F3A-E19F0BBF52C1}" type="pres">
      <dgm:prSet presAssocID="{1CE20307-9061-435A-9BF5-AEB82ED8CF31}" presName="text4" presStyleLbl="fgAcc4" presStyleIdx="6" presStyleCnt="13" custScaleX="282088" custLinFactX="-26195" custLinFactNeighborX="-100000" custLinFactNeighborY="42969">
        <dgm:presLayoutVars>
          <dgm:chPref val="3"/>
        </dgm:presLayoutVars>
      </dgm:prSet>
      <dgm:spPr/>
    </dgm:pt>
    <dgm:pt modelId="{ECCB5BC8-F07C-477E-B4AE-6CD6E43A325C}" type="pres">
      <dgm:prSet presAssocID="{1CE20307-9061-435A-9BF5-AEB82ED8CF31}" presName="hierChild5" presStyleCnt="0"/>
      <dgm:spPr/>
    </dgm:pt>
    <dgm:pt modelId="{224E8DAB-B01A-4BE1-831F-E85983BF5467}" type="pres">
      <dgm:prSet presAssocID="{9BCC8848-65A0-4979-AA75-99B6C2634688}" presName="Name23" presStyleLbl="parChTrans1D4" presStyleIdx="7" presStyleCnt="13"/>
      <dgm:spPr/>
    </dgm:pt>
    <dgm:pt modelId="{931A2C50-C2A1-43EB-BCC0-060362F0A3E7}" type="pres">
      <dgm:prSet presAssocID="{A5DC3853-BBA3-48DA-AE01-616DF8155071}" presName="hierRoot4" presStyleCnt="0"/>
      <dgm:spPr/>
    </dgm:pt>
    <dgm:pt modelId="{80732AA6-2DB1-449E-8FCA-95DFBDF76042}" type="pres">
      <dgm:prSet presAssocID="{A5DC3853-BBA3-48DA-AE01-616DF8155071}" presName="composite4" presStyleCnt="0"/>
      <dgm:spPr/>
    </dgm:pt>
    <dgm:pt modelId="{22966CB9-C57F-4703-B06C-5139EEDCCC0C}" type="pres">
      <dgm:prSet presAssocID="{A5DC3853-BBA3-48DA-AE01-616DF8155071}" presName="background4" presStyleLbl="node4" presStyleIdx="7" presStyleCnt="13"/>
      <dgm:spPr/>
    </dgm:pt>
    <dgm:pt modelId="{715618A6-677B-4ED6-BE40-7EAEF8A446D0}" type="pres">
      <dgm:prSet presAssocID="{A5DC3853-BBA3-48DA-AE01-616DF8155071}" presName="text4" presStyleLbl="fgAcc4" presStyleIdx="7" presStyleCnt="13" custScaleX="262146" custScaleY="790231" custLinFactX="-55162" custLinFactY="100000" custLinFactNeighborX="-100000" custLinFactNeighborY="171592">
        <dgm:presLayoutVars>
          <dgm:chPref val="3"/>
        </dgm:presLayoutVars>
      </dgm:prSet>
      <dgm:spPr/>
    </dgm:pt>
    <dgm:pt modelId="{56F8D50C-23B5-413D-A297-EB098F6CF7C0}" type="pres">
      <dgm:prSet presAssocID="{A5DC3853-BBA3-48DA-AE01-616DF8155071}" presName="hierChild5" presStyleCnt="0"/>
      <dgm:spPr/>
    </dgm:pt>
    <dgm:pt modelId="{204E2DE8-356C-4C64-8C71-F524FAE3B248}" type="pres">
      <dgm:prSet presAssocID="{C60B3BC2-1846-427C-B4FB-A7E452E8E538}" presName="Name10" presStyleLbl="parChTrans1D2" presStyleIdx="1" presStyleCnt="2"/>
      <dgm:spPr/>
    </dgm:pt>
    <dgm:pt modelId="{D5C0742E-8420-4A12-ADFD-95EF4CA4443B}" type="pres">
      <dgm:prSet presAssocID="{D668C3F1-1664-4445-8606-D18566755B34}" presName="hierRoot2" presStyleCnt="0"/>
      <dgm:spPr/>
    </dgm:pt>
    <dgm:pt modelId="{C56BF547-785B-4691-8CE5-B4D9C6E045F1}" type="pres">
      <dgm:prSet presAssocID="{D668C3F1-1664-4445-8606-D18566755B34}" presName="composite2" presStyleCnt="0"/>
      <dgm:spPr/>
    </dgm:pt>
    <dgm:pt modelId="{32E4DC3E-EBD7-4533-BC49-14B4C58ADDA0}" type="pres">
      <dgm:prSet presAssocID="{D668C3F1-1664-4445-8606-D18566755B34}" presName="background2" presStyleLbl="node2" presStyleIdx="1" presStyleCnt="2"/>
      <dgm:spPr/>
    </dgm:pt>
    <dgm:pt modelId="{9122FDB5-D591-49AD-979A-8C113FD571FB}" type="pres">
      <dgm:prSet presAssocID="{D668C3F1-1664-4445-8606-D18566755B34}" presName="text2" presStyleLbl="fgAcc2" presStyleIdx="1" presStyleCnt="2" custScaleX="313764">
        <dgm:presLayoutVars>
          <dgm:chPref val="3"/>
        </dgm:presLayoutVars>
      </dgm:prSet>
      <dgm:spPr/>
    </dgm:pt>
    <dgm:pt modelId="{7D371C94-A78C-4DA6-948D-C10F8268CF8C}" type="pres">
      <dgm:prSet presAssocID="{D668C3F1-1664-4445-8606-D18566755B34}" presName="hierChild3" presStyleCnt="0"/>
      <dgm:spPr/>
    </dgm:pt>
    <dgm:pt modelId="{FA87F13D-3BF2-4E6F-A871-FAF7543C5C5C}" type="pres">
      <dgm:prSet presAssocID="{3A3AE364-0725-460A-8F93-D8B2F529DCDA}" presName="Name17" presStyleLbl="parChTrans1D3" presStyleIdx="5" presStyleCnt="10"/>
      <dgm:spPr/>
    </dgm:pt>
    <dgm:pt modelId="{677E113B-826F-49ED-81AB-616981741313}" type="pres">
      <dgm:prSet presAssocID="{DE17326A-ED5E-4F0F-9CEF-789AFBA866FB}" presName="hierRoot3" presStyleCnt="0"/>
      <dgm:spPr/>
    </dgm:pt>
    <dgm:pt modelId="{19B26C2F-7A64-4FCF-BEAA-1A221A3F4D25}" type="pres">
      <dgm:prSet presAssocID="{DE17326A-ED5E-4F0F-9CEF-789AFBA866FB}" presName="composite3" presStyleCnt="0"/>
      <dgm:spPr/>
    </dgm:pt>
    <dgm:pt modelId="{B1E8768F-B456-4683-BB78-6E1C753649D2}" type="pres">
      <dgm:prSet presAssocID="{DE17326A-ED5E-4F0F-9CEF-789AFBA866FB}" presName="background3" presStyleLbl="node3" presStyleIdx="5" presStyleCnt="10"/>
      <dgm:spPr/>
    </dgm:pt>
    <dgm:pt modelId="{5B985BEE-E96E-47D3-A969-D42962856C44}" type="pres">
      <dgm:prSet presAssocID="{DE17326A-ED5E-4F0F-9CEF-789AFBA866FB}" presName="text3" presStyleLbl="fgAcc3" presStyleIdx="5" presStyleCnt="10" custScaleX="242231" custLinFactX="-572" custLinFactNeighborX="-100000" custLinFactNeighborY="23368">
        <dgm:presLayoutVars>
          <dgm:chPref val="3"/>
        </dgm:presLayoutVars>
      </dgm:prSet>
      <dgm:spPr/>
    </dgm:pt>
    <dgm:pt modelId="{1CBBC0D2-4F30-4B37-B694-0C6028C2CC12}" type="pres">
      <dgm:prSet presAssocID="{DE17326A-ED5E-4F0F-9CEF-789AFBA866FB}" presName="hierChild4" presStyleCnt="0"/>
      <dgm:spPr/>
    </dgm:pt>
    <dgm:pt modelId="{AFBCF22B-033D-4F65-AE9F-D18096650122}" type="pres">
      <dgm:prSet presAssocID="{E9E42E78-4F83-4949-BE9D-378C8C2165BF}" presName="Name23" presStyleLbl="parChTrans1D4" presStyleIdx="8" presStyleCnt="13"/>
      <dgm:spPr/>
    </dgm:pt>
    <dgm:pt modelId="{87D06465-8EC2-41C2-9F83-8D372DF38324}" type="pres">
      <dgm:prSet presAssocID="{EEFDB14D-C39B-4C2D-8156-D49AB465C7DB}" presName="hierRoot4" presStyleCnt="0"/>
      <dgm:spPr/>
    </dgm:pt>
    <dgm:pt modelId="{0AA48345-B90E-43CE-8AB6-A736B3E94503}" type="pres">
      <dgm:prSet presAssocID="{EEFDB14D-C39B-4C2D-8156-D49AB465C7DB}" presName="composite4" presStyleCnt="0"/>
      <dgm:spPr/>
    </dgm:pt>
    <dgm:pt modelId="{AC170461-8CA2-4139-A17B-C9026164ADB4}" type="pres">
      <dgm:prSet presAssocID="{EEFDB14D-C39B-4C2D-8156-D49AB465C7DB}" presName="background4" presStyleLbl="node4" presStyleIdx="8" presStyleCnt="13"/>
      <dgm:spPr/>
    </dgm:pt>
    <dgm:pt modelId="{49E90A0A-1A4F-4F0E-8C83-9417DFB93F80}" type="pres">
      <dgm:prSet presAssocID="{EEFDB14D-C39B-4C2D-8156-D49AB465C7DB}" presName="text4" presStyleLbl="fgAcc4" presStyleIdx="8" presStyleCnt="13" custScaleX="230638" custScaleY="404634" custLinFactX="-351" custLinFactNeighborX="-100000" custLinFactNeighborY="49905">
        <dgm:presLayoutVars>
          <dgm:chPref val="3"/>
        </dgm:presLayoutVars>
      </dgm:prSet>
      <dgm:spPr/>
    </dgm:pt>
    <dgm:pt modelId="{7822C229-D172-4D59-9E64-ED32F3DEBC43}" type="pres">
      <dgm:prSet presAssocID="{EEFDB14D-C39B-4C2D-8156-D49AB465C7DB}" presName="hierChild5" presStyleCnt="0"/>
      <dgm:spPr/>
    </dgm:pt>
    <dgm:pt modelId="{94426E60-5E69-43DF-8DFF-0D347AE4B13B}" type="pres">
      <dgm:prSet presAssocID="{A30C8EDA-83CB-4E26-8488-7F8C243B6770}" presName="Name17" presStyleLbl="parChTrans1D3" presStyleIdx="6" presStyleCnt="10"/>
      <dgm:spPr/>
    </dgm:pt>
    <dgm:pt modelId="{325472E0-9101-4531-8F0C-3E2465556D0F}" type="pres">
      <dgm:prSet presAssocID="{54DC71EB-2FD2-4EEE-96ED-CDDBF6F4555A}" presName="hierRoot3" presStyleCnt="0"/>
      <dgm:spPr/>
    </dgm:pt>
    <dgm:pt modelId="{4A507F11-193E-48A8-85D1-C4723DCE4FB0}" type="pres">
      <dgm:prSet presAssocID="{54DC71EB-2FD2-4EEE-96ED-CDDBF6F4555A}" presName="composite3" presStyleCnt="0"/>
      <dgm:spPr/>
    </dgm:pt>
    <dgm:pt modelId="{ACD674B5-2F02-4F86-8118-679256897272}" type="pres">
      <dgm:prSet presAssocID="{54DC71EB-2FD2-4EEE-96ED-CDDBF6F4555A}" presName="background3" presStyleLbl="node3" presStyleIdx="6" presStyleCnt="10"/>
      <dgm:spPr/>
    </dgm:pt>
    <dgm:pt modelId="{FF07B4B4-C2AC-477D-AA7C-CF3562778306}" type="pres">
      <dgm:prSet presAssocID="{54DC71EB-2FD2-4EEE-96ED-CDDBF6F4555A}" presName="text3" presStyleLbl="fgAcc3" presStyleIdx="6" presStyleCnt="10" custScaleX="197209" custLinFactNeighborX="-78698" custLinFactNeighborY="32459">
        <dgm:presLayoutVars>
          <dgm:chPref val="3"/>
        </dgm:presLayoutVars>
      </dgm:prSet>
      <dgm:spPr/>
    </dgm:pt>
    <dgm:pt modelId="{E87B2193-CD46-40B3-ACA3-FBE16163D619}" type="pres">
      <dgm:prSet presAssocID="{54DC71EB-2FD2-4EEE-96ED-CDDBF6F4555A}" presName="hierChild4" presStyleCnt="0"/>
      <dgm:spPr/>
    </dgm:pt>
    <dgm:pt modelId="{D78C08C7-50AF-424D-96C0-6C8AF37966D0}" type="pres">
      <dgm:prSet presAssocID="{55BD353F-63CA-4FD1-84C3-84C452FD505D}" presName="Name23" presStyleLbl="parChTrans1D4" presStyleIdx="9" presStyleCnt="13"/>
      <dgm:spPr/>
    </dgm:pt>
    <dgm:pt modelId="{6279793A-1F7A-41BA-A0D0-5DCE9558F3D0}" type="pres">
      <dgm:prSet presAssocID="{E151AAA4-3FB4-40D5-BC00-9EA18FE541D9}" presName="hierRoot4" presStyleCnt="0"/>
      <dgm:spPr/>
    </dgm:pt>
    <dgm:pt modelId="{E649EA6E-ED62-41C3-B046-41D9A48EF48B}" type="pres">
      <dgm:prSet presAssocID="{E151AAA4-3FB4-40D5-BC00-9EA18FE541D9}" presName="composite4" presStyleCnt="0"/>
      <dgm:spPr/>
    </dgm:pt>
    <dgm:pt modelId="{3F8AFE43-D0C4-49AD-B116-1AC093C842E9}" type="pres">
      <dgm:prSet presAssocID="{E151AAA4-3FB4-40D5-BC00-9EA18FE541D9}" presName="background4" presStyleLbl="node4" presStyleIdx="9" presStyleCnt="13"/>
      <dgm:spPr/>
    </dgm:pt>
    <dgm:pt modelId="{7AEE3E89-0438-4E28-96D9-110531BFE2FF}" type="pres">
      <dgm:prSet presAssocID="{E151AAA4-3FB4-40D5-BC00-9EA18FE541D9}" presName="text4" presStyleLbl="fgAcc4" presStyleIdx="9" presStyleCnt="13" custScaleX="263955" custScaleY="441962" custLinFactNeighborX="-76922" custLinFactNeighborY="73189">
        <dgm:presLayoutVars>
          <dgm:chPref val="3"/>
        </dgm:presLayoutVars>
      </dgm:prSet>
      <dgm:spPr/>
    </dgm:pt>
    <dgm:pt modelId="{AC42BB8E-F7AE-40D4-A89F-E60A0E543595}" type="pres">
      <dgm:prSet presAssocID="{E151AAA4-3FB4-40D5-BC00-9EA18FE541D9}" presName="hierChild5" presStyleCnt="0"/>
      <dgm:spPr/>
    </dgm:pt>
    <dgm:pt modelId="{3BEE2941-9B27-4C64-A92C-84C8179EB5DD}" type="pres">
      <dgm:prSet presAssocID="{81766AD8-D31B-4315-9772-DEAD3FCE9661}" presName="Name17" presStyleLbl="parChTrans1D3" presStyleIdx="7" presStyleCnt="10"/>
      <dgm:spPr/>
    </dgm:pt>
    <dgm:pt modelId="{08E7EBEB-DD16-4A24-8CB1-6023AEB730A3}" type="pres">
      <dgm:prSet presAssocID="{561B94EC-78A0-4463-BB69-00780193C5C4}" presName="hierRoot3" presStyleCnt="0"/>
      <dgm:spPr/>
    </dgm:pt>
    <dgm:pt modelId="{27B6E46F-C8FF-4687-B548-4777F6A71F42}" type="pres">
      <dgm:prSet presAssocID="{561B94EC-78A0-4463-BB69-00780193C5C4}" presName="composite3" presStyleCnt="0"/>
      <dgm:spPr/>
    </dgm:pt>
    <dgm:pt modelId="{7070326C-A3C5-4B2C-8970-1E06CB895E14}" type="pres">
      <dgm:prSet presAssocID="{561B94EC-78A0-4463-BB69-00780193C5C4}" presName="background3" presStyleLbl="node3" presStyleIdx="7" presStyleCnt="10"/>
      <dgm:spPr/>
    </dgm:pt>
    <dgm:pt modelId="{F4EE85BA-816D-4CA4-B001-28FB230768DB}" type="pres">
      <dgm:prSet presAssocID="{561B94EC-78A0-4463-BB69-00780193C5C4}" presName="text3" presStyleLbl="fgAcc3" presStyleIdx="7" presStyleCnt="10" custScaleX="198776" custLinFactNeighborX="-64094" custLinFactNeighborY="36449">
        <dgm:presLayoutVars>
          <dgm:chPref val="3"/>
        </dgm:presLayoutVars>
      </dgm:prSet>
      <dgm:spPr/>
    </dgm:pt>
    <dgm:pt modelId="{834CD15E-189D-4900-BF7B-81333360697C}" type="pres">
      <dgm:prSet presAssocID="{561B94EC-78A0-4463-BB69-00780193C5C4}" presName="hierChild4" presStyleCnt="0"/>
      <dgm:spPr/>
    </dgm:pt>
    <dgm:pt modelId="{53D7C9C1-67E0-4E21-9E47-566B5F42CA42}" type="pres">
      <dgm:prSet presAssocID="{7E2EC4EB-C04B-4A88-BB6D-0A166680A44C}" presName="Name23" presStyleLbl="parChTrans1D4" presStyleIdx="10" presStyleCnt="13"/>
      <dgm:spPr/>
    </dgm:pt>
    <dgm:pt modelId="{DB054442-AEB8-4BA2-B4CC-910F1DECAD9D}" type="pres">
      <dgm:prSet presAssocID="{D2587105-BA8C-44DD-B24F-87CB1D837580}" presName="hierRoot4" presStyleCnt="0"/>
      <dgm:spPr/>
    </dgm:pt>
    <dgm:pt modelId="{09CC54F5-FA3C-414B-BF4B-4776D4E255EB}" type="pres">
      <dgm:prSet presAssocID="{D2587105-BA8C-44DD-B24F-87CB1D837580}" presName="composite4" presStyleCnt="0"/>
      <dgm:spPr/>
    </dgm:pt>
    <dgm:pt modelId="{3FC0A778-3D7A-419C-A7AE-C1234E66B7A4}" type="pres">
      <dgm:prSet presAssocID="{D2587105-BA8C-44DD-B24F-87CB1D837580}" presName="background4" presStyleLbl="node4" presStyleIdx="10" presStyleCnt="13"/>
      <dgm:spPr/>
    </dgm:pt>
    <dgm:pt modelId="{EF58DEB7-387A-41FD-B84F-45C6F954423D}" type="pres">
      <dgm:prSet presAssocID="{D2587105-BA8C-44DD-B24F-87CB1D837580}" presName="text4" presStyleLbl="fgAcc4" presStyleIdx="10" presStyleCnt="13" custScaleX="225943" custScaleY="749714" custLinFactNeighborX="-49091" custLinFactNeighborY="88761">
        <dgm:presLayoutVars>
          <dgm:chPref val="3"/>
        </dgm:presLayoutVars>
      </dgm:prSet>
      <dgm:spPr/>
    </dgm:pt>
    <dgm:pt modelId="{9E35A1CC-8C46-4FCE-A25D-E89F58E6B4B4}" type="pres">
      <dgm:prSet presAssocID="{D2587105-BA8C-44DD-B24F-87CB1D837580}" presName="hierChild5" presStyleCnt="0"/>
      <dgm:spPr/>
    </dgm:pt>
    <dgm:pt modelId="{27579CAA-26EF-45A6-953C-7D6AC102F3C0}" type="pres">
      <dgm:prSet presAssocID="{C9057157-79D2-4EB3-A527-723FC6ACFD33}" presName="Name17" presStyleLbl="parChTrans1D3" presStyleIdx="8" presStyleCnt="10"/>
      <dgm:spPr/>
    </dgm:pt>
    <dgm:pt modelId="{202F2F76-9AB4-4588-997E-99E936AE9856}" type="pres">
      <dgm:prSet presAssocID="{A8CCDB24-613B-4E5A-BFFD-2DA39EE1A172}" presName="hierRoot3" presStyleCnt="0"/>
      <dgm:spPr/>
    </dgm:pt>
    <dgm:pt modelId="{26CD0119-0102-4240-862E-C956ED837585}" type="pres">
      <dgm:prSet presAssocID="{A8CCDB24-613B-4E5A-BFFD-2DA39EE1A172}" presName="composite3" presStyleCnt="0"/>
      <dgm:spPr/>
    </dgm:pt>
    <dgm:pt modelId="{1DFD7E02-19EA-49D2-8B20-7C8A188BCE59}" type="pres">
      <dgm:prSet presAssocID="{A8CCDB24-613B-4E5A-BFFD-2DA39EE1A172}" presName="background3" presStyleLbl="node3" presStyleIdx="8" presStyleCnt="10"/>
      <dgm:spPr/>
    </dgm:pt>
    <dgm:pt modelId="{81184338-2BAE-421A-8509-FB467831C9AD}" type="pres">
      <dgm:prSet presAssocID="{A8CCDB24-613B-4E5A-BFFD-2DA39EE1A172}" presName="text3" presStyleLbl="fgAcc3" presStyleIdx="8" presStyleCnt="10" custScaleX="147298" custLinFactNeighborX="-47272" custLinFactNeighborY="28633">
        <dgm:presLayoutVars>
          <dgm:chPref val="3"/>
        </dgm:presLayoutVars>
      </dgm:prSet>
      <dgm:spPr/>
    </dgm:pt>
    <dgm:pt modelId="{302BB997-1616-41C7-97C3-0E01C55850CC}" type="pres">
      <dgm:prSet presAssocID="{A8CCDB24-613B-4E5A-BFFD-2DA39EE1A172}" presName="hierChild4" presStyleCnt="0"/>
      <dgm:spPr/>
    </dgm:pt>
    <dgm:pt modelId="{C0FF3951-75FD-4C91-9785-2A0D5CAF3D39}" type="pres">
      <dgm:prSet presAssocID="{01E16D70-88BC-4E9A-8E21-098A25AA3713}" presName="Name23" presStyleLbl="parChTrans1D4" presStyleIdx="11" presStyleCnt="13"/>
      <dgm:spPr/>
    </dgm:pt>
    <dgm:pt modelId="{978716CC-28D3-4713-A2A1-6BC1DE4537B0}" type="pres">
      <dgm:prSet presAssocID="{5DB8DE9B-3F5F-49D2-9A32-F436D4733CCF}" presName="hierRoot4" presStyleCnt="0"/>
      <dgm:spPr/>
    </dgm:pt>
    <dgm:pt modelId="{B8781699-0154-48A2-8DCF-60E7EC4D61E7}" type="pres">
      <dgm:prSet presAssocID="{5DB8DE9B-3F5F-49D2-9A32-F436D4733CCF}" presName="composite4" presStyleCnt="0"/>
      <dgm:spPr/>
    </dgm:pt>
    <dgm:pt modelId="{69667833-4DB7-4DFF-AC3C-2709F3A2E09C}" type="pres">
      <dgm:prSet presAssocID="{5DB8DE9B-3F5F-49D2-9A32-F436D4733CCF}" presName="background4" presStyleLbl="node4" presStyleIdx="11" presStyleCnt="13"/>
      <dgm:spPr/>
    </dgm:pt>
    <dgm:pt modelId="{F241BF62-0DB5-4B03-8EFA-597F97C0845A}" type="pres">
      <dgm:prSet presAssocID="{5DB8DE9B-3F5F-49D2-9A32-F436D4733CCF}" presName="text4" presStyleLbl="fgAcc4" presStyleIdx="11" presStyleCnt="13" custScaleX="158063" custScaleY="761133" custLinFactNeighborX="-38960" custLinFactNeighborY="93492">
        <dgm:presLayoutVars>
          <dgm:chPref val="3"/>
        </dgm:presLayoutVars>
      </dgm:prSet>
      <dgm:spPr/>
    </dgm:pt>
    <dgm:pt modelId="{6C57B9ED-FBA2-4604-8C15-4B27F140827E}" type="pres">
      <dgm:prSet presAssocID="{5DB8DE9B-3F5F-49D2-9A32-F436D4733CCF}" presName="hierChild5" presStyleCnt="0"/>
      <dgm:spPr/>
    </dgm:pt>
    <dgm:pt modelId="{1CE6AA79-9BC0-4D72-87D5-DF755C87CE18}" type="pres">
      <dgm:prSet presAssocID="{F2A3AA5F-4BEB-4D50-99DD-24CADA59C78A}" presName="Name17" presStyleLbl="parChTrans1D3" presStyleIdx="9" presStyleCnt="10"/>
      <dgm:spPr/>
    </dgm:pt>
    <dgm:pt modelId="{274D4B80-7AE8-48AE-B120-AB5C35089E35}" type="pres">
      <dgm:prSet presAssocID="{5D7A777A-21EE-4E27-ABB0-7D3086C72D25}" presName="hierRoot3" presStyleCnt="0"/>
      <dgm:spPr/>
    </dgm:pt>
    <dgm:pt modelId="{AA223324-AFA9-448F-8BB0-173C44CAB69E}" type="pres">
      <dgm:prSet presAssocID="{5D7A777A-21EE-4E27-ABB0-7D3086C72D25}" presName="composite3" presStyleCnt="0"/>
      <dgm:spPr/>
    </dgm:pt>
    <dgm:pt modelId="{A0346647-1BE1-4531-9A56-A4CE48677B3E}" type="pres">
      <dgm:prSet presAssocID="{5D7A777A-21EE-4E27-ABB0-7D3086C72D25}" presName="background3" presStyleLbl="node3" presStyleIdx="9" presStyleCnt="10"/>
      <dgm:spPr/>
    </dgm:pt>
    <dgm:pt modelId="{80844AAC-411E-4417-8C9C-11121A33EC4D}" type="pres">
      <dgm:prSet presAssocID="{5D7A777A-21EE-4E27-ABB0-7D3086C72D25}" presName="text3" presStyleLbl="fgAcc3" presStyleIdx="9" presStyleCnt="10" custScaleX="173595" custLinFactNeighborX="-34545" custLinFactNeighborY="31496">
        <dgm:presLayoutVars>
          <dgm:chPref val="3"/>
        </dgm:presLayoutVars>
      </dgm:prSet>
      <dgm:spPr/>
    </dgm:pt>
    <dgm:pt modelId="{9AE0DD10-9EEF-4160-8C6C-2127F906EF27}" type="pres">
      <dgm:prSet presAssocID="{5D7A777A-21EE-4E27-ABB0-7D3086C72D25}" presName="hierChild4" presStyleCnt="0"/>
      <dgm:spPr/>
    </dgm:pt>
    <dgm:pt modelId="{9F76FE46-8C1C-4F8A-8444-65D3DCE8B22F}" type="pres">
      <dgm:prSet presAssocID="{E27C44D4-4B35-4D6B-8A30-A29E31BC93D2}" presName="Name23" presStyleLbl="parChTrans1D4" presStyleIdx="12" presStyleCnt="13"/>
      <dgm:spPr/>
    </dgm:pt>
    <dgm:pt modelId="{46BC0A82-5CAF-4374-8461-402A57757D98}" type="pres">
      <dgm:prSet presAssocID="{8D92B0A2-D673-49FC-93AE-EA08E37D540F}" presName="hierRoot4" presStyleCnt="0"/>
      <dgm:spPr/>
    </dgm:pt>
    <dgm:pt modelId="{69D13D45-4C5A-4D4C-AB16-2695650F5962}" type="pres">
      <dgm:prSet presAssocID="{8D92B0A2-D673-49FC-93AE-EA08E37D540F}" presName="composite4" presStyleCnt="0"/>
      <dgm:spPr/>
    </dgm:pt>
    <dgm:pt modelId="{DEE6CF66-F65F-4158-A72D-9DF400EFFD19}" type="pres">
      <dgm:prSet presAssocID="{8D92B0A2-D673-49FC-93AE-EA08E37D540F}" presName="background4" presStyleLbl="node4" presStyleIdx="12" presStyleCnt="13"/>
      <dgm:spPr/>
    </dgm:pt>
    <dgm:pt modelId="{11B75A9B-708A-4AEF-A0B0-163850ADD5C0}" type="pres">
      <dgm:prSet presAssocID="{8D92B0A2-D673-49FC-93AE-EA08E37D540F}" presName="text4" presStyleLbl="fgAcc4" presStyleIdx="12" presStyleCnt="13" custScaleX="222407" custScaleY="441798" custLinFactNeighborX="-48608" custLinFactNeighborY="94212">
        <dgm:presLayoutVars>
          <dgm:chPref val="3"/>
        </dgm:presLayoutVars>
      </dgm:prSet>
      <dgm:spPr/>
    </dgm:pt>
    <dgm:pt modelId="{F1906A6E-9AC1-47D3-8DEF-DAFEBE71CB1F}" type="pres">
      <dgm:prSet presAssocID="{8D92B0A2-D673-49FC-93AE-EA08E37D540F}" presName="hierChild5" presStyleCnt="0"/>
      <dgm:spPr/>
    </dgm:pt>
  </dgm:ptLst>
  <dgm:cxnLst>
    <dgm:cxn modelId="{805A1D04-FB16-4491-A5A5-99D142F0D2C7}" srcId="{BB5EC08C-8FC5-4E10-BB96-9ADA3B3653A2}" destId="{5F75B777-9E58-4373-93AA-4CF2CAAA01CD}" srcOrd="1" destOrd="0" parTransId="{C6B0C50D-3E8E-4D0B-AD1A-F619B4947EF9}" sibTransId="{3886B895-8E18-4370-A65B-B56850F5C57A}"/>
    <dgm:cxn modelId="{35ED7808-83CB-47F1-988D-193567DD9830}" type="presOf" srcId="{2723ABDE-AB27-443E-994A-48AC92C50903}" destId="{2B55DB90-B8A3-4810-AE10-1376F43879A2}" srcOrd="0" destOrd="0" presId="urn:microsoft.com/office/officeart/2005/8/layout/hierarchy1"/>
    <dgm:cxn modelId="{D328B40E-6FB6-441B-88D4-3804F9002B16}" srcId="{BB5EC08C-8FC5-4E10-BB96-9ADA3B3653A2}" destId="{137061A2-A47F-4934-8BBC-411984311319}" srcOrd="3" destOrd="0" parTransId="{2723ABDE-AB27-443E-994A-48AC92C50903}" sibTransId="{04359691-3CBA-4CA3-9B20-19CD059D6FF9}"/>
    <dgm:cxn modelId="{E941C10F-BD7F-4136-80CC-4B404DBAA62F}" type="presOf" srcId="{E27C44D4-4B35-4D6B-8A30-A29E31BC93D2}" destId="{9F76FE46-8C1C-4F8A-8444-65D3DCE8B22F}" srcOrd="0" destOrd="0" presId="urn:microsoft.com/office/officeart/2005/8/layout/hierarchy1"/>
    <dgm:cxn modelId="{4115AF17-3280-4213-A762-3A6DC97EF4EF}" type="presOf" srcId="{90D2F23D-2D99-4B5D-A0BA-E7C44B87714B}" destId="{0699EEC1-7A02-4EB6-9330-D5ABA6377049}" srcOrd="0" destOrd="0" presId="urn:microsoft.com/office/officeart/2005/8/layout/hierarchy1"/>
    <dgm:cxn modelId="{5D0C2019-4FE8-45DA-A086-63A74B0D1C06}" type="presOf" srcId="{B26C9673-6A03-4000-82FF-561D37AF7CF0}" destId="{E74C00FD-5872-4292-BC8A-558260DCEA13}" srcOrd="0" destOrd="0" presId="urn:microsoft.com/office/officeart/2005/8/layout/hierarchy1"/>
    <dgm:cxn modelId="{7B691F1A-CD23-4C72-8981-B03B7B124B0D}" type="presOf" srcId="{D668C3F1-1664-4445-8606-D18566755B34}" destId="{9122FDB5-D591-49AD-979A-8C113FD571FB}" srcOrd="0" destOrd="0" presId="urn:microsoft.com/office/officeart/2005/8/layout/hierarchy1"/>
    <dgm:cxn modelId="{CAD02A1D-C3E7-4E9B-9BE6-10007A9F191C}" type="presOf" srcId="{5DB8DE9B-3F5F-49D2-9A32-F436D4733CCF}" destId="{F241BF62-0DB5-4B03-8EFA-597F97C0845A}" srcOrd="0" destOrd="0" presId="urn:microsoft.com/office/officeart/2005/8/layout/hierarchy1"/>
    <dgm:cxn modelId="{F2F36521-5522-4F15-B58E-D9B94F5D455E}" type="presOf" srcId="{01E16D70-88BC-4E9A-8E21-098A25AA3713}" destId="{C0FF3951-75FD-4C91-9785-2A0D5CAF3D39}" srcOrd="0" destOrd="0" presId="urn:microsoft.com/office/officeart/2005/8/layout/hierarchy1"/>
    <dgm:cxn modelId="{95FD4522-5E41-45BD-9A57-5752BAFD97F2}" type="presOf" srcId="{EFAFD2BE-9F74-41C4-92D2-AEEEAFAA88E2}" destId="{F193022B-7873-4F9D-B1B5-66F2CF1960A5}" srcOrd="0" destOrd="0" presId="urn:microsoft.com/office/officeart/2005/8/layout/hierarchy1"/>
    <dgm:cxn modelId="{A08D8425-B2EA-41D0-A7C4-B7A272B48048}" type="presOf" srcId="{C9057157-79D2-4EB3-A527-723FC6ACFD33}" destId="{27579CAA-26EF-45A6-953C-7D6AC102F3C0}" srcOrd="0" destOrd="0" presId="urn:microsoft.com/office/officeart/2005/8/layout/hierarchy1"/>
    <dgm:cxn modelId="{07769E26-7C7E-4B6E-B451-74CAD5109605}" srcId="{49C3976D-7FFF-4AB1-8092-5486FE8FE40F}" destId="{1CE20307-9061-435A-9BF5-AEB82ED8CF31}" srcOrd="0" destOrd="0" parTransId="{B26C9673-6A03-4000-82FF-561D37AF7CF0}" sibTransId="{40363DAB-31A1-4D4E-A3B3-7A9E4DA731F7}"/>
    <dgm:cxn modelId="{E7EF3B2E-ABCF-423B-842E-1B2E1B16EE89}" type="presOf" srcId="{DE17326A-ED5E-4F0F-9CEF-789AFBA866FB}" destId="{5B985BEE-E96E-47D3-A969-D42962856C44}" srcOrd="0" destOrd="0" presId="urn:microsoft.com/office/officeart/2005/8/layout/hierarchy1"/>
    <dgm:cxn modelId="{B38E632E-AA7D-4662-9C43-F32B1C3DD568}" type="presOf" srcId="{6455B373-5E4C-4848-BB11-274466044F70}" destId="{E083FC95-CE02-4EF8-8AB1-15F2E823C5B6}" srcOrd="0" destOrd="0" presId="urn:microsoft.com/office/officeart/2005/8/layout/hierarchy1"/>
    <dgm:cxn modelId="{F824442F-3A03-48F6-84B7-C45DAB71A378}" srcId="{7C0E1447-1A8E-4598-84C3-EFC3EACC0120}" destId="{BB5EC08C-8FC5-4E10-BB96-9ADA3B3653A2}" srcOrd="0" destOrd="0" parTransId="{E3527DBF-4BB1-497C-B5A1-29D9B7A98FDD}" sibTransId="{D584F865-3769-4B13-9638-891C127CCF4B}"/>
    <dgm:cxn modelId="{979A8431-607A-4073-BF28-AAAA96CF120E}" srcId="{5F75B777-9E58-4373-93AA-4CF2CAAA01CD}" destId="{B6BD17B2-7602-4289-8D56-2B9E57FA6B76}" srcOrd="0" destOrd="0" parTransId="{011CC5D6-ACCE-43FA-8A81-ADAF0CB386C0}" sibTransId="{C1B23F87-8686-4EDC-9643-E0C5BD862ED1}"/>
    <dgm:cxn modelId="{743F0539-4923-45D4-AF48-CACAB4F2DCF1}" type="presOf" srcId="{5D7A777A-21EE-4E27-ABB0-7D3086C72D25}" destId="{80844AAC-411E-4417-8C9C-11121A33EC4D}" srcOrd="0" destOrd="0" presId="urn:microsoft.com/office/officeart/2005/8/layout/hierarchy1"/>
    <dgm:cxn modelId="{30DFA339-7157-4950-A1E9-C341027D0186}" srcId="{DE17326A-ED5E-4F0F-9CEF-789AFBA866FB}" destId="{EEFDB14D-C39B-4C2D-8156-D49AB465C7DB}" srcOrd="0" destOrd="0" parTransId="{E9E42E78-4F83-4949-BE9D-378C8C2165BF}" sibTransId="{0866BAC3-6250-4422-88E4-C9E2107C5F04}"/>
    <dgm:cxn modelId="{17F5EA60-27C8-4665-8D4F-1006B2FEAC92}" type="presOf" srcId="{49C3976D-7FFF-4AB1-8092-5486FE8FE40F}" destId="{91BB7324-268F-49A0-B851-D9CCCD3A5519}" srcOrd="0" destOrd="0" presId="urn:microsoft.com/office/officeart/2005/8/layout/hierarchy1"/>
    <dgm:cxn modelId="{C3A52B43-63E9-4F0D-9678-D187FD7DB032}" type="presOf" srcId="{F2CF8A43-090B-47B8-9D07-C3C3DAF341AC}" destId="{20A7EEFD-662C-44CC-9968-BB35170EDB5D}" srcOrd="0" destOrd="0" presId="urn:microsoft.com/office/officeart/2005/8/layout/hierarchy1"/>
    <dgm:cxn modelId="{BBE9B947-30F8-4839-940A-093E24B2C99A}" srcId="{D668C3F1-1664-4445-8606-D18566755B34}" destId="{561B94EC-78A0-4463-BB69-00780193C5C4}" srcOrd="2" destOrd="0" parTransId="{81766AD8-D31B-4315-9772-DEAD3FCE9661}" sibTransId="{5FF86CD1-19CC-4F51-BEF3-0767B9BEFF90}"/>
    <dgm:cxn modelId="{B2382E48-5E02-492A-BA26-0298E1D31E8D}" type="presOf" srcId="{8A2F57AE-AFAA-411E-A1F0-9973DD06F5DD}" destId="{99263B1D-BDD2-4447-8081-7C3DDEF3F84A}" srcOrd="0" destOrd="0" presId="urn:microsoft.com/office/officeart/2005/8/layout/hierarchy1"/>
    <dgm:cxn modelId="{6165E569-A252-46DC-A0D5-23DE1676E9BD}" srcId="{137061A2-A47F-4934-8BBC-411984311319}" destId="{8A2F57AE-AFAA-411E-A1F0-9973DD06F5DD}" srcOrd="0" destOrd="0" parTransId="{90D2F23D-2D99-4B5D-A0BA-E7C44B87714B}" sibTransId="{631F2182-9D60-4FBD-BEB5-93E19D9B0056}"/>
    <dgm:cxn modelId="{01E03D4B-2A6B-4380-9E6D-0F9013B5E9CD}" type="presOf" srcId="{F2A3AA5F-4BEB-4D50-99DD-24CADA59C78A}" destId="{1CE6AA79-9BC0-4D72-87D5-DF755C87CE18}" srcOrd="0" destOrd="0" presId="urn:microsoft.com/office/officeart/2005/8/layout/hierarchy1"/>
    <dgm:cxn modelId="{06664E50-53DC-44A2-965B-7913C08CCE95}" type="presOf" srcId="{9BCC8848-65A0-4979-AA75-99B6C2634688}" destId="{224E8DAB-B01A-4BE1-831F-E85983BF5467}" srcOrd="0" destOrd="0" presId="urn:microsoft.com/office/officeart/2005/8/layout/hierarchy1"/>
    <dgm:cxn modelId="{C4B4EA70-4DE8-4972-A10C-A7147D08EA56}" srcId="{5D7A777A-21EE-4E27-ABB0-7D3086C72D25}" destId="{8D92B0A2-D673-49FC-93AE-EA08E37D540F}" srcOrd="0" destOrd="0" parTransId="{E27C44D4-4B35-4D6B-8A30-A29E31BC93D2}" sibTransId="{6F20DB2F-4953-4133-AB15-12E8309CDE47}"/>
    <dgm:cxn modelId="{C5522271-A1ED-4546-A422-0F50EF0F00D5}" srcId="{D668C3F1-1664-4445-8606-D18566755B34}" destId="{54DC71EB-2FD2-4EEE-96ED-CDDBF6F4555A}" srcOrd="1" destOrd="0" parTransId="{A30C8EDA-83CB-4E26-8488-7F8C243B6770}" sibTransId="{8FACD36E-CCE2-4A84-81FD-5EBE3F7F3833}"/>
    <dgm:cxn modelId="{D021C051-D413-4CD3-97E9-50F3DE1DAD34}" type="presOf" srcId="{B6BD17B2-7602-4289-8D56-2B9E57FA6B76}" destId="{2B4B1820-10D1-47ED-A727-EBE9EC3DAE53}" srcOrd="0" destOrd="0" presId="urn:microsoft.com/office/officeart/2005/8/layout/hierarchy1"/>
    <dgm:cxn modelId="{9ACC6F72-F405-4FC5-A2AD-1382D605C784}" srcId="{2AE30495-ADA9-4F58-AF6E-165C0556D06F}" destId="{07ABCA33-53C9-4163-8EFE-C1074B28BB95}" srcOrd="0" destOrd="0" parTransId="{9D43354E-3943-4F8D-9707-A8005C54A88F}" sibTransId="{A4830632-8B01-451C-A7D3-BDB24DC4AFD6}"/>
    <dgm:cxn modelId="{AFE09052-EE82-45E0-A9EF-0D0DB6208A42}" type="presOf" srcId="{81766AD8-D31B-4315-9772-DEAD3FCE9661}" destId="{3BEE2941-9B27-4C64-A92C-84C8179EB5DD}" srcOrd="0" destOrd="0" presId="urn:microsoft.com/office/officeart/2005/8/layout/hierarchy1"/>
    <dgm:cxn modelId="{2F6ACB72-4722-473C-AA87-8CAECD41CC21}" type="presOf" srcId="{3C1F7049-83D5-408B-A321-801674604A8C}" destId="{76F17146-5826-4EE6-A7DE-91C4F9855938}" srcOrd="0" destOrd="0" presId="urn:microsoft.com/office/officeart/2005/8/layout/hierarchy1"/>
    <dgm:cxn modelId="{C2409A54-A503-4737-A30A-BF2C46EE7F59}" type="presOf" srcId="{561B94EC-78A0-4463-BB69-00780193C5C4}" destId="{F4EE85BA-816D-4CA4-B001-28FB230768DB}" srcOrd="0" destOrd="0" presId="urn:microsoft.com/office/officeart/2005/8/layout/hierarchy1"/>
    <dgm:cxn modelId="{EE863476-0222-49CE-AC22-E7E6AEC9D19E}" type="presOf" srcId="{BB5EC08C-8FC5-4E10-BB96-9ADA3B3653A2}" destId="{338ABDAE-8011-49AC-985C-AE0402978C81}" srcOrd="0" destOrd="0" presId="urn:microsoft.com/office/officeart/2005/8/layout/hierarchy1"/>
    <dgm:cxn modelId="{345A4158-694B-405C-9CBF-8144D4593B8D}" type="presOf" srcId="{2CD223A3-C7BC-4E42-B146-55D96309FED9}" destId="{92142008-9D88-4F6F-B9CA-147855466057}" srcOrd="0" destOrd="0" presId="urn:microsoft.com/office/officeart/2005/8/layout/hierarchy1"/>
    <dgm:cxn modelId="{2AB31779-10FD-4347-857E-8F8C2EB84978}" type="presOf" srcId="{039A2F56-3DC5-4F91-97CF-7B7793CB569B}" destId="{3B2FD3FA-6FF2-4463-9E21-A02D1B07E781}" srcOrd="0" destOrd="0" presId="urn:microsoft.com/office/officeart/2005/8/layout/hierarchy1"/>
    <dgm:cxn modelId="{6646B459-8C09-4B39-A489-5D63106FF98F}" srcId="{BB5EC08C-8FC5-4E10-BB96-9ADA3B3653A2}" destId="{2CD223A3-C7BC-4E42-B146-55D96309FED9}" srcOrd="2" destOrd="0" parTransId="{EFAFD2BE-9F74-41C4-92D2-AEEEAFAA88E2}" sibTransId="{270610F7-098D-4CB3-89E2-D3A9B00D0EEE}"/>
    <dgm:cxn modelId="{528D657A-509E-454E-B9F8-9D3CA9B55D19}" type="presOf" srcId="{9C89D733-FAAB-417C-AA1C-E73EBFA23B5C}" destId="{2B7A4E1F-E7A6-4B4A-ABB5-2228BA4C8D31}" srcOrd="0" destOrd="0" presId="urn:microsoft.com/office/officeart/2005/8/layout/hierarchy1"/>
    <dgm:cxn modelId="{F0CC847E-6293-4F8A-AB26-8F6532BAD4D0}" srcId="{BB5EC08C-8FC5-4E10-BB96-9ADA3B3653A2}" destId="{2AE30495-ADA9-4F58-AF6E-165C0556D06F}" srcOrd="0" destOrd="0" parTransId="{0CB44912-B4F9-44CD-B780-518248D83289}" sibTransId="{3A13D12A-8572-4EEA-A4EB-B6E1A0B5B111}"/>
    <dgm:cxn modelId="{D6CF1281-8DCE-4454-84C8-914EFEF964EA}" type="presOf" srcId="{86CA2D63-32F7-4048-9913-636D1874F20F}" destId="{9D77A5EC-62C9-4FDA-B276-DF28AA8BD8B4}" srcOrd="0" destOrd="0" presId="urn:microsoft.com/office/officeart/2005/8/layout/hierarchy1"/>
    <dgm:cxn modelId="{AEAB3682-F273-43C0-B725-A065722CD0A7}" srcId="{D668C3F1-1664-4445-8606-D18566755B34}" destId="{DE17326A-ED5E-4F0F-9CEF-789AFBA866FB}" srcOrd="0" destOrd="0" parTransId="{3A3AE364-0725-460A-8F93-D8B2F529DCDA}" sibTransId="{A69DE90E-03B7-4BAC-B89B-46285D85E894}"/>
    <dgm:cxn modelId="{89DB3089-4D2D-41AE-AA5B-BF742A871794}" srcId="{B6BD17B2-7602-4289-8D56-2B9E57FA6B76}" destId="{039A2F56-3DC5-4F91-97CF-7B7793CB569B}" srcOrd="0" destOrd="0" parTransId="{9C89D733-FAAB-417C-AA1C-E73EBFA23B5C}" sibTransId="{C817F6B8-EADB-4C0E-945A-63AC21C8A6E9}"/>
    <dgm:cxn modelId="{AD55B590-E1C6-4731-A20D-508705759668}" srcId="{8A2F57AE-AFAA-411E-A1F0-9973DD06F5DD}" destId="{6455B373-5E4C-4848-BB11-274466044F70}" srcOrd="0" destOrd="0" parTransId="{3C1F7049-83D5-408B-A321-801674604A8C}" sibTransId="{30297C02-8938-40EC-8995-8A34A9AEC3C9}"/>
    <dgm:cxn modelId="{3D15B593-B08A-4AEF-A4C5-839CF3B103C3}" type="presOf" srcId="{C60B3BC2-1846-427C-B4FB-A7E452E8E538}" destId="{204E2DE8-356C-4C64-8C71-F524FAE3B248}" srcOrd="0" destOrd="0" presId="urn:microsoft.com/office/officeart/2005/8/layout/hierarchy1"/>
    <dgm:cxn modelId="{BA159A94-CEAA-4EB0-B26A-869F22462C1B}" type="presOf" srcId="{E151AAA4-3FB4-40D5-BC00-9EA18FE541D9}" destId="{7AEE3E89-0438-4E28-96D9-110531BFE2FF}" srcOrd="0" destOrd="0" presId="urn:microsoft.com/office/officeart/2005/8/layout/hierarchy1"/>
    <dgm:cxn modelId="{2E86CA99-CB28-4D03-AAE7-E5F2D788159A}" type="presOf" srcId="{54DC71EB-2FD2-4EEE-96ED-CDDBF6F4555A}" destId="{FF07B4B4-C2AC-477D-AA7C-CF3562778306}" srcOrd="0" destOrd="0" presId="urn:microsoft.com/office/officeart/2005/8/layout/hierarchy1"/>
    <dgm:cxn modelId="{959ED49C-5D19-4393-AA40-66C7DC3E9B94}" srcId="{7C0E1447-1A8E-4598-84C3-EFC3EACC0120}" destId="{D668C3F1-1664-4445-8606-D18566755B34}" srcOrd="1" destOrd="0" parTransId="{C60B3BC2-1846-427C-B4FB-A7E452E8E538}" sibTransId="{270D3F98-DA8D-43F5-AB05-73F55760ED0E}"/>
    <dgm:cxn modelId="{DF8A159F-029C-4DF0-B7C2-7D8C5ACA1EAB}" type="presOf" srcId="{7C0E1447-1A8E-4598-84C3-EFC3EACC0120}" destId="{A200CAF5-4095-4122-94A7-CD18B5C32C32}" srcOrd="0" destOrd="0" presId="urn:microsoft.com/office/officeart/2005/8/layout/hierarchy1"/>
    <dgm:cxn modelId="{9E6128A4-3130-4B8F-9575-A117472D50B5}" type="presOf" srcId="{3A3AE364-0725-460A-8F93-D8B2F529DCDA}" destId="{FA87F13D-3BF2-4E6F-A871-FAF7543C5C5C}" srcOrd="0" destOrd="0" presId="urn:microsoft.com/office/officeart/2005/8/layout/hierarchy1"/>
    <dgm:cxn modelId="{22838CAC-65FF-47F6-AE6E-15BFE38D1E77}" type="presOf" srcId="{A30C8EDA-83CB-4E26-8488-7F8C243B6770}" destId="{94426E60-5E69-43DF-8DFF-0D347AE4B13B}" srcOrd="0" destOrd="0" presId="urn:microsoft.com/office/officeart/2005/8/layout/hierarchy1"/>
    <dgm:cxn modelId="{F90802AD-F379-4C71-9EB7-07F37A25CC98}" type="presOf" srcId="{E3527DBF-4BB1-497C-B5A1-29D9B7A98FDD}" destId="{E2833B47-2506-4611-8FE4-598378F29AD9}" srcOrd="0" destOrd="0" presId="urn:microsoft.com/office/officeart/2005/8/layout/hierarchy1"/>
    <dgm:cxn modelId="{80AE7AB0-53EB-4658-90B3-C552B85D40AD}" type="presOf" srcId="{0CB44912-B4F9-44CD-B780-518248D83289}" destId="{76017A4C-940E-49DC-9BB4-2B6290D2A104}" srcOrd="0" destOrd="0" presId="urn:microsoft.com/office/officeart/2005/8/layout/hierarchy1"/>
    <dgm:cxn modelId="{2B174FB5-C287-4744-83A8-A0B64FCD9A20}" type="presOf" srcId="{5F75B777-9E58-4373-93AA-4CF2CAAA01CD}" destId="{4166BD0E-A521-4548-BFC3-4CE7E1116877}" srcOrd="0" destOrd="0" presId="urn:microsoft.com/office/officeart/2005/8/layout/hierarchy1"/>
    <dgm:cxn modelId="{134AF4B9-4FFE-42F1-A211-B0D00CEA7F40}" srcId="{D668C3F1-1664-4445-8606-D18566755B34}" destId="{5D7A777A-21EE-4E27-ABB0-7D3086C72D25}" srcOrd="4" destOrd="0" parTransId="{F2A3AA5F-4BEB-4D50-99DD-24CADA59C78A}" sibTransId="{8249C9D8-64C0-409B-8A28-7F1B3641B994}"/>
    <dgm:cxn modelId="{F6C87EBB-F377-4A6B-8A38-1420F557B71D}" type="presOf" srcId="{A5DC3853-BBA3-48DA-AE01-616DF8155071}" destId="{715618A6-677B-4ED6-BE40-7EAEF8A446D0}" srcOrd="0" destOrd="0" presId="urn:microsoft.com/office/officeart/2005/8/layout/hierarchy1"/>
    <dgm:cxn modelId="{2C02F9BD-A5D1-4185-A4F0-9BC5C3734DC2}" type="presOf" srcId="{137061A2-A47F-4934-8BBC-411984311319}" destId="{0910B334-7FB9-4177-A991-22169ED42209}" srcOrd="0" destOrd="0" presId="urn:microsoft.com/office/officeart/2005/8/layout/hierarchy1"/>
    <dgm:cxn modelId="{EDA529BE-1CCF-4D1D-9AEC-B5F1FF3A959B}" type="presOf" srcId="{8D92B0A2-D673-49FC-93AE-EA08E37D540F}" destId="{11B75A9B-708A-4AEF-A0B0-163850ADD5C0}" srcOrd="0" destOrd="0" presId="urn:microsoft.com/office/officeart/2005/8/layout/hierarchy1"/>
    <dgm:cxn modelId="{07B136BE-E6EB-4F70-88C1-7C28761F8409}" type="presOf" srcId="{011CC5D6-ACCE-43FA-8A81-ADAF0CB386C0}" destId="{64B9167D-173A-479F-931A-7EFC06C55C73}" srcOrd="0" destOrd="0" presId="urn:microsoft.com/office/officeart/2005/8/layout/hierarchy1"/>
    <dgm:cxn modelId="{6A4CCAC1-51E9-4F55-BA1C-035B5392F2EC}" type="presOf" srcId="{538E0D8B-B831-4C66-8E7E-D2B7459EFF84}" destId="{572B0B9A-45CD-4CAF-98DB-1EADBB99885E}" srcOrd="0" destOrd="0" presId="urn:microsoft.com/office/officeart/2005/8/layout/hierarchy1"/>
    <dgm:cxn modelId="{943F55C2-4BF1-4D06-A303-059A4FFEFCA4}" type="presOf" srcId="{D2587105-BA8C-44DD-B24F-87CB1D837580}" destId="{EF58DEB7-387A-41FD-B84F-45C6F954423D}" srcOrd="0" destOrd="0" presId="urn:microsoft.com/office/officeart/2005/8/layout/hierarchy1"/>
    <dgm:cxn modelId="{45C806C5-BB8B-489E-921F-50727978172B}" type="presOf" srcId="{1CE20307-9061-435A-9BF5-AEB82ED8CF31}" destId="{C277AACA-D3B1-4E32-9F3A-E19F0BBF52C1}" srcOrd="0" destOrd="0" presId="urn:microsoft.com/office/officeart/2005/8/layout/hierarchy1"/>
    <dgm:cxn modelId="{08F0A1C5-0277-492B-89AD-7CB09DE74C36}" type="presOf" srcId="{07ABCA33-53C9-4163-8EFE-C1074B28BB95}" destId="{F0BB40B5-1068-4C20-9B51-F31B4807BFD0}" srcOrd="0" destOrd="0" presId="urn:microsoft.com/office/officeart/2005/8/layout/hierarchy1"/>
    <dgm:cxn modelId="{18D32BC9-DB87-4160-ADC0-1EA1F5FFB484}" srcId="{BB5EC08C-8FC5-4E10-BB96-9ADA3B3653A2}" destId="{49C3976D-7FFF-4AB1-8092-5486FE8FE40F}" srcOrd="4" destOrd="0" parTransId="{86CA2D63-32F7-4048-9913-636D1874F20F}" sibTransId="{00A99B4D-D355-433E-A2EB-71302664ABBE}"/>
    <dgm:cxn modelId="{CEB382CA-2062-44AE-8A61-45B6152CF32B}" srcId="{F2CF8A43-090B-47B8-9D07-C3C3DAF341AC}" destId="{7C0E1447-1A8E-4598-84C3-EFC3EACC0120}" srcOrd="0" destOrd="0" parTransId="{001DE849-2DFE-446B-8213-2106221FAA42}" sibTransId="{A1A9525C-504D-471C-8F29-8F4FBF905348}"/>
    <dgm:cxn modelId="{1C13D6CC-E281-4998-9084-AC7B31F5AC43}" type="presOf" srcId="{3DEB9EBA-308E-403D-B349-891C06C2A776}" destId="{43DF188C-CD24-4521-BD71-13EBC29435F6}" srcOrd="0" destOrd="0" presId="urn:microsoft.com/office/officeart/2005/8/layout/hierarchy1"/>
    <dgm:cxn modelId="{4CAECCCF-5063-489F-9A74-EACE57ED6A54}" type="presOf" srcId="{7E2EC4EB-C04B-4A88-BB6D-0A166680A44C}" destId="{53D7C9C1-67E0-4E21-9E47-566B5F42CA42}" srcOrd="0" destOrd="0" presId="urn:microsoft.com/office/officeart/2005/8/layout/hierarchy1"/>
    <dgm:cxn modelId="{004E77D1-3A04-4873-A93C-ABD7BCDFA553}" type="presOf" srcId="{2AE30495-ADA9-4F58-AF6E-165C0556D06F}" destId="{7BBE1FD0-E48F-4213-B2EF-F9D718B2AF7D}" srcOrd="0" destOrd="0" presId="urn:microsoft.com/office/officeart/2005/8/layout/hierarchy1"/>
    <dgm:cxn modelId="{D8BC29D5-A592-41CA-897A-426D4E62B405}" type="presOf" srcId="{C6B0C50D-3E8E-4D0B-AD1A-F619B4947EF9}" destId="{303ABAFB-EDF9-4946-9442-70C92C0B8A85}" srcOrd="0" destOrd="0" presId="urn:microsoft.com/office/officeart/2005/8/layout/hierarchy1"/>
    <dgm:cxn modelId="{AB21ECD7-F13F-4EA9-B89B-7AD8BF5760FC}" type="presOf" srcId="{55BD353F-63CA-4FD1-84C3-84C452FD505D}" destId="{D78C08C7-50AF-424D-96C0-6C8AF37966D0}" srcOrd="0" destOrd="0" presId="urn:microsoft.com/office/officeart/2005/8/layout/hierarchy1"/>
    <dgm:cxn modelId="{301D3CDB-246D-49BA-BBC5-CF869AF79661}" srcId="{54DC71EB-2FD2-4EEE-96ED-CDDBF6F4555A}" destId="{E151AAA4-3FB4-40D5-BC00-9EA18FE541D9}" srcOrd="0" destOrd="0" parTransId="{55BD353F-63CA-4FD1-84C3-84C452FD505D}" sibTransId="{6F9C821E-2E2A-46ED-98FD-78B8A6DF3FB6}"/>
    <dgm:cxn modelId="{4E42D7DC-5E97-4162-AB38-1EE2F7852AE8}" srcId="{A8CCDB24-613B-4E5A-BFFD-2DA39EE1A172}" destId="{5DB8DE9B-3F5F-49D2-9A32-F436D4733CCF}" srcOrd="0" destOrd="0" parTransId="{01E16D70-88BC-4E9A-8E21-098A25AA3713}" sibTransId="{A9D87FB4-2755-4C42-9418-6AA33D8F83E6}"/>
    <dgm:cxn modelId="{BD75D8DE-9581-4F90-9DCB-0E382D15E891}" type="presOf" srcId="{A8CCDB24-613B-4E5A-BFFD-2DA39EE1A172}" destId="{81184338-2BAE-421A-8509-FB467831C9AD}" srcOrd="0" destOrd="0" presId="urn:microsoft.com/office/officeart/2005/8/layout/hierarchy1"/>
    <dgm:cxn modelId="{C63FAFE0-9C55-4E18-8D08-17964B7395BC}" type="presOf" srcId="{E9E42E78-4F83-4949-BE9D-378C8C2165BF}" destId="{AFBCF22B-033D-4F65-AE9F-D18096650122}" srcOrd="0" destOrd="0" presId="urn:microsoft.com/office/officeart/2005/8/layout/hierarchy1"/>
    <dgm:cxn modelId="{B81798E8-42D1-4896-B55F-961959BA7A64}" type="presOf" srcId="{9D43354E-3943-4F8D-9707-A8005C54A88F}" destId="{AC570206-ED85-4100-81F6-A1687DE4F1E4}" srcOrd="0" destOrd="0" presId="urn:microsoft.com/office/officeart/2005/8/layout/hierarchy1"/>
    <dgm:cxn modelId="{6ED632EE-66FC-467C-9C6E-1293D3165F5E}" srcId="{D668C3F1-1664-4445-8606-D18566755B34}" destId="{A8CCDB24-613B-4E5A-BFFD-2DA39EE1A172}" srcOrd="3" destOrd="0" parTransId="{C9057157-79D2-4EB3-A527-723FC6ACFD33}" sibTransId="{EFF676C6-94C6-4502-997D-B3A210723324}"/>
    <dgm:cxn modelId="{0F2230F4-B0A4-481B-AF27-7A483421D947}" type="presOf" srcId="{EEFDB14D-C39B-4C2D-8156-D49AB465C7DB}" destId="{49E90A0A-1A4F-4F0E-8C83-9417DFB93F80}" srcOrd="0" destOrd="0" presId="urn:microsoft.com/office/officeart/2005/8/layout/hierarchy1"/>
    <dgm:cxn modelId="{8E6E37F9-60DB-4367-B06C-21FD8E612E45}" srcId="{07ABCA33-53C9-4163-8EFE-C1074B28BB95}" destId="{3DEB9EBA-308E-403D-B349-891C06C2A776}" srcOrd="0" destOrd="0" parTransId="{538E0D8B-B831-4C66-8E7E-D2B7459EFF84}" sibTransId="{CFC3FD36-D3DD-455E-BBC4-E484EB2FD2A2}"/>
    <dgm:cxn modelId="{6C5219FE-9C4B-48C8-8342-67898991AA6B}" srcId="{561B94EC-78A0-4463-BB69-00780193C5C4}" destId="{D2587105-BA8C-44DD-B24F-87CB1D837580}" srcOrd="0" destOrd="0" parTransId="{7E2EC4EB-C04B-4A88-BB6D-0A166680A44C}" sibTransId="{270DFD19-BB05-4D1A-BA50-302D5A4F57D9}"/>
    <dgm:cxn modelId="{003258FE-5B6A-4B2E-B9CA-A9AE77407B6D}" srcId="{1CE20307-9061-435A-9BF5-AEB82ED8CF31}" destId="{A5DC3853-BBA3-48DA-AE01-616DF8155071}" srcOrd="0" destOrd="0" parTransId="{9BCC8848-65A0-4979-AA75-99B6C2634688}" sibTransId="{C57285F5-C7E0-4A58-9C9A-9E56E84F4F8A}"/>
    <dgm:cxn modelId="{CA5FA90B-32C4-4FBE-9B02-5FCBFAFD60D1}" type="presParOf" srcId="{20A7EEFD-662C-44CC-9968-BB35170EDB5D}" destId="{7744410B-0AF8-4B16-BA91-22FCF695825C}" srcOrd="0" destOrd="0" presId="urn:microsoft.com/office/officeart/2005/8/layout/hierarchy1"/>
    <dgm:cxn modelId="{3ED20F27-A31C-4BBF-BA55-45BE193AA831}" type="presParOf" srcId="{7744410B-0AF8-4B16-BA91-22FCF695825C}" destId="{488BD1FC-0A09-4A26-A5F8-D70C1A801137}" srcOrd="0" destOrd="0" presId="urn:microsoft.com/office/officeart/2005/8/layout/hierarchy1"/>
    <dgm:cxn modelId="{4CC7ADB9-B15D-42DB-A3D1-9FEC71CE4EB4}" type="presParOf" srcId="{488BD1FC-0A09-4A26-A5F8-D70C1A801137}" destId="{92FC4E14-35E2-4739-981F-CE074C3106BC}" srcOrd="0" destOrd="0" presId="urn:microsoft.com/office/officeart/2005/8/layout/hierarchy1"/>
    <dgm:cxn modelId="{A64596DE-35C9-4DD8-90FE-C5A2719B52AA}" type="presParOf" srcId="{488BD1FC-0A09-4A26-A5F8-D70C1A801137}" destId="{A200CAF5-4095-4122-94A7-CD18B5C32C32}" srcOrd="1" destOrd="0" presId="urn:microsoft.com/office/officeart/2005/8/layout/hierarchy1"/>
    <dgm:cxn modelId="{E08E2AC5-2610-4F3A-89AB-19F87E7B2699}" type="presParOf" srcId="{7744410B-0AF8-4B16-BA91-22FCF695825C}" destId="{418F7A84-225E-41E0-97CC-42A84C73F668}" srcOrd="1" destOrd="0" presId="urn:microsoft.com/office/officeart/2005/8/layout/hierarchy1"/>
    <dgm:cxn modelId="{239F7114-54F7-43E8-9013-3217E30CE19C}" type="presParOf" srcId="{418F7A84-225E-41E0-97CC-42A84C73F668}" destId="{E2833B47-2506-4611-8FE4-598378F29AD9}" srcOrd="0" destOrd="0" presId="urn:microsoft.com/office/officeart/2005/8/layout/hierarchy1"/>
    <dgm:cxn modelId="{2DB5800B-BFCD-4CD4-9EE2-59AF4AAA12C1}" type="presParOf" srcId="{418F7A84-225E-41E0-97CC-42A84C73F668}" destId="{804E480F-9015-4A07-8017-4630A12A8DD6}" srcOrd="1" destOrd="0" presId="urn:microsoft.com/office/officeart/2005/8/layout/hierarchy1"/>
    <dgm:cxn modelId="{84C78CFD-B1BD-4B03-820A-958641C13B9D}" type="presParOf" srcId="{804E480F-9015-4A07-8017-4630A12A8DD6}" destId="{F9BD26FB-8798-4E89-8B97-DC2C2360A1F0}" srcOrd="0" destOrd="0" presId="urn:microsoft.com/office/officeart/2005/8/layout/hierarchy1"/>
    <dgm:cxn modelId="{F5785C89-16F6-4AC2-A09B-0DFE45DF8968}" type="presParOf" srcId="{F9BD26FB-8798-4E89-8B97-DC2C2360A1F0}" destId="{8015645F-A456-4B56-BF8A-C99588714DD1}" srcOrd="0" destOrd="0" presId="urn:microsoft.com/office/officeart/2005/8/layout/hierarchy1"/>
    <dgm:cxn modelId="{4861874A-DD55-4964-9853-D6A045F26F45}" type="presParOf" srcId="{F9BD26FB-8798-4E89-8B97-DC2C2360A1F0}" destId="{338ABDAE-8011-49AC-985C-AE0402978C81}" srcOrd="1" destOrd="0" presId="urn:microsoft.com/office/officeart/2005/8/layout/hierarchy1"/>
    <dgm:cxn modelId="{B2F1BF88-1180-4835-A471-854574C2628D}" type="presParOf" srcId="{804E480F-9015-4A07-8017-4630A12A8DD6}" destId="{8E71E878-6B36-4341-8635-E5E5EB20B029}" srcOrd="1" destOrd="0" presId="urn:microsoft.com/office/officeart/2005/8/layout/hierarchy1"/>
    <dgm:cxn modelId="{6DF88419-A08C-4279-9662-5E9A9BF2933F}" type="presParOf" srcId="{8E71E878-6B36-4341-8635-E5E5EB20B029}" destId="{76017A4C-940E-49DC-9BB4-2B6290D2A104}" srcOrd="0" destOrd="0" presId="urn:microsoft.com/office/officeart/2005/8/layout/hierarchy1"/>
    <dgm:cxn modelId="{978DADCC-F009-4AF9-9A0F-A50E8C6CD146}" type="presParOf" srcId="{8E71E878-6B36-4341-8635-E5E5EB20B029}" destId="{2A231E19-F557-4677-8515-9DD37C3D44DA}" srcOrd="1" destOrd="0" presId="urn:microsoft.com/office/officeart/2005/8/layout/hierarchy1"/>
    <dgm:cxn modelId="{462DBF40-C669-4264-88EC-FDFDA4051C76}" type="presParOf" srcId="{2A231E19-F557-4677-8515-9DD37C3D44DA}" destId="{A9543108-E13F-44E0-8BAB-106D7FE3932C}" srcOrd="0" destOrd="0" presId="urn:microsoft.com/office/officeart/2005/8/layout/hierarchy1"/>
    <dgm:cxn modelId="{C6060DAA-D66C-4D04-8F77-55332835F6EB}" type="presParOf" srcId="{A9543108-E13F-44E0-8BAB-106D7FE3932C}" destId="{9947BECD-D9A4-42B2-BBDB-95E18C756D32}" srcOrd="0" destOrd="0" presId="urn:microsoft.com/office/officeart/2005/8/layout/hierarchy1"/>
    <dgm:cxn modelId="{8E4D8BFA-D2D1-499C-8E81-FFCE324C75EE}" type="presParOf" srcId="{A9543108-E13F-44E0-8BAB-106D7FE3932C}" destId="{7BBE1FD0-E48F-4213-B2EF-F9D718B2AF7D}" srcOrd="1" destOrd="0" presId="urn:microsoft.com/office/officeart/2005/8/layout/hierarchy1"/>
    <dgm:cxn modelId="{E2AA225D-FAFE-4E3E-BCCB-8829B255D249}" type="presParOf" srcId="{2A231E19-F557-4677-8515-9DD37C3D44DA}" destId="{54678178-A121-4552-9135-A83ADD3A88BD}" srcOrd="1" destOrd="0" presId="urn:microsoft.com/office/officeart/2005/8/layout/hierarchy1"/>
    <dgm:cxn modelId="{2F3765C8-EAF0-4489-AABE-CC90590FC201}" type="presParOf" srcId="{54678178-A121-4552-9135-A83ADD3A88BD}" destId="{AC570206-ED85-4100-81F6-A1687DE4F1E4}" srcOrd="0" destOrd="0" presId="urn:microsoft.com/office/officeart/2005/8/layout/hierarchy1"/>
    <dgm:cxn modelId="{AF48BB6B-5177-4283-AA5E-D46C8A01644B}" type="presParOf" srcId="{54678178-A121-4552-9135-A83ADD3A88BD}" destId="{8050FAB3-1501-46F2-9214-7648DB2FAD21}" srcOrd="1" destOrd="0" presId="urn:microsoft.com/office/officeart/2005/8/layout/hierarchy1"/>
    <dgm:cxn modelId="{77D5A137-400C-434E-8919-F4BBC8DAC944}" type="presParOf" srcId="{8050FAB3-1501-46F2-9214-7648DB2FAD21}" destId="{48C51632-4409-406B-B6AC-ADFF31C100AC}" srcOrd="0" destOrd="0" presId="urn:microsoft.com/office/officeart/2005/8/layout/hierarchy1"/>
    <dgm:cxn modelId="{F3B23D59-326F-401F-8794-911D7C27C5E2}" type="presParOf" srcId="{48C51632-4409-406B-B6AC-ADFF31C100AC}" destId="{D7F5F6EC-A55A-4817-9AE3-08318E676288}" srcOrd="0" destOrd="0" presId="urn:microsoft.com/office/officeart/2005/8/layout/hierarchy1"/>
    <dgm:cxn modelId="{519B4A4A-90E3-4860-A064-B3BC70652731}" type="presParOf" srcId="{48C51632-4409-406B-B6AC-ADFF31C100AC}" destId="{F0BB40B5-1068-4C20-9B51-F31B4807BFD0}" srcOrd="1" destOrd="0" presId="urn:microsoft.com/office/officeart/2005/8/layout/hierarchy1"/>
    <dgm:cxn modelId="{A755C806-1E3B-4173-861B-D7AB5B6F61A5}" type="presParOf" srcId="{8050FAB3-1501-46F2-9214-7648DB2FAD21}" destId="{EF01EA46-B4EE-4B61-8FA0-8072CBBC7FF7}" srcOrd="1" destOrd="0" presId="urn:microsoft.com/office/officeart/2005/8/layout/hierarchy1"/>
    <dgm:cxn modelId="{0672174C-4585-4DCA-8318-FB3C3D1EFAC1}" type="presParOf" srcId="{EF01EA46-B4EE-4B61-8FA0-8072CBBC7FF7}" destId="{572B0B9A-45CD-4CAF-98DB-1EADBB99885E}" srcOrd="0" destOrd="0" presId="urn:microsoft.com/office/officeart/2005/8/layout/hierarchy1"/>
    <dgm:cxn modelId="{E76CA5BD-43DB-400A-A99B-5544B3E0B675}" type="presParOf" srcId="{EF01EA46-B4EE-4B61-8FA0-8072CBBC7FF7}" destId="{83E58F25-D0F5-4D09-A238-17C948FC6967}" srcOrd="1" destOrd="0" presId="urn:microsoft.com/office/officeart/2005/8/layout/hierarchy1"/>
    <dgm:cxn modelId="{D9924745-74B1-4211-9911-D2ED231D4464}" type="presParOf" srcId="{83E58F25-D0F5-4D09-A238-17C948FC6967}" destId="{C60B3D2C-D7EF-4205-A41F-11EA6E53DF48}" srcOrd="0" destOrd="0" presId="urn:microsoft.com/office/officeart/2005/8/layout/hierarchy1"/>
    <dgm:cxn modelId="{6B83BF5B-FAA1-488E-9661-33EE2B60955A}" type="presParOf" srcId="{C60B3D2C-D7EF-4205-A41F-11EA6E53DF48}" destId="{E84F794E-12B8-4684-9EC1-CEC03ED96E36}" srcOrd="0" destOrd="0" presId="urn:microsoft.com/office/officeart/2005/8/layout/hierarchy1"/>
    <dgm:cxn modelId="{86E2A46F-C564-41FD-B82E-06CE2EF06E55}" type="presParOf" srcId="{C60B3D2C-D7EF-4205-A41F-11EA6E53DF48}" destId="{43DF188C-CD24-4521-BD71-13EBC29435F6}" srcOrd="1" destOrd="0" presId="urn:microsoft.com/office/officeart/2005/8/layout/hierarchy1"/>
    <dgm:cxn modelId="{FFFA849C-A715-4499-9146-53BF70C5D11E}" type="presParOf" srcId="{83E58F25-D0F5-4D09-A238-17C948FC6967}" destId="{EA0A313E-F2CC-41D7-83E1-C8068318E2D5}" srcOrd="1" destOrd="0" presId="urn:microsoft.com/office/officeart/2005/8/layout/hierarchy1"/>
    <dgm:cxn modelId="{A19C9280-8919-433B-81A1-5AC9893EBC57}" type="presParOf" srcId="{8E71E878-6B36-4341-8635-E5E5EB20B029}" destId="{303ABAFB-EDF9-4946-9442-70C92C0B8A85}" srcOrd="2" destOrd="0" presId="urn:microsoft.com/office/officeart/2005/8/layout/hierarchy1"/>
    <dgm:cxn modelId="{9CD8D251-313C-4023-822F-7C56081B3671}" type="presParOf" srcId="{8E71E878-6B36-4341-8635-E5E5EB20B029}" destId="{5C376821-D0FE-4773-9F60-C46A7D9DC7FF}" srcOrd="3" destOrd="0" presId="urn:microsoft.com/office/officeart/2005/8/layout/hierarchy1"/>
    <dgm:cxn modelId="{20E8956B-405C-4AB3-88B7-7F2ACD310538}" type="presParOf" srcId="{5C376821-D0FE-4773-9F60-C46A7D9DC7FF}" destId="{794ECDC3-782A-4409-8059-7FE4DA36E0CF}" srcOrd="0" destOrd="0" presId="urn:microsoft.com/office/officeart/2005/8/layout/hierarchy1"/>
    <dgm:cxn modelId="{A5DC2B48-DC6A-4A7A-ABA4-E38A032E6C92}" type="presParOf" srcId="{794ECDC3-782A-4409-8059-7FE4DA36E0CF}" destId="{6BED6C8E-7143-44A2-B865-2490D3F942C8}" srcOrd="0" destOrd="0" presId="urn:microsoft.com/office/officeart/2005/8/layout/hierarchy1"/>
    <dgm:cxn modelId="{680B0E4E-8667-42D7-898E-512A64BDB917}" type="presParOf" srcId="{794ECDC3-782A-4409-8059-7FE4DA36E0CF}" destId="{4166BD0E-A521-4548-BFC3-4CE7E1116877}" srcOrd="1" destOrd="0" presId="urn:microsoft.com/office/officeart/2005/8/layout/hierarchy1"/>
    <dgm:cxn modelId="{26B8A631-7708-4113-9629-1A9DFE2566B1}" type="presParOf" srcId="{5C376821-D0FE-4773-9F60-C46A7D9DC7FF}" destId="{8A072F04-B452-4FEE-BC9C-D0E57BD8145B}" srcOrd="1" destOrd="0" presId="urn:microsoft.com/office/officeart/2005/8/layout/hierarchy1"/>
    <dgm:cxn modelId="{54C4F31D-3B0D-4FBD-B0AB-2E4D5F6BF50B}" type="presParOf" srcId="{8A072F04-B452-4FEE-BC9C-D0E57BD8145B}" destId="{64B9167D-173A-479F-931A-7EFC06C55C73}" srcOrd="0" destOrd="0" presId="urn:microsoft.com/office/officeart/2005/8/layout/hierarchy1"/>
    <dgm:cxn modelId="{22FC93CE-642F-4DAA-A30C-428C24B93FBB}" type="presParOf" srcId="{8A072F04-B452-4FEE-BC9C-D0E57BD8145B}" destId="{BE6FD063-50E9-46D0-BCBA-B676953F9BB5}" srcOrd="1" destOrd="0" presId="urn:microsoft.com/office/officeart/2005/8/layout/hierarchy1"/>
    <dgm:cxn modelId="{ECB0687B-EBF3-4626-9AC5-CBB7D480C067}" type="presParOf" srcId="{BE6FD063-50E9-46D0-BCBA-B676953F9BB5}" destId="{90C9737C-10F6-4E51-A625-3E981EC6C6E9}" srcOrd="0" destOrd="0" presId="urn:microsoft.com/office/officeart/2005/8/layout/hierarchy1"/>
    <dgm:cxn modelId="{4FE502E3-D573-46B5-BE6A-4F3F3E35F793}" type="presParOf" srcId="{90C9737C-10F6-4E51-A625-3E981EC6C6E9}" destId="{D13FED70-5298-43B9-8CD9-1E6D6D899300}" srcOrd="0" destOrd="0" presId="urn:microsoft.com/office/officeart/2005/8/layout/hierarchy1"/>
    <dgm:cxn modelId="{D82454C8-12C9-40FF-B991-BB5D55E2DF24}" type="presParOf" srcId="{90C9737C-10F6-4E51-A625-3E981EC6C6E9}" destId="{2B4B1820-10D1-47ED-A727-EBE9EC3DAE53}" srcOrd="1" destOrd="0" presId="urn:microsoft.com/office/officeart/2005/8/layout/hierarchy1"/>
    <dgm:cxn modelId="{AD3B8BB9-51F4-410D-BE0F-FA583C1E9CF8}" type="presParOf" srcId="{BE6FD063-50E9-46D0-BCBA-B676953F9BB5}" destId="{416AD2C4-5711-4BA2-9F38-AECD89ACF04D}" srcOrd="1" destOrd="0" presId="urn:microsoft.com/office/officeart/2005/8/layout/hierarchy1"/>
    <dgm:cxn modelId="{2431AD66-7DE3-41B2-AA0F-ADA1256917EA}" type="presParOf" srcId="{416AD2C4-5711-4BA2-9F38-AECD89ACF04D}" destId="{2B7A4E1F-E7A6-4B4A-ABB5-2228BA4C8D31}" srcOrd="0" destOrd="0" presId="urn:microsoft.com/office/officeart/2005/8/layout/hierarchy1"/>
    <dgm:cxn modelId="{54B50FF7-EC2B-4E10-AC8D-01732B5CCD13}" type="presParOf" srcId="{416AD2C4-5711-4BA2-9F38-AECD89ACF04D}" destId="{72F88DAC-89C9-48A1-ACED-88C48684A88C}" srcOrd="1" destOrd="0" presId="urn:microsoft.com/office/officeart/2005/8/layout/hierarchy1"/>
    <dgm:cxn modelId="{048F9F44-BDAA-4EB9-B3A6-0E91276A5D63}" type="presParOf" srcId="{72F88DAC-89C9-48A1-ACED-88C48684A88C}" destId="{0DC94DAE-AECC-491C-A3B0-79E0B1B5E243}" srcOrd="0" destOrd="0" presId="urn:microsoft.com/office/officeart/2005/8/layout/hierarchy1"/>
    <dgm:cxn modelId="{20A01F2D-E11F-40AD-9988-F2B3F3BFB4AA}" type="presParOf" srcId="{0DC94DAE-AECC-491C-A3B0-79E0B1B5E243}" destId="{07CED91B-CDE5-4B91-A913-35F9036A0AF9}" srcOrd="0" destOrd="0" presId="urn:microsoft.com/office/officeart/2005/8/layout/hierarchy1"/>
    <dgm:cxn modelId="{10682DDC-1AE3-4B12-B71B-ED95BA44E5F0}" type="presParOf" srcId="{0DC94DAE-AECC-491C-A3B0-79E0B1B5E243}" destId="{3B2FD3FA-6FF2-4463-9E21-A02D1B07E781}" srcOrd="1" destOrd="0" presId="urn:microsoft.com/office/officeart/2005/8/layout/hierarchy1"/>
    <dgm:cxn modelId="{D2E1FE25-D032-4CA9-8DE6-C9D2D68FE073}" type="presParOf" srcId="{72F88DAC-89C9-48A1-ACED-88C48684A88C}" destId="{5EA1858A-2F14-49DF-81EA-AFB2A08FEBAE}" srcOrd="1" destOrd="0" presId="urn:microsoft.com/office/officeart/2005/8/layout/hierarchy1"/>
    <dgm:cxn modelId="{96A45E1B-4911-4D61-934F-C79018AC6A7B}" type="presParOf" srcId="{8E71E878-6B36-4341-8635-E5E5EB20B029}" destId="{F193022B-7873-4F9D-B1B5-66F2CF1960A5}" srcOrd="4" destOrd="0" presId="urn:microsoft.com/office/officeart/2005/8/layout/hierarchy1"/>
    <dgm:cxn modelId="{7336B3B7-383A-482E-8931-A638E7BB697C}" type="presParOf" srcId="{8E71E878-6B36-4341-8635-E5E5EB20B029}" destId="{BA070A6B-B28E-4374-9652-9EDCDF6B5B2A}" srcOrd="5" destOrd="0" presId="urn:microsoft.com/office/officeart/2005/8/layout/hierarchy1"/>
    <dgm:cxn modelId="{F88738E7-948C-438F-94BE-5F8EAD2C8197}" type="presParOf" srcId="{BA070A6B-B28E-4374-9652-9EDCDF6B5B2A}" destId="{48129E65-AAA0-4809-91BD-659FD1D4C246}" srcOrd="0" destOrd="0" presId="urn:microsoft.com/office/officeart/2005/8/layout/hierarchy1"/>
    <dgm:cxn modelId="{4AF7CE92-AA51-4135-9BEE-1F08F9D4CF8B}" type="presParOf" srcId="{48129E65-AAA0-4809-91BD-659FD1D4C246}" destId="{4CE9EA77-CBE2-4707-9BD2-1653E96787BD}" srcOrd="0" destOrd="0" presId="urn:microsoft.com/office/officeart/2005/8/layout/hierarchy1"/>
    <dgm:cxn modelId="{876FCFD5-F134-43FA-95DF-B129377E64B1}" type="presParOf" srcId="{48129E65-AAA0-4809-91BD-659FD1D4C246}" destId="{92142008-9D88-4F6F-B9CA-147855466057}" srcOrd="1" destOrd="0" presId="urn:microsoft.com/office/officeart/2005/8/layout/hierarchy1"/>
    <dgm:cxn modelId="{A4BF998A-A981-4EB9-8E83-B6E3A6313F60}" type="presParOf" srcId="{BA070A6B-B28E-4374-9652-9EDCDF6B5B2A}" destId="{27053739-7654-4EAF-B6D3-A65A28FE31FE}" srcOrd="1" destOrd="0" presId="urn:microsoft.com/office/officeart/2005/8/layout/hierarchy1"/>
    <dgm:cxn modelId="{1D0314A2-2DF4-4DB3-8E67-5C1AA66683BC}" type="presParOf" srcId="{8E71E878-6B36-4341-8635-E5E5EB20B029}" destId="{2B55DB90-B8A3-4810-AE10-1376F43879A2}" srcOrd="6" destOrd="0" presId="urn:microsoft.com/office/officeart/2005/8/layout/hierarchy1"/>
    <dgm:cxn modelId="{098DFFC3-A3ED-4716-AA89-077C26A8FC67}" type="presParOf" srcId="{8E71E878-6B36-4341-8635-E5E5EB20B029}" destId="{5CFA9E0A-2E9C-42EE-810B-A2A2775D1722}" srcOrd="7" destOrd="0" presId="urn:microsoft.com/office/officeart/2005/8/layout/hierarchy1"/>
    <dgm:cxn modelId="{B7E6B1E1-6C52-43BB-8869-D3F8CC5EDD93}" type="presParOf" srcId="{5CFA9E0A-2E9C-42EE-810B-A2A2775D1722}" destId="{DE538D57-AABF-410B-82E7-40A13A555835}" srcOrd="0" destOrd="0" presId="urn:microsoft.com/office/officeart/2005/8/layout/hierarchy1"/>
    <dgm:cxn modelId="{227CC6F5-B67C-453B-9E6C-C9401553531D}" type="presParOf" srcId="{DE538D57-AABF-410B-82E7-40A13A555835}" destId="{22CB22C2-5170-4F3D-A222-5B42B7FC2D8E}" srcOrd="0" destOrd="0" presId="urn:microsoft.com/office/officeart/2005/8/layout/hierarchy1"/>
    <dgm:cxn modelId="{D6E54372-416F-4DA2-82F0-967446DFEE43}" type="presParOf" srcId="{DE538D57-AABF-410B-82E7-40A13A555835}" destId="{0910B334-7FB9-4177-A991-22169ED42209}" srcOrd="1" destOrd="0" presId="urn:microsoft.com/office/officeart/2005/8/layout/hierarchy1"/>
    <dgm:cxn modelId="{EDAA58D2-45AB-4860-9C10-68AFE8599F21}" type="presParOf" srcId="{5CFA9E0A-2E9C-42EE-810B-A2A2775D1722}" destId="{659799FB-6954-4408-BEAB-E1C8725250C5}" srcOrd="1" destOrd="0" presId="urn:microsoft.com/office/officeart/2005/8/layout/hierarchy1"/>
    <dgm:cxn modelId="{E3700D8A-45CA-4864-9A90-2F6F649D4B97}" type="presParOf" srcId="{659799FB-6954-4408-BEAB-E1C8725250C5}" destId="{0699EEC1-7A02-4EB6-9330-D5ABA6377049}" srcOrd="0" destOrd="0" presId="urn:microsoft.com/office/officeart/2005/8/layout/hierarchy1"/>
    <dgm:cxn modelId="{DDE71317-33D4-417E-AE21-D3D2A5FA5AD4}" type="presParOf" srcId="{659799FB-6954-4408-BEAB-E1C8725250C5}" destId="{FC9DED60-F356-40E8-A981-E9A36295F084}" srcOrd="1" destOrd="0" presId="urn:microsoft.com/office/officeart/2005/8/layout/hierarchy1"/>
    <dgm:cxn modelId="{E239A232-9303-4844-A1F3-49DC55CE9389}" type="presParOf" srcId="{FC9DED60-F356-40E8-A981-E9A36295F084}" destId="{5B71C176-4D58-4BB1-BFE0-67F4ED8DCF94}" srcOrd="0" destOrd="0" presId="urn:microsoft.com/office/officeart/2005/8/layout/hierarchy1"/>
    <dgm:cxn modelId="{F21C9842-32A4-4C45-BA0F-B27C34CAFBEC}" type="presParOf" srcId="{5B71C176-4D58-4BB1-BFE0-67F4ED8DCF94}" destId="{5B9B3595-A2AC-4532-A93A-8D6A5D1FE476}" srcOrd="0" destOrd="0" presId="urn:microsoft.com/office/officeart/2005/8/layout/hierarchy1"/>
    <dgm:cxn modelId="{62371F63-282F-4523-B840-1449B1010282}" type="presParOf" srcId="{5B71C176-4D58-4BB1-BFE0-67F4ED8DCF94}" destId="{99263B1D-BDD2-4447-8081-7C3DDEF3F84A}" srcOrd="1" destOrd="0" presId="urn:microsoft.com/office/officeart/2005/8/layout/hierarchy1"/>
    <dgm:cxn modelId="{C1454589-174A-4D23-A790-B226E7945F6B}" type="presParOf" srcId="{FC9DED60-F356-40E8-A981-E9A36295F084}" destId="{671AF6E4-62C6-45FB-8F26-0ED8CA2D7172}" srcOrd="1" destOrd="0" presId="urn:microsoft.com/office/officeart/2005/8/layout/hierarchy1"/>
    <dgm:cxn modelId="{6CB397B0-CE31-4E33-A789-2936AECEE89F}" type="presParOf" srcId="{671AF6E4-62C6-45FB-8F26-0ED8CA2D7172}" destId="{76F17146-5826-4EE6-A7DE-91C4F9855938}" srcOrd="0" destOrd="0" presId="urn:microsoft.com/office/officeart/2005/8/layout/hierarchy1"/>
    <dgm:cxn modelId="{DA03ECE1-771D-444A-AC0D-289CAED0BAA1}" type="presParOf" srcId="{671AF6E4-62C6-45FB-8F26-0ED8CA2D7172}" destId="{06C6B735-5869-4BB9-9C28-75BB6A923A70}" srcOrd="1" destOrd="0" presId="urn:microsoft.com/office/officeart/2005/8/layout/hierarchy1"/>
    <dgm:cxn modelId="{BC7E1CB9-AC3A-4426-A1B7-8AB2C81151C9}" type="presParOf" srcId="{06C6B735-5869-4BB9-9C28-75BB6A923A70}" destId="{4292C4D4-B647-4A87-A12B-8C21F7186F5F}" srcOrd="0" destOrd="0" presId="urn:microsoft.com/office/officeart/2005/8/layout/hierarchy1"/>
    <dgm:cxn modelId="{2C8FE3FD-5FE7-49EF-8FE9-87E5528248A0}" type="presParOf" srcId="{4292C4D4-B647-4A87-A12B-8C21F7186F5F}" destId="{FF6C1616-8206-43DF-87C8-9A7D78E86C81}" srcOrd="0" destOrd="0" presId="urn:microsoft.com/office/officeart/2005/8/layout/hierarchy1"/>
    <dgm:cxn modelId="{176035C9-2AE5-4FF7-BB58-33B7C7D21E4A}" type="presParOf" srcId="{4292C4D4-B647-4A87-A12B-8C21F7186F5F}" destId="{E083FC95-CE02-4EF8-8AB1-15F2E823C5B6}" srcOrd="1" destOrd="0" presId="urn:microsoft.com/office/officeart/2005/8/layout/hierarchy1"/>
    <dgm:cxn modelId="{C7A14297-0595-4BF2-A2B3-E7B7F9B80802}" type="presParOf" srcId="{06C6B735-5869-4BB9-9C28-75BB6A923A70}" destId="{CBE916B3-ED70-4F1E-B930-09912E653AC9}" srcOrd="1" destOrd="0" presId="urn:microsoft.com/office/officeart/2005/8/layout/hierarchy1"/>
    <dgm:cxn modelId="{35718D45-4B1A-4756-8494-309A827508E8}" type="presParOf" srcId="{8E71E878-6B36-4341-8635-E5E5EB20B029}" destId="{9D77A5EC-62C9-4FDA-B276-DF28AA8BD8B4}" srcOrd="8" destOrd="0" presId="urn:microsoft.com/office/officeart/2005/8/layout/hierarchy1"/>
    <dgm:cxn modelId="{D621862A-7CB4-43B5-85CA-8447AF2C4A6A}" type="presParOf" srcId="{8E71E878-6B36-4341-8635-E5E5EB20B029}" destId="{5F9F0B54-D69A-464A-A7BF-FC00C0326431}" srcOrd="9" destOrd="0" presId="urn:microsoft.com/office/officeart/2005/8/layout/hierarchy1"/>
    <dgm:cxn modelId="{789DCCD6-7E7A-4705-8693-CBADDB683F78}" type="presParOf" srcId="{5F9F0B54-D69A-464A-A7BF-FC00C0326431}" destId="{4EB18C89-652F-4E04-852B-3DFEA3BA8536}" srcOrd="0" destOrd="0" presId="urn:microsoft.com/office/officeart/2005/8/layout/hierarchy1"/>
    <dgm:cxn modelId="{78D753F6-A501-4784-A7F9-13414AF98897}" type="presParOf" srcId="{4EB18C89-652F-4E04-852B-3DFEA3BA8536}" destId="{117FD94D-2936-4A06-A633-F60B9C456021}" srcOrd="0" destOrd="0" presId="urn:microsoft.com/office/officeart/2005/8/layout/hierarchy1"/>
    <dgm:cxn modelId="{54CE96EA-A2A9-44D1-882B-7FACFFF944AD}" type="presParOf" srcId="{4EB18C89-652F-4E04-852B-3DFEA3BA8536}" destId="{91BB7324-268F-49A0-B851-D9CCCD3A5519}" srcOrd="1" destOrd="0" presId="urn:microsoft.com/office/officeart/2005/8/layout/hierarchy1"/>
    <dgm:cxn modelId="{9D3A0509-AF85-41D7-8604-4D3AC3C97C72}" type="presParOf" srcId="{5F9F0B54-D69A-464A-A7BF-FC00C0326431}" destId="{42545FE1-B326-4BBD-ABEA-FB5BD82C772D}" srcOrd="1" destOrd="0" presId="urn:microsoft.com/office/officeart/2005/8/layout/hierarchy1"/>
    <dgm:cxn modelId="{D48D07E9-7843-467A-9B00-AF7F699F7825}" type="presParOf" srcId="{42545FE1-B326-4BBD-ABEA-FB5BD82C772D}" destId="{E74C00FD-5872-4292-BC8A-558260DCEA13}" srcOrd="0" destOrd="0" presId="urn:microsoft.com/office/officeart/2005/8/layout/hierarchy1"/>
    <dgm:cxn modelId="{D34C8501-145B-48D1-86DF-4D059F28180F}" type="presParOf" srcId="{42545FE1-B326-4BBD-ABEA-FB5BD82C772D}" destId="{FBBBDC9A-06F7-42BE-82C9-AD2356DE9FE3}" srcOrd="1" destOrd="0" presId="urn:microsoft.com/office/officeart/2005/8/layout/hierarchy1"/>
    <dgm:cxn modelId="{BE042B9E-BFA4-4A52-AB58-BFE4F261DDCB}" type="presParOf" srcId="{FBBBDC9A-06F7-42BE-82C9-AD2356DE9FE3}" destId="{1911209A-E053-4F21-8B4E-CFBF63CFDD37}" srcOrd="0" destOrd="0" presId="urn:microsoft.com/office/officeart/2005/8/layout/hierarchy1"/>
    <dgm:cxn modelId="{400ABE19-0361-4EF5-9C0E-1F3DF37CA0C9}" type="presParOf" srcId="{1911209A-E053-4F21-8B4E-CFBF63CFDD37}" destId="{1EA77320-9F2E-4901-AD5A-542AC60D1A13}" srcOrd="0" destOrd="0" presId="urn:microsoft.com/office/officeart/2005/8/layout/hierarchy1"/>
    <dgm:cxn modelId="{1571D4F5-80E2-4FCF-975B-D9DE6C13C563}" type="presParOf" srcId="{1911209A-E053-4F21-8B4E-CFBF63CFDD37}" destId="{C277AACA-D3B1-4E32-9F3A-E19F0BBF52C1}" srcOrd="1" destOrd="0" presId="urn:microsoft.com/office/officeart/2005/8/layout/hierarchy1"/>
    <dgm:cxn modelId="{665CF21D-4992-49C3-BFE7-58681F4D13CE}" type="presParOf" srcId="{FBBBDC9A-06F7-42BE-82C9-AD2356DE9FE3}" destId="{ECCB5BC8-F07C-477E-B4AE-6CD6E43A325C}" srcOrd="1" destOrd="0" presId="urn:microsoft.com/office/officeart/2005/8/layout/hierarchy1"/>
    <dgm:cxn modelId="{11BB9C27-5A1F-4650-B980-8DDD6DEE1B8D}" type="presParOf" srcId="{ECCB5BC8-F07C-477E-B4AE-6CD6E43A325C}" destId="{224E8DAB-B01A-4BE1-831F-E85983BF5467}" srcOrd="0" destOrd="0" presId="urn:microsoft.com/office/officeart/2005/8/layout/hierarchy1"/>
    <dgm:cxn modelId="{5882203C-A158-4DE2-BE63-0C46A39BF215}" type="presParOf" srcId="{ECCB5BC8-F07C-477E-B4AE-6CD6E43A325C}" destId="{931A2C50-C2A1-43EB-BCC0-060362F0A3E7}" srcOrd="1" destOrd="0" presId="urn:microsoft.com/office/officeart/2005/8/layout/hierarchy1"/>
    <dgm:cxn modelId="{624A0EDC-5160-4B58-9E98-1E0B041531C4}" type="presParOf" srcId="{931A2C50-C2A1-43EB-BCC0-060362F0A3E7}" destId="{80732AA6-2DB1-449E-8FCA-95DFBDF76042}" srcOrd="0" destOrd="0" presId="urn:microsoft.com/office/officeart/2005/8/layout/hierarchy1"/>
    <dgm:cxn modelId="{358F1A0A-1E59-4D28-B7C1-D69B75183C5A}" type="presParOf" srcId="{80732AA6-2DB1-449E-8FCA-95DFBDF76042}" destId="{22966CB9-C57F-4703-B06C-5139EEDCCC0C}" srcOrd="0" destOrd="0" presId="urn:microsoft.com/office/officeart/2005/8/layout/hierarchy1"/>
    <dgm:cxn modelId="{0E588B0E-A38F-4E86-A996-96635DA90543}" type="presParOf" srcId="{80732AA6-2DB1-449E-8FCA-95DFBDF76042}" destId="{715618A6-677B-4ED6-BE40-7EAEF8A446D0}" srcOrd="1" destOrd="0" presId="urn:microsoft.com/office/officeart/2005/8/layout/hierarchy1"/>
    <dgm:cxn modelId="{CC984E13-3FBD-4E26-86FF-35AFB0A5EAD4}" type="presParOf" srcId="{931A2C50-C2A1-43EB-BCC0-060362F0A3E7}" destId="{56F8D50C-23B5-413D-A297-EB098F6CF7C0}" srcOrd="1" destOrd="0" presId="urn:microsoft.com/office/officeart/2005/8/layout/hierarchy1"/>
    <dgm:cxn modelId="{9773EF63-C3B6-4DA1-AE6B-59497CA464FC}" type="presParOf" srcId="{418F7A84-225E-41E0-97CC-42A84C73F668}" destId="{204E2DE8-356C-4C64-8C71-F524FAE3B248}" srcOrd="2" destOrd="0" presId="urn:microsoft.com/office/officeart/2005/8/layout/hierarchy1"/>
    <dgm:cxn modelId="{77D24C90-9565-4808-8F34-764D96AC2798}" type="presParOf" srcId="{418F7A84-225E-41E0-97CC-42A84C73F668}" destId="{D5C0742E-8420-4A12-ADFD-95EF4CA4443B}" srcOrd="3" destOrd="0" presId="urn:microsoft.com/office/officeart/2005/8/layout/hierarchy1"/>
    <dgm:cxn modelId="{DE877EDF-CE23-46F6-909C-45A84707CC61}" type="presParOf" srcId="{D5C0742E-8420-4A12-ADFD-95EF4CA4443B}" destId="{C56BF547-785B-4691-8CE5-B4D9C6E045F1}" srcOrd="0" destOrd="0" presId="urn:microsoft.com/office/officeart/2005/8/layout/hierarchy1"/>
    <dgm:cxn modelId="{3F95D053-6E49-4E57-B308-A28E9A81D813}" type="presParOf" srcId="{C56BF547-785B-4691-8CE5-B4D9C6E045F1}" destId="{32E4DC3E-EBD7-4533-BC49-14B4C58ADDA0}" srcOrd="0" destOrd="0" presId="urn:microsoft.com/office/officeart/2005/8/layout/hierarchy1"/>
    <dgm:cxn modelId="{5C8A182C-A3B7-4C8C-8C52-C922007F9E75}" type="presParOf" srcId="{C56BF547-785B-4691-8CE5-B4D9C6E045F1}" destId="{9122FDB5-D591-49AD-979A-8C113FD571FB}" srcOrd="1" destOrd="0" presId="urn:microsoft.com/office/officeart/2005/8/layout/hierarchy1"/>
    <dgm:cxn modelId="{55E1F029-C2CF-446A-83FB-0EF51A10A891}" type="presParOf" srcId="{D5C0742E-8420-4A12-ADFD-95EF4CA4443B}" destId="{7D371C94-A78C-4DA6-948D-C10F8268CF8C}" srcOrd="1" destOrd="0" presId="urn:microsoft.com/office/officeart/2005/8/layout/hierarchy1"/>
    <dgm:cxn modelId="{860C046C-39D4-4EAB-B31B-25702734D43B}" type="presParOf" srcId="{7D371C94-A78C-4DA6-948D-C10F8268CF8C}" destId="{FA87F13D-3BF2-4E6F-A871-FAF7543C5C5C}" srcOrd="0" destOrd="0" presId="urn:microsoft.com/office/officeart/2005/8/layout/hierarchy1"/>
    <dgm:cxn modelId="{EBB09FA4-3000-4CB1-85E7-46D34D135F24}" type="presParOf" srcId="{7D371C94-A78C-4DA6-948D-C10F8268CF8C}" destId="{677E113B-826F-49ED-81AB-616981741313}" srcOrd="1" destOrd="0" presId="urn:microsoft.com/office/officeart/2005/8/layout/hierarchy1"/>
    <dgm:cxn modelId="{0009F8B7-69EE-4B11-B2FE-5A363A8F4F90}" type="presParOf" srcId="{677E113B-826F-49ED-81AB-616981741313}" destId="{19B26C2F-7A64-4FCF-BEAA-1A221A3F4D25}" srcOrd="0" destOrd="0" presId="urn:microsoft.com/office/officeart/2005/8/layout/hierarchy1"/>
    <dgm:cxn modelId="{947A722E-9E5F-4B01-9F07-5DD109B3CDD5}" type="presParOf" srcId="{19B26C2F-7A64-4FCF-BEAA-1A221A3F4D25}" destId="{B1E8768F-B456-4683-BB78-6E1C753649D2}" srcOrd="0" destOrd="0" presId="urn:microsoft.com/office/officeart/2005/8/layout/hierarchy1"/>
    <dgm:cxn modelId="{F42B4631-BC01-47F7-BD0B-2AD24A42949C}" type="presParOf" srcId="{19B26C2F-7A64-4FCF-BEAA-1A221A3F4D25}" destId="{5B985BEE-E96E-47D3-A969-D42962856C44}" srcOrd="1" destOrd="0" presId="urn:microsoft.com/office/officeart/2005/8/layout/hierarchy1"/>
    <dgm:cxn modelId="{174B7819-534E-418B-9ACF-B9ACA656D798}" type="presParOf" srcId="{677E113B-826F-49ED-81AB-616981741313}" destId="{1CBBC0D2-4F30-4B37-B694-0C6028C2CC12}" srcOrd="1" destOrd="0" presId="urn:microsoft.com/office/officeart/2005/8/layout/hierarchy1"/>
    <dgm:cxn modelId="{5F1C95B8-C947-4032-953C-B0E5843C7479}" type="presParOf" srcId="{1CBBC0D2-4F30-4B37-B694-0C6028C2CC12}" destId="{AFBCF22B-033D-4F65-AE9F-D18096650122}" srcOrd="0" destOrd="0" presId="urn:microsoft.com/office/officeart/2005/8/layout/hierarchy1"/>
    <dgm:cxn modelId="{DE4F4BB6-1D29-4F7C-B027-855C5817D479}" type="presParOf" srcId="{1CBBC0D2-4F30-4B37-B694-0C6028C2CC12}" destId="{87D06465-8EC2-41C2-9F83-8D372DF38324}" srcOrd="1" destOrd="0" presId="urn:microsoft.com/office/officeart/2005/8/layout/hierarchy1"/>
    <dgm:cxn modelId="{3EE1C21F-1532-49AE-A7A8-ACF6CB05C584}" type="presParOf" srcId="{87D06465-8EC2-41C2-9F83-8D372DF38324}" destId="{0AA48345-B90E-43CE-8AB6-A736B3E94503}" srcOrd="0" destOrd="0" presId="urn:microsoft.com/office/officeart/2005/8/layout/hierarchy1"/>
    <dgm:cxn modelId="{D7AE307C-D3D0-4833-99A0-D8057165141D}" type="presParOf" srcId="{0AA48345-B90E-43CE-8AB6-A736B3E94503}" destId="{AC170461-8CA2-4139-A17B-C9026164ADB4}" srcOrd="0" destOrd="0" presId="urn:microsoft.com/office/officeart/2005/8/layout/hierarchy1"/>
    <dgm:cxn modelId="{DFF5A328-ABDD-43F5-9A1D-366D35EAF92A}" type="presParOf" srcId="{0AA48345-B90E-43CE-8AB6-A736B3E94503}" destId="{49E90A0A-1A4F-4F0E-8C83-9417DFB93F80}" srcOrd="1" destOrd="0" presId="urn:microsoft.com/office/officeart/2005/8/layout/hierarchy1"/>
    <dgm:cxn modelId="{63207AD1-CD4F-4F7D-80CE-B199578415BA}" type="presParOf" srcId="{87D06465-8EC2-41C2-9F83-8D372DF38324}" destId="{7822C229-D172-4D59-9E64-ED32F3DEBC43}" srcOrd="1" destOrd="0" presId="urn:microsoft.com/office/officeart/2005/8/layout/hierarchy1"/>
    <dgm:cxn modelId="{E98F324F-F9E4-42C1-9791-E237FC3CAADE}" type="presParOf" srcId="{7D371C94-A78C-4DA6-948D-C10F8268CF8C}" destId="{94426E60-5E69-43DF-8DFF-0D347AE4B13B}" srcOrd="2" destOrd="0" presId="urn:microsoft.com/office/officeart/2005/8/layout/hierarchy1"/>
    <dgm:cxn modelId="{92FC3371-588A-4FE2-B107-1618F7250D18}" type="presParOf" srcId="{7D371C94-A78C-4DA6-948D-C10F8268CF8C}" destId="{325472E0-9101-4531-8F0C-3E2465556D0F}" srcOrd="3" destOrd="0" presId="urn:microsoft.com/office/officeart/2005/8/layout/hierarchy1"/>
    <dgm:cxn modelId="{5880A621-0FC1-40CB-9FD5-051425EBF296}" type="presParOf" srcId="{325472E0-9101-4531-8F0C-3E2465556D0F}" destId="{4A507F11-193E-48A8-85D1-C4723DCE4FB0}" srcOrd="0" destOrd="0" presId="urn:microsoft.com/office/officeart/2005/8/layout/hierarchy1"/>
    <dgm:cxn modelId="{48825FF1-671F-45EC-B6B2-663F8672C060}" type="presParOf" srcId="{4A507F11-193E-48A8-85D1-C4723DCE4FB0}" destId="{ACD674B5-2F02-4F86-8118-679256897272}" srcOrd="0" destOrd="0" presId="urn:microsoft.com/office/officeart/2005/8/layout/hierarchy1"/>
    <dgm:cxn modelId="{4A83461F-845B-49A8-8C93-A714DC769E32}" type="presParOf" srcId="{4A507F11-193E-48A8-85D1-C4723DCE4FB0}" destId="{FF07B4B4-C2AC-477D-AA7C-CF3562778306}" srcOrd="1" destOrd="0" presId="urn:microsoft.com/office/officeart/2005/8/layout/hierarchy1"/>
    <dgm:cxn modelId="{B68D7D93-69FC-4C12-B368-A8AE37A24F0F}" type="presParOf" srcId="{325472E0-9101-4531-8F0C-3E2465556D0F}" destId="{E87B2193-CD46-40B3-ACA3-FBE16163D619}" srcOrd="1" destOrd="0" presId="urn:microsoft.com/office/officeart/2005/8/layout/hierarchy1"/>
    <dgm:cxn modelId="{B9FEC061-6B75-4868-8128-C6681599C4E9}" type="presParOf" srcId="{E87B2193-CD46-40B3-ACA3-FBE16163D619}" destId="{D78C08C7-50AF-424D-96C0-6C8AF37966D0}" srcOrd="0" destOrd="0" presId="urn:microsoft.com/office/officeart/2005/8/layout/hierarchy1"/>
    <dgm:cxn modelId="{1F8DF2E9-C9E7-4290-84FF-7287E59061CE}" type="presParOf" srcId="{E87B2193-CD46-40B3-ACA3-FBE16163D619}" destId="{6279793A-1F7A-41BA-A0D0-5DCE9558F3D0}" srcOrd="1" destOrd="0" presId="urn:microsoft.com/office/officeart/2005/8/layout/hierarchy1"/>
    <dgm:cxn modelId="{E515CCDC-4DDD-476A-B947-7047E8969172}" type="presParOf" srcId="{6279793A-1F7A-41BA-A0D0-5DCE9558F3D0}" destId="{E649EA6E-ED62-41C3-B046-41D9A48EF48B}" srcOrd="0" destOrd="0" presId="urn:microsoft.com/office/officeart/2005/8/layout/hierarchy1"/>
    <dgm:cxn modelId="{2DA4CC48-F583-4503-912B-D11AFB492D1A}" type="presParOf" srcId="{E649EA6E-ED62-41C3-B046-41D9A48EF48B}" destId="{3F8AFE43-D0C4-49AD-B116-1AC093C842E9}" srcOrd="0" destOrd="0" presId="urn:microsoft.com/office/officeart/2005/8/layout/hierarchy1"/>
    <dgm:cxn modelId="{CDC52ACF-DE52-45A4-B7F2-F0AAF9192689}" type="presParOf" srcId="{E649EA6E-ED62-41C3-B046-41D9A48EF48B}" destId="{7AEE3E89-0438-4E28-96D9-110531BFE2FF}" srcOrd="1" destOrd="0" presId="urn:microsoft.com/office/officeart/2005/8/layout/hierarchy1"/>
    <dgm:cxn modelId="{930B8429-710E-45FC-8809-10B61CB9E857}" type="presParOf" srcId="{6279793A-1F7A-41BA-A0D0-5DCE9558F3D0}" destId="{AC42BB8E-F7AE-40D4-A89F-E60A0E543595}" srcOrd="1" destOrd="0" presId="urn:microsoft.com/office/officeart/2005/8/layout/hierarchy1"/>
    <dgm:cxn modelId="{36CE9FFF-7FF5-4825-B5F5-32C231F4BD4F}" type="presParOf" srcId="{7D371C94-A78C-4DA6-948D-C10F8268CF8C}" destId="{3BEE2941-9B27-4C64-A92C-84C8179EB5DD}" srcOrd="4" destOrd="0" presId="urn:microsoft.com/office/officeart/2005/8/layout/hierarchy1"/>
    <dgm:cxn modelId="{12B1C017-7E4C-4951-877B-0A7CA259E236}" type="presParOf" srcId="{7D371C94-A78C-4DA6-948D-C10F8268CF8C}" destId="{08E7EBEB-DD16-4A24-8CB1-6023AEB730A3}" srcOrd="5" destOrd="0" presId="urn:microsoft.com/office/officeart/2005/8/layout/hierarchy1"/>
    <dgm:cxn modelId="{6272E909-A585-4DBF-B96B-247730187818}" type="presParOf" srcId="{08E7EBEB-DD16-4A24-8CB1-6023AEB730A3}" destId="{27B6E46F-C8FF-4687-B548-4777F6A71F42}" srcOrd="0" destOrd="0" presId="urn:microsoft.com/office/officeart/2005/8/layout/hierarchy1"/>
    <dgm:cxn modelId="{74852914-F609-4127-ACED-E0292E77ABCF}" type="presParOf" srcId="{27B6E46F-C8FF-4687-B548-4777F6A71F42}" destId="{7070326C-A3C5-4B2C-8970-1E06CB895E14}" srcOrd="0" destOrd="0" presId="urn:microsoft.com/office/officeart/2005/8/layout/hierarchy1"/>
    <dgm:cxn modelId="{3B56F8A8-5564-46BA-88CC-3D3E6C347BB7}" type="presParOf" srcId="{27B6E46F-C8FF-4687-B548-4777F6A71F42}" destId="{F4EE85BA-816D-4CA4-B001-28FB230768DB}" srcOrd="1" destOrd="0" presId="urn:microsoft.com/office/officeart/2005/8/layout/hierarchy1"/>
    <dgm:cxn modelId="{45016BAE-A386-4EB2-8AF6-A3053017304D}" type="presParOf" srcId="{08E7EBEB-DD16-4A24-8CB1-6023AEB730A3}" destId="{834CD15E-189D-4900-BF7B-81333360697C}" srcOrd="1" destOrd="0" presId="urn:microsoft.com/office/officeart/2005/8/layout/hierarchy1"/>
    <dgm:cxn modelId="{63489B7F-95AE-4EB9-BAB0-50361177CB6E}" type="presParOf" srcId="{834CD15E-189D-4900-BF7B-81333360697C}" destId="{53D7C9C1-67E0-4E21-9E47-566B5F42CA42}" srcOrd="0" destOrd="0" presId="urn:microsoft.com/office/officeart/2005/8/layout/hierarchy1"/>
    <dgm:cxn modelId="{548476E5-2A43-4286-940D-6278C8F62676}" type="presParOf" srcId="{834CD15E-189D-4900-BF7B-81333360697C}" destId="{DB054442-AEB8-4BA2-B4CC-910F1DECAD9D}" srcOrd="1" destOrd="0" presId="urn:microsoft.com/office/officeart/2005/8/layout/hierarchy1"/>
    <dgm:cxn modelId="{5F5BE406-77B3-4BC0-94BE-E60A7A043051}" type="presParOf" srcId="{DB054442-AEB8-4BA2-B4CC-910F1DECAD9D}" destId="{09CC54F5-FA3C-414B-BF4B-4776D4E255EB}" srcOrd="0" destOrd="0" presId="urn:microsoft.com/office/officeart/2005/8/layout/hierarchy1"/>
    <dgm:cxn modelId="{A38B71EB-611C-43E2-A047-102FD2D4E191}" type="presParOf" srcId="{09CC54F5-FA3C-414B-BF4B-4776D4E255EB}" destId="{3FC0A778-3D7A-419C-A7AE-C1234E66B7A4}" srcOrd="0" destOrd="0" presId="urn:microsoft.com/office/officeart/2005/8/layout/hierarchy1"/>
    <dgm:cxn modelId="{18527708-7E2D-4716-BB8B-715C8B044AD1}" type="presParOf" srcId="{09CC54F5-FA3C-414B-BF4B-4776D4E255EB}" destId="{EF58DEB7-387A-41FD-B84F-45C6F954423D}" srcOrd="1" destOrd="0" presId="urn:microsoft.com/office/officeart/2005/8/layout/hierarchy1"/>
    <dgm:cxn modelId="{CB9099BF-CA65-4EC1-81B8-97DF27600C19}" type="presParOf" srcId="{DB054442-AEB8-4BA2-B4CC-910F1DECAD9D}" destId="{9E35A1CC-8C46-4FCE-A25D-E89F58E6B4B4}" srcOrd="1" destOrd="0" presId="urn:microsoft.com/office/officeart/2005/8/layout/hierarchy1"/>
    <dgm:cxn modelId="{C1C93FAD-D9E3-44A6-B64E-570BB674E0D4}" type="presParOf" srcId="{7D371C94-A78C-4DA6-948D-C10F8268CF8C}" destId="{27579CAA-26EF-45A6-953C-7D6AC102F3C0}" srcOrd="6" destOrd="0" presId="urn:microsoft.com/office/officeart/2005/8/layout/hierarchy1"/>
    <dgm:cxn modelId="{D1C0CCDA-C701-43D0-B4E6-7524C38B8873}" type="presParOf" srcId="{7D371C94-A78C-4DA6-948D-C10F8268CF8C}" destId="{202F2F76-9AB4-4588-997E-99E936AE9856}" srcOrd="7" destOrd="0" presId="urn:microsoft.com/office/officeart/2005/8/layout/hierarchy1"/>
    <dgm:cxn modelId="{8AD3CDF4-9A78-4D23-A7B7-1176A96F39B6}" type="presParOf" srcId="{202F2F76-9AB4-4588-997E-99E936AE9856}" destId="{26CD0119-0102-4240-862E-C956ED837585}" srcOrd="0" destOrd="0" presId="urn:microsoft.com/office/officeart/2005/8/layout/hierarchy1"/>
    <dgm:cxn modelId="{E2391C62-9729-44B6-A39B-8E542332A365}" type="presParOf" srcId="{26CD0119-0102-4240-862E-C956ED837585}" destId="{1DFD7E02-19EA-49D2-8B20-7C8A188BCE59}" srcOrd="0" destOrd="0" presId="urn:microsoft.com/office/officeart/2005/8/layout/hierarchy1"/>
    <dgm:cxn modelId="{E388F812-888D-442B-B49F-7C02CC4F22A7}" type="presParOf" srcId="{26CD0119-0102-4240-862E-C956ED837585}" destId="{81184338-2BAE-421A-8509-FB467831C9AD}" srcOrd="1" destOrd="0" presId="urn:microsoft.com/office/officeart/2005/8/layout/hierarchy1"/>
    <dgm:cxn modelId="{35FCC400-B2AD-4220-B2B8-7870C67B441D}" type="presParOf" srcId="{202F2F76-9AB4-4588-997E-99E936AE9856}" destId="{302BB997-1616-41C7-97C3-0E01C55850CC}" srcOrd="1" destOrd="0" presId="urn:microsoft.com/office/officeart/2005/8/layout/hierarchy1"/>
    <dgm:cxn modelId="{086CFB99-45AE-49AD-B8C4-C057FF2DBA8C}" type="presParOf" srcId="{302BB997-1616-41C7-97C3-0E01C55850CC}" destId="{C0FF3951-75FD-4C91-9785-2A0D5CAF3D39}" srcOrd="0" destOrd="0" presId="urn:microsoft.com/office/officeart/2005/8/layout/hierarchy1"/>
    <dgm:cxn modelId="{80D48FB4-A5BD-4CAA-8A9C-F3062BC14521}" type="presParOf" srcId="{302BB997-1616-41C7-97C3-0E01C55850CC}" destId="{978716CC-28D3-4713-A2A1-6BC1DE4537B0}" srcOrd="1" destOrd="0" presId="urn:microsoft.com/office/officeart/2005/8/layout/hierarchy1"/>
    <dgm:cxn modelId="{C7A30E41-810C-429F-B702-87F37C18DC55}" type="presParOf" srcId="{978716CC-28D3-4713-A2A1-6BC1DE4537B0}" destId="{B8781699-0154-48A2-8DCF-60E7EC4D61E7}" srcOrd="0" destOrd="0" presId="urn:microsoft.com/office/officeart/2005/8/layout/hierarchy1"/>
    <dgm:cxn modelId="{C844E3C3-747E-452F-8C52-6CAD447116A0}" type="presParOf" srcId="{B8781699-0154-48A2-8DCF-60E7EC4D61E7}" destId="{69667833-4DB7-4DFF-AC3C-2709F3A2E09C}" srcOrd="0" destOrd="0" presId="urn:microsoft.com/office/officeart/2005/8/layout/hierarchy1"/>
    <dgm:cxn modelId="{52DD24AF-EDD9-48AA-BEAF-E0FFA59D1B50}" type="presParOf" srcId="{B8781699-0154-48A2-8DCF-60E7EC4D61E7}" destId="{F241BF62-0DB5-4B03-8EFA-597F97C0845A}" srcOrd="1" destOrd="0" presId="urn:microsoft.com/office/officeart/2005/8/layout/hierarchy1"/>
    <dgm:cxn modelId="{1ED584CE-6E51-4540-B134-77EC7CBF74A9}" type="presParOf" srcId="{978716CC-28D3-4713-A2A1-6BC1DE4537B0}" destId="{6C57B9ED-FBA2-4604-8C15-4B27F140827E}" srcOrd="1" destOrd="0" presId="urn:microsoft.com/office/officeart/2005/8/layout/hierarchy1"/>
    <dgm:cxn modelId="{C429A6AB-4868-41A8-AAD2-76F554E049D7}" type="presParOf" srcId="{7D371C94-A78C-4DA6-948D-C10F8268CF8C}" destId="{1CE6AA79-9BC0-4D72-87D5-DF755C87CE18}" srcOrd="8" destOrd="0" presId="urn:microsoft.com/office/officeart/2005/8/layout/hierarchy1"/>
    <dgm:cxn modelId="{78D6492A-CE9C-42C6-BE04-8CA231064B88}" type="presParOf" srcId="{7D371C94-A78C-4DA6-948D-C10F8268CF8C}" destId="{274D4B80-7AE8-48AE-B120-AB5C35089E35}" srcOrd="9" destOrd="0" presId="urn:microsoft.com/office/officeart/2005/8/layout/hierarchy1"/>
    <dgm:cxn modelId="{0F32C809-9884-4C14-9F00-4627F6848C6B}" type="presParOf" srcId="{274D4B80-7AE8-48AE-B120-AB5C35089E35}" destId="{AA223324-AFA9-448F-8BB0-173C44CAB69E}" srcOrd="0" destOrd="0" presId="urn:microsoft.com/office/officeart/2005/8/layout/hierarchy1"/>
    <dgm:cxn modelId="{AF1C3D8A-F328-49F5-A34B-6897A4857BEF}" type="presParOf" srcId="{AA223324-AFA9-448F-8BB0-173C44CAB69E}" destId="{A0346647-1BE1-4531-9A56-A4CE48677B3E}" srcOrd="0" destOrd="0" presId="urn:microsoft.com/office/officeart/2005/8/layout/hierarchy1"/>
    <dgm:cxn modelId="{8AA73B6D-2539-42B6-B430-390E257BFA9E}" type="presParOf" srcId="{AA223324-AFA9-448F-8BB0-173C44CAB69E}" destId="{80844AAC-411E-4417-8C9C-11121A33EC4D}" srcOrd="1" destOrd="0" presId="urn:microsoft.com/office/officeart/2005/8/layout/hierarchy1"/>
    <dgm:cxn modelId="{8BE0A2B7-9614-408C-926E-0C15B0070E15}" type="presParOf" srcId="{274D4B80-7AE8-48AE-B120-AB5C35089E35}" destId="{9AE0DD10-9EEF-4160-8C6C-2127F906EF27}" srcOrd="1" destOrd="0" presId="urn:microsoft.com/office/officeart/2005/8/layout/hierarchy1"/>
    <dgm:cxn modelId="{33982E42-162A-4E1A-B544-07611EF79BED}" type="presParOf" srcId="{9AE0DD10-9EEF-4160-8C6C-2127F906EF27}" destId="{9F76FE46-8C1C-4F8A-8444-65D3DCE8B22F}" srcOrd="0" destOrd="0" presId="urn:microsoft.com/office/officeart/2005/8/layout/hierarchy1"/>
    <dgm:cxn modelId="{295EB351-5597-49C3-8419-5BCEBAE4250B}" type="presParOf" srcId="{9AE0DD10-9EEF-4160-8C6C-2127F906EF27}" destId="{46BC0A82-5CAF-4374-8461-402A57757D98}" srcOrd="1" destOrd="0" presId="urn:microsoft.com/office/officeart/2005/8/layout/hierarchy1"/>
    <dgm:cxn modelId="{49A357D1-A74C-49F7-9C3F-6BB48E26BF87}" type="presParOf" srcId="{46BC0A82-5CAF-4374-8461-402A57757D98}" destId="{69D13D45-4C5A-4D4C-AB16-2695650F5962}" srcOrd="0" destOrd="0" presId="urn:microsoft.com/office/officeart/2005/8/layout/hierarchy1"/>
    <dgm:cxn modelId="{7078425A-0F02-448D-90E2-531BDD56E163}" type="presParOf" srcId="{69D13D45-4C5A-4D4C-AB16-2695650F5962}" destId="{DEE6CF66-F65F-4158-A72D-9DF400EFFD19}" srcOrd="0" destOrd="0" presId="urn:microsoft.com/office/officeart/2005/8/layout/hierarchy1"/>
    <dgm:cxn modelId="{4D1AAEC8-D51E-4A6D-8DF9-18E81CAFE5DB}" type="presParOf" srcId="{69D13D45-4C5A-4D4C-AB16-2695650F5962}" destId="{11B75A9B-708A-4AEF-A0B0-163850ADD5C0}" srcOrd="1" destOrd="0" presId="urn:microsoft.com/office/officeart/2005/8/layout/hierarchy1"/>
    <dgm:cxn modelId="{B69919AC-30AA-4A89-8FD0-14AC70616125}" type="presParOf" srcId="{46BC0A82-5CAF-4374-8461-402A57757D98}" destId="{F1906A6E-9AC1-47D3-8DEF-DAFEBE71CB1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6FE46-8C1C-4F8A-8444-65D3DCE8B22F}">
      <dsp:nvSpPr>
        <dsp:cNvPr id="0" name=""/>
        <dsp:cNvSpPr/>
      </dsp:nvSpPr>
      <dsp:spPr>
        <a:xfrm>
          <a:off x="7815835" y="2419937"/>
          <a:ext cx="91440" cy="238520"/>
        </a:xfrm>
        <a:custGeom>
          <a:avLst/>
          <a:gdLst/>
          <a:ahLst/>
          <a:cxnLst/>
          <a:rect l="0" t="0" r="0" b="0"/>
          <a:pathLst>
            <a:path>
              <a:moveTo>
                <a:pt x="94398" y="0"/>
              </a:moveTo>
              <a:lnTo>
                <a:pt x="94398" y="206454"/>
              </a:lnTo>
              <a:lnTo>
                <a:pt x="45720" y="206454"/>
              </a:lnTo>
              <a:lnTo>
                <a:pt x="45720" y="2385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E6AA79-9BC0-4D72-87D5-DF755C87CE18}">
      <dsp:nvSpPr>
        <dsp:cNvPr id="0" name=""/>
        <dsp:cNvSpPr/>
      </dsp:nvSpPr>
      <dsp:spPr>
        <a:xfrm>
          <a:off x="6303086" y="2030236"/>
          <a:ext cx="1607147" cy="169898"/>
        </a:xfrm>
        <a:custGeom>
          <a:avLst/>
          <a:gdLst/>
          <a:ahLst/>
          <a:cxnLst/>
          <a:rect l="0" t="0" r="0" b="0"/>
          <a:pathLst>
            <a:path>
              <a:moveTo>
                <a:pt x="0" y="0"/>
              </a:moveTo>
              <a:lnTo>
                <a:pt x="0" y="137832"/>
              </a:lnTo>
              <a:lnTo>
                <a:pt x="1607147" y="137832"/>
              </a:lnTo>
              <a:lnTo>
                <a:pt x="1607147" y="16989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FF3951-75FD-4C91-9785-2A0D5CAF3D39}">
      <dsp:nvSpPr>
        <dsp:cNvPr id="0" name=""/>
        <dsp:cNvSpPr/>
      </dsp:nvSpPr>
      <dsp:spPr>
        <a:xfrm>
          <a:off x="7085052" y="2413644"/>
          <a:ext cx="91440" cy="243231"/>
        </a:xfrm>
        <a:custGeom>
          <a:avLst/>
          <a:gdLst/>
          <a:ahLst/>
          <a:cxnLst/>
          <a:rect l="0" t="0" r="0" b="0"/>
          <a:pathLst>
            <a:path>
              <a:moveTo>
                <a:pt x="45720" y="0"/>
              </a:moveTo>
              <a:lnTo>
                <a:pt x="45720" y="211164"/>
              </a:lnTo>
              <a:lnTo>
                <a:pt x="74491" y="211164"/>
              </a:lnTo>
              <a:lnTo>
                <a:pt x="74491" y="24323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579CAA-26EF-45A6-953C-7D6AC102F3C0}">
      <dsp:nvSpPr>
        <dsp:cNvPr id="0" name=""/>
        <dsp:cNvSpPr/>
      </dsp:nvSpPr>
      <dsp:spPr>
        <a:xfrm>
          <a:off x="6303086" y="2030236"/>
          <a:ext cx="827685" cy="163605"/>
        </a:xfrm>
        <a:custGeom>
          <a:avLst/>
          <a:gdLst/>
          <a:ahLst/>
          <a:cxnLst/>
          <a:rect l="0" t="0" r="0" b="0"/>
          <a:pathLst>
            <a:path>
              <a:moveTo>
                <a:pt x="0" y="0"/>
              </a:moveTo>
              <a:lnTo>
                <a:pt x="0" y="131539"/>
              </a:lnTo>
              <a:lnTo>
                <a:pt x="827685" y="131539"/>
              </a:lnTo>
              <a:lnTo>
                <a:pt x="827685" y="16360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D7C9C1-67E0-4E21-9E47-566B5F42CA42}">
      <dsp:nvSpPr>
        <dsp:cNvPr id="0" name=""/>
        <dsp:cNvSpPr/>
      </dsp:nvSpPr>
      <dsp:spPr>
        <a:xfrm>
          <a:off x="6285296" y="2430824"/>
          <a:ext cx="91440" cy="215652"/>
        </a:xfrm>
        <a:custGeom>
          <a:avLst/>
          <a:gdLst/>
          <a:ahLst/>
          <a:cxnLst/>
          <a:rect l="0" t="0" r="0" b="0"/>
          <a:pathLst>
            <a:path>
              <a:moveTo>
                <a:pt x="45720" y="0"/>
              </a:moveTo>
              <a:lnTo>
                <a:pt x="45720" y="183586"/>
              </a:lnTo>
              <a:lnTo>
                <a:pt x="97651" y="183586"/>
              </a:lnTo>
              <a:lnTo>
                <a:pt x="97651" y="215652"/>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EE2941-9B27-4C64-A92C-84C8179EB5DD}">
      <dsp:nvSpPr>
        <dsp:cNvPr id="0" name=""/>
        <dsp:cNvSpPr/>
      </dsp:nvSpPr>
      <dsp:spPr>
        <a:xfrm>
          <a:off x="6257366" y="2030236"/>
          <a:ext cx="91440" cy="180785"/>
        </a:xfrm>
        <a:custGeom>
          <a:avLst/>
          <a:gdLst/>
          <a:ahLst/>
          <a:cxnLst/>
          <a:rect l="0" t="0" r="0" b="0"/>
          <a:pathLst>
            <a:path>
              <a:moveTo>
                <a:pt x="45720" y="0"/>
              </a:moveTo>
              <a:lnTo>
                <a:pt x="45720" y="148719"/>
              </a:lnTo>
              <a:lnTo>
                <a:pt x="73649" y="148719"/>
              </a:lnTo>
              <a:lnTo>
                <a:pt x="73649" y="18078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8C08C7-50AF-424D-96C0-6C8AF37966D0}">
      <dsp:nvSpPr>
        <dsp:cNvPr id="0" name=""/>
        <dsp:cNvSpPr/>
      </dsp:nvSpPr>
      <dsp:spPr>
        <a:xfrm>
          <a:off x="5309948" y="2422053"/>
          <a:ext cx="91440" cy="190195"/>
        </a:xfrm>
        <a:custGeom>
          <a:avLst/>
          <a:gdLst/>
          <a:ahLst/>
          <a:cxnLst/>
          <a:rect l="0" t="0" r="0" b="0"/>
          <a:pathLst>
            <a:path>
              <a:moveTo>
                <a:pt x="45720" y="0"/>
              </a:moveTo>
              <a:lnTo>
                <a:pt x="45720" y="158128"/>
              </a:lnTo>
              <a:lnTo>
                <a:pt x="51867" y="158128"/>
              </a:lnTo>
              <a:lnTo>
                <a:pt x="51867" y="19019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426E60-5E69-43DF-8DFF-0D347AE4B13B}">
      <dsp:nvSpPr>
        <dsp:cNvPr id="0" name=""/>
        <dsp:cNvSpPr/>
      </dsp:nvSpPr>
      <dsp:spPr>
        <a:xfrm>
          <a:off x="5355668" y="2030236"/>
          <a:ext cx="947418" cy="172015"/>
        </a:xfrm>
        <a:custGeom>
          <a:avLst/>
          <a:gdLst/>
          <a:ahLst/>
          <a:cxnLst/>
          <a:rect l="0" t="0" r="0" b="0"/>
          <a:pathLst>
            <a:path>
              <a:moveTo>
                <a:pt x="947418" y="0"/>
              </a:moveTo>
              <a:lnTo>
                <a:pt x="947418" y="139949"/>
              </a:lnTo>
              <a:lnTo>
                <a:pt x="0" y="139949"/>
              </a:lnTo>
              <a:lnTo>
                <a:pt x="0" y="17201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BCF22B-033D-4F65-AE9F-D18096650122}">
      <dsp:nvSpPr>
        <dsp:cNvPr id="0" name=""/>
        <dsp:cNvSpPr/>
      </dsp:nvSpPr>
      <dsp:spPr>
        <a:xfrm>
          <a:off x="4301309" y="2402071"/>
          <a:ext cx="91440" cy="158998"/>
        </a:xfrm>
        <a:custGeom>
          <a:avLst/>
          <a:gdLst/>
          <a:ahLst/>
          <a:cxnLst/>
          <a:rect l="0" t="0" r="0" b="0"/>
          <a:pathLst>
            <a:path>
              <a:moveTo>
                <a:pt x="45720" y="0"/>
              </a:moveTo>
              <a:lnTo>
                <a:pt x="45720" y="126932"/>
              </a:lnTo>
              <a:lnTo>
                <a:pt x="46484" y="126932"/>
              </a:lnTo>
              <a:lnTo>
                <a:pt x="46484" y="15899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87F13D-3BF2-4E6F-A871-FAF7543C5C5C}">
      <dsp:nvSpPr>
        <dsp:cNvPr id="0" name=""/>
        <dsp:cNvSpPr/>
      </dsp:nvSpPr>
      <dsp:spPr>
        <a:xfrm>
          <a:off x="4347029" y="2030236"/>
          <a:ext cx="1956056" cy="152033"/>
        </a:xfrm>
        <a:custGeom>
          <a:avLst/>
          <a:gdLst/>
          <a:ahLst/>
          <a:cxnLst/>
          <a:rect l="0" t="0" r="0" b="0"/>
          <a:pathLst>
            <a:path>
              <a:moveTo>
                <a:pt x="1956056" y="0"/>
              </a:moveTo>
              <a:lnTo>
                <a:pt x="1956056" y="119967"/>
              </a:lnTo>
              <a:lnTo>
                <a:pt x="0" y="119967"/>
              </a:lnTo>
              <a:lnTo>
                <a:pt x="0" y="15203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4E2DE8-356C-4C64-8C71-F524FAE3B248}">
      <dsp:nvSpPr>
        <dsp:cNvPr id="0" name=""/>
        <dsp:cNvSpPr/>
      </dsp:nvSpPr>
      <dsp:spPr>
        <a:xfrm>
          <a:off x="4332886" y="1709765"/>
          <a:ext cx="1970200" cy="100670"/>
        </a:xfrm>
        <a:custGeom>
          <a:avLst/>
          <a:gdLst/>
          <a:ahLst/>
          <a:cxnLst/>
          <a:rect l="0" t="0" r="0" b="0"/>
          <a:pathLst>
            <a:path>
              <a:moveTo>
                <a:pt x="0" y="0"/>
              </a:moveTo>
              <a:lnTo>
                <a:pt x="0" y="68603"/>
              </a:lnTo>
              <a:lnTo>
                <a:pt x="1970200" y="68603"/>
              </a:lnTo>
              <a:lnTo>
                <a:pt x="1970200" y="10067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4E8DAB-B01A-4BE1-831F-E85983BF5467}">
      <dsp:nvSpPr>
        <dsp:cNvPr id="0" name=""/>
        <dsp:cNvSpPr/>
      </dsp:nvSpPr>
      <dsp:spPr>
        <a:xfrm>
          <a:off x="3193763" y="2765626"/>
          <a:ext cx="100267" cy="603186"/>
        </a:xfrm>
        <a:custGeom>
          <a:avLst/>
          <a:gdLst/>
          <a:ahLst/>
          <a:cxnLst/>
          <a:rect l="0" t="0" r="0" b="0"/>
          <a:pathLst>
            <a:path>
              <a:moveTo>
                <a:pt x="100267" y="0"/>
              </a:moveTo>
              <a:lnTo>
                <a:pt x="100267" y="571120"/>
              </a:lnTo>
              <a:lnTo>
                <a:pt x="0" y="571120"/>
              </a:lnTo>
              <a:lnTo>
                <a:pt x="0" y="60318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4C00FD-5872-4292-BC8A-558260DCEA13}">
      <dsp:nvSpPr>
        <dsp:cNvPr id="0" name=""/>
        <dsp:cNvSpPr/>
      </dsp:nvSpPr>
      <dsp:spPr>
        <a:xfrm>
          <a:off x="3174582" y="2376719"/>
          <a:ext cx="91440" cy="169105"/>
        </a:xfrm>
        <a:custGeom>
          <a:avLst/>
          <a:gdLst/>
          <a:ahLst/>
          <a:cxnLst/>
          <a:rect l="0" t="0" r="0" b="0"/>
          <a:pathLst>
            <a:path>
              <a:moveTo>
                <a:pt x="45720" y="0"/>
              </a:moveTo>
              <a:lnTo>
                <a:pt x="45720" y="137038"/>
              </a:lnTo>
              <a:lnTo>
                <a:pt x="119448" y="137038"/>
              </a:lnTo>
              <a:lnTo>
                <a:pt x="119448" y="16910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77A5EC-62C9-4FDA-B276-DF28AA8BD8B4}">
      <dsp:nvSpPr>
        <dsp:cNvPr id="0" name=""/>
        <dsp:cNvSpPr/>
      </dsp:nvSpPr>
      <dsp:spPr>
        <a:xfrm>
          <a:off x="2126546" y="2030236"/>
          <a:ext cx="1093755" cy="126681"/>
        </a:xfrm>
        <a:custGeom>
          <a:avLst/>
          <a:gdLst/>
          <a:ahLst/>
          <a:cxnLst/>
          <a:rect l="0" t="0" r="0" b="0"/>
          <a:pathLst>
            <a:path>
              <a:moveTo>
                <a:pt x="0" y="0"/>
              </a:moveTo>
              <a:lnTo>
                <a:pt x="0" y="94615"/>
              </a:lnTo>
              <a:lnTo>
                <a:pt x="1093755" y="94615"/>
              </a:lnTo>
              <a:lnTo>
                <a:pt x="1093755" y="12668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F17146-5826-4EE6-A7DE-91C4F9855938}">
      <dsp:nvSpPr>
        <dsp:cNvPr id="0" name=""/>
        <dsp:cNvSpPr/>
      </dsp:nvSpPr>
      <dsp:spPr>
        <a:xfrm>
          <a:off x="2106923" y="2812411"/>
          <a:ext cx="91440" cy="206977"/>
        </a:xfrm>
        <a:custGeom>
          <a:avLst/>
          <a:gdLst/>
          <a:ahLst/>
          <a:cxnLst/>
          <a:rect l="0" t="0" r="0" b="0"/>
          <a:pathLst>
            <a:path>
              <a:moveTo>
                <a:pt x="45720" y="0"/>
              </a:moveTo>
              <a:lnTo>
                <a:pt x="45720" y="174910"/>
              </a:lnTo>
              <a:lnTo>
                <a:pt x="75055" y="174910"/>
              </a:lnTo>
              <a:lnTo>
                <a:pt x="75055" y="20697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99EEC1-7A02-4EB6-9330-D5ABA6377049}">
      <dsp:nvSpPr>
        <dsp:cNvPr id="0" name=""/>
        <dsp:cNvSpPr/>
      </dsp:nvSpPr>
      <dsp:spPr>
        <a:xfrm>
          <a:off x="2099560" y="2330779"/>
          <a:ext cx="91440" cy="175360"/>
        </a:xfrm>
        <a:custGeom>
          <a:avLst/>
          <a:gdLst/>
          <a:ahLst/>
          <a:cxnLst/>
          <a:rect l="0" t="0" r="0" b="0"/>
          <a:pathLst>
            <a:path>
              <a:moveTo>
                <a:pt x="45720" y="0"/>
              </a:moveTo>
              <a:lnTo>
                <a:pt x="45720" y="143294"/>
              </a:lnTo>
              <a:lnTo>
                <a:pt x="53082" y="143294"/>
              </a:lnTo>
              <a:lnTo>
                <a:pt x="53082" y="17536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55DB90-B8A3-4810-AE10-1376F43879A2}">
      <dsp:nvSpPr>
        <dsp:cNvPr id="0" name=""/>
        <dsp:cNvSpPr/>
      </dsp:nvSpPr>
      <dsp:spPr>
        <a:xfrm>
          <a:off x="2080826" y="1984516"/>
          <a:ext cx="91440" cy="91440"/>
        </a:xfrm>
        <a:custGeom>
          <a:avLst/>
          <a:gdLst/>
          <a:ahLst/>
          <a:cxnLst/>
          <a:rect l="0" t="0" r="0" b="0"/>
          <a:pathLst>
            <a:path>
              <a:moveTo>
                <a:pt x="45720" y="45720"/>
              </a:moveTo>
              <a:lnTo>
                <a:pt x="45720" y="94394"/>
              </a:lnTo>
              <a:lnTo>
                <a:pt x="64454" y="94394"/>
              </a:lnTo>
              <a:lnTo>
                <a:pt x="64454" y="12646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93022B-7873-4F9D-B1B5-66F2CF1960A5}">
      <dsp:nvSpPr>
        <dsp:cNvPr id="0" name=""/>
        <dsp:cNvSpPr/>
      </dsp:nvSpPr>
      <dsp:spPr>
        <a:xfrm>
          <a:off x="2075160" y="2030236"/>
          <a:ext cx="91440" cy="100670"/>
        </a:xfrm>
        <a:custGeom>
          <a:avLst/>
          <a:gdLst/>
          <a:ahLst/>
          <a:cxnLst/>
          <a:rect l="0" t="0" r="0" b="0"/>
          <a:pathLst>
            <a:path>
              <a:moveTo>
                <a:pt x="51386" y="0"/>
              </a:moveTo>
              <a:lnTo>
                <a:pt x="51386" y="68603"/>
              </a:lnTo>
              <a:lnTo>
                <a:pt x="45720" y="68603"/>
              </a:lnTo>
              <a:lnTo>
                <a:pt x="45720" y="10067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7A4E1F-E7A6-4B4A-ABB5-2228BA4C8D31}">
      <dsp:nvSpPr>
        <dsp:cNvPr id="0" name=""/>
        <dsp:cNvSpPr/>
      </dsp:nvSpPr>
      <dsp:spPr>
        <a:xfrm>
          <a:off x="1000475" y="2852852"/>
          <a:ext cx="91440" cy="267943"/>
        </a:xfrm>
        <a:custGeom>
          <a:avLst/>
          <a:gdLst/>
          <a:ahLst/>
          <a:cxnLst/>
          <a:rect l="0" t="0" r="0" b="0"/>
          <a:pathLst>
            <a:path>
              <a:moveTo>
                <a:pt x="48800" y="0"/>
              </a:moveTo>
              <a:lnTo>
                <a:pt x="48800" y="235877"/>
              </a:lnTo>
              <a:lnTo>
                <a:pt x="45720" y="235877"/>
              </a:lnTo>
              <a:lnTo>
                <a:pt x="45720" y="26794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B9167D-173A-479F-931A-7EFC06C55C73}">
      <dsp:nvSpPr>
        <dsp:cNvPr id="0" name=""/>
        <dsp:cNvSpPr/>
      </dsp:nvSpPr>
      <dsp:spPr>
        <a:xfrm>
          <a:off x="1003556" y="2350708"/>
          <a:ext cx="91440" cy="169122"/>
        </a:xfrm>
        <a:custGeom>
          <a:avLst/>
          <a:gdLst/>
          <a:ahLst/>
          <a:cxnLst/>
          <a:rect l="0" t="0" r="0" b="0"/>
          <a:pathLst>
            <a:path>
              <a:moveTo>
                <a:pt x="128874" y="0"/>
              </a:moveTo>
              <a:lnTo>
                <a:pt x="128874" y="137056"/>
              </a:lnTo>
              <a:lnTo>
                <a:pt x="45720" y="137056"/>
              </a:lnTo>
              <a:lnTo>
                <a:pt x="45720" y="169122"/>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3ABAFB-EDF9-4946-9442-70C92C0B8A85}">
      <dsp:nvSpPr>
        <dsp:cNvPr id="0" name=""/>
        <dsp:cNvSpPr/>
      </dsp:nvSpPr>
      <dsp:spPr>
        <a:xfrm>
          <a:off x="1132430" y="2030236"/>
          <a:ext cx="994115" cy="100670"/>
        </a:xfrm>
        <a:custGeom>
          <a:avLst/>
          <a:gdLst/>
          <a:ahLst/>
          <a:cxnLst/>
          <a:rect l="0" t="0" r="0" b="0"/>
          <a:pathLst>
            <a:path>
              <a:moveTo>
                <a:pt x="994115" y="0"/>
              </a:moveTo>
              <a:lnTo>
                <a:pt x="994115" y="68603"/>
              </a:lnTo>
              <a:lnTo>
                <a:pt x="0" y="68603"/>
              </a:lnTo>
              <a:lnTo>
                <a:pt x="0" y="10067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2B0B9A-45CD-4CAF-98DB-1EADBB99885E}">
      <dsp:nvSpPr>
        <dsp:cNvPr id="0" name=""/>
        <dsp:cNvSpPr/>
      </dsp:nvSpPr>
      <dsp:spPr>
        <a:xfrm>
          <a:off x="200294" y="2671180"/>
          <a:ext cx="271182" cy="487608"/>
        </a:xfrm>
        <a:custGeom>
          <a:avLst/>
          <a:gdLst/>
          <a:ahLst/>
          <a:cxnLst/>
          <a:rect l="0" t="0" r="0" b="0"/>
          <a:pathLst>
            <a:path>
              <a:moveTo>
                <a:pt x="271182" y="0"/>
              </a:moveTo>
              <a:lnTo>
                <a:pt x="271182" y="455542"/>
              </a:lnTo>
              <a:lnTo>
                <a:pt x="0" y="455542"/>
              </a:lnTo>
              <a:lnTo>
                <a:pt x="0" y="48760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570206-ED85-4100-81F6-A1687DE4F1E4}">
      <dsp:nvSpPr>
        <dsp:cNvPr id="0" name=""/>
        <dsp:cNvSpPr/>
      </dsp:nvSpPr>
      <dsp:spPr>
        <a:xfrm>
          <a:off x="425756" y="2350708"/>
          <a:ext cx="91440" cy="100670"/>
        </a:xfrm>
        <a:custGeom>
          <a:avLst/>
          <a:gdLst/>
          <a:ahLst/>
          <a:cxnLst/>
          <a:rect l="0" t="0" r="0" b="0"/>
          <a:pathLst>
            <a:path>
              <a:moveTo>
                <a:pt x="45720" y="0"/>
              </a:moveTo>
              <a:lnTo>
                <a:pt x="45720" y="10067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017A4C-940E-49DC-9BB4-2B6290D2A104}">
      <dsp:nvSpPr>
        <dsp:cNvPr id="0" name=""/>
        <dsp:cNvSpPr/>
      </dsp:nvSpPr>
      <dsp:spPr>
        <a:xfrm>
          <a:off x="471476" y="2030236"/>
          <a:ext cx="1655069" cy="100670"/>
        </a:xfrm>
        <a:custGeom>
          <a:avLst/>
          <a:gdLst/>
          <a:ahLst/>
          <a:cxnLst/>
          <a:rect l="0" t="0" r="0" b="0"/>
          <a:pathLst>
            <a:path>
              <a:moveTo>
                <a:pt x="1655069" y="0"/>
              </a:moveTo>
              <a:lnTo>
                <a:pt x="1655069" y="68603"/>
              </a:lnTo>
              <a:lnTo>
                <a:pt x="0" y="68603"/>
              </a:lnTo>
              <a:lnTo>
                <a:pt x="0" y="10067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833B47-2506-4611-8FE4-598378F29AD9}">
      <dsp:nvSpPr>
        <dsp:cNvPr id="0" name=""/>
        <dsp:cNvSpPr/>
      </dsp:nvSpPr>
      <dsp:spPr>
        <a:xfrm>
          <a:off x="2126546" y="1709765"/>
          <a:ext cx="2206339" cy="100670"/>
        </a:xfrm>
        <a:custGeom>
          <a:avLst/>
          <a:gdLst/>
          <a:ahLst/>
          <a:cxnLst/>
          <a:rect l="0" t="0" r="0" b="0"/>
          <a:pathLst>
            <a:path>
              <a:moveTo>
                <a:pt x="2206339" y="0"/>
              </a:moveTo>
              <a:lnTo>
                <a:pt x="2206339" y="68603"/>
              </a:lnTo>
              <a:lnTo>
                <a:pt x="0" y="68603"/>
              </a:lnTo>
              <a:lnTo>
                <a:pt x="0" y="10067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FC4E14-35E2-4739-981F-CE074C3106BC}">
      <dsp:nvSpPr>
        <dsp:cNvPr id="0" name=""/>
        <dsp:cNvSpPr/>
      </dsp:nvSpPr>
      <dsp:spPr>
        <a:xfrm>
          <a:off x="3718541" y="1406777"/>
          <a:ext cx="1228690" cy="30298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00CAF5-4095-4122-94A7-CD18B5C32C32}">
      <dsp:nvSpPr>
        <dsp:cNvPr id="0" name=""/>
        <dsp:cNvSpPr/>
      </dsp:nvSpPr>
      <dsp:spPr>
        <a:xfrm>
          <a:off x="3757001" y="1443315"/>
          <a:ext cx="1228690" cy="30298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javax.servlet</a:t>
          </a:r>
        </a:p>
      </dsp:txBody>
      <dsp:txXfrm>
        <a:off x="3765875" y="1452189"/>
        <a:ext cx="1210942" cy="285239"/>
      </dsp:txXfrm>
    </dsp:sp>
    <dsp:sp modelId="{8015645F-A456-4B56-BF8A-C99588714DD1}">
      <dsp:nvSpPr>
        <dsp:cNvPr id="0" name=""/>
        <dsp:cNvSpPr/>
      </dsp:nvSpPr>
      <dsp:spPr>
        <a:xfrm>
          <a:off x="1819648" y="1810435"/>
          <a:ext cx="613796" cy="2198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8ABDAE-8011-49AC-985C-AE0402978C81}">
      <dsp:nvSpPr>
        <dsp:cNvPr id="0" name=""/>
        <dsp:cNvSpPr/>
      </dsp:nvSpPr>
      <dsp:spPr>
        <a:xfrm>
          <a:off x="1858108" y="1846972"/>
          <a:ext cx="613796" cy="21980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Interfaces</a:t>
          </a:r>
        </a:p>
      </dsp:txBody>
      <dsp:txXfrm>
        <a:off x="1864546" y="1853410"/>
        <a:ext cx="600920" cy="206925"/>
      </dsp:txXfrm>
    </dsp:sp>
    <dsp:sp modelId="{9947BECD-D9A4-42B2-BBDB-95E18C756D32}">
      <dsp:nvSpPr>
        <dsp:cNvPr id="0" name=""/>
        <dsp:cNvSpPr/>
      </dsp:nvSpPr>
      <dsp:spPr>
        <a:xfrm>
          <a:off x="66614" y="2130907"/>
          <a:ext cx="809724" cy="2198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BE1FD0-E48F-4213-B2EF-F9D718B2AF7D}">
      <dsp:nvSpPr>
        <dsp:cNvPr id="0" name=""/>
        <dsp:cNvSpPr/>
      </dsp:nvSpPr>
      <dsp:spPr>
        <a:xfrm>
          <a:off x="105074" y="2167444"/>
          <a:ext cx="809724" cy="21980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Servlet</a:t>
          </a:r>
        </a:p>
      </dsp:txBody>
      <dsp:txXfrm>
        <a:off x="111512" y="2173882"/>
        <a:ext cx="796848" cy="206925"/>
      </dsp:txXfrm>
    </dsp:sp>
    <dsp:sp modelId="{D7F5F6EC-A55A-4817-9AE3-08318E676288}">
      <dsp:nvSpPr>
        <dsp:cNvPr id="0" name=""/>
        <dsp:cNvSpPr/>
      </dsp:nvSpPr>
      <dsp:spPr>
        <a:xfrm>
          <a:off x="5006" y="2451378"/>
          <a:ext cx="932941" cy="2198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BB40B5-1068-4C20-9B51-F31B4807BFD0}">
      <dsp:nvSpPr>
        <dsp:cNvPr id="0" name=""/>
        <dsp:cNvSpPr/>
      </dsp:nvSpPr>
      <dsp:spPr>
        <a:xfrm>
          <a:off x="43466" y="2487916"/>
          <a:ext cx="932941" cy="21980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to create a servlet</a:t>
          </a:r>
        </a:p>
      </dsp:txBody>
      <dsp:txXfrm>
        <a:off x="49904" y="2494354"/>
        <a:ext cx="920065" cy="206925"/>
      </dsp:txXfrm>
    </dsp:sp>
    <dsp:sp modelId="{E84F794E-12B8-4684-9EC1-CEC03ED96E36}">
      <dsp:nvSpPr>
        <dsp:cNvPr id="0" name=""/>
        <dsp:cNvSpPr/>
      </dsp:nvSpPr>
      <dsp:spPr>
        <a:xfrm>
          <a:off x="-38460" y="3158788"/>
          <a:ext cx="477509" cy="83936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DF188C-CD24-4521-BD71-13EBC29435F6}">
      <dsp:nvSpPr>
        <dsp:cNvPr id="0" name=""/>
        <dsp:cNvSpPr/>
      </dsp:nvSpPr>
      <dsp:spPr>
        <a:xfrm>
          <a:off x="0" y="3195326"/>
          <a:ext cx="477509" cy="83936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a:latin typeface="Times New Roman" pitchFamily="18" charset="0"/>
              <a:cs typeface="Times New Roman" pitchFamily="18" charset="0"/>
            </a:rPr>
            <a:t>init() -  to Initialize Servlet</a:t>
          </a:r>
        </a:p>
        <a:p>
          <a:pPr marL="0" lvl="0" indent="0" algn="ctr" defTabSz="222250">
            <a:lnSpc>
              <a:spcPct val="90000"/>
            </a:lnSpc>
            <a:spcBef>
              <a:spcPct val="0"/>
            </a:spcBef>
            <a:spcAft>
              <a:spcPct val="35000"/>
            </a:spcAft>
            <a:buNone/>
          </a:pPr>
          <a:r>
            <a:rPr lang="en-US" sz="500" kern="1200">
              <a:latin typeface="Times New Roman" pitchFamily="18" charset="0"/>
              <a:cs typeface="Times New Roman" pitchFamily="18" charset="0"/>
            </a:rPr>
            <a:t>service() - to process client request</a:t>
          </a:r>
        </a:p>
        <a:p>
          <a:pPr marL="0" lvl="0" indent="0" algn="ctr" defTabSz="222250">
            <a:lnSpc>
              <a:spcPct val="90000"/>
            </a:lnSpc>
            <a:spcBef>
              <a:spcPct val="0"/>
            </a:spcBef>
            <a:spcAft>
              <a:spcPct val="35000"/>
            </a:spcAft>
            <a:buNone/>
          </a:pPr>
          <a:r>
            <a:rPr lang="en-US" sz="500" kern="1200">
              <a:latin typeface="Times New Roman" pitchFamily="18" charset="0"/>
              <a:cs typeface="Times New Roman" pitchFamily="18" charset="0"/>
            </a:rPr>
            <a:t>destroy()-to send servlet to garabage</a:t>
          </a:r>
        </a:p>
        <a:p>
          <a:pPr marL="0" lvl="0" indent="0" algn="ctr" defTabSz="222250">
            <a:lnSpc>
              <a:spcPct val="90000"/>
            </a:lnSpc>
            <a:spcBef>
              <a:spcPct val="0"/>
            </a:spcBef>
            <a:spcAft>
              <a:spcPct val="35000"/>
            </a:spcAft>
            <a:buNone/>
          </a:pPr>
          <a:endParaRPr lang="en-US" sz="500" kern="1200"/>
        </a:p>
      </dsp:txBody>
      <dsp:txXfrm>
        <a:off x="13986" y="3209312"/>
        <a:ext cx="449537" cy="811394"/>
      </dsp:txXfrm>
    </dsp:sp>
    <dsp:sp modelId="{6BED6C8E-7143-44A2-B865-2490D3F942C8}">
      <dsp:nvSpPr>
        <dsp:cNvPr id="0" name=""/>
        <dsp:cNvSpPr/>
      </dsp:nvSpPr>
      <dsp:spPr>
        <a:xfrm>
          <a:off x="673616" y="2130907"/>
          <a:ext cx="917627" cy="2198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66BD0E-A521-4548-BFC3-4CE7E1116877}">
      <dsp:nvSpPr>
        <dsp:cNvPr id="0" name=""/>
        <dsp:cNvSpPr/>
      </dsp:nvSpPr>
      <dsp:spPr>
        <a:xfrm>
          <a:off x="712077" y="2167444"/>
          <a:ext cx="917627" cy="21980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Servletconfig</a:t>
          </a:r>
        </a:p>
      </dsp:txBody>
      <dsp:txXfrm>
        <a:off x="718515" y="2173882"/>
        <a:ext cx="904751" cy="206925"/>
      </dsp:txXfrm>
    </dsp:sp>
    <dsp:sp modelId="{D13FED70-5298-43B9-8CD9-1E6D6D899300}">
      <dsp:nvSpPr>
        <dsp:cNvPr id="0" name=""/>
        <dsp:cNvSpPr/>
      </dsp:nvSpPr>
      <dsp:spPr>
        <a:xfrm>
          <a:off x="680913" y="2519831"/>
          <a:ext cx="736725" cy="33302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4B1820-10D1-47ED-A727-EBE9EC3DAE53}">
      <dsp:nvSpPr>
        <dsp:cNvPr id="0" name=""/>
        <dsp:cNvSpPr/>
      </dsp:nvSpPr>
      <dsp:spPr>
        <a:xfrm>
          <a:off x="719373" y="2556369"/>
          <a:ext cx="736725" cy="33302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To get configuration data</a:t>
          </a:r>
        </a:p>
      </dsp:txBody>
      <dsp:txXfrm>
        <a:off x="729127" y="2566123"/>
        <a:ext cx="717217" cy="313513"/>
      </dsp:txXfrm>
    </dsp:sp>
    <dsp:sp modelId="{07CED91B-CDE5-4B91-A913-35F9036A0AF9}">
      <dsp:nvSpPr>
        <dsp:cNvPr id="0" name=""/>
        <dsp:cNvSpPr/>
      </dsp:nvSpPr>
      <dsp:spPr>
        <a:xfrm>
          <a:off x="547762" y="3120796"/>
          <a:ext cx="996866" cy="16731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2FD3FA-6FF2-4463-9E21-A02D1B07E781}">
      <dsp:nvSpPr>
        <dsp:cNvPr id="0" name=""/>
        <dsp:cNvSpPr/>
      </dsp:nvSpPr>
      <dsp:spPr>
        <a:xfrm>
          <a:off x="586222" y="3157333"/>
          <a:ext cx="996866" cy="167316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latin typeface="Times New Roman" pitchFamily="18" charset="0"/>
              <a:cs typeface="Times New Roman" pitchFamily="18" charset="0"/>
            </a:rPr>
            <a:t>getInitParameter() - to get name of a specified initization parament</a:t>
          </a:r>
        </a:p>
        <a:p>
          <a:pPr marL="0" lvl="0" indent="0" algn="l" defTabSz="400050">
            <a:lnSpc>
              <a:spcPct val="90000"/>
            </a:lnSpc>
            <a:spcBef>
              <a:spcPct val="0"/>
            </a:spcBef>
            <a:spcAft>
              <a:spcPct val="35000"/>
            </a:spcAft>
            <a:buNone/>
          </a:pPr>
          <a:r>
            <a:rPr lang="en-US" sz="900" kern="1200">
              <a:latin typeface="Times New Roman" pitchFamily="18" charset="0"/>
              <a:cs typeface="Times New Roman" pitchFamily="18" charset="0"/>
            </a:rPr>
            <a:t>getInitParameters() -  to get initilization Parameter Names</a:t>
          </a:r>
        </a:p>
        <a:p>
          <a:pPr marL="0" lvl="0" indent="0" algn="l" defTabSz="400050">
            <a:lnSpc>
              <a:spcPct val="90000"/>
            </a:lnSpc>
            <a:spcBef>
              <a:spcPct val="0"/>
            </a:spcBef>
            <a:spcAft>
              <a:spcPct val="35000"/>
            </a:spcAft>
            <a:buNone/>
          </a:pPr>
          <a:r>
            <a:rPr lang="en-US" sz="900" kern="1200">
              <a:latin typeface="Times New Roman" pitchFamily="18" charset="0"/>
              <a:cs typeface="Times New Roman" pitchFamily="18" charset="0"/>
            </a:rPr>
            <a:t>getServletName - to get name of the invoking Servlet Name</a:t>
          </a:r>
        </a:p>
      </dsp:txBody>
      <dsp:txXfrm>
        <a:off x="615419" y="3186530"/>
        <a:ext cx="938472" cy="1614771"/>
      </dsp:txXfrm>
    </dsp:sp>
    <dsp:sp modelId="{4CE9EA77-CBE2-4707-9BD2-1653E96787BD}">
      <dsp:nvSpPr>
        <dsp:cNvPr id="0" name=""/>
        <dsp:cNvSpPr/>
      </dsp:nvSpPr>
      <dsp:spPr>
        <a:xfrm>
          <a:off x="1947808" y="2130907"/>
          <a:ext cx="346143" cy="2198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142008-9D88-4F6F-B9CA-147855466057}">
      <dsp:nvSpPr>
        <dsp:cNvPr id="0" name=""/>
        <dsp:cNvSpPr/>
      </dsp:nvSpPr>
      <dsp:spPr>
        <a:xfrm>
          <a:off x="1986268" y="2167444"/>
          <a:ext cx="346143" cy="21980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92706" y="2173882"/>
        <a:ext cx="333267" cy="206925"/>
      </dsp:txXfrm>
    </dsp:sp>
    <dsp:sp modelId="{22CB22C2-5170-4F3D-A222-5B42B7FC2D8E}">
      <dsp:nvSpPr>
        <dsp:cNvPr id="0" name=""/>
        <dsp:cNvSpPr/>
      </dsp:nvSpPr>
      <dsp:spPr>
        <a:xfrm>
          <a:off x="1809050" y="2110977"/>
          <a:ext cx="672460" cy="2198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10B334-7FB9-4177-A991-22169ED42209}">
      <dsp:nvSpPr>
        <dsp:cNvPr id="0" name=""/>
        <dsp:cNvSpPr/>
      </dsp:nvSpPr>
      <dsp:spPr>
        <a:xfrm>
          <a:off x="1847510" y="2147515"/>
          <a:ext cx="672460" cy="21980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ServletRequest</a:t>
          </a:r>
        </a:p>
      </dsp:txBody>
      <dsp:txXfrm>
        <a:off x="1853948" y="2153953"/>
        <a:ext cx="659584" cy="206925"/>
      </dsp:txXfrm>
    </dsp:sp>
    <dsp:sp modelId="{5B9B3595-A2AC-4532-A93A-8D6A5D1FE476}">
      <dsp:nvSpPr>
        <dsp:cNvPr id="0" name=""/>
        <dsp:cNvSpPr/>
      </dsp:nvSpPr>
      <dsp:spPr>
        <a:xfrm>
          <a:off x="1737479" y="2506140"/>
          <a:ext cx="830326" cy="3062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263B1D-BDD2-4447-8081-7C3DDEF3F84A}">
      <dsp:nvSpPr>
        <dsp:cNvPr id="0" name=""/>
        <dsp:cNvSpPr/>
      </dsp:nvSpPr>
      <dsp:spPr>
        <a:xfrm>
          <a:off x="1775940" y="2542677"/>
          <a:ext cx="830326" cy="30627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to get data from client request</a:t>
          </a:r>
        </a:p>
      </dsp:txBody>
      <dsp:txXfrm>
        <a:off x="1784910" y="2551647"/>
        <a:ext cx="812386" cy="288331"/>
      </dsp:txXfrm>
    </dsp:sp>
    <dsp:sp modelId="{FF6C1616-8206-43DF-87C8-9A7D78E86C81}">
      <dsp:nvSpPr>
        <dsp:cNvPr id="0" name=""/>
        <dsp:cNvSpPr/>
      </dsp:nvSpPr>
      <dsp:spPr>
        <a:xfrm>
          <a:off x="1688856" y="3019388"/>
          <a:ext cx="986243" cy="179436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83FC95-CE02-4EF8-8AB1-15F2E823C5B6}">
      <dsp:nvSpPr>
        <dsp:cNvPr id="0" name=""/>
        <dsp:cNvSpPr/>
      </dsp:nvSpPr>
      <dsp:spPr>
        <a:xfrm>
          <a:off x="1727317" y="3055926"/>
          <a:ext cx="986243" cy="179436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getParameter() - get value of a specified parameter</a:t>
          </a:r>
        </a:p>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getParameterNames() - get names of the parameters</a:t>
          </a:r>
        </a:p>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getServerName() - To get name of the Server</a:t>
          </a:r>
        </a:p>
        <a:p>
          <a:pPr marL="0" lvl="0" indent="0" algn="ctr" defTabSz="400050">
            <a:lnSpc>
              <a:spcPct val="90000"/>
            </a:lnSpc>
            <a:spcBef>
              <a:spcPct val="0"/>
            </a:spcBef>
            <a:spcAft>
              <a:spcPct val="35000"/>
            </a:spcAft>
            <a:buNone/>
          </a:pPr>
          <a:endParaRPr lang="en-US" sz="900" kern="1200">
            <a:latin typeface="Times New Roman" pitchFamily="18" charset="0"/>
            <a:cs typeface="Times New Roman" pitchFamily="18" charset="0"/>
          </a:endParaRPr>
        </a:p>
      </dsp:txBody>
      <dsp:txXfrm>
        <a:off x="1756203" y="3084812"/>
        <a:ext cx="928471" cy="1736592"/>
      </dsp:txXfrm>
    </dsp:sp>
    <dsp:sp modelId="{117FD94D-2936-4A06-A633-F60B9C456021}">
      <dsp:nvSpPr>
        <dsp:cNvPr id="0" name=""/>
        <dsp:cNvSpPr/>
      </dsp:nvSpPr>
      <dsp:spPr>
        <a:xfrm>
          <a:off x="2764671" y="2156918"/>
          <a:ext cx="911262" cy="2198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BB7324-268F-49A0-B851-D9CCCD3A5519}">
      <dsp:nvSpPr>
        <dsp:cNvPr id="0" name=""/>
        <dsp:cNvSpPr/>
      </dsp:nvSpPr>
      <dsp:spPr>
        <a:xfrm>
          <a:off x="2803131" y="2193455"/>
          <a:ext cx="911262" cy="21980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ServletResponse</a:t>
          </a:r>
        </a:p>
      </dsp:txBody>
      <dsp:txXfrm>
        <a:off x="2809569" y="2199893"/>
        <a:ext cx="898386" cy="206925"/>
      </dsp:txXfrm>
    </dsp:sp>
    <dsp:sp modelId="{1EA77320-9F2E-4901-AD5A-542AC60D1A13}">
      <dsp:nvSpPr>
        <dsp:cNvPr id="0" name=""/>
        <dsp:cNvSpPr/>
      </dsp:nvSpPr>
      <dsp:spPr>
        <a:xfrm>
          <a:off x="2805815" y="2545825"/>
          <a:ext cx="976430" cy="2198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77AACA-D3B1-4E32-9F3A-E19F0BBF52C1}">
      <dsp:nvSpPr>
        <dsp:cNvPr id="0" name=""/>
        <dsp:cNvSpPr/>
      </dsp:nvSpPr>
      <dsp:spPr>
        <a:xfrm>
          <a:off x="2844276" y="2582362"/>
          <a:ext cx="976430" cy="21980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to send response to client</a:t>
          </a:r>
        </a:p>
      </dsp:txBody>
      <dsp:txXfrm>
        <a:off x="2850714" y="2588800"/>
        <a:ext cx="963554" cy="206925"/>
      </dsp:txXfrm>
    </dsp:sp>
    <dsp:sp modelId="{22966CB9-C57F-4703-B06C-5139EEDCCC0C}">
      <dsp:nvSpPr>
        <dsp:cNvPr id="0" name=""/>
        <dsp:cNvSpPr/>
      </dsp:nvSpPr>
      <dsp:spPr>
        <a:xfrm>
          <a:off x="2740062" y="3368813"/>
          <a:ext cx="907402" cy="17369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618A6-677B-4ED6-BE40-7EAEF8A446D0}">
      <dsp:nvSpPr>
        <dsp:cNvPr id="0" name=""/>
        <dsp:cNvSpPr/>
      </dsp:nvSpPr>
      <dsp:spPr>
        <a:xfrm>
          <a:off x="2778522" y="3405350"/>
          <a:ext cx="907402" cy="173693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getWriter() - returns of object of PrintWriter</a:t>
          </a:r>
        </a:p>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setContentLength() - to set length of the response content</a:t>
          </a:r>
        </a:p>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setContentType-toset response content Type</a:t>
          </a:r>
        </a:p>
        <a:p>
          <a:pPr marL="0" lvl="0" indent="0" algn="ctr" defTabSz="400050">
            <a:lnSpc>
              <a:spcPct val="90000"/>
            </a:lnSpc>
            <a:spcBef>
              <a:spcPct val="0"/>
            </a:spcBef>
            <a:spcAft>
              <a:spcPct val="35000"/>
            </a:spcAft>
            <a:buNone/>
          </a:pPr>
          <a:endParaRPr lang="en-US" sz="900" kern="1200">
            <a:latin typeface="Times New Roman" pitchFamily="18" charset="0"/>
            <a:cs typeface="Times New Roman" pitchFamily="18" charset="0"/>
          </a:endParaRPr>
        </a:p>
      </dsp:txBody>
      <dsp:txXfrm>
        <a:off x="2805099" y="3431927"/>
        <a:ext cx="854248" cy="1683785"/>
      </dsp:txXfrm>
    </dsp:sp>
    <dsp:sp modelId="{32E4DC3E-EBD7-4533-BC49-14B4C58ADDA0}">
      <dsp:nvSpPr>
        <dsp:cNvPr id="0" name=""/>
        <dsp:cNvSpPr/>
      </dsp:nvSpPr>
      <dsp:spPr>
        <a:xfrm>
          <a:off x="5760048" y="1810435"/>
          <a:ext cx="1086075" cy="2198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22FDB5-D591-49AD-979A-8C113FD571FB}">
      <dsp:nvSpPr>
        <dsp:cNvPr id="0" name=""/>
        <dsp:cNvSpPr/>
      </dsp:nvSpPr>
      <dsp:spPr>
        <a:xfrm>
          <a:off x="5798509" y="1846972"/>
          <a:ext cx="1086075" cy="21980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classes</a:t>
          </a:r>
        </a:p>
      </dsp:txBody>
      <dsp:txXfrm>
        <a:off x="5804947" y="1853410"/>
        <a:ext cx="1073199" cy="206925"/>
      </dsp:txXfrm>
    </dsp:sp>
    <dsp:sp modelId="{B1E8768F-B456-4683-BB78-6E1C753649D2}">
      <dsp:nvSpPr>
        <dsp:cNvPr id="0" name=""/>
        <dsp:cNvSpPr/>
      </dsp:nvSpPr>
      <dsp:spPr>
        <a:xfrm>
          <a:off x="3927795" y="2182270"/>
          <a:ext cx="838468" cy="2198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985BEE-E96E-47D3-A969-D42962856C44}">
      <dsp:nvSpPr>
        <dsp:cNvPr id="0" name=""/>
        <dsp:cNvSpPr/>
      </dsp:nvSpPr>
      <dsp:spPr>
        <a:xfrm>
          <a:off x="3966256" y="2218807"/>
          <a:ext cx="838468" cy="21980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GenericServlet</a:t>
          </a:r>
        </a:p>
      </dsp:txBody>
      <dsp:txXfrm>
        <a:off x="3972694" y="2225245"/>
        <a:ext cx="825592" cy="206925"/>
      </dsp:txXfrm>
    </dsp:sp>
    <dsp:sp modelId="{AC170461-8CA2-4139-A17B-C9026164ADB4}">
      <dsp:nvSpPr>
        <dsp:cNvPr id="0" name=""/>
        <dsp:cNvSpPr/>
      </dsp:nvSpPr>
      <dsp:spPr>
        <a:xfrm>
          <a:off x="3948624" y="2561070"/>
          <a:ext cx="798339" cy="8893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E90A0A-1A4F-4F0E-8C83-9417DFB93F80}">
      <dsp:nvSpPr>
        <dsp:cNvPr id="0" name=""/>
        <dsp:cNvSpPr/>
      </dsp:nvSpPr>
      <dsp:spPr>
        <a:xfrm>
          <a:off x="3987085" y="2597608"/>
          <a:ext cx="798339" cy="88939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Implementation of all methods of Servlet and ServletConfig Interface</a:t>
          </a:r>
        </a:p>
      </dsp:txBody>
      <dsp:txXfrm>
        <a:off x="4010468" y="2620991"/>
        <a:ext cx="751573" cy="842625"/>
      </dsp:txXfrm>
    </dsp:sp>
    <dsp:sp modelId="{ACD674B5-2F02-4F86-8118-679256897272}">
      <dsp:nvSpPr>
        <dsp:cNvPr id="0" name=""/>
        <dsp:cNvSpPr/>
      </dsp:nvSpPr>
      <dsp:spPr>
        <a:xfrm>
          <a:off x="5014354" y="2202252"/>
          <a:ext cx="682627" cy="2198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07B4B4-C2AC-477D-AA7C-CF3562778306}">
      <dsp:nvSpPr>
        <dsp:cNvPr id="0" name=""/>
        <dsp:cNvSpPr/>
      </dsp:nvSpPr>
      <dsp:spPr>
        <a:xfrm>
          <a:off x="5052815" y="2238789"/>
          <a:ext cx="682627" cy="21980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ServletInputStream</a:t>
          </a:r>
        </a:p>
      </dsp:txBody>
      <dsp:txXfrm>
        <a:off x="5059253" y="2245227"/>
        <a:ext cx="669751" cy="206925"/>
      </dsp:txXfrm>
    </dsp:sp>
    <dsp:sp modelId="{3F8AFE43-D0C4-49AD-B116-1AC093C842E9}">
      <dsp:nvSpPr>
        <dsp:cNvPr id="0" name=""/>
        <dsp:cNvSpPr/>
      </dsp:nvSpPr>
      <dsp:spPr>
        <a:xfrm>
          <a:off x="4904983" y="2612249"/>
          <a:ext cx="913664" cy="9714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EE3E89-0438-4E28-96D9-110531BFE2FF}">
      <dsp:nvSpPr>
        <dsp:cNvPr id="0" name=""/>
        <dsp:cNvSpPr/>
      </dsp:nvSpPr>
      <dsp:spPr>
        <a:xfrm>
          <a:off x="4943443" y="2648786"/>
          <a:ext cx="913664" cy="97143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latin typeface="Times New Roman" pitchFamily="18" charset="0"/>
              <a:cs typeface="Times New Roman" pitchFamily="18" charset="0"/>
            </a:rPr>
            <a:t>extends InputStream</a:t>
          </a:r>
        </a:p>
        <a:p>
          <a:pPr marL="0" lvl="0" indent="0" algn="ctr" defTabSz="355600">
            <a:lnSpc>
              <a:spcPct val="90000"/>
            </a:lnSpc>
            <a:spcBef>
              <a:spcPct val="0"/>
            </a:spcBef>
            <a:spcAft>
              <a:spcPct val="35000"/>
            </a:spcAft>
            <a:buNone/>
          </a:pPr>
          <a:r>
            <a:rPr lang="en-US" sz="800" kern="1200">
              <a:latin typeface="Times New Roman" pitchFamily="18" charset="0"/>
              <a:cs typeface="Times New Roman" pitchFamily="18" charset="0"/>
            </a:rPr>
            <a:t>provides an input stream that a servlet developer can use to read the data from the client request</a:t>
          </a:r>
        </a:p>
      </dsp:txBody>
      <dsp:txXfrm>
        <a:off x="4970203" y="2675546"/>
        <a:ext cx="860144" cy="917918"/>
      </dsp:txXfrm>
    </dsp:sp>
    <dsp:sp modelId="{7070326C-A3C5-4B2C-8970-1E06CB895E14}">
      <dsp:nvSpPr>
        <dsp:cNvPr id="0" name=""/>
        <dsp:cNvSpPr/>
      </dsp:nvSpPr>
      <dsp:spPr>
        <a:xfrm>
          <a:off x="5986990" y="2211022"/>
          <a:ext cx="688051" cy="2198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EE85BA-816D-4CA4-B001-28FB230768DB}">
      <dsp:nvSpPr>
        <dsp:cNvPr id="0" name=""/>
        <dsp:cNvSpPr/>
      </dsp:nvSpPr>
      <dsp:spPr>
        <a:xfrm>
          <a:off x="6025450" y="2247560"/>
          <a:ext cx="688051" cy="21980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ServletOutPutStream</a:t>
          </a:r>
        </a:p>
      </dsp:txBody>
      <dsp:txXfrm>
        <a:off x="6031888" y="2253998"/>
        <a:ext cx="675175" cy="206925"/>
      </dsp:txXfrm>
    </dsp:sp>
    <dsp:sp modelId="{3FC0A778-3D7A-419C-A7AE-C1234E66B7A4}">
      <dsp:nvSpPr>
        <dsp:cNvPr id="0" name=""/>
        <dsp:cNvSpPr/>
      </dsp:nvSpPr>
      <dsp:spPr>
        <a:xfrm>
          <a:off x="5991904" y="2646476"/>
          <a:ext cx="782088" cy="164788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58DEB7-387A-41FD-B84F-45C6F954423D}">
      <dsp:nvSpPr>
        <dsp:cNvPr id="0" name=""/>
        <dsp:cNvSpPr/>
      </dsp:nvSpPr>
      <dsp:spPr>
        <a:xfrm>
          <a:off x="6030364" y="2683014"/>
          <a:ext cx="782088" cy="164788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extends OutputStraem</a:t>
          </a:r>
        </a:p>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provides an output stream that a servlet developer can use to write data to a client response</a:t>
          </a:r>
        </a:p>
      </dsp:txBody>
      <dsp:txXfrm>
        <a:off x="6053271" y="2705921"/>
        <a:ext cx="736274" cy="1602068"/>
      </dsp:txXfrm>
    </dsp:sp>
    <dsp:sp modelId="{1DFD7E02-19EA-49D2-8B20-7C8A188BCE59}">
      <dsp:nvSpPr>
        <dsp:cNvPr id="0" name=""/>
        <dsp:cNvSpPr/>
      </dsp:nvSpPr>
      <dsp:spPr>
        <a:xfrm>
          <a:off x="6875840" y="2193842"/>
          <a:ext cx="509863" cy="2198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184338-2BAE-421A-8509-FB467831C9AD}">
      <dsp:nvSpPr>
        <dsp:cNvPr id="0" name=""/>
        <dsp:cNvSpPr/>
      </dsp:nvSpPr>
      <dsp:spPr>
        <a:xfrm>
          <a:off x="6914301" y="2230380"/>
          <a:ext cx="509863" cy="21980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ServletException</a:t>
          </a:r>
        </a:p>
      </dsp:txBody>
      <dsp:txXfrm>
        <a:off x="6920739" y="2236818"/>
        <a:ext cx="496987" cy="206925"/>
      </dsp:txXfrm>
    </dsp:sp>
    <dsp:sp modelId="{69667833-4DB7-4DFF-AC3C-2709F3A2E09C}">
      <dsp:nvSpPr>
        <dsp:cNvPr id="0" name=""/>
        <dsp:cNvSpPr/>
      </dsp:nvSpPr>
      <dsp:spPr>
        <a:xfrm>
          <a:off x="6885980" y="2656875"/>
          <a:ext cx="547125" cy="167298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41BF62-0DB5-4B03-8EFA-597F97C0845A}">
      <dsp:nvSpPr>
        <dsp:cNvPr id="0" name=""/>
        <dsp:cNvSpPr/>
      </dsp:nvSpPr>
      <dsp:spPr>
        <a:xfrm>
          <a:off x="6924441" y="2693413"/>
          <a:ext cx="547125" cy="167298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indicates that a servlet problem has occured</a:t>
          </a:r>
        </a:p>
      </dsp:txBody>
      <dsp:txXfrm>
        <a:off x="6940466" y="2709438"/>
        <a:ext cx="515075" cy="1640931"/>
      </dsp:txXfrm>
    </dsp:sp>
    <dsp:sp modelId="{A0346647-1BE1-4531-9A56-A4CE48677B3E}">
      <dsp:nvSpPr>
        <dsp:cNvPr id="0" name=""/>
        <dsp:cNvSpPr/>
      </dsp:nvSpPr>
      <dsp:spPr>
        <a:xfrm>
          <a:off x="7609789" y="2200135"/>
          <a:ext cx="600888" cy="2198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844AAC-411E-4417-8C9C-11121A33EC4D}">
      <dsp:nvSpPr>
        <dsp:cNvPr id="0" name=""/>
        <dsp:cNvSpPr/>
      </dsp:nvSpPr>
      <dsp:spPr>
        <a:xfrm>
          <a:off x="7648249" y="2236673"/>
          <a:ext cx="600888" cy="21980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UnavailableException</a:t>
          </a:r>
        </a:p>
      </dsp:txBody>
      <dsp:txXfrm>
        <a:off x="7654687" y="2243111"/>
        <a:ext cx="588012" cy="206925"/>
      </dsp:txXfrm>
    </dsp:sp>
    <dsp:sp modelId="{DEE6CF66-F65F-4158-A72D-9DF400EFFD19}">
      <dsp:nvSpPr>
        <dsp:cNvPr id="0" name=""/>
        <dsp:cNvSpPr/>
      </dsp:nvSpPr>
      <dsp:spPr>
        <a:xfrm>
          <a:off x="7476631" y="2658458"/>
          <a:ext cx="769848" cy="97107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B75A9B-708A-4AEF-A0B0-163850ADD5C0}">
      <dsp:nvSpPr>
        <dsp:cNvPr id="0" name=""/>
        <dsp:cNvSpPr/>
      </dsp:nvSpPr>
      <dsp:spPr>
        <a:xfrm>
          <a:off x="7515091" y="2694995"/>
          <a:ext cx="769848" cy="97107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Times New Roman" pitchFamily="18" charset="0"/>
              <a:cs typeface="Times New Roman" pitchFamily="18" charset="0"/>
            </a:rPr>
            <a:t>Indicates that the a servlet is unavailable</a:t>
          </a:r>
        </a:p>
      </dsp:txBody>
      <dsp:txXfrm>
        <a:off x="7537639" y="2717543"/>
        <a:ext cx="724752" cy="92598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D42ACB-6FA2-40A4-8DA6-36332A2FC8D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0C42-D2E1-4850-B479-B769B0F3339C}" type="slidenum">
              <a:rPr lang="en-US" smtClean="0"/>
              <a:t>‹#›</a:t>
            </a:fld>
            <a:endParaRPr lang="en-US"/>
          </a:p>
        </p:txBody>
      </p:sp>
    </p:spTree>
    <p:extLst>
      <p:ext uri="{BB962C8B-B14F-4D97-AF65-F5344CB8AC3E}">
        <p14:creationId xmlns:p14="http://schemas.microsoft.com/office/powerpoint/2010/main" val="2698518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D42ACB-6FA2-40A4-8DA6-36332A2FC8D0}" type="datetimeFigureOut">
              <a:rPr lang="en-US" smtClean="0"/>
              <a:t>8/13/2024</a:t>
            </a:fld>
            <a:endParaRPr lang="en-US"/>
          </a:p>
        </p:txBody>
      </p:sp>
      <p:sp>
        <p:nvSpPr>
          <p:cNvPr id="6" name="Footer Placeholder 5"/>
          <p:cNvSpPr>
            <a:spLocks noGrp="1"/>
          </p:cNvSpPr>
          <p:nvPr>
            <p:ph type="ftr" sz="quarter" idx="11"/>
          </p:nvPr>
        </p:nvSpPr>
        <p:spPr>
          <a:xfrm>
            <a:off x="917678" y="6181344"/>
            <a:ext cx="5337278" cy="365125"/>
          </a:xfrm>
        </p:spPr>
        <p:txBody>
          <a:bodyPr/>
          <a:lstStyle/>
          <a:p>
            <a:endParaRPr lang="en-US"/>
          </a:p>
        </p:txBody>
      </p:sp>
      <p:sp>
        <p:nvSpPr>
          <p:cNvPr id="7" name="Slide Number Placeholder 6"/>
          <p:cNvSpPr>
            <a:spLocks noGrp="1"/>
          </p:cNvSpPr>
          <p:nvPr>
            <p:ph type="sldNum" sz="quarter" idx="12"/>
          </p:nvPr>
        </p:nvSpPr>
        <p:spPr/>
        <p:txBody>
          <a:bodyPr/>
          <a:lstStyle/>
          <a:p>
            <a:fld id="{0AB20C42-D2E1-4850-B479-B769B0F3339C}" type="slidenum">
              <a:rPr lang="en-US" smtClean="0"/>
              <a:t>‹#›</a:t>
            </a:fld>
            <a:endParaRPr lang="en-US"/>
          </a:p>
        </p:txBody>
      </p:sp>
    </p:spTree>
    <p:extLst>
      <p:ext uri="{BB962C8B-B14F-4D97-AF65-F5344CB8AC3E}">
        <p14:creationId xmlns:p14="http://schemas.microsoft.com/office/powerpoint/2010/main" val="3125815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D42ACB-6FA2-40A4-8DA6-36332A2FC8D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0C42-D2E1-4850-B479-B769B0F3339C}" type="slidenum">
              <a:rPr lang="en-US" smtClean="0"/>
              <a:t>‹#›</a:t>
            </a:fld>
            <a:endParaRPr lang="en-US"/>
          </a:p>
        </p:txBody>
      </p:sp>
    </p:spTree>
    <p:extLst>
      <p:ext uri="{BB962C8B-B14F-4D97-AF65-F5344CB8AC3E}">
        <p14:creationId xmlns:p14="http://schemas.microsoft.com/office/powerpoint/2010/main" val="821275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D42ACB-6FA2-40A4-8DA6-36332A2FC8D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0C42-D2E1-4850-B479-B769B0F3339C}" type="slidenum">
              <a:rPr lang="en-US" smtClean="0"/>
              <a:t>‹#›</a:t>
            </a:fld>
            <a:endParaRPr lang="en-US"/>
          </a:p>
        </p:txBody>
      </p:sp>
    </p:spTree>
    <p:extLst>
      <p:ext uri="{BB962C8B-B14F-4D97-AF65-F5344CB8AC3E}">
        <p14:creationId xmlns:p14="http://schemas.microsoft.com/office/powerpoint/2010/main" val="1318301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D42ACB-6FA2-40A4-8DA6-36332A2FC8D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0C42-D2E1-4850-B479-B769B0F3339C}" type="slidenum">
              <a:rPr lang="en-US" smtClean="0"/>
              <a:t>‹#›</a:t>
            </a:fld>
            <a:endParaRPr lang="en-US"/>
          </a:p>
        </p:txBody>
      </p:sp>
    </p:spTree>
    <p:extLst>
      <p:ext uri="{BB962C8B-B14F-4D97-AF65-F5344CB8AC3E}">
        <p14:creationId xmlns:p14="http://schemas.microsoft.com/office/powerpoint/2010/main" val="1007556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D42ACB-6FA2-40A4-8DA6-36332A2FC8D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0C42-D2E1-4850-B479-B769B0F3339C}" type="slidenum">
              <a:rPr lang="en-US" smtClean="0"/>
              <a:t>‹#›</a:t>
            </a:fld>
            <a:endParaRPr lang="en-US"/>
          </a:p>
        </p:txBody>
      </p:sp>
    </p:spTree>
    <p:extLst>
      <p:ext uri="{BB962C8B-B14F-4D97-AF65-F5344CB8AC3E}">
        <p14:creationId xmlns:p14="http://schemas.microsoft.com/office/powerpoint/2010/main" val="4253364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D42ACB-6FA2-40A4-8DA6-36332A2FC8D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0C42-D2E1-4850-B479-B769B0F3339C}" type="slidenum">
              <a:rPr lang="en-US" smtClean="0"/>
              <a:t>‹#›</a:t>
            </a:fld>
            <a:endParaRPr lang="en-US"/>
          </a:p>
        </p:txBody>
      </p:sp>
    </p:spTree>
    <p:extLst>
      <p:ext uri="{BB962C8B-B14F-4D97-AF65-F5344CB8AC3E}">
        <p14:creationId xmlns:p14="http://schemas.microsoft.com/office/powerpoint/2010/main" val="1556676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D42ACB-6FA2-40A4-8DA6-36332A2FC8D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0C42-D2E1-4850-B479-B769B0F3339C}" type="slidenum">
              <a:rPr lang="en-US" smtClean="0"/>
              <a:t>‹#›</a:t>
            </a:fld>
            <a:endParaRPr lang="en-US"/>
          </a:p>
        </p:txBody>
      </p:sp>
    </p:spTree>
    <p:extLst>
      <p:ext uri="{BB962C8B-B14F-4D97-AF65-F5344CB8AC3E}">
        <p14:creationId xmlns:p14="http://schemas.microsoft.com/office/powerpoint/2010/main" val="4049607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D42ACB-6FA2-40A4-8DA6-36332A2FC8D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0C42-D2E1-4850-B479-B769B0F3339C}" type="slidenum">
              <a:rPr lang="en-US" smtClean="0"/>
              <a:t>‹#›</a:t>
            </a:fld>
            <a:endParaRPr lang="en-US"/>
          </a:p>
        </p:txBody>
      </p:sp>
    </p:spTree>
    <p:extLst>
      <p:ext uri="{BB962C8B-B14F-4D97-AF65-F5344CB8AC3E}">
        <p14:creationId xmlns:p14="http://schemas.microsoft.com/office/powerpoint/2010/main" val="436157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8/13/2024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65902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8/13/2024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9663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D42ACB-6FA2-40A4-8DA6-36332A2FC8D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0C42-D2E1-4850-B479-B769B0F3339C}" type="slidenum">
              <a:rPr lang="en-US" smtClean="0"/>
              <a:t>‹#›</a:t>
            </a:fld>
            <a:endParaRPr lang="en-US"/>
          </a:p>
        </p:txBody>
      </p:sp>
    </p:spTree>
    <p:extLst>
      <p:ext uri="{BB962C8B-B14F-4D97-AF65-F5344CB8AC3E}">
        <p14:creationId xmlns:p14="http://schemas.microsoft.com/office/powerpoint/2010/main" val="1773343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1800" cap="all" spc="150" baseline="0">
                <a:solidFill>
                  <a:schemeClr val="tx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8/13/2024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64019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8/13/2024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8051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958275"/>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8/13/2024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60716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8/13/2024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30201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8/13/2024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8616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094238" y="812800"/>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fld id="{92BEA474-078D-4E9B-9B14-09A87B19DC46}" type="datetime1">
              <a:rPr lang="en-US" smtClean="0"/>
              <a:t>8/13/2024</a:t>
            </a:fld>
            <a:endParaRPr lang="en-US" dirty="0"/>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64560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4578350"/>
          </a:xfrm>
          <a:solidFill>
            <a:schemeClr val="bg1">
              <a:lumMod val="85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822960" y="4799362"/>
            <a:ext cx="7585234" cy="743682"/>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450"/>
              </a:spcAft>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8/13/2024</a:t>
            </a:fld>
            <a:endParaRPr lang="en-US" dirty="0"/>
          </a:p>
        </p:txBody>
      </p:sp>
      <p:sp>
        <p:nvSpPr>
          <p:cNvPr id="6" name="Footer Placeholder 5"/>
          <p:cNvSpPr>
            <a:spLocks noGrp="1"/>
          </p:cNvSpPr>
          <p:nvPr>
            <p:ph type="ftr" sz="quarter" idx="11"/>
          </p:nvPr>
        </p:nvSpPr>
        <p:spPr>
          <a:xfrm>
            <a:off x="822959" y="6446839"/>
            <a:ext cx="5113697"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6453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67AD6-C081-B973-E5DF-761B6FA2255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04ABB92D-D318-0490-DDD3-329087377A1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F0AE60E-A5BE-E8A8-9F1D-9E933B2A2783}"/>
              </a:ext>
            </a:extLst>
          </p:cNvPr>
          <p:cNvSpPr>
            <a:spLocks noGrp="1"/>
          </p:cNvSpPr>
          <p:nvPr>
            <p:ph type="dt" sz="half" idx="10"/>
          </p:nvPr>
        </p:nvSpPr>
        <p:spPr/>
        <p:txBody>
          <a:bodyPr/>
          <a:lstStyle/>
          <a:p>
            <a:fld id="{A6DA704A-2BCF-4292-AC1E-9E17F9BCBD34}" type="datetimeFigureOut">
              <a:rPr lang="en-IN" smtClean="0"/>
              <a:t>13-08-2024</a:t>
            </a:fld>
            <a:endParaRPr lang="en-IN"/>
          </a:p>
        </p:txBody>
      </p:sp>
      <p:sp>
        <p:nvSpPr>
          <p:cNvPr id="5" name="Footer Placeholder 4">
            <a:extLst>
              <a:ext uri="{FF2B5EF4-FFF2-40B4-BE49-F238E27FC236}">
                <a16:creationId xmlns:a16="http://schemas.microsoft.com/office/drawing/2014/main" id="{BF3F947B-7463-1108-E540-55C44F1C4CE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9A5BE7F-9194-4840-0D93-9757E66707C3}"/>
              </a:ext>
            </a:extLst>
          </p:cNvPr>
          <p:cNvSpPr>
            <a:spLocks noGrp="1"/>
          </p:cNvSpPr>
          <p:nvPr>
            <p:ph type="sldNum" sz="quarter" idx="12"/>
          </p:nvPr>
        </p:nvSpPr>
        <p:spPr/>
        <p:txBody>
          <a:bodyPr/>
          <a:lstStyle/>
          <a:p>
            <a:fld id="{F4DE0028-A50C-4D81-8C66-39E9E7E0116A}" type="slidenum">
              <a:rPr lang="en-IN" smtClean="0"/>
              <a:t>‹#›</a:t>
            </a:fld>
            <a:endParaRPr lang="en-IN"/>
          </a:p>
        </p:txBody>
      </p:sp>
    </p:spTree>
    <p:extLst>
      <p:ext uri="{BB962C8B-B14F-4D97-AF65-F5344CB8AC3E}">
        <p14:creationId xmlns:p14="http://schemas.microsoft.com/office/powerpoint/2010/main" val="2200166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D3B83-316D-1C89-DAF8-D482E83CAF5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4FCB60F-2FC6-B431-16F7-D51D90C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7E03917-F6D4-CA63-1466-7BD688BFC0A0}"/>
              </a:ext>
            </a:extLst>
          </p:cNvPr>
          <p:cNvSpPr>
            <a:spLocks noGrp="1"/>
          </p:cNvSpPr>
          <p:nvPr>
            <p:ph type="dt" sz="half" idx="10"/>
          </p:nvPr>
        </p:nvSpPr>
        <p:spPr/>
        <p:txBody>
          <a:bodyPr/>
          <a:lstStyle/>
          <a:p>
            <a:fld id="{A6DA704A-2BCF-4292-AC1E-9E17F9BCBD34}" type="datetimeFigureOut">
              <a:rPr lang="en-IN" smtClean="0"/>
              <a:t>13-08-2024</a:t>
            </a:fld>
            <a:endParaRPr lang="en-IN"/>
          </a:p>
        </p:txBody>
      </p:sp>
      <p:sp>
        <p:nvSpPr>
          <p:cNvPr id="5" name="Footer Placeholder 4">
            <a:extLst>
              <a:ext uri="{FF2B5EF4-FFF2-40B4-BE49-F238E27FC236}">
                <a16:creationId xmlns:a16="http://schemas.microsoft.com/office/drawing/2014/main" id="{5A37FCE1-D749-5E31-1FFB-80630D38DC2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89A4961-91D4-B7D9-375A-2547D8A11BCA}"/>
              </a:ext>
            </a:extLst>
          </p:cNvPr>
          <p:cNvSpPr>
            <a:spLocks noGrp="1"/>
          </p:cNvSpPr>
          <p:nvPr>
            <p:ph type="sldNum" sz="quarter" idx="12"/>
          </p:nvPr>
        </p:nvSpPr>
        <p:spPr/>
        <p:txBody>
          <a:bodyPr/>
          <a:lstStyle/>
          <a:p>
            <a:fld id="{F4DE0028-A50C-4D81-8C66-39E9E7E0116A}" type="slidenum">
              <a:rPr lang="en-IN" smtClean="0"/>
              <a:t>‹#›</a:t>
            </a:fld>
            <a:endParaRPr lang="en-IN"/>
          </a:p>
        </p:txBody>
      </p:sp>
    </p:spTree>
    <p:extLst>
      <p:ext uri="{BB962C8B-B14F-4D97-AF65-F5344CB8AC3E}">
        <p14:creationId xmlns:p14="http://schemas.microsoft.com/office/powerpoint/2010/main" val="1180993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A0DD-C901-9E5D-09CC-A150D5CA48B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8CE15B6-4000-7825-435F-3DB534BBE1A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9F9C67-EF32-43C8-920D-DD42A41F4BC9}"/>
              </a:ext>
            </a:extLst>
          </p:cNvPr>
          <p:cNvSpPr>
            <a:spLocks noGrp="1"/>
          </p:cNvSpPr>
          <p:nvPr>
            <p:ph type="dt" sz="half" idx="10"/>
          </p:nvPr>
        </p:nvSpPr>
        <p:spPr/>
        <p:txBody>
          <a:bodyPr/>
          <a:lstStyle/>
          <a:p>
            <a:fld id="{A6DA704A-2BCF-4292-AC1E-9E17F9BCBD34}" type="datetimeFigureOut">
              <a:rPr lang="en-IN" smtClean="0"/>
              <a:t>13-08-2024</a:t>
            </a:fld>
            <a:endParaRPr lang="en-IN"/>
          </a:p>
        </p:txBody>
      </p:sp>
      <p:sp>
        <p:nvSpPr>
          <p:cNvPr id="5" name="Footer Placeholder 4">
            <a:extLst>
              <a:ext uri="{FF2B5EF4-FFF2-40B4-BE49-F238E27FC236}">
                <a16:creationId xmlns:a16="http://schemas.microsoft.com/office/drawing/2014/main" id="{AF4744EA-B04C-0D17-010F-D03B5D242E7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8DB96AB-B1D0-7A56-FA92-27D36022EDF1}"/>
              </a:ext>
            </a:extLst>
          </p:cNvPr>
          <p:cNvSpPr>
            <a:spLocks noGrp="1"/>
          </p:cNvSpPr>
          <p:nvPr>
            <p:ph type="sldNum" sz="quarter" idx="12"/>
          </p:nvPr>
        </p:nvSpPr>
        <p:spPr/>
        <p:txBody>
          <a:bodyPr/>
          <a:lstStyle/>
          <a:p>
            <a:fld id="{F4DE0028-A50C-4D81-8C66-39E9E7E0116A}" type="slidenum">
              <a:rPr lang="en-IN" smtClean="0"/>
              <a:t>‹#›</a:t>
            </a:fld>
            <a:endParaRPr lang="en-IN"/>
          </a:p>
        </p:txBody>
      </p:sp>
    </p:spTree>
    <p:extLst>
      <p:ext uri="{BB962C8B-B14F-4D97-AF65-F5344CB8AC3E}">
        <p14:creationId xmlns:p14="http://schemas.microsoft.com/office/powerpoint/2010/main" val="1565254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D42ACB-6FA2-40A4-8DA6-36332A2FC8D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0C42-D2E1-4850-B479-B769B0F3339C}" type="slidenum">
              <a:rPr lang="en-US" smtClean="0"/>
              <a:t>‹#›</a:t>
            </a:fld>
            <a:endParaRPr lang="en-US"/>
          </a:p>
        </p:txBody>
      </p:sp>
    </p:spTree>
    <p:extLst>
      <p:ext uri="{BB962C8B-B14F-4D97-AF65-F5344CB8AC3E}">
        <p14:creationId xmlns:p14="http://schemas.microsoft.com/office/powerpoint/2010/main" val="3558401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4820-A5B0-F6CD-071B-DE1CA6AC718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2DF24C8-786A-950B-C4C4-A5A97002331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F1F7893-2C99-47D6-A75B-E415B6EF872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DB35650-B320-7BEE-76B7-3F9E7C368ECC}"/>
              </a:ext>
            </a:extLst>
          </p:cNvPr>
          <p:cNvSpPr>
            <a:spLocks noGrp="1"/>
          </p:cNvSpPr>
          <p:nvPr>
            <p:ph type="dt" sz="half" idx="10"/>
          </p:nvPr>
        </p:nvSpPr>
        <p:spPr/>
        <p:txBody>
          <a:bodyPr/>
          <a:lstStyle/>
          <a:p>
            <a:fld id="{A6DA704A-2BCF-4292-AC1E-9E17F9BCBD34}" type="datetimeFigureOut">
              <a:rPr lang="en-IN" smtClean="0"/>
              <a:t>13-08-2024</a:t>
            </a:fld>
            <a:endParaRPr lang="en-IN"/>
          </a:p>
        </p:txBody>
      </p:sp>
      <p:sp>
        <p:nvSpPr>
          <p:cNvPr id="6" name="Footer Placeholder 5">
            <a:extLst>
              <a:ext uri="{FF2B5EF4-FFF2-40B4-BE49-F238E27FC236}">
                <a16:creationId xmlns:a16="http://schemas.microsoft.com/office/drawing/2014/main" id="{549CEE98-DF33-954B-EF5C-D978998E8C1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37C0E83-DC52-7DB8-976C-3A71CE44B2FD}"/>
              </a:ext>
            </a:extLst>
          </p:cNvPr>
          <p:cNvSpPr>
            <a:spLocks noGrp="1"/>
          </p:cNvSpPr>
          <p:nvPr>
            <p:ph type="sldNum" sz="quarter" idx="12"/>
          </p:nvPr>
        </p:nvSpPr>
        <p:spPr/>
        <p:txBody>
          <a:bodyPr/>
          <a:lstStyle/>
          <a:p>
            <a:fld id="{F4DE0028-A50C-4D81-8C66-39E9E7E0116A}" type="slidenum">
              <a:rPr lang="en-IN" smtClean="0"/>
              <a:t>‹#›</a:t>
            </a:fld>
            <a:endParaRPr lang="en-IN"/>
          </a:p>
        </p:txBody>
      </p:sp>
    </p:spTree>
    <p:extLst>
      <p:ext uri="{BB962C8B-B14F-4D97-AF65-F5344CB8AC3E}">
        <p14:creationId xmlns:p14="http://schemas.microsoft.com/office/powerpoint/2010/main" val="787865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1DFA-4D91-EBA6-0EC4-825A0D2FDDF9}"/>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03B3F65-B0BA-B4BB-9BD3-3564492BED4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47D558C-D778-8D3B-D6C2-C03BB8400C3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5711557-3B60-C44A-9CF0-A826F2D51D6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E4DBBA3-8C43-7DCA-8506-4860B47268F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4D032F0-015E-EFE7-AF80-4EAD9942E77F}"/>
              </a:ext>
            </a:extLst>
          </p:cNvPr>
          <p:cNvSpPr>
            <a:spLocks noGrp="1"/>
          </p:cNvSpPr>
          <p:nvPr>
            <p:ph type="dt" sz="half" idx="10"/>
          </p:nvPr>
        </p:nvSpPr>
        <p:spPr/>
        <p:txBody>
          <a:bodyPr/>
          <a:lstStyle/>
          <a:p>
            <a:fld id="{A6DA704A-2BCF-4292-AC1E-9E17F9BCBD34}" type="datetimeFigureOut">
              <a:rPr lang="en-IN" smtClean="0"/>
              <a:t>13-08-2024</a:t>
            </a:fld>
            <a:endParaRPr lang="en-IN"/>
          </a:p>
        </p:txBody>
      </p:sp>
      <p:sp>
        <p:nvSpPr>
          <p:cNvPr id="8" name="Footer Placeholder 7">
            <a:extLst>
              <a:ext uri="{FF2B5EF4-FFF2-40B4-BE49-F238E27FC236}">
                <a16:creationId xmlns:a16="http://schemas.microsoft.com/office/drawing/2014/main" id="{A9E27DBC-DB01-AC70-D546-8FBA81F2269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56E8AA5-F9DC-6A10-6F66-860349961208}"/>
              </a:ext>
            </a:extLst>
          </p:cNvPr>
          <p:cNvSpPr>
            <a:spLocks noGrp="1"/>
          </p:cNvSpPr>
          <p:nvPr>
            <p:ph type="sldNum" sz="quarter" idx="12"/>
          </p:nvPr>
        </p:nvSpPr>
        <p:spPr/>
        <p:txBody>
          <a:bodyPr/>
          <a:lstStyle/>
          <a:p>
            <a:fld id="{F4DE0028-A50C-4D81-8C66-39E9E7E0116A}" type="slidenum">
              <a:rPr lang="en-IN" smtClean="0"/>
              <a:t>‹#›</a:t>
            </a:fld>
            <a:endParaRPr lang="en-IN"/>
          </a:p>
        </p:txBody>
      </p:sp>
    </p:spTree>
    <p:extLst>
      <p:ext uri="{BB962C8B-B14F-4D97-AF65-F5344CB8AC3E}">
        <p14:creationId xmlns:p14="http://schemas.microsoft.com/office/powerpoint/2010/main" val="1102488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5C809-2677-38AA-5A01-28688F958B4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6D02DBD-F70B-506C-DEA4-E2D79446ACA1}"/>
              </a:ext>
            </a:extLst>
          </p:cNvPr>
          <p:cNvSpPr>
            <a:spLocks noGrp="1"/>
          </p:cNvSpPr>
          <p:nvPr>
            <p:ph type="dt" sz="half" idx="10"/>
          </p:nvPr>
        </p:nvSpPr>
        <p:spPr/>
        <p:txBody>
          <a:bodyPr/>
          <a:lstStyle/>
          <a:p>
            <a:fld id="{A6DA704A-2BCF-4292-AC1E-9E17F9BCBD34}" type="datetimeFigureOut">
              <a:rPr lang="en-IN" smtClean="0"/>
              <a:t>13-08-2024</a:t>
            </a:fld>
            <a:endParaRPr lang="en-IN"/>
          </a:p>
        </p:txBody>
      </p:sp>
      <p:sp>
        <p:nvSpPr>
          <p:cNvPr id="4" name="Footer Placeholder 3">
            <a:extLst>
              <a:ext uri="{FF2B5EF4-FFF2-40B4-BE49-F238E27FC236}">
                <a16:creationId xmlns:a16="http://schemas.microsoft.com/office/drawing/2014/main" id="{3A13C9E4-AE11-D4C7-7882-6F812D3CABD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0CE8046-BD42-6EBB-7307-23F39FF9FFCC}"/>
              </a:ext>
            </a:extLst>
          </p:cNvPr>
          <p:cNvSpPr>
            <a:spLocks noGrp="1"/>
          </p:cNvSpPr>
          <p:nvPr>
            <p:ph type="sldNum" sz="quarter" idx="12"/>
          </p:nvPr>
        </p:nvSpPr>
        <p:spPr/>
        <p:txBody>
          <a:bodyPr/>
          <a:lstStyle/>
          <a:p>
            <a:fld id="{F4DE0028-A50C-4D81-8C66-39E9E7E0116A}" type="slidenum">
              <a:rPr lang="en-IN" smtClean="0"/>
              <a:t>‹#›</a:t>
            </a:fld>
            <a:endParaRPr lang="en-IN"/>
          </a:p>
        </p:txBody>
      </p:sp>
    </p:spTree>
    <p:extLst>
      <p:ext uri="{BB962C8B-B14F-4D97-AF65-F5344CB8AC3E}">
        <p14:creationId xmlns:p14="http://schemas.microsoft.com/office/powerpoint/2010/main" val="1653006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918DB2-0F82-792F-394D-949F7C77890C}"/>
              </a:ext>
            </a:extLst>
          </p:cNvPr>
          <p:cNvSpPr>
            <a:spLocks noGrp="1"/>
          </p:cNvSpPr>
          <p:nvPr>
            <p:ph type="dt" sz="half" idx="10"/>
          </p:nvPr>
        </p:nvSpPr>
        <p:spPr/>
        <p:txBody>
          <a:bodyPr/>
          <a:lstStyle/>
          <a:p>
            <a:fld id="{A6DA704A-2BCF-4292-AC1E-9E17F9BCBD34}" type="datetimeFigureOut">
              <a:rPr lang="en-IN" smtClean="0"/>
              <a:t>13-08-2024</a:t>
            </a:fld>
            <a:endParaRPr lang="en-IN"/>
          </a:p>
        </p:txBody>
      </p:sp>
      <p:sp>
        <p:nvSpPr>
          <p:cNvPr id="3" name="Footer Placeholder 2">
            <a:extLst>
              <a:ext uri="{FF2B5EF4-FFF2-40B4-BE49-F238E27FC236}">
                <a16:creationId xmlns:a16="http://schemas.microsoft.com/office/drawing/2014/main" id="{C593D5BF-1F9C-B0E4-C5A6-E3E85A52FBE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9E1CB20-3D9A-2A72-3931-78459543DAC7}"/>
              </a:ext>
            </a:extLst>
          </p:cNvPr>
          <p:cNvSpPr>
            <a:spLocks noGrp="1"/>
          </p:cNvSpPr>
          <p:nvPr>
            <p:ph type="sldNum" sz="quarter" idx="12"/>
          </p:nvPr>
        </p:nvSpPr>
        <p:spPr/>
        <p:txBody>
          <a:bodyPr/>
          <a:lstStyle/>
          <a:p>
            <a:fld id="{F4DE0028-A50C-4D81-8C66-39E9E7E0116A}" type="slidenum">
              <a:rPr lang="en-IN" smtClean="0"/>
              <a:t>‹#›</a:t>
            </a:fld>
            <a:endParaRPr lang="en-IN"/>
          </a:p>
        </p:txBody>
      </p:sp>
    </p:spTree>
    <p:extLst>
      <p:ext uri="{BB962C8B-B14F-4D97-AF65-F5344CB8AC3E}">
        <p14:creationId xmlns:p14="http://schemas.microsoft.com/office/powerpoint/2010/main" val="3563704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C60D5-0E09-09B5-FA69-EC599E8DC9D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B0783E6-1115-6A13-2927-63E5411AE0F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997B971-CD77-57D9-57CD-0A45532FA07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56F6283-531E-EE8E-C251-B98898A760DF}"/>
              </a:ext>
            </a:extLst>
          </p:cNvPr>
          <p:cNvSpPr>
            <a:spLocks noGrp="1"/>
          </p:cNvSpPr>
          <p:nvPr>
            <p:ph type="dt" sz="half" idx="10"/>
          </p:nvPr>
        </p:nvSpPr>
        <p:spPr/>
        <p:txBody>
          <a:bodyPr/>
          <a:lstStyle/>
          <a:p>
            <a:fld id="{A6DA704A-2BCF-4292-AC1E-9E17F9BCBD34}" type="datetimeFigureOut">
              <a:rPr lang="en-IN" smtClean="0"/>
              <a:t>13-08-2024</a:t>
            </a:fld>
            <a:endParaRPr lang="en-IN"/>
          </a:p>
        </p:txBody>
      </p:sp>
      <p:sp>
        <p:nvSpPr>
          <p:cNvPr id="6" name="Footer Placeholder 5">
            <a:extLst>
              <a:ext uri="{FF2B5EF4-FFF2-40B4-BE49-F238E27FC236}">
                <a16:creationId xmlns:a16="http://schemas.microsoft.com/office/drawing/2014/main" id="{16258F08-B30C-8517-FCEF-A2BC0E4E429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161C56B-1D48-DE63-D245-2B6578A5BA42}"/>
              </a:ext>
            </a:extLst>
          </p:cNvPr>
          <p:cNvSpPr>
            <a:spLocks noGrp="1"/>
          </p:cNvSpPr>
          <p:nvPr>
            <p:ph type="sldNum" sz="quarter" idx="12"/>
          </p:nvPr>
        </p:nvSpPr>
        <p:spPr/>
        <p:txBody>
          <a:bodyPr/>
          <a:lstStyle/>
          <a:p>
            <a:fld id="{F4DE0028-A50C-4D81-8C66-39E9E7E0116A}" type="slidenum">
              <a:rPr lang="en-IN" smtClean="0"/>
              <a:t>‹#›</a:t>
            </a:fld>
            <a:endParaRPr lang="en-IN"/>
          </a:p>
        </p:txBody>
      </p:sp>
    </p:spTree>
    <p:extLst>
      <p:ext uri="{BB962C8B-B14F-4D97-AF65-F5344CB8AC3E}">
        <p14:creationId xmlns:p14="http://schemas.microsoft.com/office/powerpoint/2010/main" val="3526628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54EBB-58BE-8E9F-447B-75206F2C1B2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BF81E0C-D1FB-8846-629A-2E24D43D079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420AD87F-52AB-9EB8-B200-45E1A40F836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BF308DE-0851-F29B-338C-ACABCF6C7492}"/>
              </a:ext>
            </a:extLst>
          </p:cNvPr>
          <p:cNvSpPr>
            <a:spLocks noGrp="1"/>
          </p:cNvSpPr>
          <p:nvPr>
            <p:ph type="dt" sz="half" idx="10"/>
          </p:nvPr>
        </p:nvSpPr>
        <p:spPr/>
        <p:txBody>
          <a:bodyPr/>
          <a:lstStyle/>
          <a:p>
            <a:fld id="{A6DA704A-2BCF-4292-AC1E-9E17F9BCBD34}" type="datetimeFigureOut">
              <a:rPr lang="en-IN" smtClean="0"/>
              <a:t>13-08-2024</a:t>
            </a:fld>
            <a:endParaRPr lang="en-IN"/>
          </a:p>
        </p:txBody>
      </p:sp>
      <p:sp>
        <p:nvSpPr>
          <p:cNvPr id="6" name="Footer Placeholder 5">
            <a:extLst>
              <a:ext uri="{FF2B5EF4-FFF2-40B4-BE49-F238E27FC236}">
                <a16:creationId xmlns:a16="http://schemas.microsoft.com/office/drawing/2014/main" id="{33B45286-CBCB-0308-8199-E39B4DA115F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B688693-BCA2-17F3-E665-F0D3B87E2578}"/>
              </a:ext>
            </a:extLst>
          </p:cNvPr>
          <p:cNvSpPr>
            <a:spLocks noGrp="1"/>
          </p:cNvSpPr>
          <p:nvPr>
            <p:ph type="sldNum" sz="quarter" idx="12"/>
          </p:nvPr>
        </p:nvSpPr>
        <p:spPr/>
        <p:txBody>
          <a:bodyPr/>
          <a:lstStyle/>
          <a:p>
            <a:fld id="{F4DE0028-A50C-4D81-8C66-39E9E7E0116A}" type="slidenum">
              <a:rPr lang="en-IN" smtClean="0"/>
              <a:t>‹#›</a:t>
            </a:fld>
            <a:endParaRPr lang="en-IN"/>
          </a:p>
        </p:txBody>
      </p:sp>
    </p:spTree>
    <p:extLst>
      <p:ext uri="{BB962C8B-B14F-4D97-AF65-F5344CB8AC3E}">
        <p14:creationId xmlns:p14="http://schemas.microsoft.com/office/powerpoint/2010/main" val="33746719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7771C-90AA-82F6-7DCE-4F3CA6EE63F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54811FC-E124-95F2-156A-4736B3BD91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43F4B0E-2E04-9BB6-AFC5-41AD0AE7A0FA}"/>
              </a:ext>
            </a:extLst>
          </p:cNvPr>
          <p:cNvSpPr>
            <a:spLocks noGrp="1"/>
          </p:cNvSpPr>
          <p:nvPr>
            <p:ph type="dt" sz="half" idx="10"/>
          </p:nvPr>
        </p:nvSpPr>
        <p:spPr/>
        <p:txBody>
          <a:bodyPr/>
          <a:lstStyle/>
          <a:p>
            <a:fld id="{A6DA704A-2BCF-4292-AC1E-9E17F9BCBD34}" type="datetimeFigureOut">
              <a:rPr lang="en-IN" smtClean="0"/>
              <a:t>13-08-2024</a:t>
            </a:fld>
            <a:endParaRPr lang="en-IN"/>
          </a:p>
        </p:txBody>
      </p:sp>
      <p:sp>
        <p:nvSpPr>
          <p:cNvPr id="5" name="Footer Placeholder 4">
            <a:extLst>
              <a:ext uri="{FF2B5EF4-FFF2-40B4-BE49-F238E27FC236}">
                <a16:creationId xmlns:a16="http://schemas.microsoft.com/office/drawing/2014/main" id="{24BDEAFE-40D5-B86E-9B8E-287D50E4AA3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8BA3495-D2EB-3EA6-A864-C6A952D519A1}"/>
              </a:ext>
            </a:extLst>
          </p:cNvPr>
          <p:cNvSpPr>
            <a:spLocks noGrp="1"/>
          </p:cNvSpPr>
          <p:nvPr>
            <p:ph type="sldNum" sz="quarter" idx="12"/>
          </p:nvPr>
        </p:nvSpPr>
        <p:spPr/>
        <p:txBody>
          <a:bodyPr/>
          <a:lstStyle/>
          <a:p>
            <a:fld id="{F4DE0028-A50C-4D81-8C66-39E9E7E0116A}" type="slidenum">
              <a:rPr lang="en-IN" smtClean="0"/>
              <a:t>‹#›</a:t>
            </a:fld>
            <a:endParaRPr lang="en-IN"/>
          </a:p>
        </p:txBody>
      </p:sp>
    </p:spTree>
    <p:extLst>
      <p:ext uri="{BB962C8B-B14F-4D97-AF65-F5344CB8AC3E}">
        <p14:creationId xmlns:p14="http://schemas.microsoft.com/office/powerpoint/2010/main" val="927420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F827D0-E47E-FBF9-59E4-EF6B4E9FE86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B5CDF8F-F84C-E774-F668-9C3CA71EFA1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7D9C0CE-4DBC-F3DB-8743-0BEC76D8F067}"/>
              </a:ext>
            </a:extLst>
          </p:cNvPr>
          <p:cNvSpPr>
            <a:spLocks noGrp="1"/>
          </p:cNvSpPr>
          <p:nvPr>
            <p:ph type="dt" sz="half" idx="10"/>
          </p:nvPr>
        </p:nvSpPr>
        <p:spPr/>
        <p:txBody>
          <a:bodyPr/>
          <a:lstStyle/>
          <a:p>
            <a:fld id="{A6DA704A-2BCF-4292-AC1E-9E17F9BCBD34}" type="datetimeFigureOut">
              <a:rPr lang="en-IN" smtClean="0"/>
              <a:t>13-08-2024</a:t>
            </a:fld>
            <a:endParaRPr lang="en-IN"/>
          </a:p>
        </p:txBody>
      </p:sp>
      <p:sp>
        <p:nvSpPr>
          <p:cNvPr id="5" name="Footer Placeholder 4">
            <a:extLst>
              <a:ext uri="{FF2B5EF4-FFF2-40B4-BE49-F238E27FC236}">
                <a16:creationId xmlns:a16="http://schemas.microsoft.com/office/drawing/2014/main" id="{68CD4624-0456-9FBC-00AD-DA5E8E359D8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3D47CF-B730-15D8-9020-BF13ADA5ABFB}"/>
              </a:ext>
            </a:extLst>
          </p:cNvPr>
          <p:cNvSpPr>
            <a:spLocks noGrp="1"/>
          </p:cNvSpPr>
          <p:nvPr>
            <p:ph type="sldNum" sz="quarter" idx="12"/>
          </p:nvPr>
        </p:nvSpPr>
        <p:spPr/>
        <p:txBody>
          <a:bodyPr/>
          <a:lstStyle/>
          <a:p>
            <a:fld id="{F4DE0028-A50C-4D81-8C66-39E9E7E0116A}" type="slidenum">
              <a:rPr lang="en-IN" smtClean="0"/>
              <a:t>‹#›</a:t>
            </a:fld>
            <a:endParaRPr lang="en-IN"/>
          </a:p>
        </p:txBody>
      </p:sp>
    </p:spTree>
    <p:extLst>
      <p:ext uri="{BB962C8B-B14F-4D97-AF65-F5344CB8AC3E}">
        <p14:creationId xmlns:p14="http://schemas.microsoft.com/office/powerpoint/2010/main" val="329296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D42ACB-6FA2-40A4-8DA6-36332A2FC8D0}"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20C42-D2E1-4850-B479-B769B0F3339C}" type="slidenum">
              <a:rPr lang="en-US" smtClean="0"/>
              <a:t>‹#›</a:t>
            </a:fld>
            <a:endParaRPr lang="en-US"/>
          </a:p>
        </p:txBody>
      </p:sp>
    </p:spTree>
    <p:extLst>
      <p:ext uri="{BB962C8B-B14F-4D97-AF65-F5344CB8AC3E}">
        <p14:creationId xmlns:p14="http://schemas.microsoft.com/office/powerpoint/2010/main" val="548545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D42ACB-6FA2-40A4-8DA6-36332A2FC8D0}" type="datetimeFigureOut">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B20C42-D2E1-4850-B479-B769B0F3339C}" type="slidenum">
              <a:rPr lang="en-US" smtClean="0"/>
              <a:t>‹#›</a:t>
            </a:fld>
            <a:endParaRPr lang="en-US"/>
          </a:p>
        </p:txBody>
      </p:sp>
    </p:spTree>
    <p:extLst>
      <p:ext uri="{BB962C8B-B14F-4D97-AF65-F5344CB8AC3E}">
        <p14:creationId xmlns:p14="http://schemas.microsoft.com/office/powerpoint/2010/main" val="107488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D42ACB-6FA2-40A4-8DA6-36332A2FC8D0}" type="datetimeFigureOut">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B20C42-D2E1-4850-B479-B769B0F3339C}" type="slidenum">
              <a:rPr lang="en-US" smtClean="0"/>
              <a:t>‹#›</a:t>
            </a:fld>
            <a:endParaRPr lang="en-US"/>
          </a:p>
        </p:txBody>
      </p:sp>
    </p:spTree>
    <p:extLst>
      <p:ext uri="{BB962C8B-B14F-4D97-AF65-F5344CB8AC3E}">
        <p14:creationId xmlns:p14="http://schemas.microsoft.com/office/powerpoint/2010/main" val="2422312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42ACB-6FA2-40A4-8DA6-36332A2FC8D0}" type="datetimeFigureOut">
              <a:rPr lang="en-US" smtClean="0"/>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B20C42-D2E1-4850-B479-B769B0F3339C}" type="slidenum">
              <a:rPr lang="en-US" smtClean="0"/>
              <a:t>‹#›</a:t>
            </a:fld>
            <a:endParaRPr lang="en-US"/>
          </a:p>
        </p:txBody>
      </p:sp>
    </p:spTree>
    <p:extLst>
      <p:ext uri="{BB962C8B-B14F-4D97-AF65-F5344CB8AC3E}">
        <p14:creationId xmlns:p14="http://schemas.microsoft.com/office/powerpoint/2010/main" val="5733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D42ACB-6FA2-40A4-8DA6-36332A2FC8D0}"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20C42-D2E1-4850-B479-B769B0F3339C}" type="slidenum">
              <a:rPr lang="en-US" smtClean="0"/>
              <a:t>‹#›</a:t>
            </a:fld>
            <a:endParaRPr lang="en-US"/>
          </a:p>
        </p:txBody>
      </p:sp>
    </p:spTree>
    <p:extLst>
      <p:ext uri="{BB962C8B-B14F-4D97-AF65-F5344CB8AC3E}">
        <p14:creationId xmlns:p14="http://schemas.microsoft.com/office/powerpoint/2010/main" val="2351430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fld id="{21D42ACB-6FA2-40A4-8DA6-36332A2FC8D0}" type="datetimeFigureOut">
              <a:rPr lang="en-US" smtClean="0"/>
              <a:t>8/13/2024</a:t>
            </a:fld>
            <a:endParaRPr lang="en-US"/>
          </a:p>
        </p:txBody>
      </p:sp>
      <p:sp>
        <p:nvSpPr>
          <p:cNvPr id="6" name="Footer Placeholder 5"/>
          <p:cNvSpPr>
            <a:spLocks noGrp="1"/>
          </p:cNvSpPr>
          <p:nvPr>
            <p:ph type="ftr" sz="quarter" idx="11"/>
          </p:nvPr>
        </p:nvSpPr>
        <p:spPr>
          <a:xfrm>
            <a:off x="818348" y="6181344"/>
            <a:ext cx="3705300" cy="365125"/>
          </a:xfrm>
        </p:spPr>
        <p:txBody>
          <a:bodyPr/>
          <a:lstStyle/>
          <a:p>
            <a:endParaRPr lang="en-US"/>
          </a:p>
        </p:txBody>
      </p:sp>
      <p:sp>
        <p:nvSpPr>
          <p:cNvPr id="7" name="Slide Number Placeholder 6"/>
          <p:cNvSpPr>
            <a:spLocks noGrp="1"/>
          </p:cNvSpPr>
          <p:nvPr>
            <p:ph type="sldNum" sz="quarter" idx="12"/>
          </p:nvPr>
        </p:nvSpPr>
        <p:spPr>
          <a:xfrm>
            <a:off x="8024262" y="6181344"/>
            <a:ext cx="305186" cy="329250"/>
          </a:xfrm>
        </p:spPr>
        <p:txBody>
          <a:bodyPr/>
          <a:lstStyle/>
          <a:p>
            <a:fld id="{0AB20C42-D2E1-4850-B479-B769B0F3339C}" type="slidenum">
              <a:rPr lang="en-US" smtClean="0"/>
              <a:t>‹#›</a:t>
            </a:fld>
            <a:endParaRPr lang="en-US"/>
          </a:p>
        </p:txBody>
      </p:sp>
    </p:spTree>
    <p:extLst>
      <p:ext uri="{BB962C8B-B14F-4D97-AF65-F5344CB8AC3E}">
        <p14:creationId xmlns:p14="http://schemas.microsoft.com/office/powerpoint/2010/main" val="3231481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21D42ACB-6FA2-40A4-8DA6-36332A2FC8D0}" type="datetimeFigureOut">
              <a:rPr lang="en-US" smtClean="0"/>
              <a:t>8/13/2024</a:t>
            </a:fld>
            <a:endParaRPr lang="en-US"/>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0AB20C42-D2E1-4850-B479-B769B0F3339C}" type="slidenum">
              <a:rPr lang="en-US" smtClean="0"/>
              <a:t>‹#›</a:t>
            </a:fld>
            <a:endParaRPr lang="en-US"/>
          </a:p>
        </p:txBody>
      </p:sp>
    </p:spTree>
    <p:extLst>
      <p:ext uri="{BB962C8B-B14F-4D97-AF65-F5344CB8AC3E}">
        <p14:creationId xmlns:p14="http://schemas.microsoft.com/office/powerpoint/2010/main" val="251925338"/>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600">
                <a:solidFill>
                  <a:srgbClr val="FFFFFF"/>
                </a:solidFill>
              </a:defRPr>
            </a:lvl1pPr>
          </a:lstStyle>
          <a:p>
            <a:fld id="{62D6E202-B606-4609-B914-27C9371A1F6D}" type="datetime1">
              <a:rPr lang="en-US" smtClean="0"/>
              <a:t>8/13/2024</a:t>
            </a:fld>
            <a:endParaRPr lang="en-US" dirty="0"/>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6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6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37156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Lst>
  <p:hf sldNum="0" hdr="0" ftr="0" dt="0"/>
  <p:txStyles>
    <p:titleStyle>
      <a:lvl1pPr algn="l" defTabSz="685800" rtl="0" eaLnBrk="1" latinLnBrk="0" hangingPunct="1">
        <a:lnSpc>
          <a:spcPct val="90000"/>
        </a:lnSpc>
        <a:spcBef>
          <a:spcPct val="0"/>
        </a:spcBef>
        <a:buNone/>
        <a:defRPr sz="3525" i="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3AB86-9C35-0269-308D-95CE2280FF1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74DE6AA-6840-5E82-7B6F-45D5F6A91CF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6FEC369-11BB-D47B-D440-AE0F438965B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6DA704A-2BCF-4292-AC1E-9E17F9BCBD34}" type="datetimeFigureOut">
              <a:rPr lang="en-IN" smtClean="0"/>
              <a:t>13-08-2024</a:t>
            </a:fld>
            <a:endParaRPr lang="en-IN"/>
          </a:p>
        </p:txBody>
      </p:sp>
      <p:sp>
        <p:nvSpPr>
          <p:cNvPr id="5" name="Footer Placeholder 4">
            <a:extLst>
              <a:ext uri="{FF2B5EF4-FFF2-40B4-BE49-F238E27FC236}">
                <a16:creationId xmlns:a16="http://schemas.microsoft.com/office/drawing/2014/main" id="{3B2B3D6E-932D-84AB-8E9E-88D4E75D598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1B1F627-4CCB-696C-EA26-9883335C910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DE0028-A50C-4D81-8C66-39E9E7E0116A}" type="slidenum">
              <a:rPr lang="en-IN" smtClean="0"/>
              <a:t>‹#›</a:t>
            </a:fld>
            <a:endParaRPr lang="en-IN"/>
          </a:p>
        </p:txBody>
      </p:sp>
    </p:spTree>
    <p:extLst>
      <p:ext uri="{BB962C8B-B14F-4D97-AF65-F5344CB8AC3E}">
        <p14:creationId xmlns:p14="http://schemas.microsoft.com/office/powerpoint/2010/main" val="168509810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9141545" cy="5144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 y="340150"/>
            <a:ext cx="9143985" cy="5143500"/>
          </a:xfrm>
          <a:prstGeom prst="rect">
            <a:avLst/>
          </a:prstGeom>
          <a:solidFill>
            <a:srgbClr val="92D050"/>
          </a:solidFill>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455" y="1786082"/>
            <a:ext cx="2726945" cy="326681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092563" y="1963676"/>
            <a:ext cx="2410730" cy="2116388"/>
          </a:xfrm>
          <a:ln>
            <a:solidFill>
              <a:schemeClr val="accent1"/>
            </a:solidFill>
          </a:ln>
        </p:spPr>
        <p:txBody>
          <a:bodyPr anchor="b">
            <a:normAutofit/>
          </a:bodyPr>
          <a:lstStyle/>
          <a:p>
            <a:pPr algn="ctr"/>
            <a:br>
              <a:rPr lang="en-US" sz="2400" dirty="0">
                <a:solidFill>
                  <a:schemeClr val="tx1"/>
                </a:solidFill>
              </a:rPr>
            </a:br>
            <a:r>
              <a:rPr lang="en-US" sz="2025" dirty="0">
                <a:solidFill>
                  <a:schemeClr val="tx1"/>
                </a:solidFill>
              </a:rPr>
              <a:t>Subject Code : </a:t>
            </a:r>
            <a:r>
              <a:rPr lang="en-US" sz="2025" dirty="0">
                <a:solidFill>
                  <a:schemeClr val="accent1"/>
                </a:solidFill>
              </a:rPr>
              <a:t>20MCA211</a:t>
            </a:r>
            <a:br>
              <a:rPr lang="en-US" sz="2025" dirty="0">
                <a:solidFill>
                  <a:schemeClr val="tx1"/>
                </a:solidFill>
              </a:rPr>
            </a:br>
            <a:r>
              <a:rPr lang="en-US" sz="2025" dirty="0">
                <a:solidFill>
                  <a:schemeClr val="tx1"/>
                </a:solidFill>
              </a:rPr>
              <a:t>Subject Name : </a:t>
            </a:r>
            <a:r>
              <a:rPr lang="en-US" sz="2025" dirty="0">
                <a:solidFill>
                  <a:schemeClr val="accent1"/>
                </a:solidFill>
              </a:rPr>
              <a:t>Web Programming </a:t>
            </a:r>
            <a:br>
              <a:rPr lang="en-US" sz="2025" dirty="0">
                <a:solidFill>
                  <a:schemeClr val="accent1"/>
                </a:solidFill>
              </a:rPr>
            </a:br>
            <a:endParaRPr lang="en-US" sz="2025" dirty="0">
              <a:solidFill>
                <a:schemeClr val="tx1"/>
              </a:solidFill>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028828" y="4257658"/>
            <a:ext cx="2434960" cy="667043"/>
          </a:xfrm>
        </p:spPr>
        <p:txBody>
          <a:bodyPr anchor="t">
            <a:noAutofit/>
          </a:bodyPr>
          <a:lstStyle/>
          <a:p>
            <a:pPr algn="ctr">
              <a:lnSpc>
                <a:spcPct val="100000"/>
              </a:lnSpc>
              <a:spcBef>
                <a:spcPts val="0"/>
              </a:spcBef>
              <a:spcAft>
                <a:spcPts val="0"/>
              </a:spcAft>
            </a:pPr>
            <a:r>
              <a:rPr lang="en-US" sz="900" b="1" dirty="0">
                <a:solidFill>
                  <a:srgbClr val="00FFFF"/>
                </a:solidFill>
                <a:latin typeface="Cambria" panose="02040503050406030204" pitchFamily="18" charset="0"/>
                <a:ea typeface="Cambria" panose="02040503050406030204" pitchFamily="18" charset="0"/>
              </a:rPr>
              <a:t>BY</a:t>
            </a:r>
          </a:p>
          <a:p>
            <a:pPr algn="ctr">
              <a:lnSpc>
                <a:spcPct val="100000"/>
              </a:lnSpc>
              <a:spcBef>
                <a:spcPts val="0"/>
              </a:spcBef>
              <a:spcAft>
                <a:spcPts val="0"/>
              </a:spcAft>
            </a:pPr>
            <a:r>
              <a:rPr lang="en-US" sz="900" b="1" dirty="0">
                <a:solidFill>
                  <a:srgbClr val="00FFFF"/>
                </a:solidFill>
                <a:latin typeface="Cambria" panose="02040503050406030204" pitchFamily="18" charset="0"/>
                <a:ea typeface="Cambria" panose="02040503050406030204" pitchFamily="18" charset="0"/>
              </a:rPr>
              <a:t>   R.PADMAJA,  </a:t>
            </a:r>
          </a:p>
          <a:p>
            <a:pPr algn="ctr">
              <a:lnSpc>
                <a:spcPct val="100000"/>
              </a:lnSpc>
              <a:spcBef>
                <a:spcPts val="0"/>
              </a:spcBef>
              <a:spcAft>
                <a:spcPts val="0"/>
              </a:spcAft>
            </a:pPr>
            <a:r>
              <a:rPr lang="en-US" sz="900" b="1" dirty="0">
                <a:solidFill>
                  <a:srgbClr val="00FFFF"/>
                </a:solidFill>
                <a:latin typeface="Cambria" panose="02040503050406030204" pitchFamily="18" charset="0"/>
                <a:ea typeface="Cambria" panose="02040503050406030204" pitchFamily="18" charset="0"/>
              </a:rPr>
              <a:t>       ASSISTANT PROFESSOR,   </a:t>
            </a:r>
          </a:p>
          <a:p>
            <a:pPr algn="ctr">
              <a:lnSpc>
                <a:spcPct val="100000"/>
              </a:lnSpc>
              <a:spcBef>
                <a:spcPts val="0"/>
              </a:spcBef>
              <a:spcAft>
                <a:spcPts val="0"/>
              </a:spcAft>
            </a:pPr>
            <a:r>
              <a:rPr lang="en-US" sz="900" b="1" dirty="0">
                <a:solidFill>
                  <a:srgbClr val="00FFFF"/>
                </a:solidFill>
                <a:latin typeface="Cambria" panose="02040503050406030204" pitchFamily="18" charset="0"/>
                <a:ea typeface="Cambria" panose="02040503050406030204" pitchFamily="18" charset="0"/>
              </a:rPr>
              <a:t>        MCA DEPARTMENT,                   SITAMS</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2068" y="4238639"/>
            <a:ext cx="2331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57850"/>
            <a:ext cx="9144000" cy="3429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6" name="TextBox 5">
            <a:extLst>
              <a:ext uri="{FF2B5EF4-FFF2-40B4-BE49-F238E27FC236}">
                <a16:creationId xmlns:a16="http://schemas.microsoft.com/office/drawing/2014/main" id="{7A753F05-6051-4065-D5E0-891836D5F086}"/>
              </a:ext>
            </a:extLst>
          </p:cNvPr>
          <p:cNvSpPr txBox="1"/>
          <p:nvPr/>
        </p:nvSpPr>
        <p:spPr>
          <a:xfrm>
            <a:off x="2995469" y="1640510"/>
            <a:ext cx="2859932" cy="646331"/>
          </a:xfrm>
          <a:prstGeom prst="rect">
            <a:avLst/>
          </a:prstGeom>
          <a:noFill/>
          <a:ln>
            <a:solidFill>
              <a:schemeClr val="accent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srgbClr val="002060"/>
                </a:solidFill>
                <a:effectLst/>
                <a:uLnTx/>
                <a:uFillTx/>
                <a:latin typeface="Algerian" panose="04020705040A02060702" pitchFamily="82" charset="0"/>
                <a:ea typeface="+mn-ea"/>
                <a:cs typeface="+mn-cs"/>
              </a:rPr>
              <a:t>UNIT – ii </a:t>
            </a:r>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143000"/>
            <a:ext cx="8229600" cy="3693319"/>
          </a:xfrm>
          <a:prstGeom prst="rect">
            <a:avLst/>
          </a:prstGeom>
        </p:spPr>
        <p:txBody>
          <a:bodyPr wrap="square">
            <a:spAutoFit/>
          </a:bodyPr>
          <a:lstStyle/>
          <a:p>
            <a:r>
              <a:rPr lang="en-US" dirty="0">
                <a:latin typeface="Cambria" panose="02040503050406030204" pitchFamily="18" charset="0"/>
              </a:rPr>
              <a:t>import java.io.*;</a:t>
            </a:r>
          </a:p>
          <a:p>
            <a:r>
              <a:rPr lang="en-US" dirty="0">
                <a:latin typeface="Cambria" panose="02040503050406030204" pitchFamily="18" charset="0"/>
              </a:rPr>
              <a:t>import </a:t>
            </a:r>
            <a:r>
              <a:rPr lang="en-US" dirty="0" err="1">
                <a:latin typeface="Cambria" panose="02040503050406030204" pitchFamily="18" charset="0"/>
              </a:rPr>
              <a:t>javax.servlet</a:t>
            </a:r>
            <a:r>
              <a:rPr lang="en-US" dirty="0">
                <a:latin typeface="Cambria" panose="02040503050406030204" pitchFamily="18" charset="0"/>
              </a:rPr>
              <a:t>.*;</a:t>
            </a:r>
          </a:p>
          <a:p>
            <a:r>
              <a:rPr lang="en-US" dirty="0">
                <a:latin typeface="Cambria" panose="02040503050406030204" pitchFamily="18" charset="0"/>
              </a:rPr>
              <a:t>public class </a:t>
            </a:r>
            <a:r>
              <a:rPr lang="en-US" dirty="0" err="1">
                <a:latin typeface="Cambria" panose="02040503050406030204" pitchFamily="18" charset="0"/>
              </a:rPr>
              <a:t>HelloServlet</a:t>
            </a:r>
            <a:r>
              <a:rPr lang="en-US" dirty="0">
                <a:latin typeface="Cambria" panose="02040503050406030204" pitchFamily="18" charset="0"/>
              </a:rPr>
              <a:t> extends GenericServlet</a:t>
            </a:r>
          </a:p>
          <a:p>
            <a:r>
              <a:rPr lang="en-US" dirty="0">
                <a:latin typeface="Cambria" panose="02040503050406030204" pitchFamily="18" charset="0"/>
              </a:rPr>
              <a:t>{</a:t>
            </a:r>
          </a:p>
          <a:p>
            <a:r>
              <a:rPr lang="en-US" dirty="0">
                <a:latin typeface="Cambria" panose="02040503050406030204" pitchFamily="18" charset="0"/>
              </a:rPr>
              <a:t>	public void service(ServletRequest </a:t>
            </a:r>
            <a:r>
              <a:rPr lang="en-US" dirty="0" err="1">
                <a:latin typeface="Cambria" panose="02040503050406030204" pitchFamily="18" charset="0"/>
              </a:rPr>
              <a:t>Req</a:t>
            </a:r>
            <a:r>
              <a:rPr lang="en-US" dirty="0">
                <a:latin typeface="Cambria" panose="02040503050406030204" pitchFamily="18" charset="0"/>
              </a:rPr>
              <a:t>, ServletResponse Res)throws 			ServletException, </a:t>
            </a:r>
            <a:r>
              <a:rPr lang="en-US" dirty="0" err="1">
                <a:latin typeface="Cambria" panose="02040503050406030204" pitchFamily="18" charset="0"/>
              </a:rPr>
              <a:t>IOException</a:t>
            </a:r>
            <a:endParaRPr lang="en-US" dirty="0">
              <a:latin typeface="Cambria" panose="02040503050406030204" pitchFamily="18" charset="0"/>
            </a:endParaRPr>
          </a:p>
          <a:p>
            <a:r>
              <a:rPr lang="en-US" dirty="0">
                <a:latin typeface="Cambria" panose="02040503050406030204" pitchFamily="18" charset="0"/>
              </a:rPr>
              <a:t>	{</a:t>
            </a:r>
          </a:p>
          <a:p>
            <a:r>
              <a:rPr lang="en-US" dirty="0">
                <a:latin typeface="Cambria" panose="02040503050406030204" pitchFamily="18" charset="0"/>
              </a:rPr>
              <a:t>		</a:t>
            </a:r>
            <a:r>
              <a:rPr lang="en-US" dirty="0" err="1">
                <a:latin typeface="Cambria" panose="02040503050406030204" pitchFamily="18" charset="0"/>
              </a:rPr>
              <a:t>Res.setContentType</a:t>
            </a:r>
            <a:r>
              <a:rPr lang="en-US" dirty="0">
                <a:latin typeface="Cambria" panose="02040503050406030204" pitchFamily="18" charset="0"/>
              </a:rPr>
              <a:t>(“text/html”);</a:t>
            </a:r>
          </a:p>
          <a:p>
            <a:r>
              <a:rPr lang="en-US" dirty="0">
                <a:latin typeface="Cambria" panose="02040503050406030204" pitchFamily="18" charset="0"/>
              </a:rPr>
              <a:t>		</a:t>
            </a:r>
            <a:r>
              <a:rPr lang="en-US" dirty="0" err="1">
                <a:latin typeface="Cambria" panose="02040503050406030204" pitchFamily="18" charset="0"/>
              </a:rPr>
              <a:t>PrinterWriter</a:t>
            </a:r>
            <a:r>
              <a:rPr lang="en-US" dirty="0">
                <a:latin typeface="Cambria" panose="02040503050406030204" pitchFamily="18" charset="0"/>
              </a:rPr>
              <a:t> pw=</a:t>
            </a:r>
            <a:r>
              <a:rPr lang="en-US" dirty="0" err="1">
                <a:latin typeface="Cambria" panose="02040503050406030204" pitchFamily="18" charset="0"/>
              </a:rPr>
              <a:t>res.getWriter</a:t>
            </a:r>
            <a:r>
              <a:rPr lang="en-US" dirty="0">
                <a:latin typeface="Cambria" panose="02040503050406030204" pitchFamily="18" charset="0"/>
              </a:rPr>
              <a:t>();</a:t>
            </a:r>
          </a:p>
          <a:p>
            <a:r>
              <a:rPr lang="en-US" dirty="0">
                <a:latin typeface="Cambria" panose="02040503050406030204" pitchFamily="18" charset="0"/>
              </a:rPr>
              <a:t>		</a:t>
            </a:r>
            <a:r>
              <a:rPr lang="en-US" dirty="0" err="1">
                <a:latin typeface="Cambria" panose="02040503050406030204" pitchFamily="18" charset="0"/>
              </a:rPr>
              <a:t>pw.println</a:t>
            </a:r>
            <a:r>
              <a:rPr lang="en-US" dirty="0">
                <a:latin typeface="Cambria" panose="02040503050406030204" pitchFamily="18" charset="0"/>
              </a:rPr>
              <a:t>(“&lt;b&gt;Hello Servlet World”);</a:t>
            </a:r>
          </a:p>
          <a:p>
            <a:r>
              <a:rPr lang="en-US" dirty="0">
                <a:latin typeface="Cambria" panose="02040503050406030204" pitchFamily="18" charset="0"/>
              </a:rPr>
              <a:t>		</a:t>
            </a:r>
            <a:r>
              <a:rPr lang="en-US" dirty="0" err="1">
                <a:latin typeface="Cambria" panose="02040503050406030204" pitchFamily="18" charset="0"/>
              </a:rPr>
              <a:t>pw.close</a:t>
            </a:r>
            <a:r>
              <a:rPr lang="en-US" dirty="0">
                <a:latin typeface="Cambria" panose="02040503050406030204" pitchFamily="18" charset="0"/>
              </a:rPr>
              <a:t>();</a:t>
            </a:r>
          </a:p>
          <a:p>
            <a:r>
              <a:rPr lang="en-US" dirty="0">
                <a:latin typeface="Cambria" panose="02040503050406030204" pitchFamily="18" charset="0"/>
              </a:rPr>
              <a:t>	}</a:t>
            </a:r>
          </a:p>
          <a:p>
            <a:r>
              <a:rPr lang="en-US" dirty="0">
                <a:latin typeface="Cambria" panose="02040503050406030204" pitchFamily="18" charset="0"/>
              </a:rPr>
              <a:t>}</a:t>
            </a:r>
          </a:p>
        </p:txBody>
      </p:sp>
      <p:sp>
        <p:nvSpPr>
          <p:cNvPr id="4" name="TextBox 3"/>
          <p:cNvSpPr txBox="1"/>
          <p:nvPr/>
        </p:nvSpPr>
        <p:spPr>
          <a:xfrm>
            <a:off x="457200" y="304800"/>
            <a:ext cx="8153400" cy="400110"/>
          </a:xfrm>
          <a:prstGeom prst="rect">
            <a:avLst/>
          </a:prstGeom>
          <a:noFill/>
        </p:spPr>
        <p:txBody>
          <a:bodyPr wrap="square" rtlCol="0">
            <a:spAutoFit/>
          </a:bodyPr>
          <a:lstStyle/>
          <a:p>
            <a:pPr algn="ctr"/>
            <a:r>
              <a:rPr lang="en-US" sz="2000" b="1" dirty="0">
                <a:latin typeface="Cambria" panose="02040503050406030204" pitchFamily="18" charset="0"/>
              </a:rPr>
              <a:t>A SIMPLE SERVLET PROGRAM </a:t>
            </a:r>
          </a:p>
        </p:txBody>
      </p:sp>
    </p:spTree>
    <p:extLst>
      <p:ext uri="{BB962C8B-B14F-4D97-AF65-F5344CB8AC3E}">
        <p14:creationId xmlns:p14="http://schemas.microsoft.com/office/powerpoint/2010/main" val="2782842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704910"/>
            <a:ext cx="8229600" cy="5442452"/>
          </a:xfrm>
          <a:prstGeom prst="rect">
            <a:avLst/>
          </a:prstGeom>
        </p:spPr>
        <p:txBody>
          <a:bodyPr wrap="square">
            <a:spAutoFit/>
          </a:bodyPr>
          <a:lstStyle/>
          <a:p>
            <a:pPr lvl="0" algn="just">
              <a:lnSpc>
                <a:spcPct val="150000"/>
              </a:lnSpc>
            </a:pPr>
            <a:r>
              <a:rPr lang="en-US" dirty="0">
                <a:latin typeface="Cambria" panose="02040503050406030204" pitchFamily="18" charset="0"/>
              </a:rPr>
              <a:t>Two packages contain the classes and interfaces that are required to build servlets. These are:</a:t>
            </a:r>
          </a:p>
          <a:p>
            <a:pPr marL="914400" lvl="0" indent="-515938" algn="just">
              <a:lnSpc>
                <a:spcPct val="150000"/>
              </a:lnSpc>
              <a:buFont typeface="+mj-lt"/>
              <a:buAutoNum type="arabicParenR"/>
            </a:pPr>
            <a:r>
              <a:rPr lang="en-US" dirty="0" err="1">
                <a:latin typeface="Cambria" panose="02040503050406030204" pitchFamily="18" charset="0"/>
              </a:rPr>
              <a:t>javax.servlet</a:t>
            </a:r>
            <a:endParaRPr lang="en-US" dirty="0">
              <a:latin typeface="Cambria" panose="02040503050406030204" pitchFamily="18" charset="0"/>
            </a:endParaRPr>
          </a:p>
          <a:p>
            <a:pPr marL="914400" lvl="0" indent="-515938" algn="just">
              <a:lnSpc>
                <a:spcPct val="150000"/>
              </a:lnSpc>
              <a:buFont typeface="+mj-lt"/>
              <a:buAutoNum type="arabicParenR"/>
            </a:pPr>
            <a:r>
              <a:rPr lang="en-US">
                <a:latin typeface="Cambria" panose="02040503050406030204" pitchFamily="18" charset="0"/>
              </a:rPr>
              <a:t>javax.servlet.http</a:t>
            </a:r>
            <a:endParaRPr lang="en-US" dirty="0">
              <a:latin typeface="Cambria" panose="02040503050406030204" pitchFamily="18" charset="0"/>
            </a:endParaRPr>
          </a:p>
          <a:p>
            <a:pPr algn="just">
              <a:lnSpc>
                <a:spcPct val="150000"/>
              </a:lnSpc>
            </a:pPr>
            <a:r>
              <a:rPr lang="en-US" dirty="0">
                <a:latin typeface="Cambria" panose="02040503050406030204" pitchFamily="18" charset="0"/>
              </a:rPr>
              <a:t>They constitute the servlet API</a:t>
            </a:r>
          </a:p>
          <a:p>
            <a:pPr marL="457200" lvl="0" indent="-457200" algn="just">
              <a:lnSpc>
                <a:spcPct val="150000"/>
              </a:lnSpc>
              <a:buFont typeface="Wingdings" panose="05000000000000000000" pitchFamily="2" charset="2"/>
              <a:buChar char="v"/>
            </a:pPr>
            <a:r>
              <a:rPr lang="en-US" dirty="0">
                <a:latin typeface="Cambria" panose="02040503050406030204" pitchFamily="18" charset="0"/>
              </a:rPr>
              <a:t>These packages are not part of the Java core packages. Instead, they are standard extensions provided by Tomcat. Therefore they are not include with Java SE6.</a:t>
            </a:r>
          </a:p>
          <a:p>
            <a:pPr marL="457200" lvl="0" indent="-457200" algn="just">
              <a:lnSpc>
                <a:spcPct val="150000"/>
              </a:lnSpc>
              <a:buFont typeface="Wingdings" panose="05000000000000000000" pitchFamily="2" charset="2"/>
              <a:buChar char="v"/>
            </a:pPr>
            <a:r>
              <a:rPr lang="en-US" b="1" dirty="0">
                <a:solidFill>
                  <a:srgbClr val="0000FF"/>
                </a:solidFill>
                <a:latin typeface="Cambria" panose="02040503050406030204" pitchFamily="18" charset="0"/>
              </a:rPr>
              <a:t>Protocol independent classes and interfaces execute in the package </a:t>
            </a:r>
            <a:r>
              <a:rPr lang="en-US" b="1" dirty="0" err="1">
                <a:solidFill>
                  <a:srgbClr val="0000FF"/>
                </a:solidFill>
                <a:latin typeface="Cambria" panose="02040503050406030204" pitchFamily="18" charset="0"/>
              </a:rPr>
              <a:t>javax.servlet</a:t>
            </a:r>
            <a:r>
              <a:rPr lang="en-US" b="1" dirty="0">
                <a:solidFill>
                  <a:srgbClr val="0000FF"/>
                </a:solidFill>
                <a:latin typeface="Cambria" panose="02040503050406030204" pitchFamily="18" charset="0"/>
              </a:rPr>
              <a:t> whereas HTTP specific classes and interfaces exist in </a:t>
            </a:r>
            <a:r>
              <a:rPr lang="en-US" b="1" dirty="0" err="1">
                <a:solidFill>
                  <a:srgbClr val="0000FF"/>
                </a:solidFill>
                <a:latin typeface="Cambria" panose="02040503050406030204" pitchFamily="18" charset="0"/>
              </a:rPr>
              <a:t>javax.servlet</a:t>
            </a:r>
            <a:r>
              <a:rPr lang="en-US" b="1" dirty="0">
                <a:solidFill>
                  <a:srgbClr val="0000FF"/>
                </a:solidFill>
                <a:latin typeface="Cambria" panose="02040503050406030204" pitchFamily="18" charset="0"/>
              </a:rPr>
              <a:t>. Http</a:t>
            </a:r>
          </a:p>
          <a:p>
            <a:pPr marL="457200" lvl="0" indent="-457200" algn="just">
              <a:lnSpc>
                <a:spcPct val="150000"/>
              </a:lnSpc>
              <a:buFont typeface="Wingdings" panose="05000000000000000000" pitchFamily="2" charset="2"/>
              <a:buChar char="v"/>
            </a:pPr>
            <a:r>
              <a:rPr lang="en-US" dirty="0">
                <a:latin typeface="Cambria" panose="02040503050406030204" pitchFamily="18" charset="0"/>
              </a:rPr>
              <a:t>The servlet API contains -20 interfaces (13 of </a:t>
            </a:r>
            <a:r>
              <a:rPr lang="en-US" dirty="0" err="1">
                <a:latin typeface="Cambria" panose="02040503050406030204" pitchFamily="18" charset="0"/>
              </a:rPr>
              <a:t>javax.servlet</a:t>
            </a:r>
            <a:r>
              <a:rPr lang="en-US" dirty="0">
                <a:latin typeface="Cambria" panose="02040503050406030204" pitchFamily="18" charset="0"/>
              </a:rPr>
              <a:t> and 7 of </a:t>
            </a:r>
            <a:r>
              <a:rPr lang="en-US" dirty="0" err="1">
                <a:latin typeface="Cambria" panose="02040503050406030204" pitchFamily="18" charset="0"/>
              </a:rPr>
              <a:t>javax.servlet</a:t>
            </a:r>
            <a:r>
              <a:rPr lang="en-US" dirty="0">
                <a:latin typeface="Cambria" panose="02040503050406030204" pitchFamily="18" charset="0"/>
              </a:rPr>
              <a:t>. Http) -15 classes (9 of </a:t>
            </a:r>
            <a:r>
              <a:rPr lang="en-US" dirty="0" err="1">
                <a:latin typeface="Cambria" panose="02040503050406030204" pitchFamily="18" charset="0"/>
              </a:rPr>
              <a:t>javax.servlet</a:t>
            </a:r>
            <a:r>
              <a:rPr lang="en-US" dirty="0">
                <a:latin typeface="Cambria" panose="02040503050406030204" pitchFamily="18" charset="0"/>
              </a:rPr>
              <a:t> and 6 of </a:t>
            </a:r>
            <a:r>
              <a:rPr lang="en-US" dirty="0" err="1">
                <a:latin typeface="Cambria" panose="02040503050406030204" pitchFamily="18" charset="0"/>
              </a:rPr>
              <a:t>javax.servlet</a:t>
            </a:r>
            <a:r>
              <a:rPr lang="en-US" dirty="0">
                <a:latin typeface="Cambria" panose="02040503050406030204" pitchFamily="18" charset="0"/>
              </a:rPr>
              <a:t>. Http)</a:t>
            </a:r>
          </a:p>
        </p:txBody>
      </p:sp>
      <p:sp>
        <p:nvSpPr>
          <p:cNvPr id="4" name="TextBox 3"/>
          <p:cNvSpPr txBox="1"/>
          <p:nvPr/>
        </p:nvSpPr>
        <p:spPr>
          <a:xfrm>
            <a:off x="457200" y="304800"/>
            <a:ext cx="8153400" cy="400110"/>
          </a:xfrm>
          <a:prstGeom prst="rect">
            <a:avLst/>
          </a:prstGeom>
          <a:noFill/>
        </p:spPr>
        <p:txBody>
          <a:bodyPr wrap="square" rtlCol="0">
            <a:spAutoFit/>
          </a:bodyPr>
          <a:lstStyle/>
          <a:p>
            <a:pPr algn="ctr"/>
            <a:r>
              <a:rPr lang="en-US" sz="2000" b="1" dirty="0">
                <a:latin typeface="Cambria" panose="02040503050406030204" pitchFamily="18" charset="0"/>
              </a:rPr>
              <a:t>SERVLET API</a:t>
            </a:r>
          </a:p>
        </p:txBody>
      </p:sp>
    </p:spTree>
    <p:extLst>
      <p:ext uri="{BB962C8B-B14F-4D97-AF65-F5344CB8AC3E}">
        <p14:creationId xmlns:p14="http://schemas.microsoft.com/office/powerpoint/2010/main" val="3702847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153400" cy="1881925"/>
          </a:xfrm>
          <a:prstGeom prst="rect">
            <a:avLst/>
          </a:prstGeom>
          <a:noFill/>
        </p:spPr>
        <p:txBody>
          <a:bodyPr wrap="square" rtlCol="0">
            <a:spAutoFit/>
          </a:bodyPr>
          <a:lstStyle/>
          <a:p>
            <a:pPr marL="457200" lvl="0" indent="-457200" algn="just">
              <a:lnSpc>
                <a:spcPct val="150000"/>
              </a:lnSpc>
              <a:buAutoNum type="arabicParenR"/>
            </a:pPr>
            <a:r>
              <a:rPr lang="en-US" sz="2000" dirty="0">
                <a:latin typeface="Cambria" panose="02040503050406030204" pitchFamily="18" charset="0"/>
              </a:rPr>
              <a:t>javax.servlet.*</a:t>
            </a:r>
          </a:p>
          <a:p>
            <a:pPr lvl="0" algn="just">
              <a:lnSpc>
                <a:spcPct val="150000"/>
              </a:lnSpc>
              <a:tabLst>
                <a:tab pos="457200" algn="l"/>
              </a:tabLst>
            </a:pPr>
            <a:r>
              <a:rPr lang="en-US" sz="2000" dirty="0"/>
              <a:t>	</a:t>
            </a:r>
            <a:r>
              <a:rPr lang="en-US" sz="2000" dirty="0">
                <a:latin typeface="Cambria" panose="02040503050406030204" pitchFamily="18" charset="0"/>
              </a:rPr>
              <a:t>Protocol independent classes and interfaces exists in the package 	</a:t>
            </a:r>
            <a:r>
              <a:rPr lang="en-US" sz="2000" dirty="0" err="1">
                <a:latin typeface="Cambria" panose="02040503050406030204" pitchFamily="18" charset="0"/>
              </a:rPr>
              <a:t>javax.servlet</a:t>
            </a:r>
            <a:endParaRPr lang="en-US" sz="2000" dirty="0">
              <a:latin typeface="Cambria" panose="02040503050406030204" pitchFamily="18" charset="0"/>
            </a:endParaRPr>
          </a:p>
          <a:p>
            <a:pPr lvl="0" algn="just">
              <a:lnSpc>
                <a:spcPct val="150000"/>
              </a:lnSpc>
              <a:tabLst>
                <a:tab pos="457200" algn="l"/>
              </a:tabLst>
            </a:pPr>
            <a:endParaRPr lang="en-US" sz="2000" dirty="0">
              <a:latin typeface="Cambria" panose="020405030504060302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43113"/>
            <a:ext cx="6934200" cy="412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497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232" y="304800"/>
            <a:ext cx="8686800" cy="6273449"/>
          </a:xfrm>
          <a:prstGeom prst="rect">
            <a:avLst/>
          </a:prstGeom>
          <a:noFill/>
        </p:spPr>
        <p:txBody>
          <a:bodyPr wrap="square" rtlCol="0">
            <a:spAutoFit/>
          </a:bodyPr>
          <a:lstStyle/>
          <a:p>
            <a:pPr lvl="0" algn="just">
              <a:lnSpc>
                <a:spcPct val="150000"/>
              </a:lnSpc>
              <a:tabLst>
                <a:tab pos="457200" algn="l"/>
              </a:tabLst>
            </a:pPr>
            <a:r>
              <a:rPr lang="en-US" dirty="0">
                <a:latin typeface="Cambria" panose="02040503050406030204" pitchFamily="18" charset="0"/>
              </a:rPr>
              <a:t>1)	</a:t>
            </a:r>
            <a:r>
              <a:rPr lang="en-US" dirty="0">
                <a:solidFill>
                  <a:srgbClr val="0000FF"/>
                </a:solidFill>
                <a:latin typeface="Cambria" panose="02040503050406030204" pitchFamily="18" charset="0"/>
              </a:rPr>
              <a:t>Servlet Interface</a:t>
            </a:r>
          </a:p>
          <a:p>
            <a:pPr marL="914400" lvl="0" indent="-457200" algn="just">
              <a:lnSpc>
                <a:spcPct val="150000"/>
              </a:lnSpc>
              <a:buFont typeface="Wingdings" panose="05000000000000000000" pitchFamily="2" charset="2"/>
              <a:buChar char="v"/>
              <a:tabLst>
                <a:tab pos="457200" algn="l"/>
              </a:tabLst>
            </a:pPr>
            <a:r>
              <a:rPr lang="en-US" dirty="0">
                <a:latin typeface="Cambria" panose="02040503050406030204" pitchFamily="18" charset="0"/>
              </a:rPr>
              <a:t>Contains the declaration of servlet life cycle methods. </a:t>
            </a:r>
          </a:p>
          <a:p>
            <a:pPr marL="914400" lvl="0" indent="-457200" algn="just">
              <a:lnSpc>
                <a:spcPct val="150000"/>
              </a:lnSpc>
              <a:buFont typeface="Wingdings" panose="05000000000000000000" pitchFamily="2" charset="2"/>
              <a:buChar char="v"/>
              <a:tabLst>
                <a:tab pos="457200" algn="l"/>
              </a:tabLst>
            </a:pPr>
            <a:r>
              <a:rPr lang="en-US" dirty="0">
                <a:latin typeface="Cambria" panose="02040503050406030204" pitchFamily="18" charset="0"/>
              </a:rPr>
              <a:t>All servlet must implement this interfaces.</a:t>
            </a:r>
          </a:p>
          <a:p>
            <a:pPr marL="914400" indent="-457200" algn="just">
              <a:lnSpc>
                <a:spcPct val="150000"/>
              </a:lnSpc>
              <a:buFont typeface="Wingdings" panose="05000000000000000000" pitchFamily="2" charset="2"/>
              <a:buChar char="v"/>
              <a:tabLst>
                <a:tab pos="457200" algn="l"/>
              </a:tabLst>
            </a:pPr>
            <a:r>
              <a:rPr lang="en-US" dirty="0">
                <a:latin typeface="Cambria" panose="02040503050406030204" pitchFamily="18" charset="0"/>
              </a:rPr>
              <a:t>It declares the </a:t>
            </a:r>
            <a:r>
              <a:rPr lang="en-US" dirty="0" err="1">
                <a:latin typeface="Cambria" panose="02040503050406030204" pitchFamily="18" charset="0"/>
              </a:rPr>
              <a:t>init</a:t>
            </a:r>
            <a:r>
              <a:rPr lang="en-US" dirty="0">
                <a:latin typeface="Cambria" panose="02040503050406030204" pitchFamily="18" charset="0"/>
              </a:rPr>
              <a:t>(), service() and destroy() methods</a:t>
            </a:r>
          </a:p>
          <a:p>
            <a:pPr marL="285750" indent="-285750" algn="just">
              <a:lnSpc>
                <a:spcPct val="150000"/>
              </a:lnSpc>
              <a:buFont typeface="Wingdings" panose="05000000000000000000" pitchFamily="2" charset="2"/>
              <a:buChar char="v"/>
            </a:pPr>
            <a:endParaRPr lang="en-US" dirty="0">
              <a:latin typeface="Cambria" panose="02040503050406030204" pitchFamily="18" charset="0"/>
            </a:endParaRPr>
          </a:p>
          <a:p>
            <a:pPr lvl="0" algn="just">
              <a:lnSpc>
                <a:spcPct val="150000"/>
              </a:lnSpc>
              <a:tabLst>
                <a:tab pos="457200" algn="l"/>
              </a:tabLst>
            </a:pPr>
            <a:r>
              <a:rPr lang="en-US" dirty="0">
                <a:latin typeface="Cambria" panose="02040503050406030204" pitchFamily="18" charset="0"/>
              </a:rPr>
              <a:t>2)	</a:t>
            </a:r>
            <a:r>
              <a:rPr lang="en-US" dirty="0">
                <a:solidFill>
                  <a:srgbClr val="0000FF"/>
                </a:solidFill>
                <a:latin typeface="Cambria" panose="02040503050406030204" pitchFamily="18" charset="0"/>
              </a:rPr>
              <a:t>ServletConfig Interface</a:t>
            </a:r>
          </a:p>
          <a:p>
            <a:pPr marL="855663" lvl="0" indent="-457200" algn="just">
              <a:lnSpc>
                <a:spcPct val="150000"/>
              </a:lnSpc>
              <a:buFont typeface="Wingdings" panose="05000000000000000000" pitchFamily="2" charset="2"/>
              <a:buChar char="v"/>
            </a:pPr>
            <a:r>
              <a:rPr lang="en-US" dirty="0">
                <a:latin typeface="Cambria" panose="02040503050406030204" pitchFamily="18" charset="0"/>
              </a:rPr>
              <a:t>The ServletConfig interface allows a servlet to obtain configuration data when it is loaded</a:t>
            </a:r>
          </a:p>
          <a:p>
            <a:pPr marL="855663" lvl="0" indent="-457200" algn="just">
              <a:lnSpc>
                <a:spcPct val="150000"/>
              </a:lnSpc>
              <a:buFont typeface="Wingdings" panose="05000000000000000000" pitchFamily="2" charset="2"/>
              <a:buChar char="v"/>
            </a:pPr>
            <a:r>
              <a:rPr lang="en-US" dirty="0">
                <a:latin typeface="Cambria" panose="02040503050406030204" pitchFamily="18" charset="0"/>
              </a:rPr>
              <a:t>The methods declared by this interface are:</a:t>
            </a:r>
          </a:p>
          <a:p>
            <a:pPr marL="855663" lvl="0" indent="-457200" algn="just">
              <a:lnSpc>
                <a:spcPct val="150000"/>
              </a:lnSpc>
              <a:buFont typeface="Wingdings" panose="05000000000000000000" pitchFamily="2" charset="2"/>
              <a:buChar char="v"/>
            </a:pPr>
            <a:r>
              <a:rPr lang="en-US" b="1" dirty="0">
                <a:latin typeface="Cambria" panose="02040503050406030204" pitchFamily="18" charset="0"/>
              </a:rPr>
              <a:t>String </a:t>
            </a:r>
            <a:r>
              <a:rPr lang="en-US" b="1" dirty="0" err="1">
                <a:latin typeface="Cambria" panose="02040503050406030204" pitchFamily="18" charset="0"/>
              </a:rPr>
              <a:t>getInitParameter</a:t>
            </a:r>
            <a:r>
              <a:rPr lang="en-US" b="1" dirty="0">
                <a:latin typeface="Cambria" panose="02040503050406030204" pitchFamily="18" charset="0"/>
              </a:rPr>
              <a:t>(string </a:t>
            </a:r>
            <a:r>
              <a:rPr lang="en-US" b="1" dirty="0" err="1">
                <a:latin typeface="Cambria" panose="02040503050406030204" pitchFamily="18" charset="0"/>
              </a:rPr>
              <a:t>param</a:t>
            </a:r>
            <a:r>
              <a:rPr lang="en-US" b="1" dirty="0">
                <a:latin typeface="Cambria" panose="02040503050406030204" pitchFamily="18" charset="0"/>
              </a:rPr>
              <a:t>): </a:t>
            </a:r>
            <a:r>
              <a:rPr lang="en-US" dirty="0">
                <a:latin typeface="Cambria" panose="02040503050406030204" pitchFamily="18" charset="0"/>
              </a:rPr>
              <a:t>This method returns the value of the parameter named “</a:t>
            </a:r>
            <a:r>
              <a:rPr lang="en-US" dirty="0" err="1">
                <a:latin typeface="Cambria" panose="02040503050406030204" pitchFamily="18" charset="0"/>
              </a:rPr>
              <a:t>param</a:t>
            </a:r>
            <a:r>
              <a:rPr lang="en-US" dirty="0">
                <a:latin typeface="Cambria" panose="02040503050406030204" pitchFamily="18" charset="0"/>
              </a:rPr>
              <a:t>”</a:t>
            </a:r>
          </a:p>
          <a:p>
            <a:pPr marL="855663" lvl="0" indent="-457200" algn="just">
              <a:lnSpc>
                <a:spcPct val="150000"/>
              </a:lnSpc>
              <a:buFont typeface="Wingdings" panose="05000000000000000000" pitchFamily="2" charset="2"/>
              <a:buChar char="v"/>
            </a:pPr>
            <a:r>
              <a:rPr lang="en-US" b="1" dirty="0">
                <a:latin typeface="Cambria" panose="02040503050406030204" pitchFamily="18" charset="0"/>
              </a:rPr>
              <a:t>Enumeration </a:t>
            </a:r>
            <a:r>
              <a:rPr lang="en-US" b="1" dirty="0" err="1">
                <a:latin typeface="Cambria" panose="02040503050406030204" pitchFamily="18" charset="0"/>
              </a:rPr>
              <a:t>getInitParameterNames</a:t>
            </a:r>
            <a:r>
              <a:rPr lang="en-US" b="1" dirty="0">
                <a:latin typeface="Cambria" panose="02040503050406030204" pitchFamily="18" charset="0"/>
              </a:rPr>
              <a:t>():</a:t>
            </a:r>
            <a:r>
              <a:rPr lang="en-US" dirty="0">
                <a:latin typeface="Cambria" panose="02040503050406030204" pitchFamily="18" charset="0"/>
              </a:rPr>
              <a:t>Returns an enumeration of all initialization parameter names.</a:t>
            </a:r>
          </a:p>
          <a:p>
            <a:pPr marL="855663" lvl="0" indent="-457200" algn="just">
              <a:lnSpc>
                <a:spcPct val="150000"/>
              </a:lnSpc>
              <a:buFont typeface="Wingdings" panose="05000000000000000000" pitchFamily="2" charset="2"/>
              <a:buChar char="v"/>
            </a:pPr>
            <a:r>
              <a:rPr lang="en-US" b="1" dirty="0">
                <a:latin typeface="Cambria" panose="02040503050406030204" pitchFamily="18" charset="0"/>
              </a:rPr>
              <a:t>String </a:t>
            </a:r>
            <a:r>
              <a:rPr lang="en-US" b="1" dirty="0" err="1">
                <a:latin typeface="Cambria" panose="02040503050406030204" pitchFamily="18" charset="0"/>
              </a:rPr>
              <a:t>getServletName</a:t>
            </a:r>
            <a:r>
              <a:rPr lang="en-US" b="1" dirty="0">
                <a:latin typeface="Cambria" panose="02040503050406030204" pitchFamily="18" charset="0"/>
              </a:rPr>
              <a:t>():</a:t>
            </a:r>
            <a:r>
              <a:rPr lang="en-US" dirty="0">
                <a:latin typeface="Cambria" panose="02040503050406030204" pitchFamily="18" charset="0"/>
              </a:rPr>
              <a:t>Returns the name of the invoking servlet</a:t>
            </a:r>
          </a:p>
          <a:p>
            <a:pPr algn="just">
              <a:lnSpc>
                <a:spcPct val="150000"/>
              </a:lnSpc>
            </a:pPr>
            <a:r>
              <a:rPr lang="en-US" dirty="0">
                <a:latin typeface="Cambria" panose="02040503050406030204" pitchFamily="18" charset="0"/>
              </a:rPr>
              <a:t> </a:t>
            </a:r>
          </a:p>
        </p:txBody>
      </p:sp>
    </p:spTree>
    <p:extLst>
      <p:ext uri="{BB962C8B-B14F-4D97-AF65-F5344CB8AC3E}">
        <p14:creationId xmlns:p14="http://schemas.microsoft.com/office/powerpoint/2010/main" val="3612828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232" y="304800"/>
            <a:ext cx="8686800" cy="6186309"/>
          </a:xfrm>
          <a:prstGeom prst="rect">
            <a:avLst/>
          </a:prstGeom>
          <a:noFill/>
        </p:spPr>
        <p:txBody>
          <a:bodyPr wrap="square" rtlCol="0">
            <a:spAutoFit/>
          </a:bodyPr>
          <a:lstStyle/>
          <a:p>
            <a:pPr lvl="0" algn="just"/>
            <a:r>
              <a:rPr lang="en-US" b="1" dirty="0">
                <a:solidFill>
                  <a:srgbClr val="0000FF"/>
                </a:solidFill>
                <a:latin typeface="Cambria" panose="02040503050406030204" pitchFamily="18" charset="0"/>
              </a:rPr>
              <a:t>3)  ServletRequest Interface</a:t>
            </a:r>
          </a:p>
          <a:p>
            <a:pPr marL="796925" lvl="0" indent="-457200" algn="just">
              <a:buFont typeface="Wingdings" panose="05000000000000000000" pitchFamily="2" charset="2"/>
              <a:buChar char="v"/>
            </a:pPr>
            <a:r>
              <a:rPr lang="en-US" dirty="0">
                <a:latin typeface="Cambria" panose="02040503050406030204" pitchFamily="18" charset="0"/>
              </a:rPr>
              <a:t>The ServletRequest interface enables a servlet to obtain information about a client request</a:t>
            </a:r>
          </a:p>
          <a:p>
            <a:pPr marL="796925" lvl="0" indent="-457200" algn="just">
              <a:buFont typeface="Wingdings" panose="05000000000000000000" pitchFamily="2" charset="2"/>
              <a:buChar char="v"/>
            </a:pPr>
            <a:r>
              <a:rPr lang="en-US" dirty="0">
                <a:latin typeface="Cambria" panose="02040503050406030204" pitchFamily="18" charset="0"/>
              </a:rPr>
              <a:t>Several of  it methods are:</a:t>
            </a:r>
          </a:p>
          <a:p>
            <a:pPr marL="796925" lvl="0" indent="-457200" algn="just">
              <a:buFont typeface="Wingdings" panose="05000000000000000000" pitchFamily="2" charset="2"/>
              <a:buChar char="v"/>
            </a:pPr>
            <a:r>
              <a:rPr lang="en-US" b="1" dirty="0">
                <a:latin typeface="Cambria" panose="02040503050406030204" pitchFamily="18" charset="0"/>
              </a:rPr>
              <a:t>String </a:t>
            </a:r>
            <a:r>
              <a:rPr lang="en-US" b="1" dirty="0" err="1">
                <a:latin typeface="Cambria" panose="02040503050406030204" pitchFamily="18" charset="0"/>
              </a:rPr>
              <a:t>getParameter</a:t>
            </a:r>
            <a:r>
              <a:rPr lang="en-US" b="1" dirty="0">
                <a:latin typeface="Cambria" panose="02040503050406030204" pitchFamily="18" charset="0"/>
              </a:rPr>
              <a:t>(string </a:t>
            </a:r>
            <a:r>
              <a:rPr lang="en-US" b="1" dirty="0" err="1">
                <a:latin typeface="Cambria" panose="02040503050406030204" pitchFamily="18" charset="0"/>
              </a:rPr>
              <a:t>pname</a:t>
            </a:r>
            <a:r>
              <a:rPr lang="en-US" b="1" dirty="0">
                <a:latin typeface="Cambria" panose="02040503050406030204" pitchFamily="18" charset="0"/>
              </a:rPr>
              <a:t>):</a:t>
            </a:r>
            <a:r>
              <a:rPr lang="en-US" dirty="0">
                <a:latin typeface="Cambria" panose="02040503050406030204" pitchFamily="18" charset="0"/>
              </a:rPr>
              <a:t>Returns the value of the Requested parameter named “</a:t>
            </a:r>
            <a:r>
              <a:rPr lang="en-US" dirty="0" err="1">
                <a:latin typeface="Cambria" panose="02040503050406030204" pitchFamily="18" charset="0"/>
              </a:rPr>
              <a:t>pname</a:t>
            </a:r>
            <a:r>
              <a:rPr lang="en-US" dirty="0">
                <a:latin typeface="Cambria" panose="02040503050406030204" pitchFamily="18" charset="0"/>
              </a:rPr>
              <a:t>”</a:t>
            </a:r>
          </a:p>
          <a:p>
            <a:pPr marL="796925" lvl="0" indent="-457200" algn="just">
              <a:buFont typeface="Wingdings" panose="05000000000000000000" pitchFamily="2" charset="2"/>
              <a:buChar char="v"/>
            </a:pPr>
            <a:r>
              <a:rPr lang="en-US" b="1" dirty="0">
                <a:latin typeface="Cambria" panose="02040503050406030204" pitchFamily="18" charset="0"/>
              </a:rPr>
              <a:t>Enumeration </a:t>
            </a:r>
            <a:r>
              <a:rPr lang="en-US" b="1" dirty="0" err="1">
                <a:latin typeface="Cambria" panose="02040503050406030204" pitchFamily="18" charset="0"/>
              </a:rPr>
              <a:t>getParameterNames</a:t>
            </a:r>
            <a:r>
              <a:rPr lang="en-US" b="1" dirty="0">
                <a:latin typeface="Cambria" panose="02040503050406030204" pitchFamily="18" charset="0"/>
              </a:rPr>
              <a:t>(): </a:t>
            </a:r>
            <a:r>
              <a:rPr lang="en-US" dirty="0">
                <a:latin typeface="Cambria" panose="02040503050406030204" pitchFamily="18" charset="0"/>
              </a:rPr>
              <a:t>Returns an enumeration of the requested parameter names for this request.</a:t>
            </a:r>
          </a:p>
          <a:p>
            <a:pPr marL="796925" lvl="0" indent="-457200" algn="just">
              <a:buFont typeface="Wingdings" panose="05000000000000000000" pitchFamily="2" charset="2"/>
              <a:buChar char="v"/>
            </a:pPr>
            <a:r>
              <a:rPr lang="en-US" b="1" dirty="0">
                <a:latin typeface="Cambria" panose="02040503050406030204" pitchFamily="18" charset="0"/>
              </a:rPr>
              <a:t>String </a:t>
            </a:r>
            <a:r>
              <a:rPr lang="en-US" b="1" dirty="0" err="1">
                <a:latin typeface="Cambria" panose="02040503050406030204" pitchFamily="18" charset="0"/>
              </a:rPr>
              <a:t>getServerName</a:t>
            </a:r>
            <a:r>
              <a:rPr lang="en-US" b="1" dirty="0">
                <a:latin typeface="Cambria" panose="02040503050406030204" pitchFamily="18" charset="0"/>
              </a:rPr>
              <a:t>():</a:t>
            </a:r>
            <a:r>
              <a:rPr lang="en-US" dirty="0">
                <a:latin typeface="Cambria" panose="02040503050406030204" pitchFamily="18" charset="0"/>
              </a:rPr>
              <a:t>Returns the name of the server.</a:t>
            </a:r>
          </a:p>
          <a:p>
            <a:pPr marL="796925" lvl="0" indent="-457200" algn="just">
              <a:buFont typeface="Wingdings" panose="05000000000000000000" pitchFamily="2" charset="2"/>
              <a:buChar char="v"/>
            </a:pPr>
            <a:r>
              <a:rPr lang="en-US" b="1" dirty="0">
                <a:latin typeface="Cambria" panose="02040503050406030204" pitchFamily="18" charset="0"/>
              </a:rPr>
              <a:t>String </a:t>
            </a:r>
            <a:r>
              <a:rPr lang="en-US" b="1" dirty="0" err="1">
                <a:latin typeface="Cambria" panose="02040503050406030204" pitchFamily="18" charset="0"/>
              </a:rPr>
              <a:t>getProtocol</a:t>
            </a:r>
            <a:r>
              <a:rPr lang="en-US" b="1" dirty="0">
                <a:latin typeface="Cambria" panose="02040503050406030204" pitchFamily="18" charset="0"/>
              </a:rPr>
              <a:t>():</a:t>
            </a:r>
            <a:r>
              <a:rPr lang="en-US" dirty="0">
                <a:latin typeface="Cambria" panose="02040503050406030204" pitchFamily="18" charset="0"/>
              </a:rPr>
              <a:t>Returns a description of the protocol.</a:t>
            </a:r>
          </a:p>
          <a:p>
            <a:pPr algn="just"/>
            <a:endParaRPr lang="en-US" dirty="0">
              <a:latin typeface="Cambria" panose="02040503050406030204" pitchFamily="18" charset="0"/>
            </a:endParaRPr>
          </a:p>
          <a:p>
            <a:pPr algn="just"/>
            <a:r>
              <a:rPr lang="en-US" b="1" dirty="0">
                <a:solidFill>
                  <a:srgbClr val="0000FF"/>
                </a:solidFill>
                <a:latin typeface="Cambria" panose="02040503050406030204" pitchFamily="18" charset="0"/>
              </a:rPr>
              <a:t>4) The ServletResponse Interface</a:t>
            </a:r>
            <a:endParaRPr lang="en-US" dirty="0">
              <a:solidFill>
                <a:srgbClr val="0000FF"/>
              </a:solidFill>
              <a:latin typeface="Cambria" panose="02040503050406030204" pitchFamily="18" charset="0"/>
            </a:endParaRPr>
          </a:p>
          <a:p>
            <a:pPr marL="796925" lvl="0" indent="-398463" algn="just">
              <a:buFont typeface="Wingdings" panose="05000000000000000000" pitchFamily="2" charset="2"/>
              <a:buChar char="v"/>
            </a:pPr>
            <a:r>
              <a:rPr lang="en-US" dirty="0">
                <a:latin typeface="Cambria" panose="02040503050406030204" pitchFamily="18" charset="0"/>
              </a:rPr>
              <a:t>The ServletResponse interface enables a servlet to formulate a response for a client.</a:t>
            </a:r>
          </a:p>
          <a:p>
            <a:pPr marL="796925" lvl="0" indent="-398463" algn="just">
              <a:buFont typeface="Wingdings" panose="05000000000000000000" pitchFamily="2" charset="2"/>
              <a:buChar char="v"/>
            </a:pPr>
            <a:r>
              <a:rPr lang="en-US" dirty="0">
                <a:latin typeface="Cambria" panose="02040503050406030204" pitchFamily="18" charset="0"/>
              </a:rPr>
              <a:t>Several of its methods:</a:t>
            </a:r>
          </a:p>
          <a:p>
            <a:pPr marL="796925" lvl="0" indent="-398463" algn="just">
              <a:buFont typeface="Wingdings" panose="05000000000000000000" pitchFamily="2" charset="2"/>
              <a:buChar char="v"/>
            </a:pPr>
            <a:r>
              <a:rPr lang="en-US" b="1" dirty="0" err="1">
                <a:latin typeface="Cambria" panose="02040503050406030204" pitchFamily="18" charset="0"/>
              </a:rPr>
              <a:t>PrintWriter</a:t>
            </a:r>
            <a:r>
              <a:rPr lang="en-US" b="1" dirty="0">
                <a:latin typeface="Cambria" panose="02040503050406030204" pitchFamily="18" charset="0"/>
              </a:rPr>
              <a:t> </a:t>
            </a:r>
            <a:r>
              <a:rPr lang="en-US" b="1" dirty="0" err="1">
                <a:latin typeface="Cambria" panose="02040503050406030204" pitchFamily="18" charset="0"/>
              </a:rPr>
              <a:t>getWriter</a:t>
            </a:r>
            <a:r>
              <a:rPr lang="en-US" b="1" dirty="0">
                <a:latin typeface="Cambria" panose="02040503050406030204" pitchFamily="18" charset="0"/>
              </a:rPr>
              <a:t>() throws </a:t>
            </a:r>
            <a:r>
              <a:rPr lang="en-US" b="1" dirty="0" err="1">
                <a:latin typeface="Cambria" panose="02040503050406030204" pitchFamily="18" charset="0"/>
              </a:rPr>
              <a:t>IOException</a:t>
            </a:r>
            <a:r>
              <a:rPr lang="en-US" b="1" dirty="0">
                <a:latin typeface="Cambria" panose="02040503050406030204" pitchFamily="18" charset="0"/>
              </a:rPr>
              <a:t>: </a:t>
            </a:r>
            <a:r>
              <a:rPr lang="en-US" dirty="0">
                <a:latin typeface="Cambria" panose="02040503050406030204" pitchFamily="18" charset="0"/>
              </a:rPr>
              <a:t>Return a </a:t>
            </a:r>
            <a:r>
              <a:rPr lang="en-US" dirty="0" err="1">
                <a:latin typeface="Cambria" panose="02040503050406030204" pitchFamily="18" charset="0"/>
              </a:rPr>
              <a:t>PrintWriter</a:t>
            </a:r>
            <a:r>
              <a:rPr lang="en-US" dirty="0">
                <a:latin typeface="Cambria" panose="02040503050406030204" pitchFamily="18" charset="0"/>
              </a:rPr>
              <a:t> that can be used to write character data to the response. An illegal </a:t>
            </a:r>
            <a:r>
              <a:rPr lang="en-US" dirty="0" err="1">
                <a:latin typeface="Cambria" panose="02040503050406030204" pitchFamily="18" charset="0"/>
              </a:rPr>
              <a:t>StateException</a:t>
            </a:r>
            <a:r>
              <a:rPr lang="en-US" dirty="0">
                <a:latin typeface="Cambria" panose="02040503050406030204" pitchFamily="18" charset="0"/>
              </a:rPr>
              <a:t> is thrown if </a:t>
            </a:r>
            <a:r>
              <a:rPr lang="en-US" dirty="0" err="1">
                <a:latin typeface="Cambria" panose="02040503050406030204" pitchFamily="18" charset="0"/>
              </a:rPr>
              <a:t>getOutputStream</a:t>
            </a:r>
            <a:r>
              <a:rPr lang="en-US" dirty="0">
                <a:latin typeface="Cambria" panose="02040503050406030204" pitchFamily="18" charset="0"/>
              </a:rPr>
              <a:t>() has already been involved for this Request.</a:t>
            </a:r>
          </a:p>
          <a:p>
            <a:pPr marL="796925" lvl="0" indent="-398463" algn="just">
              <a:buFont typeface="Wingdings" panose="05000000000000000000" pitchFamily="2" charset="2"/>
              <a:buChar char="v"/>
            </a:pPr>
            <a:r>
              <a:rPr lang="en-US" b="1" dirty="0">
                <a:latin typeface="Cambria" panose="02040503050406030204" pitchFamily="18" charset="0"/>
              </a:rPr>
              <a:t>void </a:t>
            </a:r>
            <a:r>
              <a:rPr lang="en-US" b="1" dirty="0" err="1">
                <a:latin typeface="Cambria" panose="02040503050406030204" pitchFamily="18" charset="0"/>
              </a:rPr>
              <a:t>setContentLength</a:t>
            </a:r>
            <a:r>
              <a:rPr lang="en-US" b="1" dirty="0">
                <a:latin typeface="Cambria" panose="02040503050406030204" pitchFamily="18" charset="0"/>
              </a:rPr>
              <a:t>(</a:t>
            </a:r>
            <a:r>
              <a:rPr lang="en-US" b="1" dirty="0" err="1">
                <a:latin typeface="Cambria" panose="02040503050406030204" pitchFamily="18" charset="0"/>
              </a:rPr>
              <a:t>int</a:t>
            </a:r>
            <a:r>
              <a:rPr lang="en-US" b="1" dirty="0">
                <a:latin typeface="Cambria" panose="02040503050406030204" pitchFamily="18" charset="0"/>
              </a:rPr>
              <a:t> size):</a:t>
            </a:r>
            <a:r>
              <a:rPr lang="en-US" dirty="0">
                <a:latin typeface="Cambria" panose="02040503050406030204" pitchFamily="18" charset="0"/>
              </a:rPr>
              <a:t> Sets the content length for the response of size.</a:t>
            </a:r>
          </a:p>
          <a:p>
            <a:pPr marL="796925" indent="-398463" algn="just">
              <a:buFont typeface="Wingdings" panose="05000000000000000000" pitchFamily="2" charset="2"/>
              <a:buChar char="v"/>
            </a:pPr>
            <a:r>
              <a:rPr lang="en-US" b="1" dirty="0">
                <a:latin typeface="Cambria" panose="02040503050406030204" pitchFamily="18" charset="0"/>
              </a:rPr>
              <a:t>void </a:t>
            </a:r>
            <a:r>
              <a:rPr lang="en-US" b="1" dirty="0" err="1">
                <a:latin typeface="Cambria" panose="02040503050406030204" pitchFamily="18" charset="0"/>
              </a:rPr>
              <a:t>setContentType</a:t>
            </a:r>
            <a:r>
              <a:rPr lang="en-US" b="1" dirty="0">
                <a:latin typeface="Cambria" panose="02040503050406030204" pitchFamily="18" charset="0"/>
              </a:rPr>
              <a:t>(string type):</a:t>
            </a:r>
            <a:r>
              <a:rPr lang="en-US" dirty="0">
                <a:latin typeface="Cambria" panose="02040503050406030204" pitchFamily="18" charset="0"/>
              </a:rPr>
              <a:t> Sets the content type for the response of type</a:t>
            </a:r>
          </a:p>
        </p:txBody>
      </p:sp>
    </p:spTree>
    <p:extLst>
      <p:ext uri="{BB962C8B-B14F-4D97-AF65-F5344CB8AC3E}">
        <p14:creationId xmlns:p14="http://schemas.microsoft.com/office/powerpoint/2010/main" val="4213673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232" y="304800"/>
            <a:ext cx="8686800" cy="6186309"/>
          </a:xfrm>
          <a:prstGeom prst="rect">
            <a:avLst/>
          </a:prstGeom>
          <a:noFill/>
        </p:spPr>
        <p:txBody>
          <a:bodyPr wrap="square" rtlCol="0">
            <a:spAutoFit/>
          </a:bodyPr>
          <a:lstStyle/>
          <a:p>
            <a:pPr lvl="0" algn="just">
              <a:tabLst>
                <a:tab pos="457200" algn="l"/>
              </a:tabLst>
            </a:pPr>
            <a:r>
              <a:rPr lang="en-US" b="1" dirty="0">
                <a:solidFill>
                  <a:srgbClr val="0000FF"/>
                </a:solidFill>
                <a:latin typeface="Cambria" panose="02040503050406030204" pitchFamily="18" charset="0"/>
              </a:rPr>
              <a:t>1)	GenericServlet : </a:t>
            </a:r>
            <a:r>
              <a:rPr lang="en-US" dirty="0">
                <a:solidFill>
                  <a:srgbClr val="0000FF"/>
                </a:solidFill>
                <a:latin typeface="Cambria" panose="02040503050406030204" pitchFamily="18" charset="0"/>
              </a:rPr>
              <a:t> </a:t>
            </a:r>
          </a:p>
          <a:p>
            <a:pPr marL="742950" lvl="1" indent="-285750" algn="just">
              <a:buFont typeface="Wingdings" panose="05000000000000000000" pitchFamily="2" charset="2"/>
              <a:buChar char="v"/>
              <a:tabLst>
                <a:tab pos="457200" algn="l"/>
              </a:tabLst>
            </a:pPr>
            <a:r>
              <a:rPr lang="en-US" dirty="0">
                <a:latin typeface="Cambria" panose="02040503050406030204" pitchFamily="18" charset="0"/>
              </a:rPr>
              <a:t>GenericServlet class provides implementation of the basic life cycle methods for a servlet. </a:t>
            </a:r>
          </a:p>
          <a:p>
            <a:pPr marL="742950" lvl="1" indent="-285750" algn="just">
              <a:buFont typeface="Wingdings" panose="05000000000000000000" pitchFamily="2" charset="2"/>
              <a:buChar char="v"/>
              <a:tabLst>
                <a:tab pos="457200" algn="l"/>
              </a:tabLst>
            </a:pPr>
            <a:r>
              <a:rPr lang="en-US" dirty="0">
                <a:latin typeface="Cambria" panose="02040503050406030204" pitchFamily="18" charset="0"/>
              </a:rPr>
              <a:t>GenericServlet implements the servlet and ServletConfig interfaces</a:t>
            </a:r>
          </a:p>
          <a:p>
            <a:pPr marL="342900" lvl="0" indent="-342900" algn="just">
              <a:buAutoNum type="arabicParenR" startAt="2"/>
              <a:tabLst>
                <a:tab pos="398463" algn="l"/>
              </a:tabLst>
            </a:pPr>
            <a:r>
              <a:rPr lang="en-US" b="1" dirty="0">
                <a:solidFill>
                  <a:srgbClr val="0000FF"/>
                </a:solidFill>
                <a:latin typeface="Cambria" panose="02040503050406030204" pitchFamily="18" charset="0"/>
              </a:rPr>
              <a:t>The </a:t>
            </a:r>
            <a:r>
              <a:rPr lang="en-US" b="1" dirty="0" err="1">
                <a:solidFill>
                  <a:srgbClr val="0000FF"/>
                </a:solidFill>
                <a:latin typeface="Cambria" panose="02040503050406030204" pitchFamily="18" charset="0"/>
              </a:rPr>
              <a:t>ServletInputStream</a:t>
            </a:r>
            <a:r>
              <a:rPr lang="en-US" b="1" dirty="0">
                <a:solidFill>
                  <a:srgbClr val="0000FF"/>
                </a:solidFill>
                <a:latin typeface="Cambria" panose="02040503050406030204" pitchFamily="18" charset="0"/>
              </a:rPr>
              <a:t> class:</a:t>
            </a:r>
            <a:r>
              <a:rPr lang="en-US" dirty="0">
                <a:solidFill>
                  <a:srgbClr val="0000FF"/>
                </a:solidFill>
                <a:latin typeface="Cambria" panose="02040503050406030204" pitchFamily="18" charset="0"/>
              </a:rPr>
              <a:t> </a:t>
            </a:r>
          </a:p>
          <a:p>
            <a:pPr marL="742950" lvl="1" indent="-285750" algn="just">
              <a:buFont typeface="Wingdings" panose="05000000000000000000" pitchFamily="2" charset="2"/>
              <a:buChar char="v"/>
              <a:tabLst>
                <a:tab pos="398463" algn="l"/>
              </a:tabLst>
            </a:pPr>
            <a:r>
              <a:rPr lang="en-US" dirty="0">
                <a:latin typeface="Cambria" panose="02040503050406030204" pitchFamily="18" charset="0"/>
              </a:rPr>
              <a:t>	The </a:t>
            </a:r>
            <a:r>
              <a:rPr lang="en-US" dirty="0" err="1">
                <a:latin typeface="Cambria" panose="02040503050406030204" pitchFamily="18" charset="0"/>
              </a:rPr>
              <a:t>ServletInputStream</a:t>
            </a:r>
            <a:r>
              <a:rPr lang="en-US" dirty="0">
                <a:latin typeface="Cambria" panose="02040503050406030204" pitchFamily="18" charset="0"/>
              </a:rPr>
              <a:t> class extends </a:t>
            </a:r>
            <a:r>
              <a:rPr lang="en-US" dirty="0" err="1">
                <a:latin typeface="Cambria" panose="02040503050406030204" pitchFamily="18" charset="0"/>
              </a:rPr>
              <a:t>InputStream</a:t>
            </a:r>
            <a:endParaRPr lang="en-US" dirty="0">
              <a:latin typeface="Cambria" panose="02040503050406030204" pitchFamily="18" charset="0"/>
            </a:endParaRPr>
          </a:p>
          <a:p>
            <a:pPr marL="742950" lvl="1" indent="-285750" algn="just">
              <a:buFont typeface="Wingdings" panose="05000000000000000000" pitchFamily="2" charset="2"/>
              <a:buChar char="v"/>
              <a:tabLst>
                <a:tab pos="398463" algn="l"/>
              </a:tabLst>
            </a:pPr>
            <a:r>
              <a:rPr lang="en-US" dirty="0">
                <a:latin typeface="Cambria" panose="02040503050406030204" pitchFamily="18" charset="0"/>
              </a:rPr>
              <a:t>	It is implemented by the servlet container and provides an input stream that a </a:t>
            </a:r>
          </a:p>
          <a:p>
            <a:pPr lvl="1" algn="just">
              <a:tabLst>
                <a:tab pos="398463" algn="l"/>
              </a:tabLst>
            </a:pPr>
            <a:r>
              <a:rPr lang="en-US" dirty="0">
                <a:latin typeface="Cambria" panose="02040503050406030204" pitchFamily="18" charset="0"/>
              </a:rPr>
              <a:t>	servlet developer can use to read the data from a client request</a:t>
            </a:r>
          </a:p>
          <a:p>
            <a:pPr marL="342900" lvl="0" indent="-342900" algn="just">
              <a:buAutoNum type="arabicParenR" startAt="3"/>
              <a:tabLst>
                <a:tab pos="457200" algn="l"/>
              </a:tabLst>
            </a:pPr>
            <a:r>
              <a:rPr lang="en-US" b="1" dirty="0">
                <a:solidFill>
                  <a:srgbClr val="0000FF"/>
                </a:solidFill>
                <a:latin typeface="Cambria" panose="02040503050406030204" pitchFamily="18" charset="0"/>
              </a:rPr>
              <a:t>The ServletOutputStream class:</a:t>
            </a:r>
          </a:p>
          <a:p>
            <a:pPr marL="742950" lvl="1" indent="-285750" algn="just">
              <a:buFont typeface="Wingdings" panose="05000000000000000000" pitchFamily="2" charset="2"/>
              <a:buChar char="v"/>
              <a:tabLst>
                <a:tab pos="457200" algn="l"/>
              </a:tabLst>
            </a:pPr>
            <a:r>
              <a:rPr lang="en-US" dirty="0">
                <a:latin typeface="Cambria" panose="02040503050406030204" pitchFamily="18" charset="0"/>
              </a:rPr>
              <a:t>The </a:t>
            </a:r>
            <a:r>
              <a:rPr lang="en-US" dirty="0" err="1">
                <a:latin typeface="Cambria" panose="02040503050406030204" pitchFamily="18" charset="0"/>
              </a:rPr>
              <a:t>servletOutputStream</a:t>
            </a:r>
            <a:r>
              <a:rPr lang="en-US" dirty="0">
                <a:latin typeface="Cambria" panose="02040503050406030204" pitchFamily="18" charset="0"/>
              </a:rPr>
              <a:t> class extends </a:t>
            </a:r>
            <a:r>
              <a:rPr lang="en-US" dirty="0" err="1">
                <a:latin typeface="Cambria" panose="02040503050406030204" pitchFamily="18" charset="0"/>
              </a:rPr>
              <a:t>OutputStream</a:t>
            </a:r>
            <a:endParaRPr lang="en-US" dirty="0">
              <a:latin typeface="Cambria" panose="02040503050406030204" pitchFamily="18" charset="0"/>
            </a:endParaRPr>
          </a:p>
          <a:p>
            <a:pPr marL="742950" lvl="1" indent="-285750" algn="just">
              <a:buFont typeface="Wingdings" panose="05000000000000000000" pitchFamily="2" charset="2"/>
              <a:buChar char="v"/>
            </a:pPr>
            <a:r>
              <a:rPr lang="en-US" dirty="0">
                <a:latin typeface="Cambria" panose="02040503050406030204" pitchFamily="18" charset="0"/>
              </a:rPr>
              <a:t>It is implemented by the servlet container and provides an output stream that a servlet developer can use to write data to a client response.</a:t>
            </a:r>
          </a:p>
          <a:p>
            <a:pPr marL="742950" lvl="1" indent="-285750" algn="just">
              <a:buFont typeface="Wingdings" panose="05000000000000000000" pitchFamily="2" charset="2"/>
              <a:buChar char="v"/>
            </a:pPr>
            <a:r>
              <a:rPr lang="en-US" dirty="0">
                <a:latin typeface="Cambria" panose="02040503050406030204" pitchFamily="18" charset="0"/>
              </a:rPr>
              <a:t>It also defines the print() and </a:t>
            </a:r>
            <a:r>
              <a:rPr lang="en-US" dirty="0" err="1">
                <a:latin typeface="Cambria" panose="02040503050406030204" pitchFamily="18" charset="0"/>
              </a:rPr>
              <a:t>println</a:t>
            </a:r>
            <a:r>
              <a:rPr lang="en-US" dirty="0">
                <a:latin typeface="Cambria" panose="02040503050406030204" pitchFamily="18" charset="0"/>
              </a:rPr>
              <a:t>() methods, which output data to the stream.</a:t>
            </a:r>
          </a:p>
          <a:p>
            <a:pPr marL="342900" lvl="0" indent="-342900" algn="just">
              <a:buAutoNum type="arabicParenR" startAt="4"/>
              <a:tabLst>
                <a:tab pos="457200" algn="l"/>
              </a:tabLst>
            </a:pPr>
            <a:r>
              <a:rPr lang="en-US" b="1" dirty="0">
                <a:solidFill>
                  <a:srgbClr val="0000FF"/>
                </a:solidFill>
                <a:latin typeface="Cambria" panose="02040503050406030204" pitchFamily="18" charset="0"/>
              </a:rPr>
              <a:t>The ServletException class:</a:t>
            </a:r>
            <a:r>
              <a:rPr lang="en-US" b="1" dirty="0">
                <a:latin typeface="Cambria" panose="02040503050406030204" pitchFamily="18" charset="0"/>
              </a:rPr>
              <a:t> </a:t>
            </a:r>
            <a:r>
              <a:rPr lang="en-US" dirty="0">
                <a:latin typeface="Cambria" panose="02040503050406030204" pitchFamily="18" charset="0"/>
              </a:rPr>
              <a:t>j</a:t>
            </a:r>
          </a:p>
          <a:p>
            <a:pPr lvl="0" algn="just">
              <a:tabLst>
                <a:tab pos="457200" algn="l"/>
              </a:tabLst>
            </a:pPr>
            <a:r>
              <a:rPr lang="en-US" dirty="0">
                <a:latin typeface="Cambria" panose="02040503050406030204" pitchFamily="18" charset="0"/>
              </a:rPr>
              <a:t>	</a:t>
            </a:r>
            <a:r>
              <a:rPr lang="en-US" dirty="0" err="1">
                <a:latin typeface="Cambria" panose="02040503050406030204" pitchFamily="18" charset="0"/>
              </a:rPr>
              <a:t>javax.servlet</a:t>
            </a:r>
            <a:r>
              <a:rPr lang="en-US" dirty="0">
                <a:latin typeface="Cambria" panose="02040503050406030204" pitchFamily="18" charset="0"/>
              </a:rPr>
              <a:t> defines two exceptions.</a:t>
            </a:r>
          </a:p>
          <a:p>
            <a:pPr marL="742950" lvl="1" indent="-285750" algn="just">
              <a:buFont typeface="Wingdings" panose="05000000000000000000" pitchFamily="2" charset="2"/>
              <a:buChar char="v"/>
            </a:pPr>
            <a:r>
              <a:rPr lang="en-US" dirty="0">
                <a:latin typeface="Cambria" panose="02040503050406030204" pitchFamily="18" charset="0"/>
              </a:rPr>
              <a:t>The first is ServletException which indicates that a servlet problem has occurred</a:t>
            </a:r>
          </a:p>
          <a:p>
            <a:pPr marL="742950" lvl="1" indent="-285750" algn="just">
              <a:buFont typeface="Wingdings" panose="05000000000000000000" pitchFamily="2" charset="2"/>
              <a:buChar char="v"/>
            </a:pPr>
            <a:r>
              <a:rPr lang="en-US" dirty="0">
                <a:latin typeface="Cambria" panose="02040503050406030204" pitchFamily="18" charset="0"/>
              </a:rPr>
              <a:t>The second is </a:t>
            </a:r>
            <a:r>
              <a:rPr lang="en-US" dirty="0" err="1">
                <a:latin typeface="Cambria" panose="02040503050406030204" pitchFamily="18" charset="0"/>
              </a:rPr>
              <a:t>UnavailableException</a:t>
            </a:r>
            <a:r>
              <a:rPr lang="en-US" dirty="0">
                <a:latin typeface="Cambria" panose="02040503050406030204" pitchFamily="18" charset="0"/>
              </a:rPr>
              <a:t> which extends ServletException. If indicates that a servlet is unavailable.</a:t>
            </a:r>
          </a:p>
          <a:p>
            <a:pPr lvl="0">
              <a:tabLst>
                <a:tab pos="457200" algn="l"/>
              </a:tabLst>
            </a:pPr>
            <a:endParaRPr lang="en-US" dirty="0"/>
          </a:p>
          <a:p>
            <a:pPr lvl="0" algn="just"/>
            <a:endParaRPr lang="en-US" dirty="0">
              <a:latin typeface="Cambria" panose="02040503050406030204" pitchFamily="18" charset="0"/>
            </a:endParaRPr>
          </a:p>
        </p:txBody>
      </p:sp>
    </p:spTree>
    <p:extLst>
      <p:ext uri="{BB962C8B-B14F-4D97-AF65-F5344CB8AC3E}">
        <p14:creationId xmlns:p14="http://schemas.microsoft.com/office/powerpoint/2010/main" val="728183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334674039"/>
              </p:ext>
            </p:extLst>
          </p:nvPr>
        </p:nvGraphicFramePr>
        <p:xfrm>
          <a:off x="457200" y="304800"/>
          <a:ext cx="84582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0183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382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 y="195285"/>
            <a:ext cx="8534400" cy="1338828"/>
          </a:xfrm>
          <a:prstGeom prst="rect">
            <a:avLst/>
          </a:prstGeom>
        </p:spPr>
        <p:txBody>
          <a:bodyPr wrap="square">
            <a:spAutoFit/>
          </a:bodyPr>
          <a:lstStyle/>
          <a:p>
            <a:pPr lvl="0" algn="just">
              <a:lnSpc>
                <a:spcPct val="150000"/>
              </a:lnSpc>
              <a:tabLst>
                <a:tab pos="457200" algn="l"/>
              </a:tabLst>
            </a:pPr>
            <a:r>
              <a:rPr lang="en-US" dirty="0">
                <a:latin typeface="Cambria" panose="02040503050406030204" pitchFamily="18" charset="0"/>
              </a:rPr>
              <a:t>2)	javax.servlet.http.*</a:t>
            </a:r>
          </a:p>
          <a:p>
            <a:pPr lvl="0" algn="just">
              <a:lnSpc>
                <a:spcPct val="150000"/>
              </a:lnSpc>
              <a:tabLst>
                <a:tab pos="457200" algn="l"/>
              </a:tabLst>
            </a:pPr>
            <a:r>
              <a:rPr lang="en-US" dirty="0"/>
              <a:t>	</a:t>
            </a:r>
            <a:r>
              <a:rPr lang="en-US" dirty="0">
                <a:latin typeface="Cambria" panose="02040503050406030204" pitchFamily="18" charset="0"/>
              </a:rPr>
              <a:t>Protocol dependent classes and interfaces exists in the package 	</a:t>
            </a:r>
            <a:r>
              <a:rPr lang="en-US" dirty="0" err="1">
                <a:latin typeface="Cambria" panose="02040503050406030204" pitchFamily="18" charset="0"/>
              </a:rPr>
              <a:t>javax.servlet.http</a:t>
            </a:r>
            <a:r>
              <a:rPr lang="en-US" dirty="0">
                <a:latin typeface="Cambria" panose="02040503050406030204" pitchFamily="18" charset="0"/>
              </a:rPr>
              <a:t> package</a:t>
            </a:r>
          </a:p>
        </p:txBody>
      </p:sp>
    </p:spTree>
    <p:extLst>
      <p:ext uri="{BB962C8B-B14F-4D97-AF65-F5344CB8AC3E}">
        <p14:creationId xmlns:p14="http://schemas.microsoft.com/office/powerpoint/2010/main" val="1683589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5285"/>
            <a:ext cx="8534400" cy="6370975"/>
          </a:xfrm>
          <a:prstGeom prst="rect">
            <a:avLst/>
          </a:prstGeom>
        </p:spPr>
        <p:txBody>
          <a:bodyPr wrap="square">
            <a:spAutoFit/>
          </a:bodyPr>
          <a:lstStyle/>
          <a:p>
            <a:pPr algn="just">
              <a:lnSpc>
                <a:spcPct val="150000"/>
              </a:lnSpc>
              <a:tabLst>
                <a:tab pos="457200" algn="l"/>
              </a:tabLst>
            </a:pPr>
            <a:r>
              <a:rPr lang="en-US" sz="1600" b="1" dirty="0">
                <a:latin typeface="Cambria" panose="02040503050406030204" pitchFamily="18" charset="0"/>
              </a:rPr>
              <a:t>1)	HttpServletRequest interface</a:t>
            </a:r>
            <a:endParaRPr lang="en-US" sz="1600" dirty="0">
              <a:latin typeface="Cambria" panose="02040503050406030204" pitchFamily="18" charset="0"/>
            </a:endParaRPr>
          </a:p>
          <a:p>
            <a:pPr marL="742950" lvl="1" indent="-285750" algn="just">
              <a:lnSpc>
                <a:spcPct val="150000"/>
              </a:lnSpc>
              <a:buFont typeface="Wingdings" panose="05000000000000000000" pitchFamily="2" charset="2"/>
              <a:buChar char="v"/>
            </a:pPr>
            <a:r>
              <a:rPr lang="en-US" sz="1600" dirty="0">
                <a:latin typeface="Cambria" panose="02040503050406030204" pitchFamily="18" charset="0"/>
              </a:rPr>
              <a:t>This interface enables a servlet to obtain information about a client request.</a:t>
            </a:r>
          </a:p>
          <a:p>
            <a:pPr marL="742950" lvl="1" indent="-285750" algn="just">
              <a:lnSpc>
                <a:spcPct val="150000"/>
              </a:lnSpc>
              <a:buFont typeface="Wingdings" panose="05000000000000000000" pitchFamily="2" charset="2"/>
              <a:buChar char="v"/>
            </a:pPr>
            <a:r>
              <a:rPr lang="en-US" sz="1600" dirty="0">
                <a:latin typeface="Cambria" panose="02040503050406030204" pitchFamily="18" charset="0"/>
              </a:rPr>
              <a:t>Some of the methods in this interface are</a:t>
            </a:r>
          </a:p>
          <a:p>
            <a:pPr marL="742950" lvl="1" indent="-285750" algn="just">
              <a:lnSpc>
                <a:spcPct val="150000"/>
              </a:lnSpc>
              <a:buFont typeface="Wingdings" panose="05000000000000000000" pitchFamily="2" charset="2"/>
              <a:buChar char="v"/>
            </a:pPr>
            <a:r>
              <a:rPr lang="en-US" sz="1600" b="1" dirty="0">
                <a:latin typeface="Cambria" panose="02040503050406030204" pitchFamily="18" charset="0"/>
              </a:rPr>
              <a:t>String </a:t>
            </a:r>
            <a:r>
              <a:rPr lang="en-US" sz="1600" b="1" dirty="0" err="1">
                <a:latin typeface="Cambria" panose="02040503050406030204" pitchFamily="18" charset="0"/>
              </a:rPr>
              <a:t>getHeader</a:t>
            </a:r>
            <a:r>
              <a:rPr lang="en-US" sz="1600" b="1" dirty="0">
                <a:latin typeface="Cambria" panose="02040503050406030204" pitchFamily="18" charset="0"/>
              </a:rPr>
              <a:t>(string field): </a:t>
            </a:r>
            <a:r>
              <a:rPr lang="en-US" sz="1600" dirty="0">
                <a:latin typeface="Cambria" panose="02040503050406030204" pitchFamily="18" charset="0"/>
              </a:rPr>
              <a:t>Returns the value of the header field named field</a:t>
            </a:r>
          </a:p>
          <a:p>
            <a:pPr marL="742950" lvl="1" indent="-285750" algn="just">
              <a:lnSpc>
                <a:spcPct val="150000"/>
              </a:lnSpc>
              <a:buFont typeface="Wingdings" panose="05000000000000000000" pitchFamily="2" charset="2"/>
              <a:buChar char="v"/>
            </a:pPr>
            <a:r>
              <a:rPr lang="en-US" sz="1600" b="1" dirty="0">
                <a:latin typeface="Cambria" panose="02040503050406030204" pitchFamily="18" charset="0"/>
              </a:rPr>
              <a:t>Enumeration </a:t>
            </a:r>
            <a:r>
              <a:rPr lang="en-US" sz="1600" b="1" dirty="0" err="1">
                <a:latin typeface="Cambria" panose="02040503050406030204" pitchFamily="18" charset="0"/>
              </a:rPr>
              <a:t>getHeaderNames</a:t>
            </a:r>
            <a:r>
              <a:rPr lang="en-US" sz="1600" b="1" dirty="0">
                <a:latin typeface="Cambria" panose="02040503050406030204" pitchFamily="18" charset="0"/>
              </a:rPr>
              <a:t>():</a:t>
            </a:r>
            <a:r>
              <a:rPr lang="en-US" sz="1600" dirty="0">
                <a:latin typeface="Cambria" panose="02040503050406030204" pitchFamily="18" charset="0"/>
              </a:rPr>
              <a:t> Returns an enumeration of the header names.</a:t>
            </a:r>
          </a:p>
          <a:p>
            <a:pPr marL="742950" lvl="1" indent="-285750" algn="just">
              <a:lnSpc>
                <a:spcPct val="150000"/>
              </a:lnSpc>
              <a:buFont typeface="Wingdings" panose="05000000000000000000" pitchFamily="2" charset="2"/>
              <a:buChar char="v"/>
            </a:pPr>
            <a:r>
              <a:rPr lang="en-US" sz="1600" b="1" dirty="0">
                <a:latin typeface="Cambria" panose="02040503050406030204" pitchFamily="18" charset="0"/>
              </a:rPr>
              <a:t>String </a:t>
            </a:r>
            <a:r>
              <a:rPr lang="en-US" sz="1600" b="1" dirty="0" err="1">
                <a:latin typeface="Cambria" panose="02040503050406030204" pitchFamily="18" charset="0"/>
              </a:rPr>
              <a:t>getMethod</a:t>
            </a:r>
            <a:r>
              <a:rPr lang="en-US" sz="1600" b="1" dirty="0">
                <a:latin typeface="Cambria" panose="02040503050406030204" pitchFamily="18" charset="0"/>
              </a:rPr>
              <a:t>():</a:t>
            </a:r>
            <a:r>
              <a:rPr lang="en-US" sz="1600" dirty="0">
                <a:latin typeface="Cambria" panose="02040503050406030204" pitchFamily="18" charset="0"/>
              </a:rPr>
              <a:t>Returns the HTTP method for this Request.</a:t>
            </a:r>
          </a:p>
          <a:p>
            <a:pPr algn="just">
              <a:lnSpc>
                <a:spcPct val="150000"/>
              </a:lnSpc>
              <a:tabLst>
                <a:tab pos="457200" algn="l"/>
              </a:tabLst>
            </a:pPr>
            <a:r>
              <a:rPr lang="en-US" sz="1600" b="1" dirty="0">
                <a:latin typeface="Cambria" panose="02040503050406030204" pitchFamily="18" charset="0"/>
              </a:rPr>
              <a:t>2)	HttpServletResponse Interface</a:t>
            </a:r>
            <a:endParaRPr lang="en-US" sz="1600" dirty="0">
              <a:latin typeface="Cambria" panose="02040503050406030204" pitchFamily="18" charset="0"/>
            </a:endParaRPr>
          </a:p>
          <a:p>
            <a:pPr marL="742950" lvl="1" indent="-285750" algn="just">
              <a:lnSpc>
                <a:spcPct val="150000"/>
              </a:lnSpc>
              <a:buFont typeface="Wingdings" panose="05000000000000000000" pitchFamily="2" charset="2"/>
              <a:buChar char="v"/>
            </a:pPr>
            <a:r>
              <a:rPr lang="en-US" sz="1600" dirty="0">
                <a:latin typeface="Cambria" panose="02040503050406030204" pitchFamily="18" charset="0"/>
              </a:rPr>
              <a:t>This interface enables  a servlet to formulate an HTTP response to a client</a:t>
            </a:r>
          </a:p>
          <a:p>
            <a:pPr marL="742950" lvl="1" indent="-285750" algn="just">
              <a:lnSpc>
                <a:spcPct val="150000"/>
              </a:lnSpc>
              <a:buFont typeface="Wingdings" panose="05000000000000000000" pitchFamily="2" charset="2"/>
              <a:buChar char="v"/>
            </a:pPr>
            <a:r>
              <a:rPr lang="en-US" sz="1600" dirty="0">
                <a:latin typeface="Cambria" panose="02040503050406030204" pitchFamily="18" charset="0"/>
              </a:rPr>
              <a:t>Some of the methods in this interface are</a:t>
            </a:r>
          </a:p>
          <a:p>
            <a:pPr marL="742950" lvl="1" indent="-285750" algn="just">
              <a:lnSpc>
                <a:spcPct val="150000"/>
              </a:lnSpc>
              <a:buFont typeface="Wingdings" panose="05000000000000000000" pitchFamily="2" charset="2"/>
              <a:buChar char="v"/>
            </a:pPr>
            <a:r>
              <a:rPr lang="en-US" sz="1600" b="1" dirty="0" err="1">
                <a:latin typeface="Cambria" panose="02040503050406030204" pitchFamily="18" charset="0"/>
              </a:rPr>
              <a:t>boolean</a:t>
            </a:r>
            <a:r>
              <a:rPr lang="en-US" sz="1600" b="1" dirty="0">
                <a:latin typeface="Cambria" panose="02040503050406030204" pitchFamily="18" charset="0"/>
              </a:rPr>
              <a:t> </a:t>
            </a:r>
            <a:r>
              <a:rPr lang="en-US" sz="1600" b="1" dirty="0" err="1">
                <a:latin typeface="Cambria" panose="02040503050406030204" pitchFamily="18" charset="0"/>
              </a:rPr>
              <a:t>containsHeader</a:t>
            </a:r>
            <a:r>
              <a:rPr lang="en-US" sz="1600" b="1" dirty="0">
                <a:latin typeface="Cambria" panose="02040503050406030204" pitchFamily="18" charset="0"/>
              </a:rPr>
              <a:t>(String field):</a:t>
            </a:r>
            <a:r>
              <a:rPr lang="en-US" sz="1600" dirty="0">
                <a:latin typeface="Cambria" panose="02040503050406030204" pitchFamily="18" charset="0"/>
              </a:rPr>
              <a:t>Return true if the HTTP response header contains a field named field</a:t>
            </a:r>
          </a:p>
          <a:p>
            <a:pPr algn="just">
              <a:lnSpc>
                <a:spcPct val="150000"/>
              </a:lnSpc>
              <a:tabLst>
                <a:tab pos="457200" algn="l"/>
              </a:tabLst>
            </a:pPr>
            <a:r>
              <a:rPr lang="en-US" sz="1600" b="1" dirty="0">
                <a:latin typeface="Cambria" panose="02040503050406030204" pitchFamily="18" charset="0"/>
              </a:rPr>
              <a:t>3)	The HttpSession interface</a:t>
            </a:r>
            <a:endParaRPr lang="en-US" sz="1600" dirty="0">
              <a:latin typeface="Cambria" panose="02040503050406030204" pitchFamily="18" charset="0"/>
            </a:endParaRPr>
          </a:p>
          <a:p>
            <a:pPr marL="742950" lvl="1" indent="-285750" algn="just">
              <a:lnSpc>
                <a:spcPct val="150000"/>
              </a:lnSpc>
              <a:buFont typeface="Wingdings" panose="05000000000000000000" pitchFamily="2" charset="2"/>
              <a:buChar char="v"/>
            </a:pPr>
            <a:r>
              <a:rPr lang="en-US" sz="1600" dirty="0">
                <a:latin typeface="Cambria" panose="02040503050406030204" pitchFamily="18" charset="0"/>
              </a:rPr>
              <a:t>The HttpSession interface enables a servlet to read and write the state information that is associated with an Http session</a:t>
            </a:r>
          </a:p>
          <a:p>
            <a:pPr marL="742950" lvl="1" indent="-285750" algn="just">
              <a:lnSpc>
                <a:spcPct val="150000"/>
              </a:lnSpc>
              <a:buFont typeface="Wingdings" panose="05000000000000000000" pitchFamily="2" charset="2"/>
              <a:buChar char="v"/>
            </a:pPr>
            <a:r>
              <a:rPr lang="en-US" sz="1600" dirty="0">
                <a:latin typeface="Cambria" panose="02040503050406030204" pitchFamily="18" charset="0"/>
              </a:rPr>
              <a:t>Some of the methods in this interface are:</a:t>
            </a:r>
          </a:p>
          <a:p>
            <a:pPr marL="742950" lvl="1" indent="-285750" algn="just">
              <a:lnSpc>
                <a:spcPct val="150000"/>
              </a:lnSpc>
              <a:buFont typeface="Wingdings" panose="05000000000000000000" pitchFamily="2" charset="2"/>
              <a:buChar char="v"/>
            </a:pPr>
            <a:r>
              <a:rPr lang="en-US" sz="1600" b="1" dirty="0">
                <a:latin typeface="Cambria" panose="02040503050406030204" pitchFamily="18" charset="0"/>
              </a:rPr>
              <a:t>Enumeration </a:t>
            </a:r>
            <a:r>
              <a:rPr lang="en-US" sz="1600" b="1" dirty="0" err="1">
                <a:latin typeface="Cambria" panose="02040503050406030204" pitchFamily="18" charset="0"/>
              </a:rPr>
              <a:t>getAttributeNames</a:t>
            </a:r>
            <a:r>
              <a:rPr lang="en-US" sz="1600" b="1" dirty="0">
                <a:latin typeface="Cambria" panose="02040503050406030204" pitchFamily="18" charset="0"/>
              </a:rPr>
              <a:t>(): </a:t>
            </a:r>
            <a:r>
              <a:rPr lang="en-US" sz="1600" dirty="0">
                <a:latin typeface="Cambria" panose="02040503050406030204" pitchFamily="18" charset="0"/>
              </a:rPr>
              <a:t>Returns an enumeration of the attribute names associated with the session</a:t>
            </a:r>
            <a:endParaRPr lang="en-US" dirty="0">
              <a:latin typeface="Cambria" panose="02040503050406030204" pitchFamily="18" charset="0"/>
            </a:endParaRPr>
          </a:p>
        </p:txBody>
      </p:sp>
    </p:spTree>
    <p:extLst>
      <p:ext uri="{BB962C8B-B14F-4D97-AF65-F5344CB8AC3E}">
        <p14:creationId xmlns:p14="http://schemas.microsoft.com/office/powerpoint/2010/main" val="3906602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5285"/>
            <a:ext cx="8534400" cy="6370975"/>
          </a:xfrm>
          <a:prstGeom prst="rect">
            <a:avLst/>
          </a:prstGeom>
        </p:spPr>
        <p:txBody>
          <a:bodyPr wrap="square">
            <a:spAutoFit/>
          </a:bodyPr>
          <a:lstStyle/>
          <a:p>
            <a:pPr>
              <a:lnSpc>
                <a:spcPct val="150000"/>
              </a:lnSpc>
              <a:tabLst>
                <a:tab pos="457200" algn="l"/>
              </a:tabLst>
            </a:pPr>
            <a:r>
              <a:rPr lang="en-US" sz="1600" b="1" dirty="0">
                <a:latin typeface="Cambria" panose="02040503050406030204" pitchFamily="18" charset="0"/>
              </a:rPr>
              <a:t>1)	Cookie class</a:t>
            </a:r>
            <a:endParaRPr lang="en-US" sz="1600" dirty="0">
              <a:latin typeface="Cambria" panose="02040503050406030204" pitchFamily="18" charset="0"/>
            </a:endParaRPr>
          </a:p>
          <a:p>
            <a:pPr marL="855663" lvl="0" indent="-457200">
              <a:lnSpc>
                <a:spcPct val="150000"/>
              </a:lnSpc>
              <a:buFont typeface="Wingdings" panose="05000000000000000000" pitchFamily="2" charset="2"/>
              <a:buChar char="v"/>
            </a:pPr>
            <a:r>
              <a:rPr lang="en-US" sz="1600" dirty="0">
                <a:latin typeface="Cambria" panose="02040503050406030204" pitchFamily="18" charset="0"/>
              </a:rPr>
              <a:t>The cookie class encapsulates a cookie. A cookie is stored on a client and contains state </a:t>
            </a:r>
            <a:r>
              <a:rPr lang="en-US" sz="1600" dirty="0" err="1">
                <a:latin typeface="Cambria" panose="02040503050406030204" pitchFamily="18" charset="0"/>
              </a:rPr>
              <a:t>informations</a:t>
            </a:r>
            <a:r>
              <a:rPr lang="en-US" sz="1600" dirty="0">
                <a:latin typeface="Cambria" panose="02040503050406030204" pitchFamily="18" charset="0"/>
              </a:rPr>
              <a:t>.</a:t>
            </a:r>
          </a:p>
          <a:p>
            <a:pPr marL="855663" lvl="0" indent="-457200">
              <a:lnSpc>
                <a:spcPct val="150000"/>
              </a:lnSpc>
              <a:buFont typeface="Wingdings" panose="05000000000000000000" pitchFamily="2" charset="2"/>
              <a:buChar char="v"/>
            </a:pPr>
            <a:r>
              <a:rPr lang="en-US" sz="1600" dirty="0">
                <a:latin typeface="Cambria" panose="02040503050406030204" pitchFamily="18" charset="0"/>
              </a:rPr>
              <a:t>Cookie are valuable for tracking user  activities</a:t>
            </a:r>
          </a:p>
          <a:p>
            <a:pPr marL="855663" lvl="0" indent="-457200">
              <a:lnSpc>
                <a:spcPct val="150000"/>
              </a:lnSpc>
              <a:buFont typeface="Wingdings" panose="05000000000000000000" pitchFamily="2" charset="2"/>
              <a:buChar char="v"/>
            </a:pPr>
            <a:r>
              <a:rPr lang="en-US" sz="1600" dirty="0">
                <a:latin typeface="Cambria" panose="02040503050406030204" pitchFamily="18" charset="0"/>
              </a:rPr>
              <a:t>Important methods in cookie class are:</a:t>
            </a:r>
          </a:p>
          <a:p>
            <a:pPr marL="855663" lvl="0" indent="-457200">
              <a:lnSpc>
                <a:spcPct val="150000"/>
              </a:lnSpc>
              <a:buFont typeface="Wingdings" panose="05000000000000000000" pitchFamily="2" charset="2"/>
              <a:buChar char="v"/>
            </a:pPr>
            <a:r>
              <a:rPr lang="en-US" sz="1600" b="1" dirty="0">
                <a:latin typeface="Cambria" panose="02040503050406030204" pitchFamily="18" charset="0"/>
              </a:rPr>
              <a:t>String </a:t>
            </a:r>
            <a:r>
              <a:rPr lang="en-US" sz="1600" b="1" dirty="0" err="1">
                <a:latin typeface="Cambria" panose="02040503050406030204" pitchFamily="18" charset="0"/>
              </a:rPr>
              <a:t>getComment</a:t>
            </a:r>
            <a:r>
              <a:rPr lang="en-US" sz="1600" b="1" dirty="0">
                <a:latin typeface="Cambria" panose="02040503050406030204" pitchFamily="18" charset="0"/>
              </a:rPr>
              <a:t>():</a:t>
            </a:r>
            <a:r>
              <a:rPr lang="en-US" sz="1600" dirty="0">
                <a:latin typeface="Cambria" panose="02040503050406030204" pitchFamily="18" charset="0"/>
              </a:rPr>
              <a:t>Returns the comment</a:t>
            </a:r>
          </a:p>
          <a:p>
            <a:pPr marL="855663" lvl="0" indent="-457200">
              <a:lnSpc>
                <a:spcPct val="150000"/>
              </a:lnSpc>
              <a:buFont typeface="Wingdings" panose="05000000000000000000" pitchFamily="2" charset="2"/>
              <a:buChar char="v"/>
            </a:pPr>
            <a:r>
              <a:rPr lang="en-US" sz="1600" b="1" dirty="0">
                <a:latin typeface="Cambria" panose="02040503050406030204" pitchFamily="18" charset="0"/>
              </a:rPr>
              <a:t>String </a:t>
            </a:r>
            <a:r>
              <a:rPr lang="en-US" sz="1600" b="1" dirty="0" err="1">
                <a:latin typeface="Cambria" panose="02040503050406030204" pitchFamily="18" charset="0"/>
              </a:rPr>
              <a:t>getDomain</a:t>
            </a:r>
            <a:r>
              <a:rPr lang="en-US" sz="1600" b="1" dirty="0">
                <a:latin typeface="Cambria" panose="02040503050406030204" pitchFamily="18" charset="0"/>
              </a:rPr>
              <a:t>(): </a:t>
            </a:r>
            <a:r>
              <a:rPr lang="en-US" sz="1600" dirty="0">
                <a:latin typeface="Cambria" panose="02040503050406030204" pitchFamily="18" charset="0"/>
              </a:rPr>
              <a:t>Returns the domain</a:t>
            </a:r>
          </a:p>
          <a:p>
            <a:pPr algn="just">
              <a:lnSpc>
                <a:spcPct val="150000"/>
              </a:lnSpc>
              <a:tabLst>
                <a:tab pos="457200" algn="l"/>
              </a:tabLst>
            </a:pPr>
            <a:r>
              <a:rPr lang="en-US" sz="1600" b="1" dirty="0">
                <a:latin typeface="Cambria" panose="02040503050406030204" pitchFamily="18" charset="0"/>
              </a:rPr>
              <a:t>2)	The </a:t>
            </a:r>
            <a:r>
              <a:rPr lang="en-US" sz="1600" b="1" dirty="0" err="1">
                <a:latin typeface="Cambria" panose="02040503050406030204" pitchFamily="18" charset="0"/>
              </a:rPr>
              <a:t>HTTPServlet</a:t>
            </a:r>
            <a:r>
              <a:rPr lang="en-US" sz="1600" b="1" dirty="0">
                <a:latin typeface="Cambria" panose="02040503050406030204" pitchFamily="18" charset="0"/>
              </a:rPr>
              <a:t> class</a:t>
            </a:r>
            <a:endParaRPr lang="en-US" sz="1600" dirty="0">
              <a:latin typeface="Cambria" panose="02040503050406030204" pitchFamily="18" charset="0"/>
            </a:endParaRPr>
          </a:p>
          <a:p>
            <a:pPr marL="742950" lvl="1" indent="-285750" algn="just">
              <a:lnSpc>
                <a:spcPct val="150000"/>
              </a:lnSpc>
              <a:buFont typeface="Wingdings" panose="05000000000000000000" pitchFamily="2" charset="2"/>
              <a:buChar char="v"/>
            </a:pPr>
            <a:r>
              <a:rPr lang="en-US" sz="1600" dirty="0">
                <a:latin typeface="Cambria" panose="02040503050406030204" pitchFamily="18" charset="0"/>
              </a:rPr>
              <a:t>The </a:t>
            </a:r>
            <a:r>
              <a:rPr lang="en-US" sz="1600" dirty="0" err="1">
                <a:latin typeface="Cambria" panose="02040503050406030204" pitchFamily="18" charset="0"/>
              </a:rPr>
              <a:t>Httpservlet</a:t>
            </a:r>
            <a:r>
              <a:rPr lang="en-US" sz="1600" dirty="0">
                <a:latin typeface="Cambria" panose="02040503050406030204" pitchFamily="18" charset="0"/>
              </a:rPr>
              <a:t> class extends GenericServlet</a:t>
            </a:r>
          </a:p>
          <a:p>
            <a:pPr marL="742950" lvl="1" indent="-285750" algn="just">
              <a:lnSpc>
                <a:spcPct val="150000"/>
              </a:lnSpc>
              <a:buFont typeface="Wingdings" panose="05000000000000000000" pitchFamily="2" charset="2"/>
              <a:buChar char="v"/>
            </a:pPr>
            <a:r>
              <a:rPr lang="en-US" sz="1600" dirty="0">
                <a:latin typeface="Cambria" panose="02040503050406030204" pitchFamily="18" charset="0"/>
              </a:rPr>
              <a:t>It is commonly used when developing servlets that receive and process HTTP requests</a:t>
            </a:r>
          </a:p>
          <a:p>
            <a:pPr marL="742950" lvl="1" indent="-285750" algn="just">
              <a:lnSpc>
                <a:spcPct val="150000"/>
              </a:lnSpc>
              <a:buFont typeface="Wingdings" panose="05000000000000000000" pitchFamily="2" charset="2"/>
              <a:buChar char="v"/>
            </a:pPr>
            <a:r>
              <a:rPr lang="en-US" sz="1600" dirty="0">
                <a:latin typeface="Cambria" panose="02040503050406030204" pitchFamily="18" charset="0"/>
              </a:rPr>
              <a:t>Core methods of this class are:</a:t>
            </a:r>
          </a:p>
          <a:p>
            <a:pPr marL="742950" lvl="1" indent="-285750" algn="just">
              <a:lnSpc>
                <a:spcPct val="150000"/>
              </a:lnSpc>
              <a:buFont typeface="Wingdings" panose="05000000000000000000" pitchFamily="2" charset="2"/>
              <a:buChar char="v"/>
            </a:pPr>
            <a:r>
              <a:rPr lang="en-US" sz="1600" b="1" dirty="0">
                <a:latin typeface="Cambria" panose="02040503050406030204" pitchFamily="18" charset="0"/>
              </a:rPr>
              <a:t>void </a:t>
            </a:r>
            <a:r>
              <a:rPr lang="en-US" sz="1600" b="1" dirty="0" err="1">
                <a:latin typeface="Cambria" panose="02040503050406030204" pitchFamily="18" charset="0"/>
              </a:rPr>
              <a:t>doDelete</a:t>
            </a:r>
            <a:r>
              <a:rPr lang="en-US" sz="1600" b="1" dirty="0">
                <a:latin typeface="Cambria" panose="02040503050406030204" pitchFamily="18" charset="0"/>
              </a:rPr>
              <a:t>(HttpServletRequest </a:t>
            </a:r>
            <a:r>
              <a:rPr lang="en-US" sz="1600" b="1" dirty="0" err="1">
                <a:latin typeface="Cambria" panose="02040503050406030204" pitchFamily="18" charset="0"/>
              </a:rPr>
              <a:t>req</a:t>
            </a:r>
            <a:r>
              <a:rPr lang="en-US" sz="1600" b="1" dirty="0">
                <a:latin typeface="Cambria" panose="02040503050406030204" pitchFamily="18" charset="0"/>
              </a:rPr>
              <a:t>, HttpServletResponse res)throws </a:t>
            </a:r>
            <a:r>
              <a:rPr lang="en-US" sz="1600" b="1" dirty="0" err="1">
                <a:latin typeface="Cambria" panose="02040503050406030204" pitchFamily="18" charset="0"/>
              </a:rPr>
              <a:t>IOException</a:t>
            </a:r>
            <a:r>
              <a:rPr lang="en-US" sz="1600" b="1" dirty="0">
                <a:latin typeface="Cambria" panose="02040503050406030204" pitchFamily="18" charset="0"/>
              </a:rPr>
              <a:t>, ServletException: </a:t>
            </a:r>
            <a:r>
              <a:rPr lang="en-US" sz="1600" dirty="0">
                <a:latin typeface="Cambria" panose="02040503050406030204" pitchFamily="18" charset="0"/>
              </a:rPr>
              <a:t>Handles an HTTP Delete Request</a:t>
            </a:r>
          </a:p>
          <a:p>
            <a:pPr marL="742950" lvl="1" indent="-285750" algn="just">
              <a:lnSpc>
                <a:spcPct val="150000"/>
              </a:lnSpc>
              <a:buFont typeface="Wingdings" panose="05000000000000000000" pitchFamily="2" charset="2"/>
              <a:buChar char="v"/>
            </a:pPr>
            <a:r>
              <a:rPr lang="en-US" sz="1600" b="1" dirty="0">
                <a:latin typeface="Cambria" panose="02040503050406030204" pitchFamily="18" charset="0"/>
              </a:rPr>
              <a:t>void </a:t>
            </a:r>
            <a:r>
              <a:rPr lang="en-US" sz="1600" b="1" dirty="0" err="1">
                <a:latin typeface="Cambria" panose="02040503050406030204" pitchFamily="18" charset="0"/>
              </a:rPr>
              <a:t>doGet</a:t>
            </a:r>
            <a:r>
              <a:rPr lang="en-US" sz="1600" b="1" dirty="0">
                <a:latin typeface="Cambria" panose="02040503050406030204" pitchFamily="18" charset="0"/>
              </a:rPr>
              <a:t>(HttpServletRequest </a:t>
            </a:r>
            <a:r>
              <a:rPr lang="en-US" sz="1600" b="1" dirty="0" err="1">
                <a:latin typeface="Cambria" panose="02040503050406030204" pitchFamily="18" charset="0"/>
              </a:rPr>
              <a:t>req</a:t>
            </a:r>
            <a:r>
              <a:rPr lang="en-US" sz="1600" b="1" dirty="0">
                <a:latin typeface="Cambria" panose="02040503050406030204" pitchFamily="18" charset="0"/>
              </a:rPr>
              <a:t>, HttpServletResponse res)throws </a:t>
            </a:r>
            <a:r>
              <a:rPr lang="en-US" sz="1600" b="1" dirty="0" err="1">
                <a:latin typeface="Cambria" panose="02040503050406030204" pitchFamily="18" charset="0"/>
              </a:rPr>
              <a:t>IOException</a:t>
            </a:r>
            <a:r>
              <a:rPr lang="en-US" sz="1600" b="1" dirty="0">
                <a:latin typeface="Cambria" panose="02040503050406030204" pitchFamily="18" charset="0"/>
              </a:rPr>
              <a:t>, ServletException: </a:t>
            </a:r>
            <a:r>
              <a:rPr lang="en-US" sz="1600" dirty="0">
                <a:latin typeface="Cambria" panose="02040503050406030204" pitchFamily="18" charset="0"/>
              </a:rPr>
              <a:t>Handles an HTTP Get Request</a:t>
            </a:r>
          </a:p>
          <a:p>
            <a:pPr marL="742950" lvl="1" indent="-285750" algn="just">
              <a:lnSpc>
                <a:spcPct val="150000"/>
              </a:lnSpc>
              <a:buFont typeface="Wingdings" panose="05000000000000000000" pitchFamily="2" charset="2"/>
              <a:buChar char="v"/>
            </a:pPr>
            <a:r>
              <a:rPr lang="en-US" sz="1600" b="1" dirty="0">
                <a:latin typeface="Cambria" panose="02040503050406030204" pitchFamily="18" charset="0"/>
              </a:rPr>
              <a:t>void </a:t>
            </a:r>
            <a:r>
              <a:rPr lang="en-US" sz="1600" b="1" dirty="0" err="1">
                <a:latin typeface="Cambria" panose="02040503050406030204" pitchFamily="18" charset="0"/>
              </a:rPr>
              <a:t>doPost</a:t>
            </a:r>
            <a:r>
              <a:rPr lang="en-US" sz="1600" b="1" dirty="0">
                <a:latin typeface="Cambria" panose="02040503050406030204" pitchFamily="18" charset="0"/>
              </a:rPr>
              <a:t>(HttpServletRequest </a:t>
            </a:r>
            <a:r>
              <a:rPr lang="en-US" sz="1600" b="1" dirty="0" err="1">
                <a:latin typeface="Cambria" panose="02040503050406030204" pitchFamily="18" charset="0"/>
              </a:rPr>
              <a:t>req</a:t>
            </a:r>
            <a:r>
              <a:rPr lang="en-US" sz="1600" b="1" dirty="0">
                <a:latin typeface="Cambria" panose="02040503050406030204" pitchFamily="18" charset="0"/>
              </a:rPr>
              <a:t>, HttpServletResponse res)throws </a:t>
            </a:r>
            <a:r>
              <a:rPr lang="en-US" sz="1600" b="1" dirty="0" err="1">
                <a:latin typeface="Cambria" panose="02040503050406030204" pitchFamily="18" charset="0"/>
              </a:rPr>
              <a:t>IOException</a:t>
            </a:r>
            <a:r>
              <a:rPr lang="en-US" sz="1600" b="1" dirty="0">
                <a:latin typeface="Cambria" panose="02040503050406030204" pitchFamily="18" charset="0"/>
              </a:rPr>
              <a:t>, ServletException: </a:t>
            </a:r>
            <a:r>
              <a:rPr lang="en-US" sz="1600" dirty="0">
                <a:latin typeface="Cambria" panose="02040503050406030204" pitchFamily="18" charset="0"/>
              </a:rPr>
              <a:t>Handles an HTTP Post Request</a:t>
            </a:r>
          </a:p>
        </p:txBody>
      </p:sp>
    </p:spTree>
    <p:extLst>
      <p:ext uri="{BB962C8B-B14F-4D97-AF65-F5344CB8AC3E}">
        <p14:creationId xmlns:p14="http://schemas.microsoft.com/office/powerpoint/2010/main" val="1120732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68AF55-29E8-C4E0-FF78-DAE64C5D87D4}"/>
              </a:ext>
            </a:extLst>
          </p:cNvPr>
          <p:cNvSpPr/>
          <p:nvPr/>
        </p:nvSpPr>
        <p:spPr>
          <a:xfrm>
            <a:off x="0" y="857250"/>
            <a:ext cx="299126" cy="5143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id="{1375B1B4-0559-C967-67ED-9DBA952030A7}"/>
              </a:ext>
            </a:extLst>
          </p:cNvPr>
          <p:cNvSpPr/>
          <p:nvPr/>
        </p:nvSpPr>
        <p:spPr>
          <a:xfrm>
            <a:off x="8844874" y="857250"/>
            <a:ext cx="299126" cy="5143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7155BD31-C06D-3D31-05E1-870A90E6D4E4}"/>
              </a:ext>
            </a:extLst>
          </p:cNvPr>
          <p:cNvSpPr/>
          <p:nvPr/>
        </p:nvSpPr>
        <p:spPr>
          <a:xfrm>
            <a:off x="299126" y="828067"/>
            <a:ext cx="8545749" cy="29912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FE567C72-4C6C-1B90-E4CA-54379C4E56AE}"/>
              </a:ext>
            </a:extLst>
          </p:cNvPr>
          <p:cNvSpPr/>
          <p:nvPr/>
        </p:nvSpPr>
        <p:spPr>
          <a:xfrm>
            <a:off x="299126" y="5701624"/>
            <a:ext cx="8545749" cy="29912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10" name="Diamond 9">
            <a:extLst>
              <a:ext uri="{FF2B5EF4-FFF2-40B4-BE49-F238E27FC236}">
                <a16:creationId xmlns:a16="http://schemas.microsoft.com/office/drawing/2014/main" id="{85FEA950-5343-4E70-C4A3-1A0AF8C086EB}"/>
              </a:ext>
            </a:extLst>
          </p:cNvPr>
          <p:cNvSpPr/>
          <p:nvPr/>
        </p:nvSpPr>
        <p:spPr>
          <a:xfrm>
            <a:off x="415858" y="1521163"/>
            <a:ext cx="3370633" cy="3868838"/>
          </a:xfrm>
          <a:prstGeom prst="diamond">
            <a:avLst/>
          </a:prstGeom>
          <a:solidFill>
            <a:schemeClr val="accent1">
              <a:lumMod val="50000"/>
            </a:schemeClr>
          </a:solidFill>
          <a:ln w="76200"/>
          <a:effectLst>
            <a:glow rad="101600">
              <a:schemeClr val="accent3">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en-IN" sz="3000" dirty="0">
                <a:ln>
                  <a:solidFill>
                    <a:srgbClr val="ED7D31"/>
                  </a:solidFill>
                </a:ln>
                <a:solidFill>
                  <a:srgbClr val="ED7D31">
                    <a:lumMod val="40000"/>
                    <a:lumOff val="60000"/>
                  </a:srgbClr>
                </a:solidFill>
                <a:latin typeface="Algerian" panose="04020705040A02060702" pitchFamily="82" charset="0"/>
              </a:rPr>
              <a:t>UNIT II</a:t>
            </a:r>
          </a:p>
        </p:txBody>
      </p:sp>
      <p:sp>
        <p:nvSpPr>
          <p:cNvPr id="11" name="Pentagon 10">
            <a:extLst>
              <a:ext uri="{FF2B5EF4-FFF2-40B4-BE49-F238E27FC236}">
                <a16:creationId xmlns:a16="http://schemas.microsoft.com/office/drawing/2014/main" id="{D5D5B929-38B6-E10C-3A06-1C1FEAF375D8}"/>
              </a:ext>
            </a:extLst>
          </p:cNvPr>
          <p:cNvSpPr/>
          <p:nvPr/>
        </p:nvSpPr>
        <p:spPr>
          <a:xfrm>
            <a:off x="2341935" y="1494582"/>
            <a:ext cx="34289" cy="34289"/>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2" name="TextBox 1">
            <a:extLst>
              <a:ext uri="{FF2B5EF4-FFF2-40B4-BE49-F238E27FC236}">
                <a16:creationId xmlns:a16="http://schemas.microsoft.com/office/drawing/2014/main" id="{D5BFDA1D-1DA0-39E9-11F9-8B1BA93409FA}"/>
              </a:ext>
            </a:extLst>
          </p:cNvPr>
          <p:cNvSpPr txBox="1"/>
          <p:nvPr/>
        </p:nvSpPr>
        <p:spPr>
          <a:xfrm>
            <a:off x="4038600" y="1981200"/>
            <a:ext cx="4419600" cy="1815882"/>
          </a:xfrm>
          <a:prstGeom prst="rect">
            <a:avLst/>
          </a:prstGeom>
          <a:noFill/>
        </p:spPr>
        <p:txBody>
          <a:bodyPr wrap="square" rtlCol="0">
            <a:spAutoFit/>
          </a:bodyPr>
          <a:lstStyle/>
          <a:p>
            <a:pPr algn="ctr"/>
            <a:r>
              <a:rPr lang="en-IN" sz="2800" dirty="0">
                <a:latin typeface="Algerian" panose="04020705040A02060702" pitchFamily="82" charset="0"/>
              </a:rPr>
              <a:t>SERVELTS </a:t>
            </a:r>
          </a:p>
          <a:p>
            <a:pPr algn="ctr"/>
            <a:r>
              <a:rPr lang="en-IN" sz="2800" dirty="0">
                <a:latin typeface="Algerian" panose="04020705040A02060702" pitchFamily="82" charset="0"/>
              </a:rPr>
              <a:t>&amp;</a:t>
            </a:r>
          </a:p>
          <a:p>
            <a:pPr algn="ctr"/>
            <a:r>
              <a:rPr lang="en-IN" sz="2800" dirty="0">
                <a:latin typeface="Algerian" panose="04020705040A02060702" pitchFamily="82" charset="0"/>
              </a:rPr>
              <a:t>JSP (Java </a:t>
            </a:r>
            <a:r>
              <a:rPr lang="en-IN" sz="2800">
                <a:latin typeface="Algerian" panose="04020705040A02060702" pitchFamily="82" charset="0"/>
              </a:rPr>
              <a:t>Server Pages)</a:t>
            </a:r>
            <a:endParaRPr lang="en-IN" sz="2800" dirty="0">
              <a:latin typeface="Algerian" panose="04020705040A02060702" pitchFamily="82" charset="0"/>
            </a:endParaRPr>
          </a:p>
        </p:txBody>
      </p:sp>
    </p:spTree>
    <p:extLst>
      <p:ext uri="{BB962C8B-B14F-4D97-AF65-F5344CB8AC3E}">
        <p14:creationId xmlns:p14="http://schemas.microsoft.com/office/powerpoint/2010/main" val="254654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5285"/>
            <a:ext cx="8534400" cy="6001643"/>
          </a:xfrm>
          <a:prstGeom prst="rect">
            <a:avLst/>
          </a:prstGeom>
        </p:spPr>
        <p:txBody>
          <a:bodyPr wrap="square">
            <a:spAutoFit/>
          </a:bodyPr>
          <a:lstStyle/>
          <a:p>
            <a:pPr lvl="0" algn="ctr"/>
            <a:r>
              <a:rPr lang="en-US" sz="2000" b="1" dirty="0">
                <a:latin typeface="Cambria" panose="02040503050406030204" pitchFamily="18" charset="0"/>
              </a:rPr>
              <a:t>SESSION TRACKING</a:t>
            </a:r>
          </a:p>
          <a:p>
            <a:pPr lvl="0"/>
            <a:endParaRPr lang="en-US" sz="1600" dirty="0"/>
          </a:p>
          <a:p>
            <a:pPr marL="285750" lvl="0" indent="-285750" algn="just">
              <a:lnSpc>
                <a:spcPct val="150000"/>
              </a:lnSpc>
              <a:buFont typeface="Wingdings" panose="05000000000000000000" pitchFamily="2" charset="2"/>
              <a:buChar char="v"/>
            </a:pPr>
            <a:r>
              <a:rPr lang="en-US" dirty="0">
                <a:latin typeface="Cambria" panose="02040503050406030204" pitchFamily="18" charset="0"/>
              </a:rPr>
              <a:t>HTTP is a stateless protocol . This means when browser sends a request to the server, the server processes it and sends the response to the browser and does not remember anything about the request.</a:t>
            </a:r>
          </a:p>
          <a:p>
            <a:pPr marL="285750" indent="-285750" algn="just">
              <a:lnSpc>
                <a:spcPct val="150000"/>
              </a:lnSpc>
              <a:buFont typeface="Wingdings" panose="05000000000000000000" pitchFamily="2" charset="2"/>
              <a:buChar char="v"/>
            </a:pPr>
            <a:r>
              <a:rPr lang="en-US" dirty="0">
                <a:latin typeface="Cambria" panose="02040503050406030204" pitchFamily="18" charset="0"/>
              </a:rPr>
              <a:t> So when browser sends the same request to the server, server take it as a new request process it once again and then sends it as response to browser. If there are all static web pages then this doesn’t matter much. But if there is a interactive web application (such as online shopping) then it is required that server should keep track of the user or the request made by the user.</a:t>
            </a:r>
          </a:p>
          <a:p>
            <a:pPr marL="285750" lvl="0" indent="-285750">
              <a:lnSpc>
                <a:spcPct val="150000"/>
              </a:lnSpc>
              <a:buFont typeface="Wingdings" panose="05000000000000000000" pitchFamily="2" charset="2"/>
              <a:buChar char="v"/>
            </a:pPr>
            <a:r>
              <a:rPr lang="en-US" dirty="0">
                <a:latin typeface="Cambria" panose="02040503050406030204" pitchFamily="18" charset="0"/>
              </a:rPr>
              <a:t>To solve the problem there are three methods that are normally used:</a:t>
            </a:r>
          </a:p>
          <a:p>
            <a:pPr marL="800100" lvl="1" indent="-342900">
              <a:lnSpc>
                <a:spcPct val="150000"/>
              </a:lnSpc>
              <a:buFont typeface="+mj-lt"/>
              <a:buAutoNum type="arabicParenR"/>
            </a:pPr>
            <a:r>
              <a:rPr lang="en-US" dirty="0">
                <a:latin typeface="Cambria" panose="02040503050406030204" pitchFamily="18" charset="0"/>
              </a:rPr>
              <a:t>Use of cookies</a:t>
            </a:r>
          </a:p>
          <a:p>
            <a:pPr marL="800100" lvl="1" indent="-342900">
              <a:lnSpc>
                <a:spcPct val="150000"/>
              </a:lnSpc>
              <a:buFont typeface="+mj-lt"/>
              <a:buAutoNum type="arabicParenR"/>
            </a:pPr>
            <a:r>
              <a:rPr lang="en-US" dirty="0">
                <a:latin typeface="Cambria" panose="02040503050406030204" pitchFamily="18" charset="0"/>
              </a:rPr>
              <a:t>Embedding Hidden fields in a HTML  form</a:t>
            </a:r>
          </a:p>
          <a:p>
            <a:pPr marL="800100" lvl="1" indent="-342900">
              <a:lnSpc>
                <a:spcPct val="150000"/>
              </a:lnSpc>
              <a:buFont typeface="+mj-lt"/>
              <a:buAutoNum type="arabicParenR"/>
            </a:pPr>
            <a:r>
              <a:rPr lang="en-US" dirty="0">
                <a:latin typeface="Cambria" panose="02040503050406030204" pitchFamily="18" charset="0"/>
              </a:rPr>
              <a:t>Sending URL string in response body</a:t>
            </a:r>
          </a:p>
          <a:p>
            <a:pPr>
              <a:lnSpc>
                <a:spcPct val="150000"/>
              </a:lnSpc>
              <a:tabLst>
                <a:tab pos="457200" algn="l"/>
              </a:tabLst>
            </a:pPr>
            <a:endParaRPr lang="en-US" sz="1600" dirty="0">
              <a:latin typeface="Cambria" panose="02040503050406030204" pitchFamily="18" charset="0"/>
            </a:endParaRPr>
          </a:p>
        </p:txBody>
      </p:sp>
    </p:spTree>
    <p:extLst>
      <p:ext uri="{BB962C8B-B14F-4D97-AF65-F5344CB8AC3E}">
        <p14:creationId xmlns:p14="http://schemas.microsoft.com/office/powerpoint/2010/main" val="1895374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5285"/>
            <a:ext cx="8534400" cy="2909001"/>
          </a:xfrm>
          <a:prstGeom prst="rect">
            <a:avLst/>
          </a:prstGeom>
        </p:spPr>
        <p:txBody>
          <a:bodyPr wrap="square">
            <a:spAutoFit/>
          </a:bodyPr>
          <a:lstStyle/>
          <a:p>
            <a:pPr marL="285750" lvl="0" indent="-285750" algn="just">
              <a:lnSpc>
                <a:spcPct val="150000"/>
              </a:lnSpc>
              <a:buFont typeface="Wingdings" panose="05000000000000000000" pitchFamily="2" charset="2"/>
              <a:buChar char="v"/>
            </a:pPr>
            <a:r>
              <a:rPr lang="en-US" dirty="0">
                <a:latin typeface="Cambria" panose="02040503050406030204" pitchFamily="18" charset="0"/>
              </a:rPr>
              <a:t>A Cookie is a name-value pair information. This information is passed from server  to browser in response header</a:t>
            </a:r>
          </a:p>
          <a:p>
            <a:pPr marL="285750" lvl="0" indent="-285750" algn="just">
              <a:lnSpc>
                <a:spcPct val="150000"/>
              </a:lnSpc>
              <a:buFont typeface="Wingdings" panose="05000000000000000000" pitchFamily="2" charset="2"/>
              <a:buChar char="v"/>
            </a:pPr>
            <a:r>
              <a:rPr lang="en-US" dirty="0">
                <a:latin typeface="Cambria" panose="02040503050406030204" pitchFamily="18" charset="0"/>
              </a:rPr>
              <a:t>The browser s then returns these cookies unchanged to the server by including the state.</a:t>
            </a:r>
          </a:p>
          <a:p>
            <a:pPr marL="285750" lvl="0" indent="-285750" algn="just">
              <a:lnSpc>
                <a:spcPct val="150000"/>
              </a:lnSpc>
              <a:buFont typeface="Wingdings" panose="05000000000000000000" pitchFamily="2" charset="2"/>
              <a:buChar char="v"/>
            </a:pPr>
            <a:r>
              <a:rPr lang="en-US" dirty="0">
                <a:latin typeface="Cambria" panose="02040503050406030204" pitchFamily="18" charset="0"/>
              </a:rPr>
              <a:t>By returning a cookie to a web server, the browser provides the server a means of connection the current page view with previous page view.</a:t>
            </a:r>
          </a:p>
          <a:p>
            <a:pPr>
              <a:lnSpc>
                <a:spcPct val="150000"/>
              </a:lnSpc>
              <a:tabLst>
                <a:tab pos="457200" algn="l"/>
              </a:tabLst>
            </a:pPr>
            <a:endParaRPr lang="en-US" sz="1600" dirty="0">
              <a:latin typeface="Cambria" panose="02040503050406030204" pitchFamily="18" charset="0"/>
            </a:endParaRPr>
          </a:p>
        </p:txBody>
      </p:sp>
      <p:pic>
        <p:nvPicPr>
          <p:cNvPr id="3" name="Picture 2" descr="7.jpg"/>
          <p:cNvPicPr/>
          <p:nvPr/>
        </p:nvPicPr>
        <p:blipFill>
          <a:blip r:embed="rId2"/>
          <a:srcRect/>
          <a:stretch>
            <a:fillRect/>
          </a:stretch>
        </p:blipFill>
        <p:spPr bwMode="auto">
          <a:xfrm>
            <a:off x="1600200" y="2895600"/>
            <a:ext cx="5943600" cy="3686175"/>
          </a:xfrm>
          <a:prstGeom prst="rect">
            <a:avLst/>
          </a:prstGeom>
          <a:noFill/>
          <a:ln w="9525">
            <a:noFill/>
            <a:miter lim="800000"/>
            <a:headEnd/>
            <a:tailEnd/>
          </a:ln>
        </p:spPr>
      </p:pic>
    </p:spTree>
    <p:extLst>
      <p:ext uri="{BB962C8B-B14F-4D97-AF65-F5344CB8AC3E}">
        <p14:creationId xmlns:p14="http://schemas.microsoft.com/office/powerpoint/2010/main" val="1830953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5285"/>
            <a:ext cx="8534400" cy="416011"/>
          </a:xfrm>
          <a:prstGeom prst="rect">
            <a:avLst/>
          </a:prstGeom>
        </p:spPr>
        <p:txBody>
          <a:bodyPr wrap="square">
            <a:spAutoFit/>
          </a:bodyPr>
          <a:lstStyle/>
          <a:p>
            <a:pPr>
              <a:lnSpc>
                <a:spcPct val="150000"/>
              </a:lnSpc>
              <a:tabLst>
                <a:tab pos="457200" algn="l"/>
              </a:tabLst>
            </a:pPr>
            <a:endParaRPr lang="en-US" sz="1600" dirty="0">
              <a:latin typeface="Cambria" panose="02040503050406030204" pitchFamily="18" charset="0"/>
            </a:endParaRPr>
          </a:p>
        </p:txBody>
      </p:sp>
      <p:sp>
        <p:nvSpPr>
          <p:cNvPr id="3" name="TextBox 2"/>
          <p:cNvSpPr txBox="1"/>
          <p:nvPr/>
        </p:nvSpPr>
        <p:spPr>
          <a:xfrm>
            <a:off x="457200" y="403290"/>
            <a:ext cx="8001000" cy="2185214"/>
          </a:xfrm>
          <a:prstGeom prst="rect">
            <a:avLst/>
          </a:prstGeom>
          <a:noFill/>
        </p:spPr>
        <p:txBody>
          <a:bodyPr wrap="square" rtlCol="0">
            <a:spAutoFit/>
          </a:bodyPr>
          <a:lstStyle/>
          <a:p>
            <a:pPr algn="ctr"/>
            <a:r>
              <a:rPr lang="en-US" sz="2800" dirty="0">
                <a:latin typeface="Cambria" panose="02040503050406030204" pitchFamily="18" charset="0"/>
              </a:rPr>
              <a:t>JSP</a:t>
            </a:r>
          </a:p>
          <a:p>
            <a:pPr marL="574675" indent="-574675">
              <a:buFont typeface="+mj-lt"/>
              <a:buAutoNum type="arabicParenR"/>
            </a:pPr>
            <a:r>
              <a:rPr lang="en-US" dirty="0">
                <a:latin typeface="Cambria" panose="02040503050406030204" pitchFamily="18" charset="0"/>
              </a:rPr>
              <a:t>Motivation for JSP</a:t>
            </a:r>
          </a:p>
          <a:p>
            <a:pPr marL="574675" indent="-574675">
              <a:buFont typeface="+mj-lt"/>
              <a:buAutoNum type="arabicParenR"/>
            </a:pPr>
            <a:r>
              <a:rPr lang="en-US" dirty="0">
                <a:latin typeface="Cambria" panose="02040503050406030204" pitchFamily="18" charset="0"/>
              </a:rPr>
              <a:t>JSP Documents</a:t>
            </a:r>
          </a:p>
          <a:p>
            <a:pPr marL="574675" indent="-574675">
              <a:buFont typeface="+mj-lt"/>
              <a:buAutoNum type="arabicParenR"/>
            </a:pPr>
            <a:r>
              <a:rPr lang="en-US" dirty="0">
                <a:latin typeface="Cambria" panose="02040503050406030204" pitchFamily="18" charset="0"/>
              </a:rPr>
              <a:t>Scriptlets</a:t>
            </a:r>
          </a:p>
          <a:p>
            <a:pPr marL="574675" indent="-574675">
              <a:buFont typeface="+mj-lt"/>
              <a:buAutoNum type="arabicParenR"/>
            </a:pPr>
            <a:r>
              <a:rPr lang="en-US" dirty="0">
                <a:latin typeface="Cambria" panose="02040503050406030204" pitchFamily="18" charset="0"/>
              </a:rPr>
              <a:t>Expression Language</a:t>
            </a:r>
          </a:p>
          <a:p>
            <a:pPr marL="574675" indent="-574675">
              <a:buFont typeface="+mj-lt"/>
              <a:buAutoNum type="arabicParenR"/>
            </a:pPr>
            <a:r>
              <a:rPr lang="en-US" dirty="0">
                <a:latin typeface="Cambria" panose="02040503050406030204" pitchFamily="18" charset="0"/>
              </a:rPr>
              <a:t>JSTL Control Action Elements</a:t>
            </a:r>
          </a:p>
          <a:p>
            <a:endParaRPr lang="en-US" dirty="0">
              <a:latin typeface="Cambria" panose="02040503050406030204" pitchFamily="18" charset="0"/>
            </a:endParaRPr>
          </a:p>
        </p:txBody>
      </p:sp>
    </p:spTree>
    <p:extLst>
      <p:ext uri="{BB962C8B-B14F-4D97-AF65-F5344CB8AC3E}">
        <p14:creationId xmlns:p14="http://schemas.microsoft.com/office/powerpoint/2010/main" val="4214531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3820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4725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229600" cy="601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2786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24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0788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763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354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4582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085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6225"/>
            <a:ext cx="8229600"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133725"/>
            <a:ext cx="8229600"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6403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305800" cy="601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3893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04800" y="304800"/>
            <a:ext cx="8610600" cy="3416320"/>
          </a:xfrm>
          <a:prstGeom prst="rect">
            <a:avLst/>
          </a:prstGeom>
          <a:noFill/>
        </p:spPr>
        <p:txBody>
          <a:bodyPr wrap="square" rtlCol="0">
            <a:spAutoFit/>
          </a:bodyPr>
          <a:lstStyle/>
          <a:p>
            <a:pPr marL="398463" indent="-398463">
              <a:lnSpc>
                <a:spcPct val="150000"/>
              </a:lnSpc>
              <a:buFont typeface="Wingdings" panose="05000000000000000000" pitchFamily="2" charset="2"/>
              <a:buChar char="v"/>
            </a:pPr>
            <a:r>
              <a:rPr lang="en-US" dirty="0"/>
              <a:t>Client makes request to the server thro browser</a:t>
            </a:r>
          </a:p>
          <a:p>
            <a:pPr marL="398463" indent="-398463">
              <a:lnSpc>
                <a:spcPct val="150000"/>
              </a:lnSpc>
              <a:buFont typeface="Wingdings" panose="05000000000000000000" pitchFamily="2" charset="2"/>
              <a:buChar char="v"/>
            </a:pPr>
            <a:r>
              <a:rPr lang="en-US" dirty="0" err="1"/>
              <a:t>i.e</a:t>
            </a:r>
            <a:r>
              <a:rPr lang="en-US" dirty="0"/>
              <a:t> by typing the URL in the URL bar or by submitting the form</a:t>
            </a:r>
          </a:p>
          <a:p>
            <a:pPr marL="398463" indent="-398463">
              <a:lnSpc>
                <a:spcPct val="150000"/>
              </a:lnSpc>
              <a:buFont typeface="Wingdings" panose="05000000000000000000" pitchFamily="2" charset="2"/>
              <a:buChar char="v"/>
            </a:pPr>
            <a:r>
              <a:rPr lang="en-US" dirty="0"/>
              <a:t>Once client makes request, the browser generates the HTTP REQUEST MESSAGE and sends to the server.</a:t>
            </a:r>
          </a:p>
          <a:p>
            <a:pPr marL="398463" indent="-398463">
              <a:lnSpc>
                <a:spcPct val="150000"/>
              </a:lnSpc>
              <a:buFont typeface="Wingdings" panose="05000000000000000000" pitchFamily="2" charset="2"/>
              <a:buChar char="v"/>
            </a:pPr>
            <a:r>
              <a:rPr lang="en-US" dirty="0"/>
              <a:t>Server once it receives the HTTP REQUEST MESSAGE, interprets , processes the request and formulates the HTTP RESPONSE MESSAGE and sends the message to the browser.</a:t>
            </a:r>
          </a:p>
          <a:p>
            <a:pPr marL="398463" indent="-398463">
              <a:lnSpc>
                <a:spcPct val="150000"/>
              </a:lnSpc>
              <a:buFont typeface="Wingdings" panose="05000000000000000000" pitchFamily="2" charset="2"/>
              <a:buChar char="v"/>
            </a:pPr>
            <a:r>
              <a:rPr lang="en-US" dirty="0"/>
              <a:t>Browser interprets the message and displays the output</a:t>
            </a:r>
          </a:p>
        </p:txBody>
      </p:sp>
    </p:spTree>
    <p:extLst>
      <p:ext uri="{BB962C8B-B14F-4D97-AF65-F5344CB8AC3E}">
        <p14:creationId xmlns:p14="http://schemas.microsoft.com/office/powerpoint/2010/main" val="2803107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2296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007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05800" cy="601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843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05800" cy="601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61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0178"/>
            <a:ext cx="8534400" cy="2816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126889"/>
            <a:ext cx="8686800" cy="3700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4184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096865" cy="3695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142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610600"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615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3058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1082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381999"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071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058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80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534400" cy="541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5611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265157641"/>
              </p:ext>
            </p:extLst>
          </p:nvPr>
        </p:nvGraphicFramePr>
        <p:xfrm>
          <a:off x="5334000" y="1905000"/>
          <a:ext cx="3352800" cy="2595880"/>
        </p:xfrm>
        <a:graphic>
          <a:graphicData uri="http://schemas.openxmlformats.org/drawingml/2006/table">
            <a:tbl>
              <a:tblPr firstRow="1" bandRow="1">
                <a:tableStyleId>{5940675A-B579-460E-94D1-54222C63F5DA}</a:tableStyleId>
              </a:tblPr>
              <a:tblGrid>
                <a:gridCol w="3352800">
                  <a:extLst>
                    <a:ext uri="{9D8B030D-6E8A-4147-A177-3AD203B41FA5}">
                      <a16:colId xmlns:a16="http://schemas.microsoft.com/office/drawing/2014/main" val="20000"/>
                    </a:ext>
                  </a:extLst>
                </a:gridCol>
              </a:tblGrid>
              <a:tr h="370840">
                <a:tc>
                  <a:txBody>
                    <a:bodyPr/>
                    <a:lstStyle/>
                    <a:p>
                      <a:r>
                        <a:rPr lang="en-US" dirty="0"/>
                        <a:t>GET </a:t>
                      </a:r>
                      <a:r>
                        <a:rPr lang="en-US" dirty="0" err="1"/>
                        <a:t>Index,html</a:t>
                      </a:r>
                      <a:r>
                        <a:rPr lang="en-US" dirty="0"/>
                        <a:t> HTTP /1.1</a:t>
                      </a:r>
                    </a:p>
                  </a:txBody>
                  <a:tcPr/>
                </a:tc>
                <a:extLst>
                  <a:ext uri="{0D108BD9-81ED-4DB2-BD59-A6C34878D82A}">
                    <a16:rowId xmlns:a16="http://schemas.microsoft.com/office/drawing/2014/main" val="10000"/>
                  </a:ext>
                </a:extLst>
              </a:tr>
              <a:tr h="370840">
                <a:tc>
                  <a:txBody>
                    <a:bodyPr/>
                    <a:lstStyle/>
                    <a:p>
                      <a:r>
                        <a:rPr lang="en-US" dirty="0"/>
                        <a:t>Host : www.University.com</a:t>
                      </a:r>
                    </a:p>
                  </a:txBody>
                  <a:tcPr/>
                </a:tc>
                <a:extLst>
                  <a:ext uri="{0D108BD9-81ED-4DB2-BD59-A6C34878D82A}">
                    <a16:rowId xmlns:a16="http://schemas.microsoft.com/office/drawing/2014/main" val="10001"/>
                  </a:ext>
                </a:extLst>
              </a:tr>
              <a:tr h="370840">
                <a:tc>
                  <a:txBody>
                    <a:bodyPr/>
                    <a:lstStyle/>
                    <a:p>
                      <a:r>
                        <a:rPr lang="en-US" dirty="0" err="1"/>
                        <a:t>User-Agent:Mozilla</a:t>
                      </a:r>
                      <a:endParaRPr lang="en-US" dirty="0"/>
                    </a:p>
                  </a:txBody>
                  <a:tcPr/>
                </a:tc>
                <a:extLst>
                  <a:ext uri="{0D108BD9-81ED-4DB2-BD59-A6C34878D82A}">
                    <a16:rowId xmlns:a16="http://schemas.microsoft.com/office/drawing/2014/main" val="10002"/>
                  </a:ext>
                </a:extLst>
              </a:tr>
              <a:tr h="370840">
                <a:tc>
                  <a:txBody>
                    <a:bodyPr/>
                    <a:lstStyle/>
                    <a:p>
                      <a:r>
                        <a:rPr lang="en-US" dirty="0" err="1"/>
                        <a:t>Accept_Image</a:t>
                      </a:r>
                      <a:r>
                        <a:rPr lang="en-US" baseline="0" dirty="0"/>
                        <a:t> : </a:t>
                      </a:r>
                      <a:r>
                        <a:rPr lang="en-US" baseline="0" dirty="0" err="1"/>
                        <a:t>jpeg,png</a:t>
                      </a:r>
                      <a:endParaRPr lang="en-US" dirty="0"/>
                    </a:p>
                  </a:txBody>
                  <a:tcPr/>
                </a:tc>
                <a:extLst>
                  <a:ext uri="{0D108BD9-81ED-4DB2-BD59-A6C34878D82A}">
                    <a16:rowId xmlns:a16="http://schemas.microsoft.com/office/drawing/2014/main" val="10003"/>
                  </a:ext>
                </a:extLst>
              </a:tr>
              <a:tr h="370840">
                <a:tc>
                  <a:txBody>
                    <a:bodyPr/>
                    <a:lstStyle/>
                    <a:p>
                      <a:r>
                        <a:rPr lang="en-US" dirty="0" err="1"/>
                        <a:t>Accept_language:English</a:t>
                      </a:r>
                      <a:endParaRPr lang="en-US" dirty="0"/>
                    </a:p>
                  </a:txBody>
                  <a:tcPr/>
                </a:tc>
                <a:extLst>
                  <a:ext uri="{0D108BD9-81ED-4DB2-BD59-A6C34878D82A}">
                    <a16:rowId xmlns:a16="http://schemas.microsoft.com/office/drawing/2014/main" val="10004"/>
                  </a:ext>
                </a:extLst>
              </a:tr>
              <a:tr h="370840">
                <a:tc>
                  <a:txBody>
                    <a:bodyPr/>
                    <a:lstStyle/>
                    <a:p>
                      <a:endParaRPr lang="en-US" dirty="0"/>
                    </a:p>
                  </a:txBody>
                  <a:tcPr/>
                </a:tc>
                <a:extLst>
                  <a:ext uri="{0D108BD9-81ED-4DB2-BD59-A6C34878D82A}">
                    <a16:rowId xmlns:a16="http://schemas.microsoft.com/office/drawing/2014/main" val="10005"/>
                  </a:ext>
                </a:extLst>
              </a:tr>
              <a:tr h="370840">
                <a:tc>
                  <a:txBody>
                    <a:bodyPr/>
                    <a:lstStyle/>
                    <a:p>
                      <a:r>
                        <a:rPr lang="en-US" dirty="0" err="1"/>
                        <a:t>Usr</a:t>
                      </a:r>
                      <a:r>
                        <a:rPr lang="en-US" baseline="0" dirty="0"/>
                        <a:t> =</a:t>
                      </a:r>
                      <a:r>
                        <a:rPr lang="en-US" baseline="0" dirty="0" err="1"/>
                        <a:t>scott&amp;pwd</a:t>
                      </a:r>
                      <a:r>
                        <a:rPr lang="en-US" baseline="0" dirty="0"/>
                        <a:t>=tiger</a:t>
                      </a:r>
                      <a:endParaRPr lang="en-US" dirty="0"/>
                    </a:p>
                  </a:txBody>
                  <a:tcPr/>
                </a:tc>
                <a:extLst>
                  <a:ext uri="{0D108BD9-81ED-4DB2-BD59-A6C34878D82A}">
                    <a16:rowId xmlns:a16="http://schemas.microsoft.com/office/drawing/2014/main" val="1000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753941205"/>
              </p:ext>
            </p:extLst>
          </p:nvPr>
        </p:nvGraphicFramePr>
        <p:xfrm>
          <a:off x="381000" y="2209800"/>
          <a:ext cx="4724400" cy="2291080"/>
        </p:xfrm>
        <a:graphic>
          <a:graphicData uri="http://schemas.openxmlformats.org/drawingml/2006/table">
            <a:tbl>
              <a:tblPr firstRow="1" bandRow="1">
                <a:tableStyleId>{5940675A-B579-460E-94D1-54222C63F5DA}</a:tableStyleId>
              </a:tblPr>
              <a:tblGrid>
                <a:gridCol w="4724400">
                  <a:extLst>
                    <a:ext uri="{9D8B030D-6E8A-4147-A177-3AD203B41FA5}">
                      <a16:colId xmlns:a16="http://schemas.microsoft.com/office/drawing/2014/main" val="20000"/>
                    </a:ext>
                  </a:extLst>
                </a:gridCol>
              </a:tblGrid>
              <a:tr h="370840">
                <a:tc>
                  <a:txBody>
                    <a:bodyPr/>
                    <a:lstStyle/>
                    <a:p>
                      <a:r>
                        <a:rPr lang="en-US" b="1" dirty="0">
                          <a:solidFill>
                            <a:srgbClr val="0000FF"/>
                          </a:solidFill>
                        </a:rPr>
                        <a:t>Request Line </a:t>
                      </a:r>
                      <a:r>
                        <a:rPr lang="en-US" dirty="0"/>
                        <a:t>: </a:t>
                      </a:r>
                    </a:p>
                    <a:p>
                      <a:r>
                        <a:rPr lang="en-US" dirty="0"/>
                        <a:t>Method Resource protocol version</a:t>
                      </a:r>
                    </a:p>
                  </a:txBody>
                  <a:tcPr/>
                </a:tc>
                <a:extLst>
                  <a:ext uri="{0D108BD9-81ED-4DB2-BD59-A6C34878D82A}">
                    <a16:rowId xmlns:a16="http://schemas.microsoft.com/office/drawing/2014/main" val="10000"/>
                  </a:ext>
                </a:extLst>
              </a:tr>
              <a:tr h="370840">
                <a:tc>
                  <a:txBody>
                    <a:bodyPr/>
                    <a:lstStyle/>
                    <a:p>
                      <a:r>
                        <a:rPr lang="en-US" b="1" dirty="0">
                          <a:solidFill>
                            <a:srgbClr val="0000FF"/>
                          </a:solidFill>
                        </a:rPr>
                        <a:t>Request Header </a:t>
                      </a:r>
                      <a:r>
                        <a:rPr lang="en-US" dirty="0"/>
                        <a:t>: </a:t>
                      </a:r>
                      <a:r>
                        <a:rPr lang="en-US" dirty="0" err="1"/>
                        <a:t>host,user_agent,Accept_image</a:t>
                      </a:r>
                      <a:r>
                        <a:rPr lang="en-US" dirty="0"/>
                        <a:t> etc..</a:t>
                      </a:r>
                    </a:p>
                  </a:txBody>
                  <a:tcPr/>
                </a:tc>
                <a:extLst>
                  <a:ext uri="{0D108BD9-81ED-4DB2-BD59-A6C34878D82A}">
                    <a16:rowId xmlns:a16="http://schemas.microsoft.com/office/drawing/2014/main" val="10001"/>
                  </a:ext>
                </a:extLst>
              </a:tr>
              <a:tr h="370840">
                <a:tc>
                  <a:txBody>
                    <a:bodyPr/>
                    <a:lstStyle/>
                    <a:p>
                      <a:r>
                        <a:rPr lang="en-US" b="1" dirty="0">
                          <a:solidFill>
                            <a:srgbClr val="0000FF"/>
                          </a:solidFill>
                        </a:rPr>
                        <a:t>Blank line</a:t>
                      </a:r>
                    </a:p>
                  </a:txBody>
                  <a:tcPr/>
                </a:tc>
                <a:extLst>
                  <a:ext uri="{0D108BD9-81ED-4DB2-BD59-A6C34878D82A}">
                    <a16:rowId xmlns:a16="http://schemas.microsoft.com/office/drawing/2014/main" val="10002"/>
                  </a:ext>
                </a:extLst>
              </a:tr>
              <a:tr h="370840">
                <a:tc>
                  <a:txBody>
                    <a:bodyPr/>
                    <a:lstStyle/>
                    <a:p>
                      <a:r>
                        <a:rPr lang="en-US" b="1" dirty="0">
                          <a:solidFill>
                            <a:srgbClr val="0000FF"/>
                          </a:solidFill>
                        </a:rPr>
                        <a:t>Request Body </a:t>
                      </a:r>
                      <a:r>
                        <a:rPr lang="en-US" dirty="0"/>
                        <a:t>: </a:t>
                      </a:r>
                    </a:p>
                    <a:p>
                      <a:r>
                        <a:rPr lang="en-US" dirty="0"/>
                        <a:t>query string (if method = post)</a:t>
                      </a:r>
                    </a:p>
                  </a:txBody>
                  <a:tcPr/>
                </a:tc>
                <a:extLst>
                  <a:ext uri="{0D108BD9-81ED-4DB2-BD59-A6C34878D82A}">
                    <a16:rowId xmlns:a16="http://schemas.microsoft.com/office/drawing/2014/main" val="10003"/>
                  </a:ext>
                </a:extLst>
              </a:tr>
            </a:tbl>
          </a:graphicData>
        </a:graphic>
      </p:graphicFrame>
      <p:sp>
        <p:nvSpPr>
          <p:cNvPr id="13" name="TextBox 12"/>
          <p:cNvSpPr txBox="1"/>
          <p:nvPr/>
        </p:nvSpPr>
        <p:spPr>
          <a:xfrm>
            <a:off x="1066800" y="1519706"/>
            <a:ext cx="2438400" cy="369332"/>
          </a:xfrm>
          <a:prstGeom prst="rect">
            <a:avLst/>
          </a:prstGeom>
          <a:noFill/>
          <a:ln>
            <a:solidFill>
              <a:schemeClr val="accent1"/>
            </a:solidFill>
          </a:ln>
        </p:spPr>
        <p:txBody>
          <a:bodyPr wrap="square" rtlCol="0">
            <a:spAutoFit/>
          </a:bodyPr>
          <a:lstStyle/>
          <a:p>
            <a:r>
              <a:rPr lang="en-US" dirty="0"/>
              <a:t>HTTP Request Message</a:t>
            </a:r>
          </a:p>
        </p:txBody>
      </p:sp>
      <p:sp>
        <p:nvSpPr>
          <p:cNvPr id="14" name="TextBox 13"/>
          <p:cNvSpPr txBox="1"/>
          <p:nvPr/>
        </p:nvSpPr>
        <p:spPr>
          <a:xfrm>
            <a:off x="304800" y="304800"/>
            <a:ext cx="8610600" cy="923330"/>
          </a:xfrm>
          <a:prstGeom prst="rect">
            <a:avLst/>
          </a:prstGeom>
          <a:noFill/>
        </p:spPr>
        <p:txBody>
          <a:bodyPr wrap="square" rtlCol="0">
            <a:spAutoFit/>
          </a:bodyPr>
          <a:lstStyle/>
          <a:p>
            <a:pPr marL="398463" indent="-398463">
              <a:lnSpc>
                <a:spcPct val="150000"/>
              </a:lnSpc>
              <a:buFont typeface="Wingdings" panose="05000000000000000000" pitchFamily="2" charset="2"/>
              <a:buChar char="v"/>
            </a:pPr>
            <a:r>
              <a:rPr lang="en-US" dirty="0"/>
              <a:t>Client sends Request by typing </a:t>
            </a:r>
            <a:r>
              <a:rPr lang="en-US" dirty="0" err="1"/>
              <a:t>url</a:t>
            </a:r>
            <a:r>
              <a:rPr lang="en-US" dirty="0"/>
              <a:t> or submitting a form </a:t>
            </a:r>
          </a:p>
          <a:p>
            <a:pPr marL="398463" indent="-398463">
              <a:lnSpc>
                <a:spcPct val="150000"/>
              </a:lnSpc>
              <a:buFont typeface="Wingdings" panose="05000000000000000000" pitchFamily="2" charset="2"/>
              <a:buChar char="v"/>
            </a:pPr>
            <a:r>
              <a:rPr lang="en-US" dirty="0"/>
              <a:t>Browser creates a </a:t>
            </a:r>
            <a:r>
              <a:rPr lang="en-US" b="1" dirty="0">
                <a:solidFill>
                  <a:srgbClr val="0000FF"/>
                </a:solidFill>
              </a:rPr>
              <a:t>HTTP Request message </a:t>
            </a:r>
            <a:r>
              <a:rPr lang="en-US" dirty="0"/>
              <a:t>and sends to server</a:t>
            </a:r>
          </a:p>
        </p:txBody>
      </p:sp>
    </p:spTree>
    <p:extLst>
      <p:ext uri="{BB962C8B-B14F-4D97-AF65-F5344CB8AC3E}">
        <p14:creationId xmlns:p14="http://schemas.microsoft.com/office/powerpoint/2010/main" val="3225286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381001"/>
            <a:ext cx="8153399"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9" y="3608439"/>
            <a:ext cx="8305798"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8556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7467600"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711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149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16665925"/>
              </p:ext>
            </p:extLst>
          </p:nvPr>
        </p:nvGraphicFramePr>
        <p:xfrm>
          <a:off x="5334000" y="1905000"/>
          <a:ext cx="3352800" cy="3860800"/>
        </p:xfrm>
        <a:graphic>
          <a:graphicData uri="http://schemas.openxmlformats.org/drawingml/2006/table">
            <a:tbl>
              <a:tblPr firstRow="1" bandRow="1">
                <a:tableStyleId>{5940675A-B579-460E-94D1-54222C63F5DA}</a:tableStyleId>
              </a:tblPr>
              <a:tblGrid>
                <a:gridCol w="3352800">
                  <a:extLst>
                    <a:ext uri="{9D8B030D-6E8A-4147-A177-3AD203B41FA5}">
                      <a16:colId xmlns:a16="http://schemas.microsoft.com/office/drawing/2014/main" val="20000"/>
                    </a:ext>
                  </a:extLst>
                </a:gridCol>
              </a:tblGrid>
              <a:tr h="370840">
                <a:tc>
                  <a:txBody>
                    <a:bodyPr/>
                    <a:lstStyle/>
                    <a:p>
                      <a:r>
                        <a:rPr lang="en-US" dirty="0"/>
                        <a:t>HTTP 1.1 200 ok</a:t>
                      </a:r>
                    </a:p>
                  </a:txBody>
                  <a:tcPr/>
                </a:tc>
                <a:extLst>
                  <a:ext uri="{0D108BD9-81ED-4DB2-BD59-A6C34878D82A}">
                    <a16:rowId xmlns:a16="http://schemas.microsoft.com/office/drawing/2014/main" val="10000"/>
                  </a:ext>
                </a:extLst>
              </a:tr>
              <a:tr h="370840">
                <a:tc>
                  <a:txBody>
                    <a:bodyPr/>
                    <a:lstStyle/>
                    <a:p>
                      <a:r>
                        <a:rPr lang="en-US" dirty="0"/>
                        <a:t>Status : ok</a:t>
                      </a:r>
                    </a:p>
                  </a:txBody>
                  <a:tcPr/>
                </a:tc>
                <a:extLst>
                  <a:ext uri="{0D108BD9-81ED-4DB2-BD59-A6C34878D82A}">
                    <a16:rowId xmlns:a16="http://schemas.microsoft.com/office/drawing/2014/main" val="10001"/>
                  </a:ext>
                </a:extLst>
              </a:tr>
              <a:tr h="370840">
                <a:tc>
                  <a:txBody>
                    <a:bodyPr/>
                    <a:lstStyle/>
                    <a:p>
                      <a:r>
                        <a:rPr lang="en-US" dirty="0" err="1"/>
                        <a:t>Content_type</a:t>
                      </a:r>
                      <a:r>
                        <a:rPr lang="en-US" dirty="0"/>
                        <a:t> : html/text</a:t>
                      </a:r>
                    </a:p>
                  </a:txBody>
                  <a:tcPr/>
                </a:tc>
                <a:extLst>
                  <a:ext uri="{0D108BD9-81ED-4DB2-BD59-A6C34878D82A}">
                    <a16:rowId xmlns:a16="http://schemas.microsoft.com/office/drawing/2014/main" val="10002"/>
                  </a:ext>
                </a:extLst>
              </a:tr>
              <a:tr h="370840">
                <a:tc>
                  <a:txBody>
                    <a:bodyPr/>
                    <a:lstStyle/>
                    <a:p>
                      <a:r>
                        <a:rPr lang="en-US" dirty="0" err="1"/>
                        <a:t>Servlet:engine</a:t>
                      </a:r>
                      <a:r>
                        <a:rPr lang="en-US" dirty="0"/>
                        <a:t> : tomcat server</a:t>
                      </a:r>
                    </a:p>
                  </a:txBody>
                  <a:tcPr/>
                </a:tc>
                <a:extLst>
                  <a:ext uri="{0D108BD9-81ED-4DB2-BD59-A6C34878D82A}">
                    <a16:rowId xmlns:a16="http://schemas.microsoft.com/office/drawing/2014/main" val="10003"/>
                  </a:ext>
                </a:extLst>
              </a:tr>
              <a:tr h="370840">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dirty="0"/>
                        <a:t>&lt;html&gt;</a:t>
                      </a:r>
                    </a:p>
                    <a:p>
                      <a:r>
                        <a:rPr lang="en-US" dirty="0"/>
                        <a:t>&lt;body&gt;</a:t>
                      </a:r>
                    </a:p>
                    <a:p>
                      <a:r>
                        <a:rPr lang="en-US" dirty="0"/>
                        <a:t>&lt;h1&gt; welcome &lt;/h1&gt;</a:t>
                      </a:r>
                    </a:p>
                    <a:p>
                      <a:r>
                        <a:rPr lang="en-US" dirty="0"/>
                        <a:t>&lt;/body&gt;</a:t>
                      </a:r>
                    </a:p>
                    <a:p>
                      <a:r>
                        <a:rPr lang="en-US" dirty="0"/>
                        <a:t>&lt;/html&gt;</a:t>
                      </a:r>
                    </a:p>
                    <a:p>
                      <a:endParaRPr lang="en-US" dirty="0"/>
                    </a:p>
                  </a:txBody>
                  <a:tcP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842984373"/>
              </p:ext>
            </p:extLst>
          </p:nvPr>
        </p:nvGraphicFramePr>
        <p:xfrm>
          <a:off x="381000" y="2209800"/>
          <a:ext cx="4724400" cy="2291080"/>
        </p:xfrm>
        <a:graphic>
          <a:graphicData uri="http://schemas.openxmlformats.org/drawingml/2006/table">
            <a:tbl>
              <a:tblPr firstRow="1" bandRow="1">
                <a:tableStyleId>{5940675A-B579-460E-94D1-54222C63F5DA}</a:tableStyleId>
              </a:tblPr>
              <a:tblGrid>
                <a:gridCol w="4724400">
                  <a:extLst>
                    <a:ext uri="{9D8B030D-6E8A-4147-A177-3AD203B41FA5}">
                      <a16:colId xmlns:a16="http://schemas.microsoft.com/office/drawing/2014/main" val="20000"/>
                    </a:ext>
                  </a:extLst>
                </a:gridCol>
              </a:tblGrid>
              <a:tr h="370840">
                <a:tc>
                  <a:txBody>
                    <a:bodyPr/>
                    <a:lstStyle/>
                    <a:p>
                      <a:r>
                        <a:rPr lang="en-US" b="1" dirty="0">
                          <a:solidFill>
                            <a:srgbClr val="0000FF"/>
                          </a:solidFill>
                        </a:rPr>
                        <a:t>status Line </a:t>
                      </a:r>
                      <a:r>
                        <a:rPr lang="en-US" dirty="0"/>
                        <a:t>: </a:t>
                      </a:r>
                    </a:p>
                    <a:p>
                      <a:r>
                        <a:rPr lang="en-US" dirty="0"/>
                        <a:t>Protocol</a:t>
                      </a:r>
                      <a:r>
                        <a:rPr lang="en-US" baseline="0" dirty="0"/>
                        <a:t> version status code status</a:t>
                      </a:r>
                      <a:endParaRPr lang="en-US" dirty="0"/>
                    </a:p>
                  </a:txBody>
                  <a:tcPr/>
                </a:tc>
                <a:extLst>
                  <a:ext uri="{0D108BD9-81ED-4DB2-BD59-A6C34878D82A}">
                    <a16:rowId xmlns:a16="http://schemas.microsoft.com/office/drawing/2014/main" val="10000"/>
                  </a:ext>
                </a:extLst>
              </a:tr>
              <a:tr h="370840">
                <a:tc>
                  <a:txBody>
                    <a:bodyPr/>
                    <a:lstStyle/>
                    <a:p>
                      <a:r>
                        <a:rPr lang="en-US" b="1" dirty="0">
                          <a:solidFill>
                            <a:srgbClr val="0000FF"/>
                          </a:solidFill>
                        </a:rPr>
                        <a:t>Response Header </a:t>
                      </a:r>
                      <a:r>
                        <a:rPr lang="en-US" dirty="0"/>
                        <a:t>: </a:t>
                      </a:r>
                    </a:p>
                    <a:p>
                      <a:r>
                        <a:rPr lang="en-US" dirty="0"/>
                        <a:t>status, </a:t>
                      </a:r>
                      <a:r>
                        <a:rPr lang="en-US" dirty="0" err="1"/>
                        <a:t>content_type</a:t>
                      </a:r>
                      <a:r>
                        <a:rPr lang="en-US" dirty="0"/>
                        <a:t>,</a:t>
                      </a:r>
                      <a:r>
                        <a:rPr lang="en-US" baseline="0" dirty="0"/>
                        <a:t> </a:t>
                      </a:r>
                      <a:r>
                        <a:rPr lang="en-US" baseline="0" dirty="0" err="1"/>
                        <a:t>servlet_engine</a:t>
                      </a:r>
                      <a:endParaRPr lang="en-US" dirty="0"/>
                    </a:p>
                  </a:txBody>
                  <a:tcPr/>
                </a:tc>
                <a:extLst>
                  <a:ext uri="{0D108BD9-81ED-4DB2-BD59-A6C34878D82A}">
                    <a16:rowId xmlns:a16="http://schemas.microsoft.com/office/drawing/2014/main" val="10001"/>
                  </a:ext>
                </a:extLst>
              </a:tr>
              <a:tr h="370840">
                <a:tc>
                  <a:txBody>
                    <a:bodyPr/>
                    <a:lstStyle/>
                    <a:p>
                      <a:r>
                        <a:rPr lang="en-US" b="1" dirty="0">
                          <a:solidFill>
                            <a:srgbClr val="0000FF"/>
                          </a:solidFill>
                        </a:rPr>
                        <a:t>Blank line</a:t>
                      </a:r>
                    </a:p>
                  </a:txBody>
                  <a:tcPr/>
                </a:tc>
                <a:extLst>
                  <a:ext uri="{0D108BD9-81ED-4DB2-BD59-A6C34878D82A}">
                    <a16:rowId xmlns:a16="http://schemas.microsoft.com/office/drawing/2014/main" val="10002"/>
                  </a:ext>
                </a:extLst>
              </a:tr>
              <a:tr h="370840">
                <a:tc>
                  <a:txBody>
                    <a:bodyPr/>
                    <a:lstStyle/>
                    <a:p>
                      <a:r>
                        <a:rPr lang="en-US" b="1" dirty="0">
                          <a:solidFill>
                            <a:srgbClr val="0000FF"/>
                          </a:solidFill>
                        </a:rPr>
                        <a:t>Response Body </a:t>
                      </a:r>
                      <a:r>
                        <a:rPr lang="en-US" dirty="0"/>
                        <a:t>: </a:t>
                      </a:r>
                    </a:p>
                    <a:p>
                      <a:r>
                        <a:rPr lang="en-US" dirty="0"/>
                        <a:t>Output webpage</a:t>
                      </a:r>
                    </a:p>
                  </a:txBody>
                  <a:tcPr/>
                </a:tc>
                <a:extLst>
                  <a:ext uri="{0D108BD9-81ED-4DB2-BD59-A6C34878D82A}">
                    <a16:rowId xmlns:a16="http://schemas.microsoft.com/office/drawing/2014/main" val="10003"/>
                  </a:ext>
                </a:extLst>
              </a:tr>
            </a:tbl>
          </a:graphicData>
        </a:graphic>
      </p:graphicFrame>
      <p:sp>
        <p:nvSpPr>
          <p:cNvPr id="13" name="TextBox 12"/>
          <p:cNvSpPr txBox="1"/>
          <p:nvPr/>
        </p:nvSpPr>
        <p:spPr>
          <a:xfrm>
            <a:off x="1066800" y="1519706"/>
            <a:ext cx="2819400" cy="369332"/>
          </a:xfrm>
          <a:prstGeom prst="rect">
            <a:avLst/>
          </a:prstGeom>
          <a:noFill/>
          <a:ln>
            <a:solidFill>
              <a:schemeClr val="accent1"/>
            </a:solidFill>
          </a:ln>
        </p:spPr>
        <p:txBody>
          <a:bodyPr wrap="square" rtlCol="0">
            <a:spAutoFit/>
          </a:bodyPr>
          <a:lstStyle/>
          <a:p>
            <a:r>
              <a:rPr lang="en-US" dirty="0"/>
              <a:t>HTTP Response Message</a:t>
            </a:r>
          </a:p>
        </p:txBody>
      </p:sp>
      <p:sp>
        <p:nvSpPr>
          <p:cNvPr id="14" name="TextBox 13"/>
          <p:cNvSpPr txBox="1"/>
          <p:nvPr/>
        </p:nvSpPr>
        <p:spPr>
          <a:xfrm>
            <a:off x="304800" y="304800"/>
            <a:ext cx="8610600" cy="923330"/>
          </a:xfrm>
          <a:prstGeom prst="rect">
            <a:avLst/>
          </a:prstGeom>
          <a:noFill/>
        </p:spPr>
        <p:txBody>
          <a:bodyPr wrap="square" rtlCol="0">
            <a:spAutoFit/>
          </a:bodyPr>
          <a:lstStyle/>
          <a:p>
            <a:pPr marL="398463" indent="-398463">
              <a:lnSpc>
                <a:spcPct val="150000"/>
              </a:lnSpc>
              <a:buFont typeface="Wingdings" panose="05000000000000000000" pitchFamily="2" charset="2"/>
              <a:buChar char="v"/>
            </a:pPr>
            <a:r>
              <a:rPr lang="en-US" dirty="0"/>
              <a:t>Server after processing the request , generates the response and</a:t>
            </a:r>
          </a:p>
          <a:p>
            <a:pPr marL="398463" indent="-398463">
              <a:lnSpc>
                <a:spcPct val="150000"/>
              </a:lnSpc>
              <a:buFont typeface="Wingdings" panose="05000000000000000000" pitchFamily="2" charset="2"/>
              <a:buChar char="v"/>
            </a:pPr>
            <a:r>
              <a:rPr lang="en-US" dirty="0"/>
              <a:t>Formulates the </a:t>
            </a:r>
            <a:r>
              <a:rPr lang="en-US" b="1" dirty="0">
                <a:solidFill>
                  <a:srgbClr val="0000FF"/>
                </a:solidFill>
              </a:rPr>
              <a:t>HTTP Response Message </a:t>
            </a:r>
            <a:r>
              <a:rPr lang="en-US" b="1" dirty="0">
                <a:solidFill>
                  <a:schemeClr val="tx1">
                    <a:lumMod val="65000"/>
                    <a:lumOff val="35000"/>
                  </a:schemeClr>
                </a:solidFill>
              </a:rPr>
              <a:t>and sends the response to browser</a:t>
            </a:r>
          </a:p>
        </p:txBody>
      </p:sp>
    </p:spTree>
    <p:extLst>
      <p:ext uri="{BB962C8B-B14F-4D97-AF65-F5344CB8AC3E}">
        <p14:creationId xmlns:p14="http://schemas.microsoft.com/office/powerpoint/2010/main" val="1161720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04800"/>
            <a:ext cx="8153400" cy="400110"/>
          </a:xfrm>
          <a:prstGeom prst="rect">
            <a:avLst/>
          </a:prstGeom>
          <a:noFill/>
        </p:spPr>
        <p:txBody>
          <a:bodyPr wrap="square" rtlCol="0">
            <a:spAutoFit/>
          </a:bodyPr>
          <a:lstStyle/>
          <a:p>
            <a:pPr algn="ctr"/>
            <a:r>
              <a:rPr lang="en-US" sz="2000" b="1" dirty="0">
                <a:latin typeface="Cambria" panose="02040503050406030204" pitchFamily="18" charset="0"/>
              </a:rPr>
              <a:t>LIFE CYCLE OF A SERVLET</a:t>
            </a:r>
          </a:p>
        </p:txBody>
      </p:sp>
      <p:pic>
        <p:nvPicPr>
          <p:cNvPr id="8" name="Picture 7" descr="lcs.jpg"/>
          <p:cNvPicPr/>
          <p:nvPr/>
        </p:nvPicPr>
        <p:blipFill>
          <a:blip r:embed="rId2" cstate="print"/>
          <a:stretch>
            <a:fillRect/>
          </a:stretch>
        </p:blipFill>
        <p:spPr>
          <a:xfrm>
            <a:off x="533400" y="1066800"/>
            <a:ext cx="8077200" cy="5181600"/>
          </a:xfrm>
          <a:prstGeom prst="rect">
            <a:avLst/>
          </a:prstGeom>
        </p:spPr>
      </p:pic>
    </p:spTree>
    <p:extLst>
      <p:ext uri="{BB962C8B-B14F-4D97-AF65-F5344CB8AC3E}">
        <p14:creationId xmlns:p14="http://schemas.microsoft.com/office/powerpoint/2010/main" val="578407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04800"/>
            <a:ext cx="8153400" cy="400110"/>
          </a:xfrm>
          <a:prstGeom prst="rect">
            <a:avLst/>
          </a:prstGeom>
          <a:noFill/>
        </p:spPr>
        <p:txBody>
          <a:bodyPr wrap="square" rtlCol="0">
            <a:spAutoFit/>
          </a:bodyPr>
          <a:lstStyle/>
          <a:p>
            <a:pPr algn="ctr"/>
            <a:r>
              <a:rPr lang="en-US" sz="2000" b="1" dirty="0">
                <a:latin typeface="Cambria" panose="02040503050406030204" pitchFamily="18" charset="0"/>
              </a:rPr>
              <a:t>LIFE CYCLE OF A SERVLET</a:t>
            </a:r>
          </a:p>
        </p:txBody>
      </p:sp>
      <p:pic>
        <p:nvPicPr>
          <p:cNvPr id="4" name="Picture 3" descr="images (3).jpg"/>
          <p:cNvPicPr/>
          <p:nvPr/>
        </p:nvPicPr>
        <p:blipFill>
          <a:blip r:embed="rId2" cstate="print"/>
          <a:stretch>
            <a:fillRect/>
          </a:stretch>
        </p:blipFill>
        <p:spPr>
          <a:xfrm>
            <a:off x="457200" y="990600"/>
            <a:ext cx="8077199" cy="2862262"/>
          </a:xfrm>
          <a:prstGeom prst="rect">
            <a:avLst/>
          </a:prstGeom>
        </p:spPr>
      </p:pic>
    </p:spTree>
    <p:extLst>
      <p:ext uri="{BB962C8B-B14F-4D97-AF65-F5344CB8AC3E}">
        <p14:creationId xmlns:p14="http://schemas.microsoft.com/office/powerpoint/2010/main" val="3464358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6247864"/>
          </a:xfrm>
          <a:prstGeom prst="rect">
            <a:avLst/>
          </a:prstGeom>
        </p:spPr>
        <p:txBody>
          <a:bodyPr wrap="square">
            <a:spAutoFit/>
          </a:bodyPr>
          <a:lstStyle/>
          <a:p>
            <a:pPr lvl="0" algn="just"/>
            <a:r>
              <a:rPr lang="en-US" sz="2000" dirty="0">
                <a:latin typeface="Cambria" panose="02040503050406030204" pitchFamily="18" charset="0"/>
              </a:rPr>
              <a:t>The servlet life cycle consists of the following steps.</a:t>
            </a:r>
          </a:p>
          <a:p>
            <a:pPr marL="457200" lvl="0" indent="-457200" algn="just">
              <a:buFont typeface="Wingdings" panose="05000000000000000000" pitchFamily="2" charset="2"/>
              <a:buChar char="v"/>
            </a:pPr>
            <a:r>
              <a:rPr lang="en-US" sz="2000" dirty="0">
                <a:latin typeface="Cambria" panose="02040503050406030204" pitchFamily="18" charset="0"/>
              </a:rPr>
              <a:t>The client enter the URL in the web browser and makes a request</a:t>
            </a:r>
          </a:p>
          <a:p>
            <a:pPr marL="457200" lvl="0" indent="-457200" algn="just">
              <a:buFont typeface="Wingdings" panose="05000000000000000000" pitchFamily="2" charset="2"/>
              <a:buChar char="v"/>
            </a:pPr>
            <a:r>
              <a:rPr lang="en-US" sz="2000" dirty="0">
                <a:latin typeface="Cambria" panose="02040503050406030204" pitchFamily="18" charset="0"/>
              </a:rPr>
              <a:t>The browser then generates the HTTP request and sends it to the web server.</a:t>
            </a:r>
          </a:p>
          <a:p>
            <a:pPr marL="457200" lvl="0" indent="-457200" algn="just">
              <a:buFont typeface="Wingdings" panose="05000000000000000000" pitchFamily="2" charset="2"/>
              <a:buChar char="v"/>
            </a:pPr>
            <a:r>
              <a:rPr lang="en-US" sz="2000" dirty="0">
                <a:latin typeface="Cambria" panose="02040503050406030204" pitchFamily="18" charset="0"/>
              </a:rPr>
              <a:t>Whenever the web server receives a HTTP request for a resource, web server determines if the request should be handled by a servlet</a:t>
            </a:r>
          </a:p>
          <a:p>
            <a:pPr marL="457200" lvl="0" indent="-457200" algn="just">
              <a:buFont typeface="Wingdings" panose="05000000000000000000" pitchFamily="2" charset="2"/>
              <a:buChar char="v"/>
            </a:pPr>
            <a:r>
              <a:rPr lang="en-US" sz="2000" dirty="0">
                <a:latin typeface="Cambria" panose="02040503050406030204" pitchFamily="18" charset="0"/>
              </a:rPr>
              <a:t>If the Request is to be handled by a servlet, the web container checks to see if the instance of the servlet is already available. If an instance is available the container delegates the request to that instance. If no instance of the servlet is available, container creates a new instance of the class of servlet and delegates the request to that newly created.</a:t>
            </a:r>
          </a:p>
          <a:p>
            <a:pPr marL="457200" lvl="0" indent="-457200" algn="just">
              <a:buFont typeface="Wingdings" panose="05000000000000000000" pitchFamily="2" charset="2"/>
              <a:buChar char="v"/>
            </a:pPr>
            <a:r>
              <a:rPr lang="en-US" sz="2000" dirty="0">
                <a:latin typeface="Cambria" panose="02040503050406030204" pitchFamily="18" charset="0"/>
              </a:rPr>
              <a:t>The container calls the </a:t>
            </a:r>
            <a:r>
              <a:rPr lang="en-US" sz="2000" b="1" dirty="0" err="1">
                <a:latin typeface="Cambria" panose="02040503050406030204" pitchFamily="18" charset="0"/>
              </a:rPr>
              <a:t>init</a:t>
            </a:r>
            <a:r>
              <a:rPr lang="en-US" sz="2000" b="1" dirty="0">
                <a:latin typeface="Cambria" panose="02040503050406030204" pitchFamily="18" charset="0"/>
              </a:rPr>
              <a:t> () </a:t>
            </a:r>
            <a:r>
              <a:rPr lang="en-US" sz="2000" dirty="0">
                <a:latin typeface="Cambria" panose="02040503050406030204" pitchFamily="18" charset="0"/>
              </a:rPr>
              <a:t>method this method initializes the servlet and must be called before the servlet can service any request. In the entire life of a servlet, the </a:t>
            </a:r>
            <a:r>
              <a:rPr lang="en-US" sz="2000" b="1" dirty="0" err="1">
                <a:latin typeface="Cambria" panose="02040503050406030204" pitchFamily="18" charset="0"/>
              </a:rPr>
              <a:t>init</a:t>
            </a:r>
            <a:r>
              <a:rPr lang="en-US" sz="2000" b="1" dirty="0">
                <a:latin typeface="Cambria" panose="02040503050406030204" pitchFamily="18" charset="0"/>
              </a:rPr>
              <a:t> () </a:t>
            </a:r>
            <a:r>
              <a:rPr lang="en-US" sz="2000" dirty="0">
                <a:latin typeface="Cambria" panose="02040503050406030204" pitchFamily="18" charset="0"/>
              </a:rPr>
              <a:t> method is called only once.</a:t>
            </a:r>
          </a:p>
          <a:p>
            <a:pPr marL="457200" lvl="0" indent="-457200" algn="just">
              <a:buFont typeface="Wingdings" panose="05000000000000000000" pitchFamily="2" charset="2"/>
              <a:buChar char="v"/>
            </a:pPr>
            <a:r>
              <a:rPr lang="en-US" sz="2000" dirty="0">
                <a:latin typeface="Cambria" panose="02040503050406030204" pitchFamily="18" charset="0"/>
              </a:rPr>
              <a:t>After initialization the servlet can service client Request. Each Request is serviced in its own separate threads. The container calls the </a:t>
            </a:r>
            <a:r>
              <a:rPr lang="en-US" sz="2000" b="1" dirty="0">
                <a:latin typeface="Cambria" panose="02040503050406030204" pitchFamily="18" charset="0"/>
              </a:rPr>
              <a:t>service()</a:t>
            </a:r>
            <a:r>
              <a:rPr lang="en-US" sz="2000" dirty="0">
                <a:latin typeface="Cambria" panose="02040503050406030204" pitchFamily="18" charset="0"/>
              </a:rPr>
              <a:t> method of the servlet for every Request.</a:t>
            </a:r>
          </a:p>
          <a:p>
            <a:pPr marL="457200" lvl="0" indent="-457200" algn="just">
              <a:buFont typeface="Wingdings" panose="05000000000000000000" pitchFamily="2" charset="2"/>
              <a:buChar char="v"/>
            </a:pPr>
            <a:r>
              <a:rPr lang="en-US" sz="2000" dirty="0">
                <a:latin typeface="Cambria" panose="02040503050406030204" pitchFamily="18" charset="0"/>
              </a:rPr>
              <a:t>And finally if the servlet is not needed any more, the container calls the </a:t>
            </a:r>
            <a:r>
              <a:rPr lang="en-US" sz="2000" b="1" dirty="0">
                <a:latin typeface="Cambria" panose="02040503050406030204" pitchFamily="18" charset="0"/>
              </a:rPr>
              <a:t>destroy()</a:t>
            </a:r>
            <a:r>
              <a:rPr lang="en-US" sz="2000" dirty="0">
                <a:latin typeface="Cambria" panose="02040503050406030204" pitchFamily="18" charset="0"/>
              </a:rPr>
              <a:t> method which takes the servlet out of service. The </a:t>
            </a:r>
            <a:r>
              <a:rPr lang="en-US" sz="2000" b="1" dirty="0">
                <a:latin typeface="Cambria" panose="02040503050406030204" pitchFamily="18" charset="0"/>
              </a:rPr>
              <a:t>destroy() </a:t>
            </a:r>
            <a:r>
              <a:rPr lang="en-US" sz="2000" dirty="0">
                <a:latin typeface="Cambria" panose="02040503050406030204" pitchFamily="18" charset="0"/>
              </a:rPr>
              <a:t> method is also called only once in the life cycle of a servlet.</a:t>
            </a:r>
          </a:p>
        </p:txBody>
      </p:sp>
    </p:spTree>
    <p:extLst>
      <p:ext uri="{BB962C8B-B14F-4D97-AF65-F5344CB8AC3E}">
        <p14:creationId xmlns:p14="http://schemas.microsoft.com/office/powerpoint/2010/main" val="1114433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33600" y="838200"/>
            <a:ext cx="2971800" cy="609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Javax.servlet.*</a:t>
            </a:r>
          </a:p>
        </p:txBody>
      </p:sp>
      <p:sp>
        <p:nvSpPr>
          <p:cNvPr id="8" name="Rounded Rectangle 7"/>
          <p:cNvSpPr/>
          <p:nvPr/>
        </p:nvSpPr>
        <p:spPr>
          <a:xfrm>
            <a:off x="2153265" y="2209800"/>
            <a:ext cx="2971800" cy="609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Servlet – Interface</a:t>
            </a:r>
          </a:p>
          <a:p>
            <a:pPr algn="ctr"/>
            <a:r>
              <a:rPr lang="en-US" dirty="0"/>
              <a:t>(</a:t>
            </a:r>
            <a:r>
              <a:rPr lang="en-US" dirty="0" err="1"/>
              <a:t>init,service,destroy</a:t>
            </a:r>
            <a:r>
              <a:rPr lang="en-US" dirty="0"/>
              <a:t>)</a:t>
            </a:r>
          </a:p>
        </p:txBody>
      </p:sp>
      <p:sp>
        <p:nvSpPr>
          <p:cNvPr id="9" name="TextBox 8"/>
          <p:cNvSpPr txBox="1"/>
          <p:nvPr/>
        </p:nvSpPr>
        <p:spPr>
          <a:xfrm>
            <a:off x="762000" y="4114800"/>
            <a:ext cx="8001000" cy="646331"/>
          </a:xfrm>
          <a:prstGeom prst="rect">
            <a:avLst/>
          </a:prstGeom>
          <a:noFill/>
        </p:spPr>
        <p:txBody>
          <a:bodyPr wrap="square" rtlCol="0">
            <a:spAutoFit/>
          </a:bodyPr>
          <a:lstStyle/>
          <a:p>
            <a:pPr algn="ctr"/>
            <a:r>
              <a:rPr lang="en-US" dirty="0"/>
              <a:t>Service is the important method of servlet Interface., which contains request processing code</a:t>
            </a:r>
          </a:p>
        </p:txBody>
      </p:sp>
    </p:spTree>
    <p:extLst>
      <p:ext uri="{BB962C8B-B14F-4D97-AF65-F5344CB8AC3E}">
        <p14:creationId xmlns:p14="http://schemas.microsoft.com/office/powerpoint/2010/main" val="31111737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Custom">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F5B7AB07-F859-4656-A1C1-DAFCFA0ACA4B}" vid="{A6E2497D-935A-4CFD-B9FD-6DCB15FA6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docProps/app.xml><?xml version="1.0" encoding="utf-8"?>
<Properties xmlns="http://schemas.openxmlformats.org/officeDocument/2006/extended-properties" xmlns:vt="http://schemas.openxmlformats.org/officeDocument/2006/docPropsVTypes">
  <Template>Mesh</Template>
  <TotalTime>301</TotalTime>
  <Words>1971</Words>
  <Application>Microsoft Office PowerPoint</Application>
  <PresentationFormat>On-screen Show (4:3)</PresentationFormat>
  <Paragraphs>208</Paragraphs>
  <Slides>42</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42</vt:i4>
      </vt:variant>
    </vt:vector>
  </HeadingPairs>
  <TitlesOfParts>
    <vt:vector size="55" baseType="lpstr">
      <vt:lpstr>Algerian</vt:lpstr>
      <vt:lpstr>Arial</vt:lpstr>
      <vt:lpstr>Bookman Old Style</vt:lpstr>
      <vt:lpstr>Calibri</vt:lpstr>
      <vt:lpstr>Calibri Light</vt:lpstr>
      <vt:lpstr>Cambria</vt:lpstr>
      <vt:lpstr>Century Gothic</vt:lpstr>
      <vt:lpstr>Franklin Gothic Book</vt:lpstr>
      <vt:lpstr>Times New Roman</vt:lpstr>
      <vt:lpstr>Wingdings</vt:lpstr>
      <vt:lpstr>Mesh</vt:lpstr>
      <vt:lpstr>Custom</vt:lpstr>
      <vt:lpstr>Office Theme</vt:lpstr>
      <vt:lpstr> Subject Code : 20MCA211 Subject Name : Web Programming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DELL-PC</dc:creator>
  <cp:lastModifiedBy>Padmaja Kishore</cp:lastModifiedBy>
  <cp:revision>56</cp:revision>
  <dcterms:created xsi:type="dcterms:W3CDTF">2021-06-05T19:09:14Z</dcterms:created>
  <dcterms:modified xsi:type="dcterms:W3CDTF">2024-08-13T10:31:24Z</dcterms:modified>
</cp:coreProperties>
</file>