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6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660C7-F385-43E0-8C21-64DBE95ECC53}" type="datetimeFigureOut">
              <a:rPr lang="en-US" smtClean="0"/>
              <a:pPr/>
              <a:t>8/8/2022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0EB81-9924-4F56-9A44-E91AB683210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660C7-F385-43E0-8C21-64DBE95ECC53}" type="datetimeFigureOut">
              <a:rPr lang="en-US" smtClean="0"/>
              <a:pPr/>
              <a:t>8/8/2022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0EB81-9924-4F56-9A44-E91AB683210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660C7-F385-43E0-8C21-64DBE95ECC53}" type="datetimeFigureOut">
              <a:rPr lang="en-US" smtClean="0"/>
              <a:pPr/>
              <a:t>8/8/2022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0EB81-9924-4F56-9A44-E91AB683210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660C7-F385-43E0-8C21-64DBE95ECC53}" type="datetimeFigureOut">
              <a:rPr lang="en-US" smtClean="0"/>
              <a:pPr/>
              <a:t>8/8/2022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0EB81-9924-4F56-9A44-E91AB683210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660C7-F385-43E0-8C21-64DBE95ECC53}" type="datetimeFigureOut">
              <a:rPr lang="en-US" smtClean="0"/>
              <a:pPr/>
              <a:t>8/8/2022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0EB81-9924-4F56-9A44-E91AB683210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660C7-F385-43E0-8C21-64DBE95ECC53}" type="datetimeFigureOut">
              <a:rPr lang="en-US" smtClean="0"/>
              <a:pPr/>
              <a:t>8/8/2022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0EB81-9924-4F56-9A44-E91AB683210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660C7-F385-43E0-8C21-64DBE95ECC53}" type="datetimeFigureOut">
              <a:rPr lang="en-US" smtClean="0"/>
              <a:pPr/>
              <a:t>8/8/2022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0EB81-9924-4F56-9A44-E91AB683210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660C7-F385-43E0-8C21-64DBE95ECC53}" type="datetimeFigureOut">
              <a:rPr lang="en-US" smtClean="0"/>
              <a:pPr/>
              <a:t>8/8/2022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0EB81-9924-4F56-9A44-E91AB683210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660C7-F385-43E0-8C21-64DBE95ECC53}" type="datetimeFigureOut">
              <a:rPr lang="en-US" smtClean="0"/>
              <a:pPr/>
              <a:t>8/8/2022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0EB81-9924-4F56-9A44-E91AB683210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660C7-F385-43E0-8C21-64DBE95ECC53}" type="datetimeFigureOut">
              <a:rPr lang="en-US" smtClean="0"/>
              <a:pPr/>
              <a:t>8/8/2022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0EB81-9924-4F56-9A44-E91AB683210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660C7-F385-43E0-8C21-64DBE95ECC53}" type="datetimeFigureOut">
              <a:rPr lang="en-US" smtClean="0"/>
              <a:pPr/>
              <a:t>8/8/2022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0EB81-9924-4F56-9A44-E91AB683210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660C7-F385-43E0-8C21-64DBE95ECC53}" type="datetimeFigureOut">
              <a:rPr lang="en-US" smtClean="0"/>
              <a:pPr/>
              <a:t>8/8/2022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0EB81-9924-4F56-9A44-E91AB683210A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00109"/>
            <a:ext cx="7772400" cy="1357321"/>
          </a:xfrm>
        </p:spPr>
        <p:txBody>
          <a:bodyPr/>
          <a:lstStyle/>
          <a:p>
            <a:r>
              <a:rPr lang="en-US" dirty="0" smtClean="0"/>
              <a:t>8086 – ARCHICTECTURE 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57496"/>
            <a:ext cx="6400800" cy="2781304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endParaRPr lang="en-IN" b="1" dirty="0"/>
          </a:p>
        </p:txBody>
      </p:sp>
      <p:pic>
        <p:nvPicPr>
          <p:cNvPr id="1026" name="Picture 2" descr="C:\Users\LAB\Desktop\ARCH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75" y="2786058"/>
            <a:ext cx="6953250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 REGISTERS</a:t>
            </a:r>
            <a:endParaRPr lang="en-IN" dirty="0"/>
          </a:p>
        </p:txBody>
      </p:sp>
      <p:pic>
        <p:nvPicPr>
          <p:cNvPr id="6146" name="Picture 2" descr="C:\Users\LAB\Desktop\REGISTE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1933" y="1600200"/>
            <a:ext cx="604013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FLAG REGISTER</a:t>
            </a:r>
            <a:endParaRPr lang="en-IN" dirty="0"/>
          </a:p>
        </p:txBody>
      </p:sp>
      <p:pic>
        <p:nvPicPr>
          <p:cNvPr id="7170" name="Picture 2" descr="C:\Users\LAB\Desktop\CONTI REGISTE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1933" y="1600200"/>
            <a:ext cx="604013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FLAG </a:t>
            </a:r>
            <a:endParaRPr lang="en-IN" dirty="0"/>
          </a:p>
        </p:txBody>
      </p:sp>
      <p:pic>
        <p:nvPicPr>
          <p:cNvPr id="8194" name="Picture 2" descr="C:\Users\LAB\Desktop\FLA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1933" y="1600200"/>
            <a:ext cx="604013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UNIT – FLAG REGISTER</a:t>
            </a:r>
            <a:endParaRPr lang="en-IN" dirty="0"/>
          </a:p>
        </p:txBody>
      </p:sp>
      <p:pic>
        <p:nvPicPr>
          <p:cNvPr id="9218" name="Picture 2" descr="C:\Users\LAB\Desktop\FLAG REGISTE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1933" y="1600200"/>
            <a:ext cx="604013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 INTERFACE UNIT</a:t>
            </a:r>
            <a:endParaRPr lang="en-IN" dirty="0"/>
          </a:p>
        </p:txBody>
      </p:sp>
      <p:pic>
        <p:nvPicPr>
          <p:cNvPr id="10242" name="Picture 2" descr="C:\Users\LAB\Desktop\INTERFAC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1933" y="1600200"/>
            <a:ext cx="604013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QUEUE</a:t>
            </a:r>
            <a:endParaRPr lang="en-IN" dirty="0"/>
          </a:p>
        </p:txBody>
      </p:sp>
      <p:pic>
        <p:nvPicPr>
          <p:cNvPr id="11266" name="Picture 2" descr="C:\Users\LAB\Desktop\QUEU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1933" y="1600200"/>
            <a:ext cx="604013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QUEUE </a:t>
            </a:r>
            <a:endParaRPr lang="en-IN" dirty="0"/>
          </a:p>
        </p:txBody>
      </p:sp>
      <p:pic>
        <p:nvPicPr>
          <p:cNvPr id="12290" name="Picture 2" descr="C:\Users\LAB\Desktop\QUEUE CO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1933" y="1600200"/>
            <a:ext cx="604013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QUEUE OPERATION </a:t>
            </a:r>
            <a:endParaRPr lang="en-IN" dirty="0"/>
          </a:p>
        </p:txBody>
      </p:sp>
      <p:pic>
        <p:nvPicPr>
          <p:cNvPr id="13314" name="Picture 2" descr="C:\Users\LAB\Desktop\QUEUE OPERATIO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1933" y="1600200"/>
            <a:ext cx="604013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SEGMENTED MEMORY</a:t>
            </a:r>
            <a:endParaRPr lang="en-IN" dirty="0"/>
          </a:p>
        </p:txBody>
      </p:sp>
      <p:pic>
        <p:nvPicPr>
          <p:cNvPr id="14338" name="Picture 2" descr="C:\Users\LAB\Desktop\SEGMENT MEMOR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1933" y="1600200"/>
            <a:ext cx="604013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SEGMENTED MEMORY</a:t>
            </a:r>
            <a:endParaRPr lang="en-IN" dirty="0"/>
          </a:p>
        </p:txBody>
      </p:sp>
      <p:pic>
        <p:nvPicPr>
          <p:cNvPr id="15362" name="Picture 2" descr="C:\Users\LAB\Desktop\MEMORY CON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1933" y="1600200"/>
            <a:ext cx="604013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pic>
        <p:nvPicPr>
          <p:cNvPr id="2051" name="Picture 3" descr="C:\Users\LAB\Desktop\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75" y="823912"/>
            <a:ext cx="6953250" cy="5210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ADVANTAGES OF SEGMENTED MEMORY</a:t>
            </a:r>
            <a:endParaRPr lang="en-IN" dirty="0"/>
          </a:p>
        </p:txBody>
      </p:sp>
      <p:pic>
        <p:nvPicPr>
          <p:cNvPr id="16386" name="Picture 2" descr="C:\Users\LAB\Desktop\ADVANTAGE SE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1933" y="1600200"/>
            <a:ext cx="604013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 REGISTERS</a:t>
            </a:r>
            <a:endParaRPr lang="en-IN" dirty="0"/>
          </a:p>
        </p:txBody>
      </p:sp>
      <p:pic>
        <p:nvPicPr>
          <p:cNvPr id="17410" name="Picture 2" descr="C:\Users\LAB\Desktop\SEGMENT REGISTE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1933" y="1600200"/>
            <a:ext cx="604013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 REGISTERS</a:t>
            </a:r>
            <a:endParaRPr lang="en-IN" dirty="0"/>
          </a:p>
        </p:txBody>
      </p:sp>
      <p:pic>
        <p:nvPicPr>
          <p:cNvPr id="18434" name="Picture 2" descr="C:\Users\LAB\Desktop\CS REGISTE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1933" y="1600200"/>
            <a:ext cx="604013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9458" name="Picture 2" descr="C:\Users\LAB\Desktop\PIN DETAIL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1933" y="1600200"/>
            <a:ext cx="604013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 POINTER</a:t>
            </a:r>
            <a:endParaRPr lang="en-IN" dirty="0"/>
          </a:p>
        </p:txBody>
      </p:sp>
      <p:pic>
        <p:nvPicPr>
          <p:cNvPr id="20482" name="Picture 2" descr="C:\Users\LAB\Desktop\INSTRUCTIO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1933" y="1600200"/>
            <a:ext cx="604013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1506" name="Picture 2" descr="C:\Users\LAB\Desktop\FORMA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1933" y="1600200"/>
            <a:ext cx="604013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25603" name="Picture 3" descr="C:\Users\LAB\Desktop\SUMMA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75" y="2071678"/>
            <a:ext cx="6953250" cy="39624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2530" name="Picture 2" descr="C:\Users\LAB\Desktop\CS-IP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1933" y="1600200"/>
            <a:ext cx="604013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3554" name="Picture 2" descr="C:\Users\LAB\Desktop\SEG AD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1933" y="1600200"/>
            <a:ext cx="604013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INTEL 8086 INTERNAL ARCHITECTURE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pic>
        <p:nvPicPr>
          <p:cNvPr id="3074" name="Picture 2" descr="C:\Users\LAB\Desktop\ARCH FIG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75" y="1428736"/>
            <a:ext cx="6953250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4578" name="Picture 2" descr="C:\Users\LAB\Desktop\CON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1933" y="1600200"/>
            <a:ext cx="604013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INTEL 8086 INTERNAL ARCHITECTURE</a:t>
            </a:r>
            <a:endParaRPr lang="en-IN" dirty="0"/>
          </a:p>
        </p:txBody>
      </p:sp>
      <p:pic>
        <p:nvPicPr>
          <p:cNvPr id="4098" name="Picture 2" descr="C:\Users\LAB\Desktop\ARC INSTRUCTIO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1933" y="1600200"/>
            <a:ext cx="604013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1000131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6" name="Picture 2" descr="C:\Users\LAB\Desktop\AA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75" y="1928802"/>
            <a:ext cx="6953250" cy="41052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UNIT </a:t>
            </a:r>
            <a:endParaRPr lang="en-IN" dirty="0"/>
          </a:p>
        </p:txBody>
      </p:sp>
      <p:pic>
        <p:nvPicPr>
          <p:cNvPr id="2050" name="Picture 2" descr="C:\Users\LAB\Desktop\AAA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1933" y="1600200"/>
            <a:ext cx="604013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 PURPOSE REGISTERS </a:t>
            </a:r>
            <a:endParaRPr lang="en-IN" dirty="0"/>
          </a:p>
        </p:txBody>
      </p:sp>
      <p:pic>
        <p:nvPicPr>
          <p:cNvPr id="3074" name="Picture 2" descr="C:\Users\LAB\Desktop\EXCU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1933" y="1600200"/>
            <a:ext cx="604013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PURPOSE REGISTERS </a:t>
            </a:r>
            <a:endParaRPr lang="en-IN" dirty="0"/>
          </a:p>
        </p:txBody>
      </p:sp>
      <p:pic>
        <p:nvPicPr>
          <p:cNvPr id="4098" name="Picture 2" descr="C:\Users\LAB\Desktop\EX CONTINU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1933" y="1600200"/>
            <a:ext cx="604013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POINTER AND INDEX REGISTERS</a:t>
            </a:r>
            <a:endParaRPr lang="en-IN" dirty="0"/>
          </a:p>
        </p:txBody>
      </p:sp>
      <p:pic>
        <p:nvPicPr>
          <p:cNvPr id="5122" name="Picture 2" descr="C:\Users\LAB\Desktop\POINTE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1933" y="1600200"/>
            <a:ext cx="604013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54</Words>
  <Application>Microsoft Office PowerPoint</Application>
  <PresentationFormat>On-screen Show (4:3)</PresentationFormat>
  <Paragraphs>23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8086 – ARCHICTECTURE </vt:lpstr>
      <vt:lpstr> </vt:lpstr>
      <vt:lpstr>INTEL 8086 INTERNAL ARCHITECTURE</vt:lpstr>
      <vt:lpstr>INTEL 8086 INTERNAL ARCHITECTURE</vt:lpstr>
      <vt:lpstr>Slide 5</vt:lpstr>
      <vt:lpstr>EXECUTION UNIT </vt:lpstr>
      <vt:lpstr>GENERAL PURPOSE REGISTERS </vt:lpstr>
      <vt:lpstr>GENERAL PURPOSE REGISTERS </vt:lpstr>
      <vt:lpstr>POINTER AND INDEX REGISTERS</vt:lpstr>
      <vt:lpstr>INDEX REGISTERS</vt:lpstr>
      <vt:lpstr>FLAG REGISTER</vt:lpstr>
      <vt:lpstr>FLAG </vt:lpstr>
      <vt:lpstr>EXECUTION UNIT – FLAG REGISTER</vt:lpstr>
      <vt:lpstr>BUS INTERFACE UNIT</vt:lpstr>
      <vt:lpstr>QUEUE</vt:lpstr>
      <vt:lpstr>QUEUE </vt:lpstr>
      <vt:lpstr>QUEUE OPERATION </vt:lpstr>
      <vt:lpstr>SEGMENTED MEMORY</vt:lpstr>
      <vt:lpstr>SEGMENTED MEMORY</vt:lpstr>
      <vt:lpstr>ADVANTAGES OF SEGMENTED MEMORY</vt:lpstr>
      <vt:lpstr>SEGMENT REGISTERS</vt:lpstr>
      <vt:lpstr>SEGMENT REGISTERS</vt:lpstr>
      <vt:lpstr>Slide 23</vt:lpstr>
      <vt:lpstr>Slide 24</vt:lpstr>
      <vt:lpstr>INSTRUCTION POINTER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Registers</dc:title>
  <dc:creator>LAB</dc:creator>
  <cp:lastModifiedBy>HOD1</cp:lastModifiedBy>
  <cp:revision>32</cp:revision>
  <dcterms:created xsi:type="dcterms:W3CDTF">2022-08-08T06:34:48Z</dcterms:created>
  <dcterms:modified xsi:type="dcterms:W3CDTF">2022-08-08T08:40:53Z</dcterms:modified>
</cp:coreProperties>
</file>