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83"/>
  </p:notesMasterIdLst>
  <p:sldIdLst>
    <p:sldId id="334" r:id="rId3"/>
    <p:sldId id="326" r:id="rId4"/>
    <p:sldId id="335" r:id="rId5"/>
    <p:sldId id="336" r:id="rId6"/>
    <p:sldId id="337" r:id="rId7"/>
    <p:sldId id="338" r:id="rId8"/>
    <p:sldId id="340" r:id="rId9"/>
    <p:sldId id="342" r:id="rId10"/>
    <p:sldId id="343" r:id="rId11"/>
    <p:sldId id="344" r:id="rId12"/>
    <p:sldId id="345" r:id="rId13"/>
    <p:sldId id="348" r:id="rId14"/>
    <p:sldId id="369" r:id="rId15"/>
    <p:sldId id="349" r:id="rId16"/>
    <p:sldId id="350" r:id="rId17"/>
    <p:sldId id="351" r:id="rId18"/>
    <p:sldId id="352"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83" r:id="rId34"/>
    <p:sldId id="378" r:id="rId35"/>
    <p:sldId id="379" r:id="rId36"/>
    <p:sldId id="380" r:id="rId37"/>
    <p:sldId id="377" r:id="rId38"/>
    <p:sldId id="370" r:id="rId39"/>
    <p:sldId id="371" r:id="rId40"/>
    <p:sldId id="372" r:id="rId41"/>
    <p:sldId id="373" r:id="rId42"/>
    <p:sldId id="374" r:id="rId43"/>
    <p:sldId id="375" r:id="rId44"/>
    <p:sldId id="376" r:id="rId45"/>
    <p:sldId id="346" r:id="rId46"/>
    <p:sldId id="347" r:id="rId47"/>
    <p:sldId id="384" r:id="rId48"/>
    <p:sldId id="386" r:id="rId49"/>
    <p:sldId id="387" r:id="rId50"/>
    <p:sldId id="385" r:id="rId51"/>
    <p:sldId id="391" r:id="rId52"/>
    <p:sldId id="394" r:id="rId53"/>
    <p:sldId id="392" r:id="rId54"/>
    <p:sldId id="395" r:id="rId55"/>
    <p:sldId id="404" r:id="rId56"/>
    <p:sldId id="415" r:id="rId57"/>
    <p:sldId id="416" r:id="rId58"/>
    <p:sldId id="410" r:id="rId59"/>
    <p:sldId id="409" r:id="rId60"/>
    <p:sldId id="411" r:id="rId61"/>
    <p:sldId id="412" r:id="rId62"/>
    <p:sldId id="413" r:id="rId63"/>
    <p:sldId id="418" r:id="rId64"/>
    <p:sldId id="417" r:id="rId65"/>
    <p:sldId id="419" r:id="rId66"/>
    <p:sldId id="420" r:id="rId67"/>
    <p:sldId id="421" r:id="rId68"/>
    <p:sldId id="422" r:id="rId69"/>
    <p:sldId id="423" r:id="rId70"/>
    <p:sldId id="424" r:id="rId71"/>
    <p:sldId id="388" r:id="rId72"/>
    <p:sldId id="389" r:id="rId73"/>
    <p:sldId id="390" r:id="rId74"/>
    <p:sldId id="396" r:id="rId75"/>
    <p:sldId id="397" r:id="rId76"/>
    <p:sldId id="398" r:id="rId77"/>
    <p:sldId id="399" r:id="rId78"/>
    <p:sldId id="400" r:id="rId79"/>
    <p:sldId id="401" r:id="rId80"/>
    <p:sldId id="402" r:id="rId81"/>
    <p:sldId id="40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userId="060db618a1fa89ff" providerId="LiveId" clId="{0279EB36-E161-4512-B300-7C326771A412}"/>
    <pc:docChg chg="undo custSel addSld modSld sldOrd">
      <pc:chgData name="Chathura" userId="060db618a1fa89ff" providerId="LiveId" clId="{0279EB36-E161-4512-B300-7C326771A412}" dt="2023-12-12T06:30:55.250" v="592" actId="113"/>
      <pc:docMkLst>
        <pc:docMk/>
      </pc:docMkLst>
      <pc:sldChg chg="addSp delSp modSp mod">
        <pc:chgData name="Chathura" userId="060db618a1fa89ff" providerId="LiveId" clId="{0279EB36-E161-4512-B300-7C326771A412}" dt="2023-12-12T06:10:37.801" v="109" actId="255"/>
        <pc:sldMkLst>
          <pc:docMk/>
          <pc:sldMk cId="3688322787" sldId="339"/>
        </pc:sldMkLst>
        <pc:spChg chg="add mod">
          <ac:chgData name="Chathura" userId="060db618a1fa89ff" providerId="LiveId" clId="{0279EB36-E161-4512-B300-7C326771A412}" dt="2023-12-12T06:10:37.801" v="109" actId="255"/>
          <ac:spMkLst>
            <pc:docMk/>
            <pc:sldMk cId="3688322787" sldId="339"/>
            <ac:spMk id="3" creationId="{4CD9110F-CD2C-57E5-13B0-E90698595BD6}"/>
          </ac:spMkLst>
        </pc:spChg>
        <pc:spChg chg="add del mod">
          <ac:chgData name="Chathura" userId="060db618a1fa89ff" providerId="LiveId" clId="{0279EB36-E161-4512-B300-7C326771A412}" dt="2023-12-12T06:09:39.026" v="76" actId="478"/>
          <ac:spMkLst>
            <pc:docMk/>
            <pc:sldMk cId="3688322787" sldId="339"/>
            <ac:spMk id="5" creationId="{0510B0FD-1325-D619-89DC-D77571F7E68D}"/>
          </ac:spMkLst>
        </pc:spChg>
        <pc:spChg chg="del">
          <ac:chgData name="Chathura" userId="060db618a1fa89ff" providerId="LiveId" clId="{0279EB36-E161-4512-B300-7C326771A412}" dt="2023-12-12T06:07:13.301" v="50" actId="478"/>
          <ac:spMkLst>
            <pc:docMk/>
            <pc:sldMk cId="3688322787" sldId="339"/>
            <ac:spMk id="11" creationId="{D3DF2423-F1C1-EC9E-799F-234AFE42D4AC}"/>
          </ac:spMkLst>
        </pc:spChg>
      </pc:sldChg>
      <pc:sldChg chg="modSp add mod">
        <pc:chgData name="Chathura" userId="060db618a1fa89ff" providerId="LiveId" clId="{0279EB36-E161-4512-B300-7C326771A412}" dt="2023-12-12T06:02:52.061" v="16" actId="6549"/>
        <pc:sldMkLst>
          <pc:docMk/>
          <pc:sldMk cId="2662400605" sldId="340"/>
        </pc:sldMkLst>
        <pc:spChg chg="mod">
          <ac:chgData name="Chathura" userId="060db618a1fa89ff" providerId="LiveId" clId="{0279EB36-E161-4512-B300-7C326771A412}" dt="2023-12-12T06:02:52.061" v="16" actId="6549"/>
          <ac:spMkLst>
            <pc:docMk/>
            <pc:sldMk cId="2662400605" sldId="340"/>
            <ac:spMk id="2" creationId="{19B45343-353D-A5AC-2EB5-7046A4221892}"/>
          </ac:spMkLst>
        </pc:spChg>
        <pc:spChg chg="mod">
          <ac:chgData name="Chathura" userId="060db618a1fa89ff" providerId="LiveId" clId="{0279EB36-E161-4512-B300-7C326771A412}" dt="2023-12-12T06:02:28.233" v="10" actId="20577"/>
          <ac:spMkLst>
            <pc:docMk/>
            <pc:sldMk cId="2662400605" sldId="340"/>
            <ac:spMk id="11" creationId="{D3DF2423-F1C1-EC9E-799F-234AFE42D4AC}"/>
          </ac:spMkLst>
        </pc:spChg>
      </pc:sldChg>
      <pc:sldChg chg="addSp delSp modSp add mod">
        <pc:chgData name="Chathura" userId="060db618a1fa89ff" providerId="LiveId" clId="{0279EB36-E161-4512-B300-7C326771A412}" dt="2023-12-12T06:09:07.673" v="72" actId="255"/>
        <pc:sldMkLst>
          <pc:docMk/>
          <pc:sldMk cId="3883207745" sldId="341"/>
        </pc:sldMkLst>
        <pc:spChg chg="mod">
          <ac:chgData name="Chathura" userId="060db618a1fa89ff" providerId="LiveId" clId="{0279EB36-E161-4512-B300-7C326771A412}" dt="2023-12-12T06:05:42.742" v="40" actId="1076"/>
          <ac:spMkLst>
            <pc:docMk/>
            <pc:sldMk cId="3883207745" sldId="341"/>
            <ac:spMk id="2" creationId="{19B45343-353D-A5AC-2EB5-7046A4221892}"/>
          </ac:spMkLst>
        </pc:spChg>
        <pc:spChg chg="add mod">
          <ac:chgData name="Chathura" userId="060db618a1fa89ff" providerId="LiveId" clId="{0279EB36-E161-4512-B300-7C326771A412}" dt="2023-12-12T06:09:07.673" v="72" actId="255"/>
          <ac:spMkLst>
            <pc:docMk/>
            <pc:sldMk cId="3883207745" sldId="341"/>
            <ac:spMk id="4" creationId="{5150EF0B-27D9-8C28-0078-528735503849}"/>
          </ac:spMkLst>
        </pc:spChg>
        <pc:spChg chg="add del mod">
          <ac:chgData name="Chathura" userId="060db618a1fa89ff" providerId="LiveId" clId="{0279EB36-E161-4512-B300-7C326771A412}" dt="2023-12-12T06:07:09.161" v="49" actId="21"/>
          <ac:spMkLst>
            <pc:docMk/>
            <pc:sldMk cId="3883207745" sldId="341"/>
            <ac:spMk id="6" creationId="{D7FB8A93-FDBD-C56C-F324-0FCB24131A82}"/>
          </ac:spMkLst>
        </pc:spChg>
        <pc:spChg chg="add mod">
          <ac:chgData name="Chathura" userId="060db618a1fa89ff" providerId="LiveId" clId="{0279EB36-E161-4512-B300-7C326771A412}" dt="2023-12-12T06:06:18.742" v="45" actId="255"/>
          <ac:spMkLst>
            <pc:docMk/>
            <pc:sldMk cId="3883207745" sldId="341"/>
            <ac:spMk id="8" creationId="{8B72E033-E949-7CA0-2C88-5CEF6959B3E3}"/>
          </ac:spMkLst>
        </pc:spChg>
        <pc:spChg chg="del">
          <ac:chgData name="Chathura" userId="060db618a1fa89ff" providerId="LiveId" clId="{0279EB36-E161-4512-B300-7C326771A412}" dt="2023-12-12T06:05:39.396" v="39" actId="478"/>
          <ac:spMkLst>
            <pc:docMk/>
            <pc:sldMk cId="3883207745" sldId="341"/>
            <ac:spMk id="11" creationId="{D3DF2423-F1C1-EC9E-799F-234AFE42D4AC}"/>
          </ac:spMkLst>
        </pc:spChg>
      </pc:sldChg>
      <pc:sldChg chg="addSp delSp modSp add mod ord">
        <pc:chgData name="Chathura" userId="060db618a1fa89ff" providerId="LiveId" clId="{0279EB36-E161-4512-B300-7C326771A412}" dt="2023-12-12T06:30:55.250" v="592" actId="113"/>
        <pc:sldMkLst>
          <pc:docMk/>
          <pc:sldMk cId="3657896306" sldId="342"/>
        </pc:sldMkLst>
        <pc:spChg chg="del mod">
          <ac:chgData name="Chathura" userId="060db618a1fa89ff" providerId="LiveId" clId="{0279EB36-E161-4512-B300-7C326771A412}" dt="2023-12-12T06:08:40.641" v="69" actId="478"/>
          <ac:spMkLst>
            <pc:docMk/>
            <pc:sldMk cId="3657896306" sldId="342"/>
            <ac:spMk id="3" creationId="{4CD9110F-CD2C-57E5-13B0-E90698595BD6}"/>
          </ac:spMkLst>
        </pc:spChg>
        <pc:spChg chg="del">
          <ac:chgData name="Chathura" userId="060db618a1fa89ff" providerId="LiveId" clId="{0279EB36-E161-4512-B300-7C326771A412}" dt="2023-12-12T06:08:43.926" v="70" actId="478"/>
          <ac:spMkLst>
            <pc:docMk/>
            <pc:sldMk cId="3657896306" sldId="342"/>
            <ac:spMk id="5" creationId="{0510B0FD-1325-D619-89DC-D77571F7E68D}"/>
          </ac:spMkLst>
        </pc:spChg>
        <pc:spChg chg="add del mod">
          <ac:chgData name="Chathura" userId="060db618a1fa89ff" providerId="LiveId" clId="{0279EB36-E161-4512-B300-7C326771A412}" dt="2023-12-12T06:12:52.277" v="198"/>
          <ac:spMkLst>
            <pc:docMk/>
            <pc:sldMk cId="3657896306" sldId="342"/>
            <ac:spMk id="6" creationId="{4F326E6D-A77A-11BB-4727-FAB4648F34A2}"/>
          </ac:spMkLst>
        </pc:spChg>
        <pc:spChg chg="add mod">
          <ac:chgData name="Chathura" userId="060db618a1fa89ff" providerId="LiveId" clId="{0279EB36-E161-4512-B300-7C326771A412}" dt="2023-12-12T06:28:57.629" v="577" actId="6549"/>
          <ac:spMkLst>
            <pc:docMk/>
            <pc:sldMk cId="3657896306" sldId="342"/>
            <ac:spMk id="8" creationId="{22D1EE77-0AA7-DF97-F619-966D063F208F}"/>
          </ac:spMkLst>
        </pc:spChg>
        <pc:spChg chg="add mod">
          <ac:chgData name="Chathura" userId="060db618a1fa89ff" providerId="LiveId" clId="{0279EB36-E161-4512-B300-7C326771A412}" dt="2023-12-12T06:19:53.693" v="426" actId="5793"/>
          <ac:spMkLst>
            <pc:docMk/>
            <pc:sldMk cId="3657896306" sldId="342"/>
            <ac:spMk id="9" creationId="{A829CCAC-2D7F-033E-4797-B97659041337}"/>
          </ac:spMkLst>
        </pc:spChg>
        <pc:spChg chg="add mod">
          <ac:chgData name="Chathura" userId="060db618a1fa89ff" providerId="LiveId" clId="{0279EB36-E161-4512-B300-7C326771A412}" dt="2023-12-12T06:30:55.250" v="592" actId="113"/>
          <ac:spMkLst>
            <pc:docMk/>
            <pc:sldMk cId="3657896306" sldId="342"/>
            <ac:spMk id="10" creationId="{9828507B-136B-C23F-0131-197227A92A5A}"/>
          </ac:spMkLst>
        </pc:spChg>
      </pc:sldChg>
      <pc:sldChg chg="delSp modSp add mod">
        <pc:chgData name="Chathura" userId="060db618a1fa89ff" providerId="LiveId" clId="{0279EB36-E161-4512-B300-7C326771A412}" dt="2023-12-12T06:13:12.608" v="211" actId="6549"/>
        <pc:sldMkLst>
          <pc:docMk/>
          <pc:sldMk cId="2386576754" sldId="343"/>
        </pc:sldMkLst>
        <pc:spChg chg="del">
          <ac:chgData name="Chathura" userId="060db618a1fa89ff" providerId="LiveId" clId="{0279EB36-E161-4512-B300-7C326771A412}" dt="2023-12-12T06:09:32.715" v="75" actId="478"/>
          <ac:spMkLst>
            <pc:docMk/>
            <pc:sldMk cId="2386576754" sldId="343"/>
            <ac:spMk id="3" creationId="{4CD9110F-CD2C-57E5-13B0-E90698595BD6}"/>
          </ac:spMkLst>
        </pc:spChg>
        <pc:spChg chg="mod">
          <ac:chgData name="Chathura" userId="060db618a1fa89ff" providerId="LiveId" clId="{0279EB36-E161-4512-B300-7C326771A412}" dt="2023-12-12T06:13:12.608" v="211" actId="6549"/>
          <ac:spMkLst>
            <pc:docMk/>
            <pc:sldMk cId="2386576754" sldId="343"/>
            <ac:spMk id="5" creationId="{0510B0FD-1325-D619-89DC-D77571F7E68D}"/>
          </ac:spMkLst>
        </pc:spChg>
      </pc:sldChg>
    </pc:docChg>
  </pc:docChgLst>
  <pc:docChgLst>
    <pc:chgData name="Chathura N. J." userId="060db618a1fa89ff" providerId="LiveId" clId="{0279EB36-E161-4512-B300-7C326771A412}"/>
    <pc:docChg chg="undo custSel addSld delSld modSld sldOrd">
      <pc:chgData name="Chathura N. J." userId="060db618a1fa89ff" providerId="LiveId" clId="{0279EB36-E161-4512-B300-7C326771A412}" dt="2024-01-06T14:00:02.525" v="17077" actId="2696"/>
      <pc:docMkLst>
        <pc:docMk/>
      </pc:docMkLst>
      <pc:sldChg chg="addSp modSp mod">
        <pc:chgData name="Chathura N. J." userId="060db618a1fa89ff" providerId="LiveId" clId="{0279EB36-E161-4512-B300-7C326771A412}" dt="2023-11-20T14:53:17.950" v="78" actId="20577"/>
        <pc:sldMkLst>
          <pc:docMk/>
          <pc:sldMk cId="0" sldId="326"/>
        </pc:sldMkLst>
        <pc:spChg chg="mod">
          <ac:chgData name="Chathura N. J." userId="060db618a1fa89ff" providerId="LiveId" clId="{0279EB36-E161-4512-B300-7C326771A412}" dt="2023-11-20T14:53:17.950" v="78" actId="20577"/>
          <ac:spMkLst>
            <pc:docMk/>
            <pc:sldMk cId="0" sldId="326"/>
            <ac:spMk id="6" creationId="{16EF5D70-6AAC-EB83-2321-9847B939038F}"/>
          </ac:spMkLst>
        </pc:spChg>
        <pc:spChg chg="add mod ord">
          <ac:chgData name="Chathura N. J." userId="060db618a1fa89ff" providerId="LiveId" clId="{0279EB36-E161-4512-B300-7C326771A412}" dt="2023-11-20T14:53:06.536" v="71" actId="171"/>
          <ac:spMkLst>
            <pc:docMk/>
            <pc:sldMk cId="0" sldId="326"/>
            <ac:spMk id="7" creationId="{F0D4D023-187F-1C04-97A2-8DA6D64A0D55}"/>
          </ac:spMkLst>
        </pc:spChg>
      </pc:sldChg>
      <pc:sldChg chg="modSp mod">
        <pc:chgData name="Chathura N. J." userId="060db618a1fa89ff" providerId="LiveId" clId="{0279EB36-E161-4512-B300-7C326771A412}" dt="2023-12-31T12:27:29.768" v="15520" actId="20577"/>
        <pc:sldMkLst>
          <pc:docMk/>
          <pc:sldMk cId="3570360674" sldId="334"/>
        </pc:sldMkLst>
        <pc:spChg chg="mod">
          <ac:chgData name="Chathura N. J." userId="060db618a1fa89ff" providerId="LiveId" clId="{0279EB36-E161-4512-B300-7C326771A412}" dt="2023-12-31T12:27:29.768" v="15520" actId="20577"/>
          <ac:spMkLst>
            <pc:docMk/>
            <pc:sldMk cId="3570360674" sldId="334"/>
            <ac:spMk id="3" creationId="{78C4C228-EDDB-B141-0119-DC9EB93383F8}"/>
          </ac:spMkLst>
        </pc:spChg>
        <pc:spChg chg="mod">
          <ac:chgData name="Chathura N. J." userId="060db618a1fa89ff" providerId="LiveId" clId="{0279EB36-E161-4512-B300-7C326771A412}" dt="2023-11-21T07:13:41.395" v="274" actId="179"/>
          <ac:spMkLst>
            <pc:docMk/>
            <pc:sldMk cId="3570360674" sldId="334"/>
            <ac:spMk id="4" creationId="{1CEE73B0-C020-8239-BC1A-96744396C971}"/>
          </ac:spMkLst>
        </pc:spChg>
      </pc:sldChg>
      <pc:sldChg chg="modSp add mod">
        <pc:chgData name="Chathura N. J." userId="060db618a1fa89ff" providerId="LiveId" clId="{0279EB36-E161-4512-B300-7C326771A412}" dt="2023-11-20T14:44:06.331" v="30" actId="179"/>
        <pc:sldMkLst>
          <pc:docMk/>
          <pc:sldMk cId="2097985613" sldId="335"/>
        </pc:sldMkLst>
        <pc:spChg chg="mod">
          <ac:chgData name="Chathura N. J." userId="060db618a1fa89ff" providerId="LiveId" clId="{0279EB36-E161-4512-B300-7C326771A412}" dt="2023-11-20T14:44:06.331" v="30" actId="179"/>
          <ac:spMkLst>
            <pc:docMk/>
            <pc:sldMk cId="2097985613" sldId="335"/>
            <ac:spMk id="6" creationId="{16EF5D70-6AAC-EB83-2321-9847B939038F}"/>
          </ac:spMkLst>
        </pc:spChg>
      </pc:sldChg>
      <pc:sldChg chg="addSp delSp modSp add mod">
        <pc:chgData name="Chathura N. J." userId="060db618a1fa89ff" providerId="LiveId" clId="{0279EB36-E161-4512-B300-7C326771A412}" dt="2023-11-20T14:48:54.877" v="68" actId="14100"/>
        <pc:sldMkLst>
          <pc:docMk/>
          <pc:sldMk cId="4106269555" sldId="336"/>
        </pc:sldMkLst>
        <pc:spChg chg="add del mod">
          <ac:chgData name="Chathura N. J." userId="060db618a1fa89ff" providerId="LiveId" clId="{0279EB36-E161-4512-B300-7C326771A412}" dt="2023-11-20T14:45:47.705" v="33" actId="478"/>
          <ac:spMkLst>
            <pc:docMk/>
            <pc:sldMk cId="4106269555" sldId="336"/>
            <ac:spMk id="3" creationId="{097155B3-4EA4-6B81-B181-C3DBB7A708C6}"/>
          </ac:spMkLst>
        </pc:spChg>
        <pc:spChg chg="add del mod">
          <ac:chgData name="Chathura N. J." userId="060db618a1fa89ff" providerId="LiveId" clId="{0279EB36-E161-4512-B300-7C326771A412}" dt="2023-11-20T14:45:55.620" v="36"/>
          <ac:spMkLst>
            <pc:docMk/>
            <pc:sldMk cId="4106269555" sldId="336"/>
            <ac:spMk id="5" creationId="{89EF0C69-5464-60C9-C0BC-51CB5AB52B1E}"/>
          </ac:spMkLst>
        </pc:spChg>
        <pc:spChg chg="del">
          <ac:chgData name="Chathura N. J." userId="060db618a1fa89ff" providerId="LiveId" clId="{0279EB36-E161-4512-B300-7C326771A412}" dt="2023-11-20T14:45:51.638" v="34" actId="478"/>
          <ac:spMkLst>
            <pc:docMk/>
            <pc:sldMk cId="4106269555" sldId="336"/>
            <ac:spMk id="6" creationId="{16EF5D70-6AAC-EB83-2321-9847B939038F}"/>
          </ac:spMkLst>
        </pc:spChg>
        <pc:spChg chg="add del mod">
          <ac:chgData name="Chathura N. J." userId="060db618a1fa89ff" providerId="LiveId" clId="{0279EB36-E161-4512-B300-7C326771A412}" dt="2023-11-20T14:47:25.527" v="40" actId="478"/>
          <ac:spMkLst>
            <pc:docMk/>
            <pc:sldMk cId="4106269555" sldId="336"/>
            <ac:spMk id="8" creationId="{FDE83A6B-6DE5-AD42-B472-6B1977395775}"/>
          </ac:spMkLst>
        </pc:spChg>
        <pc:spChg chg="add mod">
          <ac:chgData name="Chathura N. J." userId="060db618a1fa89ff" providerId="LiveId" clId="{0279EB36-E161-4512-B300-7C326771A412}" dt="2023-11-20T14:48:49.338" v="67" actId="14100"/>
          <ac:spMkLst>
            <pc:docMk/>
            <pc:sldMk cId="4106269555" sldId="336"/>
            <ac:spMk id="11" creationId="{D3DF2423-F1C1-EC9E-799F-234AFE42D4AC}"/>
          </ac:spMkLst>
        </pc:spChg>
        <pc:graphicFrameChg chg="add del mod">
          <ac:chgData name="Chathura N. J." userId="060db618a1fa89ff" providerId="LiveId" clId="{0279EB36-E161-4512-B300-7C326771A412}" dt="2023-11-20T14:45:47.705" v="33" actId="478"/>
          <ac:graphicFrameMkLst>
            <pc:docMk/>
            <pc:sldMk cId="4106269555" sldId="336"/>
            <ac:graphicFrameMk id="2" creationId="{EFD71F51-E458-08A9-7CFE-F38D0B2D7CC8}"/>
          </ac:graphicFrameMkLst>
        </pc:graphicFrameChg>
        <pc:graphicFrameChg chg="add del mod">
          <ac:chgData name="Chathura N. J." userId="060db618a1fa89ff" providerId="LiveId" clId="{0279EB36-E161-4512-B300-7C326771A412}" dt="2023-11-20T14:45:55.620" v="36"/>
          <ac:graphicFrameMkLst>
            <pc:docMk/>
            <pc:sldMk cId="4106269555" sldId="336"/>
            <ac:graphicFrameMk id="4" creationId="{C4534492-CFDE-57D6-9DC2-12CAF9EABC8C}"/>
          </ac:graphicFrameMkLst>
        </pc:graphicFrameChg>
        <pc:graphicFrameChg chg="add del mod">
          <ac:chgData name="Chathura N. J." userId="060db618a1fa89ff" providerId="LiveId" clId="{0279EB36-E161-4512-B300-7C326771A412}" dt="2023-11-20T14:47:25.527" v="40" actId="478"/>
          <ac:graphicFrameMkLst>
            <pc:docMk/>
            <pc:sldMk cId="4106269555" sldId="336"/>
            <ac:graphicFrameMk id="7" creationId="{B7721E75-750A-4B41-8664-C9E53EFEEAF1}"/>
          </ac:graphicFrameMkLst>
        </pc:graphicFrameChg>
        <pc:picChg chg="add mod">
          <ac:chgData name="Chathura N. J." userId="060db618a1fa89ff" providerId="LiveId" clId="{0279EB36-E161-4512-B300-7C326771A412}" dt="2023-11-20T14:48:54.877" v="68" actId="14100"/>
          <ac:picMkLst>
            <pc:docMk/>
            <pc:sldMk cId="4106269555" sldId="336"/>
            <ac:picMk id="10" creationId="{6E53FE95-3F39-782C-7358-A71ABB6C4D56}"/>
          </ac:picMkLst>
        </pc:picChg>
      </pc:sldChg>
      <pc:sldChg chg="addSp delSp modSp add mod">
        <pc:chgData name="Chathura N. J." userId="060db618a1fa89ff" providerId="LiveId" clId="{0279EB36-E161-4512-B300-7C326771A412}" dt="2023-11-20T14:56:36.786" v="131" actId="962"/>
        <pc:sldMkLst>
          <pc:docMk/>
          <pc:sldMk cId="2694611145" sldId="337"/>
        </pc:sldMkLst>
        <pc:spChg chg="add mod">
          <ac:chgData name="Chathura N. J." userId="060db618a1fa89ff" providerId="LiveId" clId="{0279EB36-E161-4512-B300-7C326771A412}" dt="2023-11-20T14:56:06.006" v="126" actId="179"/>
          <ac:spMkLst>
            <pc:docMk/>
            <pc:sldMk cId="2694611145" sldId="337"/>
            <ac:spMk id="2" creationId="{19B45343-353D-A5AC-2EB5-7046A4221892}"/>
          </ac:spMkLst>
        </pc:spChg>
        <pc:spChg chg="mod">
          <ac:chgData name="Chathura N. J." userId="060db618a1fa89ff" providerId="LiveId" clId="{0279EB36-E161-4512-B300-7C326771A412}" dt="2023-11-20T14:54:15.399" v="106" actId="20577"/>
          <ac:spMkLst>
            <pc:docMk/>
            <pc:sldMk cId="2694611145" sldId="337"/>
            <ac:spMk id="11" creationId="{D3DF2423-F1C1-EC9E-799F-234AFE42D4AC}"/>
          </ac:spMkLst>
        </pc:spChg>
        <pc:picChg chg="add mod">
          <ac:chgData name="Chathura N. J." userId="060db618a1fa89ff" providerId="LiveId" clId="{0279EB36-E161-4512-B300-7C326771A412}" dt="2023-11-20T14:56:36.786" v="131" actId="962"/>
          <ac:picMkLst>
            <pc:docMk/>
            <pc:sldMk cId="2694611145" sldId="337"/>
            <ac:picMk id="3" creationId="{D10910A8-A467-8A51-FD28-7C2785BCF56A}"/>
          </ac:picMkLst>
        </pc:picChg>
        <pc:picChg chg="del">
          <ac:chgData name="Chathura N. J." userId="060db618a1fa89ff" providerId="LiveId" clId="{0279EB36-E161-4512-B300-7C326771A412}" dt="2023-11-20T14:53:35.440" v="80" actId="478"/>
          <ac:picMkLst>
            <pc:docMk/>
            <pc:sldMk cId="2694611145" sldId="337"/>
            <ac:picMk id="10" creationId="{6E53FE95-3F39-782C-7358-A71ABB6C4D56}"/>
          </ac:picMkLst>
        </pc:picChg>
        <pc:picChg chg="add del mod">
          <ac:chgData name="Chathura N. J." userId="060db618a1fa89ff" providerId="LiveId" clId="{0279EB36-E161-4512-B300-7C326771A412}" dt="2023-11-20T14:56:26.766" v="127" actId="21"/>
          <ac:picMkLst>
            <pc:docMk/>
            <pc:sldMk cId="2694611145" sldId="337"/>
            <ac:picMk id="2050" creationId="{83D0562D-655D-E85B-21BF-4293278B6336}"/>
          </ac:picMkLst>
        </pc:picChg>
      </pc:sldChg>
      <pc:sldChg chg="delSp modSp add mod">
        <pc:chgData name="Chathura N. J." userId="060db618a1fa89ff" providerId="LiveId" clId="{0279EB36-E161-4512-B300-7C326771A412}" dt="2023-11-20T15:03:04.796" v="215" actId="207"/>
        <pc:sldMkLst>
          <pc:docMk/>
          <pc:sldMk cId="635001137" sldId="338"/>
        </pc:sldMkLst>
        <pc:spChg chg="mod">
          <ac:chgData name="Chathura N. J." userId="060db618a1fa89ff" providerId="LiveId" clId="{0279EB36-E161-4512-B300-7C326771A412}" dt="2023-11-20T15:03:04.796" v="215" actId="207"/>
          <ac:spMkLst>
            <pc:docMk/>
            <pc:sldMk cId="635001137" sldId="338"/>
            <ac:spMk id="2" creationId="{19B45343-353D-A5AC-2EB5-7046A4221892}"/>
          </ac:spMkLst>
        </pc:spChg>
        <pc:picChg chg="del">
          <ac:chgData name="Chathura N. J." userId="060db618a1fa89ff" providerId="LiveId" clId="{0279EB36-E161-4512-B300-7C326771A412}" dt="2023-11-20T14:58:02.070" v="133" actId="478"/>
          <ac:picMkLst>
            <pc:docMk/>
            <pc:sldMk cId="635001137" sldId="338"/>
            <ac:picMk id="3" creationId="{D10910A8-A467-8A51-FD28-7C2785BCF56A}"/>
          </ac:picMkLst>
        </pc:picChg>
      </pc:sldChg>
      <pc:sldChg chg="modSp add del mod">
        <pc:chgData name="Chathura N. J." userId="060db618a1fa89ff" providerId="LiveId" clId="{0279EB36-E161-4512-B300-7C326771A412}" dt="2023-12-27T13:45:04.519" v="275" actId="47"/>
        <pc:sldMkLst>
          <pc:docMk/>
          <pc:sldMk cId="3688322787" sldId="339"/>
        </pc:sldMkLst>
        <pc:spChg chg="mod">
          <ac:chgData name="Chathura N. J." userId="060db618a1fa89ff" providerId="LiveId" clId="{0279EB36-E161-4512-B300-7C326771A412}" dt="2023-11-20T15:03:43.306" v="225" actId="6549"/>
          <ac:spMkLst>
            <pc:docMk/>
            <pc:sldMk cId="3688322787" sldId="339"/>
            <ac:spMk id="2" creationId="{19B45343-353D-A5AC-2EB5-7046A4221892}"/>
          </ac:spMkLst>
        </pc:spChg>
        <pc:spChg chg="mod">
          <ac:chgData name="Chathura N. J." userId="060db618a1fa89ff" providerId="LiveId" clId="{0279EB36-E161-4512-B300-7C326771A412}" dt="2023-11-20T15:03:34.759" v="224" actId="20577"/>
          <ac:spMkLst>
            <pc:docMk/>
            <pc:sldMk cId="3688322787" sldId="339"/>
            <ac:spMk id="11" creationId="{D3DF2423-F1C1-EC9E-799F-234AFE42D4AC}"/>
          </ac:spMkLst>
        </pc:spChg>
      </pc:sldChg>
      <pc:sldChg chg="del">
        <pc:chgData name="Chathura N. J." userId="060db618a1fa89ff" providerId="LiveId" clId="{0279EB36-E161-4512-B300-7C326771A412}" dt="2023-12-27T13:45:04.519" v="275" actId="47"/>
        <pc:sldMkLst>
          <pc:docMk/>
          <pc:sldMk cId="3883207745" sldId="341"/>
        </pc:sldMkLst>
      </pc:sldChg>
      <pc:sldChg chg="del">
        <pc:chgData name="Chathura N. J." userId="060db618a1fa89ff" providerId="LiveId" clId="{0279EB36-E161-4512-B300-7C326771A412}" dt="2023-12-27T13:45:04.519" v="275" actId="47"/>
        <pc:sldMkLst>
          <pc:docMk/>
          <pc:sldMk cId="2386576754" sldId="343"/>
        </pc:sldMkLst>
      </pc:sldChg>
      <pc:sldChg chg="addSp delSp modSp add mod">
        <pc:chgData name="Chathura N. J." userId="060db618a1fa89ff" providerId="LiveId" clId="{0279EB36-E161-4512-B300-7C326771A412}" dt="2023-12-27T13:57:01.077" v="491" actId="5793"/>
        <pc:sldMkLst>
          <pc:docMk/>
          <pc:sldMk cId="3565532042" sldId="343"/>
        </pc:sldMkLst>
        <pc:spChg chg="add mod">
          <ac:chgData name="Chathura N. J." userId="060db618a1fa89ff" providerId="LiveId" clId="{0279EB36-E161-4512-B300-7C326771A412}" dt="2023-12-27T13:57:01.077" v="491" actId="5793"/>
          <ac:spMkLst>
            <pc:docMk/>
            <pc:sldMk cId="3565532042" sldId="343"/>
            <ac:spMk id="3" creationId="{FD009399-E3C5-7236-A639-E13EA25BBE64}"/>
          </ac:spMkLst>
        </pc:spChg>
        <pc:spChg chg="add del">
          <ac:chgData name="Chathura N. J." userId="060db618a1fa89ff" providerId="LiveId" clId="{0279EB36-E161-4512-B300-7C326771A412}" dt="2023-12-27T13:54:41.828" v="458"/>
          <ac:spMkLst>
            <pc:docMk/>
            <pc:sldMk cId="3565532042" sldId="343"/>
            <ac:spMk id="4" creationId="{8129DE4C-37F7-138F-F12B-53942FA641BA}"/>
          </ac:spMkLst>
        </pc:spChg>
        <pc:spChg chg="add del mod">
          <ac:chgData name="Chathura N. J." userId="060db618a1fa89ff" providerId="LiveId" clId="{0279EB36-E161-4512-B300-7C326771A412}" dt="2023-12-27T13:54:41.359" v="457"/>
          <ac:spMkLst>
            <pc:docMk/>
            <pc:sldMk cId="3565532042" sldId="343"/>
            <ac:spMk id="5" creationId="{A7E6E275-200B-18B5-EF57-91431A2A8E19}"/>
          </ac:spMkLst>
        </pc:spChg>
        <pc:spChg chg="add del mod">
          <ac:chgData name="Chathura N. J." userId="060db618a1fa89ff" providerId="LiveId" clId="{0279EB36-E161-4512-B300-7C326771A412}" dt="2023-12-27T13:54:40.069" v="454"/>
          <ac:spMkLst>
            <pc:docMk/>
            <pc:sldMk cId="3565532042" sldId="343"/>
            <ac:spMk id="6" creationId="{E4919FD7-362B-A0AE-37E6-FA0AE3CBFDAC}"/>
          </ac:spMkLst>
        </pc:spChg>
        <pc:spChg chg="add del mod">
          <ac:chgData name="Chathura N. J." userId="060db618a1fa89ff" providerId="LiveId" clId="{0279EB36-E161-4512-B300-7C326771A412}" dt="2023-12-27T13:56:51.996" v="485" actId="478"/>
          <ac:spMkLst>
            <pc:docMk/>
            <pc:sldMk cId="3565532042" sldId="343"/>
            <ac:spMk id="7" creationId="{5E82E460-DCB3-5554-CA84-54BC224FCFD2}"/>
          </ac:spMkLst>
        </pc:spChg>
        <pc:spChg chg="del">
          <ac:chgData name="Chathura N. J." userId="060db618a1fa89ff" providerId="LiveId" clId="{0279EB36-E161-4512-B300-7C326771A412}" dt="2023-12-27T13:45:58.317" v="277" actId="478"/>
          <ac:spMkLst>
            <pc:docMk/>
            <pc:sldMk cId="3565532042" sldId="343"/>
            <ac:spMk id="8" creationId="{22D1EE77-0AA7-DF97-F619-966D063F208F}"/>
          </ac:spMkLst>
        </pc:spChg>
        <pc:spChg chg="del">
          <ac:chgData name="Chathura N. J." userId="060db618a1fa89ff" providerId="LiveId" clId="{0279EB36-E161-4512-B300-7C326771A412}" dt="2023-12-27T13:46:01.730" v="278" actId="478"/>
          <ac:spMkLst>
            <pc:docMk/>
            <pc:sldMk cId="3565532042" sldId="343"/>
            <ac:spMk id="10" creationId="{9828507B-136B-C23F-0131-197227A92A5A}"/>
          </ac:spMkLst>
        </pc:spChg>
      </pc:sldChg>
      <pc:sldChg chg="addSp delSp modSp add mod">
        <pc:chgData name="Chathura N. J." userId="060db618a1fa89ff" providerId="LiveId" clId="{0279EB36-E161-4512-B300-7C326771A412}" dt="2023-12-28T02:21:16.674" v="2891" actId="20577"/>
        <pc:sldMkLst>
          <pc:docMk/>
          <pc:sldMk cId="3837970539" sldId="344"/>
        </pc:sldMkLst>
        <pc:spChg chg="add del mod">
          <ac:chgData name="Chathura N. J." userId="060db618a1fa89ff" providerId="LiveId" clId="{0279EB36-E161-4512-B300-7C326771A412}" dt="2023-12-28T02:21:16.674" v="2891" actId="20577"/>
          <ac:spMkLst>
            <pc:docMk/>
            <pc:sldMk cId="3837970539" sldId="344"/>
            <ac:spMk id="3" creationId="{FD009399-E3C5-7236-A639-E13EA25BBE64}"/>
          </ac:spMkLst>
        </pc:spChg>
        <pc:spChg chg="add del mod">
          <ac:chgData name="Chathura N. J." userId="060db618a1fa89ff" providerId="LiveId" clId="{0279EB36-E161-4512-B300-7C326771A412}" dt="2023-12-27T14:12:59.376" v="678" actId="478"/>
          <ac:spMkLst>
            <pc:docMk/>
            <pc:sldMk cId="3837970539" sldId="344"/>
            <ac:spMk id="5" creationId="{DC507651-0ADA-2C41-E703-CA3507FAC553}"/>
          </ac:spMkLst>
        </pc:spChg>
        <pc:graphicFrameChg chg="add del mod modGraphic">
          <ac:chgData name="Chathura N. J." userId="060db618a1fa89ff" providerId="LiveId" clId="{0279EB36-E161-4512-B300-7C326771A412}" dt="2023-12-28T02:20:45.147" v="2880" actId="478"/>
          <ac:graphicFrameMkLst>
            <pc:docMk/>
            <pc:sldMk cId="3837970539" sldId="344"/>
            <ac:graphicFrameMk id="4" creationId="{7831BFD3-476B-6F08-3A6F-A8356B094C28}"/>
          </ac:graphicFrameMkLst>
        </pc:graphicFrameChg>
        <pc:picChg chg="add del mod">
          <ac:chgData name="Chathura N. J." userId="060db618a1fa89ff" providerId="LiveId" clId="{0279EB36-E161-4512-B300-7C326771A412}" dt="2023-12-27T14:11:21.956" v="670" actId="21"/>
          <ac:picMkLst>
            <pc:docMk/>
            <pc:sldMk cId="3837970539" sldId="344"/>
            <ac:picMk id="7" creationId="{6F7A1A18-CE91-B70E-92CF-16E04F8C0686}"/>
          </ac:picMkLst>
        </pc:picChg>
      </pc:sldChg>
      <pc:sldChg chg="addSp delSp modSp add mod">
        <pc:chgData name="Chathura N. J." userId="060db618a1fa89ff" providerId="LiveId" clId="{0279EB36-E161-4512-B300-7C326771A412}" dt="2023-12-28T02:22:13.608" v="2955" actId="11"/>
        <pc:sldMkLst>
          <pc:docMk/>
          <pc:sldMk cId="3594689872" sldId="345"/>
        </pc:sldMkLst>
        <pc:spChg chg="del">
          <ac:chgData name="Chathura N. J." userId="060db618a1fa89ff" providerId="LiveId" clId="{0279EB36-E161-4512-B300-7C326771A412}" dt="2023-12-27T17:46:06.518" v="1691" actId="478"/>
          <ac:spMkLst>
            <pc:docMk/>
            <pc:sldMk cId="3594689872" sldId="345"/>
            <ac:spMk id="2" creationId="{19B45343-353D-A5AC-2EB5-7046A4221892}"/>
          </ac:spMkLst>
        </pc:spChg>
        <pc:spChg chg="del mod">
          <ac:chgData name="Chathura N. J." userId="060db618a1fa89ff" providerId="LiveId" clId="{0279EB36-E161-4512-B300-7C326771A412}" dt="2023-12-27T14:16:36.581" v="735"/>
          <ac:spMkLst>
            <pc:docMk/>
            <pc:sldMk cId="3594689872" sldId="345"/>
            <ac:spMk id="3" creationId="{FD009399-E3C5-7236-A639-E13EA25BBE64}"/>
          </ac:spMkLst>
        </pc:spChg>
        <pc:spChg chg="del">
          <ac:chgData name="Chathura N. J." userId="060db618a1fa89ff" providerId="LiveId" clId="{0279EB36-E161-4512-B300-7C326771A412}" dt="2023-12-27T14:16:36.567" v="733" actId="478"/>
          <ac:spMkLst>
            <pc:docMk/>
            <pc:sldMk cId="3594689872" sldId="345"/>
            <ac:spMk id="5" creationId="{DC507651-0ADA-2C41-E703-CA3507FAC553}"/>
          </ac:spMkLst>
        </pc:spChg>
        <pc:spChg chg="del">
          <ac:chgData name="Chathura N. J." userId="060db618a1fa89ff" providerId="LiveId" clId="{0279EB36-E161-4512-B300-7C326771A412}" dt="2023-12-27T15:25:52.899" v="1006" actId="478"/>
          <ac:spMkLst>
            <pc:docMk/>
            <pc:sldMk cId="3594689872" sldId="345"/>
            <ac:spMk id="9" creationId="{A829CCAC-2D7F-033E-4797-B97659041337}"/>
          </ac:spMkLst>
        </pc:spChg>
        <pc:spChg chg="add mod">
          <ac:chgData name="Chathura N. J." userId="060db618a1fa89ff" providerId="LiveId" clId="{0279EB36-E161-4512-B300-7C326771A412}" dt="2023-12-28T02:22:13.608" v="2955" actId="11"/>
          <ac:spMkLst>
            <pc:docMk/>
            <pc:sldMk cId="3594689872" sldId="345"/>
            <ac:spMk id="13" creationId="{788BEF3B-F4A2-3B11-3C84-388A173DAFE7}"/>
          </ac:spMkLst>
        </pc:spChg>
        <pc:graphicFrameChg chg="del mod modGraphic">
          <ac:chgData name="Chathura N. J." userId="060db618a1fa89ff" providerId="LiveId" clId="{0279EB36-E161-4512-B300-7C326771A412}" dt="2023-12-27T17:46:06.518" v="1691" actId="478"/>
          <ac:graphicFrameMkLst>
            <pc:docMk/>
            <pc:sldMk cId="3594689872" sldId="345"/>
            <ac:graphicFrameMk id="4" creationId="{7831BFD3-476B-6F08-3A6F-A8356B094C28}"/>
          </ac:graphicFrameMkLst>
        </pc:graphicFrameChg>
        <pc:picChg chg="add del mod">
          <ac:chgData name="Chathura N. J." userId="060db618a1fa89ff" providerId="LiveId" clId="{0279EB36-E161-4512-B300-7C326771A412}" dt="2023-12-27T14:54:56.103" v="932" actId="478"/>
          <ac:picMkLst>
            <pc:docMk/>
            <pc:sldMk cId="3594689872" sldId="345"/>
            <ac:picMk id="6" creationId="{41D14B83-084F-5F69-3BED-B8E3C0B2B91D}"/>
          </ac:picMkLst>
        </pc:picChg>
        <pc:picChg chg="add del mod">
          <ac:chgData name="Chathura N. J." userId="060db618a1fa89ff" providerId="LiveId" clId="{0279EB36-E161-4512-B300-7C326771A412}" dt="2023-12-27T17:46:06.518" v="1691" actId="478"/>
          <ac:picMkLst>
            <pc:docMk/>
            <pc:sldMk cId="3594689872" sldId="345"/>
            <ac:picMk id="8" creationId="{AFD5F8DE-301E-9681-084F-84A77767E2ED}"/>
          </ac:picMkLst>
        </pc:picChg>
        <pc:cxnChg chg="add del mod">
          <ac:chgData name="Chathura N. J." userId="060db618a1fa89ff" providerId="LiveId" clId="{0279EB36-E161-4512-B300-7C326771A412}" dt="2023-12-27T17:46:06.518" v="1691" actId="478"/>
          <ac:cxnSpMkLst>
            <pc:docMk/>
            <pc:sldMk cId="3594689872" sldId="345"/>
            <ac:cxnSpMk id="11" creationId="{70084FCC-3218-50F1-3068-95E51E8D0481}"/>
          </ac:cxnSpMkLst>
        </pc:cxnChg>
      </pc:sldChg>
      <pc:sldChg chg="addSp delSp modSp add mod">
        <pc:chgData name="Chathura N. J." userId="060db618a1fa89ff" providerId="LiveId" clId="{0279EB36-E161-4512-B300-7C326771A412}" dt="2023-12-27T15:09:51.873" v="981" actId="14100"/>
        <pc:sldMkLst>
          <pc:docMk/>
          <pc:sldMk cId="784942654" sldId="346"/>
        </pc:sldMkLst>
        <pc:graphicFrameChg chg="del">
          <ac:chgData name="Chathura N. J." userId="060db618a1fa89ff" providerId="LiveId" clId="{0279EB36-E161-4512-B300-7C326771A412}" dt="2023-12-27T15:06:17.663" v="968" actId="478"/>
          <ac:graphicFrameMkLst>
            <pc:docMk/>
            <pc:sldMk cId="784942654" sldId="346"/>
            <ac:graphicFrameMk id="4" creationId="{7831BFD3-476B-6F08-3A6F-A8356B094C28}"/>
          </ac:graphicFrameMkLst>
        </pc:graphicFrameChg>
        <pc:picChg chg="add del">
          <ac:chgData name="Chathura N. J." userId="060db618a1fa89ff" providerId="LiveId" clId="{0279EB36-E161-4512-B300-7C326771A412}" dt="2023-12-27T15:08:39.597" v="973" actId="22"/>
          <ac:picMkLst>
            <pc:docMk/>
            <pc:sldMk cId="784942654" sldId="346"/>
            <ac:picMk id="5" creationId="{93D306BA-0DF5-F9A8-ED6A-2A3DBAA18735}"/>
          </ac:picMkLst>
        </pc:picChg>
        <pc:picChg chg="add del">
          <ac:chgData name="Chathura N. J." userId="060db618a1fa89ff" providerId="LiveId" clId="{0279EB36-E161-4512-B300-7C326771A412}" dt="2023-12-27T15:09:01.723" v="975" actId="22"/>
          <ac:picMkLst>
            <pc:docMk/>
            <pc:sldMk cId="784942654" sldId="346"/>
            <ac:picMk id="7" creationId="{49DA127F-4697-B029-E827-8BB80512FCBB}"/>
          </ac:picMkLst>
        </pc:picChg>
        <pc:picChg chg="del">
          <ac:chgData name="Chathura N. J." userId="060db618a1fa89ff" providerId="LiveId" clId="{0279EB36-E161-4512-B300-7C326771A412}" dt="2023-12-27T15:06:19.782" v="969" actId="478"/>
          <ac:picMkLst>
            <pc:docMk/>
            <pc:sldMk cId="784942654" sldId="346"/>
            <ac:picMk id="8" creationId="{AFD5F8DE-301E-9681-084F-84A77767E2ED}"/>
          </ac:picMkLst>
        </pc:picChg>
        <pc:picChg chg="add mod">
          <ac:chgData name="Chathura N. J." userId="060db618a1fa89ff" providerId="LiveId" clId="{0279EB36-E161-4512-B300-7C326771A412}" dt="2023-12-27T15:09:51.873" v="981" actId="14100"/>
          <ac:picMkLst>
            <pc:docMk/>
            <pc:sldMk cId="784942654" sldId="346"/>
            <ac:picMk id="12" creationId="{CE7FA48C-21CF-0911-B8FA-7F3A568B7781}"/>
          </ac:picMkLst>
        </pc:picChg>
        <pc:picChg chg="add del">
          <ac:chgData name="Chathura N. J." userId="060db618a1fa89ff" providerId="LiveId" clId="{0279EB36-E161-4512-B300-7C326771A412}" dt="2023-12-27T15:08:36.264" v="971" actId="478"/>
          <ac:picMkLst>
            <pc:docMk/>
            <pc:sldMk cId="784942654" sldId="346"/>
            <ac:picMk id="2050" creationId="{13527125-F3A3-9639-56E6-CED0BA37E398}"/>
          </ac:picMkLst>
        </pc:picChg>
      </pc:sldChg>
      <pc:sldChg chg="addSp delSp add mod">
        <pc:chgData name="Chathura N. J." userId="060db618a1fa89ff" providerId="LiveId" clId="{0279EB36-E161-4512-B300-7C326771A412}" dt="2023-12-27T15:13:13.732" v="984"/>
        <pc:sldMkLst>
          <pc:docMk/>
          <pc:sldMk cId="48089427" sldId="347"/>
        </pc:sldMkLst>
        <pc:picChg chg="del">
          <ac:chgData name="Chathura N. J." userId="060db618a1fa89ff" providerId="LiveId" clId="{0279EB36-E161-4512-B300-7C326771A412}" dt="2023-12-27T15:13:11.197" v="983" actId="478"/>
          <ac:picMkLst>
            <pc:docMk/>
            <pc:sldMk cId="48089427" sldId="347"/>
            <ac:picMk id="12" creationId="{CE7FA48C-21CF-0911-B8FA-7F3A568B7781}"/>
          </ac:picMkLst>
        </pc:picChg>
        <pc:picChg chg="add">
          <ac:chgData name="Chathura N. J." userId="060db618a1fa89ff" providerId="LiveId" clId="{0279EB36-E161-4512-B300-7C326771A412}" dt="2023-12-27T15:13:13.732" v="984"/>
          <ac:picMkLst>
            <pc:docMk/>
            <pc:sldMk cId="48089427" sldId="347"/>
            <ac:picMk id="3074" creationId="{14BBF3D3-2118-FF78-5675-FA08F6696C36}"/>
          </ac:picMkLst>
        </pc:picChg>
      </pc:sldChg>
      <pc:sldChg chg="addSp delSp modSp add mod">
        <pc:chgData name="Chathura N. J." userId="060db618a1fa89ff" providerId="LiveId" clId="{0279EB36-E161-4512-B300-7C326771A412}" dt="2023-12-27T15:26:38.506" v="1014" actId="14100"/>
        <pc:sldMkLst>
          <pc:docMk/>
          <pc:sldMk cId="3439254741" sldId="348"/>
        </pc:sldMkLst>
        <pc:graphicFrameChg chg="del">
          <ac:chgData name="Chathura N. J." userId="060db618a1fa89ff" providerId="LiveId" clId="{0279EB36-E161-4512-B300-7C326771A412}" dt="2023-12-27T15:26:20.409" v="1008" actId="478"/>
          <ac:graphicFrameMkLst>
            <pc:docMk/>
            <pc:sldMk cId="3439254741" sldId="348"/>
            <ac:graphicFrameMk id="4" creationId="{7831BFD3-476B-6F08-3A6F-A8356B094C28}"/>
          </ac:graphicFrameMkLst>
        </pc:graphicFrameChg>
        <pc:picChg chg="add mod">
          <ac:chgData name="Chathura N. J." userId="060db618a1fa89ff" providerId="LiveId" clId="{0279EB36-E161-4512-B300-7C326771A412}" dt="2023-12-27T15:26:38.506" v="1014" actId="14100"/>
          <ac:picMkLst>
            <pc:docMk/>
            <pc:sldMk cId="3439254741" sldId="348"/>
            <ac:picMk id="5" creationId="{B3E59B91-4125-5F68-E09E-AB57670029D9}"/>
          </ac:picMkLst>
        </pc:picChg>
        <pc:picChg chg="del">
          <ac:chgData name="Chathura N. J." userId="060db618a1fa89ff" providerId="LiveId" clId="{0279EB36-E161-4512-B300-7C326771A412}" dt="2023-12-27T15:26:22.485" v="1009" actId="478"/>
          <ac:picMkLst>
            <pc:docMk/>
            <pc:sldMk cId="3439254741" sldId="348"/>
            <ac:picMk id="8" creationId="{AFD5F8DE-301E-9681-084F-84A77767E2ED}"/>
          </ac:picMkLst>
        </pc:picChg>
      </pc:sldChg>
      <pc:sldChg chg="addSp delSp modSp add mod">
        <pc:chgData name="Chathura N. J." userId="060db618a1fa89ff" providerId="LiveId" clId="{0279EB36-E161-4512-B300-7C326771A412}" dt="2023-12-28T13:19:33.475" v="8991" actId="14100"/>
        <pc:sldMkLst>
          <pc:docMk/>
          <pc:sldMk cId="2037508725" sldId="349"/>
        </pc:sldMkLst>
        <pc:spChg chg="mod">
          <ac:chgData name="Chathura N. J." userId="060db618a1fa89ff" providerId="LiveId" clId="{0279EB36-E161-4512-B300-7C326771A412}" dt="2023-12-27T17:31:42.424" v="1576" actId="164"/>
          <ac:spMkLst>
            <pc:docMk/>
            <pc:sldMk cId="2037508725" sldId="349"/>
            <ac:spMk id="2" creationId="{19B45343-353D-A5AC-2EB5-7046A4221892}"/>
          </ac:spMkLst>
        </pc:spChg>
        <pc:spChg chg="add mod">
          <ac:chgData name="Chathura N. J." userId="060db618a1fa89ff" providerId="LiveId" clId="{0279EB36-E161-4512-B300-7C326771A412}" dt="2023-12-27T17:31:42.424" v="1576" actId="164"/>
          <ac:spMkLst>
            <pc:docMk/>
            <pc:sldMk cId="2037508725" sldId="349"/>
            <ac:spMk id="4" creationId="{C88B078D-8386-A342-FBA6-A4AD35B23F05}"/>
          </ac:spMkLst>
        </pc:spChg>
        <pc:spChg chg="add mod topLvl">
          <ac:chgData name="Chathura N. J." userId="060db618a1fa89ff" providerId="LiveId" clId="{0279EB36-E161-4512-B300-7C326771A412}" dt="2023-12-27T17:31:42.424" v="1576" actId="164"/>
          <ac:spMkLst>
            <pc:docMk/>
            <pc:sldMk cId="2037508725" sldId="349"/>
            <ac:spMk id="6" creationId="{E70F7299-AFEB-AFC9-E392-AA9DCBFF2771}"/>
          </ac:spMkLst>
        </pc:spChg>
        <pc:spChg chg="add mod topLvl">
          <ac:chgData name="Chathura N. J." userId="060db618a1fa89ff" providerId="LiveId" clId="{0279EB36-E161-4512-B300-7C326771A412}" dt="2023-12-27T17:31:42.424" v="1576" actId="164"/>
          <ac:spMkLst>
            <pc:docMk/>
            <pc:sldMk cId="2037508725" sldId="349"/>
            <ac:spMk id="7" creationId="{2148E366-E1A6-0953-2E15-676447BB9E35}"/>
          </ac:spMkLst>
        </pc:spChg>
        <pc:spChg chg="add mod topLvl">
          <ac:chgData name="Chathura N. J." userId="060db618a1fa89ff" providerId="LiveId" clId="{0279EB36-E161-4512-B300-7C326771A412}" dt="2023-12-27T17:31:42.424" v="1576" actId="164"/>
          <ac:spMkLst>
            <pc:docMk/>
            <pc:sldMk cId="2037508725" sldId="349"/>
            <ac:spMk id="8" creationId="{CE69087C-C213-8344-1580-8928C27897CA}"/>
          </ac:spMkLst>
        </pc:spChg>
        <pc:spChg chg="add mod topLvl">
          <ac:chgData name="Chathura N. J." userId="060db618a1fa89ff" providerId="LiveId" clId="{0279EB36-E161-4512-B300-7C326771A412}" dt="2023-12-27T17:31:42.424" v="1576" actId="164"/>
          <ac:spMkLst>
            <pc:docMk/>
            <pc:sldMk cId="2037508725" sldId="349"/>
            <ac:spMk id="9" creationId="{0A77D396-2A89-4B3F-7E99-2942294818D5}"/>
          </ac:spMkLst>
        </pc:spChg>
        <pc:spChg chg="add mod topLvl">
          <ac:chgData name="Chathura N. J." userId="060db618a1fa89ff" providerId="LiveId" clId="{0279EB36-E161-4512-B300-7C326771A412}" dt="2023-12-27T17:31:42.424" v="1576" actId="164"/>
          <ac:spMkLst>
            <pc:docMk/>
            <pc:sldMk cId="2037508725" sldId="349"/>
            <ac:spMk id="10" creationId="{7F813AC4-ED47-BA05-DCB5-D5559049187C}"/>
          </ac:spMkLst>
        </pc:spChg>
        <pc:spChg chg="add mod topLvl">
          <ac:chgData name="Chathura N. J." userId="060db618a1fa89ff" providerId="LiveId" clId="{0279EB36-E161-4512-B300-7C326771A412}" dt="2023-12-27T17:31:42.424" v="1576" actId="164"/>
          <ac:spMkLst>
            <pc:docMk/>
            <pc:sldMk cId="2037508725" sldId="349"/>
            <ac:spMk id="12" creationId="{6EBAB979-DAF4-1228-1BE1-7E5AF4C5DB3A}"/>
          </ac:spMkLst>
        </pc:spChg>
        <pc:spChg chg="add mod">
          <ac:chgData name="Chathura N. J." userId="060db618a1fa89ff" providerId="LiveId" clId="{0279EB36-E161-4512-B300-7C326771A412}" dt="2023-12-27T17:31:42.424" v="1576" actId="164"/>
          <ac:spMkLst>
            <pc:docMk/>
            <pc:sldMk cId="2037508725" sldId="349"/>
            <ac:spMk id="25" creationId="{016335A6-FF40-087C-F13D-4A480CEB002A}"/>
          </ac:spMkLst>
        </pc:spChg>
        <pc:spChg chg="add mod">
          <ac:chgData name="Chathura N. J." userId="060db618a1fa89ff" providerId="LiveId" clId="{0279EB36-E161-4512-B300-7C326771A412}" dt="2023-12-27T17:31:42.424" v="1576" actId="164"/>
          <ac:spMkLst>
            <pc:docMk/>
            <pc:sldMk cId="2037508725" sldId="349"/>
            <ac:spMk id="31" creationId="{3E95030B-DB1F-16F4-C1E5-4C7A78F98456}"/>
          </ac:spMkLst>
        </pc:spChg>
        <pc:spChg chg="add mod">
          <ac:chgData name="Chathura N. J." userId="060db618a1fa89ff" providerId="LiveId" clId="{0279EB36-E161-4512-B300-7C326771A412}" dt="2023-12-27T17:31:42.424" v="1576" actId="164"/>
          <ac:spMkLst>
            <pc:docMk/>
            <pc:sldMk cId="2037508725" sldId="349"/>
            <ac:spMk id="37" creationId="{11163138-858A-AA4F-0F10-73632AB2B9DB}"/>
          </ac:spMkLst>
        </pc:spChg>
        <pc:spChg chg="add mod">
          <ac:chgData name="Chathura N. J." userId="060db618a1fa89ff" providerId="LiveId" clId="{0279EB36-E161-4512-B300-7C326771A412}" dt="2023-12-27T17:31:42.424" v="1576" actId="164"/>
          <ac:spMkLst>
            <pc:docMk/>
            <pc:sldMk cId="2037508725" sldId="349"/>
            <ac:spMk id="40" creationId="{B67C3949-86A3-3B57-804F-559595BF2AFE}"/>
          </ac:spMkLst>
        </pc:spChg>
        <pc:spChg chg="add mod">
          <ac:chgData name="Chathura N. J." userId="060db618a1fa89ff" providerId="LiveId" clId="{0279EB36-E161-4512-B300-7C326771A412}" dt="2023-12-27T17:31:42.424" v="1576" actId="164"/>
          <ac:spMkLst>
            <pc:docMk/>
            <pc:sldMk cId="2037508725" sldId="349"/>
            <ac:spMk id="44" creationId="{26DC2694-FC7C-CBE0-0F5A-317497CD7A56}"/>
          </ac:spMkLst>
        </pc:spChg>
        <pc:spChg chg="add mod">
          <ac:chgData name="Chathura N. J." userId="060db618a1fa89ff" providerId="LiveId" clId="{0279EB36-E161-4512-B300-7C326771A412}" dt="2023-12-27T17:31:42.424" v="1576" actId="164"/>
          <ac:spMkLst>
            <pc:docMk/>
            <pc:sldMk cId="2037508725" sldId="349"/>
            <ac:spMk id="45" creationId="{2BC0373A-8D8F-DFDC-1AD8-8331E83B9750}"/>
          </ac:spMkLst>
        </pc:spChg>
        <pc:spChg chg="add mod">
          <ac:chgData name="Chathura N. J." userId="060db618a1fa89ff" providerId="LiveId" clId="{0279EB36-E161-4512-B300-7C326771A412}" dt="2023-12-27T17:31:42.424" v="1576" actId="164"/>
          <ac:spMkLst>
            <pc:docMk/>
            <pc:sldMk cId="2037508725" sldId="349"/>
            <ac:spMk id="46" creationId="{86300B86-64E6-2A9D-A388-0CAEDE356117}"/>
          </ac:spMkLst>
        </pc:spChg>
        <pc:spChg chg="add mod">
          <ac:chgData name="Chathura N. J." userId="060db618a1fa89ff" providerId="LiveId" clId="{0279EB36-E161-4512-B300-7C326771A412}" dt="2023-12-28T12:41:32.049" v="7691" actId="20577"/>
          <ac:spMkLst>
            <pc:docMk/>
            <pc:sldMk cId="2037508725" sldId="349"/>
            <ac:spMk id="47" creationId="{6ABA75B6-2297-34E5-E057-611A0270EBD3}"/>
          </ac:spMkLst>
        </pc:spChg>
        <pc:spChg chg="add mod">
          <ac:chgData name="Chathura N. J." userId="060db618a1fa89ff" providerId="LiveId" clId="{0279EB36-E161-4512-B300-7C326771A412}" dt="2023-12-27T17:31:42.424" v="1576" actId="164"/>
          <ac:spMkLst>
            <pc:docMk/>
            <pc:sldMk cId="2037508725" sldId="349"/>
            <ac:spMk id="57" creationId="{55DDD34C-4C71-98D0-9A7B-FCB405E43BC6}"/>
          </ac:spMkLst>
        </pc:spChg>
        <pc:spChg chg="add mod">
          <ac:chgData name="Chathura N. J." userId="060db618a1fa89ff" providerId="LiveId" clId="{0279EB36-E161-4512-B300-7C326771A412}" dt="2023-12-27T17:31:42.424" v="1576" actId="164"/>
          <ac:spMkLst>
            <pc:docMk/>
            <pc:sldMk cId="2037508725" sldId="349"/>
            <ac:spMk id="62" creationId="{326B05AF-737F-C7D4-B11F-746CD6A0FE42}"/>
          </ac:spMkLst>
        </pc:spChg>
        <pc:spChg chg="add mod">
          <ac:chgData name="Chathura N. J." userId="060db618a1fa89ff" providerId="LiveId" clId="{0279EB36-E161-4512-B300-7C326771A412}" dt="2023-12-27T17:31:42.424" v="1576" actId="164"/>
          <ac:spMkLst>
            <pc:docMk/>
            <pc:sldMk cId="2037508725" sldId="349"/>
            <ac:spMk id="63" creationId="{94720B84-B2D4-7B71-9254-4E33FE26423E}"/>
          </ac:spMkLst>
        </pc:spChg>
        <pc:spChg chg="add mod">
          <ac:chgData name="Chathura N. J." userId="060db618a1fa89ff" providerId="LiveId" clId="{0279EB36-E161-4512-B300-7C326771A412}" dt="2023-12-27T17:31:42.424" v="1576" actId="164"/>
          <ac:spMkLst>
            <pc:docMk/>
            <pc:sldMk cId="2037508725" sldId="349"/>
            <ac:spMk id="68" creationId="{8A69D0D4-2734-8939-4CC3-01CF40E8FC3A}"/>
          </ac:spMkLst>
        </pc:spChg>
        <pc:spChg chg="add mod">
          <ac:chgData name="Chathura N. J." userId="060db618a1fa89ff" providerId="LiveId" clId="{0279EB36-E161-4512-B300-7C326771A412}" dt="2023-12-27T17:31:42.424" v="1576" actId="164"/>
          <ac:spMkLst>
            <pc:docMk/>
            <pc:sldMk cId="2037508725" sldId="349"/>
            <ac:spMk id="71" creationId="{75500B4B-3147-87C6-ED8C-F284A8AC4E84}"/>
          </ac:spMkLst>
        </pc:spChg>
        <pc:spChg chg="add mod">
          <ac:chgData name="Chathura N. J." userId="060db618a1fa89ff" providerId="LiveId" clId="{0279EB36-E161-4512-B300-7C326771A412}" dt="2023-12-27T17:31:42.424" v="1576" actId="164"/>
          <ac:spMkLst>
            <pc:docMk/>
            <pc:sldMk cId="2037508725" sldId="349"/>
            <ac:spMk id="77" creationId="{B7C388A9-4B93-57C5-74AA-090A71EDFB61}"/>
          </ac:spMkLst>
        </pc:spChg>
        <pc:spChg chg="add mod">
          <ac:chgData name="Chathura N. J." userId="060db618a1fa89ff" providerId="LiveId" clId="{0279EB36-E161-4512-B300-7C326771A412}" dt="2023-12-27T17:31:42.424" v="1576" actId="164"/>
          <ac:spMkLst>
            <pc:docMk/>
            <pc:sldMk cId="2037508725" sldId="349"/>
            <ac:spMk id="78" creationId="{84E48405-D776-57EA-D347-3434F4D5CD92}"/>
          </ac:spMkLst>
        </pc:spChg>
        <pc:spChg chg="add del mod">
          <ac:chgData name="Chathura N. J." userId="060db618a1fa89ff" providerId="LiveId" clId="{0279EB36-E161-4512-B300-7C326771A412}" dt="2023-12-28T13:19:14.943" v="8989" actId="478"/>
          <ac:spMkLst>
            <pc:docMk/>
            <pc:sldMk cId="2037508725" sldId="349"/>
            <ac:spMk id="79" creationId="{8CC4EB48-1854-FE9C-8E0B-6B56DF1984DC}"/>
          </ac:spMkLst>
        </pc:spChg>
        <pc:grpChg chg="add del mod">
          <ac:chgData name="Chathura N. J." userId="060db618a1fa89ff" providerId="LiveId" clId="{0279EB36-E161-4512-B300-7C326771A412}" dt="2023-12-27T17:26:22.024" v="1519" actId="165"/>
          <ac:grpSpMkLst>
            <pc:docMk/>
            <pc:sldMk cId="2037508725" sldId="349"/>
            <ac:grpSpMk id="13" creationId="{95B573F5-7D69-692A-D818-53BAF265187E}"/>
          </ac:grpSpMkLst>
        </pc:grpChg>
        <pc:grpChg chg="add mod">
          <ac:chgData name="Chathura N. J." userId="060db618a1fa89ff" providerId="LiveId" clId="{0279EB36-E161-4512-B300-7C326771A412}" dt="2023-12-27T17:31:47.166" v="1577" actId="1076"/>
          <ac:grpSpMkLst>
            <pc:docMk/>
            <pc:sldMk cId="2037508725" sldId="349"/>
            <ac:grpSpMk id="98" creationId="{C2F78D6B-FCDE-9FFC-6ACB-D4693B80168B}"/>
          </ac:grpSpMkLst>
        </pc:grpChg>
        <pc:graphicFrameChg chg="add del mod modGraphic">
          <ac:chgData name="Chathura N. J." userId="060db618a1fa89ff" providerId="LiveId" clId="{0279EB36-E161-4512-B300-7C326771A412}" dt="2023-12-27T15:52:06.549" v="1051" actId="478"/>
          <ac:graphicFrameMkLst>
            <pc:docMk/>
            <pc:sldMk cId="2037508725" sldId="349"/>
            <ac:graphicFrameMk id="3" creationId="{735892C3-62D5-88F1-D8EC-67EBA6F6A281}"/>
          </ac:graphicFrameMkLst>
        </pc:graphicFrameChg>
        <pc:graphicFrameChg chg="add del mod">
          <ac:chgData name="Chathura N. J." userId="060db618a1fa89ff" providerId="LiveId" clId="{0279EB36-E161-4512-B300-7C326771A412}" dt="2023-12-27T17:20:18.558" v="1439" actId="21"/>
          <ac:graphicFrameMkLst>
            <pc:docMk/>
            <pc:sldMk cId="2037508725" sldId="349"/>
            <ac:graphicFrameMk id="67" creationId="{B116EE28-8102-33D6-14EA-128035310CF4}"/>
          </ac:graphicFrameMkLst>
        </pc:graphicFrameChg>
        <pc:picChg chg="del">
          <ac:chgData name="Chathura N. J." userId="060db618a1fa89ff" providerId="LiveId" clId="{0279EB36-E161-4512-B300-7C326771A412}" dt="2023-12-27T15:27:19.570" v="1016" actId="478"/>
          <ac:picMkLst>
            <pc:docMk/>
            <pc:sldMk cId="2037508725" sldId="349"/>
            <ac:picMk id="5" creationId="{B3E59B91-4125-5F68-E09E-AB57670029D9}"/>
          </ac:picMkLst>
        </pc:picChg>
        <pc:cxnChg chg="del">
          <ac:chgData name="Chathura N. J." userId="060db618a1fa89ff" providerId="LiveId" clId="{0279EB36-E161-4512-B300-7C326771A412}" dt="2023-12-27T15:52:14.362" v="1052" actId="478"/>
          <ac:cxnSpMkLst>
            <pc:docMk/>
            <pc:sldMk cId="2037508725" sldId="349"/>
            <ac:cxnSpMk id="11" creationId="{70084FCC-3218-50F1-3068-95E51E8D0481}"/>
          </ac:cxnSpMkLst>
        </pc:cxnChg>
        <pc:cxnChg chg="add mod">
          <ac:chgData name="Chathura N. J." userId="060db618a1fa89ff" providerId="LiveId" clId="{0279EB36-E161-4512-B300-7C326771A412}" dt="2023-12-27T17:31:42.424" v="1576" actId="164"/>
          <ac:cxnSpMkLst>
            <pc:docMk/>
            <pc:sldMk cId="2037508725" sldId="349"/>
            <ac:cxnSpMk id="15" creationId="{DEA51BA0-BE20-2E1D-2D96-FF175F6734CC}"/>
          </ac:cxnSpMkLst>
        </pc:cxnChg>
        <pc:cxnChg chg="add mod">
          <ac:chgData name="Chathura N. J." userId="060db618a1fa89ff" providerId="LiveId" clId="{0279EB36-E161-4512-B300-7C326771A412}" dt="2023-12-27T17:31:42.424" v="1576" actId="164"/>
          <ac:cxnSpMkLst>
            <pc:docMk/>
            <pc:sldMk cId="2037508725" sldId="349"/>
            <ac:cxnSpMk id="19" creationId="{EAE8B571-3C46-C7BF-4FBC-9DE1365B4E94}"/>
          </ac:cxnSpMkLst>
        </pc:cxnChg>
        <pc:cxnChg chg="add mod">
          <ac:chgData name="Chathura N. J." userId="060db618a1fa89ff" providerId="LiveId" clId="{0279EB36-E161-4512-B300-7C326771A412}" dt="2023-12-27T17:31:42.424" v="1576" actId="164"/>
          <ac:cxnSpMkLst>
            <pc:docMk/>
            <pc:sldMk cId="2037508725" sldId="349"/>
            <ac:cxnSpMk id="20" creationId="{115443E2-D503-76E2-C40C-419DDB747998}"/>
          </ac:cxnSpMkLst>
        </pc:cxnChg>
        <pc:cxnChg chg="add mod">
          <ac:chgData name="Chathura N. J." userId="060db618a1fa89ff" providerId="LiveId" clId="{0279EB36-E161-4512-B300-7C326771A412}" dt="2023-12-27T17:31:42.424" v="1576" actId="164"/>
          <ac:cxnSpMkLst>
            <pc:docMk/>
            <pc:sldMk cId="2037508725" sldId="349"/>
            <ac:cxnSpMk id="21" creationId="{E0B0E5D2-E79F-6D38-1F82-788D7B5077B6}"/>
          </ac:cxnSpMkLst>
        </pc:cxnChg>
        <pc:cxnChg chg="add mod">
          <ac:chgData name="Chathura N. J." userId="060db618a1fa89ff" providerId="LiveId" clId="{0279EB36-E161-4512-B300-7C326771A412}" dt="2023-12-27T17:31:42.424" v="1576" actId="164"/>
          <ac:cxnSpMkLst>
            <pc:docMk/>
            <pc:sldMk cId="2037508725" sldId="349"/>
            <ac:cxnSpMk id="22" creationId="{43736184-FC62-F087-D76E-977E1149B16A}"/>
          </ac:cxnSpMkLst>
        </pc:cxnChg>
        <pc:cxnChg chg="add mod">
          <ac:chgData name="Chathura N. J." userId="060db618a1fa89ff" providerId="LiveId" clId="{0279EB36-E161-4512-B300-7C326771A412}" dt="2023-12-27T17:31:42.424" v="1576" actId="164"/>
          <ac:cxnSpMkLst>
            <pc:docMk/>
            <pc:sldMk cId="2037508725" sldId="349"/>
            <ac:cxnSpMk id="23" creationId="{AFD6563A-D20F-BAED-D73C-C5F86CC3A271}"/>
          </ac:cxnSpMkLst>
        </pc:cxnChg>
        <pc:cxnChg chg="add mod">
          <ac:chgData name="Chathura N. J." userId="060db618a1fa89ff" providerId="LiveId" clId="{0279EB36-E161-4512-B300-7C326771A412}" dt="2023-12-27T17:31:42.424" v="1576" actId="164"/>
          <ac:cxnSpMkLst>
            <pc:docMk/>
            <pc:sldMk cId="2037508725" sldId="349"/>
            <ac:cxnSpMk id="24" creationId="{9A9F4C5D-DE58-CC8B-0D1E-586E9DE24F96}"/>
          </ac:cxnSpMkLst>
        </pc:cxnChg>
        <pc:cxnChg chg="add mod">
          <ac:chgData name="Chathura N. J." userId="060db618a1fa89ff" providerId="LiveId" clId="{0279EB36-E161-4512-B300-7C326771A412}" dt="2023-12-27T17:31:42.424" v="1576" actId="164"/>
          <ac:cxnSpMkLst>
            <pc:docMk/>
            <pc:sldMk cId="2037508725" sldId="349"/>
            <ac:cxnSpMk id="27" creationId="{22B245DA-234A-2D73-59AE-ECB2F19E953E}"/>
          </ac:cxnSpMkLst>
        </pc:cxnChg>
        <pc:cxnChg chg="add del mod">
          <ac:chgData name="Chathura N. J." userId="060db618a1fa89ff" providerId="LiveId" clId="{0279EB36-E161-4512-B300-7C326771A412}" dt="2023-12-27T16:10:20.913" v="1312" actId="478"/>
          <ac:cxnSpMkLst>
            <pc:docMk/>
            <pc:sldMk cId="2037508725" sldId="349"/>
            <ac:cxnSpMk id="29" creationId="{97816996-27FA-C48C-D6B5-F9A6F6C09F1D}"/>
          </ac:cxnSpMkLst>
        </pc:cxnChg>
        <pc:cxnChg chg="add mod">
          <ac:chgData name="Chathura N. J." userId="060db618a1fa89ff" providerId="LiveId" clId="{0279EB36-E161-4512-B300-7C326771A412}" dt="2023-12-27T17:31:42.424" v="1576" actId="164"/>
          <ac:cxnSpMkLst>
            <pc:docMk/>
            <pc:sldMk cId="2037508725" sldId="349"/>
            <ac:cxnSpMk id="30" creationId="{94506151-C9DA-BD05-CAA8-99887C39BCF0}"/>
          </ac:cxnSpMkLst>
        </pc:cxnChg>
        <pc:cxnChg chg="add mod">
          <ac:chgData name="Chathura N. J." userId="060db618a1fa89ff" providerId="LiveId" clId="{0279EB36-E161-4512-B300-7C326771A412}" dt="2023-12-27T17:31:42.424" v="1576" actId="164"/>
          <ac:cxnSpMkLst>
            <pc:docMk/>
            <pc:sldMk cId="2037508725" sldId="349"/>
            <ac:cxnSpMk id="35" creationId="{D2D0A977-0FC0-FF4B-D314-B6724D2A89E7}"/>
          </ac:cxnSpMkLst>
        </pc:cxnChg>
        <pc:cxnChg chg="add mod">
          <ac:chgData name="Chathura N. J." userId="060db618a1fa89ff" providerId="LiveId" clId="{0279EB36-E161-4512-B300-7C326771A412}" dt="2023-12-27T17:31:42.424" v="1576" actId="164"/>
          <ac:cxnSpMkLst>
            <pc:docMk/>
            <pc:sldMk cId="2037508725" sldId="349"/>
            <ac:cxnSpMk id="38" creationId="{B25D7E06-674F-0B29-07F5-46D948A04043}"/>
          </ac:cxnSpMkLst>
        </pc:cxnChg>
        <pc:cxnChg chg="add mod">
          <ac:chgData name="Chathura N. J." userId="060db618a1fa89ff" providerId="LiveId" clId="{0279EB36-E161-4512-B300-7C326771A412}" dt="2023-12-27T17:31:42.424" v="1576" actId="164"/>
          <ac:cxnSpMkLst>
            <pc:docMk/>
            <pc:sldMk cId="2037508725" sldId="349"/>
            <ac:cxnSpMk id="39" creationId="{0AC34F50-43A8-7D29-14C5-FF5F762355E5}"/>
          </ac:cxnSpMkLst>
        </pc:cxnChg>
        <pc:cxnChg chg="add mod">
          <ac:chgData name="Chathura N. J." userId="060db618a1fa89ff" providerId="LiveId" clId="{0279EB36-E161-4512-B300-7C326771A412}" dt="2023-12-27T17:31:42.424" v="1576" actId="164"/>
          <ac:cxnSpMkLst>
            <pc:docMk/>
            <pc:sldMk cId="2037508725" sldId="349"/>
            <ac:cxnSpMk id="41" creationId="{4750B34A-1D35-7B07-8856-B9B621F1BC27}"/>
          </ac:cxnSpMkLst>
        </pc:cxnChg>
        <pc:cxnChg chg="add mod">
          <ac:chgData name="Chathura N. J." userId="060db618a1fa89ff" providerId="LiveId" clId="{0279EB36-E161-4512-B300-7C326771A412}" dt="2023-12-27T17:31:42.424" v="1576" actId="164"/>
          <ac:cxnSpMkLst>
            <pc:docMk/>
            <pc:sldMk cId="2037508725" sldId="349"/>
            <ac:cxnSpMk id="42" creationId="{13B1202E-365F-1BD1-4AE2-D8198B896945}"/>
          </ac:cxnSpMkLst>
        </pc:cxnChg>
        <pc:cxnChg chg="add mod">
          <ac:chgData name="Chathura N. J." userId="060db618a1fa89ff" providerId="LiveId" clId="{0279EB36-E161-4512-B300-7C326771A412}" dt="2023-12-27T17:31:42.424" v="1576" actId="164"/>
          <ac:cxnSpMkLst>
            <pc:docMk/>
            <pc:sldMk cId="2037508725" sldId="349"/>
            <ac:cxnSpMk id="49" creationId="{75E32567-0BF7-C764-58B5-9C2F2D00FB52}"/>
          </ac:cxnSpMkLst>
        </pc:cxnChg>
        <pc:cxnChg chg="add mod">
          <ac:chgData name="Chathura N. J." userId="060db618a1fa89ff" providerId="LiveId" clId="{0279EB36-E161-4512-B300-7C326771A412}" dt="2023-12-27T17:31:42.424" v="1576" actId="164"/>
          <ac:cxnSpMkLst>
            <pc:docMk/>
            <pc:sldMk cId="2037508725" sldId="349"/>
            <ac:cxnSpMk id="50" creationId="{9E2DB2E7-CD4D-1544-2EB1-CC6D36BF0C4E}"/>
          </ac:cxnSpMkLst>
        </pc:cxnChg>
        <pc:cxnChg chg="add mod">
          <ac:chgData name="Chathura N. J." userId="060db618a1fa89ff" providerId="LiveId" clId="{0279EB36-E161-4512-B300-7C326771A412}" dt="2023-12-27T17:31:42.424" v="1576" actId="164"/>
          <ac:cxnSpMkLst>
            <pc:docMk/>
            <pc:sldMk cId="2037508725" sldId="349"/>
            <ac:cxnSpMk id="51" creationId="{63D06FD3-B117-68A4-7C94-C412FA35E172}"/>
          </ac:cxnSpMkLst>
        </pc:cxnChg>
        <pc:cxnChg chg="add mod">
          <ac:chgData name="Chathura N. J." userId="060db618a1fa89ff" providerId="LiveId" clId="{0279EB36-E161-4512-B300-7C326771A412}" dt="2023-12-27T17:31:42.424" v="1576" actId="164"/>
          <ac:cxnSpMkLst>
            <pc:docMk/>
            <pc:sldMk cId="2037508725" sldId="349"/>
            <ac:cxnSpMk id="52" creationId="{1A25B098-3E35-CBE1-7EAB-B94558776554}"/>
          </ac:cxnSpMkLst>
        </pc:cxnChg>
        <pc:cxnChg chg="add mod">
          <ac:chgData name="Chathura N. J." userId="060db618a1fa89ff" providerId="LiveId" clId="{0279EB36-E161-4512-B300-7C326771A412}" dt="2023-12-27T17:31:42.424" v="1576" actId="164"/>
          <ac:cxnSpMkLst>
            <pc:docMk/>
            <pc:sldMk cId="2037508725" sldId="349"/>
            <ac:cxnSpMk id="55" creationId="{66785B2B-A54D-0E2B-0300-22F364C944CC}"/>
          </ac:cxnSpMkLst>
        </pc:cxnChg>
        <pc:cxnChg chg="add mod">
          <ac:chgData name="Chathura N. J." userId="060db618a1fa89ff" providerId="LiveId" clId="{0279EB36-E161-4512-B300-7C326771A412}" dt="2023-12-27T17:31:42.424" v="1576" actId="164"/>
          <ac:cxnSpMkLst>
            <pc:docMk/>
            <pc:sldMk cId="2037508725" sldId="349"/>
            <ac:cxnSpMk id="58" creationId="{09EE1F21-2C93-37A6-49BA-37D4DFE1781D}"/>
          </ac:cxnSpMkLst>
        </pc:cxnChg>
        <pc:cxnChg chg="add mod">
          <ac:chgData name="Chathura N. J." userId="060db618a1fa89ff" providerId="LiveId" clId="{0279EB36-E161-4512-B300-7C326771A412}" dt="2023-12-27T17:31:42.424" v="1576" actId="164"/>
          <ac:cxnSpMkLst>
            <pc:docMk/>
            <pc:sldMk cId="2037508725" sldId="349"/>
            <ac:cxnSpMk id="61" creationId="{32AB9257-A1AD-B930-DEEF-E6771B69262C}"/>
          </ac:cxnSpMkLst>
        </pc:cxnChg>
        <pc:cxnChg chg="add mod">
          <ac:chgData name="Chathura N. J." userId="060db618a1fa89ff" providerId="LiveId" clId="{0279EB36-E161-4512-B300-7C326771A412}" dt="2023-12-27T17:31:42.424" v="1576" actId="164"/>
          <ac:cxnSpMkLst>
            <pc:docMk/>
            <pc:sldMk cId="2037508725" sldId="349"/>
            <ac:cxnSpMk id="64" creationId="{47E8A1D0-D7C2-B58F-66E1-8007B75429EA}"/>
          </ac:cxnSpMkLst>
        </pc:cxnChg>
        <pc:cxnChg chg="add mod">
          <ac:chgData name="Chathura N. J." userId="060db618a1fa89ff" providerId="LiveId" clId="{0279EB36-E161-4512-B300-7C326771A412}" dt="2023-12-27T17:31:42.424" v="1576" actId="164"/>
          <ac:cxnSpMkLst>
            <pc:docMk/>
            <pc:sldMk cId="2037508725" sldId="349"/>
            <ac:cxnSpMk id="65" creationId="{6C2C8968-D28C-4D89-8A07-E904293EFE54}"/>
          </ac:cxnSpMkLst>
        </pc:cxnChg>
        <pc:cxnChg chg="add mod">
          <ac:chgData name="Chathura N. J." userId="060db618a1fa89ff" providerId="LiveId" clId="{0279EB36-E161-4512-B300-7C326771A412}" dt="2023-12-27T17:31:42.424" v="1576" actId="164"/>
          <ac:cxnSpMkLst>
            <pc:docMk/>
            <pc:sldMk cId="2037508725" sldId="349"/>
            <ac:cxnSpMk id="70" creationId="{985D101F-9588-18A4-0D68-FF9D40F7D5A5}"/>
          </ac:cxnSpMkLst>
        </pc:cxnChg>
        <pc:cxnChg chg="add mod">
          <ac:chgData name="Chathura N. J." userId="060db618a1fa89ff" providerId="LiveId" clId="{0279EB36-E161-4512-B300-7C326771A412}" dt="2023-12-27T17:31:42.424" v="1576" actId="164"/>
          <ac:cxnSpMkLst>
            <pc:docMk/>
            <pc:sldMk cId="2037508725" sldId="349"/>
            <ac:cxnSpMk id="75" creationId="{99D7D519-6EBE-803D-3DE5-3B51D290D7CA}"/>
          </ac:cxnSpMkLst>
        </pc:cxnChg>
        <pc:cxnChg chg="add mod">
          <ac:chgData name="Chathura N. J." userId="060db618a1fa89ff" providerId="LiveId" clId="{0279EB36-E161-4512-B300-7C326771A412}" dt="2023-12-28T13:19:33.475" v="8991" actId="14100"/>
          <ac:cxnSpMkLst>
            <pc:docMk/>
            <pc:sldMk cId="2037508725" sldId="349"/>
            <ac:cxnSpMk id="80" creationId="{826281D2-3766-B30A-FBDD-995796652BEA}"/>
          </ac:cxnSpMkLst>
        </pc:cxnChg>
        <pc:cxnChg chg="add mod">
          <ac:chgData name="Chathura N. J." userId="060db618a1fa89ff" providerId="LiveId" clId="{0279EB36-E161-4512-B300-7C326771A412}" dt="2023-12-27T17:31:42.424" v="1576" actId="164"/>
          <ac:cxnSpMkLst>
            <pc:docMk/>
            <pc:sldMk cId="2037508725" sldId="349"/>
            <ac:cxnSpMk id="81" creationId="{863053AC-6038-222E-47D2-FEBF0DE92AEE}"/>
          </ac:cxnSpMkLst>
        </pc:cxnChg>
        <pc:cxnChg chg="add mod">
          <ac:chgData name="Chathura N. J." userId="060db618a1fa89ff" providerId="LiveId" clId="{0279EB36-E161-4512-B300-7C326771A412}" dt="2023-12-27T17:31:42.424" v="1576" actId="164"/>
          <ac:cxnSpMkLst>
            <pc:docMk/>
            <pc:sldMk cId="2037508725" sldId="349"/>
            <ac:cxnSpMk id="83" creationId="{C5B389E3-A493-A709-ADAE-B40FE90649E0}"/>
          </ac:cxnSpMkLst>
        </pc:cxnChg>
        <pc:cxnChg chg="add del mod">
          <ac:chgData name="Chathura N. J." userId="060db618a1fa89ff" providerId="LiveId" clId="{0279EB36-E161-4512-B300-7C326771A412}" dt="2023-12-28T13:19:20.545" v="8990" actId="478"/>
          <ac:cxnSpMkLst>
            <pc:docMk/>
            <pc:sldMk cId="2037508725" sldId="349"/>
            <ac:cxnSpMk id="84" creationId="{EF115F26-3AD2-1A5B-6401-438E760135E3}"/>
          </ac:cxnSpMkLst>
        </pc:cxnChg>
      </pc:sldChg>
      <pc:sldChg chg="addSp delSp modSp add mod">
        <pc:chgData name="Chathura N. J." userId="060db618a1fa89ff" providerId="LiveId" clId="{0279EB36-E161-4512-B300-7C326771A412}" dt="2023-12-27T17:39:29.758" v="1619" actId="207"/>
        <pc:sldMkLst>
          <pc:docMk/>
          <pc:sldMk cId="2797040846" sldId="350"/>
        </pc:sldMkLst>
        <pc:grpChg chg="del">
          <ac:chgData name="Chathura N. J." userId="060db618a1fa89ff" providerId="LiveId" clId="{0279EB36-E161-4512-B300-7C326771A412}" dt="2023-12-27T17:32:24.406" v="1579" actId="478"/>
          <ac:grpSpMkLst>
            <pc:docMk/>
            <pc:sldMk cId="2797040846" sldId="350"/>
            <ac:grpSpMk id="98" creationId="{C2F78D6B-FCDE-9FFC-6ACB-D4693B80168B}"/>
          </ac:grpSpMkLst>
        </pc:grpChg>
        <pc:graphicFrameChg chg="add mod modGraphic">
          <ac:chgData name="Chathura N. J." userId="060db618a1fa89ff" providerId="LiveId" clId="{0279EB36-E161-4512-B300-7C326771A412}" dt="2023-12-27T17:39:29.758" v="1619" actId="207"/>
          <ac:graphicFrameMkLst>
            <pc:docMk/>
            <pc:sldMk cId="2797040846" sldId="350"/>
            <ac:graphicFrameMk id="3" creationId="{4DFFEF4A-26B8-35CC-ACDC-75FE3F8ED386}"/>
          </ac:graphicFrameMkLst>
        </pc:graphicFrameChg>
        <pc:cxnChg chg="mod">
          <ac:chgData name="Chathura N. J." userId="060db618a1fa89ff" providerId="LiveId" clId="{0279EB36-E161-4512-B300-7C326771A412}" dt="2023-12-27T17:32:24.406" v="1579" actId="478"/>
          <ac:cxnSpMkLst>
            <pc:docMk/>
            <pc:sldMk cId="2797040846" sldId="350"/>
            <ac:cxnSpMk id="30" creationId="{94506151-C9DA-BD05-CAA8-99887C39BCF0}"/>
          </ac:cxnSpMkLst>
        </pc:cxnChg>
        <pc:cxnChg chg="mod">
          <ac:chgData name="Chathura N. J." userId="060db618a1fa89ff" providerId="LiveId" clId="{0279EB36-E161-4512-B300-7C326771A412}" dt="2023-12-27T17:32:24.406" v="1579" actId="478"/>
          <ac:cxnSpMkLst>
            <pc:docMk/>
            <pc:sldMk cId="2797040846" sldId="350"/>
            <ac:cxnSpMk id="35" creationId="{D2D0A977-0FC0-FF4B-D314-B6724D2A89E7}"/>
          </ac:cxnSpMkLst>
        </pc:cxnChg>
        <pc:cxnChg chg="mod">
          <ac:chgData name="Chathura N. J." userId="060db618a1fa89ff" providerId="LiveId" clId="{0279EB36-E161-4512-B300-7C326771A412}" dt="2023-12-27T17:32:24.406" v="1579" actId="478"/>
          <ac:cxnSpMkLst>
            <pc:docMk/>
            <pc:sldMk cId="2797040846" sldId="350"/>
            <ac:cxnSpMk id="58" creationId="{09EE1F21-2C93-37A6-49BA-37D4DFE1781D}"/>
          </ac:cxnSpMkLst>
        </pc:cxnChg>
      </pc:sldChg>
      <pc:sldChg chg="addSp delSp modSp add mod">
        <pc:chgData name="Chathura N. J." userId="060db618a1fa89ff" providerId="LiveId" clId="{0279EB36-E161-4512-B300-7C326771A412}" dt="2023-12-28T03:00:49.267" v="5220" actId="207"/>
        <pc:sldMkLst>
          <pc:docMk/>
          <pc:sldMk cId="2348706027" sldId="351"/>
        </pc:sldMkLst>
        <pc:spChg chg="add mod">
          <ac:chgData name="Chathura N. J." userId="060db618a1fa89ff" providerId="LiveId" clId="{0279EB36-E161-4512-B300-7C326771A412}" dt="2023-12-27T17:41:03.918" v="1671" actId="113"/>
          <ac:spMkLst>
            <pc:docMk/>
            <pc:sldMk cId="2348706027" sldId="351"/>
            <ac:spMk id="2" creationId="{F5ADEB36-4E7E-E35D-70F0-6C9E1EF440CD}"/>
          </ac:spMkLst>
        </pc:spChg>
        <pc:spChg chg="add mod">
          <ac:chgData name="Chathura N. J." userId="060db618a1fa89ff" providerId="LiveId" clId="{0279EB36-E161-4512-B300-7C326771A412}" dt="2023-12-28T03:00:23.757" v="5219" actId="20577"/>
          <ac:spMkLst>
            <pc:docMk/>
            <pc:sldMk cId="2348706027" sldId="351"/>
            <ac:spMk id="4" creationId="{479739CF-7EAE-FA10-A228-B7B0E3D24FE4}"/>
          </ac:spMkLst>
        </pc:spChg>
        <pc:spChg chg="add mod">
          <ac:chgData name="Chathura N. J." userId="060db618a1fa89ff" providerId="LiveId" clId="{0279EB36-E161-4512-B300-7C326771A412}" dt="2023-12-28T03:00:49.267" v="5220" actId="207"/>
          <ac:spMkLst>
            <pc:docMk/>
            <pc:sldMk cId="2348706027" sldId="351"/>
            <ac:spMk id="5" creationId="{4AD219A3-E339-C7FE-75C5-B1170C71B619}"/>
          </ac:spMkLst>
        </pc:spChg>
        <pc:graphicFrameChg chg="del modGraphic">
          <ac:chgData name="Chathura N. J." userId="060db618a1fa89ff" providerId="LiveId" clId="{0279EB36-E161-4512-B300-7C326771A412}" dt="2023-12-27T17:39:57.298" v="1623" actId="478"/>
          <ac:graphicFrameMkLst>
            <pc:docMk/>
            <pc:sldMk cId="2348706027" sldId="351"/>
            <ac:graphicFrameMk id="3" creationId="{4DFFEF4A-26B8-35CC-ACDC-75FE3F8ED386}"/>
          </ac:graphicFrameMkLst>
        </pc:graphicFrameChg>
      </pc:sldChg>
      <pc:sldChg chg="modSp add mod">
        <pc:chgData name="Chathura N. J." userId="060db618a1fa89ff" providerId="LiveId" clId="{0279EB36-E161-4512-B300-7C326771A412}" dt="2023-12-28T02:45:10.295" v="4317" actId="108"/>
        <pc:sldMkLst>
          <pc:docMk/>
          <pc:sldMk cId="3127680413" sldId="352"/>
        </pc:sldMkLst>
        <pc:spChg chg="mod">
          <ac:chgData name="Chathura N. J." userId="060db618a1fa89ff" providerId="LiveId" clId="{0279EB36-E161-4512-B300-7C326771A412}" dt="2023-12-28T02:45:10.295" v="4317" actId="108"/>
          <ac:spMkLst>
            <pc:docMk/>
            <pc:sldMk cId="3127680413" sldId="352"/>
            <ac:spMk id="4" creationId="{479739CF-7EAE-FA10-A228-B7B0E3D24FE4}"/>
          </ac:spMkLst>
        </pc:spChg>
      </pc:sldChg>
      <pc:sldChg chg="modSp add del mod ord">
        <pc:chgData name="Chathura N. J." userId="060db618a1fa89ff" providerId="LiveId" clId="{0279EB36-E161-4512-B300-7C326771A412}" dt="2023-12-28T12:55:41.982" v="8103" actId="47"/>
        <pc:sldMkLst>
          <pc:docMk/>
          <pc:sldMk cId="3331865493" sldId="353"/>
        </pc:sldMkLst>
        <pc:spChg chg="mod">
          <ac:chgData name="Chathura N. J." userId="060db618a1fa89ff" providerId="LiveId" clId="{0279EB36-E161-4512-B300-7C326771A412}" dt="2023-12-28T02:53:13.665" v="4776" actId="207"/>
          <ac:spMkLst>
            <pc:docMk/>
            <pc:sldMk cId="3331865493" sldId="353"/>
            <ac:spMk id="4" creationId="{479739CF-7EAE-FA10-A228-B7B0E3D24FE4}"/>
          </ac:spMkLst>
        </pc:spChg>
      </pc:sldChg>
      <pc:sldChg chg="modSp add del mod">
        <pc:chgData name="Chathura N. J." userId="060db618a1fa89ff" providerId="LiveId" clId="{0279EB36-E161-4512-B300-7C326771A412}" dt="2023-12-28T12:55:44.370" v="8104" actId="47"/>
        <pc:sldMkLst>
          <pc:docMk/>
          <pc:sldMk cId="1834810640" sldId="354"/>
        </pc:sldMkLst>
        <pc:spChg chg="mod">
          <ac:chgData name="Chathura N. J." userId="060db618a1fa89ff" providerId="LiveId" clId="{0279EB36-E161-4512-B300-7C326771A412}" dt="2023-12-28T02:53:31.015" v="4792" actId="20577"/>
          <ac:spMkLst>
            <pc:docMk/>
            <pc:sldMk cId="1834810640" sldId="354"/>
            <ac:spMk id="2" creationId="{F5ADEB36-4E7E-E35D-70F0-6C9E1EF440CD}"/>
          </ac:spMkLst>
        </pc:spChg>
        <pc:spChg chg="mod">
          <ac:chgData name="Chathura N. J." userId="060db618a1fa89ff" providerId="LiveId" clId="{0279EB36-E161-4512-B300-7C326771A412}" dt="2023-12-28T02:57:34.595" v="5092" actId="6549"/>
          <ac:spMkLst>
            <pc:docMk/>
            <pc:sldMk cId="1834810640" sldId="354"/>
            <ac:spMk id="4" creationId="{479739CF-7EAE-FA10-A228-B7B0E3D24FE4}"/>
          </ac:spMkLst>
        </pc:spChg>
      </pc:sldChg>
      <pc:sldChg chg="addSp delSp modSp add mod">
        <pc:chgData name="Chathura N. J." userId="060db618a1fa89ff" providerId="LiveId" clId="{0279EB36-E161-4512-B300-7C326771A412}" dt="2023-12-28T06:14:52.770" v="5441" actId="1076"/>
        <pc:sldMkLst>
          <pc:docMk/>
          <pc:sldMk cId="2519005107" sldId="355"/>
        </pc:sldMkLst>
        <pc:spChg chg="del">
          <ac:chgData name="Chathura N. J." userId="060db618a1fa89ff" providerId="LiveId" clId="{0279EB36-E161-4512-B300-7C326771A412}" dt="2023-12-28T05:53:41.736" v="5222" actId="478"/>
          <ac:spMkLst>
            <pc:docMk/>
            <pc:sldMk cId="2519005107" sldId="355"/>
            <ac:spMk id="4" creationId="{479739CF-7EAE-FA10-A228-B7B0E3D24FE4}"/>
          </ac:spMkLst>
        </pc:spChg>
        <pc:spChg chg="add mod">
          <ac:chgData name="Chathura N. J." userId="060db618a1fa89ff" providerId="LiveId" clId="{0279EB36-E161-4512-B300-7C326771A412}" dt="2023-12-28T06:14:52.770" v="5441" actId="1076"/>
          <ac:spMkLst>
            <pc:docMk/>
            <pc:sldMk cId="2519005107" sldId="355"/>
            <ac:spMk id="5" creationId="{CF6C5299-633B-3B09-D409-1D2BD2DFC442}"/>
          </ac:spMkLst>
        </pc:spChg>
        <pc:graphicFrameChg chg="add mod modGraphic">
          <ac:chgData name="Chathura N. J." userId="060db618a1fa89ff" providerId="LiveId" clId="{0279EB36-E161-4512-B300-7C326771A412}" dt="2023-12-28T06:14:49.006" v="5440" actId="1076"/>
          <ac:graphicFrameMkLst>
            <pc:docMk/>
            <pc:sldMk cId="2519005107" sldId="355"/>
            <ac:graphicFrameMk id="3" creationId="{6B5A6889-BA14-B627-C24A-1533593F8D6C}"/>
          </ac:graphicFrameMkLst>
        </pc:graphicFrameChg>
      </pc:sldChg>
      <pc:sldChg chg="addSp modSp add mod">
        <pc:chgData name="Chathura N. J." userId="060db618a1fa89ff" providerId="LiveId" clId="{0279EB36-E161-4512-B300-7C326771A412}" dt="2023-12-28T06:18:53.672" v="5553" actId="20577"/>
        <pc:sldMkLst>
          <pc:docMk/>
          <pc:sldMk cId="3718587943" sldId="356"/>
        </pc:sldMkLst>
        <pc:spChg chg="add mod">
          <ac:chgData name="Chathura N. J." userId="060db618a1fa89ff" providerId="LiveId" clId="{0279EB36-E161-4512-B300-7C326771A412}" dt="2023-12-28T06:15:22.364" v="5453" actId="20577"/>
          <ac:spMkLst>
            <pc:docMk/>
            <pc:sldMk cId="3718587943" sldId="356"/>
            <ac:spMk id="4" creationId="{0A62474D-D78A-1566-5418-F39DEB0E9900}"/>
          </ac:spMkLst>
        </pc:spChg>
        <pc:graphicFrameChg chg="mod modGraphic">
          <ac:chgData name="Chathura N. J." userId="060db618a1fa89ff" providerId="LiveId" clId="{0279EB36-E161-4512-B300-7C326771A412}" dt="2023-12-28T06:18:53.672" v="5553" actId="20577"/>
          <ac:graphicFrameMkLst>
            <pc:docMk/>
            <pc:sldMk cId="3718587943" sldId="356"/>
            <ac:graphicFrameMk id="3" creationId="{6B5A6889-BA14-B627-C24A-1533593F8D6C}"/>
          </ac:graphicFrameMkLst>
        </pc:graphicFrameChg>
      </pc:sldChg>
      <pc:sldChg chg="addSp modSp add mod">
        <pc:chgData name="Chathura N. J." userId="060db618a1fa89ff" providerId="LiveId" clId="{0279EB36-E161-4512-B300-7C326771A412}" dt="2023-12-28T13:20:11.024" v="8993" actId="20577"/>
        <pc:sldMkLst>
          <pc:docMk/>
          <pc:sldMk cId="1112982442" sldId="357"/>
        </pc:sldMkLst>
        <pc:spChg chg="mod">
          <ac:chgData name="Chathura N. J." userId="060db618a1fa89ff" providerId="LiveId" clId="{0279EB36-E161-4512-B300-7C326771A412}" dt="2023-12-28T06:15:57.257" v="5487" actId="20577"/>
          <ac:spMkLst>
            <pc:docMk/>
            <pc:sldMk cId="1112982442" sldId="357"/>
            <ac:spMk id="2" creationId="{F5ADEB36-4E7E-E35D-70F0-6C9E1EF440CD}"/>
          </ac:spMkLst>
        </pc:spChg>
        <pc:spChg chg="add mod">
          <ac:chgData name="Chathura N. J." userId="060db618a1fa89ff" providerId="LiveId" clId="{0279EB36-E161-4512-B300-7C326771A412}" dt="2023-12-28T06:16:25.798" v="5500" actId="20577"/>
          <ac:spMkLst>
            <pc:docMk/>
            <pc:sldMk cId="1112982442" sldId="357"/>
            <ac:spMk id="4" creationId="{0AC00879-AA28-4347-8F58-B3F5E96206C6}"/>
          </ac:spMkLst>
        </pc:spChg>
        <pc:graphicFrameChg chg="mod modGraphic">
          <ac:chgData name="Chathura N. J." userId="060db618a1fa89ff" providerId="LiveId" clId="{0279EB36-E161-4512-B300-7C326771A412}" dt="2023-12-28T13:20:11.024" v="8993" actId="20577"/>
          <ac:graphicFrameMkLst>
            <pc:docMk/>
            <pc:sldMk cId="1112982442" sldId="357"/>
            <ac:graphicFrameMk id="3" creationId="{6B5A6889-BA14-B627-C24A-1533593F8D6C}"/>
          </ac:graphicFrameMkLst>
        </pc:graphicFrameChg>
      </pc:sldChg>
      <pc:sldChg chg="modSp add mod">
        <pc:chgData name="Chathura N. J." userId="060db618a1fa89ff" providerId="LiveId" clId="{0279EB36-E161-4512-B300-7C326771A412}" dt="2023-12-28T13:20:44.622" v="9000" actId="122"/>
        <pc:sldMkLst>
          <pc:docMk/>
          <pc:sldMk cId="2744440546" sldId="358"/>
        </pc:sldMkLst>
        <pc:spChg chg="mod">
          <ac:chgData name="Chathura N. J." userId="060db618a1fa89ff" providerId="LiveId" clId="{0279EB36-E161-4512-B300-7C326771A412}" dt="2023-12-28T06:19:51.790" v="5582" actId="1076"/>
          <ac:spMkLst>
            <pc:docMk/>
            <pc:sldMk cId="2744440546" sldId="358"/>
            <ac:spMk id="4" creationId="{0AC00879-AA28-4347-8F58-B3F5E96206C6}"/>
          </ac:spMkLst>
        </pc:spChg>
        <pc:graphicFrameChg chg="mod modGraphic">
          <ac:chgData name="Chathura N. J." userId="060db618a1fa89ff" providerId="LiveId" clId="{0279EB36-E161-4512-B300-7C326771A412}" dt="2023-12-28T13:20:44.622" v="9000" actId="122"/>
          <ac:graphicFrameMkLst>
            <pc:docMk/>
            <pc:sldMk cId="2744440546" sldId="358"/>
            <ac:graphicFrameMk id="3" creationId="{6B5A6889-BA14-B627-C24A-1533593F8D6C}"/>
          </ac:graphicFrameMkLst>
        </pc:graphicFrameChg>
      </pc:sldChg>
      <pc:sldChg chg="addSp modSp add mod">
        <pc:chgData name="Chathura N. J." userId="060db618a1fa89ff" providerId="LiveId" clId="{0279EB36-E161-4512-B300-7C326771A412}" dt="2023-12-28T13:22:05.041" v="9011" actId="1076"/>
        <pc:sldMkLst>
          <pc:docMk/>
          <pc:sldMk cId="1695556324" sldId="359"/>
        </pc:sldMkLst>
        <pc:spChg chg="mod">
          <ac:chgData name="Chathura N. J." userId="060db618a1fa89ff" providerId="LiveId" clId="{0279EB36-E161-4512-B300-7C326771A412}" dt="2023-12-28T06:52:08.421" v="6123" actId="20577"/>
          <ac:spMkLst>
            <pc:docMk/>
            <pc:sldMk cId="1695556324" sldId="359"/>
            <ac:spMk id="2" creationId="{F5ADEB36-4E7E-E35D-70F0-6C9E1EF440CD}"/>
          </ac:spMkLst>
        </pc:spChg>
        <pc:spChg chg="mod">
          <ac:chgData name="Chathura N. J." userId="060db618a1fa89ff" providerId="LiveId" clId="{0279EB36-E161-4512-B300-7C326771A412}" dt="2023-12-28T13:22:05.041" v="9011" actId="1076"/>
          <ac:spMkLst>
            <pc:docMk/>
            <pc:sldMk cId="1695556324" sldId="359"/>
            <ac:spMk id="4" creationId="{0AC00879-AA28-4347-8F58-B3F5E96206C6}"/>
          </ac:spMkLst>
        </pc:spChg>
        <pc:graphicFrameChg chg="mod modGraphic">
          <ac:chgData name="Chathura N. J." userId="060db618a1fa89ff" providerId="LiveId" clId="{0279EB36-E161-4512-B300-7C326771A412}" dt="2023-12-28T13:20:53.108" v="9001" actId="20577"/>
          <ac:graphicFrameMkLst>
            <pc:docMk/>
            <pc:sldMk cId="1695556324" sldId="359"/>
            <ac:graphicFrameMk id="3" creationId="{6B5A6889-BA14-B627-C24A-1533593F8D6C}"/>
          </ac:graphicFrameMkLst>
        </pc:graphicFrameChg>
        <pc:graphicFrameChg chg="add mod modGraphic">
          <ac:chgData name="Chathura N. J." userId="060db618a1fa89ff" providerId="LiveId" clId="{0279EB36-E161-4512-B300-7C326771A412}" dt="2023-12-28T07:37:06.485" v="6365" actId="207"/>
          <ac:graphicFrameMkLst>
            <pc:docMk/>
            <pc:sldMk cId="1695556324" sldId="359"/>
            <ac:graphicFrameMk id="5" creationId="{5BE4544B-5F1B-7CF0-1ACE-D111D241E6F4}"/>
          </ac:graphicFrameMkLst>
        </pc:graphicFrameChg>
      </pc:sldChg>
      <pc:sldChg chg="addSp modSp add mod">
        <pc:chgData name="Chathura N. J." userId="060db618a1fa89ff" providerId="LiveId" clId="{0279EB36-E161-4512-B300-7C326771A412}" dt="2023-12-28T09:25:01.580" v="7152"/>
        <pc:sldMkLst>
          <pc:docMk/>
          <pc:sldMk cId="3115873182" sldId="360"/>
        </pc:sldMkLst>
        <pc:spChg chg="mod">
          <ac:chgData name="Chathura N. J." userId="060db618a1fa89ff" providerId="LiveId" clId="{0279EB36-E161-4512-B300-7C326771A412}" dt="2023-12-28T07:47:01.981" v="6501" actId="1076"/>
          <ac:spMkLst>
            <pc:docMk/>
            <pc:sldMk cId="3115873182" sldId="360"/>
            <ac:spMk id="4" creationId="{0AC00879-AA28-4347-8F58-B3F5E96206C6}"/>
          </ac:spMkLst>
        </pc:spChg>
        <pc:spChg chg="add mod">
          <ac:chgData name="Chathura N. J." userId="060db618a1fa89ff" providerId="LiveId" clId="{0279EB36-E161-4512-B300-7C326771A412}" dt="2023-12-28T09:18:46.603" v="7014" actId="1582"/>
          <ac:spMkLst>
            <pc:docMk/>
            <pc:sldMk cId="3115873182" sldId="360"/>
            <ac:spMk id="6" creationId="{D912D686-4F41-88EC-2520-F6CEA42C1E81}"/>
          </ac:spMkLst>
        </pc:spChg>
        <pc:graphicFrameChg chg="mod modGraphic">
          <ac:chgData name="Chathura N. J." userId="060db618a1fa89ff" providerId="LiveId" clId="{0279EB36-E161-4512-B300-7C326771A412}" dt="2023-12-28T09:25:01.580" v="7152"/>
          <ac:graphicFrameMkLst>
            <pc:docMk/>
            <pc:sldMk cId="3115873182" sldId="360"/>
            <ac:graphicFrameMk id="3" creationId="{6B5A6889-BA14-B627-C24A-1533593F8D6C}"/>
          </ac:graphicFrameMkLst>
        </pc:graphicFrameChg>
        <pc:graphicFrameChg chg="mod modGraphic">
          <ac:chgData name="Chathura N. J." userId="060db618a1fa89ff" providerId="LiveId" clId="{0279EB36-E161-4512-B300-7C326771A412}" dt="2023-12-28T08:16:32.722" v="7010" actId="1076"/>
          <ac:graphicFrameMkLst>
            <pc:docMk/>
            <pc:sldMk cId="3115873182" sldId="360"/>
            <ac:graphicFrameMk id="5" creationId="{5BE4544B-5F1B-7CF0-1ACE-D111D241E6F4}"/>
          </ac:graphicFrameMkLst>
        </pc:graphicFrameChg>
      </pc:sldChg>
      <pc:sldChg chg="add del">
        <pc:chgData name="Chathura N. J." userId="060db618a1fa89ff" providerId="LiveId" clId="{0279EB36-E161-4512-B300-7C326771A412}" dt="2023-12-28T09:25:21.297" v="7154" actId="2890"/>
        <pc:sldMkLst>
          <pc:docMk/>
          <pc:sldMk cId="3073002497" sldId="361"/>
        </pc:sldMkLst>
      </pc:sldChg>
      <pc:sldChg chg="add del">
        <pc:chgData name="Chathura N. J." userId="060db618a1fa89ff" providerId="LiveId" clId="{0279EB36-E161-4512-B300-7C326771A412}" dt="2023-12-28T09:25:39.885" v="7156" actId="2890"/>
        <pc:sldMkLst>
          <pc:docMk/>
          <pc:sldMk cId="3574523805" sldId="361"/>
        </pc:sldMkLst>
      </pc:sldChg>
      <pc:sldChg chg="modSp add mod ord">
        <pc:chgData name="Chathura N. J." userId="060db618a1fa89ff" providerId="LiveId" clId="{0279EB36-E161-4512-B300-7C326771A412}" dt="2023-12-28T13:21:51.436" v="9010" actId="1076"/>
        <pc:sldMkLst>
          <pc:docMk/>
          <pc:sldMk cId="4267821510" sldId="361"/>
        </pc:sldMkLst>
        <pc:spChg chg="mod">
          <ac:chgData name="Chathura N. J." userId="060db618a1fa89ff" providerId="LiveId" clId="{0279EB36-E161-4512-B300-7C326771A412}" dt="2023-12-28T13:21:51.436" v="9010" actId="1076"/>
          <ac:spMkLst>
            <pc:docMk/>
            <pc:sldMk cId="4267821510" sldId="361"/>
            <ac:spMk id="4" creationId="{0AC00879-AA28-4347-8F58-B3F5E96206C6}"/>
          </ac:spMkLst>
        </pc:spChg>
        <pc:graphicFrameChg chg="mod modGraphic">
          <ac:chgData name="Chathura N. J." userId="060db618a1fa89ff" providerId="LiveId" clId="{0279EB36-E161-4512-B300-7C326771A412}" dt="2023-12-28T13:21:03.601" v="9002" actId="20577"/>
          <ac:graphicFrameMkLst>
            <pc:docMk/>
            <pc:sldMk cId="4267821510" sldId="361"/>
            <ac:graphicFrameMk id="3" creationId="{6B5A6889-BA14-B627-C24A-1533593F8D6C}"/>
          </ac:graphicFrameMkLst>
        </pc:graphicFrameChg>
        <pc:graphicFrameChg chg="mod">
          <ac:chgData name="Chathura N. J." userId="060db618a1fa89ff" providerId="LiveId" clId="{0279EB36-E161-4512-B300-7C326771A412}" dt="2023-12-28T09:31:29.958" v="7445" actId="20578"/>
          <ac:graphicFrameMkLst>
            <pc:docMk/>
            <pc:sldMk cId="4267821510" sldId="361"/>
            <ac:graphicFrameMk id="5" creationId="{5BE4544B-5F1B-7CF0-1ACE-D111D241E6F4}"/>
          </ac:graphicFrameMkLst>
        </pc:graphicFrameChg>
      </pc:sldChg>
      <pc:sldChg chg="addSp delSp modSp add mod">
        <pc:chgData name="Chathura N. J." userId="060db618a1fa89ff" providerId="LiveId" clId="{0279EB36-E161-4512-B300-7C326771A412}" dt="2023-12-28T13:21:46.269" v="9009" actId="1076"/>
        <pc:sldMkLst>
          <pc:docMk/>
          <pc:sldMk cId="408113251" sldId="362"/>
        </pc:sldMkLst>
        <pc:spChg chg="mod">
          <ac:chgData name="Chathura N. J." userId="060db618a1fa89ff" providerId="LiveId" clId="{0279EB36-E161-4512-B300-7C326771A412}" dt="2023-12-28T13:21:46.269" v="9009" actId="1076"/>
          <ac:spMkLst>
            <pc:docMk/>
            <pc:sldMk cId="408113251" sldId="362"/>
            <ac:spMk id="4" creationId="{0AC00879-AA28-4347-8F58-B3F5E96206C6}"/>
          </ac:spMkLst>
        </pc:spChg>
        <pc:graphicFrameChg chg="mod modGraphic">
          <ac:chgData name="Chathura N. J." userId="060db618a1fa89ff" providerId="LiveId" clId="{0279EB36-E161-4512-B300-7C326771A412}" dt="2023-12-28T13:21:10.559" v="9003" actId="20577"/>
          <ac:graphicFrameMkLst>
            <pc:docMk/>
            <pc:sldMk cId="408113251" sldId="362"/>
            <ac:graphicFrameMk id="3" creationId="{6B5A6889-BA14-B627-C24A-1533593F8D6C}"/>
          </ac:graphicFrameMkLst>
        </pc:graphicFrameChg>
        <pc:graphicFrameChg chg="modGraphic">
          <ac:chgData name="Chathura N. J." userId="060db618a1fa89ff" providerId="LiveId" clId="{0279EB36-E161-4512-B300-7C326771A412}" dt="2023-12-28T12:36:09.738" v="7671" actId="6549"/>
          <ac:graphicFrameMkLst>
            <pc:docMk/>
            <pc:sldMk cId="408113251" sldId="362"/>
            <ac:graphicFrameMk id="5" creationId="{5BE4544B-5F1B-7CF0-1ACE-D111D241E6F4}"/>
          </ac:graphicFrameMkLst>
        </pc:graphicFrameChg>
        <pc:picChg chg="add del mod">
          <ac:chgData name="Chathura N. J." userId="060db618a1fa89ff" providerId="LiveId" clId="{0279EB36-E161-4512-B300-7C326771A412}" dt="2023-12-28T12:40:52.265" v="7678" actId="478"/>
          <ac:picMkLst>
            <pc:docMk/>
            <pc:sldMk cId="408113251" sldId="362"/>
            <ac:picMk id="7" creationId="{67D15B8F-4DB6-EE36-E138-B25D938D8126}"/>
          </ac:picMkLst>
        </pc:picChg>
        <pc:picChg chg="add mod">
          <ac:chgData name="Chathura N. J." userId="060db618a1fa89ff" providerId="LiveId" clId="{0279EB36-E161-4512-B300-7C326771A412}" dt="2023-12-28T12:41:01.179" v="7682" actId="14100"/>
          <ac:picMkLst>
            <pc:docMk/>
            <pc:sldMk cId="408113251" sldId="362"/>
            <ac:picMk id="9" creationId="{BBBE7941-E9D8-441A-8BC8-0C0EF33E4354}"/>
          </ac:picMkLst>
        </pc:picChg>
      </pc:sldChg>
      <pc:sldChg chg="addSp delSp modSp add mod">
        <pc:chgData name="Chathura N. J." userId="060db618a1fa89ff" providerId="LiveId" clId="{0279EB36-E161-4512-B300-7C326771A412}" dt="2023-12-28T13:21:40.960" v="9008" actId="1076"/>
        <pc:sldMkLst>
          <pc:docMk/>
          <pc:sldMk cId="2517397359" sldId="363"/>
        </pc:sldMkLst>
        <pc:spChg chg="mod">
          <ac:chgData name="Chathura N. J." userId="060db618a1fa89ff" providerId="LiveId" clId="{0279EB36-E161-4512-B300-7C326771A412}" dt="2023-12-28T12:42:07.812" v="7725" actId="20577"/>
          <ac:spMkLst>
            <pc:docMk/>
            <pc:sldMk cId="2517397359" sldId="363"/>
            <ac:spMk id="2" creationId="{F5ADEB36-4E7E-E35D-70F0-6C9E1EF440CD}"/>
          </ac:spMkLst>
        </pc:spChg>
        <pc:spChg chg="mod">
          <ac:chgData name="Chathura N. J." userId="060db618a1fa89ff" providerId="LiveId" clId="{0279EB36-E161-4512-B300-7C326771A412}" dt="2023-12-28T13:21:40.960" v="9008" actId="1076"/>
          <ac:spMkLst>
            <pc:docMk/>
            <pc:sldMk cId="2517397359" sldId="363"/>
            <ac:spMk id="4" creationId="{0AC00879-AA28-4347-8F58-B3F5E96206C6}"/>
          </ac:spMkLst>
        </pc:spChg>
        <pc:graphicFrameChg chg="mod modGraphic">
          <ac:chgData name="Chathura N. J." userId="060db618a1fa89ff" providerId="LiveId" clId="{0279EB36-E161-4512-B300-7C326771A412}" dt="2023-12-28T12:51:32.624" v="7968" actId="20577"/>
          <ac:graphicFrameMkLst>
            <pc:docMk/>
            <pc:sldMk cId="2517397359" sldId="363"/>
            <ac:graphicFrameMk id="3" creationId="{6B5A6889-BA14-B627-C24A-1533593F8D6C}"/>
          </ac:graphicFrameMkLst>
        </pc:graphicFrameChg>
        <pc:graphicFrameChg chg="del">
          <ac:chgData name="Chathura N. J." userId="060db618a1fa89ff" providerId="LiveId" clId="{0279EB36-E161-4512-B300-7C326771A412}" dt="2023-12-28T12:47:47.527" v="7954" actId="478"/>
          <ac:graphicFrameMkLst>
            <pc:docMk/>
            <pc:sldMk cId="2517397359" sldId="363"/>
            <ac:graphicFrameMk id="5" creationId="{5BE4544B-5F1B-7CF0-1ACE-D111D241E6F4}"/>
          </ac:graphicFrameMkLst>
        </pc:graphicFrameChg>
        <pc:graphicFrameChg chg="add mod">
          <ac:chgData name="Chathura N. J." userId="060db618a1fa89ff" providerId="LiveId" clId="{0279EB36-E161-4512-B300-7C326771A412}" dt="2023-12-28T12:47:48.535" v="7955"/>
          <ac:graphicFrameMkLst>
            <pc:docMk/>
            <pc:sldMk cId="2517397359" sldId="363"/>
            <ac:graphicFrameMk id="6" creationId="{975A1761-145E-C604-5CC6-F0D7066FEFF8}"/>
          </ac:graphicFrameMkLst>
        </pc:graphicFrameChg>
        <pc:picChg chg="del">
          <ac:chgData name="Chathura N. J." userId="060db618a1fa89ff" providerId="LiveId" clId="{0279EB36-E161-4512-B300-7C326771A412}" dt="2023-12-28T12:47:22.239" v="7953" actId="478"/>
          <ac:picMkLst>
            <pc:docMk/>
            <pc:sldMk cId="2517397359" sldId="363"/>
            <ac:picMk id="9" creationId="{BBBE7941-E9D8-441A-8BC8-0C0EF33E4354}"/>
          </ac:picMkLst>
        </pc:picChg>
      </pc:sldChg>
      <pc:sldChg chg="modSp add mod">
        <pc:chgData name="Chathura N. J." userId="060db618a1fa89ff" providerId="LiveId" clId="{0279EB36-E161-4512-B300-7C326771A412}" dt="2023-12-28T13:21:36.939" v="9007" actId="1076"/>
        <pc:sldMkLst>
          <pc:docMk/>
          <pc:sldMk cId="3899173446" sldId="364"/>
        </pc:sldMkLst>
        <pc:spChg chg="mod">
          <ac:chgData name="Chathura N. J." userId="060db618a1fa89ff" providerId="LiveId" clId="{0279EB36-E161-4512-B300-7C326771A412}" dt="2023-12-28T13:21:36.939" v="9007" actId="1076"/>
          <ac:spMkLst>
            <pc:docMk/>
            <pc:sldMk cId="3899173446" sldId="364"/>
            <ac:spMk id="4" creationId="{0AC00879-AA28-4347-8F58-B3F5E96206C6}"/>
          </ac:spMkLst>
        </pc:spChg>
        <pc:graphicFrameChg chg="mod modGraphic">
          <ac:chgData name="Chathura N. J." userId="060db618a1fa89ff" providerId="LiveId" clId="{0279EB36-E161-4512-B300-7C326771A412}" dt="2023-12-28T12:54:50.579" v="8102" actId="113"/>
          <ac:graphicFrameMkLst>
            <pc:docMk/>
            <pc:sldMk cId="3899173446" sldId="364"/>
            <ac:graphicFrameMk id="3" creationId="{6B5A6889-BA14-B627-C24A-1533593F8D6C}"/>
          </ac:graphicFrameMkLst>
        </pc:graphicFrameChg>
      </pc:sldChg>
      <pc:sldChg chg="modSp add mod">
        <pc:chgData name="Chathura N. J." userId="060db618a1fa89ff" providerId="LiveId" clId="{0279EB36-E161-4512-B300-7C326771A412}" dt="2023-12-28T13:21:32.133" v="9006" actId="1076"/>
        <pc:sldMkLst>
          <pc:docMk/>
          <pc:sldMk cId="2825391338" sldId="365"/>
        </pc:sldMkLst>
        <pc:spChg chg="mod">
          <ac:chgData name="Chathura N. J." userId="060db618a1fa89ff" providerId="LiveId" clId="{0279EB36-E161-4512-B300-7C326771A412}" dt="2023-12-28T12:56:02.761" v="8133" actId="20577"/>
          <ac:spMkLst>
            <pc:docMk/>
            <pc:sldMk cId="2825391338" sldId="365"/>
            <ac:spMk id="2" creationId="{F5ADEB36-4E7E-E35D-70F0-6C9E1EF440CD}"/>
          </ac:spMkLst>
        </pc:spChg>
        <pc:spChg chg="mod">
          <ac:chgData name="Chathura N. J." userId="060db618a1fa89ff" providerId="LiveId" clId="{0279EB36-E161-4512-B300-7C326771A412}" dt="2023-12-28T13:21:32.133" v="9006" actId="1076"/>
          <ac:spMkLst>
            <pc:docMk/>
            <pc:sldMk cId="2825391338" sldId="365"/>
            <ac:spMk id="4" creationId="{0AC00879-AA28-4347-8F58-B3F5E96206C6}"/>
          </ac:spMkLst>
        </pc:spChg>
        <pc:graphicFrameChg chg="mod modGraphic">
          <ac:chgData name="Chathura N. J." userId="060db618a1fa89ff" providerId="LiveId" clId="{0279EB36-E161-4512-B300-7C326771A412}" dt="2023-12-28T13:00:49.455" v="8322" actId="20577"/>
          <ac:graphicFrameMkLst>
            <pc:docMk/>
            <pc:sldMk cId="2825391338" sldId="365"/>
            <ac:graphicFrameMk id="3" creationId="{6B5A6889-BA14-B627-C24A-1533593F8D6C}"/>
          </ac:graphicFrameMkLst>
        </pc:graphicFrameChg>
      </pc:sldChg>
      <pc:sldChg chg="modSp add mod ord">
        <pc:chgData name="Chathura N. J." userId="060db618a1fa89ff" providerId="LiveId" clId="{0279EB36-E161-4512-B300-7C326771A412}" dt="2023-12-28T18:49:35.832" v="13746"/>
        <pc:sldMkLst>
          <pc:docMk/>
          <pc:sldMk cId="2033077947" sldId="366"/>
        </pc:sldMkLst>
        <pc:spChg chg="mod">
          <ac:chgData name="Chathura N. J." userId="060db618a1fa89ff" providerId="LiveId" clId="{0279EB36-E161-4512-B300-7C326771A412}" dt="2023-12-28T13:21:26.839" v="9005" actId="1076"/>
          <ac:spMkLst>
            <pc:docMk/>
            <pc:sldMk cId="2033077947" sldId="366"/>
            <ac:spMk id="4" creationId="{0AC00879-AA28-4347-8F58-B3F5E96206C6}"/>
          </ac:spMkLst>
        </pc:spChg>
        <pc:graphicFrameChg chg="mod modGraphic">
          <ac:chgData name="Chathura N. J." userId="060db618a1fa89ff" providerId="LiveId" clId="{0279EB36-E161-4512-B300-7C326771A412}" dt="2023-12-28T13:06:40.264" v="8687"/>
          <ac:graphicFrameMkLst>
            <pc:docMk/>
            <pc:sldMk cId="2033077947" sldId="366"/>
            <ac:graphicFrameMk id="3" creationId="{6B5A6889-BA14-B627-C24A-1533593F8D6C}"/>
          </ac:graphicFrameMkLst>
        </pc:graphicFrameChg>
      </pc:sldChg>
      <pc:sldChg chg="modSp add mod">
        <pc:chgData name="Chathura N. J." userId="060db618a1fa89ff" providerId="LiveId" clId="{0279EB36-E161-4512-B300-7C326771A412}" dt="2023-12-28T13:14:25.030" v="8878" actId="20577"/>
        <pc:sldMkLst>
          <pc:docMk/>
          <pc:sldMk cId="1427202459" sldId="367"/>
        </pc:sldMkLst>
        <pc:spChg chg="mod">
          <ac:chgData name="Chathura N. J." userId="060db618a1fa89ff" providerId="LiveId" clId="{0279EB36-E161-4512-B300-7C326771A412}" dt="2023-12-28T13:07:41.309" v="8712" actId="313"/>
          <ac:spMkLst>
            <pc:docMk/>
            <pc:sldMk cId="1427202459" sldId="367"/>
            <ac:spMk id="2" creationId="{F5ADEB36-4E7E-E35D-70F0-6C9E1EF440CD}"/>
          </ac:spMkLst>
        </pc:spChg>
        <pc:spChg chg="mod">
          <ac:chgData name="Chathura N. J." userId="060db618a1fa89ff" providerId="LiveId" clId="{0279EB36-E161-4512-B300-7C326771A412}" dt="2023-12-28T13:07:49.756" v="8716" actId="20577"/>
          <ac:spMkLst>
            <pc:docMk/>
            <pc:sldMk cId="1427202459" sldId="367"/>
            <ac:spMk id="4" creationId="{0AC00879-AA28-4347-8F58-B3F5E96206C6}"/>
          </ac:spMkLst>
        </pc:spChg>
        <pc:graphicFrameChg chg="mod modGraphic">
          <ac:chgData name="Chathura N. J." userId="060db618a1fa89ff" providerId="LiveId" clId="{0279EB36-E161-4512-B300-7C326771A412}" dt="2023-12-28T13:14:25.030" v="8878" actId="20577"/>
          <ac:graphicFrameMkLst>
            <pc:docMk/>
            <pc:sldMk cId="1427202459" sldId="367"/>
            <ac:graphicFrameMk id="3" creationId="{6B5A6889-BA14-B627-C24A-1533593F8D6C}"/>
          </ac:graphicFrameMkLst>
        </pc:graphicFrameChg>
      </pc:sldChg>
      <pc:sldChg chg="modSp add mod">
        <pc:chgData name="Chathura N. J." userId="060db618a1fa89ff" providerId="LiveId" clId="{0279EB36-E161-4512-B300-7C326771A412}" dt="2023-12-28T13:18:59.130" v="8988" actId="113"/>
        <pc:sldMkLst>
          <pc:docMk/>
          <pc:sldMk cId="1562684939" sldId="368"/>
        </pc:sldMkLst>
        <pc:spChg chg="mod">
          <ac:chgData name="Chathura N. J." userId="060db618a1fa89ff" providerId="LiveId" clId="{0279EB36-E161-4512-B300-7C326771A412}" dt="2023-12-28T13:15:03.361" v="8893" actId="1076"/>
          <ac:spMkLst>
            <pc:docMk/>
            <pc:sldMk cId="1562684939" sldId="368"/>
            <ac:spMk id="4" creationId="{0AC00879-AA28-4347-8F58-B3F5E96206C6}"/>
          </ac:spMkLst>
        </pc:spChg>
        <pc:graphicFrameChg chg="mod modGraphic">
          <ac:chgData name="Chathura N. J." userId="060db618a1fa89ff" providerId="LiveId" clId="{0279EB36-E161-4512-B300-7C326771A412}" dt="2023-12-28T13:18:59.130" v="8988" actId="113"/>
          <ac:graphicFrameMkLst>
            <pc:docMk/>
            <pc:sldMk cId="1562684939" sldId="368"/>
            <ac:graphicFrameMk id="3" creationId="{6B5A6889-BA14-B627-C24A-1533593F8D6C}"/>
          </ac:graphicFrameMkLst>
        </pc:graphicFrameChg>
      </pc:sldChg>
      <pc:sldChg chg="addSp delSp modSp add mod ord">
        <pc:chgData name="Chathura N. J." userId="060db618a1fa89ff" providerId="LiveId" clId="{0279EB36-E161-4512-B300-7C326771A412}" dt="2023-12-28T18:50:14.157" v="13781" actId="20577"/>
        <pc:sldMkLst>
          <pc:docMk/>
          <pc:sldMk cId="396294089" sldId="369"/>
        </pc:sldMkLst>
        <pc:spChg chg="del">
          <ac:chgData name="Chathura N. J." userId="060db618a1fa89ff" providerId="LiveId" clId="{0279EB36-E161-4512-B300-7C326771A412}" dt="2023-12-28T13:49:52.506" v="9016" actId="478"/>
          <ac:spMkLst>
            <pc:docMk/>
            <pc:sldMk cId="396294089" sldId="369"/>
            <ac:spMk id="2" creationId="{F5ADEB36-4E7E-E35D-70F0-6C9E1EF440CD}"/>
          </ac:spMkLst>
        </pc:spChg>
        <pc:spChg chg="del">
          <ac:chgData name="Chathura N. J." userId="060db618a1fa89ff" providerId="LiveId" clId="{0279EB36-E161-4512-B300-7C326771A412}" dt="2023-12-28T13:49:43.590" v="9013" actId="478"/>
          <ac:spMkLst>
            <pc:docMk/>
            <pc:sldMk cId="396294089" sldId="369"/>
            <ac:spMk id="4" creationId="{0AC00879-AA28-4347-8F58-B3F5E96206C6}"/>
          </ac:spMkLst>
        </pc:spChg>
        <pc:spChg chg="add del mod">
          <ac:chgData name="Chathura N. J." userId="060db618a1fa89ff" providerId="LiveId" clId="{0279EB36-E161-4512-B300-7C326771A412}" dt="2023-12-28T13:50:50.940" v="9064"/>
          <ac:spMkLst>
            <pc:docMk/>
            <pc:sldMk cId="396294089" sldId="369"/>
            <ac:spMk id="5" creationId="{E6F12BF2-95BD-7083-D338-B5880D683CF4}"/>
          </ac:spMkLst>
        </pc:spChg>
        <pc:spChg chg="add mod">
          <ac:chgData name="Chathura N. J." userId="060db618a1fa89ff" providerId="LiveId" clId="{0279EB36-E161-4512-B300-7C326771A412}" dt="2023-12-28T18:50:14.157" v="13781" actId="20577"/>
          <ac:spMkLst>
            <pc:docMk/>
            <pc:sldMk cId="396294089" sldId="369"/>
            <ac:spMk id="7" creationId="{7B4E6621-2E6F-6AA6-B387-C3E7577573A1}"/>
          </ac:spMkLst>
        </pc:spChg>
        <pc:graphicFrameChg chg="del">
          <ac:chgData name="Chathura N. J." userId="060db618a1fa89ff" providerId="LiveId" clId="{0279EB36-E161-4512-B300-7C326771A412}" dt="2023-12-28T13:49:49.927" v="9015" actId="478"/>
          <ac:graphicFrameMkLst>
            <pc:docMk/>
            <pc:sldMk cId="396294089" sldId="369"/>
            <ac:graphicFrameMk id="3" creationId="{6B5A6889-BA14-B627-C24A-1533593F8D6C}"/>
          </ac:graphicFrameMkLst>
        </pc:graphicFrameChg>
        <pc:graphicFrameChg chg="del">
          <ac:chgData name="Chathura N. J." userId="060db618a1fa89ff" providerId="LiveId" clId="{0279EB36-E161-4512-B300-7C326771A412}" dt="2023-12-28T13:49:46.916" v="9014" actId="478"/>
          <ac:graphicFrameMkLst>
            <pc:docMk/>
            <pc:sldMk cId="396294089" sldId="369"/>
            <ac:graphicFrameMk id="6" creationId="{975A1761-145E-C604-5CC6-F0D7066FEFF8}"/>
          </ac:graphicFrameMkLst>
        </pc:graphicFrameChg>
      </pc:sldChg>
      <pc:sldChg chg="addSp delSp modSp add mod chgLayout">
        <pc:chgData name="Chathura N. J." userId="060db618a1fa89ff" providerId="LiveId" clId="{0279EB36-E161-4512-B300-7C326771A412}" dt="2023-12-28T14:32:00.983" v="9586" actId="14100"/>
        <pc:sldMkLst>
          <pc:docMk/>
          <pc:sldMk cId="2582881773" sldId="370"/>
        </pc:sldMkLst>
        <pc:spChg chg="add del mod">
          <ac:chgData name="Chathura N. J." userId="060db618a1fa89ff" providerId="LiveId" clId="{0279EB36-E161-4512-B300-7C326771A412}" dt="2023-12-28T14:26:51.749" v="9585" actId="164"/>
          <ac:spMkLst>
            <pc:docMk/>
            <pc:sldMk cId="2582881773" sldId="370"/>
            <ac:spMk id="2" creationId="{AD969470-EC32-6995-9591-AC52CFEDE144}"/>
          </ac:spMkLst>
        </pc:spChg>
        <pc:spChg chg="add del">
          <ac:chgData name="Chathura N. J." userId="060db618a1fa89ff" providerId="LiveId" clId="{0279EB36-E161-4512-B300-7C326771A412}" dt="2023-12-28T13:52:44.145" v="9093" actId="478"/>
          <ac:spMkLst>
            <pc:docMk/>
            <pc:sldMk cId="2582881773" sldId="370"/>
            <ac:spMk id="3" creationId="{6B5CF671-425B-CD14-497C-A0A6EB4D3D52}"/>
          </ac:spMkLst>
        </pc:spChg>
        <pc:spChg chg="add mod topLvl">
          <ac:chgData name="Chathura N. J." userId="060db618a1fa89ff" providerId="LiveId" clId="{0279EB36-E161-4512-B300-7C326771A412}" dt="2023-12-28T14:26:51.749" v="9585" actId="164"/>
          <ac:spMkLst>
            <pc:docMk/>
            <pc:sldMk cId="2582881773" sldId="370"/>
            <ac:spMk id="4" creationId="{D1798A28-48D1-FF4B-D270-1E5259262D71}"/>
          </ac:spMkLst>
        </pc:spChg>
        <pc:spChg chg="add del mod">
          <ac:chgData name="Chathura N. J." userId="060db618a1fa89ff" providerId="LiveId" clId="{0279EB36-E161-4512-B300-7C326771A412}" dt="2023-12-28T13:53:05.239" v="9100"/>
          <ac:spMkLst>
            <pc:docMk/>
            <pc:sldMk cId="2582881773" sldId="370"/>
            <ac:spMk id="5" creationId="{9A6E668C-917A-C719-AE3E-C8EE18CBAF9D}"/>
          </ac:spMkLst>
        </pc:spChg>
        <pc:spChg chg="add mod">
          <ac:chgData name="Chathura N. J." userId="060db618a1fa89ff" providerId="LiveId" clId="{0279EB36-E161-4512-B300-7C326771A412}" dt="2023-12-28T14:26:51.749" v="9585" actId="164"/>
          <ac:spMkLst>
            <pc:docMk/>
            <pc:sldMk cId="2582881773" sldId="370"/>
            <ac:spMk id="6" creationId="{269A4CDA-75B4-9896-1485-AA0214BD000B}"/>
          </ac:spMkLst>
        </pc:spChg>
        <pc:spChg chg="del">
          <ac:chgData name="Chathura N. J." userId="060db618a1fa89ff" providerId="LiveId" clId="{0279EB36-E161-4512-B300-7C326771A412}" dt="2023-12-28T13:50:55.600" v="9066" actId="478"/>
          <ac:spMkLst>
            <pc:docMk/>
            <pc:sldMk cId="2582881773" sldId="370"/>
            <ac:spMk id="7" creationId="{7B4E6621-2E6F-6AA6-B387-C3E7577573A1}"/>
          </ac:spMkLst>
        </pc:spChg>
        <pc:spChg chg="add mod">
          <ac:chgData name="Chathura N. J." userId="060db618a1fa89ff" providerId="LiveId" clId="{0279EB36-E161-4512-B300-7C326771A412}" dt="2023-12-28T14:26:51.749" v="9585" actId="164"/>
          <ac:spMkLst>
            <pc:docMk/>
            <pc:sldMk cId="2582881773" sldId="370"/>
            <ac:spMk id="8" creationId="{8C5657C2-3F16-1393-CE4B-F207941CC2F9}"/>
          </ac:spMkLst>
        </pc:spChg>
        <pc:spChg chg="add mod">
          <ac:chgData name="Chathura N. J." userId="060db618a1fa89ff" providerId="LiveId" clId="{0279EB36-E161-4512-B300-7C326771A412}" dt="2023-12-28T14:26:51.749" v="9585" actId="164"/>
          <ac:spMkLst>
            <pc:docMk/>
            <pc:sldMk cId="2582881773" sldId="370"/>
            <ac:spMk id="9" creationId="{76345B39-3D79-FE1F-1026-5EE069146DE7}"/>
          </ac:spMkLst>
        </pc:spChg>
        <pc:spChg chg="add mod topLvl">
          <ac:chgData name="Chathura N. J." userId="060db618a1fa89ff" providerId="LiveId" clId="{0279EB36-E161-4512-B300-7C326771A412}" dt="2023-12-28T14:26:51.749" v="9585" actId="164"/>
          <ac:spMkLst>
            <pc:docMk/>
            <pc:sldMk cId="2582881773" sldId="370"/>
            <ac:spMk id="14" creationId="{DABC0ACB-1A0C-125E-A28B-4B3FA40ED89C}"/>
          </ac:spMkLst>
        </pc:spChg>
        <pc:spChg chg="add mod topLvl">
          <ac:chgData name="Chathura N. J." userId="060db618a1fa89ff" providerId="LiveId" clId="{0279EB36-E161-4512-B300-7C326771A412}" dt="2023-12-28T14:26:51.749" v="9585" actId="164"/>
          <ac:spMkLst>
            <pc:docMk/>
            <pc:sldMk cId="2582881773" sldId="370"/>
            <ac:spMk id="15" creationId="{49F85DCF-8B2C-D367-6EFC-98EB51BE64F3}"/>
          </ac:spMkLst>
        </pc:spChg>
        <pc:spChg chg="add mod topLvl">
          <ac:chgData name="Chathura N. J." userId="060db618a1fa89ff" providerId="LiveId" clId="{0279EB36-E161-4512-B300-7C326771A412}" dt="2023-12-28T14:26:51.749" v="9585" actId="164"/>
          <ac:spMkLst>
            <pc:docMk/>
            <pc:sldMk cId="2582881773" sldId="370"/>
            <ac:spMk id="16" creationId="{583CFA25-ABC0-9C01-2E2B-89E10B5843BD}"/>
          </ac:spMkLst>
        </pc:spChg>
        <pc:spChg chg="add mod topLvl">
          <ac:chgData name="Chathura N. J." userId="060db618a1fa89ff" providerId="LiveId" clId="{0279EB36-E161-4512-B300-7C326771A412}" dt="2023-12-28T14:26:51.749" v="9585" actId="164"/>
          <ac:spMkLst>
            <pc:docMk/>
            <pc:sldMk cId="2582881773" sldId="370"/>
            <ac:spMk id="17" creationId="{AAB343E7-C0DE-9014-B25C-694D6879F371}"/>
          </ac:spMkLst>
        </pc:spChg>
        <pc:spChg chg="add mod topLvl">
          <ac:chgData name="Chathura N. J." userId="060db618a1fa89ff" providerId="LiveId" clId="{0279EB36-E161-4512-B300-7C326771A412}" dt="2023-12-28T14:26:51.749" v="9585" actId="164"/>
          <ac:spMkLst>
            <pc:docMk/>
            <pc:sldMk cId="2582881773" sldId="370"/>
            <ac:spMk id="18" creationId="{A8352EC5-AF02-1176-9ED6-E1CBEBF078AF}"/>
          </ac:spMkLst>
        </pc:spChg>
        <pc:spChg chg="add mod">
          <ac:chgData name="Chathura N. J." userId="060db618a1fa89ff" providerId="LiveId" clId="{0279EB36-E161-4512-B300-7C326771A412}" dt="2023-12-28T14:26:51.749" v="9585" actId="164"/>
          <ac:spMkLst>
            <pc:docMk/>
            <pc:sldMk cId="2582881773" sldId="370"/>
            <ac:spMk id="26" creationId="{087D1197-6882-9E6B-627B-62ED990E4DEF}"/>
          </ac:spMkLst>
        </pc:spChg>
        <pc:spChg chg="add mod">
          <ac:chgData name="Chathura N. J." userId="060db618a1fa89ff" providerId="LiveId" clId="{0279EB36-E161-4512-B300-7C326771A412}" dt="2023-12-28T14:26:51.749" v="9585" actId="164"/>
          <ac:spMkLst>
            <pc:docMk/>
            <pc:sldMk cId="2582881773" sldId="370"/>
            <ac:spMk id="27" creationId="{80EDAEFF-C7DE-83F9-531A-531B954C2237}"/>
          </ac:spMkLst>
        </pc:spChg>
        <pc:spChg chg="add mod">
          <ac:chgData name="Chathura N. J." userId="060db618a1fa89ff" providerId="LiveId" clId="{0279EB36-E161-4512-B300-7C326771A412}" dt="2023-12-28T14:26:51.749" v="9585" actId="164"/>
          <ac:spMkLst>
            <pc:docMk/>
            <pc:sldMk cId="2582881773" sldId="370"/>
            <ac:spMk id="28" creationId="{04E70332-D7EB-653A-CF75-9962A3FBD197}"/>
          </ac:spMkLst>
        </pc:spChg>
        <pc:spChg chg="add mod">
          <ac:chgData name="Chathura N. J." userId="060db618a1fa89ff" providerId="LiveId" clId="{0279EB36-E161-4512-B300-7C326771A412}" dt="2023-12-28T14:26:51.749" v="9585" actId="164"/>
          <ac:spMkLst>
            <pc:docMk/>
            <pc:sldMk cId="2582881773" sldId="370"/>
            <ac:spMk id="29" creationId="{0C027B09-28D3-6F3E-DBE2-41374D211E53}"/>
          </ac:spMkLst>
        </pc:spChg>
        <pc:spChg chg="add mod">
          <ac:chgData name="Chathura N. J." userId="060db618a1fa89ff" providerId="LiveId" clId="{0279EB36-E161-4512-B300-7C326771A412}" dt="2023-12-28T14:26:51.749" v="9585" actId="164"/>
          <ac:spMkLst>
            <pc:docMk/>
            <pc:sldMk cId="2582881773" sldId="370"/>
            <ac:spMk id="30" creationId="{9EF2C2D5-38B5-DA4C-D55F-D3628018D6B0}"/>
          </ac:spMkLst>
        </pc:spChg>
        <pc:spChg chg="add mod">
          <ac:chgData name="Chathura N. J." userId="060db618a1fa89ff" providerId="LiveId" clId="{0279EB36-E161-4512-B300-7C326771A412}" dt="2023-12-28T14:26:51.749" v="9585" actId="164"/>
          <ac:spMkLst>
            <pc:docMk/>
            <pc:sldMk cId="2582881773" sldId="370"/>
            <ac:spMk id="37" creationId="{3989E929-DB00-1ED5-551D-DAEEB234EDC0}"/>
          </ac:spMkLst>
        </pc:spChg>
        <pc:spChg chg="add mod">
          <ac:chgData name="Chathura N. J." userId="060db618a1fa89ff" providerId="LiveId" clId="{0279EB36-E161-4512-B300-7C326771A412}" dt="2023-12-28T14:26:51.749" v="9585" actId="164"/>
          <ac:spMkLst>
            <pc:docMk/>
            <pc:sldMk cId="2582881773" sldId="370"/>
            <ac:spMk id="38" creationId="{0056D8CC-DD63-3F25-20FF-1D018AF9F196}"/>
          </ac:spMkLst>
        </pc:spChg>
        <pc:spChg chg="add mod">
          <ac:chgData name="Chathura N. J." userId="060db618a1fa89ff" providerId="LiveId" clId="{0279EB36-E161-4512-B300-7C326771A412}" dt="2023-12-28T14:26:51.749" v="9585" actId="164"/>
          <ac:spMkLst>
            <pc:docMk/>
            <pc:sldMk cId="2582881773" sldId="370"/>
            <ac:spMk id="39" creationId="{45CDB631-4F14-ABD9-0323-1E800E720887}"/>
          </ac:spMkLst>
        </pc:spChg>
        <pc:spChg chg="add mod">
          <ac:chgData name="Chathura N. J." userId="060db618a1fa89ff" providerId="LiveId" clId="{0279EB36-E161-4512-B300-7C326771A412}" dt="2023-12-28T14:26:51.749" v="9585" actId="164"/>
          <ac:spMkLst>
            <pc:docMk/>
            <pc:sldMk cId="2582881773" sldId="370"/>
            <ac:spMk id="40" creationId="{79A73DCA-488F-AF11-C332-749033388162}"/>
          </ac:spMkLst>
        </pc:spChg>
        <pc:spChg chg="add mod">
          <ac:chgData name="Chathura N. J." userId="060db618a1fa89ff" providerId="LiveId" clId="{0279EB36-E161-4512-B300-7C326771A412}" dt="2023-12-28T14:26:51.749" v="9585" actId="164"/>
          <ac:spMkLst>
            <pc:docMk/>
            <pc:sldMk cId="2582881773" sldId="370"/>
            <ac:spMk id="41" creationId="{3030D127-88BC-7C38-726C-AF8E3F056BCA}"/>
          </ac:spMkLst>
        </pc:spChg>
        <pc:spChg chg="add mod">
          <ac:chgData name="Chathura N. J." userId="060db618a1fa89ff" providerId="LiveId" clId="{0279EB36-E161-4512-B300-7C326771A412}" dt="2023-12-28T14:26:51.749" v="9585" actId="164"/>
          <ac:spMkLst>
            <pc:docMk/>
            <pc:sldMk cId="2582881773" sldId="370"/>
            <ac:spMk id="48" creationId="{37FAD096-25F4-6446-3303-DE3DB300758B}"/>
          </ac:spMkLst>
        </pc:spChg>
        <pc:spChg chg="add mod">
          <ac:chgData name="Chathura N. J." userId="060db618a1fa89ff" providerId="LiveId" clId="{0279EB36-E161-4512-B300-7C326771A412}" dt="2023-12-28T14:26:51.749" v="9585" actId="164"/>
          <ac:spMkLst>
            <pc:docMk/>
            <pc:sldMk cId="2582881773" sldId="370"/>
            <ac:spMk id="49" creationId="{C0CAF12C-5208-489A-137F-1591DC3C09A9}"/>
          </ac:spMkLst>
        </pc:spChg>
        <pc:spChg chg="add mod">
          <ac:chgData name="Chathura N. J." userId="060db618a1fa89ff" providerId="LiveId" clId="{0279EB36-E161-4512-B300-7C326771A412}" dt="2023-12-28T14:26:51.749" v="9585" actId="164"/>
          <ac:spMkLst>
            <pc:docMk/>
            <pc:sldMk cId="2582881773" sldId="370"/>
            <ac:spMk id="50" creationId="{2998F4EE-DA1C-F615-6E22-75D8836527A5}"/>
          </ac:spMkLst>
        </pc:spChg>
        <pc:spChg chg="add mod">
          <ac:chgData name="Chathura N. J." userId="060db618a1fa89ff" providerId="LiveId" clId="{0279EB36-E161-4512-B300-7C326771A412}" dt="2023-12-28T14:26:51.749" v="9585" actId="164"/>
          <ac:spMkLst>
            <pc:docMk/>
            <pc:sldMk cId="2582881773" sldId="370"/>
            <ac:spMk id="51" creationId="{AD3A2905-E474-0DF6-C144-C033479DFD54}"/>
          </ac:spMkLst>
        </pc:spChg>
        <pc:spChg chg="add mod">
          <ac:chgData name="Chathura N. J." userId="060db618a1fa89ff" providerId="LiveId" clId="{0279EB36-E161-4512-B300-7C326771A412}" dt="2023-12-28T14:26:51.749" v="9585" actId="164"/>
          <ac:spMkLst>
            <pc:docMk/>
            <pc:sldMk cId="2582881773" sldId="370"/>
            <ac:spMk id="52" creationId="{C02C48D8-F962-3F87-E571-8890FDDFB431}"/>
          </ac:spMkLst>
        </pc:spChg>
        <pc:spChg chg="add mod">
          <ac:chgData name="Chathura N. J." userId="060db618a1fa89ff" providerId="LiveId" clId="{0279EB36-E161-4512-B300-7C326771A412}" dt="2023-12-28T14:26:51.749" v="9585" actId="164"/>
          <ac:spMkLst>
            <pc:docMk/>
            <pc:sldMk cId="2582881773" sldId="370"/>
            <ac:spMk id="63" creationId="{C557AD9D-D0F5-F219-86BB-ABDBB57E582C}"/>
          </ac:spMkLst>
        </pc:spChg>
        <pc:spChg chg="add mod">
          <ac:chgData name="Chathura N. J." userId="060db618a1fa89ff" providerId="LiveId" clId="{0279EB36-E161-4512-B300-7C326771A412}" dt="2023-12-28T14:26:51.749" v="9585" actId="164"/>
          <ac:spMkLst>
            <pc:docMk/>
            <pc:sldMk cId="2582881773" sldId="370"/>
            <ac:spMk id="64" creationId="{F40B637D-45BD-6492-D863-F3D956419F1D}"/>
          </ac:spMkLst>
        </pc:spChg>
        <pc:spChg chg="add mod">
          <ac:chgData name="Chathura N. J." userId="060db618a1fa89ff" providerId="LiveId" clId="{0279EB36-E161-4512-B300-7C326771A412}" dt="2023-12-28T14:26:51.749" v="9585" actId="164"/>
          <ac:spMkLst>
            <pc:docMk/>
            <pc:sldMk cId="2582881773" sldId="370"/>
            <ac:spMk id="77" creationId="{5BF02AB8-CE4F-871F-CB5C-8173E82D67D8}"/>
          </ac:spMkLst>
        </pc:spChg>
        <pc:spChg chg="add mod">
          <ac:chgData name="Chathura N. J." userId="060db618a1fa89ff" providerId="LiveId" clId="{0279EB36-E161-4512-B300-7C326771A412}" dt="2023-12-28T14:26:51.749" v="9585" actId="164"/>
          <ac:spMkLst>
            <pc:docMk/>
            <pc:sldMk cId="2582881773" sldId="370"/>
            <ac:spMk id="78" creationId="{D923A493-9C5F-930B-03E7-AA1D16270A26}"/>
          </ac:spMkLst>
        </pc:spChg>
        <pc:spChg chg="add del mod ord">
          <ac:chgData name="Chathura N. J." userId="060db618a1fa89ff" providerId="LiveId" clId="{0279EB36-E161-4512-B300-7C326771A412}" dt="2023-12-28T14:23:19.420" v="9551" actId="478"/>
          <ac:spMkLst>
            <pc:docMk/>
            <pc:sldMk cId="2582881773" sldId="370"/>
            <ac:spMk id="93" creationId="{3FA1AD93-C4BD-9524-FDD1-9E424BCB9110}"/>
          </ac:spMkLst>
        </pc:spChg>
        <pc:spChg chg="add del mod ord">
          <ac:chgData name="Chathura N. J." userId="060db618a1fa89ff" providerId="LiveId" clId="{0279EB36-E161-4512-B300-7C326771A412}" dt="2023-12-28T14:23:27.959" v="9552" actId="478"/>
          <ac:spMkLst>
            <pc:docMk/>
            <pc:sldMk cId="2582881773" sldId="370"/>
            <ac:spMk id="94" creationId="{FC07AE34-5C48-2BE9-26E2-35F78D0ADA46}"/>
          </ac:spMkLst>
        </pc:spChg>
        <pc:grpChg chg="add del mod">
          <ac:chgData name="Chathura N. J." userId="060db618a1fa89ff" providerId="LiveId" clId="{0279EB36-E161-4512-B300-7C326771A412}" dt="2023-12-28T13:59:57.513" v="9294" actId="165"/>
          <ac:grpSpMkLst>
            <pc:docMk/>
            <pc:sldMk cId="2582881773" sldId="370"/>
            <ac:grpSpMk id="23" creationId="{622C99D6-C5CF-7D4D-695B-41DF3F5B11FD}"/>
          </ac:grpSpMkLst>
        </pc:grpChg>
        <pc:grpChg chg="add mod">
          <ac:chgData name="Chathura N. J." userId="060db618a1fa89ff" providerId="LiveId" clId="{0279EB36-E161-4512-B300-7C326771A412}" dt="2023-12-28T14:32:00.983" v="9586" actId="14100"/>
          <ac:grpSpMkLst>
            <pc:docMk/>
            <pc:sldMk cId="2582881773" sldId="370"/>
            <ac:grpSpMk id="115" creationId="{DC28632B-E42D-9612-8E6F-457DA88256D6}"/>
          </ac:grpSpMkLst>
        </pc:grpChg>
        <pc:cxnChg chg="add mod topLvl">
          <ac:chgData name="Chathura N. J." userId="060db618a1fa89ff" providerId="LiveId" clId="{0279EB36-E161-4512-B300-7C326771A412}" dt="2023-12-28T14:26:51.749" v="9585" actId="164"/>
          <ac:cxnSpMkLst>
            <pc:docMk/>
            <pc:sldMk cId="2582881773" sldId="370"/>
            <ac:cxnSpMk id="11" creationId="{CE622106-5AEA-175F-C8A5-D54ABC921EC9}"/>
          </ac:cxnSpMkLst>
        </pc:cxnChg>
        <pc:cxnChg chg="add mod topLvl">
          <ac:chgData name="Chathura N. J." userId="060db618a1fa89ff" providerId="LiveId" clId="{0279EB36-E161-4512-B300-7C326771A412}" dt="2023-12-28T14:26:51.749" v="9585" actId="164"/>
          <ac:cxnSpMkLst>
            <pc:docMk/>
            <pc:sldMk cId="2582881773" sldId="370"/>
            <ac:cxnSpMk id="13" creationId="{649743CA-D46E-A37E-2EB7-ED6CF16B15E0}"/>
          </ac:cxnSpMkLst>
        </pc:cxnChg>
        <pc:cxnChg chg="add mod topLvl">
          <ac:chgData name="Chathura N. J." userId="060db618a1fa89ff" providerId="LiveId" clId="{0279EB36-E161-4512-B300-7C326771A412}" dt="2023-12-28T14:26:51.749" v="9585" actId="164"/>
          <ac:cxnSpMkLst>
            <pc:docMk/>
            <pc:sldMk cId="2582881773" sldId="370"/>
            <ac:cxnSpMk id="19" creationId="{BD6B9603-0C6F-687E-9C07-0A03691F80B7}"/>
          </ac:cxnSpMkLst>
        </pc:cxnChg>
        <pc:cxnChg chg="add mod topLvl">
          <ac:chgData name="Chathura N. J." userId="060db618a1fa89ff" providerId="LiveId" clId="{0279EB36-E161-4512-B300-7C326771A412}" dt="2023-12-28T14:26:51.749" v="9585" actId="164"/>
          <ac:cxnSpMkLst>
            <pc:docMk/>
            <pc:sldMk cId="2582881773" sldId="370"/>
            <ac:cxnSpMk id="20" creationId="{5A8DB01C-C76D-23BC-67CF-7597E9986384}"/>
          </ac:cxnSpMkLst>
        </pc:cxnChg>
        <pc:cxnChg chg="add mod topLvl">
          <ac:chgData name="Chathura N. J." userId="060db618a1fa89ff" providerId="LiveId" clId="{0279EB36-E161-4512-B300-7C326771A412}" dt="2023-12-28T14:26:51.749" v="9585" actId="164"/>
          <ac:cxnSpMkLst>
            <pc:docMk/>
            <pc:sldMk cId="2582881773" sldId="370"/>
            <ac:cxnSpMk id="21" creationId="{DE71CBA0-D301-A42C-6572-DFDE07922CF0}"/>
          </ac:cxnSpMkLst>
        </pc:cxnChg>
        <pc:cxnChg chg="add mod topLvl">
          <ac:chgData name="Chathura N. J." userId="060db618a1fa89ff" providerId="LiveId" clId="{0279EB36-E161-4512-B300-7C326771A412}" dt="2023-12-28T14:26:51.749" v="9585" actId="164"/>
          <ac:cxnSpMkLst>
            <pc:docMk/>
            <pc:sldMk cId="2582881773" sldId="370"/>
            <ac:cxnSpMk id="22" creationId="{0DBA68AF-C143-1E25-CFD9-1C5052797532}"/>
          </ac:cxnSpMkLst>
        </pc:cxnChg>
        <pc:cxnChg chg="add mod">
          <ac:chgData name="Chathura N. J." userId="060db618a1fa89ff" providerId="LiveId" clId="{0279EB36-E161-4512-B300-7C326771A412}" dt="2023-12-28T14:26:51.749" v="9585" actId="164"/>
          <ac:cxnSpMkLst>
            <pc:docMk/>
            <pc:sldMk cId="2582881773" sldId="370"/>
            <ac:cxnSpMk id="24" creationId="{2214EEEF-F9E7-7339-1937-4B0ADC7CDA0B}"/>
          </ac:cxnSpMkLst>
        </pc:cxnChg>
        <pc:cxnChg chg="add mod">
          <ac:chgData name="Chathura N. J." userId="060db618a1fa89ff" providerId="LiveId" clId="{0279EB36-E161-4512-B300-7C326771A412}" dt="2023-12-28T14:26:51.749" v="9585" actId="164"/>
          <ac:cxnSpMkLst>
            <pc:docMk/>
            <pc:sldMk cId="2582881773" sldId="370"/>
            <ac:cxnSpMk id="25" creationId="{35409924-DC8B-12D3-AB51-A7ADF4DBE89E}"/>
          </ac:cxnSpMkLst>
        </pc:cxnChg>
        <pc:cxnChg chg="add mod">
          <ac:chgData name="Chathura N. J." userId="060db618a1fa89ff" providerId="LiveId" clId="{0279EB36-E161-4512-B300-7C326771A412}" dt="2023-12-28T14:26:51.749" v="9585" actId="164"/>
          <ac:cxnSpMkLst>
            <pc:docMk/>
            <pc:sldMk cId="2582881773" sldId="370"/>
            <ac:cxnSpMk id="31" creationId="{61A7C1DF-838B-0060-DEF1-8CB1B7D1B837}"/>
          </ac:cxnSpMkLst>
        </pc:cxnChg>
        <pc:cxnChg chg="add mod">
          <ac:chgData name="Chathura N. J." userId="060db618a1fa89ff" providerId="LiveId" clId="{0279EB36-E161-4512-B300-7C326771A412}" dt="2023-12-28T14:26:51.749" v="9585" actId="164"/>
          <ac:cxnSpMkLst>
            <pc:docMk/>
            <pc:sldMk cId="2582881773" sldId="370"/>
            <ac:cxnSpMk id="32" creationId="{9D82F3B1-9EAB-9A7C-D890-B823DC6CA608}"/>
          </ac:cxnSpMkLst>
        </pc:cxnChg>
        <pc:cxnChg chg="add mod">
          <ac:chgData name="Chathura N. J." userId="060db618a1fa89ff" providerId="LiveId" clId="{0279EB36-E161-4512-B300-7C326771A412}" dt="2023-12-28T14:26:51.749" v="9585" actId="164"/>
          <ac:cxnSpMkLst>
            <pc:docMk/>
            <pc:sldMk cId="2582881773" sldId="370"/>
            <ac:cxnSpMk id="33" creationId="{B652AD29-454E-DE78-9259-EBC55A597D81}"/>
          </ac:cxnSpMkLst>
        </pc:cxnChg>
        <pc:cxnChg chg="add mod">
          <ac:chgData name="Chathura N. J." userId="060db618a1fa89ff" providerId="LiveId" clId="{0279EB36-E161-4512-B300-7C326771A412}" dt="2023-12-28T14:26:51.749" v="9585" actId="164"/>
          <ac:cxnSpMkLst>
            <pc:docMk/>
            <pc:sldMk cId="2582881773" sldId="370"/>
            <ac:cxnSpMk id="34" creationId="{1FED47E4-84F7-79BA-3299-A7F689049069}"/>
          </ac:cxnSpMkLst>
        </pc:cxnChg>
        <pc:cxnChg chg="add mod">
          <ac:chgData name="Chathura N. J." userId="060db618a1fa89ff" providerId="LiveId" clId="{0279EB36-E161-4512-B300-7C326771A412}" dt="2023-12-28T14:26:51.749" v="9585" actId="164"/>
          <ac:cxnSpMkLst>
            <pc:docMk/>
            <pc:sldMk cId="2582881773" sldId="370"/>
            <ac:cxnSpMk id="35" creationId="{E7D63687-DE71-CC49-6883-2A94502035EB}"/>
          </ac:cxnSpMkLst>
        </pc:cxnChg>
        <pc:cxnChg chg="add mod">
          <ac:chgData name="Chathura N. J." userId="060db618a1fa89ff" providerId="LiveId" clId="{0279EB36-E161-4512-B300-7C326771A412}" dt="2023-12-28T14:26:51.749" v="9585" actId="164"/>
          <ac:cxnSpMkLst>
            <pc:docMk/>
            <pc:sldMk cId="2582881773" sldId="370"/>
            <ac:cxnSpMk id="36" creationId="{7DA7828E-6005-D425-B959-CC942F456D4F}"/>
          </ac:cxnSpMkLst>
        </pc:cxnChg>
        <pc:cxnChg chg="add mod">
          <ac:chgData name="Chathura N. J." userId="060db618a1fa89ff" providerId="LiveId" clId="{0279EB36-E161-4512-B300-7C326771A412}" dt="2023-12-28T14:26:51.749" v="9585" actId="164"/>
          <ac:cxnSpMkLst>
            <pc:docMk/>
            <pc:sldMk cId="2582881773" sldId="370"/>
            <ac:cxnSpMk id="42" creationId="{D0F540E7-4703-1861-8DA5-189A69D7FC55}"/>
          </ac:cxnSpMkLst>
        </pc:cxnChg>
        <pc:cxnChg chg="add mod">
          <ac:chgData name="Chathura N. J." userId="060db618a1fa89ff" providerId="LiveId" clId="{0279EB36-E161-4512-B300-7C326771A412}" dt="2023-12-28T14:26:51.749" v="9585" actId="164"/>
          <ac:cxnSpMkLst>
            <pc:docMk/>
            <pc:sldMk cId="2582881773" sldId="370"/>
            <ac:cxnSpMk id="43" creationId="{1162469E-297B-55CE-DD92-21D6C31FA724}"/>
          </ac:cxnSpMkLst>
        </pc:cxnChg>
        <pc:cxnChg chg="add mod">
          <ac:chgData name="Chathura N. J." userId="060db618a1fa89ff" providerId="LiveId" clId="{0279EB36-E161-4512-B300-7C326771A412}" dt="2023-12-28T14:26:51.749" v="9585" actId="164"/>
          <ac:cxnSpMkLst>
            <pc:docMk/>
            <pc:sldMk cId="2582881773" sldId="370"/>
            <ac:cxnSpMk id="44" creationId="{9A19A467-C0E3-CBD4-B0F4-43E6B1FFEFA5}"/>
          </ac:cxnSpMkLst>
        </pc:cxnChg>
        <pc:cxnChg chg="add mod">
          <ac:chgData name="Chathura N. J." userId="060db618a1fa89ff" providerId="LiveId" clId="{0279EB36-E161-4512-B300-7C326771A412}" dt="2023-12-28T14:26:51.749" v="9585" actId="164"/>
          <ac:cxnSpMkLst>
            <pc:docMk/>
            <pc:sldMk cId="2582881773" sldId="370"/>
            <ac:cxnSpMk id="45" creationId="{1B788C8E-2844-35C5-18B0-E3930DB3B82F}"/>
          </ac:cxnSpMkLst>
        </pc:cxnChg>
        <pc:cxnChg chg="add mod">
          <ac:chgData name="Chathura N. J." userId="060db618a1fa89ff" providerId="LiveId" clId="{0279EB36-E161-4512-B300-7C326771A412}" dt="2023-12-28T14:26:51.749" v="9585" actId="164"/>
          <ac:cxnSpMkLst>
            <pc:docMk/>
            <pc:sldMk cId="2582881773" sldId="370"/>
            <ac:cxnSpMk id="46" creationId="{DCF0CFF3-0F25-DDD0-E867-DCE2BE6698AF}"/>
          </ac:cxnSpMkLst>
        </pc:cxnChg>
        <pc:cxnChg chg="add mod">
          <ac:chgData name="Chathura N. J." userId="060db618a1fa89ff" providerId="LiveId" clId="{0279EB36-E161-4512-B300-7C326771A412}" dt="2023-12-28T14:26:51.749" v="9585" actId="164"/>
          <ac:cxnSpMkLst>
            <pc:docMk/>
            <pc:sldMk cId="2582881773" sldId="370"/>
            <ac:cxnSpMk id="47" creationId="{787CB1CD-2431-4619-E361-E8DD4441E711}"/>
          </ac:cxnSpMkLst>
        </pc:cxnChg>
        <pc:cxnChg chg="add mod">
          <ac:chgData name="Chathura N. J." userId="060db618a1fa89ff" providerId="LiveId" clId="{0279EB36-E161-4512-B300-7C326771A412}" dt="2023-12-28T14:26:51.749" v="9585" actId="164"/>
          <ac:cxnSpMkLst>
            <pc:docMk/>
            <pc:sldMk cId="2582881773" sldId="370"/>
            <ac:cxnSpMk id="53" creationId="{C62FD2EA-D903-C930-6D02-9217C4606113}"/>
          </ac:cxnSpMkLst>
        </pc:cxnChg>
        <pc:cxnChg chg="add mod">
          <ac:chgData name="Chathura N. J." userId="060db618a1fa89ff" providerId="LiveId" clId="{0279EB36-E161-4512-B300-7C326771A412}" dt="2023-12-28T14:26:51.749" v="9585" actId="164"/>
          <ac:cxnSpMkLst>
            <pc:docMk/>
            <pc:sldMk cId="2582881773" sldId="370"/>
            <ac:cxnSpMk id="54" creationId="{45C89907-6119-31DE-0F2A-630DDFB13B31}"/>
          </ac:cxnSpMkLst>
        </pc:cxnChg>
        <pc:cxnChg chg="add mod">
          <ac:chgData name="Chathura N. J." userId="060db618a1fa89ff" providerId="LiveId" clId="{0279EB36-E161-4512-B300-7C326771A412}" dt="2023-12-28T14:26:51.749" v="9585" actId="164"/>
          <ac:cxnSpMkLst>
            <pc:docMk/>
            <pc:sldMk cId="2582881773" sldId="370"/>
            <ac:cxnSpMk id="55" creationId="{1FAF7AEA-E292-5906-D481-53A7E9CCA0E5}"/>
          </ac:cxnSpMkLst>
        </pc:cxnChg>
        <pc:cxnChg chg="add mod">
          <ac:chgData name="Chathura N. J." userId="060db618a1fa89ff" providerId="LiveId" clId="{0279EB36-E161-4512-B300-7C326771A412}" dt="2023-12-28T14:26:51.749" v="9585" actId="164"/>
          <ac:cxnSpMkLst>
            <pc:docMk/>
            <pc:sldMk cId="2582881773" sldId="370"/>
            <ac:cxnSpMk id="56" creationId="{A3335B76-7D05-40C1-F552-4C083FA785B9}"/>
          </ac:cxnSpMkLst>
        </pc:cxnChg>
        <pc:cxnChg chg="add mod">
          <ac:chgData name="Chathura N. J." userId="060db618a1fa89ff" providerId="LiveId" clId="{0279EB36-E161-4512-B300-7C326771A412}" dt="2023-12-28T14:26:51.749" v="9585" actId="164"/>
          <ac:cxnSpMkLst>
            <pc:docMk/>
            <pc:sldMk cId="2582881773" sldId="370"/>
            <ac:cxnSpMk id="61" creationId="{78E4CBC4-071A-C65E-FD2B-64AAA6532347}"/>
          </ac:cxnSpMkLst>
        </pc:cxnChg>
        <pc:cxnChg chg="add mod">
          <ac:chgData name="Chathura N. J." userId="060db618a1fa89ff" providerId="LiveId" clId="{0279EB36-E161-4512-B300-7C326771A412}" dt="2023-12-28T14:26:51.749" v="9585" actId="164"/>
          <ac:cxnSpMkLst>
            <pc:docMk/>
            <pc:sldMk cId="2582881773" sldId="370"/>
            <ac:cxnSpMk id="62" creationId="{14F3EA64-DC5F-5E50-54DE-E5CBC5DE409F}"/>
          </ac:cxnSpMkLst>
        </pc:cxnChg>
        <pc:cxnChg chg="add mod">
          <ac:chgData name="Chathura N. J." userId="060db618a1fa89ff" providerId="LiveId" clId="{0279EB36-E161-4512-B300-7C326771A412}" dt="2023-12-28T14:26:51.749" v="9585" actId="164"/>
          <ac:cxnSpMkLst>
            <pc:docMk/>
            <pc:sldMk cId="2582881773" sldId="370"/>
            <ac:cxnSpMk id="75" creationId="{448156D3-308D-C46D-8F0F-00A7EF34DFB5}"/>
          </ac:cxnSpMkLst>
        </pc:cxnChg>
        <pc:cxnChg chg="add mod">
          <ac:chgData name="Chathura N. J." userId="060db618a1fa89ff" providerId="LiveId" clId="{0279EB36-E161-4512-B300-7C326771A412}" dt="2023-12-28T14:26:51.749" v="9585" actId="164"/>
          <ac:cxnSpMkLst>
            <pc:docMk/>
            <pc:sldMk cId="2582881773" sldId="370"/>
            <ac:cxnSpMk id="76" creationId="{E7B3C2E6-4FAC-DBA9-BA7F-BEF6E1169517}"/>
          </ac:cxnSpMkLst>
        </pc:cxnChg>
        <pc:cxnChg chg="add mod">
          <ac:chgData name="Chathura N. J." userId="060db618a1fa89ff" providerId="LiveId" clId="{0279EB36-E161-4512-B300-7C326771A412}" dt="2023-12-28T14:26:51.749" v="9585" actId="164"/>
          <ac:cxnSpMkLst>
            <pc:docMk/>
            <pc:sldMk cId="2582881773" sldId="370"/>
            <ac:cxnSpMk id="100" creationId="{5FE8CBB4-0951-B51C-66B4-849812D45B8B}"/>
          </ac:cxnSpMkLst>
        </pc:cxnChg>
        <pc:cxnChg chg="add mod">
          <ac:chgData name="Chathura N. J." userId="060db618a1fa89ff" providerId="LiveId" clId="{0279EB36-E161-4512-B300-7C326771A412}" dt="2023-12-28T14:26:51.749" v="9585" actId="164"/>
          <ac:cxnSpMkLst>
            <pc:docMk/>
            <pc:sldMk cId="2582881773" sldId="370"/>
            <ac:cxnSpMk id="104" creationId="{CE527D6D-61D2-B6A1-7D2F-219A9DA86192}"/>
          </ac:cxnSpMkLst>
        </pc:cxnChg>
        <pc:cxnChg chg="add mod">
          <ac:chgData name="Chathura N. J." userId="060db618a1fa89ff" providerId="LiveId" clId="{0279EB36-E161-4512-B300-7C326771A412}" dt="2023-12-28T14:26:51.749" v="9585" actId="164"/>
          <ac:cxnSpMkLst>
            <pc:docMk/>
            <pc:sldMk cId="2582881773" sldId="370"/>
            <ac:cxnSpMk id="106" creationId="{E296A73E-9004-DDED-12E4-21A1878E75E2}"/>
          </ac:cxnSpMkLst>
        </pc:cxnChg>
        <pc:cxnChg chg="add mod">
          <ac:chgData name="Chathura N. J." userId="060db618a1fa89ff" providerId="LiveId" clId="{0279EB36-E161-4512-B300-7C326771A412}" dt="2023-12-28T14:26:51.749" v="9585" actId="164"/>
          <ac:cxnSpMkLst>
            <pc:docMk/>
            <pc:sldMk cId="2582881773" sldId="370"/>
            <ac:cxnSpMk id="111" creationId="{9B3A85A9-3232-2F1D-0D5D-0ACFCA34AA19}"/>
          </ac:cxnSpMkLst>
        </pc:cxnChg>
        <pc:cxnChg chg="add mod">
          <ac:chgData name="Chathura N. J." userId="060db618a1fa89ff" providerId="LiveId" clId="{0279EB36-E161-4512-B300-7C326771A412}" dt="2023-12-28T14:26:51.749" v="9585" actId="164"/>
          <ac:cxnSpMkLst>
            <pc:docMk/>
            <pc:sldMk cId="2582881773" sldId="370"/>
            <ac:cxnSpMk id="112" creationId="{69178447-3E73-1F42-0E51-D09951A7E95E}"/>
          </ac:cxnSpMkLst>
        </pc:cxnChg>
      </pc:sldChg>
      <pc:sldChg chg="addSp delSp modSp add mod">
        <pc:chgData name="Chathura N. J." userId="060db618a1fa89ff" providerId="LiveId" clId="{0279EB36-E161-4512-B300-7C326771A412}" dt="2023-12-28T15:28:58.377" v="11300" actId="6549"/>
        <pc:sldMkLst>
          <pc:docMk/>
          <pc:sldMk cId="2185049670" sldId="371"/>
        </pc:sldMkLst>
        <pc:spChg chg="add del">
          <ac:chgData name="Chathura N. J." userId="060db618a1fa89ff" providerId="LiveId" clId="{0279EB36-E161-4512-B300-7C326771A412}" dt="2023-12-28T14:47:55.062" v="9636" actId="22"/>
          <ac:spMkLst>
            <pc:docMk/>
            <pc:sldMk cId="2185049670" sldId="371"/>
            <ac:spMk id="7" creationId="{C297E3EB-7B14-7A28-210D-A1F3034680C7}"/>
          </ac:spMkLst>
        </pc:spChg>
        <pc:spChg chg="add del mod">
          <ac:chgData name="Chathura N. J." userId="060db618a1fa89ff" providerId="LiveId" clId="{0279EB36-E161-4512-B300-7C326771A412}" dt="2023-12-28T15:27:40.464" v="11245" actId="478"/>
          <ac:spMkLst>
            <pc:docMk/>
            <pc:sldMk cId="2185049670" sldId="371"/>
            <ac:spMk id="10" creationId="{79B9B57E-7C7B-3A38-D73A-F8E1CAC1CD52}"/>
          </ac:spMkLst>
        </pc:spChg>
        <pc:spChg chg="add del mod">
          <ac:chgData name="Chathura N. J." userId="060db618a1fa89ff" providerId="LiveId" clId="{0279EB36-E161-4512-B300-7C326771A412}" dt="2023-12-28T15:27:46.277" v="11246" actId="478"/>
          <ac:spMkLst>
            <pc:docMk/>
            <pc:sldMk cId="2185049670" sldId="371"/>
            <ac:spMk id="12" creationId="{1D85947A-DE30-3C71-1D55-3B5EDEC89AE0}"/>
          </ac:spMkLst>
        </pc:spChg>
        <pc:spChg chg="add mod">
          <ac:chgData name="Chathura N. J." userId="060db618a1fa89ff" providerId="LiveId" clId="{0279EB36-E161-4512-B300-7C326771A412}" dt="2023-12-28T15:28:58.377" v="11300" actId="6549"/>
          <ac:spMkLst>
            <pc:docMk/>
            <pc:sldMk cId="2185049670" sldId="371"/>
            <ac:spMk id="23" creationId="{C2079ECA-B8BD-3A44-9589-C931499E98DC}"/>
          </ac:spMkLst>
        </pc:spChg>
        <pc:grpChg chg="del">
          <ac:chgData name="Chathura N. J." userId="060db618a1fa89ff" providerId="LiveId" clId="{0279EB36-E161-4512-B300-7C326771A412}" dt="2023-12-28T14:35:20.826" v="9590" actId="478"/>
          <ac:grpSpMkLst>
            <pc:docMk/>
            <pc:sldMk cId="2185049670" sldId="371"/>
            <ac:grpSpMk id="115" creationId="{DC28632B-E42D-9612-8E6F-457DA88256D6}"/>
          </ac:grpSpMkLst>
        </pc:grpChg>
        <pc:graphicFrameChg chg="add mod modGraphic">
          <ac:chgData name="Chathura N. J." userId="060db618a1fa89ff" providerId="LiveId" clId="{0279EB36-E161-4512-B300-7C326771A412}" dt="2023-12-28T14:51:20.772" v="9660" actId="14734"/>
          <ac:graphicFrameMkLst>
            <pc:docMk/>
            <pc:sldMk cId="2185049670" sldId="371"/>
            <ac:graphicFrameMk id="3" creationId="{71800EF3-DD52-A6E5-7723-CB269069EF49}"/>
          </ac:graphicFrameMkLst>
        </pc:graphicFrameChg>
        <pc:cxnChg chg="mod">
          <ac:chgData name="Chathura N. J." userId="060db618a1fa89ff" providerId="LiveId" clId="{0279EB36-E161-4512-B300-7C326771A412}" dt="2023-12-28T14:35:20.826" v="9590" actId="478"/>
          <ac:cxnSpMkLst>
            <pc:docMk/>
            <pc:sldMk cId="2185049670" sldId="371"/>
            <ac:cxnSpMk id="104" creationId="{CE527D6D-61D2-B6A1-7D2F-219A9DA86192}"/>
          </ac:cxnSpMkLst>
        </pc:cxnChg>
      </pc:sldChg>
      <pc:sldChg chg="add del">
        <pc:chgData name="Chathura N. J." userId="060db618a1fa89ff" providerId="LiveId" clId="{0279EB36-E161-4512-B300-7C326771A412}" dt="2023-12-28T14:35:10.144" v="9588" actId="2696"/>
        <pc:sldMkLst>
          <pc:docMk/>
          <pc:sldMk cId="4162687086" sldId="371"/>
        </pc:sldMkLst>
      </pc:sldChg>
      <pc:sldChg chg="addSp delSp modSp add mod">
        <pc:chgData name="Chathura N. J." userId="060db618a1fa89ff" providerId="LiveId" clId="{0279EB36-E161-4512-B300-7C326771A412}" dt="2023-12-28T15:24:09.007" v="10969" actId="20577"/>
        <pc:sldMkLst>
          <pc:docMk/>
          <pc:sldMk cId="4160219555" sldId="372"/>
        </pc:sldMkLst>
        <pc:spChg chg="add mod">
          <ac:chgData name="Chathura N. J." userId="060db618a1fa89ff" providerId="LiveId" clId="{0279EB36-E161-4512-B300-7C326771A412}" dt="2023-12-28T15:24:09.007" v="10969" actId="20577"/>
          <ac:spMkLst>
            <pc:docMk/>
            <pc:sldMk cId="4160219555" sldId="372"/>
            <ac:spMk id="4" creationId="{999233A3-356D-A131-CD01-93CB8B402958}"/>
          </ac:spMkLst>
        </pc:spChg>
        <pc:spChg chg="del">
          <ac:chgData name="Chathura N. J." userId="060db618a1fa89ff" providerId="LiveId" clId="{0279EB36-E161-4512-B300-7C326771A412}" dt="2023-12-28T15:08:44.651" v="10157" actId="478"/>
          <ac:spMkLst>
            <pc:docMk/>
            <pc:sldMk cId="4160219555" sldId="372"/>
            <ac:spMk id="10" creationId="{79B9B57E-7C7B-3A38-D73A-F8E1CAC1CD52}"/>
          </ac:spMkLst>
        </pc:spChg>
        <pc:spChg chg="del">
          <ac:chgData name="Chathura N. J." userId="060db618a1fa89ff" providerId="LiveId" clId="{0279EB36-E161-4512-B300-7C326771A412}" dt="2023-12-28T15:08:49.129" v="10158" actId="478"/>
          <ac:spMkLst>
            <pc:docMk/>
            <pc:sldMk cId="4160219555" sldId="372"/>
            <ac:spMk id="12" creationId="{1D85947A-DE30-3C71-1D55-3B5EDEC89AE0}"/>
          </ac:spMkLst>
        </pc:spChg>
        <pc:spChg chg="mod">
          <ac:chgData name="Chathura N. J." userId="060db618a1fa89ff" providerId="LiveId" clId="{0279EB36-E161-4512-B300-7C326771A412}" dt="2023-12-28T15:23:37.793" v="10949" actId="20577"/>
          <ac:spMkLst>
            <pc:docMk/>
            <pc:sldMk cId="4160219555" sldId="372"/>
            <ac:spMk id="23" creationId="{C2079ECA-B8BD-3A44-9589-C931499E98DC}"/>
          </ac:spMkLst>
        </pc:spChg>
        <pc:graphicFrameChg chg="del">
          <ac:chgData name="Chathura N. J." userId="060db618a1fa89ff" providerId="LiveId" clId="{0279EB36-E161-4512-B300-7C326771A412}" dt="2023-12-28T15:08:52.173" v="10159" actId="478"/>
          <ac:graphicFrameMkLst>
            <pc:docMk/>
            <pc:sldMk cId="4160219555" sldId="372"/>
            <ac:graphicFrameMk id="3" creationId="{71800EF3-DD52-A6E5-7723-CB269069EF49}"/>
          </ac:graphicFrameMkLst>
        </pc:graphicFrameChg>
      </pc:sldChg>
      <pc:sldChg chg="addSp delSp modSp add mod ord">
        <pc:chgData name="Chathura N. J." userId="060db618a1fa89ff" providerId="LiveId" clId="{0279EB36-E161-4512-B300-7C326771A412}" dt="2023-12-28T16:14:46.031" v="12062" actId="20577"/>
        <pc:sldMkLst>
          <pc:docMk/>
          <pc:sldMk cId="3133979248" sldId="373"/>
        </pc:sldMkLst>
        <pc:spChg chg="add mod">
          <ac:chgData name="Chathura N. J." userId="060db618a1fa89ff" providerId="LiveId" clId="{0279EB36-E161-4512-B300-7C326771A412}" dt="2023-12-28T16:04:08.545" v="12004" actId="207"/>
          <ac:spMkLst>
            <pc:docMk/>
            <pc:sldMk cId="3133979248" sldId="373"/>
            <ac:spMk id="4" creationId="{76BBB77D-A4F6-3232-ED09-DAF2354B4E2A}"/>
          </ac:spMkLst>
        </pc:spChg>
        <pc:spChg chg="add mod">
          <ac:chgData name="Chathura N. J." userId="060db618a1fa89ff" providerId="LiveId" clId="{0279EB36-E161-4512-B300-7C326771A412}" dt="2023-12-28T16:04:16.671" v="12005" actId="207"/>
          <ac:spMkLst>
            <pc:docMk/>
            <pc:sldMk cId="3133979248" sldId="373"/>
            <ac:spMk id="6" creationId="{F67E412D-B923-CE87-E141-CDDF96329203}"/>
          </ac:spMkLst>
        </pc:spChg>
        <pc:spChg chg="add del mod">
          <ac:chgData name="Chathura N. J." userId="060db618a1fa89ff" providerId="LiveId" clId="{0279EB36-E161-4512-B300-7C326771A412}" dt="2023-12-28T16:01:44.401" v="11983"/>
          <ac:spMkLst>
            <pc:docMk/>
            <pc:sldMk cId="3133979248" sldId="373"/>
            <ac:spMk id="7" creationId="{91A35D51-00F2-D4B7-842C-FA25BB39C267}"/>
          </ac:spMkLst>
        </pc:spChg>
        <pc:spChg chg="add mod">
          <ac:chgData name="Chathura N. J." userId="060db618a1fa89ff" providerId="LiveId" clId="{0279EB36-E161-4512-B300-7C326771A412}" dt="2023-12-28T16:14:46.031" v="12062" actId="20577"/>
          <ac:spMkLst>
            <pc:docMk/>
            <pc:sldMk cId="3133979248" sldId="373"/>
            <ac:spMk id="8" creationId="{2DC9E70F-884A-E8D9-A3AE-4EED03363E4D}"/>
          </ac:spMkLst>
        </pc:spChg>
        <pc:spChg chg="del">
          <ac:chgData name="Chathura N. J." userId="060db618a1fa89ff" providerId="LiveId" clId="{0279EB36-E161-4512-B300-7C326771A412}" dt="2023-12-28T15:36:43.169" v="11305" actId="478"/>
          <ac:spMkLst>
            <pc:docMk/>
            <pc:sldMk cId="3133979248" sldId="373"/>
            <ac:spMk id="23" creationId="{C2079ECA-B8BD-3A44-9589-C931499E98DC}"/>
          </ac:spMkLst>
        </pc:spChg>
        <pc:graphicFrameChg chg="add mod modGraphic">
          <ac:chgData name="Chathura N. J." userId="060db618a1fa89ff" providerId="LiveId" clId="{0279EB36-E161-4512-B300-7C326771A412}" dt="2023-12-28T16:02:13.136" v="11989" actId="1076"/>
          <ac:graphicFrameMkLst>
            <pc:docMk/>
            <pc:sldMk cId="3133979248" sldId="373"/>
            <ac:graphicFrameMk id="2" creationId="{7BE22992-808B-425D-428E-76DB9022EADC}"/>
          </ac:graphicFrameMkLst>
        </pc:graphicFrameChg>
        <pc:graphicFrameChg chg="del">
          <ac:chgData name="Chathura N. J." userId="060db618a1fa89ff" providerId="LiveId" clId="{0279EB36-E161-4512-B300-7C326771A412}" dt="2023-12-28T15:32:28.461" v="11304" actId="478"/>
          <ac:graphicFrameMkLst>
            <pc:docMk/>
            <pc:sldMk cId="3133979248" sldId="373"/>
            <ac:graphicFrameMk id="3" creationId="{71800EF3-DD52-A6E5-7723-CB269069EF49}"/>
          </ac:graphicFrameMkLst>
        </pc:graphicFrameChg>
      </pc:sldChg>
      <pc:sldChg chg="addSp delSp modSp add mod">
        <pc:chgData name="Chathura N. J." userId="060db618a1fa89ff" providerId="LiveId" clId="{0279EB36-E161-4512-B300-7C326771A412}" dt="2023-12-28T16:12:43.891" v="12035" actId="14100"/>
        <pc:sldMkLst>
          <pc:docMk/>
          <pc:sldMk cId="915497483" sldId="374"/>
        </pc:sldMkLst>
        <pc:spChg chg="add del mod">
          <ac:chgData name="Chathura N. J." userId="060db618a1fa89ff" providerId="LiveId" clId="{0279EB36-E161-4512-B300-7C326771A412}" dt="2023-12-28T16:05:10.125" v="12011" actId="478"/>
          <ac:spMkLst>
            <pc:docMk/>
            <pc:sldMk cId="915497483" sldId="374"/>
            <ac:spMk id="3" creationId="{DCA98908-9080-56A6-216D-C2D8C61FC156}"/>
          </ac:spMkLst>
        </pc:spChg>
        <pc:spChg chg="del">
          <ac:chgData name="Chathura N. J." userId="060db618a1fa89ff" providerId="LiveId" clId="{0279EB36-E161-4512-B300-7C326771A412}" dt="2023-12-28T15:54:55.179" v="11680" actId="478"/>
          <ac:spMkLst>
            <pc:docMk/>
            <pc:sldMk cId="915497483" sldId="374"/>
            <ac:spMk id="4" creationId="{76BBB77D-A4F6-3232-ED09-DAF2354B4E2A}"/>
          </ac:spMkLst>
        </pc:spChg>
        <pc:graphicFrameChg chg="del">
          <ac:chgData name="Chathura N. J." userId="060db618a1fa89ff" providerId="LiveId" clId="{0279EB36-E161-4512-B300-7C326771A412}" dt="2023-12-28T15:54:51.301" v="11679" actId="478"/>
          <ac:graphicFrameMkLst>
            <pc:docMk/>
            <pc:sldMk cId="915497483" sldId="374"/>
            <ac:graphicFrameMk id="2" creationId="{7BE22992-808B-425D-428E-76DB9022EADC}"/>
          </ac:graphicFrameMkLst>
        </pc:graphicFrameChg>
        <pc:graphicFrameChg chg="add mod modGraphic">
          <ac:chgData name="Chathura N. J." userId="060db618a1fa89ff" providerId="LiveId" clId="{0279EB36-E161-4512-B300-7C326771A412}" dt="2023-12-28T16:12:43.891" v="12035" actId="14100"/>
          <ac:graphicFrameMkLst>
            <pc:docMk/>
            <pc:sldMk cId="915497483" sldId="374"/>
            <ac:graphicFrameMk id="5" creationId="{2E46E6F1-D8BE-70C8-A82A-054EB153AEDF}"/>
          </ac:graphicFrameMkLst>
        </pc:graphicFrameChg>
      </pc:sldChg>
      <pc:sldChg chg="addSp delSp modSp add mod">
        <pc:chgData name="Chathura N. J." userId="060db618a1fa89ff" providerId="LiveId" clId="{0279EB36-E161-4512-B300-7C326771A412}" dt="2023-12-28T16:31:06.497" v="12844" actId="20577"/>
        <pc:sldMkLst>
          <pc:docMk/>
          <pc:sldMk cId="630331809" sldId="375"/>
        </pc:sldMkLst>
        <pc:spChg chg="add mod">
          <ac:chgData name="Chathura N. J." userId="060db618a1fa89ff" providerId="LiveId" clId="{0279EB36-E161-4512-B300-7C326771A412}" dt="2023-12-28T16:31:06.497" v="12844" actId="20577"/>
          <ac:spMkLst>
            <pc:docMk/>
            <pc:sldMk cId="630331809" sldId="375"/>
            <ac:spMk id="2" creationId="{B2CE15FD-FFEF-5219-B3C9-1B78EA158CE2}"/>
          </ac:spMkLst>
        </pc:spChg>
        <pc:graphicFrameChg chg="del">
          <ac:chgData name="Chathura N. J." userId="060db618a1fa89ff" providerId="LiveId" clId="{0279EB36-E161-4512-B300-7C326771A412}" dt="2023-12-28T16:14:55.355" v="12063" actId="478"/>
          <ac:graphicFrameMkLst>
            <pc:docMk/>
            <pc:sldMk cId="630331809" sldId="375"/>
            <ac:graphicFrameMk id="5" creationId="{2E46E6F1-D8BE-70C8-A82A-054EB153AEDF}"/>
          </ac:graphicFrameMkLst>
        </pc:graphicFrameChg>
      </pc:sldChg>
      <pc:sldChg chg="addSp delSp modSp add mod">
        <pc:chgData name="Chathura N. J." userId="060db618a1fa89ff" providerId="LiveId" clId="{0279EB36-E161-4512-B300-7C326771A412}" dt="2023-12-28T17:39:15.846" v="12944" actId="14734"/>
        <pc:sldMkLst>
          <pc:docMk/>
          <pc:sldMk cId="2886314289" sldId="376"/>
        </pc:sldMkLst>
        <pc:spChg chg="del">
          <ac:chgData name="Chathura N. J." userId="060db618a1fa89ff" providerId="LiveId" clId="{0279EB36-E161-4512-B300-7C326771A412}" dt="2023-12-28T17:34:53.829" v="12848" actId="478"/>
          <ac:spMkLst>
            <pc:docMk/>
            <pc:sldMk cId="2886314289" sldId="376"/>
            <ac:spMk id="2" creationId="{B2CE15FD-FFEF-5219-B3C9-1B78EA158CE2}"/>
          </ac:spMkLst>
        </pc:spChg>
        <pc:graphicFrameChg chg="add mod modGraphic">
          <ac:chgData name="Chathura N. J." userId="060db618a1fa89ff" providerId="LiveId" clId="{0279EB36-E161-4512-B300-7C326771A412}" dt="2023-12-28T17:39:15.846" v="12944" actId="14734"/>
          <ac:graphicFrameMkLst>
            <pc:docMk/>
            <pc:sldMk cId="2886314289" sldId="376"/>
            <ac:graphicFrameMk id="3" creationId="{462EE4F0-01DC-733B-B0A6-17ECBF2B6546}"/>
          </ac:graphicFrameMkLst>
        </pc:graphicFrameChg>
      </pc:sldChg>
      <pc:sldChg chg="add del">
        <pc:chgData name="Chathura N. J." userId="060db618a1fa89ff" providerId="LiveId" clId="{0279EB36-E161-4512-B300-7C326771A412}" dt="2023-12-28T17:34:43.850" v="12846" actId="47"/>
        <pc:sldMkLst>
          <pc:docMk/>
          <pc:sldMk cId="4248972963" sldId="376"/>
        </pc:sldMkLst>
      </pc:sldChg>
      <pc:sldChg chg="add">
        <pc:chgData name="Chathura N. J." userId="060db618a1fa89ff" providerId="LiveId" clId="{0279EB36-E161-4512-B300-7C326771A412}" dt="2023-12-28T17:41:17.288" v="12948" actId="2890"/>
        <pc:sldMkLst>
          <pc:docMk/>
          <pc:sldMk cId="3874765259" sldId="377"/>
        </pc:sldMkLst>
      </pc:sldChg>
      <pc:sldChg chg="addSp delSp modSp add mod">
        <pc:chgData name="Chathura N. J." userId="060db618a1fa89ff" providerId="LiveId" clId="{0279EB36-E161-4512-B300-7C326771A412}" dt="2023-12-28T17:49:02.515" v="12993" actId="14100"/>
        <pc:sldMkLst>
          <pc:docMk/>
          <pc:sldMk cId="813489420" sldId="378"/>
        </pc:sldMkLst>
        <pc:spChg chg="add mod">
          <ac:chgData name="Chathura N. J." userId="060db618a1fa89ff" providerId="LiveId" clId="{0279EB36-E161-4512-B300-7C326771A412}" dt="2023-12-28T17:49:02.515" v="12993" actId="14100"/>
          <ac:spMkLst>
            <pc:docMk/>
            <pc:sldMk cId="813489420" sldId="378"/>
            <ac:spMk id="3" creationId="{F3BCD026-39A9-8B28-4EF2-D88CD7707D0B}"/>
          </ac:spMkLst>
        </pc:spChg>
        <pc:spChg chg="del">
          <ac:chgData name="Chathura N. J." userId="060db618a1fa89ff" providerId="LiveId" clId="{0279EB36-E161-4512-B300-7C326771A412}" dt="2023-12-28T17:46:47.908" v="12964" actId="478"/>
          <ac:spMkLst>
            <pc:docMk/>
            <pc:sldMk cId="813489420" sldId="378"/>
            <ac:spMk id="7" creationId="{7B4E6621-2E6F-6AA6-B387-C3E7577573A1}"/>
          </ac:spMkLst>
        </pc:spChg>
        <pc:graphicFrameChg chg="add mod modGraphic">
          <ac:chgData name="Chathura N. J." userId="060db618a1fa89ff" providerId="LiveId" clId="{0279EB36-E161-4512-B300-7C326771A412}" dt="2023-12-28T17:48:13.709" v="12973" actId="255"/>
          <ac:graphicFrameMkLst>
            <pc:docMk/>
            <pc:sldMk cId="813489420" sldId="378"/>
            <ac:graphicFrameMk id="2" creationId="{03B4009F-8655-E2AB-06E0-02D8D87BA542}"/>
          </ac:graphicFrameMkLst>
        </pc:graphicFrameChg>
      </pc:sldChg>
      <pc:sldChg chg="modSp add mod ord">
        <pc:chgData name="Chathura N. J." userId="060db618a1fa89ff" providerId="LiveId" clId="{0279EB36-E161-4512-B300-7C326771A412}" dt="2023-12-28T17:51:05.398" v="13015" actId="20577"/>
        <pc:sldMkLst>
          <pc:docMk/>
          <pc:sldMk cId="2224884959" sldId="379"/>
        </pc:sldMkLst>
        <pc:spChg chg="mod">
          <ac:chgData name="Chathura N. J." userId="060db618a1fa89ff" providerId="LiveId" clId="{0279EB36-E161-4512-B300-7C326771A412}" dt="2023-12-28T17:51:05.398" v="13015" actId="20577"/>
          <ac:spMkLst>
            <pc:docMk/>
            <pc:sldMk cId="2224884959" sldId="379"/>
            <ac:spMk id="7" creationId="{7B4E6621-2E6F-6AA6-B387-C3E7577573A1}"/>
          </ac:spMkLst>
        </pc:spChg>
      </pc:sldChg>
      <pc:sldChg chg="addSp delSp modSp add mod">
        <pc:chgData name="Chathura N. J." userId="060db618a1fa89ff" providerId="LiveId" clId="{0279EB36-E161-4512-B300-7C326771A412}" dt="2023-12-28T18:48:23.858" v="13740" actId="20577"/>
        <pc:sldMkLst>
          <pc:docMk/>
          <pc:sldMk cId="3125759229" sldId="380"/>
        </pc:sldMkLst>
        <pc:spChg chg="add mod">
          <ac:chgData name="Chathura N. J." userId="060db618a1fa89ff" providerId="LiveId" clId="{0279EB36-E161-4512-B300-7C326771A412}" dt="2023-12-28T18:48:23.858" v="13740" actId="20577"/>
          <ac:spMkLst>
            <pc:docMk/>
            <pc:sldMk cId="3125759229" sldId="380"/>
            <ac:spMk id="2" creationId="{B0632802-7B91-A0EC-13F5-1507361B2B68}"/>
          </ac:spMkLst>
        </pc:spChg>
        <pc:spChg chg="del">
          <ac:chgData name="Chathura N. J." userId="060db618a1fa89ff" providerId="LiveId" clId="{0279EB36-E161-4512-B300-7C326771A412}" dt="2023-12-28T18:19:42.923" v="13017" actId="478"/>
          <ac:spMkLst>
            <pc:docMk/>
            <pc:sldMk cId="3125759229" sldId="380"/>
            <ac:spMk id="7" creationId="{7B4E6621-2E6F-6AA6-B387-C3E7577573A1}"/>
          </ac:spMkLst>
        </pc:spChg>
      </pc:sldChg>
      <pc:sldChg chg="modSp add del mod">
        <pc:chgData name="Chathura N. J." userId="060db618a1fa89ff" providerId="LiveId" clId="{0279EB36-E161-4512-B300-7C326771A412}" dt="2023-12-28T18:51:55.695" v="13798" actId="2696"/>
        <pc:sldMkLst>
          <pc:docMk/>
          <pc:sldMk cId="1544303170" sldId="381"/>
        </pc:sldMkLst>
        <pc:spChg chg="mod">
          <ac:chgData name="Chathura N. J." userId="060db618a1fa89ff" providerId="LiveId" clId="{0279EB36-E161-4512-B300-7C326771A412}" dt="2023-12-28T18:46:58.756" v="13728" actId="20577"/>
          <ac:spMkLst>
            <pc:docMk/>
            <pc:sldMk cId="1544303170" sldId="381"/>
            <ac:spMk id="2" creationId="{B0632802-7B91-A0EC-13F5-1507361B2B68}"/>
          </ac:spMkLst>
        </pc:spChg>
      </pc:sldChg>
      <pc:sldChg chg="add del">
        <pc:chgData name="Chathura N. J." userId="060db618a1fa89ff" providerId="LiveId" clId="{0279EB36-E161-4512-B300-7C326771A412}" dt="2023-12-28T18:51:50.250" v="13797" actId="2696"/>
        <pc:sldMkLst>
          <pc:docMk/>
          <pc:sldMk cId="704086369" sldId="382"/>
        </pc:sldMkLst>
      </pc:sldChg>
      <pc:sldChg chg="add">
        <pc:chgData name="Chathura N. J." userId="060db618a1fa89ff" providerId="LiveId" clId="{0279EB36-E161-4512-B300-7C326771A412}" dt="2023-12-28T18:49:31.492" v="13742" actId="2890"/>
        <pc:sldMkLst>
          <pc:docMk/>
          <pc:sldMk cId="2405630829" sldId="383"/>
        </pc:sldMkLst>
      </pc:sldChg>
      <pc:sldChg chg="modSp add mod ord">
        <pc:chgData name="Chathura N. J." userId="060db618a1fa89ff" providerId="LiveId" clId="{0279EB36-E161-4512-B300-7C326771A412}" dt="2023-12-28T18:51:31.174" v="13796" actId="20577"/>
        <pc:sldMkLst>
          <pc:docMk/>
          <pc:sldMk cId="387553687" sldId="384"/>
        </pc:sldMkLst>
        <pc:spChg chg="mod">
          <ac:chgData name="Chathura N. J." userId="060db618a1fa89ff" providerId="LiveId" clId="{0279EB36-E161-4512-B300-7C326771A412}" dt="2023-12-28T18:51:31.174" v="13796" actId="20577"/>
          <ac:spMkLst>
            <pc:docMk/>
            <pc:sldMk cId="387553687" sldId="384"/>
            <ac:spMk id="7" creationId="{7B4E6621-2E6F-6AA6-B387-C3E7577573A1}"/>
          </ac:spMkLst>
        </pc:spChg>
      </pc:sldChg>
      <pc:sldChg chg="addSp delSp modSp add mod">
        <pc:chgData name="Chathura N. J." userId="060db618a1fa89ff" providerId="LiveId" clId="{0279EB36-E161-4512-B300-7C326771A412}" dt="2023-12-31T11:34:19.100" v="15154" actId="2161"/>
        <pc:sldMkLst>
          <pc:docMk/>
          <pc:sldMk cId="59651442" sldId="385"/>
        </pc:sldMkLst>
        <pc:spChg chg="add del mod">
          <ac:chgData name="Chathura N. J." userId="060db618a1fa89ff" providerId="LiveId" clId="{0279EB36-E161-4512-B300-7C326771A412}" dt="2023-12-29T08:01:26.601" v="13835" actId="478"/>
          <ac:spMkLst>
            <pc:docMk/>
            <pc:sldMk cId="59651442" sldId="385"/>
            <ac:spMk id="2" creationId="{9A202D6B-0390-DE0E-5256-FFF1CE74DB92}"/>
          </ac:spMkLst>
        </pc:spChg>
        <pc:spChg chg="add mod">
          <ac:chgData name="Chathura N. J." userId="060db618a1fa89ff" providerId="LiveId" clId="{0279EB36-E161-4512-B300-7C326771A412}" dt="2023-12-31T10:17:29.815" v="14846" actId="207"/>
          <ac:spMkLst>
            <pc:docMk/>
            <pc:sldMk cId="59651442" sldId="385"/>
            <ac:spMk id="3" creationId="{57135144-5BEE-EB79-885F-E7338955EC8E}"/>
          </ac:spMkLst>
        </pc:spChg>
        <pc:spChg chg="del">
          <ac:chgData name="Chathura N. J." userId="060db618a1fa89ff" providerId="LiveId" clId="{0279EB36-E161-4512-B300-7C326771A412}" dt="2023-12-29T05:59:30.899" v="13800" actId="478"/>
          <ac:spMkLst>
            <pc:docMk/>
            <pc:sldMk cId="59651442" sldId="385"/>
            <ac:spMk id="7" creationId="{7B4E6621-2E6F-6AA6-B387-C3E7577573A1}"/>
          </ac:spMkLst>
        </pc:spChg>
        <pc:spChg chg="add mod">
          <ac:chgData name="Chathura N. J." userId="060db618a1fa89ff" providerId="LiveId" clId="{0279EB36-E161-4512-B300-7C326771A412}" dt="2023-12-31T11:33:27.333" v="15149" actId="20577"/>
          <ac:spMkLst>
            <pc:docMk/>
            <pc:sldMk cId="59651442" sldId="385"/>
            <ac:spMk id="8" creationId="{21EBA989-EE6A-52ED-C847-9C697F87165C}"/>
          </ac:spMkLst>
        </pc:spChg>
        <pc:graphicFrameChg chg="add del mod">
          <ac:chgData name="Chathura N. J." userId="060db618a1fa89ff" providerId="LiveId" clId="{0279EB36-E161-4512-B300-7C326771A412}" dt="2023-12-31T10:17:06.097" v="14838"/>
          <ac:graphicFrameMkLst>
            <pc:docMk/>
            <pc:sldMk cId="59651442" sldId="385"/>
            <ac:graphicFrameMk id="4" creationId="{9B5CF309-2BD0-F7B9-15C7-07B4EC0A9626}"/>
          </ac:graphicFrameMkLst>
        </pc:graphicFrameChg>
        <pc:graphicFrameChg chg="add del mod">
          <ac:chgData name="Chathura N. J." userId="060db618a1fa89ff" providerId="LiveId" clId="{0279EB36-E161-4512-B300-7C326771A412}" dt="2023-12-31T10:17:14.252" v="14841"/>
          <ac:graphicFrameMkLst>
            <pc:docMk/>
            <pc:sldMk cId="59651442" sldId="385"/>
            <ac:graphicFrameMk id="5" creationId="{7D1A4761-E343-0AAD-D6EF-6B351635C9A2}"/>
          </ac:graphicFrameMkLst>
        </pc:graphicFrameChg>
        <pc:graphicFrameChg chg="add mod modGraphic">
          <ac:chgData name="Chathura N. J." userId="060db618a1fa89ff" providerId="LiveId" clId="{0279EB36-E161-4512-B300-7C326771A412}" dt="2023-12-31T11:34:19.100" v="15154" actId="2161"/>
          <ac:graphicFrameMkLst>
            <pc:docMk/>
            <pc:sldMk cId="59651442" sldId="385"/>
            <ac:graphicFrameMk id="6" creationId="{9D15AA33-A252-7408-3C9F-B73FB119EE9C}"/>
          </ac:graphicFrameMkLst>
        </pc:graphicFrameChg>
        <pc:picChg chg="add del mod">
          <ac:chgData name="Chathura N. J." userId="060db618a1fa89ff" providerId="LiveId" clId="{0279EB36-E161-4512-B300-7C326771A412}" dt="2023-12-29T08:01:26.601" v="13835" actId="478"/>
          <ac:picMkLst>
            <pc:docMk/>
            <pc:sldMk cId="59651442" sldId="385"/>
            <ac:picMk id="1026" creationId="{2162FEAD-A3CE-B210-6456-3E17686836C8}"/>
          </ac:picMkLst>
        </pc:picChg>
        <pc:picChg chg="add del mod">
          <ac:chgData name="Chathura N. J." userId="060db618a1fa89ff" providerId="LiveId" clId="{0279EB36-E161-4512-B300-7C326771A412}" dt="2023-12-29T06:18:20.672" v="13829" actId="21"/>
          <ac:picMkLst>
            <pc:docMk/>
            <pc:sldMk cId="59651442" sldId="385"/>
            <ac:picMk id="1028" creationId="{B7A7B3DC-7378-5B88-9DBF-894337086434}"/>
          </ac:picMkLst>
        </pc:picChg>
        <pc:picChg chg="add del mod">
          <ac:chgData name="Chathura N. J." userId="060db618a1fa89ff" providerId="LiveId" clId="{0279EB36-E161-4512-B300-7C326771A412}" dt="2023-12-29T08:01:26.601" v="13835" actId="478"/>
          <ac:picMkLst>
            <pc:docMk/>
            <pc:sldMk cId="59651442" sldId="385"/>
            <ac:picMk id="1029" creationId="{E1198E97-EC3F-E76C-FCE1-7F884788418A}"/>
          </ac:picMkLst>
        </pc:picChg>
        <pc:picChg chg="add del mod">
          <ac:chgData name="Chathura N. J." userId="060db618a1fa89ff" providerId="LiveId" clId="{0279EB36-E161-4512-B300-7C326771A412}" dt="2023-12-31T10:17:08.117" v="14839" actId="478"/>
          <ac:picMkLst>
            <pc:docMk/>
            <pc:sldMk cId="59651442" sldId="385"/>
            <ac:picMk id="1032" creationId="{8B0FEFAE-25CB-E940-F327-13364B7EE363}"/>
          </ac:picMkLst>
        </pc:picChg>
      </pc:sldChg>
      <pc:sldChg chg="addSp delSp modSp add mod">
        <pc:chgData name="Chathura N. J." userId="060db618a1fa89ff" providerId="LiveId" clId="{0279EB36-E161-4512-B300-7C326771A412}" dt="2023-12-31T09:54:34.301" v="14825" actId="113"/>
        <pc:sldMkLst>
          <pc:docMk/>
          <pc:sldMk cId="2273180326" sldId="386"/>
        </pc:sldMkLst>
        <pc:spChg chg="add mod">
          <ac:chgData name="Chathura N. J." userId="060db618a1fa89ff" providerId="LiveId" clId="{0279EB36-E161-4512-B300-7C326771A412}" dt="2023-12-31T09:54:34.301" v="14825" actId="113"/>
          <ac:spMkLst>
            <pc:docMk/>
            <pc:sldMk cId="2273180326" sldId="386"/>
            <ac:spMk id="3" creationId="{D272870C-0F81-DE16-A2E9-F2E13765B576}"/>
          </ac:spMkLst>
        </pc:spChg>
        <pc:spChg chg="del">
          <ac:chgData name="Chathura N. J." userId="060db618a1fa89ff" providerId="LiveId" clId="{0279EB36-E161-4512-B300-7C326771A412}" dt="2023-12-29T06:11:43.052" v="13811" actId="478"/>
          <ac:spMkLst>
            <pc:docMk/>
            <pc:sldMk cId="2273180326" sldId="386"/>
            <ac:spMk id="7" creationId="{7B4E6621-2E6F-6AA6-B387-C3E7577573A1}"/>
          </ac:spMkLst>
        </pc:spChg>
        <pc:graphicFrameChg chg="add del mod">
          <ac:chgData name="Chathura N. J." userId="060db618a1fa89ff" providerId="LiveId" clId="{0279EB36-E161-4512-B300-7C326771A412}" dt="2023-12-29T08:01:39.864" v="13839"/>
          <ac:graphicFrameMkLst>
            <pc:docMk/>
            <pc:sldMk cId="2273180326" sldId="386"/>
            <ac:graphicFrameMk id="4" creationId="{13ABB3ED-52E6-5A8C-CC34-13DACF070D22}"/>
          </ac:graphicFrameMkLst>
        </pc:graphicFrameChg>
        <pc:graphicFrameChg chg="add del mod">
          <ac:chgData name="Chathura N. J." userId="060db618a1fa89ff" providerId="LiveId" clId="{0279EB36-E161-4512-B300-7C326771A412}" dt="2023-12-29T08:01:37.844" v="13838"/>
          <ac:graphicFrameMkLst>
            <pc:docMk/>
            <pc:sldMk cId="2273180326" sldId="386"/>
            <ac:graphicFrameMk id="5" creationId="{53A374F8-E3D2-7A84-02BA-52EC5B064003}"/>
          </ac:graphicFrameMkLst>
        </pc:graphicFrameChg>
        <pc:graphicFrameChg chg="add mod modGraphic">
          <ac:chgData name="Chathura N. J." userId="060db618a1fa89ff" providerId="LiveId" clId="{0279EB36-E161-4512-B300-7C326771A412}" dt="2023-12-29T08:02:04.908" v="13843" actId="6549"/>
          <ac:graphicFrameMkLst>
            <pc:docMk/>
            <pc:sldMk cId="2273180326" sldId="386"/>
            <ac:graphicFrameMk id="6" creationId="{B17B851B-2CD0-7CC7-8AF7-2C6587359C91}"/>
          </ac:graphicFrameMkLst>
        </pc:graphicFrameChg>
      </pc:sldChg>
      <pc:sldChg chg="addSp delSp modSp add mod">
        <pc:chgData name="Chathura N. J." userId="060db618a1fa89ff" providerId="LiveId" clId="{0279EB36-E161-4512-B300-7C326771A412}" dt="2023-12-31T09:55:55.691" v="14836" actId="179"/>
        <pc:sldMkLst>
          <pc:docMk/>
          <pc:sldMk cId="245376458" sldId="387"/>
        </pc:sldMkLst>
        <pc:spChg chg="add mod">
          <ac:chgData name="Chathura N. J." userId="060db618a1fa89ff" providerId="LiveId" clId="{0279EB36-E161-4512-B300-7C326771A412}" dt="2023-12-31T09:35:42.610" v="14060" actId="21"/>
          <ac:spMkLst>
            <pc:docMk/>
            <pc:sldMk cId="245376458" sldId="387"/>
            <ac:spMk id="2" creationId="{938FC13F-ABAC-69CF-D3EF-9F43F9055ACD}"/>
          </ac:spMkLst>
        </pc:spChg>
        <pc:spChg chg="mod">
          <ac:chgData name="Chathura N. J." userId="060db618a1fa89ff" providerId="LiveId" clId="{0279EB36-E161-4512-B300-7C326771A412}" dt="2023-12-31T09:55:55.691" v="14836" actId="179"/>
          <ac:spMkLst>
            <pc:docMk/>
            <pc:sldMk cId="245376458" sldId="387"/>
            <ac:spMk id="3" creationId="{D272870C-0F81-DE16-A2E9-F2E13765B576}"/>
          </ac:spMkLst>
        </pc:spChg>
        <pc:spChg chg="add mod">
          <ac:chgData name="Chathura N. J." userId="060db618a1fa89ff" providerId="LiveId" clId="{0279EB36-E161-4512-B300-7C326771A412}" dt="2023-12-31T09:34:47.467" v="14055" actId="21"/>
          <ac:spMkLst>
            <pc:docMk/>
            <pc:sldMk cId="245376458" sldId="387"/>
            <ac:spMk id="4" creationId="{D3BAEED7-319F-C47F-E716-E499A1669EDA}"/>
          </ac:spMkLst>
        </pc:spChg>
        <pc:spChg chg="add mod">
          <ac:chgData name="Chathura N. J." userId="060db618a1fa89ff" providerId="LiveId" clId="{0279EB36-E161-4512-B300-7C326771A412}" dt="2023-12-31T09:51:05.768" v="14784" actId="6549"/>
          <ac:spMkLst>
            <pc:docMk/>
            <pc:sldMk cId="245376458" sldId="387"/>
            <ac:spMk id="7" creationId="{171CB94F-ACAF-694F-D2B0-615A5D59CD48}"/>
          </ac:spMkLst>
        </pc:spChg>
        <pc:spChg chg="add mod">
          <ac:chgData name="Chathura N. J." userId="060db618a1fa89ff" providerId="LiveId" clId="{0279EB36-E161-4512-B300-7C326771A412}" dt="2023-12-31T09:42:38.537" v="14373" actId="1076"/>
          <ac:spMkLst>
            <pc:docMk/>
            <pc:sldMk cId="245376458" sldId="387"/>
            <ac:spMk id="8" creationId="{F65BF811-8320-6119-B653-BBB24583A535}"/>
          </ac:spMkLst>
        </pc:spChg>
        <pc:spChg chg="add mod">
          <ac:chgData name="Chathura N. J." userId="060db618a1fa89ff" providerId="LiveId" clId="{0279EB36-E161-4512-B300-7C326771A412}" dt="2023-12-31T09:51:16.376" v="14785" actId="1076"/>
          <ac:spMkLst>
            <pc:docMk/>
            <pc:sldMk cId="245376458" sldId="387"/>
            <ac:spMk id="10" creationId="{44AD8AC1-1166-0E6F-B6F2-F6EE0A649D1B}"/>
          </ac:spMkLst>
        </pc:spChg>
        <pc:spChg chg="add mod">
          <ac:chgData name="Chathura N. J." userId="060db618a1fa89ff" providerId="LiveId" clId="{0279EB36-E161-4512-B300-7C326771A412}" dt="2023-12-31T09:44:24.872" v="14439" actId="20577"/>
          <ac:spMkLst>
            <pc:docMk/>
            <pc:sldMk cId="245376458" sldId="387"/>
            <ac:spMk id="11" creationId="{6FEDE82F-4E53-5E79-06E0-518A7644D7A0}"/>
          </ac:spMkLst>
        </pc:spChg>
        <pc:spChg chg="add del mod">
          <ac:chgData name="Chathura N. J." userId="060db618a1fa89ff" providerId="LiveId" clId="{0279EB36-E161-4512-B300-7C326771A412}" dt="2023-12-31T09:44:48.122" v="14441"/>
          <ac:spMkLst>
            <pc:docMk/>
            <pc:sldMk cId="245376458" sldId="387"/>
            <ac:spMk id="12" creationId="{89C68556-D593-B853-ABF7-E584B3AB7C34}"/>
          </ac:spMkLst>
        </pc:spChg>
        <pc:spChg chg="add del mod">
          <ac:chgData name="Chathura N. J." userId="060db618a1fa89ff" providerId="LiveId" clId="{0279EB36-E161-4512-B300-7C326771A412}" dt="2023-12-31T09:47:17.905" v="14530"/>
          <ac:spMkLst>
            <pc:docMk/>
            <pc:sldMk cId="245376458" sldId="387"/>
            <ac:spMk id="14" creationId="{186E7B18-3635-8FE0-8027-3857AFAA9E8A}"/>
          </ac:spMkLst>
        </pc:spChg>
        <pc:spChg chg="add mod">
          <ac:chgData name="Chathura N. J." userId="060db618a1fa89ff" providerId="LiveId" clId="{0279EB36-E161-4512-B300-7C326771A412}" dt="2023-12-31T09:50:08.230" v="14676" actId="20577"/>
          <ac:spMkLst>
            <pc:docMk/>
            <pc:sldMk cId="245376458" sldId="387"/>
            <ac:spMk id="15" creationId="{02CB9277-24FB-935B-B7C1-59505980C13E}"/>
          </ac:spMkLst>
        </pc:spChg>
        <pc:graphicFrameChg chg="del">
          <ac:chgData name="Chathura N. J." userId="060db618a1fa89ff" providerId="LiveId" clId="{0279EB36-E161-4512-B300-7C326771A412}" dt="2023-12-31T04:34:03.204" v="13866" actId="478"/>
          <ac:graphicFrameMkLst>
            <pc:docMk/>
            <pc:sldMk cId="245376458" sldId="387"/>
            <ac:graphicFrameMk id="6" creationId="{B17B851B-2CD0-7CC7-8AF7-2C6587359C91}"/>
          </ac:graphicFrameMkLst>
        </pc:graphicFrameChg>
        <pc:graphicFrameChg chg="add mod modGraphic">
          <ac:chgData name="Chathura N. J." userId="060db618a1fa89ff" providerId="LiveId" clId="{0279EB36-E161-4512-B300-7C326771A412}" dt="2023-12-31T09:52:53.461" v="14805" actId="2711"/>
          <ac:graphicFrameMkLst>
            <pc:docMk/>
            <pc:sldMk cId="245376458" sldId="387"/>
            <ac:graphicFrameMk id="16" creationId="{A1197FE6-C30E-FF11-68DD-06B34A07965B}"/>
          </ac:graphicFrameMkLst>
        </pc:graphicFrameChg>
        <pc:picChg chg="add del mod">
          <ac:chgData name="Chathura N. J." userId="060db618a1fa89ff" providerId="LiveId" clId="{0279EB36-E161-4512-B300-7C326771A412}" dt="2023-12-31T09:46:00.252" v="14444" actId="478"/>
          <ac:picMkLst>
            <pc:docMk/>
            <pc:sldMk cId="245376458" sldId="387"/>
            <ac:picMk id="13" creationId="{59905853-48C9-C898-1713-E58AC761C831}"/>
          </ac:picMkLst>
        </pc:picChg>
      </pc:sldChg>
      <pc:sldChg chg="addSp delSp modSp add mod">
        <pc:chgData name="Chathura N. J." userId="060db618a1fa89ff" providerId="LiveId" clId="{0279EB36-E161-4512-B300-7C326771A412}" dt="2023-12-31T11:52:09.359" v="15254" actId="1076"/>
        <pc:sldMkLst>
          <pc:docMk/>
          <pc:sldMk cId="3670992464" sldId="388"/>
        </pc:sldMkLst>
        <pc:spChg chg="add mod">
          <ac:chgData name="Chathura N. J." userId="060db618a1fa89ff" providerId="LiveId" clId="{0279EB36-E161-4512-B300-7C326771A412}" dt="2023-12-31T11:52:04.176" v="15252" actId="20577"/>
          <ac:spMkLst>
            <pc:docMk/>
            <pc:sldMk cId="3670992464" sldId="388"/>
            <ac:spMk id="2" creationId="{4A7E633A-9A81-5ED4-324A-B088387F8094}"/>
          </ac:spMkLst>
        </pc:spChg>
        <pc:spChg chg="mod">
          <ac:chgData name="Chathura N. J." userId="060db618a1fa89ff" providerId="LiveId" clId="{0279EB36-E161-4512-B300-7C326771A412}" dt="2023-12-31T11:47:13.803" v="15211" actId="1076"/>
          <ac:spMkLst>
            <pc:docMk/>
            <pc:sldMk cId="3670992464" sldId="388"/>
            <ac:spMk id="3" creationId="{57135144-5BEE-EB79-885F-E7338955EC8E}"/>
          </ac:spMkLst>
        </pc:spChg>
        <pc:spChg chg="mod">
          <ac:chgData name="Chathura N. J." userId="060db618a1fa89ff" providerId="LiveId" clId="{0279EB36-E161-4512-B300-7C326771A412}" dt="2023-12-31T11:46:37.641" v="15209" actId="20577"/>
          <ac:spMkLst>
            <pc:docMk/>
            <pc:sldMk cId="3670992464" sldId="388"/>
            <ac:spMk id="8" creationId="{21EBA989-EE6A-52ED-C847-9C697F87165C}"/>
          </ac:spMkLst>
        </pc:spChg>
        <pc:graphicFrameChg chg="del">
          <ac:chgData name="Chathura N. J." userId="060db618a1fa89ff" providerId="LiveId" clId="{0279EB36-E161-4512-B300-7C326771A412}" dt="2023-12-31T11:34:58.508" v="15156" actId="478"/>
          <ac:graphicFrameMkLst>
            <pc:docMk/>
            <pc:sldMk cId="3670992464" sldId="388"/>
            <ac:graphicFrameMk id="6" creationId="{9D15AA33-A252-7408-3C9F-B73FB119EE9C}"/>
          </ac:graphicFrameMkLst>
        </pc:graphicFrameChg>
        <pc:picChg chg="add mod">
          <ac:chgData name="Chathura N. J." userId="060db618a1fa89ff" providerId="LiveId" clId="{0279EB36-E161-4512-B300-7C326771A412}" dt="2023-12-31T11:52:09.359" v="15254" actId="1076"/>
          <ac:picMkLst>
            <pc:docMk/>
            <pc:sldMk cId="3670992464" sldId="388"/>
            <ac:picMk id="5" creationId="{69C79F96-30D9-F9F8-F61C-217B24848F60}"/>
          </ac:picMkLst>
        </pc:picChg>
      </pc:sldChg>
      <pc:sldChg chg="addSp delSp modSp add mod">
        <pc:chgData name="Chathura N. J." userId="060db618a1fa89ff" providerId="LiveId" clId="{0279EB36-E161-4512-B300-7C326771A412}" dt="2023-12-31T11:57:25.272" v="15283" actId="1076"/>
        <pc:sldMkLst>
          <pc:docMk/>
          <pc:sldMk cId="989975540" sldId="389"/>
        </pc:sldMkLst>
        <pc:spChg chg="del">
          <ac:chgData name="Chathura N. J." userId="060db618a1fa89ff" providerId="LiveId" clId="{0279EB36-E161-4512-B300-7C326771A412}" dt="2023-12-31T11:53:07.536" v="15257" actId="478"/>
          <ac:spMkLst>
            <pc:docMk/>
            <pc:sldMk cId="989975540" sldId="389"/>
            <ac:spMk id="2" creationId="{4A7E633A-9A81-5ED4-324A-B088387F8094}"/>
          </ac:spMkLst>
        </pc:spChg>
        <pc:spChg chg="add mod">
          <ac:chgData name="Chathura N. J." userId="060db618a1fa89ff" providerId="LiveId" clId="{0279EB36-E161-4512-B300-7C326771A412}" dt="2023-12-31T11:54:39.615" v="15266" actId="113"/>
          <ac:spMkLst>
            <pc:docMk/>
            <pc:sldMk cId="989975540" sldId="389"/>
            <ac:spMk id="4" creationId="{0405D849-BABB-CF29-78EB-908C9F1858F2}"/>
          </ac:spMkLst>
        </pc:spChg>
        <pc:spChg chg="del">
          <ac:chgData name="Chathura N. J." userId="060db618a1fa89ff" providerId="LiveId" clId="{0279EB36-E161-4512-B300-7C326771A412}" dt="2023-12-31T11:53:03.001" v="15256" actId="478"/>
          <ac:spMkLst>
            <pc:docMk/>
            <pc:sldMk cId="989975540" sldId="389"/>
            <ac:spMk id="8" creationId="{21EBA989-EE6A-52ED-C847-9C697F87165C}"/>
          </ac:spMkLst>
        </pc:spChg>
        <pc:spChg chg="add mod">
          <ac:chgData name="Chathura N. J." userId="060db618a1fa89ff" providerId="LiveId" clId="{0279EB36-E161-4512-B300-7C326771A412}" dt="2023-12-31T11:57:20.147" v="15282" actId="1076"/>
          <ac:spMkLst>
            <pc:docMk/>
            <pc:sldMk cId="989975540" sldId="389"/>
            <ac:spMk id="9" creationId="{C4D89DD2-86D5-BDC4-5957-295473E95318}"/>
          </ac:spMkLst>
        </pc:spChg>
        <pc:picChg chg="del">
          <ac:chgData name="Chathura N. J." userId="060db618a1fa89ff" providerId="LiveId" clId="{0279EB36-E161-4512-B300-7C326771A412}" dt="2023-12-31T11:53:10.567" v="15258" actId="478"/>
          <ac:picMkLst>
            <pc:docMk/>
            <pc:sldMk cId="989975540" sldId="389"/>
            <ac:picMk id="5" creationId="{69C79F96-30D9-F9F8-F61C-217B24848F60}"/>
          </ac:picMkLst>
        </pc:picChg>
        <pc:picChg chg="add mod">
          <ac:chgData name="Chathura N. J." userId="060db618a1fa89ff" providerId="LiveId" clId="{0279EB36-E161-4512-B300-7C326771A412}" dt="2023-12-31T11:57:12.370" v="15280" actId="14100"/>
          <ac:picMkLst>
            <pc:docMk/>
            <pc:sldMk cId="989975540" sldId="389"/>
            <ac:picMk id="7" creationId="{0B5E184C-FC47-747F-A26B-112B39B80F91}"/>
          </ac:picMkLst>
        </pc:picChg>
        <pc:picChg chg="add mod">
          <ac:chgData name="Chathura N. J." userId="060db618a1fa89ff" providerId="LiveId" clId="{0279EB36-E161-4512-B300-7C326771A412}" dt="2023-12-31T11:57:25.272" v="15283" actId="1076"/>
          <ac:picMkLst>
            <pc:docMk/>
            <pc:sldMk cId="989975540" sldId="389"/>
            <ac:picMk id="11" creationId="{4EB909DD-EE9B-EFDC-3C9E-9E3C2E8493EF}"/>
          </ac:picMkLst>
        </pc:picChg>
      </pc:sldChg>
      <pc:sldChg chg="addSp delSp modSp add mod">
        <pc:chgData name="Chathura N. J." userId="060db618a1fa89ff" providerId="LiveId" clId="{0279EB36-E161-4512-B300-7C326771A412}" dt="2023-12-31T12:06:01.277" v="15351" actId="1076"/>
        <pc:sldMkLst>
          <pc:docMk/>
          <pc:sldMk cId="3776344524" sldId="390"/>
        </pc:sldMkLst>
        <pc:spChg chg="add mod">
          <ac:chgData name="Chathura N. J." userId="060db618a1fa89ff" providerId="LiveId" clId="{0279EB36-E161-4512-B300-7C326771A412}" dt="2023-12-31T12:05:58.870" v="15350" actId="1076"/>
          <ac:spMkLst>
            <pc:docMk/>
            <pc:sldMk cId="3776344524" sldId="390"/>
            <ac:spMk id="2" creationId="{30D4B0BD-AB02-5D95-B970-B90E19BE5195}"/>
          </ac:spMkLst>
        </pc:spChg>
        <pc:spChg chg="del">
          <ac:chgData name="Chathura N. J." userId="060db618a1fa89ff" providerId="LiveId" clId="{0279EB36-E161-4512-B300-7C326771A412}" dt="2023-12-31T11:58:25.152" v="15287" actId="478"/>
          <ac:spMkLst>
            <pc:docMk/>
            <pc:sldMk cId="3776344524" sldId="390"/>
            <ac:spMk id="4" creationId="{0405D849-BABB-CF29-78EB-908C9F1858F2}"/>
          </ac:spMkLst>
        </pc:spChg>
        <pc:spChg chg="add mod">
          <ac:chgData name="Chathura N. J." userId="060db618a1fa89ff" providerId="LiveId" clId="{0279EB36-E161-4512-B300-7C326771A412}" dt="2023-12-31T12:00:42.190" v="15314" actId="21"/>
          <ac:spMkLst>
            <pc:docMk/>
            <pc:sldMk cId="3776344524" sldId="390"/>
            <ac:spMk id="5" creationId="{A693CD58-B731-6E46-5F9A-88CB070E3BD5}"/>
          </ac:spMkLst>
        </pc:spChg>
        <pc:spChg chg="add mod">
          <ac:chgData name="Chathura N. J." userId="060db618a1fa89ff" providerId="LiveId" clId="{0279EB36-E161-4512-B300-7C326771A412}" dt="2023-12-31T12:03:46.693" v="15333" actId="21"/>
          <ac:spMkLst>
            <pc:docMk/>
            <pc:sldMk cId="3776344524" sldId="390"/>
            <ac:spMk id="6" creationId="{0D703CF5-A47E-4A52-1E4A-A71F5CCA1F92}"/>
          </ac:spMkLst>
        </pc:spChg>
        <pc:spChg chg="del">
          <ac:chgData name="Chathura N. J." userId="060db618a1fa89ff" providerId="LiveId" clId="{0279EB36-E161-4512-B300-7C326771A412}" dt="2023-12-31T11:58:30.210" v="15288" actId="478"/>
          <ac:spMkLst>
            <pc:docMk/>
            <pc:sldMk cId="3776344524" sldId="390"/>
            <ac:spMk id="9" creationId="{C4D89DD2-86D5-BDC4-5957-295473E95318}"/>
          </ac:spMkLst>
        </pc:spChg>
        <pc:picChg chg="del">
          <ac:chgData name="Chathura N. J." userId="060db618a1fa89ff" providerId="LiveId" clId="{0279EB36-E161-4512-B300-7C326771A412}" dt="2023-12-31T11:58:14.785" v="15285" actId="478"/>
          <ac:picMkLst>
            <pc:docMk/>
            <pc:sldMk cId="3776344524" sldId="390"/>
            <ac:picMk id="7" creationId="{0B5E184C-FC47-747F-A26B-112B39B80F91}"/>
          </ac:picMkLst>
        </pc:picChg>
        <pc:picChg chg="add mod">
          <ac:chgData name="Chathura N. J." userId="060db618a1fa89ff" providerId="LiveId" clId="{0279EB36-E161-4512-B300-7C326771A412}" dt="2023-12-31T12:06:01.277" v="15351" actId="1076"/>
          <ac:picMkLst>
            <pc:docMk/>
            <pc:sldMk cId="3776344524" sldId="390"/>
            <ac:picMk id="10" creationId="{015DB4F8-1453-FEF4-D897-0D9DFDA9D740}"/>
          </ac:picMkLst>
        </pc:picChg>
        <pc:picChg chg="del">
          <ac:chgData name="Chathura N. J." userId="060db618a1fa89ff" providerId="LiveId" clId="{0279EB36-E161-4512-B300-7C326771A412}" dt="2023-12-31T11:58:18.584" v="15286" actId="478"/>
          <ac:picMkLst>
            <pc:docMk/>
            <pc:sldMk cId="3776344524" sldId="390"/>
            <ac:picMk id="11" creationId="{4EB909DD-EE9B-EFDC-3C9E-9E3C2E8493EF}"/>
          </ac:picMkLst>
        </pc:picChg>
      </pc:sldChg>
      <pc:sldChg chg="addSp delSp modSp add mod ord">
        <pc:chgData name="Chathura N. J." userId="060db618a1fa89ff" providerId="LiveId" clId="{0279EB36-E161-4512-B300-7C326771A412}" dt="2023-12-31T12:14:48.297" v="15396" actId="20577"/>
        <pc:sldMkLst>
          <pc:docMk/>
          <pc:sldMk cId="940615077" sldId="391"/>
        </pc:sldMkLst>
        <pc:spChg chg="del">
          <ac:chgData name="Chathura N. J." userId="060db618a1fa89ff" providerId="LiveId" clId="{0279EB36-E161-4512-B300-7C326771A412}" dt="2023-12-31T12:13:15.337" v="15353" actId="478"/>
          <ac:spMkLst>
            <pc:docMk/>
            <pc:sldMk cId="940615077" sldId="391"/>
            <ac:spMk id="2" creationId="{30D4B0BD-AB02-5D95-B970-B90E19BE5195}"/>
          </ac:spMkLst>
        </pc:spChg>
        <pc:spChg chg="mod">
          <ac:chgData name="Chathura N. J." userId="060db618a1fa89ff" providerId="LiveId" clId="{0279EB36-E161-4512-B300-7C326771A412}" dt="2023-12-31T12:14:48.297" v="15396" actId="20577"/>
          <ac:spMkLst>
            <pc:docMk/>
            <pc:sldMk cId="940615077" sldId="391"/>
            <ac:spMk id="3" creationId="{57135144-5BEE-EB79-885F-E7338955EC8E}"/>
          </ac:spMkLst>
        </pc:spChg>
        <pc:picChg chg="add mod">
          <ac:chgData name="Chathura N. J." userId="060db618a1fa89ff" providerId="LiveId" clId="{0279EB36-E161-4512-B300-7C326771A412}" dt="2023-12-31T12:13:29.160" v="15359" actId="14100"/>
          <ac:picMkLst>
            <pc:docMk/>
            <pc:sldMk cId="940615077" sldId="391"/>
            <ac:picMk id="7" creationId="{6DB2C650-5466-80C1-CD2D-F3505F337663}"/>
          </ac:picMkLst>
        </pc:picChg>
        <pc:picChg chg="del">
          <ac:chgData name="Chathura N. J." userId="060db618a1fa89ff" providerId="LiveId" clId="{0279EB36-E161-4512-B300-7C326771A412}" dt="2023-12-31T12:13:18.692" v="15354" actId="478"/>
          <ac:picMkLst>
            <pc:docMk/>
            <pc:sldMk cId="940615077" sldId="391"/>
            <ac:picMk id="10" creationId="{015DB4F8-1453-FEF4-D897-0D9DFDA9D740}"/>
          </ac:picMkLst>
        </pc:picChg>
      </pc:sldChg>
      <pc:sldChg chg="addSp delSp modSp add mod">
        <pc:chgData name="Chathura N. J." userId="060db618a1fa89ff" providerId="LiveId" clId="{0279EB36-E161-4512-B300-7C326771A412}" dt="2023-12-31T12:15:45.638" v="15403" actId="14100"/>
        <pc:sldMkLst>
          <pc:docMk/>
          <pc:sldMk cId="2025562987" sldId="392"/>
        </pc:sldMkLst>
        <pc:picChg chg="add mod">
          <ac:chgData name="Chathura N. J." userId="060db618a1fa89ff" providerId="LiveId" clId="{0279EB36-E161-4512-B300-7C326771A412}" dt="2023-12-31T12:15:45.638" v="15403" actId="14100"/>
          <ac:picMkLst>
            <pc:docMk/>
            <pc:sldMk cId="2025562987" sldId="392"/>
            <ac:picMk id="4" creationId="{B4C67664-738C-2CF7-5002-143CF4380E84}"/>
          </ac:picMkLst>
        </pc:picChg>
        <pc:picChg chg="del">
          <ac:chgData name="Chathura N. J." userId="060db618a1fa89ff" providerId="LiveId" clId="{0279EB36-E161-4512-B300-7C326771A412}" dt="2023-12-31T12:14:57.835" v="15398" actId="478"/>
          <ac:picMkLst>
            <pc:docMk/>
            <pc:sldMk cId="2025562987" sldId="392"/>
            <ac:picMk id="7" creationId="{6DB2C650-5466-80C1-CD2D-F3505F337663}"/>
          </ac:picMkLst>
        </pc:picChg>
      </pc:sldChg>
      <pc:sldChg chg="delSp add del mod">
        <pc:chgData name="Chathura N. J." userId="060db618a1fa89ff" providerId="LiveId" clId="{0279EB36-E161-4512-B300-7C326771A412}" dt="2023-12-31T12:19:22.340" v="15422" actId="2696"/>
        <pc:sldMkLst>
          <pc:docMk/>
          <pc:sldMk cId="2281856755" sldId="393"/>
        </pc:sldMkLst>
        <pc:picChg chg="del">
          <ac:chgData name="Chathura N. J." userId="060db618a1fa89ff" providerId="LiveId" clId="{0279EB36-E161-4512-B300-7C326771A412}" dt="2023-12-31T12:16:05.651" v="15405" actId="478"/>
          <ac:picMkLst>
            <pc:docMk/>
            <pc:sldMk cId="2281856755" sldId="393"/>
            <ac:picMk id="4" creationId="{B4C67664-738C-2CF7-5002-143CF4380E84}"/>
          </ac:picMkLst>
        </pc:picChg>
      </pc:sldChg>
      <pc:sldChg chg="addSp delSp modSp add mod">
        <pc:chgData name="Chathura N. J." userId="060db618a1fa89ff" providerId="LiveId" clId="{0279EB36-E161-4512-B300-7C326771A412}" dt="2023-12-31T12:17:23.421" v="15412" actId="14100"/>
        <pc:sldMkLst>
          <pc:docMk/>
          <pc:sldMk cId="2818073298" sldId="394"/>
        </pc:sldMkLst>
        <pc:picChg chg="add mod">
          <ac:chgData name="Chathura N. J." userId="060db618a1fa89ff" providerId="LiveId" clId="{0279EB36-E161-4512-B300-7C326771A412}" dt="2023-12-31T12:16:53.292" v="15409" actId="1076"/>
          <ac:picMkLst>
            <pc:docMk/>
            <pc:sldMk cId="2818073298" sldId="394"/>
            <ac:picMk id="4" creationId="{3B89F788-B7DF-F571-2885-9EBF9D035A82}"/>
          </ac:picMkLst>
        </pc:picChg>
        <pc:picChg chg="del">
          <ac:chgData name="Chathura N. J." userId="060db618a1fa89ff" providerId="LiveId" clId="{0279EB36-E161-4512-B300-7C326771A412}" dt="2023-12-31T12:16:49.175" v="15407" actId="478"/>
          <ac:picMkLst>
            <pc:docMk/>
            <pc:sldMk cId="2818073298" sldId="394"/>
            <ac:picMk id="7" creationId="{6DB2C650-5466-80C1-CD2D-F3505F337663}"/>
          </ac:picMkLst>
        </pc:picChg>
        <pc:picChg chg="add mod">
          <ac:chgData name="Chathura N. J." userId="060db618a1fa89ff" providerId="LiveId" clId="{0279EB36-E161-4512-B300-7C326771A412}" dt="2023-12-31T12:17:23.421" v="15412" actId="14100"/>
          <ac:picMkLst>
            <pc:docMk/>
            <pc:sldMk cId="2818073298" sldId="394"/>
            <ac:picMk id="9" creationId="{479BA048-AF76-9011-79C2-ACEB61FE75F2}"/>
          </ac:picMkLst>
        </pc:picChg>
      </pc:sldChg>
      <pc:sldChg chg="addSp delSp modSp add mod">
        <pc:chgData name="Chathura N. J." userId="060db618a1fa89ff" providerId="LiveId" clId="{0279EB36-E161-4512-B300-7C326771A412}" dt="2023-12-31T12:18:54.943" v="15421" actId="1076"/>
        <pc:sldMkLst>
          <pc:docMk/>
          <pc:sldMk cId="700760772" sldId="395"/>
        </pc:sldMkLst>
        <pc:picChg chg="del">
          <ac:chgData name="Chathura N. J." userId="060db618a1fa89ff" providerId="LiveId" clId="{0279EB36-E161-4512-B300-7C326771A412}" dt="2023-12-31T12:17:38.386" v="15414" actId="478"/>
          <ac:picMkLst>
            <pc:docMk/>
            <pc:sldMk cId="700760772" sldId="395"/>
            <ac:picMk id="4" creationId="{B4C67664-738C-2CF7-5002-143CF4380E84}"/>
          </ac:picMkLst>
        </pc:picChg>
        <pc:picChg chg="add mod">
          <ac:chgData name="Chathura N. J." userId="060db618a1fa89ff" providerId="LiveId" clId="{0279EB36-E161-4512-B300-7C326771A412}" dt="2023-12-31T12:18:54.943" v="15421" actId="1076"/>
          <ac:picMkLst>
            <pc:docMk/>
            <pc:sldMk cId="700760772" sldId="395"/>
            <ac:picMk id="7" creationId="{13BAF466-89F3-6789-E07C-CD58CD522AF3}"/>
          </ac:picMkLst>
        </pc:picChg>
        <pc:picChg chg="add mod">
          <ac:chgData name="Chathura N. J." userId="060db618a1fa89ff" providerId="LiveId" clId="{0279EB36-E161-4512-B300-7C326771A412}" dt="2023-12-31T12:18:46.621" v="15418" actId="1076"/>
          <ac:picMkLst>
            <pc:docMk/>
            <pc:sldMk cId="700760772" sldId="395"/>
            <ac:picMk id="9" creationId="{7653EF31-FE99-4ED2-8A33-ED021F2D379D}"/>
          </ac:picMkLst>
        </pc:picChg>
      </pc:sldChg>
      <pc:sldChg chg="addSp delSp modSp add mod">
        <pc:chgData name="Chathura N. J." userId="060db618a1fa89ff" providerId="LiveId" clId="{0279EB36-E161-4512-B300-7C326771A412}" dt="2024-01-02T05:07:28.436" v="15869" actId="20577"/>
        <pc:sldMkLst>
          <pc:docMk/>
          <pc:sldMk cId="1289139930" sldId="396"/>
        </pc:sldMkLst>
        <pc:spChg chg="mod">
          <ac:chgData name="Chathura N. J." userId="060db618a1fa89ff" providerId="LiveId" clId="{0279EB36-E161-4512-B300-7C326771A412}" dt="2023-12-31T12:35:15.756" v="15752" actId="20577"/>
          <ac:spMkLst>
            <pc:docMk/>
            <pc:sldMk cId="1289139930" sldId="396"/>
            <ac:spMk id="2" creationId="{30D4B0BD-AB02-5D95-B970-B90E19BE5195}"/>
          </ac:spMkLst>
        </pc:spChg>
        <pc:spChg chg="mod">
          <ac:chgData name="Chathura N. J." userId="060db618a1fa89ff" providerId="LiveId" clId="{0279EB36-E161-4512-B300-7C326771A412}" dt="2024-01-02T05:07:28.436" v="15869" actId="20577"/>
          <ac:spMkLst>
            <pc:docMk/>
            <pc:sldMk cId="1289139930" sldId="396"/>
            <ac:spMk id="3" creationId="{57135144-5BEE-EB79-885F-E7338955EC8E}"/>
          </ac:spMkLst>
        </pc:spChg>
        <pc:picChg chg="add mod">
          <ac:chgData name="Chathura N. J." userId="060db618a1fa89ff" providerId="LiveId" clId="{0279EB36-E161-4512-B300-7C326771A412}" dt="2023-12-31T12:35:21.056" v="15754" actId="1076"/>
          <ac:picMkLst>
            <pc:docMk/>
            <pc:sldMk cId="1289139930" sldId="396"/>
            <ac:picMk id="7" creationId="{89F2CF0D-17FB-8C5A-F9AE-9E8BAA97AF52}"/>
          </ac:picMkLst>
        </pc:picChg>
        <pc:picChg chg="del">
          <ac:chgData name="Chathura N. J." userId="060db618a1fa89ff" providerId="LiveId" clId="{0279EB36-E161-4512-B300-7C326771A412}" dt="2023-12-31T12:24:25.456" v="15445" actId="478"/>
          <ac:picMkLst>
            <pc:docMk/>
            <pc:sldMk cId="1289139930" sldId="396"/>
            <ac:picMk id="10" creationId="{015DB4F8-1453-FEF4-D897-0D9DFDA9D740}"/>
          </ac:picMkLst>
        </pc:picChg>
      </pc:sldChg>
      <pc:sldChg chg="addSp delSp modSp add mod">
        <pc:chgData name="Chathura N. J." userId="060db618a1fa89ff" providerId="LiveId" clId="{0279EB36-E161-4512-B300-7C326771A412}" dt="2024-01-02T05:14:01.817" v="15927" actId="20577"/>
        <pc:sldMkLst>
          <pc:docMk/>
          <pc:sldMk cId="2943287676" sldId="397"/>
        </pc:sldMkLst>
        <pc:spChg chg="mod">
          <ac:chgData name="Chathura N. J." userId="060db618a1fa89ff" providerId="LiveId" clId="{0279EB36-E161-4512-B300-7C326771A412}" dt="2023-12-31T12:38:21.691" v="15756" actId="6549"/>
          <ac:spMkLst>
            <pc:docMk/>
            <pc:sldMk cId="2943287676" sldId="397"/>
            <ac:spMk id="2" creationId="{30D4B0BD-AB02-5D95-B970-B90E19BE5195}"/>
          </ac:spMkLst>
        </pc:spChg>
        <pc:spChg chg="mod">
          <ac:chgData name="Chathura N. J." userId="060db618a1fa89ff" providerId="LiveId" clId="{0279EB36-E161-4512-B300-7C326771A412}" dt="2023-12-31T13:00:44.213" v="15854" actId="13926"/>
          <ac:spMkLst>
            <pc:docMk/>
            <pc:sldMk cId="2943287676" sldId="397"/>
            <ac:spMk id="3" creationId="{57135144-5BEE-EB79-885F-E7338955EC8E}"/>
          </ac:spMkLst>
        </pc:spChg>
        <pc:spChg chg="add del mod">
          <ac:chgData name="Chathura N. J." userId="060db618a1fa89ff" providerId="LiveId" clId="{0279EB36-E161-4512-B300-7C326771A412}" dt="2023-12-31T12:38:53.755" v="15762"/>
          <ac:spMkLst>
            <pc:docMk/>
            <pc:sldMk cId="2943287676" sldId="397"/>
            <ac:spMk id="4" creationId="{29549AC0-9AD4-728C-119D-B998E1FB45CD}"/>
          </ac:spMkLst>
        </pc:spChg>
        <pc:spChg chg="add mod">
          <ac:chgData name="Chathura N. J." userId="060db618a1fa89ff" providerId="LiveId" clId="{0279EB36-E161-4512-B300-7C326771A412}" dt="2024-01-02T05:14:01.817" v="15927" actId="20577"/>
          <ac:spMkLst>
            <pc:docMk/>
            <pc:sldMk cId="2943287676" sldId="397"/>
            <ac:spMk id="10" creationId="{FF54A1F0-9A80-32C7-80D4-DEE7BC52D963}"/>
          </ac:spMkLst>
        </pc:spChg>
        <pc:spChg chg="add mod">
          <ac:chgData name="Chathura N. J." userId="060db618a1fa89ff" providerId="LiveId" clId="{0279EB36-E161-4512-B300-7C326771A412}" dt="2023-12-31T12:52:43.554" v="15784" actId="21"/>
          <ac:spMkLst>
            <pc:docMk/>
            <pc:sldMk cId="2943287676" sldId="397"/>
            <ac:spMk id="11" creationId="{EDC8651A-7943-2356-1DA1-284F1380D4B2}"/>
          </ac:spMkLst>
        </pc:spChg>
        <pc:spChg chg="add mod">
          <ac:chgData name="Chathura N. J." userId="060db618a1fa89ff" providerId="LiveId" clId="{0279EB36-E161-4512-B300-7C326771A412}" dt="2023-12-31T12:57:15.477" v="15819" actId="21"/>
          <ac:spMkLst>
            <pc:docMk/>
            <pc:sldMk cId="2943287676" sldId="397"/>
            <ac:spMk id="14" creationId="{20A326FD-82BB-CDE0-67C4-8224C7ED7F2C}"/>
          </ac:spMkLst>
        </pc:spChg>
        <pc:spChg chg="add mod">
          <ac:chgData name="Chathura N. J." userId="060db618a1fa89ff" providerId="LiveId" clId="{0279EB36-E161-4512-B300-7C326771A412}" dt="2024-01-02T05:09:36.379" v="15893" actId="21"/>
          <ac:spMkLst>
            <pc:docMk/>
            <pc:sldMk cId="2943287676" sldId="397"/>
            <ac:spMk id="17" creationId="{0F5BD977-944F-B12D-04F0-A1558E53BD8A}"/>
          </ac:spMkLst>
        </pc:spChg>
        <pc:spChg chg="add mod">
          <ac:chgData name="Chathura N. J." userId="060db618a1fa89ff" providerId="LiveId" clId="{0279EB36-E161-4512-B300-7C326771A412}" dt="2024-01-02T05:11:51.419" v="15909" actId="21"/>
          <ac:spMkLst>
            <pc:docMk/>
            <pc:sldMk cId="2943287676" sldId="397"/>
            <ac:spMk id="18" creationId="{FECCEA41-729F-20F8-39E0-BED1B175579A}"/>
          </ac:spMkLst>
        </pc:spChg>
        <pc:picChg chg="del">
          <ac:chgData name="Chathura N. J." userId="060db618a1fa89ff" providerId="LiveId" clId="{0279EB36-E161-4512-B300-7C326771A412}" dt="2023-12-31T12:38:23.991" v="15757" actId="478"/>
          <ac:picMkLst>
            <pc:docMk/>
            <pc:sldMk cId="2943287676" sldId="397"/>
            <ac:picMk id="7" creationId="{89F2CF0D-17FB-8C5A-F9AE-9E8BAA97AF52}"/>
          </ac:picMkLst>
        </pc:picChg>
        <pc:picChg chg="add del">
          <ac:chgData name="Chathura N. J." userId="060db618a1fa89ff" providerId="LiveId" clId="{0279EB36-E161-4512-B300-7C326771A412}" dt="2023-12-31T12:38:53.738" v="15760" actId="478"/>
          <ac:picMkLst>
            <pc:docMk/>
            <pc:sldMk cId="2943287676" sldId="397"/>
            <ac:picMk id="9" creationId="{E79C5752-F605-86C5-16A3-3D8784AD62B6}"/>
          </ac:picMkLst>
        </pc:picChg>
        <pc:picChg chg="add del mod">
          <ac:chgData name="Chathura N. J." userId="060db618a1fa89ff" providerId="LiveId" clId="{0279EB36-E161-4512-B300-7C326771A412}" dt="2023-12-31T12:57:04.701" v="15811" actId="478"/>
          <ac:picMkLst>
            <pc:docMk/>
            <pc:sldMk cId="2943287676" sldId="397"/>
            <ac:picMk id="13" creationId="{A8341A6E-8888-59EF-BB79-97E86B2646C2}"/>
          </ac:picMkLst>
        </pc:picChg>
        <pc:picChg chg="add del mod">
          <ac:chgData name="Chathura N. J." userId="060db618a1fa89ff" providerId="LiveId" clId="{0279EB36-E161-4512-B300-7C326771A412}" dt="2024-01-02T05:09:16.899" v="15890" actId="478"/>
          <ac:picMkLst>
            <pc:docMk/>
            <pc:sldMk cId="2943287676" sldId="397"/>
            <ac:picMk id="16" creationId="{ACD72129-19A7-B27C-59C5-EF230224FC1D}"/>
          </ac:picMkLst>
        </pc:picChg>
        <pc:picChg chg="add mod">
          <ac:chgData name="Chathura N. J." userId="060db618a1fa89ff" providerId="LiveId" clId="{0279EB36-E161-4512-B300-7C326771A412}" dt="2024-01-02T05:13:34.376" v="15924" actId="1076"/>
          <ac:picMkLst>
            <pc:docMk/>
            <pc:sldMk cId="2943287676" sldId="397"/>
            <ac:picMk id="20" creationId="{8F0A96B5-2C63-63B6-87E5-EF038E668D49}"/>
          </ac:picMkLst>
        </pc:picChg>
      </pc:sldChg>
      <pc:sldChg chg="add">
        <pc:chgData name="Chathura N. J." userId="060db618a1fa89ff" providerId="LiveId" clId="{0279EB36-E161-4512-B300-7C326771A412}" dt="2024-01-02T04:59:53.294" v="15857" actId="2890"/>
        <pc:sldMkLst>
          <pc:docMk/>
          <pc:sldMk cId="1604831176" sldId="398"/>
        </pc:sldMkLst>
      </pc:sldChg>
      <pc:sldChg chg="addSp delSp modSp add mod">
        <pc:chgData name="Chathura N. J." userId="060db618a1fa89ff" providerId="LiveId" clId="{0279EB36-E161-4512-B300-7C326771A412}" dt="2024-01-02T05:19:18.768" v="15958" actId="13926"/>
        <pc:sldMkLst>
          <pc:docMk/>
          <pc:sldMk cId="3003895275" sldId="399"/>
        </pc:sldMkLst>
        <pc:spChg chg="add mod">
          <ac:chgData name="Chathura N. J." userId="060db618a1fa89ff" providerId="LiveId" clId="{0279EB36-E161-4512-B300-7C326771A412}" dt="2024-01-02T05:17:54.471" v="15937" actId="21"/>
          <ac:spMkLst>
            <pc:docMk/>
            <pc:sldMk cId="3003895275" sldId="399"/>
            <ac:spMk id="4" creationId="{6F9C839A-0880-79AC-CA36-7245A8DE0A1B}"/>
          </ac:spMkLst>
        </pc:spChg>
        <pc:spChg chg="mod">
          <ac:chgData name="Chathura N. J." userId="060db618a1fa89ff" providerId="LiveId" clId="{0279EB36-E161-4512-B300-7C326771A412}" dt="2024-01-02T05:19:18.768" v="15958" actId="13926"/>
          <ac:spMkLst>
            <pc:docMk/>
            <pc:sldMk cId="3003895275" sldId="399"/>
            <ac:spMk id="10" creationId="{FF54A1F0-9A80-32C7-80D4-DEE7BC52D963}"/>
          </ac:spMkLst>
        </pc:spChg>
        <pc:picChg chg="del">
          <ac:chgData name="Chathura N. J." userId="060db618a1fa89ff" providerId="LiveId" clId="{0279EB36-E161-4512-B300-7C326771A412}" dt="2024-01-02T05:17:43.844" v="15930" actId="478"/>
          <ac:picMkLst>
            <pc:docMk/>
            <pc:sldMk cId="3003895275" sldId="399"/>
            <ac:picMk id="16" creationId="{ACD72129-19A7-B27C-59C5-EF230224FC1D}"/>
          </ac:picMkLst>
        </pc:picChg>
      </pc:sldChg>
      <pc:sldChg chg="modSp add mod">
        <pc:chgData name="Chathura N. J." userId="060db618a1fa89ff" providerId="LiveId" clId="{0279EB36-E161-4512-B300-7C326771A412}" dt="2024-01-02T05:58:34.399" v="16177" actId="113"/>
        <pc:sldMkLst>
          <pc:docMk/>
          <pc:sldMk cId="1099098360" sldId="400"/>
        </pc:sldMkLst>
        <pc:spChg chg="mod">
          <ac:chgData name="Chathura N. J." userId="060db618a1fa89ff" providerId="LiveId" clId="{0279EB36-E161-4512-B300-7C326771A412}" dt="2024-01-02T05:20:53.202" v="15988" actId="20577"/>
          <ac:spMkLst>
            <pc:docMk/>
            <pc:sldMk cId="1099098360" sldId="400"/>
            <ac:spMk id="3" creationId="{57135144-5BEE-EB79-885F-E7338955EC8E}"/>
          </ac:spMkLst>
        </pc:spChg>
        <pc:spChg chg="mod">
          <ac:chgData name="Chathura N. J." userId="060db618a1fa89ff" providerId="LiveId" clId="{0279EB36-E161-4512-B300-7C326771A412}" dt="2024-01-02T05:58:34.399" v="16177" actId="113"/>
          <ac:spMkLst>
            <pc:docMk/>
            <pc:sldMk cId="1099098360" sldId="400"/>
            <ac:spMk id="10" creationId="{FF54A1F0-9A80-32C7-80D4-DEE7BC52D963}"/>
          </ac:spMkLst>
        </pc:spChg>
      </pc:sldChg>
      <pc:sldChg chg="modSp add mod">
        <pc:chgData name="Chathura N. J." userId="060db618a1fa89ff" providerId="LiveId" clId="{0279EB36-E161-4512-B300-7C326771A412}" dt="2024-01-02T06:06:03.934" v="16431" actId="20577"/>
        <pc:sldMkLst>
          <pc:docMk/>
          <pc:sldMk cId="2739618288" sldId="401"/>
        </pc:sldMkLst>
        <pc:spChg chg="mod">
          <ac:chgData name="Chathura N. J." userId="060db618a1fa89ff" providerId="LiveId" clId="{0279EB36-E161-4512-B300-7C326771A412}" dt="2024-01-02T05:58:49.649" v="16195" actId="20577"/>
          <ac:spMkLst>
            <pc:docMk/>
            <pc:sldMk cId="2739618288" sldId="401"/>
            <ac:spMk id="3" creationId="{57135144-5BEE-EB79-885F-E7338955EC8E}"/>
          </ac:spMkLst>
        </pc:spChg>
        <pc:spChg chg="mod">
          <ac:chgData name="Chathura N. J." userId="060db618a1fa89ff" providerId="LiveId" clId="{0279EB36-E161-4512-B300-7C326771A412}" dt="2024-01-02T06:06:03.934" v="16431" actId="20577"/>
          <ac:spMkLst>
            <pc:docMk/>
            <pc:sldMk cId="2739618288" sldId="401"/>
            <ac:spMk id="10" creationId="{FF54A1F0-9A80-32C7-80D4-DEE7BC52D963}"/>
          </ac:spMkLst>
        </pc:spChg>
      </pc:sldChg>
      <pc:sldChg chg="modSp add mod">
        <pc:chgData name="Chathura N. J." userId="060db618a1fa89ff" providerId="LiveId" clId="{0279EB36-E161-4512-B300-7C326771A412}" dt="2024-01-02T06:15:20.441" v="16524" actId="20577"/>
        <pc:sldMkLst>
          <pc:docMk/>
          <pc:sldMk cId="307108614" sldId="402"/>
        </pc:sldMkLst>
        <pc:spChg chg="mod">
          <ac:chgData name="Chathura N. J." userId="060db618a1fa89ff" providerId="LiveId" clId="{0279EB36-E161-4512-B300-7C326771A412}" dt="2024-01-02T06:14:37.257" v="16459" actId="20577"/>
          <ac:spMkLst>
            <pc:docMk/>
            <pc:sldMk cId="307108614" sldId="402"/>
            <ac:spMk id="3" creationId="{57135144-5BEE-EB79-885F-E7338955EC8E}"/>
          </ac:spMkLst>
        </pc:spChg>
        <pc:spChg chg="mod">
          <ac:chgData name="Chathura N. J." userId="060db618a1fa89ff" providerId="LiveId" clId="{0279EB36-E161-4512-B300-7C326771A412}" dt="2024-01-02T06:15:20.441" v="16524" actId="20577"/>
          <ac:spMkLst>
            <pc:docMk/>
            <pc:sldMk cId="307108614" sldId="402"/>
            <ac:spMk id="10" creationId="{FF54A1F0-9A80-32C7-80D4-DEE7BC52D963}"/>
          </ac:spMkLst>
        </pc:spChg>
      </pc:sldChg>
      <pc:sldChg chg="addSp delSp modSp add mod">
        <pc:chgData name="Chathura N. J." userId="060db618a1fa89ff" providerId="LiveId" clId="{0279EB36-E161-4512-B300-7C326771A412}" dt="2024-01-03T14:52:19.624" v="16556" actId="14100"/>
        <pc:sldMkLst>
          <pc:docMk/>
          <pc:sldMk cId="1117983151" sldId="403"/>
        </pc:sldMkLst>
        <pc:spChg chg="mod">
          <ac:chgData name="Chathura N. J." userId="060db618a1fa89ff" providerId="LiveId" clId="{0279EB36-E161-4512-B300-7C326771A412}" dt="2024-01-03T14:39:11.798" v="16549" actId="20577"/>
          <ac:spMkLst>
            <pc:docMk/>
            <pc:sldMk cId="1117983151" sldId="403"/>
            <ac:spMk id="3" creationId="{57135144-5BEE-EB79-885F-E7338955EC8E}"/>
          </ac:spMkLst>
        </pc:spChg>
        <pc:spChg chg="add del">
          <ac:chgData name="Chathura N. J." userId="060db618a1fa89ff" providerId="LiveId" clId="{0279EB36-E161-4512-B300-7C326771A412}" dt="2024-01-03T14:39:21.127" v="16552" actId="478"/>
          <ac:spMkLst>
            <pc:docMk/>
            <pc:sldMk cId="1117983151" sldId="403"/>
            <ac:spMk id="7" creationId="{70DCD4B2-D8D2-DB6C-BED9-936007BC4E1C}"/>
          </ac:spMkLst>
        </pc:spChg>
        <pc:spChg chg="del">
          <ac:chgData name="Chathura N. J." userId="060db618a1fa89ff" providerId="LiveId" clId="{0279EB36-E161-4512-B300-7C326771A412}" dt="2024-01-03T14:39:15.634" v="16550" actId="478"/>
          <ac:spMkLst>
            <pc:docMk/>
            <pc:sldMk cId="1117983151" sldId="403"/>
            <ac:spMk id="10" creationId="{FF54A1F0-9A80-32C7-80D4-DEE7BC52D963}"/>
          </ac:spMkLst>
        </pc:spChg>
        <pc:picChg chg="add mod">
          <ac:chgData name="Chathura N. J." userId="060db618a1fa89ff" providerId="LiveId" clId="{0279EB36-E161-4512-B300-7C326771A412}" dt="2024-01-03T14:52:19.624" v="16556" actId="14100"/>
          <ac:picMkLst>
            <pc:docMk/>
            <pc:sldMk cId="1117983151" sldId="403"/>
            <ac:picMk id="9" creationId="{95C6095B-EE7B-2F52-697D-29CA3C3991DC}"/>
          </ac:picMkLst>
        </pc:picChg>
      </pc:sldChg>
      <pc:sldChg chg="addSp delSp modSp add mod">
        <pc:chgData name="Chathura N. J." userId="060db618a1fa89ff" providerId="LiveId" clId="{0279EB36-E161-4512-B300-7C326771A412}" dt="2024-01-06T13:41:49.464" v="16915" actId="1076"/>
        <pc:sldMkLst>
          <pc:docMk/>
          <pc:sldMk cId="3609756051" sldId="404"/>
        </pc:sldMkLst>
        <pc:spChg chg="add del mod">
          <ac:chgData name="Chathura N. J." userId="060db618a1fa89ff" providerId="LiveId" clId="{0279EB36-E161-4512-B300-7C326771A412}" dt="2024-01-06T13:40:16.586" v="16905"/>
          <ac:spMkLst>
            <pc:docMk/>
            <pc:sldMk cId="3609756051" sldId="404"/>
            <ac:spMk id="2" creationId="{AF7C98E3-6C22-2821-C193-FFF2E93E82BD}"/>
          </ac:spMkLst>
        </pc:spChg>
        <pc:spChg chg="mod">
          <ac:chgData name="Chathura N. J." userId="060db618a1fa89ff" providerId="LiveId" clId="{0279EB36-E161-4512-B300-7C326771A412}" dt="2024-01-03T15:53:09.383" v="16584" actId="20577"/>
          <ac:spMkLst>
            <pc:docMk/>
            <pc:sldMk cId="3609756051" sldId="404"/>
            <ac:spMk id="3" creationId="{57135144-5BEE-EB79-885F-E7338955EC8E}"/>
          </ac:spMkLst>
        </pc:spChg>
        <pc:spChg chg="add mod">
          <ac:chgData name="Chathura N. J." userId="060db618a1fa89ff" providerId="LiveId" clId="{0279EB36-E161-4512-B300-7C326771A412}" dt="2024-01-06T13:41:49.464" v="16915" actId="1076"/>
          <ac:spMkLst>
            <pc:docMk/>
            <pc:sldMk cId="3609756051" sldId="404"/>
            <ac:spMk id="7" creationId="{1156F84E-1C73-9BFF-E9BF-2B6C1E123FB7}"/>
          </ac:spMkLst>
        </pc:spChg>
        <pc:picChg chg="del">
          <ac:chgData name="Chathura N. J." userId="060db618a1fa89ff" providerId="LiveId" clId="{0279EB36-E161-4512-B300-7C326771A412}" dt="2024-01-03T15:52:38.472" v="16558" actId="478"/>
          <ac:picMkLst>
            <pc:docMk/>
            <pc:sldMk cId="3609756051" sldId="404"/>
            <ac:picMk id="7" creationId="{13BAF466-89F3-6789-E07C-CD58CD522AF3}"/>
          </ac:picMkLst>
        </pc:picChg>
        <pc:picChg chg="add del mod">
          <ac:chgData name="Chathura N. J." userId="060db618a1fa89ff" providerId="LiveId" clId="{0279EB36-E161-4512-B300-7C326771A412}" dt="2024-01-06T13:40:16.581" v="16903" actId="478"/>
          <ac:picMkLst>
            <pc:docMk/>
            <pc:sldMk cId="3609756051" sldId="404"/>
            <ac:picMk id="8" creationId="{3699FAAC-FCE3-E7F9-20E2-09C0183E601A}"/>
          </ac:picMkLst>
        </pc:picChg>
        <pc:picChg chg="del">
          <ac:chgData name="Chathura N. J." userId="060db618a1fa89ff" providerId="LiveId" clId="{0279EB36-E161-4512-B300-7C326771A412}" dt="2024-01-03T15:52:46.238" v="16559" actId="478"/>
          <ac:picMkLst>
            <pc:docMk/>
            <pc:sldMk cId="3609756051" sldId="404"/>
            <ac:picMk id="9" creationId="{7653EF31-FE99-4ED2-8A33-ED021F2D379D}"/>
          </ac:picMkLst>
        </pc:picChg>
      </pc:sldChg>
      <pc:sldChg chg="addSp delSp modSp add del mod">
        <pc:chgData name="Chathura N. J." userId="060db618a1fa89ff" providerId="LiveId" clId="{0279EB36-E161-4512-B300-7C326771A412}" dt="2024-01-06T13:40:33.636" v="16907" actId="2696"/>
        <pc:sldMkLst>
          <pc:docMk/>
          <pc:sldMk cId="4065873784" sldId="405"/>
        </pc:sldMkLst>
        <pc:spChg chg="del">
          <ac:chgData name="Chathura N. J." userId="060db618a1fa89ff" providerId="LiveId" clId="{0279EB36-E161-4512-B300-7C326771A412}" dt="2024-01-03T16:10:02.963" v="16607" actId="478"/>
          <ac:spMkLst>
            <pc:docMk/>
            <pc:sldMk cId="4065873784" sldId="405"/>
            <ac:spMk id="2" creationId="{AF7C98E3-6C22-2821-C193-FFF2E93E82BD}"/>
          </ac:spMkLst>
        </pc:spChg>
        <pc:spChg chg="add mod">
          <ac:chgData name="Chathura N. J." userId="060db618a1fa89ff" providerId="LiveId" clId="{0279EB36-E161-4512-B300-7C326771A412}" dt="2024-01-03T16:15:21.678" v="16627" actId="5793"/>
          <ac:spMkLst>
            <pc:docMk/>
            <pc:sldMk cId="4065873784" sldId="405"/>
            <ac:spMk id="7" creationId="{424E466A-94BD-06FE-44C7-30AFBD54885B}"/>
          </ac:spMkLst>
        </pc:spChg>
        <pc:spChg chg="add mod">
          <ac:chgData name="Chathura N. J." userId="060db618a1fa89ff" providerId="LiveId" clId="{0279EB36-E161-4512-B300-7C326771A412}" dt="2024-01-03T16:13:59.542" v="16621" actId="21"/>
          <ac:spMkLst>
            <pc:docMk/>
            <pc:sldMk cId="4065873784" sldId="405"/>
            <ac:spMk id="9" creationId="{2FC336BE-A391-C655-9124-2CC510902D04}"/>
          </ac:spMkLst>
        </pc:spChg>
        <pc:picChg chg="del">
          <ac:chgData name="Chathura N. J." userId="060db618a1fa89ff" providerId="LiveId" clId="{0279EB36-E161-4512-B300-7C326771A412}" dt="2024-01-03T16:09:58.538" v="16606" actId="478"/>
          <ac:picMkLst>
            <pc:docMk/>
            <pc:sldMk cId="4065873784" sldId="405"/>
            <ac:picMk id="8" creationId="{3699FAAC-FCE3-E7F9-20E2-09C0183E601A}"/>
          </ac:picMkLst>
        </pc:picChg>
      </pc:sldChg>
      <pc:sldChg chg="addSp delSp modSp add del mod">
        <pc:chgData name="Chathura N. J." userId="060db618a1fa89ff" providerId="LiveId" clId="{0279EB36-E161-4512-B300-7C326771A412}" dt="2024-01-06T13:40:33.636" v="16907" actId="2696"/>
        <pc:sldMkLst>
          <pc:docMk/>
          <pc:sldMk cId="1368892852" sldId="406"/>
        </pc:sldMkLst>
        <pc:spChg chg="del mod">
          <ac:chgData name="Chathura N. J." userId="060db618a1fa89ff" providerId="LiveId" clId="{0279EB36-E161-4512-B300-7C326771A412}" dt="2024-01-03T16:16:33.416" v="16633"/>
          <ac:spMkLst>
            <pc:docMk/>
            <pc:sldMk cId="1368892852" sldId="406"/>
            <ac:spMk id="7" creationId="{424E466A-94BD-06FE-44C7-30AFBD54885B}"/>
          </ac:spMkLst>
        </pc:spChg>
        <pc:spChg chg="add mod">
          <ac:chgData name="Chathura N. J." userId="060db618a1fa89ff" providerId="LiveId" clId="{0279EB36-E161-4512-B300-7C326771A412}" dt="2024-01-03T16:16:37.379" v="16635" actId="1076"/>
          <ac:spMkLst>
            <pc:docMk/>
            <pc:sldMk cId="1368892852" sldId="406"/>
            <ac:spMk id="10" creationId="{466FFF93-9896-DCB2-BC60-326BF775A462}"/>
          </ac:spMkLst>
        </pc:spChg>
        <pc:picChg chg="add mod">
          <ac:chgData name="Chathura N. J." userId="060db618a1fa89ff" providerId="LiveId" clId="{0279EB36-E161-4512-B300-7C326771A412}" dt="2024-01-03T16:16:11.424" v="16631" actId="1076"/>
          <ac:picMkLst>
            <pc:docMk/>
            <pc:sldMk cId="1368892852" sldId="406"/>
            <ac:picMk id="4" creationId="{0CFAD4B5-1139-BF31-620F-56E40FA6194B}"/>
          </ac:picMkLst>
        </pc:picChg>
        <pc:picChg chg="add mod">
          <ac:chgData name="Chathura N. J." userId="060db618a1fa89ff" providerId="LiveId" clId="{0279EB36-E161-4512-B300-7C326771A412}" dt="2024-01-03T16:17:26.865" v="16638" actId="14100"/>
          <ac:picMkLst>
            <pc:docMk/>
            <pc:sldMk cId="1368892852" sldId="406"/>
            <ac:picMk id="12" creationId="{2DB9B7A5-1D6F-8934-9CD5-27D0FE01E4BA}"/>
          </ac:picMkLst>
        </pc:picChg>
      </pc:sldChg>
      <pc:sldChg chg="addSp delSp modSp add del mod">
        <pc:chgData name="Chathura N. J." userId="060db618a1fa89ff" providerId="LiveId" clId="{0279EB36-E161-4512-B300-7C326771A412}" dt="2024-01-06T13:40:33.636" v="16907" actId="2696"/>
        <pc:sldMkLst>
          <pc:docMk/>
          <pc:sldMk cId="220759823" sldId="407"/>
        </pc:sldMkLst>
        <pc:spChg chg="add mod">
          <ac:chgData name="Chathura N. J." userId="060db618a1fa89ff" providerId="LiveId" clId="{0279EB36-E161-4512-B300-7C326771A412}" dt="2024-01-03T16:18:17.183" v="16644" actId="1076"/>
          <ac:spMkLst>
            <pc:docMk/>
            <pc:sldMk cId="220759823" sldId="407"/>
            <ac:spMk id="7" creationId="{8A68F2F8-51FB-AEEF-DC3A-916475EBB5EF}"/>
          </ac:spMkLst>
        </pc:spChg>
        <pc:spChg chg="add mod">
          <ac:chgData name="Chathura N. J." userId="060db618a1fa89ff" providerId="LiveId" clId="{0279EB36-E161-4512-B300-7C326771A412}" dt="2024-01-03T16:18:45.425" v="16646" actId="21"/>
          <ac:spMkLst>
            <pc:docMk/>
            <pc:sldMk cId="220759823" sldId="407"/>
            <ac:spMk id="8" creationId="{8054F1B9-A2CE-9213-C63C-63CFD5292DC0}"/>
          </ac:spMkLst>
        </pc:spChg>
        <pc:spChg chg="del">
          <ac:chgData name="Chathura N. J." userId="060db618a1fa89ff" providerId="LiveId" clId="{0279EB36-E161-4512-B300-7C326771A412}" dt="2024-01-03T16:18:10.689" v="16641" actId="478"/>
          <ac:spMkLst>
            <pc:docMk/>
            <pc:sldMk cId="220759823" sldId="407"/>
            <ac:spMk id="10" creationId="{466FFF93-9896-DCB2-BC60-326BF775A462}"/>
          </ac:spMkLst>
        </pc:spChg>
        <pc:spChg chg="add mod">
          <ac:chgData name="Chathura N. J." userId="060db618a1fa89ff" providerId="LiveId" clId="{0279EB36-E161-4512-B300-7C326771A412}" dt="2024-01-03T16:20:38.570" v="16663" actId="14100"/>
          <ac:spMkLst>
            <pc:docMk/>
            <pc:sldMk cId="220759823" sldId="407"/>
            <ac:spMk id="13" creationId="{9D92DA68-BD0C-0196-C34B-FE020D7AAF2E}"/>
          </ac:spMkLst>
        </pc:spChg>
        <pc:spChg chg="add mod">
          <ac:chgData name="Chathura N. J." userId="060db618a1fa89ff" providerId="LiveId" clId="{0279EB36-E161-4512-B300-7C326771A412}" dt="2024-01-03T16:21:13.704" v="16672" actId="179"/>
          <ac:spMkLst>
            <pc:docMk/>
            <pc:sldMk cId="220759823" sldId="407"/>
            <ac:spMk id="17" creationId="{7FA6DEAF-20FE-9C46-10A1-A1525B2C0DF8}"/>
          </ac:spMkLst>
        </pc:spChg>
        <pc:picChg chg="del">
          <ac:chgData name="Chathura N. J." userId="060db618a1fa89ff" providerId="LiveId" clId="{0279EB36-E161-4512-B300-7C326771A412}" dt="2024-01-03T16:18:06.675" v="16640" actId="478"/>
          <ac:picMkLst>
            <pc:docMk/>
            <pc:sldMk cId="220759823" sldId="407"/>
            <ac:picMk id="4" creationId="{0CFAD4B5-1139-BF31-620F-56E40FA6194B}"/>
          </ac:picMkLst>
        </pc:picChg>
        <pc:picChg chg="del">
          <ac:chgData name="Chathura N. J." userId="060db618a1fa89ff" providerId="LiveId" clId="{0279EB36-E161-4512-B300-7C326771A412}" dt="2024-01-03T16:18:13.040" v="16642" actId="478"/>
          <ac:picMkLst>
            <pc:docMk/>
            <pc:sldMk cId="220759823" sldId="407"/>
            <ac:picMk id="12" creationId="{2DB9B7A5-1D6F-8934-9CD5-27D0FE01E4BA}"/>
          </ac:picMkLst>
        </pc:picChg>
        <pc:picChg chg="add mod">
          <ac:chgData name="Chathura N. J." userId="060db618a1fa89ff" providerId="LiveId" clId="{0279EB36-E161-4512-B300-7C326771A412}" dt="2024-01-03T16:20:33.956" v="16662" actId="14100"/>
          <ac:picMkLst>
            <pc:docMk/>
            <pc:sldMk cId="220759823" sldId="407"/>
            <ac:picMk id="15" creationId="{82B9052F-E4E6-C77D-34E3-C898E0E6F1DD}"/>
          </ac:picMkLst>
        </pc:picChg>
        <pc:picChg chg="add mod">
          <ac:chgData name="Chathura N. J." userId="060db618a1fa89ff" providerId="LiveId" clId="{0279EB36-E161-4512-B300-7C326771A412}" dt="2024-01-03T16:21:43.867" v="16677" actId="14100"/>
          <ac:picMkLst>
            <pc:docMk/>
            <pc:sldMk cId="220759823" sldId="407"/>
            <ac:picMk id="19" creationId="{6C371BCF-0A77-4DFE-317F-8C8890D3EDCE}"/>
          </ac:picMkLst>
        </pc:picChg>
      </pc:sldChg>
      <pc:sldChg chg="addSp delSp modSp add del mod">
        <pc:chgData name="Chathura N. J." userId="060db618a1fa89ff" providerId="LiveId" clId="{0279EB36-E161-4512-B300-7C326771A412}" dt="2024-01-06T13:40:33.636" v="16907" actId="2696"/>
        <pc:sldMkLst>
          <pc:docMk/>
          <pc:sldMk cId="4252080604" sldId="408"/>
        </pc:sldMkLst>
        <pc:spChg chg="add del">
          <ac:chgData name="Chathura N. J." userId="060db618a1fa89ff" providerId="LiveId" clId="{0279EB36-E161-4512-B300-7C326771A412}" dt="2024-01-03T16:26:21.991" v="16687" actId="478"/>
          <ac:spMkLst>
            <pc:docMk/>
            <pc:sldMk cId="4252080604" sldId="408"/>
            <ac:spMk id="3" creationId="{57135144-5BEE-EB79-885F-E7338955EC8E}"/>
          </ac:spMkLst>
        </pc:spChg>
        <pc:spChg chg="add del">
          <ac:chgData name="Chathura N. J." userId="060db618a1fa89ff" providerId="LiveId" clId="{0279EB36-E161-4512-B300-7C326771A412}" dt="2024-01-03T16:26:21.991" v="16687" actId="478"/>
          <ac:spMkLst>
            <pc:docMk/>
            <pc:sldMk cId="4252080604" sldId="408"/>
            <ac:spMk id="5" creationId="{A693CD58-B731-6E46-5F9A-88CB070E3BD5}"/>
          </ac:spMkLst>
        </pc:spChg>
        <pc:spChg chg="add del">
          <ac:chgData name="Chathura N. J." userId="060db618a1fa89ff" providerId="LiveId" clId="{0279EB36-E161-4512-B300-7C326771A412}" dt="2024-01-03T16:26:21.991" v="16687" actId="478"/>
          <ac:spMkLst>
            <pc:docMk/>
            <pc:sldMk cId="4252080604" sldId="408"/>
            <ac:spMk id="6" creationId="{0D703CF5-A47E-4A52-1E4A-A71F5CCA1F92}"/>
          </ac:spMkLst>
        </pc:spChg>
        <pc:spChg chg="add del mod">
          <ac:chgData name="Chathura N. J." userId="060db618a1fa89ff" providerId="LiveId" clId="{0279EB36-E161-4512-B300-7C326771A412}" dt="2024-01-03T16:26:57.100" v="16693" actId="20577"/>
          <ac:spMkLst>
            <pc:docMk/>
            <pc:sldMk cId="4252080604" sldId="408"/>
            <ac:spMk id="7" creationId="{8A68F2F8-51FB-AEEF-DC3A-916475EBB5EF}"/>
          </ac:spMkLst>
        </pc:spChg>
        <pc:spChg chg="add del">
          <ac:chgData name="Chathura N. J." userId="060db618a1fa89ff" providerId="LiveId" clId="{0279EB36-E161-4512-B300-7C326771A412}" dt="2024-01-03T16:26:28.089" v="16688" actId="478"/>
          <ac:spMkLst>
            <pc:docMk/>
            <pc:sldMk cId="4252080604" sldId="408"/>
            <ac:spMk id="8" creationId="{8054F1B9-A2CE-9213-C63C-63CFD5292DC0}"/>
          </ac:spMkLst>
        </pc:spChg>
        <pc:spChg chg="add del">
          <ac:chgData name="Chathura N. J." userId="060db618a1fa89ff" providerId="LiveId" clId="{0279EB36-E161-4512-B300-7C326771A412}" dt="2024-01-03T16:26:21.991" v="16687" actId="478"/>
          <ac:spMkLst>
            <pc:docMk/>
            <pc:sldMk cId="4252080604" sldId="408"/>
            <ac:spMk id="9" creationId="{2FC336BE-A391-C655-9124-2CC510902D04}"/>
          </ac:spMkLst>
        </pc:spChg>
        <pc:spChg chg="del mod">
          <ac:chgData name="Chathura N. J." userId="060db618a1fa89ff" providerId="LiveId" clId="{0279EB36-E161-4512-B300-7C326771A412}" dt="2024-01-03T16:22:00.008" v="16681" actId="478"/>
          <ac:spMkLst>
            <pc:docMk/>
            <pc:sldMk cId="4252080604" sldId="408"/>
            <ac:spMk id="13" creationId="{9D92DA68-BD0C-0196-C34B-FE020D7AAF2E}"/>
          </ac:spMkLst>
        </pc:spChg>
        <pc:spChg chg="del">
          <ac:chgData name="Chathura N. J." userId="060db618a1fa89ff" providerId="LiveId" clId="{0279EB36-E161-4512-B300-7C326771A412}" dt="2024-01-03T16:22:04.470" v="16682" actId="478"/>
          <ac:spMkLst>
            <pc:docMk/>
            <pc:sldMk cId="4252080604" sldId="408"/>
            <ac:spMk id="17" creationId="{7FA6DEAF-20FE-9C46-10A1-A1525B2C0DF8}"/>
          </ac:spMkLst>
        </pc:spChg>
        <pc:picChg chg="del">
          <ac:chgData name="Chathura N. J." userId="060db618a1fa89ff" providerId="LiveId" clId="{0279EB36-E161-4512-B300-7C326771A412}" dt="2024-01-03T16:21:54.739" v="16679" actId="478"/>
          <ac:picMkLst>
            <pc:docMk/>
            <pc:sldMk cId="4252080604" sldId="408"/>
            <ac:picMk id="15" creationId="{82B9052F-E4E6-C77D-34E3-C898E0E6F1DD}"/>
          </ac:picMkLst>
        </pc:picChg>
        <pc:picChg chg="del">
          <ac:chgData name="Chathura N. J." userId="060db618a1fa89ff" providerId="LiveId" clId="{0279EB36-E161-4512-B300-7C326771A412}" dt="2024-01-03T16:22:06.461" v="16683" actId="478"/>
          <ac:picMkLst>
            <pc:docMk/>
            <pc:sldMk cId="4252080604" sldId="408"/>
            <ac:picMk id="19" creationId="{6C371BCF-0A77-4DFE-317F-8C8890D3EDCE}"/>
          </ac:picMkLst>
        </pc:picChg>
      </pc:sldChg>
      <pc:sldChg chg="addSp delSp modSp add del mod ord">
        <pc:chgData name="Chathura N. J." userId="060db618a1fa89ff" providerId="LiveId" clId="{0279EB36-E161-4512-B300-7C326771A412}" dt="2024-01-06T14:00:02.525" v="17077" actId="2696"/>
        <pc:sldMkLst>
          <pc:docMk/>
          <pc:sldMk cId="4278853227" sldId="409"/>
        </pc:sldMkLst>
        <pc:spChg chg="del mod">
          <ac:chgData name="Chathura N. J." userId="060db618a1fa89ff" providerId="LiveId" clId="{0279EB36-E161-4512-B300-7C326771A412}" dt="2024-01-04T05:48:04.225" v="16714" actId="478"/>
          <ac:spMkLst>
            <pc:docMk/>
            <pc:sldMk cId="4278853227" sldId="409"/>
            <ac:spMk id="3" creationId="{57135144-5BEE-EB79-885F-E7338955EC8E}"/>
          </ac:spMkLst>
        </pc:spChg>
        <pc:spChg chg="del">
          <ac:chgData name="Chathura N. J." userId="060db618a1fa89ff" providerId="LiveId" clId="{0279EB36-E161-4512-B300-7C326771A412}" dt="2024-01-04T05:46:54.600" v="16695" actId="478"/>
          <ac:spMkLst>
            <pc:docMk/>
            <pc:sldMk cId="4278853227" sldId="409"/>
            <ac:spMk id="7" creationId="{8A68F2F8-51FB-AEEF-DC3A-916475EBB5EF}"/>
          </ac:spMkLst>
        </pc:spChg>
        <pc:spChg chg="add mod">
          <ac:chgData name="Chathura N. J." userId="060db618a1fa89ff" providerId="LiveId" clId="{0279EB36-E161-4512-B300-7C326771A412}" dt="2024-01-04T05:57:06.994" v="16878" actId="255"/>
          <ac:spMkLst>
            <pc:docMk/>
            <pc:sldMk cId="4278853227" sldId="409"/>
            <ac:spMk id="11" creationId="{019CE326-248B-D559-0A86-FB870F805330}"/>
          </ac:spMkLst>
        </pc:spChg>
        <pc:picChg chg="add del mod">
          <ac:chgData name="Chathura N. J." userId="060db618a1fa89ff" providerId="LiveId" clId="{0279EB36-E161-4512-B300-7C326771A412}" dt="2024-01-04T05:48:02.417" v="16713" actId="478"/>
          <ac:picMkLst>
            <pc:docMk/>
            <pc:sldMk cId="4278853227" sldId="409"/>
            <ac:picMk id="4" creationId="{A3DE414E-80EC-9E81-A389-37E70471F082}"/>
          </ac:picMkLst>
        </pc:picChg>
        <pc:picChg chg="add mod">
          <ac:chgData name="Chathura N. J." userId="060db618a1fa89ff" providerId="LiveId" clId="{0279EB36-E161-4512-B300-7C326771A412}" dt="2024-01-04T05:54:30.969" v="16792" actId="1076"/>
          <ac:picMkLst>
            <pc:docMk/>
            <pc:sldMk cId="4278853227" sldId="409"/>
            <ac:picMk id="10" creationId="{132EDBB1-C5E6-9A4B-6214-FC26A95094DF}"/>
          </ac:picMkLst>
        </pc:picChg>
      </pc:sldChg>
      <pc:sldChg chg="delSp modSp add del mod">
        <pc:chgData name="Chathura N. J." userId="060db618a1fa89ff" providerId="LiveId" clId="{0279EB36-E161-4512-B300-7C326771A412}" dt="2024-01-06T14:00:02.525" v="17077" actId="2696"/>
        <pc:sldMkLst>
          <pc:docMk/>
          <pc:sldMk cId="130269492" sldId="410"/>
        </pc:sldMkLst>
        <pc:spChg chg="del mod">
          <ac:chgData name="Chathura N. J." userId="060db618a1fa89ff" providerId="LiveId" clId="{0279EB36-E161-4512-B300-7C326771A412}" dt="2024-01-04T05:47:43.826" v="16706" actId="478"/>
          <ac:spMkLst>
            <pc:docMk/>
            <pc:sldMk cId="130269492" sldId="410"/>
            <ac:spMk id="3" creationId="{57135144-5BEE-EB79-885F-E7338955EC8E}"/>
          </ac:spMkLst>
        </pc:spChg>
        <pc:picChg chg="mod">
          <ac:chgData name="Chathura N. J." userId="060db618a1fa89ff" providerId="LiveId" clId="{0279EB36-E161-4512-B300-7C326771A412}" dt="2024-01-04T05:47:49.387" v="16708" actId="14100"/>
          <ac:picMkLst>
            <pc:docMk/>
            <pc:sldMk cId="130269492" sldId="410"/>
            <ac:picMk id="4" creationId="{A3DE414E-80EC-9E81-A389-37E70471F082}"/>
          </ac:picMkLst>
        </pc:picChg>
      </pc:sldChg>
      <pc:sldChg chg="addSp delSp modSp add del mod">
        <pc:chgData name="Chathura N. J." userId="060db618a1fa89ff" providerId="LiveId" clId="{0279EB36-E161-4512-B300-7C326771A412}" dt="2024-01-06T14:00:02.525" v="17077" actId="2696"/>
        <pc:sldMkLst>
          <pc:docMk/>
          <pc:sldMk cId="4151610755" sldId="411"/>
        </pc:sldMkLst>
        <pc:picChg chg="add mod">
          <ac:chgData name="Chathura N. J." userId="060db618a1fa89ff" providerId="LiveId" clId="{0279EB36-E161-4512-B300-7C326771A412}" dt="2024-01-04T05:54:48.102" v="16796" actId="1076"/>
          <ac:picMkLst>
            <pc:docMk/>
            <pc:sldMk cId="4151610755" sldId="411"/>
            <ac:picMk id="3" creationId="{CCA10834-C9ED-304E-9EF1-3C2FBF8242F0}"/>
          </ac:picMkLst>
        </pc:picChg>
        <pc:picChg chg="del">
          <ac:chgData name="Chathura N. J." userId="060db618a1fa89ff" providerId="LiveId" clId="{0279EB36-E161-4512-B300-7C326771A412}" dt="2024-01-04T05:49:50.549" v="16720" actId="478"/>
          <ac:picMkLst>
            <pc:docMk/>
            <pc:sldMk cId="4151610755" sldId="411"/>
            <ac:picMk id="10" creationId="{132EDBB1-C5E6-9A4B-6214-FC26A95094DF}"/>
          </ac:picMkLst>
        </pc:picChg>
      </pc:sldChg>
      <pc:sldChg chg="addSp delSp modSp add del mod">
        <pc:chgData name="Chathura N. J." userId="060db618a1fa89ff" providerId="LiveId" clId="{0279EB36-E161-4512-B300-7C326771A412}" dt="2024-01-06T14:00:02.525" v="17077" actId="2696"/>
        <pc:sldMkLst>
          <pc:docMk/>
          <pc:sldMk cId="4190796795" sldId="412"/>
        </pc:sldMkLst>
        <pc:picChg chg="del">
          <ac:chgData name="Chathura N. J." userId="060db618a1fa89ff" providerId="LiveId" clId="{0279EB36-E161-4512-B300-7C326771A412}" dt="2024-01-04T05:50:21.665" v="16723" actId="478"/>
          <ac:picMkLst>
            <pc:docMk/>
            <pc:sldMk cId="4190796795" sldId="412"/>
            <ac:picMk id="3" creationId="{CCA10834-C9ED-304E-9EF1-3C2FBF8242F0}"/>
          </ac:picMkLst>
        </pc:picChg>
        <pc:picChg chg="add mod">
          <ac:chgData name="Chathura N. J." userId="060db618a1fa89ff" providerId="LiveId" clId="{0279EB36-E161-4512-B300-7C326771A412}" dt="2024-01-04T05:57:34.047" v="16882" actId="14100"/>
          <ac:picMkLst>
            <pc:docMk/>
            <pc:sldMk cId="4190796795" sldId="412"/>
            <ac:picMk id="4" creationId="{3A682E80-DD65-81B2-0903-79ACB2851971}"/>
          </ac:picMkLst>
        </pc:picChg>
      </pc:sldChg>
      <pc:sldChg chg="addSp delSp modSp add del mod">
        <pc:chgData name="Chathura N. J." userId="060db618a1fa89ff" providerId="LiveId" clId="{0279EB36-E161-4512-B300-7C326771A412}" dt="2024-01-06T14:00:02.525" v="17077" actId="2696"/>
        <pc:sldMkLst>
          <pc:docMk/>
          <pc:sldMk cId="888172341" sldId="413"/>
        </pc:sldMkLst>
        <pc:picChg chg="add mod">
          <ac:chgData name="Chathura N. J." userId="060db618a1fa89ff" providerId="LiveId" clId="{0279EB36-E161-4512-B300-7C326771A412}" dt="2024-01-04T05:58:39.189" v="16886" actId="14100"/>
          <ac:picMkLst>
            <pc:docMk/>
            <pc:sldMk cId="888172341" sldId="413"/>
            <ac:picMk id="3" creationId="{51EB1062-F806-9BCB-9475-8CCD5E5F3E3B}"/>
          </ac:picMkLst>
        </pc:picChg>
        <pc:picChg chg="del">
          <ac:chgData name="Chathura N. J." userId="060db618a1fa89ff" providerId="LiveId" clId="{0279EB36-E161-4512-B300-7C326771A412}" dt="2024-01-04T05:50:51.003" v="16727" actId="478"/>
          <ac:picMkLst>
            <pc:docMk/>
            <pc:sldMk cId="888172341" sldId="413"/>
            <ac:picMk id="4" creationId="{3A682E80-DD65-81B2-0903-79ACB2851971}"/>
          </ac:picMkLst>
        </pc:picChg>
      </pc:sldChg>
      <pc:sldChg chg="addSp delSp modSp add del mod">
        <pc:chgData name="Chathura N. J." userId="060db618a1fa89ff" providerId="LiveId" clId="{0279EB36-E161-4512-B300-7C326771A412}" dt="2024-01-06T13:40:58.952" v="16908" actId="2696"/>
        <pc:sldMkLst>
          <pc:docMk/>
          <pc:sldMk cId="2281346814" sldId="414"/>
        </pc:sldMkLst>
        <pc:spChg chg="add mod">
          <ac:chgData name="Chathura N. J." userId="060db618a1fa89ff" providerId="LiveId" clId="{0279EB36-E161-4512-B300-7C326771A412}" dt="2024-01-04T05:59:19.741" v="16896" actId="179"/>
          <ac:spMkLst>
            <pc:docMk/>
            <pc:sldMk cId="2281346814" sldId="414"/>
            <ac:spMk id="4" creationId="{986DA22C-EDFB-FCDF-CE11-571FE6D036B4}"/>
          </ac:spMkLst>
        </pc:spChg>
        <pc:picChg chg="del">
          <ac:chgData name="Chathura N. J." userId="060db618a1fa89ff" providerId="LiveId" clId="{0279EB36-E161-4512-B300-7C326771A412}" dt="2024-01-04T05:58:46.524" v="16888" actId="478"/>
          <ac:picMkLst>
            <pc:docMk/>
            <pc:sldMk cId="2281346814" sldId="414"/>
            <ac:picMk id="3" creationId="{51EB1062-F806-9BCB-9475-8CCD5E5F3E3B}"/>
          </ac:picMkLst>
        </pc:picChg>
      </pc:sldChg>
      <pc:sldChg chg="addSp delSp modSp add mod">
        <pc:chgData name="Chathura N. J." userId="060db618a1fa89ff" providerId="LiveId" clId="{0279EB36-E161-4512-B300-7C326771A412}" dt="2024-01-06T13:45:54.507" v="16934" actId="14100"/>
        <pc:sldMkLst>
          <pc:docMk/>
          <pc:sldMk cId="4193826011" sldId="415"/>
        </pc:sldMkLst>
        <pc:spChg chg="add del">
          <ac:chgData name="Chathura N. J." userId="060db618a1fa89ff" providerId="LiveId" clId="{0279EB36-E161-4512-B300-7C326771A412}" dt="2024-01-06T13:42:25.355" v="16919"/>
          <ac:spMkLst>
            <pc:docMk/>
            <pc:sldMk cId="4193826011" sldId="415"/>
            <ac:spMk id="2" creationId="{C332C973-8716-419A-8BCE-E46B54AF679E}"/>
          </ac:spMkLst>
        </pc:spChg>
        <pc:spChg chg="add del mod">
          <ac:chgData name="Chathura N. J." userId="060db618a1fa89ff" providerId="LiveId" clId="{0279EB36-E161-4512-B300-7C326771A412}" dt="2024-01-06T13:42:25.355" v="16919"/>
          <ac:spMkLst>
            <pc:docMk/>
            <pc:sldMk cId="4193826011" sldId="415"/>
            <ac:spMk id="4" creationId="{E1C0BD05-E38E-1575-2271-68B9AB4E4A75}"/>
          </ac:spMkLst>
        </pc:spChg>
        <pc:spChg chg="add del mod">
          <ac:chgData name="Chathura N. J." userId="060db618a1fa89ff" providerId="LiveId" clId="{0279EB36-E161-4512-B300-7C326771A412}" dt="2024-01-06T13:45:51.064" v="16933"/>
          <ac:spMkLst>
            <pc:docMk/>
            <pc:sldMk cId="4193826011" sldId="415"/>
            <ac:spMk id="7" creationId="{DBE95362-E628-F987-AAB8-42C755D8ACC1}"/>
          </ac:spMkLst>
        </pc:spChg>
        <pc:spChg chg="add del mod">
          <ac:chgData name="Chathura N. J." userId="060db618a1fa89ff" providerId="LiveId" clId="{0279EB36-E161-4512-B300-7C326771A412}" dt="2024-01-06T13:43:04.640" v="16926"/>
          <ac:spMkLst>
            <pc:docMk/>
            <pc:sldMk cId="4193826011" sldId="415"/>
            <ac:spMk id="8" creationId="{9949E234-68B9-3C5F-E24D-FB2F949DE974}"/>
          </ac:spMkLst>
        </pc:spChg>
        <pc:spChg chg="add del mod">
          <ac:chgData name="Chathura N. J." userId="060db618a1fa89ff" providerId="LiveId" clId="{0279EB36-E161-4512-B300-7C326771A412}" dt="2024-01-06T13:43:04.640" v="16926"/>
          <ac:spMkLst>
            <pc:docMk/>
            <pc:sldMk cId="4193826011" sldId="415"/>
            <ac:spMk id="9" creationId="{D049ECA6-AE71-2207-DBD1-8E5812B97C08}"/>
          </ac:spMkLst>
        </pc:spChg>
        <pc:picChg chg="add mod">
          <ac:chgData name="Chathura N. J." userId="060db618a1fa89ff" providerId="LiveId" clId="{0279EB36-E161-4512-B300-7C326771A412}" dt="2024-01-06T13:45:54.507" v="16934" actId="14100"/>
          <ac:picMkLst>
            <pc:docMk/>
            <pc:sldMk cId="4193826011" sldId="415"/>
            <ac:picMk id="11" creationId="{FAA06115-76D1-5476-F3F8-1B3D6C30D9DB}"/>
          </ac:picMkLst>
        </pc:picChg>
        <pc:picChg chg="add del">
          <ac:chgData name="Chathura N. J." userId="060db618a1fa89ff" providerId="LiveId" clId="{0279EB36-E161-4512-B300-7C326771A412}" dt="2024-01-06T13:42:25.355" v="16919"/>
          <ac:picMkLst>
            <pc:docMk/>
            <pc:sldMk cId="4193826011" sldId="415"/>
            <ac:picMk id="1025" creationId="{9ECCD5EF-7169-31AD-9277-5747B0F0FC55}"/>
          </ac:picMkLst>
        </pc:picChg>
        <pc:picChg chg="add del mod">
          <ac:chgData name="Chathura N. J." userId="060db618a1fa89ff" providerId="LiveId" clId="{0279EB36-E161-4512-B300-7C326771A412}" dt="2024-01-06T13:43:04.640" v="16926"/>
          <ac:picMkLst>
            <pc:docMk/>
            <pc:sldMk cId="4193826011" sldId="415"/>
            <ac:picMk id="1028" creationId="{8ED6CD65-19B7-59B3-F1E7-614AE99093A3}"/>
          </ac:picMkLst>
        </pc:picChg>
      </pc:sldChg>
      <pc:sldChg chg="addSp modSp add mod">
        <pc:chgData name="Chathura N. J." userId="060db618a1fa89ff" providerId="LiveId" clId="{0279EB36-E161-4512-B300-7C326771A412}" dt="2024-01-06T13:46:40.017" v="16938" actId="14100"/>
        <pc:sldMkLst>
          <pc:docMk/>
          <pc:sldMk cId="23836793" sldId="416"/>
        </pc:sldMkLst>
        <pc:picChg chg="add mod">
          <ac:chgData name="Chathura N. J." userId="060db618a1fa89ff" providerId="LiveId" clId="{0279EB36-E161-4512-B300-7C326771A412}" dt="2024-01-06T13:46:40.017" v="16938" actId="14100"/>
          <ac:picMkLst>
            <pc:docMk/>
            <pc:sldMk cId="23836793" sldId="416"/>
            <ac:picMk id="4" creationId="{B438E69F-EDB5-B395-6F1F-9230424B7121}"/>
          </ac:picMkLst>
        </pc:picChg>
      </pc:sldChg>
      <pc:sldChg chg="addSp modSp add mod">
        <pc:chgData name="Chathura N. J." userId="060db618a1fa89ff" providerId="LiveId" clId="{0279EB36-E161-4512-B300-7C326771A412}" dt="2024-01-06T13:49:49.726" v="17005" actId="1076"/>
        <pc:sldMkLst>
          <pc:docMk/>
          <pc:sldMk cId="515252574" sldId="417"/>
        </pc:sldMkLst>
        <pc:spChg chg="mod">
          <ac:chgData name="Chathura N. J." userId="060db618a1fa89ff" providerId="LiveId" clId="{0279EB36-E161-4512-B300-7C326771A412}" dt="2024-01-06T13:49:34.246" v="17002" actId="1076"/>
          <ac:spMkLst>
            <pc:docMk/>
            <pc:sldMk cId="515252574" sldId="417"/>
            <ac:spMk id="3" creationId="{57135144-5BEE-EB79-885F-E7338955EC8E}"/>
          </ac:spMkLst>
        </pc:spChg>
        <pc:spChg chg="add mod">
          <ac:chgData name="Chathura N. J." userId="060db618a1fa89ff" providerId="LiveId" clId="{0279EB36-E161-4512-B300-7C326771A412}" dt="2024-01-06T13:49:34.246" v="17002" actId="1076"/>
          <ac:spMkLst>
            <pc:docMk/>
            <pc:sldMk cId="515252574" sldId="417"/>
            <ac:spMk id="4" creationId="{A2248104-5A09-17FB-C9C1-90BDF128175B}"/>
          </ac:spMkLst>
        </pc:spChg>
        <pc:spChg chg="mod">
          <ac:chgData name="Chathura N. J." userId="060db618a1fa89ff" providerId="LiveId" clId="{0279EB36-E161-4512-B300-7C326771A412}" dt="2024-01-06T13:49:34.246" v="17002" actId="1076"/>
          <ac:spMkLst>
            <pc:docMk/>
            <pc:sldMk cId="515252574" sldId="417"/>
            <ac:spMk id="5" creationId="{A693CD58-B731-6E46-5F9A-88CB070E3BD5}"/>
          </ac:spMkLst>
        </pc:spChg>
        <pc:spChg chg="mod">
          <ac:chgData name="Chathura N. J." userId="060db618a1fa89ff" providerId="LiveId" clId="{0279EB36-E161-4512-B300-7C326771A412}" dt="2024-01-06T13:49:34.246" v="17002" actId="1076"/>
          <ac:spMkLst>
            <pc:docMk/>
            <pc:sldMk cId="515252574" sldId="417"/>
            <ac:spMk id="6" creationId="{0D703CF5-A47E-4A52-1E4A-A71F5CCA1F92}"/>
          </ac:spMkLst>
        </pc:spChg>
        <pc:spChg chg="add mod">
          <ac:chgData name="Chathura N. J." userId="060db618a1fa89ff" providerId="LiveId" clId="{0279EB36-E161-4512-B300-7C326771A412}" dt="2024-01-06T13:49:49.726" v="17005" actId="1076"/>
          <ac:spMkLst>
            <pc:docMk/>
            <pc:sldMk cId="515252574" sldId="417"/>
            <ac:spMk id="9" creationId="{640F2B79-9669-7CF3-3CE2-1AA2731EAD80}"/>
          </ac:spMkLst>
        </pc:spChg>
        <pc:picChg chg="add mod">
          <ac:chgData name="Chathura N. J." userId="060db618a1fa89ff" providerId="LiveId" clId="{0279EB36-E161-4512-B300-7C326771A412}" dt="2024-01-06T13:49:34.246" v="17002" actId="1076"/>
          <ac:picMkLst>
            <pc:docMk/>
            <pc:sldMk cId="515252574" sldId="417"/>
            <ac:picMk id="7" creationId="{927D8BD8-3DC6-ABBC-6B32-C10154F010FD}"/>
          </ac:picMkLst>
        </pc:picChg>
      </pc:sldChg>
      <pc:sldChg chg="addSp modSp add mod">
        <pc:chgData name="Chathura N. J." userId="060db618a1fa89ff" providerId="LiveId" clId="{0279EB36-E161-4512-B300-7C326771A412}" dt="2024-01-06T13:48:10.380" v="16987" actId="179"/>
        <pc:sldMkLst>
          <pc:docMk/>
          <pc:sldMk cId="237913818" sldId="418"/>
        </pc:sldMkLst>
        <pc:spChg chg="add mod">
          <ac:chgData name="Chathura N. J." userId="060db618a1fa89ff" providerId="LiveId" clId="{0279EB36-E161-4512-B300-7C326771A412}" dt="2024-01-06T13:48:10.380" v="16987" actId="179"/>
          <ac:spMkLst>
            <pc:docMk/>
            <pc:sldMk cId="237913818" sldId="418"/>
            <ac:spMk id="4" creationId="{7482DB45-A975-9E02-0089-C54043055236}"/>
          </ac:spMkLst>
        </pc:spChg>
      </pc:sldChg>
      <pc:sldChg chg="addSp delSp modSp add mod">
        <pc:chgData name="Chathura N. J." userId="060db618a1fa89ff" providerId="LiveId" clId="{0279EB36-E161-4512-B300-7C326771A412}" dt="2024-01-06T13:50:41.706" v="17014" actId="14100"/>
        <pc:sldMkLst>
          <pc:docMk/>
          <pc:sldMk cId="1200329075" sldId="419"/>
        </pc:sldMkLst>
        <pc:spChg chg="del">
          <ac:chgData name="Chathura N. J." userId="060db618a1fa89ff" providerId="LiveId" clId="{0279EB36-E161-4512-B300-7C326771A412}" dt="2024-01-06T13:50:25.659" v="17007" actId="478"/>
          <ac:spMkLst>
            <pc:docMk/>
            <pc:sldMk cId="1200329075" sldId="419"/>
            <ac:spMk id="4" creationId="{A2248104-5A09-17FB-C9C1-90BDF128175B}"/>
          </ac:spMkLst>
        </pc:spChg>
        <pc:spChg chg="del">
          <ac:chgData name="Chathura N. J." userId="060db618a1fa89ff" providerId="LiveId" clId="{0279EB36-E161-4512-B300-7C326771A412}" dt="2024-01-06T13:50:29.982" v="17009" actId="478"/>
          <ac:spMkLst>
            <pc:docMk/>
            <pc:sldMk cId="1200329075" sldId="419"/>
            <ac:spMk id="9" creationId="{640F2B79-9669-7CF3-3CE2-1AA2731EAD80}"/>
          </ac:spMkLst>
        </pc:spChg>
        <pc:picChg chg="del">
          <ac:chgData name="Chathura N. J." userId="060db618a1fa89ff" providerId="LiveId" clId="{0279EB36-E161-4512-B300-7C326771A412}" dt="2024-01-06T13:50:27.050" v="17008" actId="478"/>
          <ac:picMkLst>
            <pc:docMk/>
            <pc:sldMk cId="1200329075" sldId="419"/>
            <ac:picMk id="7" creationId="{927D8BD8-3DC6-ABBC-6B32-C10154F010FD}"/>
          </ac:picMkLst>
        </pc:picChg>
        <pc:picChg chg="add mod">
          <ac:chgData name="Chathura N. J." userId="060db618a1fa89ff" providerId="LiveId" clId="{0279EB36-E161-4512-B300-7C326771A412}" dt="2024-01-06T13:50:41.706" v="17014" actId="14100"/>
          <ac:picMkLst>
            <pc:docMk/>
            <pc:sldMk cId="1200329075" sldId="419"/>
            <ac:picMk id="8" creationId="{23D2A394-C928-FBC8-98C8-89B9C6C99809}"/>
          </ac:picMkLst>
        </pc:picChg>
      </pc:sldChg>
      <pc:sldChg chg="addSp delSp modSp add mod">
        <pc:chgData name="Chathura N. J." userId="060db618a1fa89ff" providerId="LiveId" clId="{0279EB36-E161-4512-B300-7C326771A412}" dt="2024-01-06T13:52:17.680" v="17046" actId="1076"/>
        <pc:sldMkLst>
          <pc:docMk/>
          <pc:sldMk cId="1407543462" sldId="420"/>
        </pc:sldMkLst>
        <pc:spChg chg="add mod">
          <ac:chgData name="Chathura N. J." userId="060db618a1fa89ff" providerId="LiveId" clId="{0279EB36-E161-4512-B300-7C326771A412}" dt="2024-01-06T13:51:48.601" v="17042" actId="20577"/>
          <ac:spMkLst>
            <pc:docMk/>
            <pc:sldMk cId="1407543462" sldId="420"/>
            <ac:spMk id="4" creationId="{C7E4270A-0D4D-3BBE-C6D2-99660EF967EF}"/>
          </ac:spMkLst>
        </pc:spChg>
        <pc:spChg chg="add del">
          <ac:chgData name="Chathura N. J." userId="060db618a1fa89ff" providerId="LiveId" clId="{0279EB36-E161-4512-B300-7C326771A412}" dt="2024-01-06T13:51:50.782" v="17044"/>
          <ac:spMkLst>
            <pc:docMk/>
            <pc:sldMk cId="1407543462" sldId="420"/>
            <ac:spMk id="7" creationId="{35985698-51E9-1230-FCF0-A0C05A3333C2}"/>
          </ac:spMkLst>
        </pc:spChg>
        <pc:picChg chg="del">
          <ac:chgData name="Chathura N. J." userId="060db618a1fa89ff" providerId="LiveId" clId="{0279EB36-E161-4512-B300-7C326771A412}" dt="2024-01-06T13:51:02.903" v="17016" actId="478"/>
          <ac:picMkLst>
            <pc:docMk/>
            <pc:sldMk cId="1407543462" sldId="420"/>
            <ac:picMk id="8" creationId="{23D2A394-C928-FBC8-98C8-89B9C6C99809}"/>
          </ac:picMkLst>
        </pc:picChg>
        <pc:picChg chg="add mod">
          <ac:chgData name="Chathura N. J." userId="060db618a1fa89ff" providerId="LiveId" clId="{0279EB36-E161-4512-B300-7C326771A412}" dt="2024-01-06T13:52:17.680" v="17046" actId="1076"/>
          <ac:picMkLst>
            <pc:docMk/>
            <pc:sldMk cId="1407543462" sldId="420"/>
            <ac:picMk id="10" creationId="{8520AAC8-17D0-CD68-7295-FDFF382533CF}"/>
          </ac:picMkLst>
        </pc:picChg>
      </pc:sldChg>
      <pc:sldChg chg="addSp delSp modSp add mod">
        <pc:chgData name="Chathura N. J." userId="060db618a1fa89ff" providerId="LiveId" clId="{0279EB36-E161-4512-B300-7C326771A412}" dt="2024-01-06T13:53:32.612" v="17054" actId="14100"/>
        <pc:sldMkLst>
          <pc:docMk/>
          <pc:sldMk cId="315138345" sldId="421"/>
        </pc:sldMkLst>
        <pc:spChg chg="del mod">
          <ac:chgData name="Chathura N. J." userId="060db618a1fa89ff" providerId="LiveId" clId="{0279EB36-E161-4512-B300-7C326771A412}" dt="2024-01-06T13:53:22.829" v="17050" actId="478"/>
          <ac:spMkLst>
            <pc:docMk/>
            <pc:sldMk cId="315138345" sldId="421"/>
            <ac:spMk id="4" creationId="{C7E4270A-0D4D-3BBE-C6D2-99660EF967EF}"/>
          </ac:spMkLst>
        </pc:spChg>
        <pc:picChg chg="add mod">
          <ac:chgData name="Chathura N. J." userId="060db618a1fa89ff" providerId="LiveId" clId="{0279EB36-E161-4512-B300-7C326771A412}" dt="2024-01-06T13:53:32.612" v="17054" actId="14100"/>
          <ac:picMkLst>
            <pc:docMk/>
            <pc:sldMk cId="315138345" sldId="421"/>
            <ac:picMk id="7" creationId="{D3A488D9-C7A6-9B70-E648-408CE0FDB511}"/>
          </ac:picMkLst>
        </pc:picChg>
        <pc:picChg chg="del">
          <ac:chgData name="Chathura N. J." userId="060db618a1fa89ff" providerId="LiveId" clId="{0279EB36-E161-4512-B300-7C326771A412}" dt="2024-01-06T13:53:17.824" v="17048" actId="478"/>
          <ac:picMkLst>
            <pc:docMk/>
            <pc:sldMk cId="315138345" sldId="421"/>
            <ac:picMk id="10" creationId="{8520AAC8-17D0-CD68-7295-FDFF382533CF}"/>
          </ac:picMkLst>
        </pc:picChg>
      </pc:sldChg>
      <pc:sldChg chg="addSp delSp modSp add mod">
        <pc:chgData name="Chathura N. J." userId="060db618a1fa89ff" providerId="LiveId" clId="{0279EB36-E161-4512-B300-7C326771A412}" dt="2024-01-06T13:54:11.329" v="17062" actId="1076"/>
        <pc:sldMkLst>
          <pc:docMk/>
          <pc:sldMk cId="866229301" sldId="422"/>
        </pc:sldMkLst>
        <pc:picChg chg="add mod">
          <ac:chgData name="Chathura N. J." userId="060db618a1fa89ff" providerId="LiveId" clId="{0279EB36-E161-4512-B300-7C326771A412}" dt="2024-01-06T13:54:11.329" v="17062" actId="1076"/>
          <ac:picMkLst>
            <pc:docMk/>
            <pc:sldMk cId="866229301" sldId="422"/>
            <ac:picMk id="4" creationId="{71C7988F-9970-55EF-7050-0EB009FADFE8}"/>
          </ac:picMkLst>
        </pc:picChg>
        <pc:picChg chg="del">
          <ac:chgData name="Chathura N. J." userId="060db618a1fa89ff" providerId="LiveId" clId="{0279EB36-E161-4512-B300-7C326771A412}" dt="2024-01-06T13:53:58.499" v="17056" actId="478"/>
          <ac:picMkLst>
            <pc:docMk/>
            <pc:sldMk cId="866229301" sldId="422"/>
            <ac:picMk id="7" creationId="{D3A488D9-C7A6-9B70-E648-408CE0FDB511}"/>
          </ac:picMkLst>
        </pc:picChg>
      </pc:sldChg>
      <pc:sldChg chg="addSp delSp modSp add mod">
        <pc:chgData name="Chathura N. J." userId="060db618a1fa89ff" providerId="LiveId" clId="{0279EB36-E161-4512-B300-7C326771A412}" dt="2024-01-06T13:54:46.324" v="17069" actId="14100"/>
        <pc:sldMkLst>
          <pc:docMk/>
          <pc:sldMk cId="2246683766" sldId="423"/>
        </pc:sldMkLst>
        <pc:picChg chg="del">
          <ac:chgData name="Chathura N. J." userId="060db618a1fa89ff" providerId="LiveId" clId="{0279EB36-E161-4512-B300-7C326771A412}" dt="2024-01-06T13:54:18.303" v="17064" actId="478"/>
          <ac:picMkLst>
            <pc:docMk/>
            <pc:sldMk cId="2246683766" sldId="423"/>
            <ac:picMk id="4" creationId="{71C7988F-9970-55EF-7050-0EB009FADFE8}"/>
          </ac:picMkLst>
        </pc:picChg>
        <pc:picChg chg="add mod">
          <ac:chgData name="Chathura N. J." userId="060db618a1fa89ff" providerId="LiveId" clId="{0279EB36-E161-4512-B300-7C326771A412}" dt="2024-01-06T13:54:46.324" v="17069" actId="14100"/>
          <ac:picMkLst>
            <pc:docMk/>
            <pc:sldMk cId="2246683766" sldId="423"/>
            <ac:picMk id="7" creationId="{93072298-5049-04D7-495B-EE32BA4AC1A5}"/>
          </ac:picMkLst>
        </pc:picChg>
      </pc:sldChg>
      <pc:sldChg chg="addSp delSp modSp add mod">
        <pc:chgData name="Chathura N. J." userId="060db618a1fa89ff" providerId="LiveId" clId="{0279EB36-E161-4512-B300-7C326771A412}" dt="2024-01-06T13:56:17.190" v="17076" actId="14100"/>
        <pc:sldMkLst>
          <pc:docMk/>
          <pc:sldMk cId="801860040" sldId="424"/>
        </pc:sldMkLst>
        <pc:picChg chg="add mod">
          <ac:chgData name="Chathura N. J." userId="060db618a1fa89ff" providerId="LiveId" clId="{0279EB36-E161-4512-B300-7C326771A412}" dt="2024-01-06T13:56:17.190" v="17076" actId="14100"/>
          <ac:picMkLst>
            <pc:docMk/>
            <pc:sldMk cId="801860040" sldId="424"/>
            <ac:picMk id="4" creationId="{FF9496E2-449C-610B-4EB9-FFE68B2745F6}"/>
          </ac:picMkLst>
        </pc:picChg>
        <pc:picChg chg="del">
          <ac:chgData name="Chathura N. J." userId="060db618a1fa89ff" providerId="LiveId" clId="{0279EB36-E161-4512-B300-7C326771A412}" dt="2024-01-06T13:55:35.300" v="17071" actId="478"/>
          <ac:picMkLst>
            <pc:docMk/>
            <pc:sldMk cId="801860040" sldId="424"/>
            <ac:picMk id="7" creationId="{93072298-5049-04D7-495B-EE32BA4AC1A5}"/>
          </ac:picMkLst>
        </pc:picChg>
      </pc:sldChg>
    </pc:docChg>
  </pc:docChgLst>
  <pc:docChgLst>
    <pc:chgData name="Chathura N. J." userId="060db618a1fa89ff" providerId="LiveId" clId="{424A6BE2-2487-4EC9-931F-2FCC2805E0DC}"/>
    <pc:docChg chg="modSld">
      <pc:chgData name="Chathura N. J." userId="060db618a1fa89ff" providerId="LiveId" clId="{424A6BE2-2487-4EC9-931F-2FCC2805E0DC}" dt="2024-05-17T07:17:01" v="0" actId="14734"/>
      <pc:docMkLst>
        <pc:docMk/>
      </pc:docMkLst>
      <pc:sldChg chg="modSp mod">
        <pc:chgData name="Chathura N. J." userId="060db618a1fa89ff" providerId="LiveId" clId="{424A6BE2-2487-4EC9-931F-2FCC2805E0DC}" dt="2024-05-17T07:17:01" v="0" actId="14734"/>
        <pc:sldMkLst>
          <pc:docMk/>
          <pc:sldMk cId="1112982442" sldId="357"/>
        </pc:sldMkLst>
        <pc:graphicFrameChg chg="modGraphic">
          <ac:chgData name="Chathura N. J." userId="060db618a1fa89ff" providerId="LiveId" clId="{424A6BE2-2487-4EC9-931F-2FCC2805E0DC}" dt="2024-05-17T07:17:01" v="0" actId="14734"/>
          <ac:graphicFrameMkLst>
            <pc:docMk/>
            <pc:sldMk cId="1112982442" sldId="357"/>
            <ac:graphicFrameMk id="3" creationId="{6B5A6889-BA14-B627-C24A-1533593F8D6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19DF-8775-466E-AB72-FC698A2C7AD1}" type="datetimeFigureOut">
              <a:rPr lang="en-IN" smtClean="0"/>
              <a:t>04-10-2025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CC4BA-E4F2-4A8C-9A32-DADF6B8E2531}" type="slidenum">
              <a:rPr lang="en-IN" smtClean="0"/>
              <a:t>‹#›</a:t>
            </a:fld>
            <a:endParaRPr lang="en-IN"/>
          </a:p>
        </p:txBody>
      </p:sp>
    </p:spTree>
    <p:extLst>
      <p:ext uri="{BB962C8B-B14F-4D97-AF65-F5344CB8AC3E}">
        <p14:creationId xmlns:p14="http://schemas.microsoft.com/office/powerpoint/2010/main" val="73994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59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05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33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00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84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55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44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01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78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91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32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89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99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5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95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697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182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51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10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835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1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80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93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4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946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651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81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99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652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121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094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3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187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945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024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819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511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443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991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356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09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908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98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98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498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917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576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739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694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48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24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2209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364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07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454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616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404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878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8283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366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372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198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0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733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30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844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690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531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415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106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4093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351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9749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645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4945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75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53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36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10/4/2025</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741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120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187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629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79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171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52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20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rm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579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rmAutofit/>
          </a:bodyPr>
          <a:lstStyle>
            <a:lvl1pPr marL="609585" lvl="0" indent="-414856" algn="ctr">
              <a:spcBef>
                <a:spcPts val="0"/>
              </a:spcBef>
              <a:spcAft>
                <a:spcPts val="0"/>
              </a:spcAft>
              <a:buSzPts val="13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552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0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10/4/2025</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37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10/4/2025</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263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10/4/2025</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590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10/4/2025</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10/4/2025</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86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10/4/2025</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81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10/4/2025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065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10/4/2025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17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10/4/2025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64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4497633"/>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geeksforgeeks.org/java/"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tutorialspoint.com/apache_pig/apache_pig_avg.htm" TargetMode="External"/><Relationship Id="rId7" Type="http://schemas.openxmlformats.org/officeDocument/2006/relationships/hyperlink" Target="https://www.tutorialspoint.com/apache_pig/apache_pig_sum.htm"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s://www.tutorialspoint.com/apache_pig/apache_pig_min.htm" TargetMode="External"/><Relationship Id="rId5" Type="http://schemas.openxmlformats.org/officeDocument/2006/relationships/hyperlink" Target="https://www.tutorialspoint.com/apache_pig/apache_pig_max.htm" TargetMode="External"/><Relationship Id="rId4" Type="http://schemas.openxmlformats.org/officeDocument/2006/relationships/hyperlink" Target="https://www.tutorialspoint.com/apache_pig/apache_pig_count.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hyperlink" Target="https://www.tutorialspoint.com/apache_pig/apache_pig_sqrt.htm" TargetMode="External"/><Relationship Id="rId3" Type="http://schemas.openxmlformats.org/officeDocument/2006/relationships/hyperlink" Target="https://www.tutorialspoint.com/apache_pig/apache_pig_abs.htm" TargetMode="External"/><Relationship Id="rId7" Type="http://schemas.openxmlformats.org/officeDocument/2006/relationships/hyperlink" Target="https://www.tutorialspoint.com/apache_pig/apache_pig_round.htm"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www.tutorialspoint.com/apache_pig/apache_pig_floor.htm" TargetMode="External"/><Relationship Id="rId5" Type="http://schemas.openxmlformats.org/officeDocument/2006/relationships/hyperlink" Target="https://www.tutorialspoint.com/apache_pig/apache_pig_ceil.htm" TargetMode="External"/><Relationship Id="rId4" Type="http://schemas.openxmlformats.org/officeDocument/2006/relationships/hyperlink" Target="https://www.tutorialspoint.com/apache_pig/apache_pig_cbrt.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tutorialspoint.com/apache_pig/apache_pig_last_index_of.htm" TargetMode="External"/><Relationship Id="rId13" Type="http://schemas.openxmlformats.org/officeDocument/2006/relationships/hyperlink" Target="https://www.tutorialspoint.com/apache_pig/apache_pig_replace.htm" TargetMode="External"/><Relationship Id="rId3" Type="http://schemas.openxmlformats.org/officeDocument/2006/relationships/hyperlink" Target="https://www.tutorialspoint.com/apache_pig/apache_pig_endswith.htm" TargetMode="External"/><Relationship Id="rId7" Type="http://schemas.openxmlformats.org/officeDocument/2006/relationships/hyperlink" Target="https://www.tutorialspoint.com/apache_pig/apache_pig_indexof.htm" TargetMode="External"/><Relationship Id="rId12" Type="http://schemas.openxmlformats.org/officeDocument/2006/relationships/hyperlink" Target="https://www.tutorialspoint.com/apache_pig/apache_pig_lower.htm"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www.tutorialspoint.com/apache_pig/apache_pig_equalsignorecase.htm" TargetMode="External"/><Relationship Id="rId11" Type="http://schemas.openxmlformats.org/officeDocument/2006/relationships/hyperlink" Target="https://www.tutorialspoint.com/apache_pig/apache_pig_upper.htm" TargetMode="External"/><Relationship Id="rId5" Type="http://schemas.openxmlformats.org/officeDocument/2006/relationships/hyperlink" Target="https://www.tutorialspoint.com/apache_pig/apache_pig_substring.htm" TargetMode="External"/><Relationship Id="rId10" Type="http://schemas.openxmlformats.org/officeDocument/2006/relationships/hyperlink" Target="https://www.tutorialspoint.com/apache_pig/apache_pig_ucfirst.htm" TargetMode="External"/><Relationship Id="rId4" Type="http://schemas.openxmlformats.org/officeDocument/2006/relationships/hyperlink" Target="https://www.tutorialspoint.com/apache_pig/apache_pig_startswith.htm" TargetMode="External"/><Relationship Id="rId9" Type="http://schemas.openxmlformats.org/officeDocument/2006/relationships/hyperlink" Target="https://www.tutorialspoint.com/apache_pig/apache_pig_lcfirst.ht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hyperlink" Target="https://www.tutorialspoint.com/apache_pig/apache_pig_getweek.htm" TargetMode="External"/><Relationship Id="rId13" Type="http://schemas.openxmlformats.org/officeDocument/2006/relationships/hyperlink" Target="https://www.tutorialspoint.com/apache_pig/apache_pig_weeksbetween.htm" TargetMode="External"/><Relationship Id="rId3" Type="http://schemas.openxmlformats.org/officeDocument/2006/relationships/hyperlink" Target="https://www.tutorialspoint.com/apache_pig/apache_pig_currenttime.htm" TargetMode="External"/><Relationship Id="rId7" Type="http://schemas.openxmlformats.org/officeDocument/2006/relationships/hyperlink" Target="https://www.tutorialspoint.com/apache_pig/apache_pig_getsecond.htm" TargetMode="External"/><Relationship Id="rId12" Type="http://schemas.openxmlformats.org/officeDocument/2006/relationships/hyperlink" Target="https://www.tutorialspoint.com/apache_pig/apache_pig_secondsbetween.htm"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www.tutorialspoint.com/apache_pig/apache_pig_getmonth.htm" TargetMode="External"/><Relationship Id="rId11" Type="http://schemas.openxmlformats.org/officeDocument/2006/relationships/hyperlink" Target="https://www.tutorialspoint.com/apache_pig/apache_pig_monthsbetween.htm" TargetMode="External"/><Relationship Id="rId5" Type="http://schemas.openxmlformats.org/officeDocument/2006/relationships/hyperlink" Target="https://www.tutorialspoint.com/apache_pig/apache_pig_gethour.htm" TargetMode="External"/><Relationship Id="rId10" Type="http://schemas.openxmlformats.org/officeDocument/2006/relationships/hyperlink" Target="https://www.tutorialspoint.com/apache_pig/apache_pig_hoursbetween.htm" TargetMode="External"/><Relationship Id="rId4" Type="http://schemas.openxmlformats.org/officeDocument/2006/relationships/hyperlink" Target="https://www.tutorialspoint.com/apache_pig/apache_pig_getday.htm" TargetMode="External"/><Relationship Id="rId9" Type="http://schemas.openxmlformats.org/officeDocument/2006/relationships/hyperlink" Target="https://www.tutorialspoint.com/apache_pig/apache_pig_daysbetween.htm" TargetMode="External"/><Relationship Id="rId14" Type="http://schemas.openxmlformats.org/officeDocument/2006/relationships/hyperlink" Target="https://www.tutorialspoint.com/apache_pig/apache_pig_yearsbetween.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users.cs.utah.edu/~germain/PPS/Topics/commenting.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C86D3-8FD1-4F47-A319-7D0542E48B2F}"/>
              </a:ext>
            </a:extLst>
          </p:cNvPr>
          <p:cNvSpPr>
            <a:spLocks noGrp="1"/>
          </p:cNvSpPr>
          <p:nvPr>
            <p:ph type="title"/>
          </p:nvPr>
        </p:nvSpPr>
        <p:spPr>
          <a:xfrm>
            <a:off x="1097280" y="1288473"/>
            <a:ext cx="10058400" cy="446833"/>
          </a:xfrm>
        </p:spPr>
        <p:txBody>
          <a:bodyPr vert="horz" lIns="91440" tIns="45720" rIns="91440" bIns="45720" rtlCol="0" anchor="b" anchorCtr="0">
            <a:noAutofit/>
          </a:bodyPr>
          <a:lstStyle/>
          <a:p>
            <a:r>
              <a:rPr lang="en-US" sz="2800" dirty="0"/>
              <a:t>UNIT - </a:t>
            </a:r>
            <a:r>
              <a:rPr lang="en-US" sz="2800" dirty="0" smtClean="0"/>
              <a:t>III</a:t>
            </a:r>
            <a:endParaRPr lang="en-US" sz="2800" b="0" i="0" kern="1200" spc="-50" baseline="0" dirty="0"/>
          </a:p>
        </p:txBody>
      </p:sp>
      <p:sp>
        <p:nvSpPr>
          <p:cNvPr id="4" name="TextBox 3">
            <a:extLst>
              <a:ext uri="{FF2B5EF4-FFF2-40B4-BE49-F238E27FC236}">
                <a16:creationId xmlns:a16="http://schemas.microsoft.com/office/drawing/2014/main" xmlns="" id="{1CEE73B0-C020-8239-BC1A-96744396C971}"/>
              </a:ext>
            </a:extLst>
          </p:cNvPr>
          <p:cNvSpPr txBox="1"/>
          <p:nvPr/>
        </p:nvSpPr>
        <p:spPr>
          <a:xfrm>
            <a:off x="1174864" y="2018846"/>
            <a:ext cx="4156364" cy="4028732"/>
          </a:xfrm>
          <a:prstGeom prst="rect">
            <a:avLst/>
          </a:prstGeom>
          <a:noFill/>
        </p:spPr>
        <p:txBody>
          <a:bodyPr wrap="square">
            <a:spAutoFit/>
          </a:bodyPr>
          <a:lstStyle/>
          <a:p>
            <a:pPr>
              <a:lnSpc>
                <a:spcPct val="150000"/>
              </a:lnSpc>
            </a:pPr>
            <a:r>
              <a:rPr lang="en-IN" sz="1600" b="1" i="0" u="none" strike="noStrike" baseline="0" dirty="0">
                <a:solidFill>
                  <a:srgbClr val="0000FF"/>
                </a:solidFill>
                <a:latin typeface="Times New Roman" panose="02020603050405020304" pitchFamily="18" charset="0"/>
              </a:rPr>
              <a:t>PIG </a:t>
            </a:r>
          </a:p>
          <a:p>
            <a:pPr marL="357188" indent="-357188">
              <a:lnSpc>
                <a:spcPct val="150000"/>
              </a:lnSpc>
              <a:buFont typeface="+mj-lt"/>
              <a:buAutoNum type="arabicParenR"/>
            </a:pPr>
            <a:r>
              <a:rPr lang="en-IN" sz="1600" b="1" i="0" u="none" strike="noStrike" baseline="0" dirty="0">
                <a:solidFill>
                  <a:srgbClr val="FF0000"/>
                </a:solidFill>
                <a:latin typeface="Times New Roman" panose="02020603050405020304" pitchFamily="18" charset="0"/>
              </a:rPr>
              <a:t>Pig - Execution Types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An Example,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Pig Latin</a:t>
            </a:r>
          </a:p>
          <a:p>
            <a:pPr marL="719138" indent="-358775">
              <a:lnSpc>
                <a:spcPct val="150000"/>
              </a:lnSpc>
            </a:pPr>
            <a:r>
              <a:rPr lang="en-IN" sz="1600" b="1" i="0" u="none" strike="noStrike" baseline="0" dirty="0">
                <a:solidFill>
                  <a:srgbClr val="000000"/>
                </a:solidFill>
                <a:latin typeface="Times New Roman" panose="02020603050405020304" pitchFamily="18" charset="0"/>
              </a:rPr>
              <a:t>3.1)	Structure,</a:t>
            </a:r>
          </a:p>
          <a:p>
            <a:pPr marL="719138" indent="-358775">
              <a:lnSpc>
                <a:spcPct val="150000"/>
              </a:lnSpc>
            </a:pPr>
            <a:r>
              <a:rPr lang="en-IN" sz="1600" b="1" dirty="0">
                <a:solidFill>
                  <a:srgbClr val="FF0000"/>
                </a:solidFill>
                <a:latin typeface="Times New Roman" panose="02020603050405020304" pitchFamily="18" charset="0"/>
              </a:rPr>
              <a:t>3.2)	Statements</a:t>
            </a:r>
          </a:p>
          <a:p>
            <a:pPr marL="360363" indent="-360363">
              <a:lnSpc>
                <a:spcPct val="150000"/>
              </a:lnSpc>
            </a:pPr>
            <a:r>
              <a:rPr lang="en-IN" sz="1600" b="1" i="0" u="none" strike="noStrike" baseline="0" dirty="0">
                <a:solidFill>
                  <a:srgbClr val="000000"/>
                </a:solidFill>
                <a:latin typeface="Times New Roman" panose="02020603050405020304" pitchFamily="18" charset="0"/>
              </a:rPr>
              <a:t>4)	Types</a:t>
            </a:r>
            <a:endParaRPr lang="en-IN" sz="1600" b="1" dirty="0">
              <a:solidFill>
                <a:srgbClr val="000000"/>
              </a:solidFill>
              <a:latin typeface="Times New Roman" panose="02020603050405020304" pitchFamily="18" charset="0"/>
            </a:endParaRPr>
          </a:p>
          <a:p>
            <a:pPr marL="360363" indent="-360363">
              <a:lnSpc>
                <a:spcPct val="150000"/>
              </a:lnSpc>
            </a:pPr>
            <a:r>
              <a:rPr lang="en-IN" sz="1600" b="1" dirty="0">
                <a:solidFill>
                  <a:srgbClr val="FF0000"/>
                </a:solidFill>
                <a:latin typeface="Times New Roman" panose="02020603050405020304" pitchFamily="18" charset="0"/>
              </a:rPr>
              <a:t>5)	Schemas,</a:t>
            </a:r>
          </a:p>
          <a:p>
            <a:pPr marL="360363" indent="-360363">
              <a:lnSpc>
                <a:spcPct val="150000"/>
              </a:lnSpc>
            </a:pPr>
            <a:r>
              <a:rPr lang="en-IN" sz="1600" b="1" i="0" u="none" strike="noStrike" baseline="0" dirty="0">
                <a:solidFill>
                  <a:srgbClr val="000000"/>
                </a:solidFill>
                <a:latin typeface="Times New Roman" panose="02020603050405020304" pitchFamily="18" charset="0"/>
              </a:rPr>
              <a:t>6)	Functions</a:t>
            </a:r>
          </a:p>
          <a:p>
            <a:pPr marL="360363" indent="-360363">
              <a:lnSpc>
                <a:spcPct val="150000"/>
              </a:lnSpc>
            </a:pPr>
            <a:r>
              <a:rPr lang="en-IN" sz="1600" b="1" dirty="0">
                <a:solidFill>
                  <a:srgbClr val="FF0000"/>
                </a:solidFill>
                <a:latin typeface="Times New Roman" panose="02020603050405020304" pitchFamily="18" charset="0"/>
              </a:rPr>
              <a:t>7)	Data Processing Operators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
        <p:nvSpPr>
          <p:cNvPr id="3" name="TextBox 2">
            <a:extLst>
              <a:ext uri="{FF2B5EF4-FFF2-40B4-BE49-F238E27FC236}">
                <a16:creationId xmlns:a16="http://schemas.microsoft.com/office/drawing/2014/main" xmlns="" id="{78C4C228-EDDB-B141-0119-DC9EB93383F8}"/>
              </a:ext>
            </a:extLst>
          </p:cNvPr>
          <p:cNvSpPr txBox="1"/>
          <p:nvPr/>
        </p:nvSpPr>
        <p:spPr>
          <a:xfrm>
            <a:off x="6752707" y="2018846"/>
            <a:ext cx="4156364" cy="4398063"/>
          </a:xfrm>
          <a:prstGeom prst="rect">
            <a:avLst/>
          </a:prstGeom>
          <a:noFill/>
        </p:spPr>
        <p:txBody>
          <a:bodyPr wrap="square">
            <a:spAutoFit/>
          </a:bodyPr>
          <a:lstStyle/>
          <a:p>
            <a:pPr>
              <a:lnSpc>
                <a:spcPct val="150000"/>
              </a:lnSpc>
            </a:pPr>
            <a:r>
              <a:rPr lang="en-IN" sz="1600" b="1" i="0" u="none" strike="noStrike" baseline="0" dirty="0">
                <a:solidFill>
                  <a:srgbClr val="0000FF"/>
                </a:solidFill>
                <a:latin typeface="Times New Roman" panose="02020603050405020304" pitchFamily="18" charset="0"/>
              </a:rPr>
              <a:t>HIVE</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Hive – An example</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Tables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Managed Tables and External tables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Partitions and Buckets</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Importing data</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Altering Tables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Dropping Tables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 Querying Data</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Sorting and Aggregating</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 </a:t>
            </a:r>
            <a:r>
              <a:rPr lang="en-IN" sz="1600" b="1" i="0" u="none" strike="noStrike" baseline="0" dirty="0" err="1">
                <a:solidFill>
                  <a:srgbClr val="000000"/>
                </a:solidFill>
                <a:latin typeface="Times New Roman" panose="02020603050405020304" pitchFamily="18" charset="0"/>
              </a:rPr>
              <a:t>Mapreduce</a:t>
            </a:r>
            <a:r>
              <a:rPr lang="en-IN" sz="1600" b="1" i="0" u="none" strike="noStrike" baseline="0" dirty="0">
                <a:solidFill>
                  <a:srgbClr val="000000"/>
                </a:solidFill>
                <a:latin typeface="Times New Roman" panose="02020603050405020304" pitchFamily="18" charset="0"/>
              </a:rPr>
              <a:t> Scripts.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57036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3" name="TextBox 2">
            <a:extLst>
              <a:ext uri="{FF2B5EF4-FFF2-40B4-BE49-F238E27FC236}">
                <a16:creationId xmlns:a16="http://schemas.microsoft.com/office/drawing/2014/main" xmlns="" id="{FD009399-E3C5-7236-A639-E13EA25BBE64}"/>
              </a:ext>
            </a:extLst>
          </p:cNvPr>
          <p:cNvSpPr txBox="1"/>
          <p:nvPr/>
        </p:nvSpPr>
        <p:spPr>
          <a:xfrm>
            <a:off x="366407" y="307578"/>
            <a:ext cx="11423515" cy="5770811"/>
          </a:xfrm>
          <a:prstGeom prst="rect">
            <a:avLst/>
          </a:prstGeom>
          <a:noFill/>
        </p:spPr>
        <p:txBody>
          <a:bodyPr wrap="square" rtlCol="0">
            <a:spAutoFit/>
          </a:bodyPr>
          <a:lstStyle/>
          <a:p>
            <a:pPr>
              <a:lnSpc>
                <a:spcPct val="150000"/>
              </a:lnSpc>
            </a:pPr>
            <a:r>
              <a:rPr lang="en-IN" dirty="0">
                <a:solidFill>
                  <a:schemeClr val="bg2"/>
                </a:solidFill>
                <a:latin typeface="Cambria" panose="02040503050406030204" pitchFamily="18" charset="0"/>
                <a:ea typeface="Cambria" panose="02040503050406030204" pitchFamily="18" charset="0"/>
              </a:rPr>
              <a:t>3.2)	</a:t>
            </a:r>
            <a:r>
              <a:rPr lang="en-IN" dirty="0">
                <a:solidFill>
                  <a:schemeClr val="bg2"/>
                </a:solidFill>
                <a:highlight>
                  <a:srgbClr val="FFFF00"/>
                </a:highlight>
                <a:latin typeface="Cambria" panose="02040503050406030204" pitchFamily="18" charset="0"/>
                <a:ea typeface="Cambria" panose="02040503050406030204" pitchFamily="18" charset="0"/>
              </a:rPr>
              <a:t>Statements	</a:t>
            </a:r>
          </a:p>
          <a:p>
            <a:pPr algn="l" fontAlgn="base">
              <a:lnSpc>
                <a:spcPct val="150000"/>
              </a:lnSpc>
            </a:pPr>
            <a:r>
              <a:rPr lang="en-US" b="0" i="0" dirty="0">
                <a:solidFill>
                  <a:srgbClr val="444444"/>
                </a:solidFill>
                <a:effectLst/>
                <a:latin typeface="Cambria" panose="02040503050406030204" pitchFamily="18" charset="0"/>
                <a:ea typeface="Cambria" panose="02040503050406030204" pitchFamily="18" charset="0"/>
              </a:rPr>
              <a:t>	The statements are the basic constructs while processing data using Pig Latin.</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The statements can work with relations including expressions and schemas.</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However, every statement terminate with a semicolon (;).</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We will perform different operations using Pig Latin operators.</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Pig Latin statements inputs a relation and produces some other relation as output.</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As a Pig Latin Program is executed ,each statement is parsed in turn If there are syntax errors or other problems, such as undefined aliases, the interpreter will halt and display an error message.</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Interpreter builds a logical plan for every relational operation, which forms the core of a pig Latin program.</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Logical Plan for the statement is added to the logical plan for the program to far, and then the interpreter moves on to the next statement</a:t>
            </a:r>
          </a:p>
          <a:p>
            <a:pPr>
              <a:lnSpc>
                <a:spcPct val="150000"/>
              </a:lnSpc>
            </a:pPr>
            <a:endParaRPr lang="en-IN" dirty="0">
              <a:solidFill>
                <a:schemeClr val="bg2"/>
              </a:solidFill>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797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 name="TextBox 12">
            <a:extLst>
              <a:ext uri="{FF2B5EF4-FFF2-40B4-BE49-F238E27FC236}">
                <a16:creationId xmlns:a16="http://schemas.microsoft.com/office/drawing/2014/main" xmlns="" id="{788BEF3B-F4A2-3B11-3C84-388A173DAFE7}"/>
              </a:ext>
            </a:extLst>
          </p:cNvPr>
          <p:cNvSpPr txBox="1"/>
          <p:nvPr/>
        </p:nvSpPr>
        <p:spPr>
          <a:xfrm>
            <a:off x="436891" y="486383"/>
            <a:ext cx="10943617" cy="6273449"/>
          </a:xfrm>
          <a:prstGeom prst="rect">
            <a:avLst/>
          </a:prstGeom>
          <a:noFill/>
        </p:spPr>
        <p:txBody>
          <a:bodyPr wrap="square" rtlCol="0">
            <a:spAutoFit/>
          </a:bodyPr>
          <a:lstStyle/>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Its important to note that no data processing takes place while the logical plan of the program is being constructed</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When the Pig Latin interpreter sees the first line containing the load statement. It conforms that it is syntactically and semantically correct and adds it to the logical plan, but it does not load the data from the file .Indeed, where would it load it? Into </a:t>
            </a:r>
            <a:r>
              <a:rPr lang="en-IN" dirty="0" err="1">
                <a:solidFill>
                  <a:schemeClr val="bg2"/>
                </a:solidFill>
                <a:latin typeface="Cambria" panose="02040503050406030204" pitchFamily="18" charset="0"/>
                <a:ea typeface="Cambria" panose="02040503050406030204" pitchFamily="18" charset="0"/>
              </a:rPr>
              <a:t>memory?even</a:t>
            </a:r>
            <a:r>
              <a:rPr lang="en-IN" dirty="0">
                <a:solidFill>
                  <a:schemeClr val="bg2"/>
                </a:solidFill>
                <a:latin typeface="Cambria" panose="02040503050406030204" pitchFamily="18" charset="0"/>
                <a:ea typeface="Cambria" panose="02040503050406030204" pitchFamily="18" charset="0"/>
              </a:rPr>
              <a:t> if it did fit into memory, what would it do with data</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Similarly , pig validates GROUP and FOREACH statements and adds them to the logical plan without executing them</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Trigger for Pig to start execution is the Dump statement</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At that point, the logical plan is compiled into a physical plan and executed.</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Pig Latin Statements Includes </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Operators</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Commands</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Functions</a:t>
            </a:r>
          </a:p>
          <a:p>
            <a:pPr marL="546100" indent="-546100" algn="just">
              <a:lnSpc>
                <a:spcPct val="150000"/>
              </a:lnSpc>
              <a:buFont typeface="Wingdings" panose="05000000000000000000" pitchFamily="2" charset="2"/>
              <a:buChar char="v"/>
            </a:pP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468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cxnSp>
        <p:nvCxnSpPr>
          <p:cNvPr id="11" name="Straight Arrow Connector 10">
            <a:extLst>
              <a:ext uri="{FF2B5EF4-FFF2-40B4-BE49-F238E27FC236}">
                <a16:creationId xmlns:a16="http://schemas.microsoft.com/office/drawing/2014/main" xmlns="" id="{70084FCC-3218-50F1-3068-95E51E8D0481}"/>
              </a:ext>
            </a:extLst>
          </p:cNvPr>
          <p:cNvCxnSpPr>
            <a:cxnSpLocks/>
          </p:cNvCxnSpPr>
          <p:nvPr/>
        </p:nvCxnSpPr>
        <p:spPr>
          <a:xfrm>
            <a:off x="6664960" y="2353500"/>
            <a:ext cx="3535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B3E59B91-4125-5F68-E09E-AB57670029D9}"/>
              </a:ext>
            </a:extLst>
          </p:cNvPr>
          <p:cNvPicPr>
            <a:picLocks noChangeAspect="1"/>
          </p:cNvPicPr>
          <p:nvPr/>
        </p:nvPicPr>
        <p:blipFill>
          <a:blip r:embed="rId3"/>
          <a:stretch>
            <a:fillRect/>
          </a:stretch>
        </p:blipFill>
        <p:spPr>
          <a:xfrm>
            <a:off x="778213" y="651753"/>
            <a:ext cx="10573966" cy="5486400"/>
          </a:xfrm>
          <a:prstGeom prst="rect">
            <a:avLst/>
          </a:prstGeom>
        </p:spPr>
      </p:pic>
    </p:spTree>
    <p:extLst>
      <p:ext uri="{BB962C8B-B14F-4D97-AF65-F5344CB8AC3E}">
        <p14:creationId xmlns:p14="http://schemas.microsoft.com/office/powerpoint/2010/main" val="343925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xmlns="" id="{7B4E6621-2E6F-6AA6-B387-C3E7577573A1}"/>
              </a:ext>
            </a:extLst>
          </p:cNvPr>
          <p:cNvSpPr/>
          <p:nvPr/>
        </p:nvSpPr>
        <p:spPr>
          <a:xfrm>
            <a:off x="1175430" y="2335037"/>
            <a:ext cx="98411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&amp;7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Statements &amp; operators </a:t>
            </a:r>
          </a:p>
        </p:txBody>
      </p:sp>
    </p:spTree>
    <p:extLst>
      <p:ext uri="{BB962C8B-B14F-4D97-AF65-F5344CB8AC3E}">
        <p14:creationId xmlns:p14="http://schemas.microsoft.com/office/powerpoint/2010/main" val="39629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98" name="Group 97">
            <a:extLst>
              <a:ext uri="{FF2B5EF4-FFF2-40B4-BE49-F238E27FC236}">
                <a16:creationId xmlns:a16="http://schemas.microsoft.com/office/drawing/2014/main" xmlns="" id="{C2F78D6B-FCDE-9FFC-6ACB-D4693B80168B}"/>
              </a:ext>
            </a:extLst>
          </p:cNvPr>
          <p:cNvGrpSpPr/>
          <p:nvPr/>
        </p:nvGrpSpPr>
        <p:grpSpPr>
          <a:xfrm>
            <a:off x="642026" y="1050587"/>
            <a:ext cx="11196536" cy="3880292"/>
            <a:chOff x="486383" y="583660"/>
            <a:chExt cx="11196536" cy="3880292"/>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C88B078D-8386-A342-FBA6-A4AD35B23F05}"/>
                </a:ext>
              </a:extLst>
            </p:cNvPr>
            <p:cNvSpPr/>
            <p:nvPr/>
          </p:nvSpPr>
          <p:spPr>
            <a:xfrm>
              <a:off x="4737370" y="583660"/>
              <a:ext cx="2324911" cy="632297"/>
            </a:xfrm>
            <a:prstGeom prst="roundRect">
              <a:avLst/>
            </a:prstGeom>
            <a:solidFill>
              <a:schemeClr val="accent2">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Pig Latin Relational Operators</a:t>
              </a:r>
            </a:p>
          </p:txBody>
        </p:sp>
        <p:sp>
          <p:nvSpPr>
            <p:cNvPr id="6" name="Rectangle: Rounded Corners 5">
              <a:extLst>
                <a:ext uri="{FF2B5EF4-FFF2-40B4-BE49-F238E27FC236}">
                  <a16:creationId xmlns:a16="http://schemas.microsoft.com/office/drawing/2014/main" xmlns="" id="{E70F7299-AFEB-AFC9-E392-AA9DCBFF2771}"/>
                </a:ext>
              </a:extLst>
            </p:cNvPr>
            <p:cNvSpPr/>
            <p:nvPr/>
          </p:nvSpPr>
          <p:spPr>
            <a:xfrm>
              <a:off x="907915" y="1818340"/>
              <a:ext cx="1501301" cy="632297"/>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Loading &amp; Storing </a:t>
              </a:r>
            </a:p>
            <a:p>
              <a:pPr algn="ctr"/>
              <a:r>
                <a:rPr lang="en-IN" sz="1200" b="1" dirty="0">
                  <a:solidFill>
                    <a:schemeClr val="bg2"/>
                  </a:solidFill>
                  <a:latin typeface="Cambria" panose="02040503050406030204" pitchFamily="18" charset="0"/>
                  <a:ea typeface="Cambria" panose="02040503050406030204" pitchFamily="18" charset="0"/>
                </a:rPr>
                <a:t>Operators</a:t>
              </a:r>
            </a:p>
          </p:txBody>
        </p:sp>
        <p:sp>
          <p:nvSpPr>
            <p:cNvPr id="7" name="Rectangle: Rounded Corners 6">
              <a:extLst>
                <a:ext uri="{FF2B5EF4-FFF2-40B4-BE49-F238E27FC236}">
                  <a16:creationId xmlns:a16="http://schemas.microsoft.com/office/drawing/2014/main" xmlns="" id="{2148E366-E1A6-0953-2E15-676447BB9E35}"/>
                </a:ext>
              </a:extLst>
            </p:cNvPr>
            <p:cNvSpPr/>
            <p:nvPr/>
          </p:nvSpPr>
          <p:spPr>
            <a:xfrm>
              <a:off x="2631331" y="1772374"/>
              <a:ext cx="1324583" cy="632297"/>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Filtering</a:t>
              </a:r>
            </a:p>
            <a:p>
              <a:pPr algn="ctr"/>
              <a:r>
                <a:rPr lang="en-IN" sz="1200" b="1" dirty="0">
                  <a:solidFill>
                    <a:schemeClr val="bg2"/>
                  </a:solidFill>
                  <a:latin typeface="Cambria" panose="02040503050406030204" pitchFamily="18" charset="0"/>
                  <a:ea typeface="Cambria" panose="02040503050406030204" pitchFamily="18" charset="0"/>
                </a:rPr>
                <a:t>Operators</a:t>
              </a:r>
            </a:p>
          </p:txBody>
        </p:sp>
        <p:sp>
          <p:nvSpPr>
            <p:cNvPr id="8" name="Rectangle: Rounded Corners 7">
              <a:extLst>
                <a:ext uri="{FF2B5EF4-FFF2-40B4-BE49-F238E27FC236}">
                  <a16:creationId xmlns:a16="http://schemas.microsoft.com/office/drawing/2014/main" xmlns="" id="{CE69087C-C213-8344-1580-8928C27897CA}"/>
                </a:ext>
              </a:extLst>
            </p:cNvPr>
            <p:cNvSpPr/>
            <p:nvPr/>
          </p:nvSpPr>
          <p:spPr>
            <a:xfrm>
              <a:off x="4272063" y="1772374"/>
              <a:ext cx="1488332" cy="612110"/>
            </a:xfrm>
            <a:prstGeom prst="roundRect">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Grouping &amp; Joining Operators</a:t>
              </a:r>
            </a:p>
          </p:txBody>
        </p:sp>
        <p:sp>
          <p:nvSpPr>
            <p:cNvPr id="9" name="Rectangle: Rounded Corners 8">
              <a:extLst>
                <a:ext uri="{FF2B5EF4-FFF2-40B4-BE49-F238E27FC236}">
                  <a16:creationId xmlns:a16="http://schemas.microsoft.com/office/drawing/2014/main" xmlns="" id="{0A77D396-2A89-4B3F-7E99-2942294818D5}"/>
                </a:ext>
              </a:extLst>
            </p:cNvPr>
            <p:cNvSpPr/>
            <p:nvPr/>
          </p:nvSpPr>
          <p:spPr>
            <a:xfrm>
              <a:off x="6076544" y="1782467"/>
              <a:ext cx="1488332" cy="612110"/>
            </a:xfrm>
            <a:prstGeom prst="roundRect">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Sorting Operator</a:t>
              </a:r>
            </a:p>
          </p:txBody>
        </p:sp>
        <p:sp>
          <p:nvSpPr>
            <p:cNvPr id="10" name="Rectangle: Rounded Corners 9">
              <a:extLst>
                <a:ext uri="{FF2B5EF4-FFF2-40B4-BE49-F238E27FC236}">
                  <a16:creationId xmlns:a16="http://schemas.microsoft.com/office/drawing/2014/main" xmlns="" id="{7F813AC4-ED47-BA05-DCB5-D5559049187C}"/>
                </a:ext>
              </a:extLst>
            </p:cNvPr>
            <p:cNvSpPr/>
            <p:nvPr/>
          </p:nvSpPr>
          <p:spPr>
            <a:xfrm>
              <a:off x="7994514" y="1782467"/>
              <a:ext cx="1690992" cy="612110"/>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Combining &amp; Splitting Operator</a:t>
              </a:r>
            </a:p>
          </p:txBody>
        </p:sp>
        <p:sp>
          <p:nvSpPr>
            <p:cNvPr id="12" name="Rectangle: Rounded Corners 11">
              <a:extLst>
                <a:ext uri="{FF2B5EF4-FFF2-40B4-BE49-F238E27FC236}">
                  <a16:creationId xmlns:a16="http://schemas.microsoft.com/office/drawing/2014/main" xmlns="" id="{6EBAB979-DAF4-1228-1BE1-7E5AF4C5DB3A}"/>
                </a:ext>
              </a:extLst>
            </p:cNvPr>
            <p:cNvSpPr/>
            <p:nvPr/>
          </p:nvSpPr>
          <p:spPr>
            <a:xfrm>
              <a:off x="9936803" y="1757526"/>
              <a:ext cx="1324583" cy="612110"/>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Diagnostic Operators</a:t>
              </a:r>
            </a:p>
          </p:txBody>
        </p:sp>
        <p:cxnSp>
          <p:nvCxnSpPr>
            <p:cNvPr id="15" name="Straight Connector 14">
              <a:extLst>
                <a:ext uri="{FF2B5EF4-FFF2-40B4-BE49-F238E27FC236}">
                  <a16:creationId xmlns:a16="http://schemas.microsoft.com/office/drawing/2014/main" xmlns="" id="{DEA51BA0-BE20-2E1D-2D96-FF175F6734CC}"/>
                </a:ext>
              </a:extLst>
            </p:cNvPr>
            <p:cNvCxnSpPr>
              <a:cxnSpLocks/>
            </p:cNvCxnSpPr>
            <p:nvPr/>
          </p:nvCxnSpPr>
          <p:spPr>
            <a:xfrm>
              <a:off x="1459149" y="1417057"/>
              <a:ext cx="94358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EAE8B571-3C46-C7BF-4FBC-9DE1365B4E94}"/>
                </a:ext>
              </a:extLst>
            </p:cNvPr>
            <p:cNvCxnSpPr/>
            <p:nvPr/>
          </p:nvCxnSpPr>
          <p:spPr>
            <a:xfrm>
              <a:off x="1478604" y="1442003"/>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15443E2-D503-76E2-C40C-419DDB747998}"/>
                </a:ext>
              </a:extLst>
            </p:cNvPr>
            <p:cNvCxnSpPr/>
            <p:nvPr/>
          </p:nvCxnSpPr>
          <p:spPr>
            <a:xfrm>
              <a:off x="3293622" y="1431910"/>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0B0E5D2-E79F-6D38-1F82-788D7B5077B6}"/>
                </a:ext>
              </a:extLst>
            </p:cNvPr>
            <p:cNvCxnSpPr/>
            <p:nvPr/>
          </p:nvCxnSpPr>
          <p:spPr>
            <a:xfrm>
              <a:off x="5016229" y="1431910"/>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43736184-FC62-F087-D76E-977E1149B16A}"/>
                </a:ext>
              </a:extLst>
            </p:cNvPr>
            <p:cNvCxnSpPr/>
            <p:nvPr/>
          </p:nvCxnSpPr>
          <p:spPr>
            <a:xfrm>
              <a:off x="6807740" y="1435839"/>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xmlns="" id="{AFD6563A-D20F-BAED-D73C-C5F86CC3A271}"/>
                </a:ext>
              </a:extLst>
            </p:cNvPr>
            <p:cNvCxnSpPr/>
            <p:nvPr/>
          </p:nvCxnSpPr>
          <p:spPr>
            <a:xfrm>
              <a:off x="8840010" y="1417062"/>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xmlns="" id="{9A9F4C5D-DE58-CC8B-0D1E-586E9DE24F96}"/>
                </a:ext>
              </a:extLst>
            </p:cNvPr>
            <p:cNvCxnSpPr/>
            <p:nvPr/>
          </p:nvCxnSpPr>
          <p:spPr>
            <a:xfrm>
              <a:off x="10882009" y="1401535"/>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xmlns="" id="{016335A6-FF40-087C-F13D-4A480CEB002A}"/>
                </a:ext>
              </a:extLst>
            </p:cNvPr>
            <p:cNvSpPr/>
            <p:nvPr/>
          </p:nvSpPr>
          <p:spPr>
            <a:xfrm>
              <a:off x="1636679" y="265159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LOAD</a:t>
              </a:r>
            </a:p>
          </p:txBody>
        </p:sp>
        <p:cxnSp>
          <p:nvCxnSpPr>
            <p:cNvPr id="27" name="Straight Connector 26">
              <a:extLst>
                <a:ext uri="{FF2B5EF4-FFF2-40B4-BE49-F238E27FC236}">
                  <a16:creationId xmlns:a16="http://schemas.microsoft.com/office/drawing/2014/main" xmlns="" id="{22B245DA-234A-2D73-59AE-ECB2F19E953E}"/>
                </a:ext>
              </a:extLst>
            </p:cNvPr>
            <p:cNvCxnSpPr>
              <a:cxnSpLocks/>
            </p:cNvCxnSpPr>
            <p:nvPr/>
          </p:nvCxnSpPr>
          <p:spPr>
            <a:xfrm flipH="1">
              <a:off x="1021405" y="2450637"/>
              <a:ext cx="9727" cy="877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94506151-C9DA-BD05-CAA8-99887C39BCF0}"/>
                </a:ext>
              </a:extLst>
            </p:cNvPr>
            <p:cNvCxnSpPr>
              <a:cxnSpLocks/>
              <a:endCxn id="25" idx="1"/>
            </p:cNvCxnSpPr>
            <p:nvPr/>
          </p:nvCxnSpPr>
          <p:spPr>
            <a:xfrm flipV="1">
              <a:off x="1031132" y="2819394"/>
              <a:ext cx="605547" cy="121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xmlns="" id="{3E95030B-DB1F-16F4-C1E5-4C7A78F98456}"/>
                </a:ext>
              </a:extLst>
            </p:cNvPr>
            <p:cNvSpPr/>
            <p:nvPr/>
          </p:nvSpPr>
          <p:spPr>
            <a:xfrm>
              <a:off x="1616415" y="3160678"/>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STORE</a:t>
              </a:r>
            </a:p>
          </p:txBody>
        </p:sp>
        <p:cxnSp>
          <p:nvCxnSpPr>
            <p:cNvPr id="35" name="Straight Arrow Connector 34">
              <a:extLst>
                <a:ext uri="{FF2B5EF4-FFF2-40B4-BE49-F238E27FC236}">
                  <a16:creationId xmlns:a16="http://schemas.microsoft.com/office/drawing/2014/main" xmlns="" id="{D2D0A977-0FC0-FF4B-D314-B6724D2A89E7}"/>
                </a:ext>
              </a:extLst>
            </p:cNvPr>
            <p:cNvCxnSpPr>
              <a:cxnSpLocks/>
              <a:endCxn id="31" idx="1"/>
            </p:cNvCxnSpPr>
            <p:nvPr/>
          </p:nvCxnSpPr>
          <p:spPr>
            <a:xfrm flipV="1">
              <a:off x="1021405" y="3328481"/>
              <a:ext cx="595010" cy="17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xmlns="" id="{11163138-858A-AA4F-0F10-73632AB2B9DB}"/>
                </a:ext>
              </a:extLst>
            </p:cNvPr>
            <p:cNvSpPr/>
            <p:nvPr/>
          </p:nvSpPr>
          <p:spPr>
            <a:xfrm>
              <a:off x="3197153" y="26464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FILTER</a:t>
              </a:r>
            </a:p>
          </p:txBody>
        </p:sp>
        <p:cxnSp>
          <p:nvCxnSpPr>
            <p:cNvPr id="38" name="Straight Connector 37">
              <a:extLst>
                <a:ext uri="{FF2B5EF4-FFF2-40B4-BE49-F238E27FC236}">
                  <a16:creationId xmlns:a16="http://schemas.microsoft.com/office/drawing/2014/main" xmlns="" id="{B25D7E06-674F-0B29-07F5-46D948A04043}"/>
                </a:ext>
              </a:extLst>
            </p:cNvPr>
            <p:cNvCxnSpPr>
              <a:cxnSpLocks/>
            </p:cNvCxnSpPr>
            <p:nvPr/>
          </p:nvCxnSpPr>
          <p:spPr>
            <a:xfrm>
              <a:off x="2720502" y="2402807"/>
              <a:ext cx="19452" cy="1458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xmlns="" id="{0AC34F50-43A8-7D29-14C5-FF5F762355E5}"/>
                </a:ext>
              </a:extLst>
            </p:cNvPr>
            <p:cNvCxnSpPr/>
            <p:nvPr/>
          </p:nvCxnSpPr>
          <p:spPr>
            <a:xfrm>
              <a:off x="2707528" y="2842314"/>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Rounded Corners 39">
              <a:extLst>
                <a:ext uri="{FF2B5EF4-FFF2-40B4-BE49-F238E27FC236}">
                  <a16:creationId xmlns:a16="http://schemas.microsoft.com/office/drawing/2014/main" xmlns="" id="{B67C3949-86A3-3B57-804F-559595BF2AFE}"/>
                </a:ext>
              </a:extLst>
            </p:cNvPr>
            <p:cNvSpPr/>
            <p:nvPr/>
          </p:nvSpPr>
          <p:spPr>
            <a:xfrm>
              <a:off x="3252281" y="3170156"/>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FOREACH</a:t>
              </a:r>
            </a:p>
          </p:txBody>
        </p:sp>
        <p:cxnSp>
          <p:nvCxnSpPr>
            <p:cNvPr id="41" name="Straight Arrow Connector 40">
              <a:extLst>
                <a:ext uri="{FF2B5EF4-FFF2-40B4-BE49-F238E27FC236}">
                  <a16:creationId xmlns:a16="http://schemas.microsoft.com/office/drawing/2014/main" xmlns="" id="{4750B34A-1D35-7B07-8856-B9B621F1BC27}"/>
                </a:ext>
              </a:extLst>
            </p:cNvPr>
            <p:cNvCxnSpPr/>
            <p:nvPr/>
          </p:nvCxnSpPr>
          <p:spPr>
            <a:xfrm>
              <a:off x="2739954" y="3328480"/>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13B1202E-365F-1BD1-4AE2-D8198B896945}"/>
                </a:ext>
              </a:extLst>
            </p:cNvPr>
            <p:cNvCxnSpPr>
              <a:cxnSpLocks/>
            </p:cNvCxnSpPr>
            <p:nvPr/>
          </p:nvCxnSpPr>
          <p:spPr>
            <a:xfrm>
              <a:off x="4323944" y="2369636"/>
              <a:ext cx="34857" cy="1926513"/>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Rounded Corners 43">
              <a:extLst>
                <a:ext uri="{FF2B5EF4-FFF2-40B4-BE49-F238E27FC236}">
                  <a16:creationId xmlns:a16="http://schemas.microsoft.com/office/drawing/2014/main" xmlns="" id="{26DC2694-FC7C-CBE0-0F5A-317497CD7A56}"/>
                </a:ext>
              </a:extLst>
            </p:cNvPr>
            <p:cNvSpPr/>
            <p:nvPr/>
          </p:nvSpPr>
          <p:spPr>
            <a:xfrm>
              <a:off x="4781143" y="262572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JOIN</a:t>
              </a:r>
            </a:p>
          </p:txBody>
        </p:sp>
        <p:sp>
          <p:nvSpPr>
            <p:cNvPr id="45" name="Rectangle: Rounded Corners 44">
              <a:extLst>
                <a:ext uri="{FF2B5EF4-FFF2-40B4-BE49-F238E27FC236}">
                  <a16:creationId xmlns:a16="http://schemas.microsoft.com/office/drawing/2014/main" xmlns="" id="{2BC0373A-8D8F-DFDC-1AD8-8331E83B9750}"/>
                </a:ext>
              </a:extLst>
            </p:cNvPr>
            <p:cNvSpPr/>
            <p:nvPr/>
          </p:nvSpPr>
          <p:spPr>
            <a:xfrm>
              <a:off x="4806274" y="312537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COGROUP</a:t>
              </a:r>
            </a:p>
          </p:txBody>
        </p:sp>
        <p:sp>
          <p:nvSpPr>
            <p:cNvPr id="46" name="Rectangle: Rounded Corners 45">
              <a:extLst>
                <a:ext uri="{FF2B5EF4-FFF2-40B4-BE49-F238E27FC236}">
                  <a16:creationId xmlns:a16="http://schemas.microsoft.com/office/drawing/2014/main" xmlns="" id="{86300B86-64E6-2A9D-A388-0CAEDE356117}"/>
                </a:ext>
              </a:extLst>
            </p:cNvPr>
            <p:cNvSpPr/>
            <p:nvPr/>
          </p:nvSpPr>
          <p:spPr>
            <a:xfrm>
              <a:off x="4806274" y="362501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GROUP</a:t>
              </a:r>
            </a:p>
          </p:txBody>
        </p:sp>
        <p:sp>
          <p:nvSpPr>
            <p:cNvPr id="47" name="Rectangle: Rounded Corners 46">
              <a:extLst>
                <a:ext uri="{FF2B5EF4-FFF2-40B4-BE49-F238E27FC236}">
                  <a16:creationId xmlns:a16="http://schemas.microsoft.com/office/drawing/2014/main" xmlns="" id="{6ABA75B6-2297-34E5-E057-611A0270EBD3}"/>
                </a:ext>
              </a:extLst>
            </p:cNvPr>
            <p:cNvSpPr/>
            <p:nvPr/>
          </p:nvSpPr>
          <p:spPr>
            <a:xfrm>
              <a:off x="4816000" y="412834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CROSS</a:t>
              </a:r>
            </a:p>
          </p:txBody>
        </p:sp>
        <p:cxnSp>
          <p:nvCxnSpPr>
            <p:cNvPr id="49" name="Straight Arrow Connector 48">
              <a:extLst>
                <a:ext uri="{FF2B5EF4-FFF2-40B4-BE49-F238E27FC236}">
                  <a16:creationId xmlns:a16="http://schemas.microsoft.com/office/drawing/2014/main" xmlns="" id="{75E32567-0BF7-C764-58B5-9C2F2D00FB52}"/>
                </a:ext>
              </a:extLst>
            </p:cNvPr>
            <p:cNvCxnSpPr/>
            <p:nvPr/>
          </p:nvCxnSpPr>
          <p:spPr>
            <a:xfrm>
              <a:off x="4323944" y="2801195"/>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xmlns="" id="{9E2DB2E7-CD4D-1544-2EB1-CC6D36BF0C4E}"/>
                </a:ext>
              </a:extLst>
            </p:cNvPr>
            <p:cNvCxnSpPr/>
            <p:nvPr/>
          </p:nvCxnSpPr>
          <p:spPr>
            <a:xfrm>
              <a:off x="4358801" y="3293173"/>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xmlns="" id="{63D06FD3-B117-68A4-7C94-C412FA35E172}"/>
                </a:ext>
              </a:extLst>
            </p:cNvPr>
            <p:cNvCxnSpPr/>
            <p:nvPr/>
          </p:nvCxnSpPr>
          <p:spPr>
            <a:xfrm>
              <a:off x="4349075" y="379281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xmlns="" id="{1A25B098-3E35-CBE1-7EAB-B94558776554}"/>
                </a:ext>
              </a:extLst>
            </p:cNvPr>
            <p:cNvCxnSpPr>
              <a:cxnSpLocks/>
            </p:cNvCxnSpPr>
            <p:nvPr/>
          </p:nvCxnSpPr>
          <p:spPr>
            <a:xfrm>
              <a:off x="4358801" y="429614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66785B2B-A54D-0E2B-0300-22F364C944CC}"/>
                </a:ext>
              </a:extLst>
            </p:cNvPr>
            <p:cNvCxnSpPr>
              <a:cxnSpLocks/>
            </p:cNvCxnSpPr>
            <p:nvPr/>
          </p:nvCxnSpPr>
          <p:spPr>
            <a:xfrm>
              <a:off x="6117076" y="2369635"/>
              <a:ext cx="11349" cy="838058"/>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Rounded Corners 56">
              <a:extLst>
                <a:ext uri="{FF2B5EF4-FFF2-40B4-BE49-F238E27FC236}">
                  <a16:creationId xmlns:a16="http://schemas.microsoft.com/office/drawing/2014/main" xmlns="" id="{55DDD34C-4C71-98D0-9A7B-FCB405E43BC6}"/>
                </a:ext>
              </a:extLst>
            </p:cNvPr>
            <p:cNvSpPr/>
            <p:nvPr/>
          </p:nvSpPr>
          <p:spPr>
            <a:xfrm>
              <a:off x="6768829" y="25486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ORDER</a:t>
              </a:r>
            </a:p>
          </p:txBody>
        </p:sp>
        <p:cxnSp>
          <p:nvCxnSpPr>
            <p:cNvPr id="58" name="Straight Arrow Connector 57">
              <a:extLst>
                <a:ext uri="{FF2B5EF4-FFF2-40B4-BE49-F238E27FC236}">
                  <a16:creationId xmlns:a16="http://schemas.microsoft.com/office/drawing/2014/main" xmlns="" id="{09EE1F21-2C93-37A6-49BA-37D4DFE1781D}"/>
                </a:ext>
              </a:extLst>
            </p:cNvPr>
            <p:cNvCxnSpPr>
              <a:cxnSpLocks/>
              <a:endCxn id="57" idx="1"/>
            </p:cNvCxnSpPr>
            <p:nvPr/>
          </p:nvCxnSpPr>
          <p:spPr>
            <a:xfrm>
              <a:off x="6117076" y="2716447"/>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xmlns="" id="{32AB9257-A1AD-B930-DEEF-E6771B69262C}"/>
                </a:ext>
              </a:extLst>
            </p:cNvPr>
            <p:cNvCxnSpPr>
              <a:cxnSpLocks/>
            </p:cNvCxnSpPr>
            <p:nvPr/>
          </p:nvCxnSpPr>
          <p:spPr>
            <a:xfrm>
              <a:off x="8143672" y="2402807"/>
              <a:ext cx="0" cy="866045"/>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xmlns="" id="{326B05AF-737F-C7D4-B11F-746CD6A0FE42}"/>
                </a:ext>
              </a:extLst>
            </p:cNvPr>
            <p:cNvSpPr/>
            <p:nvPr/>
          </p:nvSpPr>
          <p:spPr>
            <a:xfrm>
              <a:off x="8795424" y="25486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UNION</a:t>
              </a:r>
            </a:p>
          </p:txBody>
        </p:sp>
        <p:sp>
          <p:nvSpPr>
            <p:cNvPr id="63" name="Rectangle: Rounded Corners 62">
              <a:extLst>
                <a:ext uri="{FF2B5EF4-FFF2-40B4-BE49-F238E27FC236}">
                  <a16:creationId xmlns:a16="http://schemas.microsoft.com/office/drawing/2014/main" xmlns="" id="{94720B84-B2D4-7B71-9254-4E33FE26423E}"/>
                </a:ext>
              </a:extLst>
            </p:cNvPr>
            <p:cNvSpPr/>
            <p:nvPr/>
          </p:nvSpPr>
          <p:spPr>
            <a:xfrm>
              <a:off x="8818932" y="303989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SPLIT</a:t>
              </a:r>
            </a:p>
          </p:txBody>
        </p:sp>
        <p:cxnSp>
          <p:nvCxnSpPr>
            <p:cNvPr id="64" name="Straight Arrow Connector 63">
              <a:extLst>
                <a:ext uri="{FF2B5EF4-FFF2-40B4-BE49-F238E27FC236}">
                  <a16:creationId xmlns:a16="http://schemas.microsoft.com/office/drawing/2014/main" xmlns="" id="{47E8A1D0-D7C2-B58F-66E1-8007B75429EA}"/>
                </a:ext>
              </a:extLst>
            </p:cNvPr>
            <p:cNvCxnSpPr>
              <a:cxnSpLocks/>
            </p:cNvCxnSpPr>
            <p:nvPr/>
          </p:nvCxnSpPr>
          <p:spPr>
            <a:xfrm>
              <a:off x="8167179" y="2716447"/>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xmlns="" id="{6C2C8968-D28C-4D89-8A07-E904293EFE54}"/>
                </a:ext>
              </a:extLst>
            </p:cNvPr>
            <p:cNvCxnSpPr>
              <a:cxnSpLocks/>
            </p:cNvCxnSpPr>
            <p:nvPr/>
          </p:nvCxnSpPr>
          <p:spPr>
            <a:xfrm>
              <a:off x="8185016" y="3268852"/>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Rectangle: Rounded Corners 67">
              <a:extLst>
                <a:ext uri="{FF2B5EF4-FFF2-40B4-BE49-F238E27FC236}">
                  <a16:creationId xmlns:a16="http://schemas.microsoft.com/office/drawing/2014/main" xmlns="" id="{8A69D0D4-2734-8939-4CC3-01CF40E8FC3A}"/>
                </a:ext>
              </a:extLst>
            </p:cNvPr>
            <p:cNvSpPr/>
            <p:nvPr/>
          </p:nvSpPr>
          <p:spPr>
            <a:xfrm>
              <a:off x="3255525" y="369386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000" b="1" dirty="0">
                  <a:solidFill>
                    <a:schemeClr val="bg2"/>
                  </a:solidFill>
                  <a:latin typeface="Cambria" panose="02040503050406030204" pitchFamily="18" charset="0"/>
                  <a:ea typeface="Cambria" panose="02040503050406030204" pitchFamily="18" charset="0"/>
                </a:rPr>
                <a:t>DISTINCT</a:t>
              </a:r>
            </a:p>
          </p:txBody>
        </p:sp>
        <p:cxnSp>
          <p:nvCxnSpPr>
            <p:cNvPr id="70" name="Straight Arrow Connector 69">
              <a:extLst>
                <a:ext uri="{FF2B5EF4-FFF2-40B4-BE49-F238E27FC236}">
                  <a16:creationId xmlns:a16="http://schemas.microsoft.com/office/drawing/2014/main" xmlns="" id="{985D101F-9588-18A4-0D68-FF9D40F7D5A5}"/>
                </a:ext>
              </a:extLst>
            </p:cNvPr>
            <p:cNvCxnSpPr/>
            <p:nvPr/>
          </p:nvCxnSpPr>
          <p:spPr>
            <a:xfrm>
              <a:off x="2739954" y="386166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Rectangle: Rounded Corners 70">
              <a:extLst>
                <a:ext uri="{FF2B5EF4-FFF2-40B4-BE49-F238E27FC236}">
                  <a16:creationId xmlns:a16="http://schemas.microsoft.com/office/drawing/2014/main" xmlns="" id="{75500B4B-3147-87C6-ED8C-F284A8AC4E84}"/>
                </a:ext>
              </a:extLst>
            </p:cNvPr>
            <p:cNvSpPr/>
            <p:nvPr/>
          </p:nvSpPr>
          <p:spPr>
            <a:xfrm>
              <a:off x="6813412" y="3063033"/>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LIMIT</a:t>
              </a:r>
            </a:p>
          </p:txBody>
        </p:sp>
        <p:cxnSp>
          <p:nvCxnSpPr>
            <p:cNvPr id="75" name="Straight Arrow Connector 74">
              <a:extLst>
                <a:ext uri="{FF2B5EF4-FFF2-40B4-BE49-F238E27FC236}">
                  <a16:creationId xmlns:a16="http://schemas.microsoft.com/office/drawing/2014/main" xmlns="" id="{99D7D519-6EBE-803D-3DE5-3B51D290D7CA}"/>
                </a:ext>
              </a:extLst>
            </p:cNvPr>
            <p:cNvCxnSpPr>
              <a:cxnSpLocks/>
            </p:cNvCxnSpPr>
            <p:nvPr/>
          </p:nvCxnSpPr>
          <p:spPr>
            <a:xfrm>
              <a:off x="6161658" y="3219854"/>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Rectangle: Rounded Corners 76">
              <a:extLst>
                <a:ext uri="{FF2B5EF4-FFF2-40B4-BE49-F238E27FC236}">
                  <a16:creationId xmlns:a16="http://schemas.microsoft.com/office/drawing/2014/main" xmlns="" id="{B7C388A9-4B93-57C5-74AA-090A71EDFB61}"/>
                </a:ext>
              </a:extLst>
            </p:cNvPr>
            <p:cNvSpPr/>
            <p:nvPr/>
          </p:nvSpPr>
          <p:spPr>
            <a:xfrm>
              <a:off x="10447504" y="251864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DUMP</a:t>
              </a:r>
            </a:p>
          </p:txBody>
        </p:sp>
        <p:sp>
          <p:nvSpPr>
            <p:cNvPr id="78" name="Rectangle: Rounded Corners 77">
              <a:extLst>
                <a:ext uri="{FF2B5EF4-FFF2-40B4-BE49-F238E27FC236}">
                  <a16:creationId xmlns:a16="http://schemas.microsoft.com/office/drawing/2014/main" xmlns="" id="{84E48405-D776-57EA-D347-3434F4D5CD92}"/>
                </a:ext>
              </a:extLst>
            </p:cNvPr>
            <p:cNvSpPr/>
            <p:nvPr/>
          </p:nvSpPr>
          <p:spPr>
            <a:xfrm>
              <a:off x="10473445" y="2992876"/>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DESCRIBE</a:t>
              </a:r>
            </a:p>
          </p:txBody>
        </p:sp>
        <p:cxnSp>
          <p:nvCxnSpPr>
            <p:cNvPr id="80" name="Straight Connector 79">
              <a:extLst>
                <a:ext uri="{FF2B5EF4-FFF2-40B4-BE49-F238E27FC236}">
                  <a16:creationId xmlns:a16="http://schemas.microsoft.com/office/drawing/2014/main" xmlns="" id="{826281D2-3766-B30A-FBDD-995796652BEA}"/>
                </a:ext>
              </a:extLst>
            </p:cNvPr>
            <p:cNvCxnSpPr>
              <a:cxnSpLocks/>
            </p:cNvCxnSpPr>
            <p:nvPr/>
          </p:nvCxnSpPr>
          <p:spPr>
            <a:xfrm>
              <a:off x="9978956" y="2301639"/>
              <a:ext cx="44583" cy="851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xmlns="" id="{863053AC-6038-222E-47D2-FEBF0DE92AEE}"/>
                </a:ext>
              </a:extLst>
            </p:cNvPr>
            <p:cNvCxnSpPr>
              <a:cxnSpLocks/>
            </p:cNvCxnSpPr>
            <p:nvPr/>
          </p:nvCxnSpPr>
          <p:spPr>
            <a:xfrm>
              <a:off x="9978956" y="2649286"/>
              <a:ext cx="468548" cy="12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xmlns="" id="{C5B389E3-A493-A709-ADAE-B40FE90649E0}"/>
                </a:ext>
              </a:extLst>
            </p:cNvPr>
            <p:cNvCxnSpPr>
              <a:cxnSpLocks/>
            </p:cNvCxnSpPr>
            <p:nvPr/>
          </p:nvCxnSpPr>
          <p:spPr>
            <a:xfrm>
              <a:off x="10023539" y="3153202"/>
              <a:ext cx="468548" cy="12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750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DFFEF4A-26B8-35CC-ACDC-75FE3F8ED386}"/>
              </a:ext>
            </a:extLst>
          </p:cNvPr>
          <p:cNvGraphicFramePr>
            <a:graphicFrameLocks noGrp="1"/>
          </p:cNvGraphicFramePr>
          <p:nvPr>
            <p:extLst>
              <p:ext uri="{D42A27DB-BD31-4B8C-83A1-F6EECF244321}">
                <p14:modId xmlns:p14="http://schemas.microsoft.com/office/powerpoint/2010/main" val="3091135244"/>
              </p:ext>
            </p:extLst>
          </p:nvPr>
        </p:nvGraphicFramePr>
        <p:xfrm>
          <a:off x="398834" y="275442"/>
          <a:ext cx="11400817" cy="6307115"/>
        </p:xfrm>
        <a:graphic>
          <a:graphicData uri="http://schemas.openxmlformats.org/drawingml/2006/table">
            <a:tbl>
              <a:tblPr firstRow="1" firstCol="1" bandRow="1">
                <a:tableStyleId>{C4B1156A-380E-4F78-BDF5-A606A8083BF9}</a:tableStyleId>
              </a:tblPr>
              <a:tblGrid>
                <a:gridCol w="5696925">
                  <a:extLst>
                    <a:ext uri="{9D8B030D-6E8A-4147-A177-3AD203B41FA5}">
                      <a16:colId xmlns:a16="http://schemas.microsoft.com/office/drawing/2014/main" xmlns="" val="3585177099"/>
                    </a:ext>
                  </a:extLst>
                </a:gridCol>
                <a:gridCol w="5703892">
                  <a:extLst>
                    <a:ext uri="{9D8B030D-6E8A-4147-A177-3AD203B41FA5}">
                      <a16:colId xmlns:a16="http://schemas.microsoft.com/office/drawing/2014/main" xmlns="" val="3930197983"/>
                    </a:ext>
                  </a:extLst>
                </a:gridCol>
              </a:tblGrid>
              <a:tr h="251541">
                <a:tc gridSpan="2">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Loading and Storing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xmlns="" val="1328239927"/>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LOAD</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loads the data from a file system into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464333826"/>
                  </a:ext>
                </a:extLst>
              </a:tr>
              <a:tr h="25154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STORE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stores a relation to the file system (local/HDFS).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3219136834"/>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Filtering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xmlns="" val="2355937477"/>
                  </a:ext>
                </a:extLst>
              </a:tr>
              <a:tr h="25154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FILTER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There is a removal of unwanted rows from a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3861241719"/>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DISTINCT</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remove duplicate rows from a relation by this operator.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412419417"/>
                  </a:ext>
                </a:extLst>
              </a:tr>
              <a:tr h="251541">
                <a:tc>
                  <a:txBody>
                    <a:bodyPr/>
                    <a:lstStyle/>
                    <a:p>
                      <a:pPr algn="l">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FOREACH, GENERATE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transforms the data based on the columns of data.</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152543188"/>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Grouping and Joining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xmlns="" val="1886976032"/>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JOIN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join two or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1474701943"/>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COGROUP</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There is a grouping of the data into two or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723265346"/>
                  </a:ext>
                </a:extLst>
              </a:tr>
              <a:tr h="251541">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GROUP</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groups the data in a single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3556929828"/>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CROSS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create the cross product of two or more relations.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3164441032"/>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Sorting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xmlns="" val="2488620341"/>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ORDER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arranges a relation in an order based on one or more fields.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793035979"/>
                  </a:ext>
                </a:extLst>
              </a:tr>
              <a:tr h="284101">
                <a:tc>
                  <a:txBody>
                    <a:bodyPr/>
                    <a:lstStyle/>
                    <a:p>
                      <a:pPr algn="l">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LIMIT</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get a particular number of tuples from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828815319"/>
                  </a:ext>
                </a:extLst>
              </a:tr>
              <a:tr h="251541">
                <a:tc gridSpan="2">
                  <a:txBody>
                    <a:bodyPr/>
                    <a:lstStyle/>
                    <a:p>
                      <a:pPr algn="l" fontAlgn="base">
                        <a:lnSpc>
                          <a:spcPct val="107000"/>
                        </a:lnSpc>
                        <a:spcAft>
                          <a:spcPts val="800"/>
                        </a:spcAft>
                      </a:pPr>
                      <a:r>
                        <a:rPr lang="en-IN" sz="1400" b="1" i="0" u="none" strike="noStrike" kern="0" cap="none" dirty="0">
                          <a:solidFill>
                            <a:schemeClr val="bg2"/>
                          </a:solidFill>
                          <a:effectLst/>
                          <a:latin typeface="Cambria" panose="02040503050406030204" pitchFamily="18" charset="0"/>
                          <a:ea typeface="Cambria" panose="02040503050406030204" pitchFamily="18" charset="0"/>
                          <a:cs typeface="+mn-cs"/>
                          <a:sym typeface="Arial"/>
                        </a:rPr>
                        <a:t>Combining</a:t>
                      </a:r>
                      <a:r>
                        <a:rPr lang="en-IN" sz="1400" b="1" kern="0" dirty="0">
                          <a:solidFill>
                            <a:schemeClr val="bg2"/>
                          </a:solidFill>
                          <a:effectLst/>
                          <a:latin typeface="Cambria" panose="02040503050406030204" pitchFamily="18" charset="0"/>
                          <a:ea typeface="Cambria" panose="02040503050406030204" pitchFamily="18" charset="0"/>
                        </a:rPr>
                        <a:t> and Splitting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dirty="0"/>
                    </a:p>
                  </a:txBody>
                  <a:tcPr/>
                </a:tc>
                <a:extLst>
                  <a:ext uri="{0D108BD9-81ED-4DB2-BD59-A6C34878D82A}">
                    <a16:rowId xmlns:a16="http://schemas.microsoft.com/office/drawing/2014/main" xmlns="" val="3487658186"/>
                  </a:ext>
                </a:extLst>
              </a:tr>
              <a:tr h="28410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UNION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combine two or more relations into one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1322851764"/>
                  </a:ext>
                </a:extLst>
              </a:tr>
              <a:tr h="251541">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SPLIT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To split a single relation into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3412902903"/>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Diagnostic Operators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xmlns="" val="1124101969"/>
                  </a:ext>
                </a:extLst>
              </a:tr>
              <a:tr h="28410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DUMP</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prints the content of a relationship through the console.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107247093"/>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DESCRIBE</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describes the schema of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1526176779"/>
                  </a:ext>
                </a:extLst>
              </a:tr>
              <a:tr h="462130">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EXPLAIN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view the logical, physical execution plans to evaluate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xmlns="" val="2146489207"/>
                  </a:ext>
                </a:extLst>
              </a:tr>
            </a:tbl>
          </a:graphicData>
        </a:graphic>
      </p:graphicFrame>
    </p:spTree>
    <p:extLst>
      <p:ext uri="{BB962C8B-B14F-4D97-AF65-F5344CB8AC3E}">
        <p14:creationId xmlns:p14="http://schemas.microsoft.com/office/powerpoint/2010/main" val="279704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sp>
        <p:nvSpPr>
          <p:cNvPr id="4" name="TextBox 3">
            <a:extLst>
              <a:ext uri="{FF2B5EF4-FFF2-40B4-BE49-F238E27FC236}">
                <a16:creationId xmlns:a16="http://schemas.microsoft.com/office/drawing/2014/main" xmlns="" id="{479739CF-7EAE-FA10-A228-B7B0E3D24FE4}"/>
              </a:ext>
            </a:extLst>
          </p:cNvPr>
          <p:cNvSpPr txBox="1"/>
          <p:nvPr/>
        </p:nvSpPr>
        <p:spPr>
          <a:xfrm>
            <a:off x="350195" y="953470"/>
            <a:ext cx="11215991" cy="5386090"/>
          </a:xfrm>
          <a:prstGeom prst="rect">
            <a:avLst/>
          </a:prstGeom>
          <a:no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Load Operator</a:t>
            </a:r>
          </a:p>
          <a:p>
            <a:pPr marL="742950" lvl="1" indent="-285750">
              <a:lnSpc>
                <a:spcPct val="150000"/>
              </a:lnSpc>
              <a:buFont typeface="Wingdings" panose="05000000000000000000" pitchFamily="2" charset="2"/>
              <a:buChar char="v"/>
            </a:pPr>
            <a:r>
              <a:rPr lang="en-IN" sz="1600" b="1" dirty="0">
                <a:solidFill>
                  <a:srgbClr val="FF0000"/>
                </a:solidFill>
                <a:latin typeface="Cambria" panose="02040503050406030204" pitchFamily="18" charset="0"/>
                <a:ea typeface="Cambria" panose="02040503050406030204" pitchFamily="18" charset="0"/>
              </a:rPr>
              <a:t>Is used to load data into Apache Pig from HDFS</a:t>
            </a:r>
          </a:p>
          <a:p>
            <a:pPr marL="447675" indent="-447675">
              <a:lnSpc>
                <a:spcPct val="150000"/>
              </a:lnSpc>
            </a:pPr>
            <a:r>
              <a:rPr lang="en-IN" sz="1600" b="1" dirty="0">
                <a:solidFill>
                  <a:schemeClr val="bg2"/>
                </a:solidFill>
                <a:latin typeface="Cambria" panose="02040503050406030204" pitchFamily="18" charset="0"/>
                <a:ea typeface="Cambria" panose="02040503050406030204" pitchFamily="18" charset="0"/>
              </a:rPr>
              <a:t>	Syntax</a:t>
            </a:r>
          </a:p>
          <a:p>
            <a:pPr>
              <a:lnSpc>
                <a:spcPct val="150000"/>
              </a:lnSpc>
            </a:pPr>
            <a:r>
              <a:rPr lang="en-IN" sz="1600" b="1" dirty="0">
                <a:solidFill>
                  <a:schemeClr val="accent6"/>
                </a:solidFill>
                <a:latin typeface="Cambria" panose="02040503050406030204" pitchFamily="18" charset="0"/>
                <a:ea typeface="Cambria" panose="02040503050406030204" pitchFamily="18" charset="0"/>
              </a:rPr>
              <a:t>	</a:t>
            </a:r>
            <a:r>
              <a:rPr lang="en-IN" sz="1600" b="1" dirty="0" err="1">
                <a:solidFill>
                  <a:schemeClr val="accent6"/>
                </a:solidFill>
                <a:latin typeface="Cambria" panose="02040503050406030204" pitchFamily="18" charset="0"/>
                <a:ea typeface="Cambria" panose="02040503050406030204" pitchFamily="18" charset="0"/>
              </a:rPr>
              <a:t>Rel_Name</a:t>
            </a:r>
            <a:r>
              <a:rPr lang="en-IN" sz="1600" b="1" dirty="0">
                <a:solidFill>
                  <a:schemeClr val="accent6"/>
                </a:solidFill>
                <a:latin typeface="Cambria" panose="02040503050406030204" pitchFamily="18" charset="0"/>
                <a:ea typeface="Cambria" panose="02040503050406030204" pitchFamily="18" charset="0"/>
              </a:rPr>
              <a:t> = LOAD ‘input file path’ using </a:t>
            </a:r>
            <a:r>
              <a:rPr lang="en-IN" sz="1600" b="1" dirty="0" err="1">
                <a:solidFill>
                  <a:schemeClr val="accent6"/>
                </a:solidFill>
                <a:latin typeface="Cambria" panose="02040503050406030204" pitchFamily="18" charset="0"/>
                <a:ea typeface="Cambria" panose="02040503050406030204" pitchFamily="18" charset="0"/>
              </a:rPr>
              <a:t>PigStorage</a:t>
            </a:r>
            <a:r>
              <a:rPr lang="en-IN" sz="1600" b="1" dirty="0">
                <a:solidFill>
                  <a:schemeClr val="accent6"/>
                </a:solidFill>
                <a:latin typeface="Cambria" panose="02040503050406030204" pitchFamily="18" charset="0"/>
                <a:ea typeface="Cambria" panose="02040503050406030204" pitchFamily="18" charset="0"/>
              </a:rPr>
              <a:t>(‘\t’) as schema </a:t>
            </a:r>
          </a:p>
          <a:p>
            <a:pPr>
              <a:lnSpc>
                <a:spcPct val="150000"/>
              </a:lnSpc>
              <a:tabLst>
                <a:tab pos="447675" algn="l"/>
              </a:tabLst>
            </a:pPr>
            <a:r>
              <a:rPr lang="en-IN" sz="1600" b="1" dirty="0">
                <a:solidFill>
                  <a:schemeClr val="bg2"/>
                </a:solidFill>
                <a:latin typeface="Cambria" panose="02040503050406030204" pitchFamily="18" charset="0"/>
                <a:ea typeface="Cambria" panose="02040503050406030204" pitchFamily="18" charset="0"/>
              </a:rPr>
              <a:t>	where</a:t>
            </a:r>
          </a:p>
          <a:p>
            <a:pPr marL="1439863" lvl="3" indent="-544513">
              <a:lnSpc>
                <a:spcPct val="150000"/>
              </a:lnSpc>
              <a:buFont typeface="Wingdings" panose="05000000000000000000" pitchFamily="2" charset="2"/>
              <a:buChar char="v"/>
            </a:pPr>
            <a:r>
              <a:rPr lang="en-IN" sz="1600" b="1" dirty="0" err="1">
                <a:solidFill>
                  <a:schemeClr val="bg2"/>
                </a:solidFill>
                <a:latin typeface="Cambria" panose="02040503050406030204" pitchFamily="18" charset="0"/>
                <a:ea typeface="Cambria" panose="02040503050406030204" pitchFamily="18" charset="0"/>
              </a:rPr>
              <a:t>Rel_Name</a:t>
            </a:r>
            <a:r>
              <a:rPr lang="en-IN" sz="1600" b="1" dirty="0">
                <a:solidFill>
                  <a:schemeClr val="bg2"/>
                </a:solidFill>
                <a:latin typeface="Cambria" panose="02040503050406030204" pitchFamily="18" charset="0"/>
                <a:ea typeface="Cambria" panose="02040503050406030204" pitchFamily="18" charset="0"/>
              </a:rPr>
              <a:t> – Name of the Relation where to store the data</a:t>
            </a:r>
          </a:p>
          <a:p>
            <a:pPr marL="1439863" lvl="3" indent="-544513">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Input file path – path of the HDFS file </a:t>
            </a:r>
          </a:p>
          <a:p>
            <a:pPr marL="1439863" lvl="3" indent="-544513">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Scheme – Resultant Relation schema</a:t>
            </a:r>
          </a:p>
          <a:p>
            <a:pPr>
              <a:lnSpc>
                <a:spcPct val="150000"/>
              </a:lnSpc>
              <a:tabLst>
                <a:tab pos="534988" algn="l"/>
              </a:tabLst>
            </a:pP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Eg</a:t>
            </a:r>
            <a:r>
              <a:rPr lang="en-IN" sz="1600" b="1" dirty="0">
                <a:solidFill>
                  <a:schemeClr val="bg2"/>
                </a:solidFill>
                <a:latin typeface="Cambria" panose="02040503050406030204" pitchFamily="18" charset="0"/>
                <a:ea typeface="Cambria" panose="02040503050406030204" pitchFamily="18" charset="0"/>
              </a:rPr>
              <a:t>:</a:t>
            </a:r>
          </a:p>
          <a:p>
            <a:pPr>
              <a:lnSpc>
                <a:spcPct val="150000"/>
              </a:lnSpc>
            </a:pPr>
            <a:r>
              <a:rPr lang="en-IN" sz="1600" b="1" dirty="0">
                <a:solidFill>
                  <a:schemeClr val="bg2"/>
                </a:solidFill>
                <a:latin typeface="Cambria" panose="02040503050406030204" pitchFamily="18" charset="0"/>
                <a:ea typeface="Cambria" panose="02040503050406030204" pitchFamily="18" charset="0"/>
              </a:rPr>
              <a:t>	</a:t>
            </a:r>
            <a:r>
              <a:rPr lang="en-IN" sz="1600" b="1" dirty="0">
                <a:solidFill>
                  <a:schemeClr val="accent6"/>
                </a:solidFill>
                <a:latin typeface="Cambria" panose="02040503050406030204" pitchFamily="18" charset="0"/>
                <a:ea typeface="Cambria" panose="02040503050406030204" pitchFamily="18" charset="0"/>
              </a:rPr>
              <a:t>A = LOAD  ‘/data/sample.txt’ as </a:t>
            </a:r>
            <a:r>
              <a:rPr lang="en-IN" sz="1600" b="1" dirty="0" err="1">
                <a:solidFill>
                  <a:schemeClr val="accent6"/>
                </a:solidFill>
                <a:latin typeface="Cambria" panose="02040503050406030204" pitchFamily="18" charset="0"/>
                <a:ea typeface="Cambria" panose="02040503050406030204" pitchFamily="18" charset="0"/>
              </a:rPr>
              <a:t>PigStorage</a:t>
            </a:r>
            <a:r>
              <a:rPr lang="en-IN" sz="1600" b="1" dirty="0">
                <a:solidFill>
                  <a:schemeClr val="accent6"/>
                </a:solidFill>
                <a:latin typeface="Cambria" panose="02040503050406030204" pitchFamily="18" charset="0"/>
                <a:ea typeface="Cambria" panose="02040503050406030204" pitchFamily="18" charset="0"/>
              </a:rPr>
              <a:t>(‘\t’) as (</a:t>
            </a:r>
            <a:r>
              <a:rPr lang="en-IN" sz="1600" b="1" dirty="0" err="1">
                <a:solidFill>
                  <a:schemeClr val="accent6"/>
                </a:solidFill>
                <a:latin typeface="Cambria" panose="02040503050406030204" pitchFamily="18" charset="0"/>
                <a:ea typeface="Cambria" panose="02040503050406030204" pitchFamily="18" charset="0"/>
              </a:rPr>
              <a:t>sno:int,sname:chararray,branch:chararray</a:t>
            </a:r>
            <a:r>
              <a:rPr lang="en-IN" sz="1600" b="1" dirty="0">
                <a:solidFill>
                  <a:schemeClr val="accent6"/>
                </a:solidFill>
                <a:latin typeface="Cambria" panose="02040503050406030204" pitchFamily="18" charset="0"/>
                <a:ea typeface="Cambria" panose="02040503050406030204" pitchFamily="18" charset="0"/>
              </a:rPr>
              <a:t>)</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The Load statement consists of 2 parts by the “=“ operator</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On the left hand side, need to mention the relation name where we want to store the data and</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On the right hand side, we have to define how to store the data (schema)</a:t>
            </a:r>
          </a:p>
          <a:p>
            <a:pPr marL="1200150" lvl="2" indent="-285750">
              <a:lnSpc>
                <a:spcPct val="150000"/>
              </a:lnSpc>
              <a:buFont typeface="Wingdings" panose="05000000000000000000" pitchFamily="2" charset="2"/>
              <a:buChar char="v"/>
            </a:pPr>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4AD219A3-E339-C7FE-75C5-B1170C71B619}"/>
              </a:ext>
            </a:extLst>
          </p:cNvPr>
          <p:cNvSpPr txBox="1"/>
          <p:nvPr/>
        </p:nvSpPr>
        <p:spPr>
          <a:xfrm>
            <a:off x="583660" y="5817140"/>
            <a:ext cx="11060348" cy="646331"/>
          </a:xfrm>
          <a:prstGeom prst="rect">
            <a:avLst/>
          </a:prstGeom>
          <a:solidFill>
            <a:schemeClr val="accent1">
              <a:lumMod val="40000"/>
              <a:lumOff val="60000"/>
            </a:schemeClr>
          </a:solidFill>
        </p:spPr>
        <p:txBody>
          <a:bodyPr wrap="square" rtlCol="0">
            <a:spAutoFit/>
          </a:bodyPr>
          <a:lstStyle/>
          <a:p>
            <a:r>
              <a:rPr lang="en-IN" dirty="0">
                <a:solidFill>
                  <a:srgbClr val="FF0000"/>
                </a:solidFill>
                <a:latin typeface="Cambria" panose="02040503050406030204" pitchFamily="18" charset="0"/>
                <a:ea typeface="Cambria" panose="02040503050406030204" pitchFamily="18" charset="0"/>
              </a:rPr>
              <a:t>NOTE : </a:t>
            </a:r>
            <a:r>
              <a:rPr lang="en-IN" b="1" dirty="0">
                <a:solidFill>
                  <a:srgbClr val="0000FF"/>
                </a:solidFill>
                <a:latin typeface="Cambria" panose="02040503050406030204" pitchFamily="18" charset="0"/>
                <a:ea typeface="Cambria" panose="02040503050406030204" pitchFamily="18" charset="0"/>
              </a:rPr>
              <a:t>Operators</a:t>
            </a:r>
            <a:r>
              <a:rPr lang="en-IN" dirty="0">
                <a:solidFill>
                  <a:srgbClr val="FF0000"/>
                </a:solidFill>
                <a:latin typeface="Cambria" panose="02040503050406030204" pitchFamily="18" charset="0"/>
                <a:ea typeface="Cambria" panose="02040503050406030204" pitchFamily="18" charset="0"/>
              </a:rPr>
              <a:t> (</a:t>
            </a:r>
            <a:r>
              <a:rPr lang="en-IN" dirty="0" err="1">
                <a:solidFill>
                  <a:srgbClr val="FF0000"/>
                </a:solidFill>
                <a:latin typeface="Cambria" panose="02040503050406030204" pitchFamily="18" charset="0"/>
                <a:ea typeface="Cambria" panose="02040503050406030204" pitchFamily="18" charset="0"/>
              </a:rPr>
              <a:t>Load,Store</a:t>
            </a:r>
            <a:r>
              <a:rPr lang="en-IN" dirty="0">
                <a:solidFill>
                  <a:srgbClr val="FF0000"/>
                </a:solidFill>
                <a:latin typeface="Cambria" panose="02040503050406030204" pitchFamily="18" charset="0"/>
                <a:ea typeface="Cambria" panose="02040503050406030204" pitchFamily="18" charset="0"/>
              </a:rPr>
              <a:t> etc..) are not case sensitive but </a:t>
            </a:r>
            <a:r>
              <a:rPr lang="en-IN" b="1" dirty="0">
                <a:solidFill>
                  <a:srgbClr val="0000FF"/>
                </a:solidFill>
                <a:latin typeface="Cambria" panose="02040503050406030204" pitchFamily="18" charset="0"/>
                <a:ea typeface="Cambria" panose="02040503050406030204" pitchFamily="18" charset="0"/>
              </a:rPr>
              <a:t>Functions </a:t>
            </a:r>
            <a:r>
              <a:rPr lang="en-IN" dirty="0">
                <a:solidFill>
                  <a:srgbClr val="FF0000"/>
                </a:solidFill>
                <a:latin typeface="Cambria" panose="02040503050406030204" pitchFamily="18" charset="0"/>
                <a:ea typeface="Cambria" panose="02040503050406030204" pitchFamily="18" charset="0"/>
              </a:rPr>
              <a:t>(MIN,MAX,UPPER etc.. ) are Case Sensitive</a:t>
            </a:r>
          </a:p>
        </p:txBody>
      </p:sp>
    </p:spTree>
    <p:extLst>
      <p:ext uri="{BB962C8B-B14F-4D97-AF65-F5344CB8AC3E}">
        <p14:creationId xmlns:p14="http://schemas.microsoft.com/office/powerpoint/2010/main" val="234870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sp>
        <p:nvSpPr>
          <p:cNvPr id="4" name="TextBox 3">
            <a:extLst>
              <a:ext uri="{FF2B5EF4-FFF2-40B4-BE49-F238E27FC236}">
                <a16:creationId xmlns:a16="http://schemas.microsoft.com/office/drawing/2014/main" xmlns="" id="{479739CF-7EAE-FA10-A228-B7B0E3D24FE4}"/>
              </a:ext>
            </a:extLst>
          </p:cNvPr>
          <p:cNvSpPr txBox="1"/>
          <p:nvPr/>
        </p:nvSpPr>
        <p:spPr>
          <a:xfrm>
            <a:off x="350195" y="953470"/>
            <a:ext cx="11215991" cy="5755422"/>
          </a:xfrm>
          <a:prstGeom prst="rect">
            <a:avLst/>
          </a:prstGeom>
          <a:no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 cat &gt; sample.txt</a:t>
            </a:r>
          </a:p>
          <a:p>
            <a:r>
              <a:rPr lang="en-IN" sz="1600" b="1" dirty="0">
                <a:solidFill>
                  <a:schemeClr val="bg2"/>
                </a:solidFill>
                <a:latin typeface="Cambria" panose="02040503050406030204" pitchFamily="18" charset="0"/>
                <a:ea typeface="Cambria" panose="02040503050406030204" pitchFamily="18" charset="0"/>
              </a:rPr>
              <a:t>100	smith	MCA</a:t>
            </a:r>
          </a:p>
          <a:p>
            <a:r>
              <a:rPr lang="en-IN" sz="1600" b="1" dirty="0">
                <a:solidFill>
                  <a:schemeClr val="bg2"/>
                </a:solidFill>
                <a:latin typeface="Cambria" panose="02040503050406030204" pitchFamily="18" charset="0"/>
                <a:ea typeface="Cambria" panose="02040503050406030204" pitchFamily="18" charset="0"/>
              </a:rPr>
              <a:t>101	Jones	</a:t>
            </a:r>
            <a:r>
              <a:rPr lang="en-IN" sz="1600" b="1" dirty="0" err="1">
                <a:solidFill>
                  <a:schemeClr val="bg2"/>
                </a:solidFill>
                <a:latin typeface="Cambria" panose="02040503050406030204" pitchFamily="18" charset="0"/>
                <a:ea typeface="Cambria" panose="02040503050406030204" pitchFamily="18" charset="0"/>
              </a:rPr>
              <a:t>M.Tech</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102	King	MCA</a:t>
            </a:r>
          </a:p>
          <a:p>
            <a:r>
              <a:rPr lang="en-IN" sz="1600" b="1" dirty="0">
                <a:solidFill>
                  <a:schemeClr val="bg2"/>
                </a:solidFill>
                <a:latin typeface="Cambria" panose="02040503050406030204" pitchFamily="18" charset="0"/>
                <a:ea typeface="Cambria" panose="02040503050406030204" pitchFamily="18" charset="0"/>
              </a:rPr>
              <a:t>103	Ivan	MCA</a:t>
            </a:r>
          </a:p>
          <a:p>
            <a:r>
              <a:rPr lang="en-IN" sz="1600" b="1" dirty="0">
                <a:solidFill>
                  <a:schemeClr val="bg2"/>
                </a:solidFill>
                <a:latin typeface="Cambria" panose="02040503050406030204" pitchFamily="18" charset="0"/>
                <a:ea typeface="Cambria" panose="02040503050406030204" pitchFamily="18" charset="0"/>
              </a:rPr>
              <a:t>104	</a:t>
            </a:r>
            <a:r>
              <a:rPr lang="en-IN" sz="1600" b="1" dirty="0" err="1">
                <a:solidFill>
                  <a:schemeClr val="bg2"/>
                </a:solidFill>
                <a:latin typeface="Cambria" panose="02040503050406030204" pitchFamily="18" charset="0"/>
                <a:ea typeface="Cambria" panose="02040503050406030204" pitchFamily="18" charset="0"/>
              </a:rPr>
              <a:t>Korth</a:t>
            </a: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M.Tech</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Ctrl +Z</a:t>
            </a:r>
          </a:p>
          <a:p>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a:t>
            </a:r>
            <a:r>
              <a:rPr lang="en-IN" sz="1600" b="1" dirty="0" err="1">
                <a:solidFill>
                  <a:schemeClr val="bg2"/>
                </a:solidFill>
                <a:latin typeface="Cambria" panose="02040503050406030204" pitchFamily="18" charset="0"/>
                <a:ea typeface="Cambria" panose="02040503050406030204" pitchFamily="18" charset="0"/>
              </a:rPr>
              <a:t>mkdir</a:t>
            </a:r>
            <a:r>
              <a:rPr lang="en-IN" sz="1600" b="1" dirty="0">
                <a:solidFill>
                  <a:schemeClr val="bg2"/>
                </a:solidFill>
                <a:latin typeface="Cambria" panose="02040503050406030204" pitchFamily="18" charset="0"/>
                <a:ea typeface="Cambria" panose="02040503050406030204" pitchFamily="18" charset="0"/>
              </a:rPr>
              <a:t>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Create a Directory called data in HDFS</a:t>
            </a:r>
            <a:endParaRPr lang="en-IN" sz="1600" b="1" dirty="0">
              <a:solidFill>
                <a:srgbClr val="FF0000"/>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–put sample.txt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Push sample.txt from local file system to HDFS data directory</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-ls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check sample.txt exists in data directory</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pig				 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Move to Pig</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grunt&gt; student = LOAD ‘/data/sample.txt’ using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PigStorage</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(‘\t’) as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sno:int</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sname:chararray,branch:chararray</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grunt&gt;dump student </a:t>
            </a:r>
          </a:p>
          <a:p>
            <a:r>
              <a:rPr lang="en-IN" sz="1600" b="1" dirty="0">
                <a:solidFill>
                  <a:schemeClr val="bg2"/>
                </a:solidFill>
                <a:latin typeface="Cambria" panose="02040503050406030204" pitchFamily="18" charset="0"/>
                <a:ea typeface="Cambria" panose="02040503050406030204" pitchFamily="18" charset="0"/>
              </a:rPr>
              <a:t>(100	smith	MCA)</a:t>
            </a:r>
          </a:p>
          <a:p>
            <a:r>
              <a:rPr lang="en-IN" sz="1600" b="1" dirty="0">
                <a:solidFill>
                  <a:schemeClr val="bg2"/>
                </a:solidFill>
                <a:latin typeface="Cambria" panose="02040503050406030204" pitchFamily="18" charset="0"/>
                <a:ea typeface="Cambria" panose="02040503050406030204" pitchFamily="18" charset="0"/>
              </a:rPr>
              <a:t>(101	Jones	</a:t>
            </a:r>
            <a:r>
              <a:rPr lang="en-IN" sz="1600" b="1" dirty="0" err="1">
                <a:solidFill>
                  <a:schemeClr val="bg2"/>
                </a:solidFill>
                <a:latin typeface="Cambria" panose="02040503050406030204" pitchFamily="18" charset="0"/>
                <a:ea typeface="Cambria" panose="02040503050406030204" pitchFamily="18" charset="0"/>
              </a:rPr>
              <a:t>M.Tech</a:t>
            </a:r>
            <a:r>
              <a:rPr lang="en-IN" sz="1600" b="1" dirty="0">
                <a:solidFill>
                  <a:schemeClr val="bg2"/>
                </a:solidFill>
                <a:latin typeface="Cambria" panose="02040503050406030204" pitchFamily="18" charset="0"/>
                <a:ea typeface="Cambria" panose="02040503050406030204" pitchFamily="18" charset="0"/>
              </a:rPr>
              <a:t>)</a:t>
            </a:r>
          </a:p>
          <a:p>
            <a:r>
              <a:rPr lang="en-IN" sz="1600" b="1" dirty="0">
                <a:solidFill>
                  <a:schemeClr val="bg2"/>
                </a:solidFill>
                <a:latin typeface="Cambria" panose="02040503050406030204" pitchFamily="18" charset="0"/>
                <a:ea typeface="Cambria" panose="02040503050406030204" pitchFamily="18" charset="0"/>
              </a:rPr>
              <a:t>(102	King	MCA)</a:t>
            </a:r>
          </a:p>
          <a:p>
            <a:r>
              <a:rPr lang="en-IN" sz="1600" b="1" dirty="0">
                <a:solidFill>
                  <a:schemeClr val="bg2"/>
                </a:solidFill>
                <a:latin typeface="Cambria" panose="02040503050406030204" pitchFamily="18" charset="0"/>
                <a:ea typeface="Cambria" panose="02040503050406030204" pitchFamily="18" charset="0"/>
              </a:rPr>
              <a:t>(103	Ivan	MCA)</a:t>
            </a:r>
          </a:p>
          <a:p>
            <a:r>
              <a:rPr lang="en-IN" sz="1600" b="1" dirty="0">
                <a:solidFill>
                  <a:schemeClr val="bg2"/>
                </a:solidFill>
                <a:latin typeface="Cambria" panose="02040503050406030204" pitchFamily="18" charset="0"/>
                <a:ea typeface="Cambria" panose="02040503050406030204" pitchFamily="18" charset="0"/>
              </a:rPr>
              <a:t>(104	</a:t>
            </a:r>
            <a:r>
              <a:rPr lang="en-IN" sz="1600" b="1" dirty="0" err="1">
                <a:solidFill>
                  <a:schemeClr val="bg2"/>
                </a:solidFill>
                <a:latin typeface="Cambria" panose="02040503050406030204" pitchFamily="18" charset="0"/>
                <a:ea typeface="Cambria" panose="02040503050406030204" pitchFamily="18" charset="0"/>
              </a:rPr>
              <a:t>Korth</a:t>
            </a: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M.Tech</a:t>
            </a:r>
            <a:r>
              <a:rPr lang="en-IN" sz="1600" b="1" dirty="0">
                <a:solidFill>
                  <a:schemeClr val="bg2"/>
                </a:solidFill>
                <a:latin typeface="Cambria" panose="02040503050406030204" pitchFamily="18" charset="0"/>
                <a:ea typeface="Cambria" panose="02040503050406030204" pitchFamily="18" charset="0"/>
              </a:rPr>
              <a:t>)</a:t>
            </a:r>
          </a:p>
          <a:p>
            <a:endPar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endParaRPr>
          </a:p>
          <a:p>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68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140582708"/>
              </p:ext>
            </p:extLst>
          </p:nvPr>
        </p:nvGraphicFramePr>
        <p:xfrm>
          <a:off x="597837" y="1896734"/>
          <a:ext cx="11037651" cy="389114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xmlns="" val="3329545400"/>
                    </a:ext>
                  </a:extLst>
                </a:gridCol>
                <a:gridCol w="3170472">
                  <a:extLst>
                    <a:ext uri="{9D8B030D-6E8A-4147-A177-3AD203B41FA5}">
                      <a16:colId xmlns:a16="http://schemas.microsoft.com/office/drawing/2014/main" xmlns="" val="3728244800"/>
                    </a:ext>
                  </a:extLst>
                </a:gridCol>
                <a:gridCol w="3966517">
                  <a:extLst>
                    <a:ext uri="{9D8B030D-6E8A-4147-A177-3AD203B41FA5}">
                      <a16:colId xmlns:a16="http://schemas.microsoft.com/office/drawing/2014/main" xmlns="" val="4051182099"/>
                    </a:ext>
                  </a:extLst>
                </a:gridCol>
                <a:gridCol w="2373652">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algn="ctr">
                        <a:lnSpc>
                          <a:spcPct val="150000"/>
                        </a:lnSpc>
                        <a:spcAft>
                          <a:spcPts val="800"/>
                        </a:spcAft>
                      </a:pPr>
                      <a:endParaRPr lang="en-IN" sz="1600" kern="100" dirty="0">
                        <a:solidFill>
                          <a:srgbClr val="0070C0"/>
                        </a:solidFill>
                        <a:effectLst/>
                        <a:latin typeface="Cambria" panose="02040503050406030204" pitchFamily="18" charset="0"/>
                        <a:ea typeface="Cambria" panose="02040503050406030204" pitchFamily="18" charset="0"/>
                      </a:endParaRPr>
                    </a:p>
                    <a:p>
                      <a:pPr algn="ctr">
                        <a:lnSpc>
                          <a:spcPct val="150000"/>
                        </a:lnSpc>
                        <a:spcAft>
                          <a:spcPts val="800"/>
                        </a:spcAft>
                      </a:pPr>
                      <a:endParaRPr lang="en-IN" sz="1600" kern="100" dirty="0">
                        <a:solidFill>
                          <a:srgbClr val="0070C0"/>
                        </a:solidFill>
                        <a:effectLst/>
                        <a:latin typeface="Cambria" panose="02040503050406030204" pitchFamily="18" charset="0"/>
                        <a:ea typeface="Cambria" panose="02040503050406030204" pitchFamily="18" charset="0"/>
                      </a:endParaRPr>
                    </a:p>
                    <a:p>
                      <a:pPr algn="ctr">
                        <a:lnSpc>
                          <a:spcPct val="150000"/>
                        </a:lnSpc>
                        <a:spcAft>
                          <a:spcPts val="800"/>
                        </a:spcAft>
                      </a:pPr>
                      <a:r>
                        <a:rPr lang="en-IN" sz="1600" kern="100" dirty="0">
                          <a:solidFill>
                            <a:srgbClr val="0070C0"/>
                          </a:solidFill>
                          <a:effectLst/>
                          <a:latin typeface="Cambria" panose="02040503050406030204" pitchFamily="18" charset="0"/>
                          <a:ea typeface="Cambria" panose="02040503050406030204" pitchFamily="18" charset="0"/>
                        </a:rPr>
                        <a:t>To Load Data from HDFS to Pig </a:t>
                      </a:r>
                      <a:r>
                        <a:rPr lang="en-IN" sz="1600" kern="100" dirty="0" err="1">
                          <a:solidFill>
                            <a:srgbClr val="0070C0"/>
                          </a:solidFill>
                          <a:effectLst/>
                          <a:latin typeface="Cambria" panose="02040503050406030204" pitchFamily="18" charset="0"/>
                          <a:ea typeface="Cambria" panose="02040503050406030204" pitchFamily="18" charset="0"/>
                        </a:rPr>
                        <a:t>latin</a:t>
                      </a:r>
                      <a:endParaRPr lang="en-IN" sz="1600" kern="100"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spcAft>
                          <a:spcPts val="800"/>
                        </a:spcAft>
                      </a:pP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Rel_Name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 LOAD ‘input file path’ using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PigStorage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(‘\t’) as schema </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where</a:t>
                      </a:r>
                    </a:p>
                    <a:p>
                      <a:pPr marL="534988" lvl="3" indent="-360363">
                        <a:lnSpc>
                          <a:spcPct val="150000"/>
                        </a:lnSpc>
                        <a:spcAft>
                          <a:spcPts val="800"/>
                        </a:spcAft>
                        <a:buFont typeface="Wingdings" panose="05000000000000000000" pitchFamily="2" charset="2"/>
                        <a:buChar char=""/>
                      </a:pPr>
                      <a:r>
                        <a:rPr lang="en-IN" sz="1400" b="1" kern="100" dirty="0" err="1">
                          <a:solidFill>
                            <a:schemeClr val="bg2"/>
                          </a:solidFill>
                          <a:effectLst/>
                          <a:latin typeface="Cambria" panose="02040503050406030204" pitchFamily="18" charset="0"/>
                          <a:ea typeface="Cambria" panose="02040503050406030204" pitchFamily="18" charset="0"/>
                        </a:rPr>
                        <a:t>Rel_Name</a:t>
                      </a:r>
                      <a:r>
                        <a:rPr lang="en-IN" sz="1400" b="1" kern="100" dirty="0">
                          <a:solidFill>
                            <a:schemeClr val="bg2"/>
                          </a:solidFill>
                          <a:effectLst/>
                          <a:latin typeface="Cambria" panose="02040503050406030204" pitchFamily="18" charset="0"/>
                          <a:ea typeface="Cambria" panose="02040503050406030204" pitchFamily="18" charset="0"/>
                        </a:rPr>
                        <a:t> – Name of the Relation where to store the data</a:t>
                      </a:r>
                    </a:p>
                    <a:p>
                      <a:pPr marL="534988" lvl="3" indent="-360363">
                        <a:lnSpc>
                          <a:spcPct val="150000"/>
                        </a:lnSpc>
                        <a:spcAft>
                          <a:spcPts val="800"/>
                        </a:spcAft>
                        <a:buFont typeface="Wingdings" panose="05000000000000000000" pitchFamily="2" charset="2"/>
                        <a:buChar char=""/>
                      </a:pPr>
                      <a:r>
                        <a:rPr lang="en-IN" sz="1400" b="1" kern="100" dirty="0">
                          <a:solidFill>
                            <a:schemeClr val="bg2"/>
                          </a:solidFill>
                          <a:effectLst/>
                          <a:latin typeface="Cambria" panose="02040503050406030204" pitchFamily="18" charset="0"/>
                          <a:ea typeface="Cambria" panose="02040503050406030204" pitchFamily="18" charset="0"/>
                        </a:rPr>
                        <a:t>Input file path – path of the HDFS file </a:t>
                      </a:r>
                    </a:p>
                    <a:p>
                      <a:pPr marL="534988" lvl="3" indent="-360363">
                        <a:lnSpc>
                          <a:spcPct val="150000"/>
                        </a:lnSpc>
                        <a:spcAft>
                          <a:spcPts val="800"/>
                        </a:spcAft>
                        <a:buFont typeface="Wingdings" panose="05000000000000000000" pitchFamily="2" charset="2"/>
                        <a:buChar char=""/>
                      </a:pPr>
                      <a:r>
                        <a:rPr lang="en-IN" sz="1400" b="1" kern="100" dirty="0">
                          <a:solidFill>
                            <a:schemeClr val="bg2"/>
                          </a:solidFill>
                          <a:effectLst/>
                          <a:latin typeface="Cambria" panose="02040503050406030204" pitchFamily="18" charset="0"/>
                          <a:ea typeface="Cambria" panose="02040503050406030204" pitchFamily="18" charset="0"/>
                        </a:rPr>
                        <a:t>Scheme – Resultant Relation schema  </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gn="just">
                        <a:lnSpc>
                          <a:spcPct val="150000"/>
                        </a:lnSpc>
                        <a:spcAft>
                          <a:spcPts val="800"/>
                        </a:spcAft>
                      </a:pPr>
                      <a:r>
                        <a:rPr lang="en-IN" sz="1400" b="1" kern="100" dirty="0">
                          <a:solidFill>
                            <a:schemeClr val="accent2">
                              <a:lumMod val="75000"/>
                            </a:schemeClr>
                          </a:solidFill>
                          <a:effectLst/>
                          <a:latin typeface="Cambria" panose="02040503050406030204" pitchFamily="18" charset="0"/>
                          <a:ea typeface="Cambria" panose="02040503050406030204" pitchFamily="18" charset="0"/>
                        </a:rPr>
                        <a:t>grunt&gt; student = LOAD ‘/data/sample.txt’ using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PigStorage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(‘\t’) as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sno:int</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sname:chararray</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branch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chararray</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 </a:t>
                      </a:r>
                    </a:p>
                    <a:p>
                      <a:pPr algn="just">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grunt&gt;dump student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(100     smith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(101     Jones   </a:t>
                      </a:r>
                      <a:r>
                        <a:rPr lang="en-IN" sz="1400" b="1" kern="100" dirty="0" err="1">
                          <a:solidFill>
                            <a:schemeClr val="bg2"/>
                          </a:solidFill>
                          <a:effectLst/>
                          <a:latin typeface="Cambria" panose="02040503050406030204" pitchFamily="18" charset="0"/>
                          <a:ea typeface="Cambria" panose="020405030504060302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rPr>
                        <a:t>)</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(102     King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(103     Ivan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rPr>
                        <a:t>Korth</a:t>
                      </a:r>
                      <a:r>
                        <a:rPr lang="en-IN" sz="1400" b="1" kern="100" dirty="0">
                          <a:solidFill>
                            <a:schemeClr val="bg2"/>
                          </a:solidFill>
                          <a:effectLst/>
                          <a:latin typeface="Cambria" panose="02040503050406030204" pitchFamily="18" charset="0"/>
                          <a:ea typeface="Cambria" panose="02040503050406030204" pitchFamily="18" charset="0"/>
                        </a:rPr>
                        <a:t>  </a:t>
                      </a:r>
                      <a:r>
                        <a:rPr lang="en-IN" sz="1400" b="1" kern="100" dirty="0" err="1">
                          <a:solidFill>
                            <a:schemeClr val="bg2"/>
                          </a:solidFill>
                          <a:effectLst/>
                          <a:latin typeface="Cambria" panose="02040503050406030204" pitchFamily="18" charset="0"/>
                          <a:ea typeface="Cambria" panose="020405030504060302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rPr>
                        <a: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5" name="Rectangle 4">
            <a:extLst>
              <a:ext uri="{FF2B5EF4-FFF2-40B4-BE49-F238E27FC236}">
                <a16:creationId xmlns:a16="http://schemas.microsoft.com/office/drawing/2014/main" xmlns="" id="{CF6C5299-633B-3B09-D409-1D2BD2DFC442}"/>
              </a:ext>
            </a:extLst>
          </p:cNvPr>
          <p:cNvSpPr/>
          <p:nvPr/>
        </p:nvSpPr>
        <p:spPr>
          <a:xfrm>
            <a:off x="421532" y="1225684"/>
            <a:ext cx="266130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Load Operator</a:t>
            </a:r>
          </a:p>
        </p:txBody>
      </p:sp>
    </p:spTree>
    <p:extLst>
      <p:ext uri="{BB962C8B-B14F-4D97-AF65-F5344CB8AC3E}">
        <p14:creationId xmlns:p14="http://schemas.microsoft.com/office/powerpoint/2010/main" val="251900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861314456"/>
              </p:ext>
            </p:extLst>
          </p:nvPr>
        </p:nvGraphicFramePr>
        <p:xfrm>
          <a:off x="577174" y="2198291"/>
          <a:ext cx="11037651" cy="316470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xmlns="" val="3329545400"/>
                    </a:ext>
                  </a:extLst>
                </a:gridCol>
                <a:gridCol w="2788829">
                  <a:extLst>
                    <a:ext uri="{9D8B030D-6E8A-4147-A177-3AD203B41FA5}">
                      <a16:colId xmlns:a16="http://schemas.microsoft.com/office/drawing/2014/main" xmlns="" val="3728244800"/>
                    </a:ext>
                  </a:extLst>
                </a:gridCol>
                <a:gridCol w="3073940">
                  <a:extLst>
                    <a:ext uri="{9D8B030D-6E8A-4147-A177-3AD203B41FA5}">
                      <a16:colId xmlns:a16="http://schemas.microsoft.com/office/drawing/2014/main" xmlns="" val="4051182099"/>
                    </a:ext>
                  </a:extLst>
                </a:gridCol>
                <a:gridCol w="3647872">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0" lvl="1" indent="0" algn="ctr">
                        <a:lnSpc>
                          <a:spcPct val="150000"/>
                        </a:lnSpc>
                        <a:buFont typeface="Wingdings" panose="05000000000000000000" pitchFamily="2" charset="2"/>
                        <a:buNone/>
                      </a:pPr>
                      <a:r>
                        <a:rPr lang="en-IN" sz="1400" b="1" dirty="0">
                          <a:solidFill>
                            <a:srgbClr val="FF0000"/>
                          </a:solidFill>
                          <a:latin typeface="Cambria" panose="02040503050406030204" pitchFamily="18" charset="0"/>
                          <a:ea typeface="Cambria" panose="02040503050406030204" pitchFamily="18" charset="0"/>
                        </a:rPr>
                        <a:t>Is used to store data from  </a:t>
                      </a:r>
                      <a:r>
                        <a:rPr lang="en-IN" sz="1400" b="1" dirty="0">
                          <a:solidFill>
                            <a:schemeClr val="bg2"/>
                          </a:solidFill>
                          <a:latin typeface="Cambria" panose="02040503050406030204" pitchFamily="18" charset="0"/>
                          <a:ea typeface="Cambria" panose="02040503050406030204" pitchFamily="18" charset="0"/>
                        </a:rPr>
                        <a:t>Apache Pig to HDFS</a:t>
                      </a:r>
                    </a:p>
                  </a:txBody>
                  <a:tcPr marL="59411" marR="59411" marT="0" marB="0"/>
                </a:tc>
                <a:tc>
                  <a:txBody>
                    <a:bodyPr/>
                    <a:lstStyle/>
                    <a:p>
                      <a:pPr algn="ctr">
                        <a:lnSpc>
                          <a:spcPct val="150000"/>
                        </a:lnSpc>
                      </a:pPr>
                      <a:r>
                        <a:rPr lang="en-IN" sz="1400" b="1" dirty="0">
                          <a:solidFill>
                            <a:schemeClr val="accent6"/>
                          </a:solidFill>
                          <a:latin typeface="Cambria" panose="02040503050406030204" pitchFamily="18" charset="0"/>
                          <a:ea typeface="Cambria" panose="02040503050406030204" pitchFamily="18" charset="0"/>
                        </a:rPr>
                        <a:t>STORE </a:t>
                      </a:r>
                      <a:r>
                        <a:rPr lang="en-IN" sz="1400" b="1" dirty="0" err="1">
                          <a:solidFill>
                            <a:schemeClr val="accent6"/>
                          </a:solidFill>
                          <a:latin typeface="Cambria" panose="02040503050406030204" pitchFamily="18" charset="0"/>
                          <a:ea typeface="Cambria" panose="02040503050406030204" pitchFamily="18" charset="0"/>
                        </a:rPr>
                        <a:t>Rel_Name</a:t>
                      </a:r>
                      <a:r>
                        <a:rPr lang="en-IN" sz="1400" b="1" dirty="0">
                          <a:solidFill>
                            <a:schemeClr val="accent6"/>
                          </a:solidFill>
                          <a:latin typeface="Cambria" panose="02040503050406030204" pitchFamily="18" charset="0"/>
                          <a:ea typeface="Cambria" panose="02040503050406030204" pitchFamily="18" charset="0"/>
                        </a:rPr>
                        <a:t> INTO ‘HDFS Directory’;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534988" lvl="3" indent="-447675">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which needs to be stored from pig to </a:t>
                      </a:r>
                      <a:r>
                        <a:rPr lang="en-IN" sz="1400" b="1" dirty="0" err="1">
                          <a:solidFill>
                            <a:schemeClr val="bg2"/>
                          </a:solidFill>
                          <a:latin typeface="Cambria" panose="02040503050406030204" pitchFamily="18" charset="0"/>
                          <a:ea typeface="Cambria" panose="02040503050406030204" pitchFamily="18" charset="0"/>
                        </a:rPr>
                        <a:t>HDFSc</a:t>
                      </a:r>
                      <a:r>
                        <a:rPr lang="en-IN" sz="1400" b="1" dirty="0">
                          <a:solidFill>
                            <a:schemeClr val="bg2"/>
                          </a:solidFill>
                          <a:latin typeface="Cambria" panose="02040503050406030204" pitchFamily="18" charset="0"/>
                          <a:ea typeface="Cambria" panose="02040503050406030204" pitchFamily="18" charset="0"/>
                        </a:rPr>
                        <a:t> </a:t>
                      </a:r>
                    </a:p>
                    <a:p>
                      <a:pPr marL="534988" lvl="3" indent="-44767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HDFS Directory –  HDFS Path  where to store </a:t>
                      </a:r>
                    </a:p>
                  </a:txBody>
                  <a:tcPr marL="59411" marR="59411" marT="0" marB="0"/>
                </a:tc>
                <a:tc>
                  <a:txBody>
                    <a:bodyPr/>
                    <a:lstStyle/>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hadoop</a:t>
                      </a:r>
                      <a:r>
                        <a:rPr lang="en-IN" sz="1400" b="1" dirty="0">
                          <a:solidFill>
                            <a:schemeClr val="bg2"/>
                          </a:solidFill>
                          <a:latin typeface="Cambria" panose="02040503050406030204" pitchFamily="18" charset="0"/>
                          <a:ea typeface="Cambria" panose="02040503050406030204" pitchFamily="18" charset="0"/>
                        </a:rPr>
                        <a:t> fs –</a:t>
                      </a:r>
                      <a:r>
                        <a:rPr lang="en-IN" sz="1400" b="1" dirty="0" err="1">
                          <a:solidFill>
                            <a:schemeClr val="bg2"/>
                          </a:solidFill>
                          <a:latin typeface="Cambria" panose="02040503050406030204" pitchFamily="18" charset="0"/>
                          <a:ea typeface="Cambria" panose="02040503050406030204" pitchFamily="18" charset="0"/>
                        </a:rPr>
                        <a:t>mkdir</a:t>
                      </a:r>
                      <a:r>
                        <a:rPr lang="en-IN" sz="1400" b="1" dirty="0">
                          <a:solidFill>
                            <a:schemeClr val="bg2"/>
                          </a:solidFill>
                          <a:latin typeface="Cambria" panose="02040503050406030204" pitchFamily="18" charset="0"/>
                          <a:ea typeface="Cambria" panose="02040503050406030204" pitchFamily="18" charset="0"/>
                        </a:rPr>
                        <a:t> /Results </a:t>
                      </a:r>
                    </a:p>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 pig</a:t>
                      </a:r>
                    </a:p>
                    <a:p>
                      <a:pPr>
                        <a:lnSpc>
                          <a:spcPct val="150000"/>
                        </a:lnSpc>
                      </a:pPr>
                      <a:r>
                        <a:rPr lang="en-IN" sz="1400" b="1" dirty="0">
                          <a:solidFill>
                            <a:schemeClr val="bg2"/>
                          </a:solidFill>
                          <a:latin typeface="Cambria" panose="02040503050406030204" pitchFamily="18" charset="0"/>
                          <a:ea typeface="Cambria" panose="02040503050406030204" pitchFamily="18" charset="0"/>
                        </a:rPr>
                        <a:t>grunt&gt;</a:t>
                      </a:r>
                      <a:r>
                        <a:rPr lang="en-IN" sz="1400" b="1" dirty="0">
                          <a:solidFill>
                            <a:schemeClr val="accent6"/>
                          </a:solidFill>
                          <a:latin typeface="Cambria" panose="02040503050406030204" pitchFamily="18" charset="0"/>
                          <a:ea typeface="Cambria" panose="02040503050406030204" pitchFamily="18" charset="0"/>
                        </a:rPr>
                        <a:t>STORE  student into ‘/Results’; </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pP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hadoop</a:t>
                      </a:r>
                      <a:r>
                        <a:rPr lang="en-IN" sz="1400" b="1" dirty="0">
                          <a:solidFill>
                            <a:schemeClr val="bg2"/>
                          </a:solidFill>
                          <a:latin typeface="Cambria" panose="02040503050406030204" pitchFamily="18" charset="0"/>
                          <a:ea typeface="Cambria" panose="02040503050406030204" pitchFamily="18" charset="0"/>
                        </a:rPr>
                        <a:t> fs –cat /Results/part-m-00000</a:t>
                      </a:r>
                    </a:p>
                    <a:p>
                      <a:pPr lvl="2"/>
                      <a:r>
                        <a:rPr lang="en-IN" sz="1400" b="1" dirty="0">
                          <a:solidFill>
                            <a:schemeClr val="bg2"/>
                          </a:solidFill>
                          <a:latin typeface="Cambria" panose="02040503050406030204" pitchFamily="18" charset="0"/>
                          <a:ea typeface="Cambria" panose="02040503050406030204" pitchFamily="18" charset="0"/>
                        </a:rPr>
                        <a:t>100	smith	MCA</a:t>
                      </a:r>
                    </a:p>
                    <a:p>
                      <a:pPr lvl="2"/>
                      <a:r>
                        <a:rPr lang="en-IN" sz="1400" b="1" dirty="0">
                          <a:solidFill>
                            <a:schemeClr val="bg2"/>
                          </a:solidFill>
                          <a:latin typeface="Cambria" panose="02040503050406030204" pitchFamily="18" charset="0"/>
                          <a:ea typeface="Cambria" panose="02040503050406030204" pitchFamily="18" charset="0"/>
                        </a:rPr>
                        <a:t>101	Jones	</a:t>
                      </a:r>
                      <a:r>
                        <a:rPr lang="en-IN" sz="1400" b="1" dirty="0" err="1">
                          <a:solidFill>
                            <a:schemeClr val="bg2"/>
                          </a:solidFill>
                          <a:latin typeface="Cambria" panose="02040503050406030204" pitchFamily="18" charset="0"/>
                          <a:ea typeface="Cambria" panose="02040503050406030204" pitchFamily="18" charset="0"/>
                        </a:rPr>
                        <a:t>M.Tech</a:t>
                      </a: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102	King	MCA</a:t>
                      </a:r>
                    </a:p>
                    <a:p>
                      <a:pPr lvl="2"/>
                      <a:r>
                        <a:rPr lang="en-IN" sz="1400" b="1" dirty="0">
                          <a:solidFill>
                            <a:schemeClr val="bg2"/>
                          </a:solidFill>
                          <a:latin typeface="Cambria" panose="02040503050406030204" pitchFamily="18" charset="0"/>
                          <a:ea typeface="Cambria" panose="02040503050406030204" pitchFamily="18" charset="0"/>
                        </a:rPr>
                        <a:t>103	Ivan	MCA</a:t>
                      </a:r>
                    </a:p>
                    <a:p>
                      <a:pPr lvl="2"/>
                      <a:r>
                        <a:rPr lang="en-IN" sz="1400" b="1" dirty="0">
                          <a:solidFill>
                            <a:schemeClr val="bg2"/>
                          </a:solidFill>
                          <a:latin typeface="Cambria" panose="02040503050406030204" pitchFamily="18" charset="0"/>
                          <a:ea typeface="Cambria" panose="02040503050406030204" pitchFamily="18" charset="0"/>
                        </a:rPr>
                        <a:t>104	</a:t>
                      </a:r>
                      <a:r>
                        <a:rPr lang="en-IN" sz="1400" b="1" dirty="0" err="1">
                          <a:solidFill>
                            <a:schemeClr val="bg2"/>
                          </a:solidFill>
                          <a:latin typeface="Cambria" panose="02040503050406030204" pitchFamily="18" charset="0"/>
                          <a:ea typeface="Cambria" panose="02040503050406030204" pitchFamily="18" charset="0"/>
                        </a:rPr>
                        <a:t>Korth</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M.Tech</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spcAft>
                          <a:spcPts val="800"/>
                        </a:spcAft>
                      </a:pP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62474D-D78A-1566-5418-F39DEB0E9900}"/>
              </a:ext>
            </a:extLst>
          </p:cNvPr>
          <p:cNvSpPr/>
          <p:nvPr/>
        </p:nvSpPr>
        <p:spPr>
          <a:xfrm>
            <a:off x="484021" y="1352144"/>
            <a:ext cx="263360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Store Operator</a:t>
            </a:r>
          </a:p>
        </p:txBody>
      </p:sp>
    </p:spTree>
    <p:extLst>
      <p:ext uri="{BB962C8B-B14F-4D97-AF65-F5344CB8AC3E}">
        <p14:creationId xmlns:p14="http://schemas.microsoft.com/office/powerpoint/2010/main" val="371858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TextBox 6">
            <a:extLst>
              <a:ext uri="{FF2B5EF4-FFF2-40B4-BE49-F238E27FC236}">
                <a16:creationId xmlns:a16="http://schemas.microsoft.com/office/drawing/2014/main" xmlns="" id="{F0D4D023-187F-1C04-97A2-8DA6D64A0D55}"/>
              </a:ext>
            </a:extLst>
          </p:cNvPr>
          <p:cNvSpPr txBox="1"/>
          <p:nvPr/>
        </p:nvSpPr>
        <p:spPr>
          <a:xfrm>
            <a:off x="476655" y="496111"/>
            <a:ext cx="11238690" cy="369332"/>
          </a:xfrm>
          <a:prstGeom prst="rect">
            <a:avLst/>
          </a:prstGeom>
          <a:solidFill>
            <a:schemeClr val="accent4">
              <a:lumMod val="60000"/>
              <a:lumOff val="40000"/>
            </a:schemeClr>
          </a:solidFill>
        </p:spPr>
        <p:txBody>
          <a:bodyPr wrap="square" rtlCol="0">
            <a:spAutoFit/>
          </a:bodyPr>
          <a:lstStyle/>
          <a:p>
            <a:endParaRPr lang="en-IN" dirty="0"/>
          </a:p>
        </p:txBody>
      </p:sp>
      <p:sp>
        <p:nvSpPr>
          <p:cNvPr id="6" name="TextBox 5">
            <a:extLst>
              <a:ext uri="{FF2B5EF4-FFF2-40B4-BE49-F238E27FC236}">
                <a16:creationId xmlns:a16="http://schemas.microsoft.com/office/drawing/2014/main" xmlns="" id="{16EF5D70-6AAC-EB83-2321-9847B939038F}"/>
              </a:ext>
            </a:extLst>
          </p:cNvPr>
          <p:cNvSpPr txBox="1"/>
          <p:nvPr/>
        </p:nvSpPr>
        <p:spPr>
          <a:xfrm>
            <a:off x="476655" y="496111"/>
            <a:ext cx="11177081" cy="4903009"/>
          </a:xfrm>
          <a:prstGeom prst="rect">
            <a:avLst/>
          </a:prstGeom>
          <a:noFill/>
        </p:spPr>
        <p:txBody>
          <a:bodyPr wrap="square" rtlCol="0">
            <a:spAutoFit/>
          </a:bodyPr>
          <a:lstStyle/>
          <a:p>
            <a:r>
              <a:rPr lang="en-IN" dirty="0">
                <a:solidFill>
                  <a:schemeClr val="bg2"/>
                </a:solidFill>
                <a:latin typeface="Cambria" panose="02040503050406030204" pitchFamily="18" charset="0"/>
                <a:ea typeface="Cambria" panose="02040503050406030204" pitchFamily="18" charset="0"/>
              </a:rPr>
              <a:t>1)   PIG</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Pig is a high-level platform or </a:t>
            </a:r>
            <a:r>
              <a:rPr lang="en-US" b="1" i="0" dirty="0">
                <a:solidFill>
                  <a:srgbClr val="FF0000"/>
                </a:solidFill>
                <a:effectLst/>
                <a:latin typeface="Cambria" panose="02040503050406030204" pitchFamily="18" charset="0"/>
                <a:ea typeface="Cambria" panose="02040503050406030204" pitchFamily="18" charset="0"/>
              </a:rPr>
              <a:t>tool which is used to process the large datasets.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It </a:t>
            </a:r>
            <a:r>
              <a:rPr lang="en-US" b="1" i="0" dirty="0">
                <a:solidFill>
                  <a:srgbClr val="FF0000"/>
                </a:solidFill>
                <a:effectLst/>
                <a:latin typeface="Cambria" panose="02040503050406030204" pitchFamily="18" charset="0"/>
                <a:ea typeface="Cambria" panose="02040503050406030204" pitchFamily="18" charset="0"/>
              </a:rPr>
              <a:t>provides a high-level of abstraction for processing </a:t>
            </a:r>
            <a:r>
              <a:rPr lang="en-US" b="0" i="0" dirty="0">
                <a:solidFill>
                  <a:srgbClr val="273239"/>
                </a:solidFill>
                <a:effectLst/>
                <a:latin typeface="Cambria" panose="02040503050406030204" pitchFamily="18" charset="0"/>
                <a:ea typeface="Cambria" panose="02040503050406030204" pitchFamily="18" charset="0"/>
              </a:rPr>
              <a:t>over the MapReduce.</a:t>
            </a:r>
          </a:p>
          <a:p>
            <a:pPr marL="285750" indent="-285750" algn="just">
              <a:lnSpc>
                <a:spcPct val="150000"/>
              </a:lnSpc>
              <a:buFont typeface="Wingdings" panose="05000000000000000000" pitchFamily="2" charset="2"/>
              <a:buChar char="v"/>
            </a:pPr>
            <a:r>
              <a:rPr lang="en-US" b="1" i="1" dirty="0">
                <a:solidFill>
                  <a:srgbClr val="273239"/>
                </a:solidFill>
                <a:effectLst/>
                <a:latin typeface="Cambria" panose="02040503050406030204" pitchFamily="18" charset="0"/>
                <a:ea typeface="Cambria" panose="02040503050406030204" pitchFamily="18" charset="0"/>
              </a:rPr>
              <a:t> It provides a high-level scripting language, known as Pig Latin which is used to develop the data analysis codes.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First, to process the data which is stored in the HDFS, the programmers will write the scripts using the Pig Latin Language.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Internally </a:t>
            </a:r>
            <a:r>
              <a:rPr lang="en-US" b="0" i="1" dirty="0">
                <a:solidFill>
                  <a:srgbClr val="273239"/>
                </a:solidFill>
                <a:effectLst/>
                <a:latin typeface="Cambria" panose="02040503050406030204" pitchFamily="18" charset="0"/>
                <a:ea typeface="Cambria" panose="02040503050406030204" pitchFamily="18" charset="0"/>
              </a:rPr>
              <a:t>Pig Engine</a:t>
            </a:r>
            <a:r>
              <a:rPr lang="en-US" b="0" i="0" dirty="0">
                <a:solidFill>
                  <a:srgbClr val="273239"/>
                </a:solidFill>
                <a:effectLst/>
                <a:latin typeface="Cambria" panose="02040503050406030204" pitchFamily="18" charset="0"/>
                <a:ea typeface="Cambria" panose="02040503050406030204" pitchFamily="18" charset="0"/>
              </a:rPr>
              <a:t>(a component of Apache Pig) converted all these scripts into a specific map and reduce task.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But these are not visible to the programmers in order to provide a high-level of abstraction.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Pig Latin and Pig Engine are the two main components of the Apache Pig tool.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The result of Pig always stored in the HDFS</a:t>
            </a:r>
            <a:r>
              <a:rPr lang="en-US" b="0" i="0" dirty="0">
                <a:solidFill>
                  <a:srgbClr val="273239"/>
                </a:solidFill>
                <a:effectLst/>
                <a:latin typeface="Nunito" pitchFamily="2" charset="0"/>
              </a:rPr>
              <a:t>. </a:t>
            </a:r>
            <a:endParaRPr lang="en-IN" dirty="0">
              <a:solidFill>
                <a:schemeClr val="bg2"/>
              </a:solidFill>
              <a:latin typeface="Cambria" panose="02040503050406030204" pitchFamily="18" charset="0"/>
              <a:ea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Filtering Data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3668763797"/>
              </p:ext>
            </p:extLst>
          </p:nvPr>
        </p:nvGraphicFramePr>
        <p:xfrm>
          <a:off x="577174" y="2198292"/>
          <a:ext cx="11037651" cy="3164701"/>
        </p:xfrm>
        <a:graphic>
          <a:graphicData uri="http://schemas.openxmlformats.org/drawingml/2006/table">
            <a:tbl>
              <a:tblPr firstRow="1" firstCol="1" bandRow="1">
                <a:tableStyleId>{073A0DAA-6AF3-43AB-8588-CEC1D06C72B9}</a:tableStyleId>
              </a:tblPr>
              <a:tblGrid>
                <a:gridCol w="1903379">
                  <a:extLst>
                    <a:ext uri="{9D8B030D-6E8A-4147-A177-3AD203B41FA5}">
                      <a16:colId xmlns:a16="http://schemas.microsoft.com/office/drawing/2014/main" xmlns="" val="3329545400"/>
                    </a:ext>
                  </a:extLst>
                </a:gridCol>
                <a:gridCol w="2412460">
                  <a:extLst>
                    <a:ext uri="{9D8B030D-6E8A-4147-A177-3AD203B41FA5}">
                      <a16:colId xmlns:a16="http://schemas.microsoft.com/office/drawing/2014/main" xmlns="" val="3728244800"/>
                    </a:ext>
                  </a:extLst>
                </a:gridCol>
                <a:gridCol w="3073940">
                  <a:extLst>
                    <a:ext uri="{9D8B030D-6E8A-4147-A177-3AD203B41FA5}">
                      <a16:colId xmlns:a16="http://schemas.microsoft.com/office/drawing/2014/main" xmlns="" val="4051182099"/>
                    </a:ext>
                  </a:extLst>
                </a:gridCol>
                <a:gridCol w="3647872">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Is used FILTER Rows from the Relation</a:t>
                      </a:r>
                    </a:p>
                    <a:p>
                      <a:pPr marL="174625" lvl="1" indent="-17462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Is used to get specific rows of the Relation</a:t>
                      </a:r>
                    </a:p>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It is equivalent to WHERE clause in SQL</a:t>
                      </a: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FILTER </a:t>
                      </a:r>
                      <a:r>
                        <a:rPr lang="en-IN" sz="1400" b="1" dirty="0" err="1">
                          <a:solidFill>
                            <a:srgbClr val="FF0000"/>
                          </a:solidFill>
                          <a:latin typeface="Cambria" panose="02040503050406030204" pitchFamily="18" charset="0"/>
                          <a:ea typeface="Cambria" panose="02040503050406030204" pitchFamily="18" charset="0"/>
                        </a:rPr>
                        <a:t>Rel_Name</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chemeClr val="accent6"/>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Condition</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on which filter need to be performed</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Condition–  Filter condition</a:t>
                      </a:r>
                    </a:p>
                  </a:txBody>
                  <a:tcPr marL="59411" marR="59411" marT="0" marB="0"/>
                </a:tc>
                <a:tc>
                  <a:txBody>
                    <a:bodyPr/>
                    <a:lstStyle/>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MCA_Stu</a:t>
                      </a:r>
                      <a:r>
                        <a:rPr lang="en-IN" sz="1400" b="1" dirty="0">
                          <a:solidFill>
                            <a:schemeClr val="bg2"/>
                          </a:solidFill>
                          <a:latin typeface="Cambria" panose="02040503050406030204" pitchFamily="18" charset="0"/>
                          <a:ea typeface="Cambria" panose="02040503050406030204" pitchFamily="18" charset="0"/>
                        </a:rPr>
                        <a:t> = </a:t>
                      </a:r>
                    </a:p>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FILTER student BY branch == ‘MCA’;</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M.Tech_Stu</a:t>
                      </a:r>
                      <a:r>
                        <a:rPr lang="en-IN" sz="1400" b="1" dirty="0">
                          <a:solidFill>
                            <a:schemeClr val="bg2"/>
                          </a:solidFill>
                          <a:latin typeface="Cambria" panose="02040503050406030204" pitchFamily="18" charset="0"/>
                          <a:ea typeface="Cambria" panose="02040503050406030204" pitchFamily="18" charset="0"/>
                        </a:rPr>
                        <a:t> =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FILTER student BY branch == ‘MCA’;</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MCA_Stu</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smith	MCA)</a:t>
                      </a:r>
                    </a:p>
                    <a:p>
                      <a:pPr lvl="2"/>
                      <a:r>
                        <a:rPr lang="en-IN" sz="1400" b="1" dirty="0">
                          <a:solidFill>
                            <a:schemeClr val="bg2"/>
                          </a:solidFill>
                          <a:latin typeface="Cambria" panose="02040503050406030204" pitchFamily="18" charset="0"/>
                          <a:ea typeface="Cambria" panose="02040503050406030204" pitchFamily="18" charset="0"/>
                        </a:rPr>
                        <a:t>(102	King	MCA)</a:t>
                      </a:r>
                    </a:p>
                    <a:p>
                      <a:pPr lvl="2"/>
                      <a:r>
                        <a:rPr lang="en-IN" sz="1400" b="1" dirty="0">
                          <a:solidFill>
                            <a:schemeClr val="bg2"/>
                          </a:solidFill>
                          <a:latin typeface="Cambria" panose="02040503050406030204" pitchFamily="18" charset="0"/>
                          <a:ea typeface="Cambria" panose="02040503050406030204" pitchFamily="18" charset="0"/>
                        </a:rPr>
                        <a:t>(103	Ivan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Grunt&gt;dump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M.Tech_Stu</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t>
                      </a: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101	Jones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Korth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466164" y="1352144"/>
            <a:ext cx="2669320"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Filter Operator</a:t>
            </a:r>
          </a:p>
        </p:txBody>
      </p:sp>
    </p:spTree>
    <p:extLst>
      <p:ext uri="{BB962C8B-B14F-4D97-AF65-F5344CB8AC3E}">
        <p14:creationId xmlns:p14="http://schemas.microsoft.com/office/powerpoint/2010/main" val="111298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Filtering Data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57031895"/>
              </p:ext>
            </p:extLst>
          </p:nvPr>
        </p:nvGraphicFramePr>
        <p:xfrm>
          <a:off x="577174" y="2198292"/>
          <a:ext cx="11037651" cy="380478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xmlns="" val="3329545400"/>
                    </a:ext>
                  </a:extLst>
                </a:gridCol>
                <a:gridCol w="2788829">
                  <a:extLst>
                    <a:ext uri="{9D8B030D-6E8A-4147-A177-3AD203B41FA5}">
                      <a16:colId xmlns:a16="http://schemas.microsoft.com/office/drawing/2014/main" xmlns="" val="3728244800"/>
                    </a:ext>
                  </a:extLst>
                </a:gridCol>
                <a:gridCol w="3073940">
                  <a:extLst>
                    <a:ext uri="{9D8B030D-6E8A-4147-A177-3AD203B41FA5}">
                      <a16:colId xmlns:a16="http://schemas.microsoft.com/office/drawing/2014/main" xmlns="" val="4051182099"/>
                    </a:ext>
                  </a:extLst>
                </a:gridCol>
                <a:gridCol w="3647872">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Is used to get specific columns</a:t>
                      </a:r>
                    </a:p>
                    <a:p>
                      <a:pPr marL="174625" lvl="1" indent="-17462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It is equivalent to SELECT clause in SQL</a:t>
                      </a: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FOREACH </a:t>
                      </a:r>
                      <a:r>
                        <a:rPr lang="en-IN" sz="1400" b="1" dirty="0" err="1">
                          <a:solidFill>
                            <a:srgbClr val="FF0000"/>
                          </a:solidFill>
                          <a:latin typeface="Cambria" panose="02040503050406030204" pitchFamily="18" charset="0"/>
                          <a:ea typeface="Cambria" panose="02040503050406030204" pitchFamily="18" charset="0"/>
                        </a:rPr>
                        <a:t>Rel_Name</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rgbClr val="0000FF"/>
                          </a:solidFill>
                          <a:latin typeface="Cambria" panose="02040503050406030204" pitchFamily="18" charset="0"/>
                          <a:ea typeface="Cambria" panose="02040503050406030204" pitchFamily="18" charset="0"/>
                        </a:rPr>
                        <a:t>GENERATE</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rgbClr val="FF0000"/>
                          </a:solidFill>
                          <a:latin typeface="Cambria" panose="02040503050406030204" pitchFamily="18" charset="0"/>
                          <a:ea typeface="Cambria" panose="02040503050406030204" pitchFamily="18" charset="0"/>
                        </a:rPr>
                        <a:t>COL1,COL2,…COLN</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from which specific columns to be </a:t>
                      </a:r>
                      <a:r>
                        <a:rPr lang="en-IN" sz="1400" b="1" dirty="0" err="1">
                          <a:solidFill>
                            <a:schemeClr val="bg2"/>
                          </a:solidFill>
                          <a:latin typeface="Cambria" panose="02040503050406030204" pitchFamily="18" charset="0"/>
                          <a:ea typeface="Cambria" panose="02040503050406030204" pitchFamily="18" charset="0"/>
                        </a:rPr>
                        <a:t>retreived</a:t>
                      </a:r>
                      <a:r>
                        <a:rPr lang="en-IN" sz="1400" b="1" dirty="0">
                          <a:solidFill>
                            <a:schemeClr val="bg2"/>
                          </a:solidFill>
                          <a:latin typeface="Cambria" panose="02040503050406030204" pitchFamily="18" charset="0"/>
                          <a:ea typeface="Cambria" panose="02040503050406030204" pitchFamily="18" charset="0"/>
                        </a:rPr>
                        <a:t> </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COL1,COL2,..COLN are the specific columns to be </a:t>
                      </a:r>
                      <a:r>
                        <a:rPr lang="en-IN" sz="1400" b="1" dirty="0" err="1">
                          <a:solidFill>
                            <a:schemeClr val="bg2"/>
                          </a:solidFill>
                          <a:latin typeface="Cambria" panose="02040503050406030204" pitchFamily="18" charset="0"/>
                          <a:ea typeface="Cambria" panose="02040503050406030204" pitchFamily="18" charset="0"/>
                        </a:rPr>
                        <a:t>rerived</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no_branch</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FOREACH student GENERATE </a:t>
                      </a:r>
                      <a:r>
                        <a:rPr lang="en-IN" sz="1400" b="1" dirty="0" err="1">
                          <a:solidFill>
                            <a:schemeClr val="bg2"/>
                          </a:solidFill>
                          <a:latin typeface="Cambria" panose="02040503050406030204" pitchFamily="18" charset="0"/>
                          <a:ea typeface="Cambria" panose="02040503050406030204" pitchFamily="18" charset="0"/>
                        </a:rPr>
                        <a:t>sno,branch</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If schema is not defined then</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no_branch</a:t>
                      </a:r>
                      <a:r>
                        <a:rPr lang="en-IN" sz="1400" b="1" dirty="0">
                          <a:solidFill>
                            <a:schemeClr val="bg2"/>
                          </a:solidFill>
                          <a:latin typeface="Cambria" panose="02040503050406030204" pitchFamily="18" charset="0"/>
                          <a:ea typeface="Cambria" panose="02040503050406030204" pitchFamily="18" charset="0"/>
                        </a:rPr>
                        <a:t> =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FOREACH student GENERATE $1,S3;</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no_banch</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MCA)</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(101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t>
                      </a:r>
                    </a:p>
                    <a:p>
                      <a:pPr lvl="2"/>
                      <a:r>
                        <a:rPr lang="en-IN" sz="1400" b="1" dirty="0">
                          <a:solidFill>
                            <a:schemeClr val="bg2"/>
                          </a:solidFill>
                          <a:latin typeface="Cambria" panose="02040503050406030204" pitchFamily="18" charset="0"/>
                          <a:ea typeface="Cambria" panose="02040503050406030204" pitchFamily="18" charset="0"/>
                        </a:rPr>
                        <a:t>(102	MCA)</a:t>
                      </a:r>
                    </a:p>
                    <a:p>
                      <a:pPr lvl="2"/>
                      <a:r>
                        <a:rPr lang="en-IN" sz="1400" b="1" dirty="0">
                          <a:solidFill>
                            <a:schemeClr val="bg2"/>
                          </a:solidFill>
                          <a:latin typeface="Cambria" panose="02040503050406030204" pitchFamily="18" charset="0"/>
                          <a:ea typeface="Cambria" panose="02040503050406030204" pitchFamily="18" charset="0"/>
                        </a:rPr>
                        <a:t>(103	MCA)</a:t>
                      </a: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t>
                      </a: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350195" y="1429965"/>
            <a:ext cx="4921925" cy="523220"/>
          </a:xfrm>
          <a:prstGeom prst="rect">
            <a:avLst/>
          </a:prstGeom>
          <a:noFill/>
        </p:spPr>
        <p:txBody>
          <a:bodyPr wrap="none" lIns="91440" tIns="45720" rIns="91440" bIns="45720">
            <a:spAutoFit/>
          </a:bodyPr>
          <a:lstStyle/>
          <a:p>
            <a:pPr algn="ctr"/>
            <a:r>
              <a:rPr lang="en-US" sz="2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ForEach</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 Generate Operator</a:t>
            </a:r>
          </a:p>
        </p:txBody>
      </p:sp>
    </p:spTree>
    <p:extLst>
      <p:ext uri="{BB962C8B-B14F-4D97-AF65-F5344CB8AC3E}">
        <p14:creationId xmlns:p14="http://schemas.microsoft.com/office/powerpoint/2010/main" val="27444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410395762"/>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358630">
                  <a:extLst>
                    <a:ext uri="{9D8B030D-6E8A-4147-A177-3AD203B41FA5}">
                      <a16:colId xmlns:a16="http://schemas.microsoft.com/office/drawing/2014/main" xmlns="" val="3329545400"/>
                    </a:ext>
                  </a:extLst>
                </a:gridCol>
                <a:gridCol w="2548647">
                  <a:extLst>
                    <a:ext uri="{9D8B030D-6E8A-4147-A177-3AD203B41FA5}">
                      <a16:colId xmlns:a16="http://schemas.microsoft.com/office/drawing/2014/main" xmlns="" val="3728244800"/>
                    </a:ext>
                  </a:extLst>
                </a:gridCol>
                <a:gridCol w="2110902">
                  <a:extLst>
                    <a:ext uri="{9D8B030D-6E8A-4147-A177-3AD203B41FA5}">
                      <a16:colId xmlns:a16="http://schemas.microsoft.com/office/drawing/2014/main" xmlns="" val="4051182099"/>
                    </a:ext>
                  </a:extLst>
                </a:gridCol>
                <a:gridCol w="5019472">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Performs an inner join of two or more relations based on common field values.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JOIN  </a:t>
                      </a:r>
                      <a:r>
                        <a:rPr lang="en-IN" sz="1400" b="1" dirty="0">
                          <a:solidFill>
                            <a:srgbClr val="FF0000"/>
                          </a:solidFill>
                          <a:latin typeface="Cambria" panose="02040503050406030204" pitchFamily="18" charset="0"/>
                          <a:ea typeface="Cambria" panose="02040503050406030204" pitchFamily="18" charset="0"/>
                        </a:rPr>
                        <a:t>Rel1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Key, Rel2 </a:t>
                      </a:r>
                      <a:r>
                        <a:rPr lang="en-IN" sz="1400" b="1" dirty="0">
                          <a:solidFill>
                            <a:srgbClr val="0000FF"/>
                          </a:solidFill>
                          <a:latin typeface="Cambria" panose="02040503050406030204" pitchFamily="18" charset="0"/>
                          <a:ea typeface="Cambria" panose="02040503050406030204" pitchFamily="18" charset="0"/>
                        </a:rPr>
                        <a:t>by</a:t>
                      </a:r>
                      <a:r>
                        <a:rPr lang="en-IN" sz="1400" b="1" dirty="0">
                          <a:solidFill>
                            <a:srgbClr val="FF0000"/>
                          </a:solidFill>
                          <a:latin typeface="Cambria" panose="02040503050406030204" pitchFamily="18" charset="0"/>
                          <a:ea typeface="Cambria" panose="02040503050406030204" pitchFamily="18" charset="0"/>
                        </a:rPr>
                        <a:t> key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First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Rel2 is the Second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Key is the common field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JOIN emp BY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,dept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err="1">
                          <a:solidFill>
                            <a:schemeClr val="bg2"/>
                          </a:solidFill>
                          <a:latin typeface="Cambria" panose="02040503050406030204" pitchFamily="18" charset="0"/>
                          <a:ea typeface="Cambria" panose="02040503050406030204" pitchFamily="18" charset="0"/>
                        </a:rPr>
                        <a:t>eno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ename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dname</a:t>
                      </a: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Smith	10	10	HR</a:t>
                      </a:r>
                    </a:p>
                    <a:p>
                      <a:pPr lvl="2"/>
                      <a:r>
                        <a:rPr lang="en-IN" sz="1400" b="1" dirty="0">
                          <a:solidFill>
                            <a:schemeClr val="bg2"/>
                          </a:solidFill>
                          <a:latin typeface="Cambria" panose="02040503050406030204" pitchFamily="18" charset="0"/>
                          <a:ea typeface="Cambria" panose="02040503050406030204" pitchFamily="18" charset="0"/>
                        </a:rPr>
                        <a:t>101	Jones	20	20	SYSTEM</a:t>
                      </a:r>
                    </a:p>
                    <a:p>
                      <a:pPr lvl="2"/>
                      <a:r>
                        <a:rPr lang="en-IN" sz="1400" b="1" dirty="0">
                          <a:solidFill>
                            <a:schemeClr val="bg2"/>
                          </a:solidFill>
                          <a:latin typeface="Cambria" panose="02040503050406030204" pitchFamily="18" charset="0"/>
                          <a:ea typeface="Cambria" panose="02040503050406030204" pitchFamily="18" charset="0"/>
                        </a:rPr>
                        <a:t>102	King	10	10	HR</a:t>
                      </a:r>
                    </a:p>
                    <a:p>
                      <a:pPr lvl="2"/>
                      <a:r>
                        <a:rPr lang="en-IN" sz="1400" b="1" dirty="0">
                          <a:solidFill>
                            <a:schemeClr val="bg2"/>
                          </a:solidFill>
                          <a:latin typeface="Cambria" panose="02040503050406030204" pitchFamily="18" charset="0"/>
                          <a:ea typeface="Cambria" panose="02040503050406030204" pitchFamily="18" charset="0"/>
                        </a:rPr>
                        <a:t>103	Ivan	20	20	SYSTEM</a:t>
                      </a:r>
                    </a:p>
                    <a:p>
                      <a:pPr lvl="2"/>
                      <a:r>
                        <a:rPr lang="en-IN" sz="1400" b="1" dirty="0">
                          <a:solidFill>
                            <a:schemeClr val="bg2"/>
                          </a:solidFill>
                          <a:latin typeface="Cambria" panose="02040503050406030204" pitchFamily="18" charset="0"/>
                          <a:ea typeface="Cambria" panose="02040503050406030204" pitchFamily="18" charset="0"/>
                        </a:rPr>
                        <a:t>104	</a:t>
                      </a:r>
                      <a:r>
                        <a:rPr lang="en-IN" sz="1400" b="1" dirty="0" err="1">
                          <a:solidFill>
                            <a:schemeClr val="bg2"/>
                          </a:solidFill>
                          <a:latin typeface="Cambria" panose="02040503050406030204" pitchFamily="18" charset="0"/>
                          <a:ea typeface="Cambria" panose="02040503050406030204" pitchFamily="18" charset="0"/>
                        </a:rPr>
                        <a:t>Korth</a:t>
                      </a:r>
                      <a:r>
                        <a:rPr lang="en-IN" sz="1400" b="1" dirty="0">
                          <a:solidFill>
                            <a:schemeClr val="bg2"/>
                          </a:solidFill>
                          <a:latin typeface="Cambria" panose="02040503050406030204" pitchFamily="18" charset="0"/>
                          <a:ea typeface="Cambria" panose="02040503050406030204" pitchFamily="18" charset="0"/>
                        </a:rPr>
                        <a:t>	30	30	MARKETING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2042808" y="1602502"/>
            <a:ext cx="282898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JOIN OPERATOR</a:t>
            </a:r>
          </a:p>
        </p:txBody>
      </p:sp>
      <p:graphicFrame>
        <p:nvGraphicFramePr>
          <p:cNvPr id="5" name="Table 4">
            <a:extLst>
              <a:ext uri="{FF2B5EF4-FFF2-40B4-BE49-F238E27FC236}">
                <a16:creationId xmlns:a16="http://schemas.microsoft.com/office/drawing/2014/main" xmlns="" id="{5BE4544B-5F1B-7CF0-1ACE-D111D241E6F4}"/>
              </a:ext>
            </a:extLst>
          </p:cNvPr>
          <p:cNvGraphicFramePr>
            <a:graphicFrameLocks noGrp="1"/>
          </p:cNvGraphicFramePr>
          <p:nvPr>
            <p:extLst>
              <p:ext uri="{D42A27DB-BD31-4B8C-83A1-F6EECF244321}">
                <p14:modId xmlns:p14="http://schemas.microsoft.com/office/powerpoint/2010/main" val="983507822"/>
              </p:ext>
            </p:extLst>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169555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046677733"/>
              </p:ext>
            </p:extLst>
          </p:nvPr>
        </p:nvGraphicFramePr>
        <p:xfrm>
          <a:off x="350195" y="3871609"/>
          <a:ext cx="11215992" cy="2825503"/>
        </p:xfrm>
        <a:graphic>
          <a:graphicData uri="http://schemas.openxmlformats.org/drawingml/2006/table">
            <a:tbl>
              <a:tblPr firstRow="1" firstCol="1" bandRow="1">
                <a:tableStyleId>{073A0DAA-6AF3-43AB-8588-CEC1D06C72B9}</a:tableStyleId>
              </a:tblPr>
              <a:tblGrid>
                <a:gridCol w="1380582">
                  <a:extLst>
                    <a:ext uri="{9D8B030D-6E8A-4147-A177-3AD203B41FA5}">
                      <a16:colId xmlns:a16="http://schemas.microsoft.com/office/drawing/2014/main" xmlns="" val="3329545400"/>
                    </a:ext>
                  </a:extLst>
                </a:gridCol>
                <a:gridCol w="2589827">
                  <a:extLst>
                    <a:ext uri="{9D8B030D-6E8A-4147-A177-3AD203B41FA5}">
                      <a16:colId xmlns:a16="http://schemas.microsoft.com/office/drawing/2014/main" xmlns="" val="3728244800"/>
                    </a:ext>
                  </a:extLst>
                </a:gridCol>
                <a:gridCol w="2145009">
                  <a:extLst>
                    <a:ext uri="{9D8B030D-6E8A-4147-A177-3AD203B41FA5}">
                      <a16:colId xmlns:a16="http://schemas.microsoft.com/office/drawing/2014/main" xmlns="" val="4051182099"/>
                    </a:ext>
                  </a:extLst>
                </a:gridCol>
                <a:gridCol w="5100574">
                  <a:extLst>
                    <a:ext uri="{9D8B030D-6E8A-4147-A177-3AD203B41FA5}">
                      <a16:colId xmlns:a16="http://schemas.microsoft.com/office/drawing/2014/main" xmlns="" val="132965230"/>
                    </a:ext>
                  </a:extLst>
                </a:gridCol>
              </a:tblGrid>
              <a:tr h="304743">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358721">
                <a:tc>
                  <a:txBody>
                    <a:bodyPr/>
                    <a:lstStyle/>
                    <a:p>
                      <a:pPr marL="0" lvl="1" indent="0">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Same as Join instead JOIN returns flat structure whereas COGROUP returns nested tuples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COGROUP  </a:t>
                      </a:r>
                      <a:r>
                        <a:rPr lang="en-IN" sz="1400" b="1" dirty="0">
                          <a:solidFill>
                            <a:srgbClr val="FF0000"/>
                          </a:solidFill>
                          <a:latin typeface="Cambria" panose="02040503050406030204" pitchFamily="18" charset="0"/>
                          <a:ea typeface="Cambria" panose="02040503050406030204" pitchFamily="18" charset="0"/>
                        </a:rPr>
                        <a:t>Rel1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Key, Rel2 </a:t>
                      </a:r>
                      <a:r>
                        <a:rPr lang="en-IN" sz="1400" b="1" dirty="0">
                          <a:solidFill>
                            <a:srgbClr val="0000FF"/>
                          </a:solidFill>
                          <a:latin typeface="Cambria" panose="02040503050406030204" pitchFamily="18" charset="0"/>
                          <a:ea typeface="Cambria" panose="02040503050406030204" pitchFamily="18" charset="0"/>
                        </a:rPr>
                        <a:t>by</a:t>
                      </a:r>
                      <a:r>
                        <a:rPr lang="en-IN" sz="1400" b="1" dirty="0">
                          <a:solidFill>
                            <a:srgbClr val="FF0000"/>
                          </a:solidFill>
                          <a:latin typeface="Cambria" panose="02040503050406030204" pitchFamily="18" charset="0"/>
                          <a:ea typeface="Cambria" panose="02040503050406030204" pitchFamily="18" charset="0"/>
                        </a:rPr>
                        <a:t> key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First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Rel2 is the Second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Key is the common field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 COGROUP  emp BY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,dept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 {(100,Smith,10),(102,King,10)},{(10,HR)})</a:t>
                      </a:r>
                    </a:p>
                    <a:p>
                      <a:pPr lvl="2"/>
                      <a:r>
                        <a:rPr lang="en-IN" sz="1400" b="1" dirty="0">
                          <a:solidFill>
                            <a:schemeClr val="bg2"/>
                          </a:solidFill>
                          <a:latin typeface="Cambria" panose="02040503050406030204" pitchFamily="18" charset="0"/>
                          <a:ea typeface="Cambria" panose="02040503050406030204" pitchFamily="18" charset="0"/>
                        </a:rPr>
                        <a:t>(20, {(101,Jones,20),(103,Ivan,20)},{(20,SYSTEM)})</a:t>
                      </a:r>
                    </a:p>
                    <a:p>
                      <a:pPr lvl="2"/>
                      <a:r>
                        <a:rPr lang="en-IN" sz="1400" b="1" dirty="0">
                          <a:solidFill>
                            <a:schemeClr val="bg2"/>
                          </a:solidFill>
                          <a:latin typeface="Cambria" panose="02040503050406030204" pitchFamily="18" charset="0"/>
                          <a:ea typeface="Cambria" panose="02040503050406030204" pitchFamily="18" charset="0"/>
                        </a:rPr>
                        <a:t>(30, {(104,Korth,30)},{(30,MARKETING)})</a:t>
                      </a: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259022" y="741056"/>
            <a:ext cx="371172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COGROUP OPERATOR</a:t>
            </a:r>
          </a:p>
        </p:txBody>
      </p:sp>
      <p:graphicFrame>
        <p:nvGraphicFramePr>
          <p:cNvPr id="5" name="Table 4">
            <a:extLst>
              <a:ext uri="{FF2B5EF4-FFF2-40B4-BE49-F238E27FC236}">
                <a16:creationId xmlns:a16="http://schemas.microsoft.com/office/drawing/2014/main" xmlns="" id="{5BE4544B-5F1B-7CF0-1ACE-D111D241E6F4}"/>
              </a:ext>
            </a:extLst>
          </p:cNvPr>
          <p:cNvGraphicFramePr>
            <a:graphicFrameLocks noGrp="1"/>
          </p:cNvGraphicFramePr>
          <p:nvPr>
            <p:extLst>
              <p:ext uri="{D42A27DB-BD31-4B8C-83A1-F6EECF244321}">
                <p14:modId xmlns:p14="http://schemas.microsoft.com/office/powerpoint/2010/main" val="1980695096"/>
              </p:ext>
            </p:extLst>
          </p:nvPr>
        </p:nvGraphicFramePr>
        <p:xfrm>
          <a:off x="6536987" y="1585060"/>
          <a:ext cx="5029200" cy="2119104"/>
        </p:xfrm>
        <a:graphic>
          <a:graphicData uri="http://schemas.openxmlformats.org/drawingml/2006/table">
            <a:tbl>
              <a:tblPr firstRow="1" bandRow="1">
                <a:tableStyleId>{073A0DAA-6AF3-43AB-8588-CEC1D06C72B9}</a:tableStyleId>
              </a:tblPr>
              <a:tblGrid>
                <a:gridCol w="2883537">
                  <a:extLst>
                    <a:ext uri="{9D8B030D-6E8A-4147-A177-3AD203B41FA5}">
                      <a16:colId xmlns:a16="http://schemas.microsoft.com/office/drawing/2014/main" xmlns="" val="2734592774"/>
                    </a:ext>
                  </a:extLst>
                </a:gridCol>
                <a:gridCol w="2145663">
                  <a:extLst>
                    <a:ext uri="{9D8B030D-6E8A-4147-A177-3AD203B41FA5}">
                      <a16:colId xmlns:a16="http://schemas.microsoft.com/office/drawing/2014/main" xmlns="" val="466274322"/>
                    </a:ext>
                  </a:extLst>
                </a:gridCol>
              </a:tblGrid>
              <a:tr h="2119104">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
        <p:nvSpPr>
          <p:cNvPr id="6" name="TextBox 5">
            <a:extLst>
              <a:ext uri="{FF2B5EF4-FFF2-40B4-BE49-F238E27FC236}">
                <a16:creationId xmlns:a16="http://schemas.microsoft.com/office/drawing/2014/main" xmlns="" id="{D912D686-4F41-88EC-2520-F6CEA42C1E81}"/>
              </a:ext>
            </a:extLst>
          </p:cNvPr>
          <p:cNvSpPr txBox="1"/>
          <p:nvPr/>
        </p:nvSpPr>
        <p:spPr>
          <a:xfrm>
            <a:off x="372894" y="1236803"/>
            <a:ext cx="5924145" cy="2551083"/>
          </a:xfrm>
          <a:prstGeom prst="rect">
            <a:avLst/>
          </a:prstGeom>
          <a:noFill/>
          <a:ln w="12700">
            <a:solidFill>
              <a:schemeClr val="bg2"/>
            </a:solidFill>
          </a:ln>
        </p:spPr>
        <p:txBody>
          <a:bodyPr wrap="square" rtlCol="0">
            <a:spAutoFit/>
          </a:bodyPr>
          <a:lstStyle/>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Join always give a flat structure</a:t>
            </a:r>
          </a:p>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COGROUP statement is similar to  join but instead creates a nested set of  output tuples.</a:t>
            </a:r>
          </a:p>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COGROUP generates a tuple  for each unique grouping key</a:t>
            </a:r>
          </a:p>
          <a:p>
            <a:pPr marL="817563" lvl="1" indent="-360363">
              <a:lnSpc>
                <a:spcPct val="150000"/>
              </a:lnSpc>
              <a:buFont typeface="Wingdings" panose="05000000000000000000" pitchFamily="2" charset="2"/>
              <a:buChar char="ü"/>
            </a:pPr>
            <a:r>
              <a:rPr lang="en-IN" sz="1200" dirty="0">
                <a:solidFill>
                  <a:schemeClr val="bg2"/>
                </a:solidFill>
                <a:latin typeface="Cambria" panose="02040503050406030204" pitchFamily="18" charset="0"/>
                <a:ea typeface="Cambria" panose="02040503050406030204" pitchFamily="18" charset="0"/>
              </a:rPr>
              <a:t>The first field of each tuple is the key</a:t>
            </a:r>
          </a:p>
          <a:p>
            <a:pPr marL="817563" lvl="1" indent="-360363">
              <a:lnSpc>
                <a:spcPct val="150000"/>
              </a:lnSpc>
              <a:buFont typeface="Wingdings" panose="05000000000000000000" pitchFamily="2" charset="2"/>
              <a:buChar char="ü"/>
            </a:pPr>
            <a:r>
              <a:rPr lang="en-IN" sz="1200" dirty="0">
                <a:solidFill>
                  <a:schemeClr val="bg2"/>
                </a:solidFill>
                <a:latin typeface="Cambria" panose="02040503050406030204" pitchFamily="18" charset="0"/>
                <a:ea typeface="Cambria" panose="02040503050406030204" pitchFamily="18" charset="0"/>
              </a:rPr>
              <a:t>And the remaining fields are bags of tuples from the relations with a matching key</a:t>
            </a:r>
          </a:p>
          <a:p>
            <a:pPr marL="360363" lvl="1"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first bag contains the matching tuples from relation A with the same key.</a:t>
            </a:r>
          </a:p>
          <a:p>
            <a:pPr marL="360363" lvl="1"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second bag contains the matching tuples from relation B with the same key</a:t>
            </a:r>
          </a:p>
        </p:txBody>
      </p:sp>
    </p:spTree>
    <p:extLst>
      <p:ext uri="{BB962C8B-B14F-4D97-AF65-F5344CB8AC3E}">
        <p14:creationId xmlns:p14="http://schemas.microsoft.com/office/powerpoint/2010/main" val="311587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3415421380"/>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538919">
                  <a:extLst>
                    <a:ext uri="{9D8B030D-6E8A-4147-A177-3AD203B41FA5}">
                      <a16:colId xmlns:a16="http://schemas.microsoft.com/office/drawing/2014/main" xmlns="" val="3728244800"/>
                    </a:ext>
                  </a:extLst>
                </a:gridCol>
                <a:gridCol w="2616741">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Join and Cogroup works on one or more relations whereas GROUP  operator is used to group data in a single relation</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GROUP  </a:t>
                      </a:r>
                      <a:r>
                        <a:rPr lang="en-IN" sz="1400" b="1" dirty="0" err="1">
                          <a:solidFill>
                            <a:srgbClr val="FF0000"/>
                          </a:solidFill>
                          <a:latin typeface="Cambria" panose="02040503050406030204" pitchFamily="18" charset="0"/>
                          <a:ea typeface="Cambria" panose="02040503050406030204" pitchFamily="18" charset="0"/>
                        </a:rPr>
                        <a:t>Rel</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Field</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a:t>
                      </a:r>
                      <a:r>
                        <a:rPr lang="en-IN" sz="1400" b="1" dirty="0">
                          <a:solidFill>
                            <a:schemeClr val="bg2"/>
                          </a:solidFill>
                          <a:latin typeface="Cambria" panose="02040503050406030204" pitchFamily="18" charset="0"/>
                          <a:ea typeface="Cambria" panose="02040503050406030204" pitchFamily="18" charset="0"/>
                        </a:rPr>
                        <a:t> is the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Field is column or field on which to group the data</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deptwise</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GROUP emp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deptwise</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(10, {(100,Smith,10),(102,King,10)})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(20, {(101,Jones,20),(103,Ivan,20)})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(30, {(104,Korth,30)})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126045" y="1480518"/>
            <a:ext cx="3261727"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GROUP OPERATOR</a:t>
            </a:r>
          </a:p>
        </p:txBody>
      </p:sp>
      <p:graphicFrame>
        <p:nvGraphicFramePr>
          <p:cNvPr id="5" name="Table 4">
            <a:extLst>
              <a:ext uri="{FF2B5EF4-FFF2-40B4-BE49-F238E27FC236}">
                <a16:creationId xmlns:a16="http://schemas.microsoft.com/office/drawing/2014/main" xmlns="" id="{5BE4544B-5F1B-7CF0-1ACE-D111D241E6F4}"/>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426782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3548827200"/>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Returns Cross Product of 2 or more Relations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CROSS Rel1,Rel2</a:t>
                      </a:r>
                      <a:endParaRPr lang="en-IN" sz="1400" b="1" dirty="0">
                        <a:solidFill>
                          <a:srgbClr val="FF0000"/>
                        </a:solidFill>
                        <a:latin typeface="Cambria" panose="02040503050406030204" pitchFamily="18" charset="0"/>
                        <a:ea typeface="Cambria" panose="02040503050406030204" pitchFamily="18" charset="0"/>
                      </a:endParaRP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and Rel2 are Relations on which cross product need to be applied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cp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CROSS </a:t>
                      </a:r>
                      <a:r>
                        <a:rPr lang="en-IN" sz="1400" b="1" dirty="0" err="1">
                          <a:solidFill>
                            <a:schemeClr val="bg2"/>
                          </a:solidFill>
                          <a:latin typeface="Cambria" panose="02040503050406030204" pitchFamily="18" charset="0"/>
                          <a:ea typeface="Cambria" panose="02040503050406030204" pitchFamily="18" charset="0"/>
                        </a:rPr>
                        <a:t>emp,dept</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cp;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565536" y="1396876"/>
            <a:ext cx="314150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CROSS OPERATOR</a:t>
            </a:r>
          </a:p>
        </p:txBody>
      </p:sp>
      <p:graphicFrame>
        <p:nvGraphicFramePr>
          <p:cNvPr id="5" name="Table 4">
            <a:extLst>
              <a:ext uri="{FF2B5EF4-FFF2-40B4-BE49-F238E27FC236}">
                <a16:creationId xmlns:a16="http://schemas.microsoft.com/office/drawing/2014/main" xmlns="" id="{5BE4544B-5F1B-7CF0-1ACE-D111D241E6F4}"/>
              </a:ext>
            </a:extLst>
          </p:cNvPr>
          <p:cNvGraphicFramePr>
            <a:graphicFrameLocks noGrp="1"/>
          </p:cNvGraphicFramePr>
          <p:nvPr>
            <p:extLst>
              <p:ext uri="{D42A27DB-BD31-4B8C-83A1-F6EECF244321}">
                <p14:modId xmlns:p14="http://schemas.microsoft.com/office/powerpoint/2010/main" val="3251878771"/>
              </p:ext>
            </p:extLst>
          </p:nvPr>
        </p:nvGraphicFramePr>
        <p:xfrm>
          <a:off x="6493361" y="964952"/>
          <a:ext cx="5038929" cy="137160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pic>
        <p:nvPicPr>
          <p:cNvPr id="9" name="Picture 8">
            <a:extLst>
              <a:ext uri="{FF2B5EF4-FFF2-40B4-BE49-F238E27FC236}">
                <a16:creationId xmlns:a16="http://schemas.microsoft.com/office/drawing/2014/main" xmlns="" id="{BBBE7941-E9D8-441A-8BC8-0C0EF33E4354}"/>
              </a:ext>
            </a:extLst>
          </p:cNvPr>
          <p:cNvPicPr>
            <a:picLocks noChangeAspect="1"/>
          </p:cNvPicPr>
          <p:nvPr/>
        </p:nvPicPr>
        <p:blipFill>
          <a:blip r:embed="rId3"/>
          <a:stretch>
            <a:fillRect/>
          </a:stretch>
        </p:blipFill>
        <p:spPr>
          <a:xfrm>
            <a:off x="7542968" y="3704095"/>
            <a:ext cx="2641892" cy="1746919"/>
          </a:xfrm>
          <a:prstGeom prst="rect">
            <a:avLst/>
          </a:prstGeom>
        </p:spPr>
      </p:pic>
    </p:spTree>
    <p:extLst>
      <p:ext uri="{BB962C8B-B14F-4D97-AF65-F5344CB8AC3E}">
        <p14:creationId xmlns:p14="http://schemas.microsoft.com/office/powerpoint/2010/main" val="40811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Sorting and Limiting Data</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921028813"/>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Returns data in Sorted order</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a:t>
                      </a:r>
                      <a:r>
                        <a:rPr lang="en-IN" sz="1400" b="1" dirty="0">
                          <a:solidFill>
                            <a:schemeClr val="accent2"/>
                          </a:solidFill>
                          <a:latin typeface="Cambria" panose="02040503050406030204" pitchFamily="18" charset="0"/>
                          <a:ea typeface="Cambria" panose="02040503050406030204" pitchFamily="18" charset="0"/>
                        </a:rPr>
                        <a:t>ORDER</a:t>
                      </a:r>
                      <a:r>
                        <a:rPr lang="en-IN" sz="1400" b="1" dirty="0">
                          <a:solidFill>
                            <a:schemeClr val="accent6"/>
                          </a:solidFill>
                          <a:latin typeface="Cambria" panose="02040503050406030204" pitchFamily="18" charset="0"/>
                          <a:ea typeface="Cambria" panose="02040503050406030204" pitchFamily="18" charset="0"/>
                        </a:rPr>
                        <a:t> Rel1 </a:t>
                      </a:r>
                      <a:r>
                        <a:rPr lang="en-IN" sz="1400" b="1" dirty="0">
                          <a:solidFill>
                            <a:schemeClr val="accent2"/>
                          </a:solidFill>
                          <a:latin typeface="Cambria" panose="02040503050406030204" pitchFamily="18" charset="0"/>
                          <a:ea typeface="Cambria" panose="02040503050406030204" pitchFamily="18" charset="0"/>
                        </a:rPr>
                        <a:t>by</a:t>
                      </a:r>
                      <a:r>
                        <a:rPr lang="en-IN" sz="1400" b="1" dirty="0">
                          <a:solidFill>
                            <a:schemeClr val="accent6"/>
                          </a:solidFill>
                          <a:latin typeface="Cambria" panose="02040503050406030204" pitchFamily="18" charset="0"/>
                          <a:ea typeface="Cambria" panose="02040503050406030204" pitchFamily="18" charset="0"/>
                        </a:rPr>
                        <a:t> </a:t>
                      </a:r>
                      <a:r>
                        <a:rPr lang="en-IN" sz="1400" b="1" dirty="0" err="1">
                          <a:solidFill>
                            <a:schemeClr val="accent6"/>
                          </a:solidFill>
                          <a:latin typeface="Cambria" panose="02040503050406030204" pitchFamily="18" charset="0"/>
                          <a:ea typeface="Cambria" panose="02040503050406030204" pitchFamily="18" charset="0"/>
                        </a:rPr>
                        <a:t>FieldName</a:t>
                      </a:r>
                      <a:endParaRPr lang="en-IN" sz="1400" b="1" dirty="0">
                        <a:solidFill>
                          <a:srgbClr val="FF0000"/>
                        </a:solidFill>
                        <a:latin typeface="Cambria" panose="02040503050406030204" pitchFamily="18" charset="0"/>
                        <a:ea typeface="Cambria" panose="02040503050406030204" pitchFamily="18" charset="0"/>
                      </a:endParaRP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Relation</a:t>
                      </a:r>
                    </a:p>
                    <a:p>
                      <a:pPr marL="360363" lvl="3" indent="-360363" algn="just">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FieldName</a:t>
                      </a:r>
                      <a:r>
                        <a:rPr lang="en-IN" sz="1400" b="1" dirty="0">
                          <a:solidFill>
                            <a:schemeClr val="bg2"/>
                          </a:solidFill>
                          <a:latin typeface="Cambria" panose="02040503050406030204" pitchFamily="18" charset="0"/>
                          <a:ea typeface="Cambria" panose="02040503050406030204" pitchFamily="18" charset="0"/>
                        </a:rPr>
                        <a:t> is the column on which data to be sorted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  = ORDER emp  BY </a:t>
                      </a:r>
                      <a:r>
                        <a:rPr lang="en-IN" sz="1400" b="1" dirty="0" err="1">
                          <a:solidFill>
                            <a:schemeClr val="bg2"/>
                          </a:solidFill>
                          <a:latin typeface="Cambria" panose="02040503050406030204" pitchFamily="18" charset="0"/>
                          <a:ea typeface="Cambria" panose="02040503050406030204" pitchFamily="18" charset="0"/>
                        </a:rPr>
                        <a:t>ename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120402" y="1480519"/>
            <a:ext cx="327301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ORDER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251739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Sorting and Limiting Data</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978654421"/>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get a limited number of tuples from a relation.</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a:t>
                      </a:r>
                      <a:r>
                        <a:rPr lang="en-IN" sz="1400" b="1" dirty="0">
                          <a:solidFill>
                            <a:schemeClr val="accent2"/>
                          </a:solidFill>
                          <a:latin typeface="Cambria" panose="02040503050406030204" pitchFamily="18" charset="0"/>
                          <a:ea typeface="Cambria" panose="02040503050406030204" pitchFamily="18" charset="0"/>
                        </a:rPr>
                        <a:t>LIMIT</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chemeClr val="bg2"/>
                          </a:solidFill>
                          <a:latin typeface="Cambria" panose="02040503050406030204" pitchFamily="18" charset="0"/>
                          <a:ea typeface="Cambria" panose="02040503050406030204" pitchFamily="18" charset="0"/>
                        </a:rPr>
                        <a:t>Rel1 </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chemeClr val="bg2"/>
                          </a:solidFill>
                          <a:latin typeface="Cambria" panose="02040503050406030204" pitchFamily="18" charset="0"/>
                          <a:ea typeface="Cambria" panose="02040503050406030204" pitchFamily="18" charset="0"/>
                        </a:rPr>
                        <a:t>Number</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Rel1</a:t>
                      </a:r>
                      <a:r>
                        <a:rPr lang="en-IN" sz="1400" b="1" dirty="0">
                          <a:solidFill>
                            <a:schemeClr val="bg2"/>
                          </a:solidFill>
                          <a:latin typeface="Cambria" panose="02040503050406030204" pitchFamily="18" charset="0"/>
                          <a:ea typeface="Cambria" panose="02040503050406030204" pitchFamily="18" charset="0"/>
                        </a:rPr>
                        <a:t> is the Relation</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Number</a:t>
                      </a:r>
                      <a:r>
                        <a:rPr lang="en-IN" sz="1400" b="1" dirty="0">
                          <a:solidFill>
                            <a:schemeClr val="bg2"/>
                          </a:solidFill>
                          <a:latin typeface="Cambria" panose="02040503050406030204" pitchFamily="18" charset="0"/>
                          <a:ea typeface="Cambria" panose="02040503050406030204" pitchFamily="18" charset="0"/>
                        </a:rPr>
                        <a:t> is Number of tuples to be displayed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Limited_tuples</a:t>
                      </a:r>
                      <a:r>
                        <a:rPr lang="en-IN" sz="1400" b="1" dirty="0">
                          <a:solidFill>
                            <a:schemeClr val="bg2"/>
                          </a:solidFill>
                          <a:latin typeface="Cambria" panose="02040503050406030204" pitchFamily="18" charset="0"/>
                          <a:ea typeface="Cambria" panose="02040503050406030204" pitchFamily="18" charset="0"/>
                        </a:rPr>
                        <a:t> = LIMIT emp 2;</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708576" y="1396876"/>
            <a:ext cx="3069430"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LIMIT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389917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Combining and Splitting Data</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2970788887"/>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combine 2 or more relations into one</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a:t>
                      </a:r>
                    </a:p>
                    <a:p>
                      <a:pPr algn="ctr">
                        <a:lnSpc>
                          <a:spcPct val="150000"/>
                        </a:lnSpc>
                      </a:pPr>
                      <a:r>
                        <a:rPr lang="en-IN" sz="1400" b="1" dirty="0">
                          <a:solidFill>
                            <a:schemeClr val="accent6"/>
                          </a:solidFill>
                          <a:latin typeface="Cambria" panose="02040503050406030204" pitchFamily="18" charset="0"/>
                          <a:ea typeface="Cambria" panose="02040503050406030204" pitchFamily="18" charset="0"/>
                        </a:rPr>
                        <a:t>UNION  </a:t>
                      </a:r>
                      <a:r>
                        <a:rPr lang="en-IN" sz="1400" b="1" dirty="0">
                          <a:solidFill>
                            <a:schemeClr val="bg2"/>
                          </a:solidFill>
                          <a:latin typeface="Cambria" panose="02040503050406030204" pitchFamily="18" charset="0"/>
                          <a:ea typeface="Cambria" panose="02040503050406030204" pitchFamily="18" charset="0"/>
                        </a:rPr>
                        <a:t>Rel1,Rel2</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Rel1</a:t>
                      </a:r>
                      <a:r>
                        <a:rPr lang="en-IN" sz="1400" b="1" dirty="0">
                          <a:solidFill>
                            <a:schemeClr val="bg2"/>
                          </a:solidFill>
                          <a:latin typeface="Cambria" panose="02040503050406030204" pitchFamily="18" charset="0"/>
                          <a:ea typeface="Cambria" panose="02040503050406030204" pitchFamily="18" charset="0"/>
                        </a:rPr>
                        <a:t> is the First Relation</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Rel2 </a:t>
                      </a:r>
                      <a:r>
                        <a:rPr lang="en-IN" sz="1400" b="1" dirty="0">
                          <a:solidFill>
                            <a:schemeClr val="bg2"/>
                          </a:solidFill>
                          <a:latin typeface="Cambria" panose="02040503050406030204" pitchFamily="18" charset="0"/>
                          <a:ea typeface="Cambria" panose="02040503050406030204" pitchFamily="18" charset="0"/>
                        </a:rPr>
                        <a:t>is the Second Relation</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combined_rels</a:t>
                      </a:r>
                      <a:r>
                        <a:rPr lang="en-IN" sz="1400" b="1" dirty="0">
                          <a:solidFill>
                            <a:schemeClr val="bg2"/>
                          </a:solidFill>
                          <a:latin typeface="Cambria" panose="02040503050406030204" pitchFamily="18" charset="0"/>
                          <a:ea typeface="Cambria" panose="02040503050406030204" pitchFamily="18" charset="0"/>
                        </a:rPr>
                        <a:t>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UNION </a:t>
                      </a:r>
                      <a:r>
                        <a:rPr lang="en-IN" sz="1400" b="1" dirty="0" err="1">
                          <a:solidFill>
                            <a:schemeClr val="bg2"/>
                          </a:solidFill>
                          <a:latin typeface="Cambria" panose="02040503050406030204" pitchFamily="18" charset="0"/>
                          <a:ea typeface="Cambria" panose="02040503050406030204" pitchFamily="18" charset="0"/>
                        </a:rPr>
                        <a:t>emp,dept</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combined_rels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	HR)</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(20	SYSTEM)</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(30	MARKETING)</a:t>
                      </a: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841415" y="1499973"/>
            <a:ext cx="319286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UNION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282539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Combining and Splitting Data</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1250777951"/>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Split single Relation into 2 or more Relations</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Split Rel1 into </a:t>
                      </a:r>
                    </a:p>
                    <a:p>
                      <a:pPr algn="ctr">
                        <a:lnSpc>
                          <a:spcPct val="150000"/>
                        </a:lnSpc>
                      </a:pPr>
                      <a:r>
                        <a:rPr lang="en-IN" sz="1400" b="1" dirty="0">
                          <a:solidFill>
                            <a:schemeClr val="bg2"/>
                          </a:solidFill>
                          <a:latin typeface="Cambria" panose="02040503050406030204" pitchFamily="18" charset="0"/>
                          <a:ea typeface="Cambria" panose="02040503050406030204" pitchFamily="18" charset="0"/>
                        </a:rPr>
                        <a:t>Rel2 if condition1 , </a:t>
                      </a:r>
                    </a:p>
                    <a:p>
                      <a:pPr algn="ctr">
                        <a:lnSpc>
                          <a:spcPct val="150000"/>
                        </a:lnSpc>
                      </a:pPr>
                      <a:r>
                        <a:rPr lang="en-IN" sz="1400" b="1" dirty="0">
                          <a:solidFill>
                            <a:schemeClr val="bg2"/>
                          </a:solidFill>
                          <a:latin typeface="Cambria" panose="02040503050406030204" pitchFamily="18" charset="0"/>
                          <a:ea typeface="Cambria" panose="02040503050406030204" pitchFamily="18" charset="0"/>
                        </a:rPr>
                        <a:t>Rel3 if condition2</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a:solidFill>
                            <a:schemeClr val="bg1"/>
                          </a:solidFill>
                          <a:latin typeface="Cambria" panose="02040503050406030204" pitchFamily="18" charset="0"/>
                          <a:ea typeface="Cambria" panose="02040503050406030204" pitchFamily="18" charset="0"/>
                        </a:rPr>
                        <a:t>Rel1, Rel2, Rel3 </a:t>
                      </a:r>
                      <a:r>
                        <a:rPr lang="en-IN" sz="1200" b="1" dirty="0">
                          <a:solidFill>
                            <a:schemeClr val="bg2"/>
                          </a:solidFill>
                          <a:latin typeface="Cambria" panose="02040503050406030204" pitchFamily="18" charset="0"/>
                          <a:ea typeface="Cambria" panose="02040503050406030204" pitchFamily="18" charset="0"/>
                        </a:rPr>
                        <a:t>are Relations.</a:t>
                      </a:r>
                    </a:p>
                    <a:p>
                      <a:pPr marL="360363" lvl="3" indent="-360363" algn="just">
                        <a:lnSpc>
                          <a:spcPct val="150000"/>
                        </a:lnSpc>
                        <a:buFont typeface="Wingdings" panose="05000000000000000000" pitchFamily="2" charset="2"/>
                        <a:buChar char="v"/>
                      </a:pPr>
                      <a:r>
                        <a:rPr lang="en-IN" sz="1200" b="1" dirty="0">
                          <a:solidFill>
                            <a:schemeClr val="bg2"/>
                          </a:solidFill>
                          <a:latin typeface="Cambria" panose="02040503050406030204" pitchFamily="18" charset="0"/>
                          <a:ea typeface="Cambria" panose="02040503050406030204" pitchFamily="18" charset="0"/>
                        </a:rPr>
                        <a:t>Condition1 and condition 2 are conditions on which the Rel1 to be split</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grunt&gt;split emp into deptno10 if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==10,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deptno20 if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==20;</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deptno10;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deptno20;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1808950" y="1467352"/>
            <a:ext cx="3043782"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SPLIT</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203307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6" name="TextBox 5">
            <a:extLst>
              <a:ext uri="{FF2B5EF4-FFF2-40B4-BE49-F238E27FC236}">
                <a16:creationId xmlns:a16="http://schemas.microsoft.com/office/drawing/2014/main" xmlns="" id="{16EF5D70-6AAC-EB83-2321-9847B939038F}"/>
              </a:ext>
            </a:extLst>
          </p:cNvPr>
          <p:cNvSpPr txBox="1"/>
          <p:nvPr/>
        </p:nvSpPr>
        <p:spPr>
          <a:xfrm>
            <a:off x="476655" y="496111"/>
            <a:ext cx="11177081" cy="3364960"/>
          </a:xfrm>
          <a:prstGeom prst="rect">
            <a:avLst/>
          </a:prstGeom>
          <a:noFill/>
        </p:spPr>
        <p:txBody>
          <a:bodyPr wrap="square" rtlCol="0">
            <a:spAutoFit/>
          </a:bodyPr>
          <a:lstStyle/>
          <a:p>
            <a:pPr>
              <a:lnSpc>
                <a:spcPct val="150000"/>
              </a:lnSpc>
            </a:pPr>
            <a:r>
              <a:rPr lang="en-US" b="1" i="0" dirty="0">
                <a:solidFill>
                  <a:srgbClr val="273239"/>
                </a:solidFill>
                <a:effectLst/>
                <a:latin typeface="Cambria" panose="02040503050406030204" pitchFamily="18" charset="0"/>
                <a:ea typeface="Cambria" panose="02040503050406030204" pitchFamily="18" charset="0"/>
              </a:rPr>
              <a:t>Need of Pig:</a:t>
            </a:r>
            <a:r>
              <a:rPr lang="en-US" b="0" i="0" dirty="0">
                <a:solidFill>
                  <a:srgbClr val="273239"/>
                </a:solidFill>
                <a:effectLst/>
                <a:latin typeface="Cambria" panose="02040503050406030204" pitchFamily="18" charset="0"/>
                <a:ea typeface="Cambria" panose="02040503050406030204" pitchFamily="18" charset="0"/>
              </a:rPr>
              <a:t>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One limitation of MapReduce is that the development cycle is very long.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Writing the reducer and mapper, compiling packaging the code, submitting the job and retrieving the output is a time-consuming task.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Apache Pig reduces the time of development using the multi-query approach.</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Also, Pig is beneficial for programmers who are not from </a:t>
            </a:r>
            <a:r>
              <a:rPr lang="en-US" b="0" i="0" u="sng" dirty="0">
                <a:effectLst/>
                <a:latin typeface="Cambria" panose="02040503050406030204" pitchFamily="18" charset="0"/>
                <a:ea typeface="Cambria" panose="02040503050406030204" pitchFamily="18" charset="0"/>
                <a:hlinkClick r:id="rId3"/>
              </a:rPr>
              <a:t>Java </a:t>
            </a:r>
            <a:r>
              <a:rPr lang="en-US" b="0" i="0" dirty="0">
                <a:solidFill>
                  <a:srgbClr val="273239"/>
                </a:solidFill>
                <a:effectLst/>
                <a:latin typeface="Cambria" panose="02040503050406030204" pitchFamily="18" charset="0"/>
                <a:ea typeface="Cambria" panose="02040503050406030204" pitchFamily="18" charset="0"/>
              </a:rPr>
              <a:t>background.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200 lines of Java code can be written in only 10 lines using the Pig Latin language.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Programmers who have SQL knowledge needed less effort to learn Pig Latin. </a:t>
            </a: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985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Diagnostic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923644812"/>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Display Results on the Screen</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DUMP </a:t>
                      </a:r>
                      <a:r>
                        <a:rPr lang="en-IN" sz="1400" b="1" dirty="0" err="1">
                          <a:solidFill>
                            <a:schemeClr val="bg2"/>
                          </a:solidFill>
                          <a:latin typeface="Cambria" panose="02040503050406030204" pitchFamily="18" charset="0"/>
                          <a:ea typeface="Cambria" panose="02040503050406030204" pitchFamily="18" charset="0"/>
                        </a:rPr>
                        <a:t>Relation_Name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err="1">
                          <a:solidFill>
                            <a:schemeClr val="bg1"/>
                          </a:solidFill>
                          <a:latin typeface="Cambria" panose="02040503050406030204" pitchFamily="18" charset="0"/>
                          <a:ea typeface="Cambria" panose="02040503050406030204" pitchFamily="18" charset="0"/>
                        </a:rPr>
                        <a:t>Relation_Name</a:t>
                      </a:r>
                      <a:r>
                        <a:rPr lang="en-IN" sz="1200" b="1" dirty="0">
                          <a:solidFill>
                            <a:schemeClr val="bg1"/>
                          </a:solidFill>
                          <a:latin typeface="Cambria" panose="02040503050406030204" pitchFamily="18" charset="0"/>
                          <a:ea typeface="Cambria" panose="02040503050406030204" pitchFamily="18" charset="0"/>
                        </a:rPr>
                        <a:t> </a:t>
                      </a:r>
                      <a:r>
                        <a:rPr lang="en-IN" sz="1200" b="1" dirty="0">
                          <a:solidFill>
                            <a:schemeClr val="bg2"/>
                          </a:solidFill>
                          <a:latin typeface="Cambria" panose="02040503050406030204" pitchFamily="18" charset="0"/>
                          <a:ea typeface="Cambria" panose="02040503050406030204" pitchFamily="18" charset="0"/>
                        </a:rPr>
                        <a:t>is the name of the Relation whose content to be printed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grunt&gt;DUMP emp;</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emp;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502565" y="887131"/>
            <a:ext cx="3107903"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DUMP</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142720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Diagnostic Operators</a:t>
            </a:r>
          </a:p>
        </p:txBody>
      </p:sp>
      <p:graphicFrame>
        <p:nvGraphicFramePr>
          <p:cNvPr id="3" name="Table 2">
            <a:extLst>
              <a:ext uri="{FF2B5EF4-FFF2-40B4-BE49-F238E27FC236}">
                <a16:creationId xmlns:a16="http://schemas.microsoft.com/office/drawing/2014/main" xmlns="" id="{6B5A6889-BA14-B627-C24A-1533593F8D6C}"/>
              </a:ext>
            </a:extLst>
          </p:cNvPr>
          <p:cNvGraphicFramePr>
            <a:graphicFrameLocks noGrp="1"/>
          </p:cNvGraphicFramePr>
          <p:nvPr>
            <p:extLst>
              <p:ext uri="{D42A27DB-BD31-4B8C-83A1-F6EECF244321}">
                <p14:modId xmlns:p14="http://schemas.microsoft.com/office/powerpoint/2010/main" val="3946492194"/>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xmlns="" val="3329545400"/>
                    </a:ext>
                  </a:extLst>
                </a:gridCol>
                <a:gridCol w="2655651">
                  <a:extLst>
                    <a:ext uri="{9D8B030D-6E8A-4147-A177-3AD203B41FA5}">
                      <a16:colId xmlns:a16="http://schemas.microsoft.com/office/drawing/2014/main" xmlns="" val="3728244800"/>
                    </a:ext>
                  </a:extLst>
                </a:gridCol>
                <a:gridCol w="2500009">
                  <a:extLst>
                    <a:ext uri="{9D8B030D-6E8A-4147-A177-3AD203B41FA5}">
                      <a16:colId xmlns:a16="http://schemas.microsoft.com/office/drawing/2014/main" xmlns="" val="4051182099"/>
                    </a:ext>
                  </a:extLst>
                </a:gridCol>
                <a:gridCol w="4231531">
                  <a:extLst>
                    <a:ext uri="{9D8B030D-6E8A-4147-A177-3AD203B41FA5}">
                      <a16:colId xmlns:a16="http://schemas.microsoft.com/office/drawing/2014/main" xmlns=""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xmlns="" val="2144911795"/>
                  </a:ext>
                </a:extLst>
              </a:tr>
              <a:tr h="2507008">
                <a:tc>
                  <a:txBody>
                    <a:bodyPr/>
                    <a:lstStyle/>
                    <a:p>
                      <a:pPr algn="ctr">
                        <a:lnSpc>
                          <a:spcPct val="150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describes the schema of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DESCRIBE </a:t>
                      </a:r>
                      <a:r>
                        <a:rPr lang="en-IN" sz="1400" b="1" dirty="0" err="1">
                          <a:solidFill>
                            <a:schemeClr val="bg2"/>
                          </a:solidFill>
                          <a:latin typeface="Cambria" panose="02040503050406030204" pitchFamily="18" charset="0"/>
                          <a:ea typeface="Cambria" panose="02040503050406030204" pitchFamily="18" charset="0"/>
                        </a:rPr>
                        <a:t>Relation_Name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err="1">
                          <a:solidFill>
                            <a:schemeClr val="bg1"/>
                          </a:solidFill>
                          <a:latin typeface="Cambria" panose="02040503050406030204" pitchFamily="18" charset="0"/>
                          <a:ea typeface="Cambria" panose="02040503050406030204" pitchFamily="18" charset="0"/>
                        </a:rPr>
                        <a:t>Relation_Name</a:t>
                      </a:r>
                      <a:r>
                        <a:rPr lang="en-IN" sz="1200" b="1" dirty="0">
                          <a:solidFill>
                            <a:schemeClr val="bg1"/>
                          </a:solidFill>
                          <a:latin typeface="Cambria" panose="02040503050406030204" pitchFamily="18" charset="0"/>
                          <a:ea typeface="Cambria" panose="02040503050406030204" pitchFamily="18" charset="0"/>
                        </a:rPr>
                        <a:t> </a:t>
                      </a:r>
                      <a:r>
                        <a:rPr lang="en-IN" sz="1200" b="1" dirty="0">
                          <a:solidFill>
                            <a:schemeClr val="bg2"/>
                          </a:solidFill>
                          <a:latin typeface="Cambria" panose="02040503050406030204" pitchFamily="18" charset="0"/>
                          <a:ea typeface="Cambria" panose="02040503050406030204" pitchFamily="18" charset="0"/>
                        </a:rPr>
                        <a:t>is the name of the Relation</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grunt&gt;DESCRIBE  emp;</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grunt&gt;DESCRIBE emp;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Cambria" panose="02040503050406030204" pitchFamily="18" charset="0"/>
                          <a:ea typeface="Cambria" panose="02040503050406030204" pitchFamily="18" charset="0"/>
                        </a:rPr>
                        <a:t>emp: { </a:t>
                      </a:r>
                      <a:r>
                        <a:rPr lang="en-US" sz="1400" b="1" dirty="0" err="1">
                          <a:solidFill>
                            <a:schemeClr val="bg2"/>
                          </a:solidFill>
                          <a:latin typeface="Cambria" panose="02040503050406030204" pitchFamily="18" charset="0"/>
                          <a:ea typeface="Cambria" panose="02040503050406030204" pitchFamily="18" charset="0"/>
                        </a:rPr>
                        <a:t>eno:int,ename:chararray,deptno:int</a:t>
                      </a:r>
                      <a:r>
                        <a:rPr lang="en-US" sz="1400" b="1" dirty="0">
                          <a:solidFill>
                            <a:schemeClr val="bg2"/>
                          </a:solidFill>
                          <a:latin typeface="Cambria" panose="02040503050406030204" pitchFamily="18" charset="0"/>
                          <a:ea typeface="Cambria" panose="02040503050406030204" pitchFamily="18" charset="0"/>
                        </a:rPr>
                        <a:t>}</a:t>
                      </a: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xmlns="" val="3962410153"/>
                  </a:ext>
                </a:extLst>
              </a:tr>
            </a:tbl>
          </a:graphicData>
        </a:graphic>
      </p:graphicFrame>
      <p:sp>
        <p:nvSpPr>
          <p:cNvPr id="4" name="Rectangle 3">
            <a:extLst>
              <a:ext uri="{FF2B5EF4-FFF2-40B4-BE49-F238E27FC236}">
                <a16:creationId xmlns:a16="http://schemas.microsoft.com/office/drawing/2014/main" xmlns="" id="{0AC00879-AA28-4347-8F58-B3F5E96206C6}"/>
              </a:ext>
            </a:extLst>
          </p:cNvPr>
          <p:cNvSpPr/>
          <p:nvPr/>
        </p:nvSpPr>
        <p:spPr>
          <a:xfrm>
            <a:off x="350195" y="964952"/>
            <a:ext cx="3741089"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DESCRIBE OPERATOR</a:t>
            </a:r>
          </a:p>
        </p:txBody>
      </p:sp>
      <p:graphicFrame>
        <p:nvGraphicFramePr>
          <p:cNvPr id="6" name="Table 5">
            <a:extLst>
              <a:ext uri="{FF2B5EF4-FFF2-40B4-BE49-F238E27FC236}">
                <a16:creationId xmlns:a16="http://schemas.microsoft.com/office/drawing/2014/main" xmlns=""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xmlns="" val="2734592774"/>
                    </a:ext>
                  </a:extLst>
                </a:gridCol>
                <a:gridCol w="2149813">
                  <a:extLst>
                    <a:ext uri="{9D8B030D-6E8A-4147-A177-3AD203B41FA5}">
                      <a16:colId xmlns:a16="http://schemas.microsoft.com/office/drawing/2014/main" xmlns=""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650059470"/>
                  </a:ext>
                </a:extLst>
              </a:tr>
            </a:tbl>
          </a:graphicData>
        </a:graphic>
      </p:graphicFrame>
    </p:spTree>
    <p:extLst>
      <p:ext uri="{BB962C8B-B14F-4D97-AF65-F5344CB8AC3E}">
        <p14:creationId xmlns:p14="http://schemas.microsoft.com/office/powerpoint/2010/main" val="1562684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xmlns="" id="{7B4E6621-2E6F-6AA6-B387-C3E7577573A1}"/>
              </a:ext>
            </a:extLst>
          </p:cNvPr>
          <p:cNvSpPr/>
          <p:nvPr/>
        </p:nvSpPr>
        <p:spPr>
          <a:xfrm>
            <a:off x="3798002" y="2335037"/>
            <a:ext cx="45960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Data Types</a:t>
            </a:r>
          </a:p>
        </p:txBody>
      </p:sp>
    </p:spTree>
    <p:extLst>
      <p:ext uri="{BB962C8B-B14F-4D97-AF65-F5344CB8AC3E}">
        <p14:creationId xmlns:p14="http://schemas.microsoft.com/office/powerpoint/2010/main" val="2405630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3B4009F-8655-E2AB-06E0-02D8D87BA542}"/>
              </a:ext>
            </a:extLst>
          </p:cNvPr>
          <p:cNvGraphicFramePr>
            <a:graphicFrameLocks noGrp="1"/>
          </p:cNvGraphicFramePr>
          <p:nvPr>
            <p:extLst>
              <p:ext uri="{D42A27DB-BD31-4B8C-83A1-F6EECF244321}">
                <p14:modId xmlns:p14="http://schemas.microsoft.com/office/powerpoint/2010/main" val="1116464981"/>
              </p:ext>
            </p:extLst>
          </p:nvPr>
        </p:nvGraphicFramePr>
        <p:xfrm>
          <a:off x="1003851" y="1251154"/>
          <a:ext cx="10187610" cy="5210295"/>
        </p:xfrm>
        <a:graphic>
          <a:graphicData uri="http://schemas.openxmlformats.org/drawingml/2006/table">
            <a:tbl>
              <a:tblPr firstRow="1" firstCol="1" bandRow="1"/>
              <a:tblGrid>
                <a:gridCol w="547274">
                  <a:extLst>
                    <a:ext uri="{9D8B030D-6E8A-4147-A177-3AD203B41FA5}">
                      <a16:colId xmlns:a16="http://schemas.microsoft.com/office/drawing/2014/main" xmlns="" val="2347613826"/>
                    </a:ext>
                  </a:extLst>
                </a:gridCol>
                <a:gridCol w="1487879">
                  <a:extLst>
                    <a:ext uri="{9D8B030D-6E8A-4147-A177-3AD203B41FA5}">
                      <a16:colId xmlns:a16="http://schemas.microsoft.com/office/drawing/2014/main" xmlns="" val="3232846763"/>
                    </a:ext>
                  </a:extLst>
                </a:gridCol>
                <a:gridCol w="8152457">
                  <a:extLst>
                    <a:ext uri="{9D8B030D-6E8A-4147-A177-3AD203B41FA5}">
                      <a16:colId xmlns:a16="http://schemas.microsoft.com/office/drawing/2014/main" xmlns="" val="3893728347"/>
                    </a:ext>
                  </a:extLst>
                </a:gridCol>
              </a:tblGrid>
              <a:tr h="302148">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Data Type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Description &amp; Example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994850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int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32-bit integer. </a:t>
                      </a:r>
                      <a:r>
                        <a:rPr lang="en-IN" sz="1400" b="1"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8</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248414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2</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long</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64-bit integer.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5L</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011200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float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32-bit floating point.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5.5F</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136575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4</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double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64-bit floating point.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10.5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545273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chararray</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character array (string) in Unicode UTF-8 format.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‘tutorials point’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419529"/>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6</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Bytearray</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Byte array (blob).</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818968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7</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Boolean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Boolean value.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true/ false.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527902"/>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8</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Datetime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date-time.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1970-01-01T00:00:00.000+00:00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8362375"/>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9</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Biginteger</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Java BigInteger.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60708090709</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044715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Bigdecimal</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Java BigDecimal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185.98376256272893883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4284435"/>
                  </a:ext>
                </a:extLst>
              </a:tr>
              <a:tr h="302148">
                <a:tc gridSpan="3">
                  <a:txBody>
                    <a:bodyPr/>
                    <a:lstStyle/>
                    <a:p>
                      <a:pPr algn="ct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Complex Types</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46276632"/>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11</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Tuple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tuple is an ordered set of fields.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(raja, 30)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7237070"/>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12</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Bag</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bag is a collection of tuples.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{(raju,30),(Mohhammad,45)}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1796091"/>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Map</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Map is a set of key-value pairs. </a:t>
                      </a:r>
                      <a:r>
                        <a:rPr lang="en-IN" sz="1400" b="1"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 ‘</a:t>
                      </a:r>
                      <a:r>
                        <a:rPr lang="en-IN" sz="1400" kern="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name’#’Raju</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‘age’#30]</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8033870"/>
                  </a:ext>
                </a:extLst>
              </a:tr>
            </a:tbl>
          </a:graphicData>
        </a:graphic>
      </p:graphicFrame>
      <p:sp>
        <p:nvSpPr>
          <p:cNvPr id="3" name="TextBox 2">
            <a:extLst>
              <a:ext uri="{FF2B5EF4-FFF2-40B4-BE49-F238E27FC236}">
                <a16:creationId xmlns:a16="http://schemas.microsoft.com/office/drawing/2014/main" xmlns="" id="{F3BCD026-39A9-8B28-4EF2-D88CD7707D0B}"/>
              </a:ext>
            </a:extLst>
          </p:cNvPr>
          <p:cNvSpPr txBox="1"/>
          <p:nvPr/>
        </p:nvSpPr>
        <p:spPr>
          <a:xfrm>
            <a:off x="1003851" y="725557"/>
            <a:ext cx="2126975" cy="369332"/>
          </a:xfrm>
          <a:prstGeom prst="rect">
            <a:avLst/>
          </a:prstGeom>
          <a:noFill/>
        </p:spPr>
        <p:txBody>
          <a:bodyPr wrap="square" rtlCol="0">
            <a:spAutoFit/>
          </a:bodyPr>
          <a:lstStyle/>
          <a:p>
            <a:r>
              <a:rPr lang="en-IN" b="1" dirty="0">
                <a:solidFill>
                  <a:srgbClr val="0000FF"/>
                </a:solidFill>
                <a:latin typeface="Cambria" panose="02040503050406030204" pitchFamily="18" charset="0"/>
                <a:ea typeface="Cambria" panose="02040503050406030204" pitchFamily="18" charset="0"/>
              </a:rPr>
              <a:t>PIG DATA TYPES</a:t>
            </a:r>
          </a:p>
        </p:txBody>
      </p:sp>
    </p:spTree>
    <p:extLst>
      <p:ext uri="{BB962C8B-B14F-4D97-AF65-F5344CB8AC3E}">
        <p14:creationId xmlns:p14="http://schemas.microsoft.com/office/powerpoint/2010/main" val="81348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xmlns="" id="{7B4E6621-2E6F-6AA6-B387-C3E7577573A1}"/>
              </a:ext>
            </a:extLst>
          </p:cNvPr>
          <p:cNvSpPr/>
          <p:nvPr/>
        </p:nvSpPr>
        <p:spPr>
          <a:xfrm>
            <a:off x="3887708" y="2335037"/>
            <a:ext cx="441659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SCHEMAS</a:t>
            </a:r>
          </a:p>
        </p:txBody>
      </p:sp>
    </p:spTree>
    <p:extLst>
      <p:ext uri="{BB962C8B-B14F-4D97-AF65-F5344CB8AC3E}">
        <p14:creationId xmlns:p14="http://schemas.microsoft.com/office/powerpoint/2010/main" val="2224884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B0632802-7B91-A0EC-13F5-1507361B2B68}"/>
              </a:ext>
            </a:extLst>
          </p:cNvPr>
          <p:cNvSpPr txBox="1"/>
          <p:nvPr/>
        </p:nvSpPr>
        <p:spPr>
          <a:xfrm>
            <a:off x="516835" y="606287"/>
            <a:ext cx="10913165" cy="632532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IN" sz="1600" dirty="0">
                <a:solidFill>
                  <a:schemeClr val="bg2"/>
                </a:solidFill>
                <a:latin typeface="Cambria" panose="02040503050406030204" pitchFamily="18" charset="0"/>
                <a:ea typeface="Cambria" panose="02040503050406030204" pitchFamily="18" charset="0"/>
              </a:rPr>
              <a:t>Schemas enable to assign names and types to fields .</a:t>
            </a:r>
          </a:p>
          <a:p>
            <a:pPr marL="285750" indent="-285750">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Schemas are optional but we encourage you to use them whenever possible; type declarations result in better parse-time error checking and more efficient code execution. </a:t>
            </a:r>
          </a:p>
          <a:p>
            <a:pPr marL="285750" indent="-285750">
              <a:lnSpc>
                <a:spcPct val="150000"/>
              </a:lnSpc>
              <a:buFont typeface="Wingdings" panose="05000000000000000000" pitchFamily="2" charset="2"/>
              <a:buChar char="v"/>
            </a:pPr>
            <a:r>
              <a:rPr lang="en-US" sz="1600" dirty="0">
                <a:solidFill>
                  <a:srgbClr val="333333"/>
                </a:solidFill>
                <a:latin typeface="Cambria" panose="02040503050406030204" pitchFamily="18" charset="0"/>
                <a:ea typeface="Cambria" panose="02040503050406030204" pitchFamily="18" charset="0"/>
              </a:rPr>
              <a:t>Schema can be defined for both names and types of the fields</a:t>
            </a:r>
          </a:p>
          <a:p>
            <a:pPr marL="285750" indent="-285750">
              <a:lnSpc>
                <a:spcPct val="150000"/>
              </a:lnSpc>
              <a:buFont typeface="Wingdings" panose="05000000000000000000" pitchFamily="2" charset="2"/>
              <a:buChar char="v"/>
            </a:pPr>
            <a:r>
              <a:rPr lang="en-US" sz="1600" dirty="0">
                <a:solidFill>
                  <a:srgbClr val="333333"/>
                </a:solidFill>
                <a:latin typeface="Cambria" panose="02040503050406030204" pitchFamily="18" charset="0"/>
                <a:ea typeface="Cambria" panose="02040503050406030204" pitchFamily="18" charset="0"/>
              </a:rPr>
              <a:t>Schema can be defined only for field names,</a:t>
            </a:r>
            <a:r>
              <a:rPr lang="en-US" sz="1600" b="0" i="0" dirty="0">
                <a:solidFill>
                  <a:srgbClr val="333333"/>
                </a:solidFill>
                <a:effectLst/>
                <a:latin typeface="Cambria" panose="02040503050406030204" pitchFamily="18" charset="0"/>
                <a:ea typeface="Cambria" panose="02040503050406030204" pitchFamily="18" charset="0"/>
              </a:rPr>
              <a:t> in this case, the field type defaults to </a:t>
            </a:r>
            <a:r>
              <a:rPr lang="en-US" sz="1600" b="0" i="0" dirty="0" err="1">
                <a:solidFill>
                  <a:srgbClr val="333333"/>
                </a:solidFill>
                <a:effectLst/>
                <a:latin typeface="Cambria" panose="02040503050406030204" pitchFamily="18" charset="0"/>
                <a:ea typeface="Cambria" panose="02040503050406030204" pitchFamily="18" charset="0"/>
              </a:rPr>
              <a:t>bytearray</a:t>
            </a:r>
            <a:r>
              <a:rPr lang="en-US" sz="1600" b="0" i="0" dirty="0">
                <a:solidFill>
                  <a:srgbClr val="333333"/>
                </a:solidFill>
                <a:effectLst/>
                <a:latin typeface="Cambria" panose="02040503050406030204" pitchFamily="18" charset="0"/>
                <a:ea typeface="Cambria" panose="02040503050406030204" pitchFamily="18" charset="0"/>
              </a:rPr>
              <a:t>. Here fields can be referred through names </a:t>
            </a:r>
          </a:p>
          <a:p>
            <a:pPr marL="285750" indent="-285750">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Schema may not be defined ; in this case, the field is un-named and the field type defaults to </a:t>
            </a:r>
            <a:r>
              <a:rPr lang="en-US" sz="1600" b="0" i="0" dirty="0" err="1">
                <a:solidFill>
                  <a:srgbClr val="333333"/>
                </a:solidFill>
                <a:effectLst/>
                <a:latin typeface="Cambria" panose="02040503050406030204" pitchFamily="18" charset="0"/>
                <a:ea typeface="Cambria" panose="02040503050406030204" pitchFamily="18" charset="0"/>
              </a:rPr>
              <a:t>bytearray</a:t>
            </a:r>
            <a:r>
              <a:rPr lang="en-US" sz="1600" b="0" i="0" dirty="0">
                <a:solidFill>
                  <a:srgbClr val="333333"/>
                </a:solidFill>
                <a:effectLst/>
                <a:latin typeface="Cambria" panose="02040503050406030204" pitchFamily="18" charset="0"/>
                <a:ea typeface="Cambria" panose="02040503050406030204" pitchFamily="18" charset="0"/>
              </a:rPr>
              <a:t>. Here the fields can be referred through positional notation like $1,$2,etc..</a:t>
            </a:r>
          </a:p>
          <a:p>
            <a:pPr algn="l">
              <a:lnSpc>
                <a:spcPct val="150000"/>
              </a:lnSpc>
            </a:pPr>
            <a:r>
              <a:rPr lang="en-US" sz="1600" b="1" i="0" dirty="0">
                <a:solidFill>
                  <a:srgbClr val="333333"/>
                </a:solidFill>
                <a:effectLst/>
                <a:latin typeface="Cambria" panose="02040503050406030204" pitchFamily="18" charset="0"/>
                <a:ea typeface="Cambria" panose="02040503050406030204" pitchFamily="18" charset="0"/>
              </a:rPr>
              <a:t>Unknown Schema Handling</a:t>
            </a:r>
            <a:endParaRPr lang="en-US" sz="1600" b="0" i="0" dirty="0">
              <a:solidFill>
                <a:srgbClr val="333333"/>
              </a:solidFill>
              <a:effectLst/>
              <a:latin typeface="Cambria" panose="02040503050406030204" pitchFamily="18" charset="0"/>
              <a:ea typeface="Cambria" panose="02040503050406030204" pitchFamily="18" charset="0"/>
            </a:endParaRPr>
          </a:p>
          <a:p>
            <a:pPr marL="285750" indent="-285750" algn="l">
              <a:lnSpc>
                <a:spcPct val="150000"/>
              </a:lnSpc>
              <a:buFont typeface="Wingdings" panose="05000000000000000000" pitchFamily="2" charset="2"/>
              <a:buChar char="v"/>
            </a:pPr>
            <a:r>
              <a:rPr lang="en-US" sz="1400" b="0" i="0" dirty="0">
                <a:solidFill>
                  <a:srgbClr val="333333"/>
                </a:solidFill>
                <a:effectLst/>
                <a:latin typeface="Cambria" panose="02040503050406030204" pitchFamily="18" charset="0"/>
                <a:ea typeface="Cambria" panose="02040503050406030204" pitchFamily="18" charset="0"/>
              </a:rPr>
              <a:t>When you JOIN/COGROUP/CROSS multiple relations, if any relation has an unknown schema (or no defined schema, also referred to as a null schema), the schema for the resulting relation is null.</a:t>
            </a:r>
          </a:p>
          <a:p>
            <a:pPr marL="285750" indent="-285750" algn="l">
              <a:lnSpc>
                <a:spcPct val="150000"/>
              </a:lnSpc>
              <a:buFont typeface="Wingdings" panose="05000000000000000000" pitchFamily="2" charset="2"/>
              <a:buChar char="v"/>
            </a:pPr>
            <a:r>
              <a:rPr lang="en-US" sz="1400" b="0" i="0" dirty="0">
                <a:solidFill>
                  <a:srgbClr val="333333"/>
                </a:solidFill>
                <a:effectLst/>
                <a:latin typeface="Cambria" panose="02040503050406030204" pitchFamily="18" charset="0"/>
                <a:ea typeface="Cambria" panose="02040503050406030204" pitchFamily="18" charset="0"/>
              </a:rPr>
              <a:t>If you UNION two relations with incompatible schema, the schema for resulting relation is null.</a:t>
            </a:r>
          </a:p>
          <a:p>
            <a:pPr>
              <a:lnSpc>
                <a:spcPct val="150000"/>
              </a:lnSpc>
            </a:pPr>
            <a:r>
              <a:rPr lang="en-IN" sz="1400" b="1" dirty="0">
                <a:solidFill>
                  <a:schemeClr val="bg2"/>
                </a:solidFill>
                <a:latin typeface="Cambria" panose="02040503050406030204" pitchFamily="18" charset="0"/>
                <a:ea typeface="Cambria" panose="02040503050406030204" pitchFamily="18" charset="0"/>
              </a:rPr>
              <a:t>Schema Merging</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In Pig, no need to declare the schema for every new relation in the data flow</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p</a:t>
            </a:r>
            <a:r>
              <a:rPr lang="en-IN" sz="1400" b="0" i="0" dirty="0">
                <a:solidFill>
                  <a:schemeClr val="bg2"/>
                </a:solidFill>
                <a:effectLst/>
                <a:latin typeface="Cambria" panose="02040503050406030204" pitchFamily="18" charset="0"/>
                <a:ea typeface="Cambria" panose="02040503050406030204" pitchFamily="18" charset="0"/>
              </a:rPr>
              <a:t>ig can figure out the resulting schemas for the output of a relational operation by considering the schema of the input relation</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Filter , limit are the operators who resultant relation schema is same as input schema</a:t>
            </a:r>
            <a:endParaRPr lang="en-US" sz="1200" b="0" i="0" dirty="0">
              <a:solidFill>
                <a:srgbClr val="333333"/>
              </a:solidFill>
              <a:effectLst/>
              <a:latin typeface="Cambria" panose="02040503050406030204" pitchFamily="18" charset="0"/>
              <a:ea typeface="Cambria" panose="02040503050406030204" pitchFamily="18" charset="0"/>
            </a:endParaRPr>
          </a:p>
          <a:p>
            <a:pPr marL="285750" indent="-285750" algn="l">
              <a:lnSpc>
                <a:spcPct val="150000"/>
              </a:lnSpc>
              <a:buFont typeface="Wingdings" panose="05000000000000000000" pitchFamily="2" charset="2"/>
              <a:buChar char="v"/>
            </a:pPr>
            <a:endParaRPr lang="en-US" sz="1400" b="0" i="0" dirty="0">
              <a:solidFill>
                <a:srgbClr val="333333"/>
              </a:solidFill>
              <a:effectLst/>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v"/>
            </a:pPr>
            <a:endParaRPr lang="en-IN" sz="16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575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xmlns="" id="{7B4E6621-2E6F-6AA6-B387-C3E7577573A1}"/>
              </a:ext>
            </a:extLst>
          </p:cNvPr>
          <p:cNvSpPr/>
          <p:nvPr/>
        </p:nvSpPr>
        <p:spPr>
          <a:xfrm>
            <a:off x="1136950" y="2335037"/>
            <a:ext cx="99181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 Pig Latin Built in Functions</a:t>
            </a:r>
          </a:p>
        </p:txBody>
      </p:sp>
    </p:spTree>
    <p:extLst>
      <p:ext uri="{BB962C8B-B14F-4D97-AF65-F5344CB8AC3E}">
        <p14:creationId xmlns:p14="http://schemas.microsoft.com/office/powerpoint/2010/main" val="3874765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15" name="Group 114">
            <a:extLst>
              <a:ext uri="{FF2B5EF4-FFF2-40B4-BE49-F238E27FC236}">
                <a16:creationId xmlns:a16="http://schemas.microsoft.com/office/drawing/2014/main" xmlns="" id="{DC28632B-E42D-9612-8E6F-457DA88256D6}"/>
              </a:ext>
            </a:extLst>
          </p:cNvPr>
          <p:cNvGrpSpPr/>
          <p:nvPr/>
        </p:nvGrpSpPr>
        <p:grpSpPr>
          <a:xfrm>
            <a:off x="969520" y="505838"/>
            <a:ext cx="10023157" cy="5815449"/>
            <a:chOff x="969521" y="505838"/>
            <a:chExt cx="9585832" cy="5815449"/>
          </a:xfrm>
        </p:grpSpPr>
        <p:sp>
          <p:nvSpPr>
            <p:cNvPr id="2" name="Rectangle: Rounded Corners 1">
              <a:extLst>
                <a:ext uri="{FF2B5EF4-FFF2-40B4-BE49-F238E27FC236}">
                  <a16:creationId xmlns:a16="http://schemas.microsoft.com/office/drawing/2014/main" xmlns="" id="{AD969470-EC32-6995-9591-AC52CFEDE144}"/>
                </a:ext>
              </a:extLst>
            </p:cNvPr>
            <p:cNvSpPr/>
            <p:nvPr/>
          </p:nvSpPr>
          <p:spPr>
            <a:xfrm>
              <a:off x="3959158" y="505838"/>
              <a:ext cx="3073940"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Built in Functions</a:t>
              </a:r>
            </a:p>
          </p:txBody>
        </p:sp>
        <p:sp>
          <p:nvSpPr>
            <p:cNvPr id="6" name="Rectangle: Rounded Corners 5">
              <a:extLst>
                <a:ext uri="{FF2B5EF4-FFF2-40B4-BE49-F238E27FC236}">
                  <a16:creationId xmlns:a16="http://schemas.microsoft.com/office/drawing/2014/main" xmlns="" id="{269A4CDA-75B4-9896-1485-AA0214BD000B}"/>
                </a:ext>
              </a:extLst>
            </p:cNvPr>
            <p:cNvSpPr/>
            <p:nvPr/>
          </p:nvSpPr>
          <p:spPr>
            <a:xfrm>
              <a:off x="3398196" y="1883923"/>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Math Functions</a:t>
              </a:r>
            </a:p>
          </p:txBody>
        </p:sp>
        <p:sp>
          <p:nvSpPr>
            <p:cNvPr id="8" name="Rectangle: Rounded Corners 7">
              <a:extLst>
                <a:ext uri="{FF2B5EF4-FFF2-40B4-BE49-F238E27FC236}">
                  <a16:creationId xmlns:a16="http://schemas.microsoft.com/office/drawing/2014/main" xmlns="" id="{8C5657C2-3F16-1393-CE4B-F207941CC2F9}"/>
                </a:ext>
              </a:extLst>
            </p:cNvPr>
            <p:cNvSpPr/>
            <p:nvPr/>
          </p:nvSpPr>
          <p:spPr>
            <a:xfrm>
              <a:off x="5763638" y="1880680"/>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String Functions</a:t>
              </a:r>
            </a:p>
          </p:txBody>
        </p:sp>
        <p:sp>
          <p:nvSpPr>
            <p:cNvPr id="9" name="Rectangle: Rounded Corners 8">
              <a:extLst>
                <a:ext uri="{FF2B5EF4-FFF2-40B4-BE49-F238E27FC236}">
                  <a16:creationId xmlns:a16="http://schemas.microsoft.com/office/drawing/2014/main" xmlns="" id="{76345B39-3D79-FE1F-1026-5EE069146DE7}"/>
                </a:ext>
              </a:extLst>
            </p:cNvPr>
            <p:cNvSpPr/>
            <p:nvPr/>
          </p:nvSpPr>
          <p:spPr>
            <a:xfrm>
              <a:off x="7999379" y="1880680"/>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Data/Time Functions</a:t>
              </a:r>
            </a:p>
          </p:txBody>
        </p:sp>
        <p:sp>
          <p:nvSpPr>
            <p:cNvPr id="4" name="Rectangle: Rounded Corners 3">
              <a:extLst>
                <a:ext uri="{FF2B5EF4-FFF2-40B4-BE49-F238E27FC236}">
                  <a16:creationId xmlns:a16="http://schemas.microsoft.com/office/drawing/2014/main" xmlns="" id="{D1798A28-48D1-FF4B-D270-1E5259262D71}"/>
                </a:ext>
              </a:extLst>
            </p:cNvPr>
            <p:cNvSpPr/>
            <p:nvPr/>
          </p:nvSpPr>
          <p:spPr>
            <a:xfrm>
              <a:off x="969524" y="1883923"/>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Eval Functions</a:t>
              </a:r>
            </a:p>
          </p:txBody>
        </p:sp>
        <p:cxnSp>
          <p:nvCxnSpPr>
            <p:cNvPr id="11" name="Straight Connector 10">
              <a:extLst>
                <a:ext uri="{FF2B5EF4-FFF2-40B4-BE49-F238E27FC236}">
                  <a16:creationId xmlns:a16="http://schemas.microsoft.com/office/drawing/2014/main" xmlns="" id="{CE622106-5AEA-175F-C8A5-D54ABC921EC9}"/>
                </a:ext>
              </a:extLst>
            </p:cNvPr>
            <p:cNvCxnSpPr/>
            <p:nvPr/>
          </p:nvCxnSpPr>
          <p:spPr>
            <a:xfrm>
              <a:off x="969524" y="2561616"/>
              <a:ext cx="0" cy="2808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649743CA-D46E-A37E-2EB7-ED6CF16B15E0}"/>
                </a:ext>
              </a:extLst>
            </p:cNvPr>
            <p:cNvCxnSpPr/>
            <p:nvPr/>
          </p:nvCxnSpPr>
          <p:spPr>
            <a:xfrm>
              <a:off x="969524" y="304475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DABC0ACB-1A0C-125E-A28B-4B3FA40ED89C}"/>
                </a:ext>
              </a:extLst>
            </p:cNvPr>
            <p:cNvSpPr/>
            <p:nvPr/>
          </p:nvSpPr>
          <p:spPr>
            <a:xfrm>
              <a:off x="1606684" y="2853979"/>
              <a:ext cx="68135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MAX</a:t>
              </a:r>
            </a:p>
          </p:txBody>
        </p:sp>
        <p:sp>
          <p:nvSpPr>
            <p:cNvPr id="15" name="Rectangle 14">
              <a:extLst>
                <a:ext uri="{FF2B5EF4-FFF2-40B4-BE49-F238E27FC236}">
                  <a16:creationId xmlns:a16="http://schemas.microsoft.com/office/drawing/2014/main" xmlns="" id="{49F85DCF-8B2C-D367-6EFC-98EB51BE64F3}"/>
                </a:ext>
              </a:extLst>
            </p:cNvPr>
            <p:cNvSpPr/>
            <p:nvPr/>
          </p:nvSpPr>
          <p:spPr>
            <a:xfrm>
              <a:off x="1559943" y="3417426"/>
              <a:ext cx="78780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MIN</a:t>
              </a:r>
            </a:p>
          </p:txBody>
        </p:sp>
        <p:sp>
          <p:nvSpPr>
            <p:cNvPr id="16" name="Rectangle 15">
              <a:extLst>
                <a:ext uri="{FF2B5EF4-FFF2-40B4-BE49-F238E27FC236}">
                  <a16:creationId xmlns:a16="http://schemas.microsoft.com/office/drawing/2014/main" xmlns="" id="{583CFA25-ABC0-9C01-2E2B-89E10B5843BD}"/>
                </a:ext>
              </a:extLst>
            </p:cNvPr>
            <p:cNvSpPr/>
            <p:nvPr/>
          </p:nvSpPr>
          <p:spPr>
            <a:xfrm>
              <a:off x="1577356" y="3972127"/>
              <a:ext cx="787803"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SUM</a:t>
              </a:r>
            </a:p>
          </p:txBody>
        </p:sp>
        <p:sp>
          <p:nvSpPr>
            <p:cNvPr id="17" name="Rectangle 16">
              <a:extLst>
                <a:ext uri="{FF2B5EF4-FFF2-40B4-BE49-F238E27FC236}">
                  <a16:creationId xmlns:a16="http://schemas.microsoft.com/office/drawing/2014/main" xmlns="" id="{AAB343E7-C0DE-9014-B25C-694D6879F371}"/>
                </a:ext>
              </a:extLst>
            </p:cNvPr>
            <p:cNvSpPr/>
            <p:nvPr/>
          </p:nvSpPr>
          <p:spPr>
            <a:xfrm>
              <a:off x="1559943" y="4536330"/>
              <a:ext cx="77165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AVG</a:t>
              </a:r>
            </a:p>
          </p:txBody>
        </p:sp>
        <p:sp>
          <p:nvSpPr>
            <p:cNvPr id="18" name="Rectangle 17">
              <a:extLst>
                <a:ext uri="{FF2B5EF4-FFF2-40B4-BE49-F238E27FC236}">
                  <a16:creationId xmlns:a16="http://schemas.microsoft.com/office/drawing/2014/main" xmlns="" id="{A8352EC5-AF02-1176-9ED6-E1CBEBF078AF}"/>
                </a:ext>
              </a:extLst>
            </p:cNvPr>
            <p:cNvSpPr/>
            <p:nvPr/>
          </p:nvSpPr>
          <p:spPr>
            <a:xfrm>
              <a:off x="1505564" y="5184842"/>
              <a:ext cx="94971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COUNT</a:t>
              </a:r>
            </a:p>
          </p:txBody>
        </p:sp>
        <p:cxnSp>
          <p:nvCxnSpPr>
            <p:cNvPr id="19" name="Straight Arrow Connector 18">
              <a:extLst>
                <a:ext uri="{FF2B5EF4-FFF2-40B4-BE49-F238E27FC236}">
                  <a16:creationId xmlns:a16="http://schemas.microsoft.com/office/drawing/2014/main" xmlns="" id="{BD6B9603-0C6F-687E-9C07-0A03691F80B7}"/>
                </a:ext>
              </a:extLst>
            </p:cNvPr>
            <p:cNvCxnSpPr/>
            <p:nvPr/>
          </p:nvCxnSpPr>
          <p:spPr>
            <a:xfrm>
              <a:off x="969523" y="3613825"/>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5A8DB01C-C76D-23BC-67CF-7597E9986384}"/>
                </a:ext>
              </a:extLst>
            </p:cNvPr>
            <p:cNvCxnSpPr/>
            <p:nvPr/>
          </p:nvCxnSpPr>
          <p:spPr>
            <a:xfrm>
              <a:off x="969523" y="415695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E71CBA0-D301-A42C-6572-DFDE07922CF0}"/>
                </a:ext>
              </a:extLst>
            </p:cNvPr>
            <p:cNvCxnSpPr/>
            <p:nvPr/>
          </p:nvCxnSpPr>
          <p:spPr>
            <a:xfrm>
              <a:off x="969522" y="4721156"/>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0DBA68AF-C143-1E25-CFD9-1C5052797532}"/>
                </a:ext>
              </a:extLst>
            </p:cNvPr>
            <p:cNvCxnSpPr/>
            <p:nvPr/>
          </p:nvCxnSpPr>
          <p:spPr>
            <a:xfrm>
              <a:off x="969521" y="536966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14EEEF-F9E7-7339-1937-4B0ADC7CDA0B}"/>
                </a:ext>
              </a:extLst>
            </p:cNvPr>
            <p:cNvCxnSpPr>
              <a:cxnSpLocks/>
            </p:cNvCxnSpPr>
            <p:nvPr/>
          </p:nvCxnSpPr>
          <p:spPr>
            <a:xfrm>
              <a:off x="3488349" y="2569920"/>
              <a:ext cx="0" cy="28866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xmlns="" id="{35409924-DC8B-12D3-AB51-A7ADF4DBE89E}"/>
                </a:ext>
              </a:extLst>
            </p:cNvPr>
            <p:cNvCxnSpPr/>
            <p:nvPr/>
          </p:nvCxnSpPr>
          <p:spPr>
            <a:xfrm>
              <a:off x="3488349" y="3053062"/>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087D1197-6882-9E6B-627B-62ED990E4DEF}"/>
                </a:ext>
              </a:extLst>
            </p:cNvPr>
            <p:cNvSpPr/>
            <p:nvPr/>
          </p:nvSpPr>
          <p:spPr>
            <a:xfrm>
              <a:off x="4125509" y="2862283"/>
              <a:ext cx="68135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CEIL</a:t>
              </a:r>
            </a:p>
          </p:txBody>
        </p:sp>
        <p:sp>
          <p:nvSpPr>
            <p:cNvPr id="27" name="Rectangle 26">
              <a:extLst>
                <a:ext uri="{FF2B5EF4-FFF2-40B4-BE49-F238E27FC236}">
                  <a16:creationId xmlns:a16="http://schemas.microsoft.com/office/drawing/2014/main" xmlns="" id="{80EDAEFF-C7DE-83F9-531A-531B954C2237}"/>
                </a:ext>
              </a:extLst>
            </p:cNvPr>
            <p:cNvSpPr/>
            <p:nvPr/>
          </p:nvSpPr>
          <p:spPr>
            <a:xfrm>
              <a:off x="4078768" y="3425730"/>
              <a:ext cx="895336"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FLOOR</a:t>
              </a:r>
            </a:p>
          </p:txBody>
        </p:sp>
        <p:sp>
          <p:nvSpPr>
            <p:cNvPr id="28" name="Rectangle 27">
              <a:extLst>
                <a:ext uri="{FF2B5EF4-FFF2-40B4-BE49-F238E27FC236}">
                  <a16:creationId xmlns:a16="http://schemas.microsoft.com/office/drawing/2014/main" xmlns="" id="{04E70332-D7EB-653A-CF75-9962A3FBD197}"/>
                </a:ext>
              </a:extLst>
            </p:cNvPr>
            <p:cNvSpPr/>
            <p:nvPr/>
          </p:nvSpPr>
          <p:spPr>
            <a:xfrm>
              <a:off x="4138527" y="3980431"/>
              <a:ext cx="5966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ABS</a:t>
              </a:r>
            </a:p>
          </p:txBody>
        </p:sp>
        <p:sp>
          <p:nvSpPr>
            <p:cNvPr id="29" name="Rectangle 28">
              <a:extLst>
                <a:ext uri="{FF2B5EF4-FFF2-40B4-BE49-F238E27FC236}">
                  <a16:creationId xmlns:a16="http://schemas.microsoft.com/office/drawing/2014/main" xmlns="" id="{0C027B09-28D3-6F3E-DBE2-41374D211E53}"/>
                </a:ext>
              </a:extLst>
            </p:cNvPr>
            <p:cNvSpPr/>
            <p:nvPr/>
          </p:nvSpPr>
          <p:spPr>
            <a:xfrm>
              <a:off x="4078768" y="4544634"/>
              <a:ext cx="87103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ROUND</a:t>
              </a:r>
            </a:p>
          </p:txBody>
        </p:sp>
        <p:sp>
          <p:nvSpPr>
            <p:cNvPr id="30" name="Rectangle 29">
              <a:extLst>
                <a:ext uri="{FF2B5EF4-FFF2-40B4-BE49-F238E27FC236}">
                  <a16:creationId xmlns:a16="http://schemas.microsoft.com/office/drawing/2014/main" xmlns="" id="{9EF2C2D5-38B5-DA4C-D55F-D3628018D6B0}"/>
                </a:ext>
              </a:extLst>
            </p:cNvPr>
            <p:cNvSpPr/>
            <p:nvPr/>
          </p:nvSpPr>
          <p:spPr>
            <a:xfrm>
              <a:off x="4024389" y="5193146"/>
              <a:ext cx="94971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SQRT</a:t>
              </a:r>
            </a:p>
          </p:txBody>
        </p:sp>
        <p:cxnSp>
          <p:nvCxnSpPr>
            <p:cNvPr id="31" name="Straight Arrow Connector 30">
              <a:extLst>
                <a:ext uri="{FF2B5EF4-FFF2-40B4-BE49-F238E27FC236}">
                  <a16:creationId xmlns:a16="http://schemas.microsoft.com/office/drawing/2014/main" xmlns="" id="{61A7C1DF-838B-0060-DEF1-8CB1B7D1B837}"/>
                </a:ext>
              </a:extLst>
            </p:cNvPr>
            <p:cNvCxnSpPr/>
            <p:nvPr/>
          </p:nvCxnSpPr>
          <p:spPr>
            <a:xfrm>
              <a:off x="3488348" y="3622129"/>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9D82F3B1-9EAB-9A7C-D890-B823DC6CA608}"/>
                </a:ext>
              </a:extLst>
            </p:cNvPr>
            <p:cNvCxnSpPr/>
            <p:nvPr/>
          </p:nvCxnSpPr>
          <p:spPr>
            <a:xfrm>
              <a:off x="3488348" y="4165257"/>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652AD29-454E-DE78-9259-EBC55A597D81}"/>
                </a:ext>
              </a:extLst>
            </p:cNvPr>
            <p:cNvCxnSpPr/>
            <p:nvPr/>
          </p:nvCxnSpPr>
          <p:spPr>
            <a:xfrm>
              <a:off x="3488347" y="4729460"/>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FED47E4-84F7-79BA-3299-A7F689049069}"/>
                </a:ext>
              </a:extLst>
            </p:cNvPr>
            <p:cNvCxnSpPr/>
            <p:nvPr/>
          </p:nvCxnSpPr>
          <p:spPr>
            <a:xfrm>
              <a:off x="3488346" y="5377972"/>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7D63687-DE71-CC49-6883-2A94502035EB}"/>
                </a:ext>
              </a:extLst>
            </p:cNvPr>
            <p:cNvCxnSpPr>
              <a:cxnSpLocks/>
            </p:cNvCxnSpPr>
            <p:nvPr/>
          </p:nvCxnSpPr>
          <p:spPr>
            <a:xfrm>
              <a:off x="5908505" y="2689375"/>
              <a:ext cx="0" cy="36319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xmlns="" id="{7DA7828E-6005-D425-B959-CC942F456D4F}"/>
                </a:ext>
              </a:extLst>
            </p:cNvPr>
            <p:cNvCxnSpPr>
              <a:cxnSpLocks/>
            </p:cNvCxnSpPr>
            <p:nvPr/>
          </p:nvCxnSpPr>
          <p:spPr>
            <a:xfrm>
              <a:off x="5884676" y="3043123"/>
              <a:ext cx="550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3989E929-DB00-1ED5-551D-DAEEB234EDC0}"/>
                </a:ext>
              </a:extLst>
            </p:cNvPr>
            <p:cNvSpPr/>
            <p:nvPr/>
          </p:nvSpPr>
          <p:spPr>
            <a:xfrm>
              <a:off x="6476091" y="2852344"/>
              <a:ext cx="84859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UPPER</a:t>
              </a:r>
            </a:p>
          </p:txBody>
        </p:sp>
        <p:sp>
          <p:nvSpPr>
            <p:cNvPr id="38" name="Rectangle 37">
              <a:extLst>
                <a:ext uri="{FF2B5EF4-FFF2-40B4-BE49-F238E27FC236}">
                  <a16:creationId xmlns:a16="http://schemas.microsoft.com/office/drawing/2014/main" xmlns="" id="{0056D8CC-DD63-3F25-20FF-1D018AF9F196}"/>
                </a:ext>
              </a:extLst>
            </p:cNvPr>
            <p:cNvSpPr/>
            <p:nvPr/>
          </p:nvSpPr>
          <p:spPr>
            <a:xfrm>
              <a:off x="6429350" y="3205858"/>
              <a:ext cx="94617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LOWER</a:t>
              </a:r>
            </a:p>
          </p:txBody>
        </p:sp>
        <p:sp>
          <p:nvSpPr>
            <p:cNvPr id="39" name="Rectangle 38">
              <a:extLst>
                <a:ext uri="{FF2B5EF4-FFF2-40B4-BE49-F238E27FC236}">
                  <a16:creationId xmlns:a16="http://schemas.microsoft.com/office/drawing/2014/main" xmlns="" id="{45CDB631-4F14-ABD9-0323-1E800E720887}"/>
                </a:ext>
              </a:extLst>
            </p:cNvPr>
            <p:cNvSpPr/>
            <p:nvPr/>
          </p:nvSpPr>
          <p:spPr>
            <a:xfrm>
              <a:off x="6376460" y="3602476"/>
              <a:ext cx="1287748"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SUBSTRING</a:t>
              </a:r>
            </a:p>
          </p:txBody>
        </p:sp>
        <p:sp>
          <p:nvSpPr>
            <p:cNvPr id="40" name="Rectangle 39">
              <a:extLst>
                <a:ext uri="{FF2B5EF4-FFF2-40B4-BE49-F238E27FC236}">
                  <a16:creationId xmlns:a16="http://schemas.microsoft.com/office/drawing/2014/main" xmlns="" id="{79A73DCA-488F-AF11-C332-749033388162}"/>
                </a:ext>
              </a:extLst>
            </p:cNvPr>
            <p:cNvSpPr/>
            <p:nvPr/>
          </p:nvSpPr>
          <p:spPr>
            <a:xfrm>
              <a:off x="6411128" y="3945159"/>
              <a:ext cx="1032193"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REPLACE</a:t>
              </a:r>
            </a:p>
          </p:txBody>
        </p:sp>
        <p:sp>
          <p:nvSpPr>
            <p:cNvPr id="41" name="Rectangle 40">
              <a:extLst>
                <a:ext uri="{FF2B5EF4-FFF2-40B4-BE49-F238E27FC236}">
                  <a16:creationId xmlns:a16="http://schemas.microsoft.com/office/drawing/2014/main" xmlns="" id="{3030D127-88BC-7C38-726C-AF8E3F056BCA}"/>
                </a:ext>
              </a:extLst>
            </p:cNvPr>
            <p:cNvSpPr/>
            <p:nvPr/>
          </p:nvSpPr>
          <p:spPr>
            <a:xfrm>
              <a:off x="6393404" y="4311133"/>
              <a:ext cx="1042904"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INDEXOF</a:t>
              </a:r>
            </a:p>
          </p:txBody>
        </p:sp>
        <p:cxnSp>
          <p:nvCxnSpPr>
            <p:cNvPr id="42" name="Straight Arrow Connector 41">
              <a:extLst>
                <a:ext uri="{FF2B5EF4-FFF2-40B4-BE49-F238E27FC236}">
                  <a16:creationId xmlns:a16="http://schemas.microsoft.com/office/drawing/2014/main" xmlns="" id="{D0F540E7-4703-1861-8DA5-189A69D7FC55}"/>
                </a:ext>
              </a:extLst>
            </p:cNvPr>
            <p:cNvCxnSpPr>
              <a:cxnSpLocks/>
            </p:cNvCxnSpPr>
            <p:nvPr/>
          </p:nvCxnSpPr>
          <p:spPr>
            <a:xfrm>
              <a:off x="5942826" y="3390683"/>
              <a:ext cx="452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1162469E-297B-55CE-DD92-21D6C31FA724}"/>
                </a:ext>
              </a:extLst>
            </p:cNvPr>
            <p:cNvCxnSpPr>
              <a:cxnSpLocks/>
            </p:cNvCxnSpPr>
            <p:nvPr/>
          </p:nvCxnSpPr>
          <p:spPr>
            <a:xfrm>
              <a:off x="5908505" y="3795381"/>
              <a:ext cx="527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9A19A467-C0E3-CBD4-B0F4-43E6B1FFEFA5}"/>
                </a:ext>
              </a:extLst>
            </p:cNvPr>
            <p:cNvCxnSpPr>
              <a:cxnSpLocks/>
            </p:cNvCxnSpPr>
            <p:nvPr/>
          </p:nvCxnSpPr>
          <p:spPr>
            <a:xfrm>
              <a:off x="5908505" y="4165256"/>
              <a:ext cx="511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1B788C8E-2844-35C5-18B0-E3930DB3B82F}"/>
                </a:ext>
              </a:extLst>
            </p:cNvPr>
            <p:cNvCxnSpPr>
              <a:cxnSpLocks/>
            </p:cNvCxnSpPr>
            <p:nvPr/>
          </p:nvCxnSpPr>
          <p:spPr>
            <a:xfrm>
              <a:off x="5852728" y="4514242"/>
              <a:ext cx="558400" cy="1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DCF0CFF3-0F25-DDD0-E867-DCE2BE6698AF}"/>
                </a:ext>
              </a:extLst>
            </p:cNvPr>
            <p:cNvCxnSpPr/>
            <p:nvPr/>
          </p:nvCxnSpPr>
          <p:spPr>
            <a:xfrm>
              <a:off x="8069376" y="2559981"/>
              <a:ext cx="0" cy="2808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xmlns="" id="{787CB1CD-2431-4619-E361-E8DD4441E711}"/>
                </a:ext>
              </a:extLst>
            </p:cNvPr>
            <p:cNvCxnSpPr/>
            <p:nvPr/>
          </p:nvCxnSpPr>
          <p:spPr>
            <a:xfrm>
              <a:off x="8069376" y="304312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37FAD096-25F4-6446-3303-DE3DB300758B}"/>
                </a:ext>
              </a:extLst>
            </p:cNvPr>
            <p:cNvSpPr/>
            <p:nvPr/>
          </p:nvSpPr>
          <p:spPr>
            <a:xfrm>
              <a:off x="8706536" y="2852344"/>
              <a:ext cx="1593281"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CURRENTTIME</a:t>
              </a:r>
            </a:p>
          </p:txBody>
        </p:sp>
        <p:sp>
          <p:nvSpPr>
            <p:cNvPr id="49" name="Rectangle 48">
              <a:extLst>
                <a:ext uri="{FF2B5EF4-FFF2-40B4-BE49-F238E27FC236}">
                  <a16:creationId xmlns:a16="http://schemas.microsoft.com/office/drawing/2014/main" xmlns="" id="{C0CAF12C-5208-489A-137F-1591DC3C09A9}"/>
                </a:ext>
              </a:extLst>
            </p:cNvPr>
            <p:cNvSpPr/>
            <p:nvPr/>
          </p:nvSpPr>
          <p:spPr>
            <a:xfrm>
              <a:off x="8659794" y="3415791"/>
              <a:ext cx="118370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GETDAY</a:t>
              </a:r>
            </a:p>
          </p:txBody>
        </p:sp>
        <p:sp>
          <p:nvSpPr>
            <p:cNvPr id="50" name="Rectangle 49">
              <a:extLst>
                <a:ext uri="{FF2B5EF4-FFF2-40B4-BE49-F238E27FC236}">
                  <a16:creationId xmlns:a16="http://schemas.microsoft.com/office/drawing/2014/main" xmlns="" id="{2998F4EE-DA1C-F615-6E22-75D8836527A5}"/>
                </a:ext>
              </a:extLst>
            </p:cNvPr>
            <p:cNvSpPr/>
            <p:nvPr/>
          </p:nvSpPr>
          <p:spPr>
            <a:xfrm>
              <a:off x="8677208" y="3970492"/>
              <a:ext cx="162260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DAYSBETWEEN</a:t>
              </a:r>
            </a:p>
          </p:txBody>
        </p:sp>
        <p:sp>
          <p:nvSpPr>
            <p:cNvPr id="51" name="Rectangle 50">
              <a:extLst>
                <a:ext uri="{FF2B5EF4-FFF2-40B4-BE49-F238E27FC236}">
                  <a16:creationId xmlns:a16="http://schemas.microsoft.com/office/drawing/2014/main" xmlns="" id="{AD3A2905-E474-0DF6-C144-C033479DFD54}"/>
                </a:ext>
              </a:extLst>
            </p:cNvPr>
            <p:cNvSpPr/>
            <p:nvPr/>
          </p:nvSpPr>
          <p:spPr>
            <a:xfrm>
              <a:off x="8659795" y="4534695"/>
              <a:ext cx="1895558"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WEEKSBETWEEN</a:t>
              </a:r>
            </a:p>
          </p:txBody>
        </p:sp>
        <p:sp>
          <p:nvSpPr>
            <p:cNvPr id="52" name="Rectangle 51">
              <a:extLst>
                <a:ext uri="{FF2B5EF4-FFF2-40B4-BE49-F238E27FC236}">
                  <a16:creationId xmlns:a16="http://schemas.microsoft.com/office/drawing/2014/main" xmlns="" id="{C02C48D8-F962-3F87-E571-8890FDDFB431}"/>
                </a:ext>
              </a:extLst>
            </p:cNvPr>
            <p:cNvSpPr/>
            <p:nvPr/>
          </p:nvSpPr>
          <p:spPr>
            <a:xfrm>
              <a:off x="8443052" y="5183207"/>
              <a:ext cx="157225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GETHOUR</a:t>
              </a:r>
            </a:p>
          </p:txBody>
        </p:sp>
        <p:cxnSp>
          <p:nvCxnSpPr>
            <p:cNvPr id="53" name="Straight Arrow Connector 52">
              <a:extLst>
                <a:ext uri="{FF2B5EF4-FFF2-40B4-BE49-F238E27FC236}">
                  <a16:creationId xmlns:a16="http://schemas.microsoft.com/office/drawing/2014/main" xmlns="" id="{C62FD2EA-D903-C930-6D02-9217C4606113}"/>
                </a:ext>
              </a:extLst>
            </p:cNvPr>
            <p:cNvCxnSpPr/>
            <p:nvPr/>
          </p:nvCxnSpPr>
          <p:spPr>
            <a:xfrm>
              <a:off x="8069375" y="3612190"/>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45C89907-6119-31DE-0F2A-630DDFB13B31}"/>
                </a:ext>
              </a:extLst>
            </p:cNvPr>
            <p:cNvCxnSpPr/>
            <p:nvPr/>
          </p:nvCxnSpPr>
          <p:spPr>
            <a:xfrm>
              <a:off x="8069375" y="415531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FAF7AEA-E292-5906-D481-53A7E9CCA0E5}"/>
                </a:ext>
              </a:extLst>
            </p:cNvPr>
            <p:cNvCxnSpPr/>
            <p:nvPr/>
          </p:nvCxnSpPr>
          <p:spPr>
            <a:xfrm>
              <a:off x="8069374" y="4719521"/>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A3335B76-7D05-40C1-F552-4C083FA785B9}"/>
                </a:ext>
              </a:extLst>
            </p:cNvPr>
            <p:cNvCxnSpPr/>
            <p:nvPr/>
          </p:nvCxnSpPr>
          <p:spPr>
            <a:xfrm>
              <a:off x="8069373" y="536803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78E4CBC4-071A-C65E-FD2B-64AAA6532347}"/>
                </a:ext>
              </a:extLst>
            </p:cNvPr>
            <p:cNvCxnSpPr>
              <a:cxnSpLocks/>
            </p:cNvCxnSpPr>
            <p:nvPr/>
          </p:nvCxnSpPr>
          <p:spPr>
            <a:xfrm>
              <a:off x="5884676" y="4954296"/>
              <a:ext cx="491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14F3EA64-DC5F-5E50-54DE-E5CBC5DE409F}"/>
                </a:ext>
              </a:extLst>
            </p:cNvPr>
            <p:cNvCxnSpPr>
              <a:cxnSpLocks/>
            </p:cNvCxnSpPr>
            <p:nvPr/>
          </p:nvCxnSpPr>
          <p:spPr>
            <a:xfrm>
              <a:off x="5908505" y="5288370"/>
              <a:ext cx="520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C557AD9D-D0F5-F219-86BB-ABDBB57E582C}"/>
                </a:ext>
              </a:extLst>
            </p:cNvPr>
            <p:cNvSpPr/>
            <p:nvPr/>
          </p:nvSpPr>
          <p:spPr>
            <a:xfrm>
              <a:off x="6411128" y="4719520"/>
              <a:ext cx="9809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UCFIRST</a:t>
              </a:r>
            </a:p>
          </p:txBody>
        </p:sp>
        <p:sp>
          <p:nvSpPr>
            <p:cNvPr id="64" name="Rectangle 63">
              <a:extLst>
                <a:ext uri="{FF2B5EF4-FFF2-40B4-BE49-F238E27FC236}">
                  <a16:creationId xmlns:a16="http://schemas.microsoft.com/office/drawing/2014/main" xmlns="" id="{F40B637D-45BD-6492-D863-F3D956419F1D}"/>
                </a:ext>
              </a:extLst>
            </p:cNvPr>
            <p:cNvSpPr/>
            <p:nvPr/>
          </p:nvSpPr>
          <p:spPr>
            <a:xfrm>
              <a:off x="6420479" y="5073223"/>
              <a:ext cx="9809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LCFIRST</a:t>
              </a:r>
            </a:p>
          </p:txBody>
        </p:sp>
        <p:cxnSp>
          <p:nvCxnSpPr>
            <p:cNvPr id="75" name="Straight Arrow Connector 74">
              <a:extLst>
                <a:ext uri="{FF2B5EF4-FFF2-40B4-BE49-F238E27FC236}">
                  <a16:creationId xmlns:a16="http://schemas.microsoft.com/office/drawing/2014/main" xmlns="" id="{448156D3-308D-C46D-8F0F-00A7EF34DFB5}"/>
                </a:ext>
              </a:extLst>
            </p:cNvPr>
            <p:cNvCxnSpPr>
              <a:cxnSpLocks/>
            </p:cNvCxnSpPr>
            <p:nvPr/>
          </p:nvCxnSpPr>
          <p:spPr>
            <a:xfrm>
              <a:off x="5908505" y="5699337"/>
              <a:ext cx="502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E7B3C2E6-4FAC-DBA9-BA7F-BEF6E1169517}"/>
                </a:ext>
              </a:extLst>
            </p:cNvPr>
            <p:cNvCxnSpPr>
              <a:cxnSpLocks/>
            </p:cNvCxnSpPr>
            <p:nvPr/>
          </p:nvCxnSpPr>
          <p:spPr>
            <a:xfrm>
              <a:off x="5884676" y="6162446"/>
              <a:ext cx="535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5BF02AB8-CE4F-871F-CB5C-8173E82D67D8}"/>
                </a:ext>
              </a:extLst>
            </p:cNvPr>
            <p:cNvSpPr/>
            <p:nvPr/>
          </p:nvSpPr>
          <p:spPr>
            <a:xfrm>
              <a:off x="6411128" y="5892360"/>
              <a:ext cx="1322916"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ENDSWITH</a:t>
              </a:r>
            </a:p>
          </p:txBody>
        </p:sp>
        <p:sp>
          <p:nvSpPr>
            <p:cNvPr id="78" name="Rectangle 77">
              <a:extLst>
                <a:ext uri="{FF2B5EF4-FFF2-40B4-BE49-F238E27FC236}">
                  <a16:creationId xmlns:a16="http://schemas.microsoft.com/office/drawing/2014/main" xmlns="" id="{D923A493-9C5F-930B-03E7-AA1D16270A26}"/>
                </a:ext>
              </a:extLst>
            </p:cNvPr>
            <p:cNvSpPr/>
            <p:nvPr/>
          </p:nvSpPr>
          <p:spPr>
            <a:xfrm>
              <a:off x="6466504" y="5439092"/>
              <a:ext cx="137442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STARTSWITH</a:t>
              </a:r>
            </a:p>
          </p:txBody>
        </p:sp>
        <p:cxnSp>
          <p:nvCxnSpPr>
            <p:cNvPr id="100" name="Straight Connector 99">
              <a:extLst>
                <a:ext uri="{FF2B5EF4-FFF2-40B4-BE49-F238E27FC236}">
                  <a16:creationId xmlns:a16="http://schemas.microsoft.com/office/drawing/2014/main" xmlns="" id="{5FE8CBB4-0951-B51C-66B4-849812D45B8B}"/>
                </a:ext>
              </a:extLst>
            </p:cNvPr>
            <p:cNvCxnSpPr>
              <a:cxnSpLocks/>
            </p:cNvCxnSpPr>
            <p:nvPr/>
          </p:nvCxnSpPr>
          <p:spPr>
            <a:xfrm>
              <a:off x="1945770" y="1421295"/>
              <a:ext cx="70425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xmlns="" id="{CE527D6D-61D2-B6A1-7D2F-219A9DA86192}"/>
                </a:ext>
              </a:extLst>
            </p:cNvPr>
            <p:cNvCxnSpPr>
              <a:cxnSpLocks/>
              <a:endCxn id="4" idx="0"/>
            </p:cNvCxnSpPr>
            <p:nvPr/>
          </p:nvCxnSpPr>
          <p:spPr>
            <a:xfrm>
              <a:off x="1945770" y="1421296"/>
              <a:ext cx="12733" cy="462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xmlns="" id="{E296A73E-9004-DDED-12E4-21A1878E75E2}"/>
                </a:ext>
              </a:extLst>
            </p:cNvPr>
            <p:cNvCxnSpPr>
              <a:cxnSpLocks/>
            </p:cNvCxnSpPr>
            <p:nvPr/>
          </p:nvCxnSpPr>
          <p:spPr>
            <a:xfrm>
              <a:off x="4499246" y="1512270"/>
              <a:ext cx="0" cy="368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xmlns="" id="{9B3A85A9-3232-2F1D-0D5D-0ACFCA34AA19}"/>
                </a:ext>
              </a:extLst>
            </p:cNvPr>
            <p:cNvCxnSpPr>
              <a:cxnSpLocks/>
            </p:cNvCxnSpPr>
            <p:nvPr/>
          </p:nvCxnSpPr>
          <p:spPr>
            <a:xfrm>
              <a:off x="6887655" y="1448263"/>
              <a:ext cx="0" cy="432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xmlns="" id="{69178447-3E73-1F42-0E51-D09951A7E95E}"/>
                </a:ext>
              </a:extLst>
            </p:cNvPr>
            <p:cNvCxnSpPr>
              <a:cxnSpLocks/>
            </p:cNvCxnSpPr>
            <p:nvPr/>
          </p:nvCxnSpPr>
          <p:spPr>
            <a:xfrm flipH="1">
              <a:off x="8966979" y="1476968"/>
              <a:ext cx="21378" cy="416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2881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1800EF3-DD52-A6E5-7723-CB269069EF49}"/>
              </a:ext>
            </a:extLst>
          </p:cNvPr>
          <p:cNvGraphicFramePr>
            <a:graphicFrameLocks noGrp="1"/>
          </p:cNvGraphicFramePr>
          <p:nvPr>
            <p:extLst>
              <p:ext uri="{D42A27DB-BD31-4B8C-83A1-F6EECF244321}">
                <p14:modId xmlns:p14="http://schemas.microsoft.com/office/powerpoint/2010/main" val="2912186140"/>
              </p:ext>
            </p:extLst>
          </p:nvPr>
        </p:nvGraphicFramePr>
        <p:xfrm>
          <a:off x="422109" y="454628"/>
          <a:ext cx="11236491" cy="1677782"/>
        </p:xfrm>
        <a:graphic>
          <a:graphicData uri="http://schemas.openxmlformats.org/drawingml/2006/table">
            <a:tbl>
              <a:tblPr firstRow="1" firstCol="1" bandRow="1">
                <a:tableStyleId>{E8B1032C-EA38-4F05-BA0D-38AFFFC7BED3}</a:tableStyleId>
              </a:tblPr>
              <a:tblGrid>
                <a:gridCol w="661256">
                  <a:extLst>
                    <a:ext uri="{9D8B030D-6E8A-4147-A177-3AD203B41FA5}">
                      <a16:colId xmlns:a16="http://schemas.microsoft.com/office/drawing/2014/main" xmlns="" val="2618086567"/>
                    </a:ext>
                  </a:extLst>
                </a:gridCol>
                <a:gridCol w="10575235">
                  <a:extLst>
                    <a:ext uri="{9D8B030D-6E8A-4147-A177-3AD203B41FA5}">
                      <a16:colId xmlns:a16="http://schemas.microsoft.com/office/drawing/2014/main" xmlns="" val="696873604"/>
                    </a:ext>
                  </a:extLst>
                </a:gridCol>
              </a:tblGrid>
              <a:tr h="380259">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rPr>
                        <a:t>S.NO.</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rPr>
                        <a:t>FUNCTION &amp; DESCRIPTION</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996971342"/>
                  </a:ext>
                </a:extLst>
              </a:tr>
              <a:tr h="283732">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1</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AVG()</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compute the average of the numerical values within a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894328822"/>
                  </a:ext>
                </a:extLst>
              </a:tr>
              <a:tr h="223164">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2</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COUNT()</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number of elements in a bag, while counting the number of tuples in a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746883141"/>
                  </a:ext>
                </a:extLst>
              </a:tr>
              <a:tr h="248478">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3</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xmlns="" val="tx"/>
                              </a:ext>
                            </a:extLst>
                          </a:hlinkClick>
                        </a:rPr>
                        <a:t>MAX()</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calculate the highest value for a column (numeric values or </a:t>
                      </a:r>
                      <a:r>
                        <a:rPr lang="en-IN" sz="1400" b="1" kern="0" dirty="0" err="1">
                          <a:solidFill>
                            <a:schemeClr val="bg2"/>
                          </a:solidFill>
                          <a:effectLst/>
                          <a:latin typeface="Cambria" panose="02040503050406030204" pitchFamily="18" charset="0"/>
                          <a:ea typeface="Cambria" panose="02040503050406030204" pitchFamily="18" charset="0"/>
                        </a:rPr>
                        <a:t>chararrays</a:t>
                      </a:r>
                      <a:r>
                        <a:rPr lang="en-IN" sz="1400" b="1" kern="0" dirty="0">
                          <a:solidFill>
                            <a:schemeClr val="bg2"/>
                          </a:solidFill>
                          <a:effectLst/>
                          <a:latin typeface="Cambria" panose="02040503050406030204" pitchFamily="18" charset="0"/>
                          <a:ea typeface="Cambria" panose="02040503050406030204" pitchFamily="18" charset="0"/>
                        </a:rPr>
                        <a:t>)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720797437"/>
                  </a:ext>
                </a:extLst>
              </a:tr>
              <a:tr h="258417">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4</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xmlns="" val="tx"/>
                              </a:ext>
                            </a:extLst>
                          </a:hlinkClick>
                        </a:rPr>
                        <a:t>MIN()</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minimum (lowest) value (numeric or </a:t>
                      </a:r>
                      <a:r>
                        <a:rPr lang="en-IN" sz="1400" b="1" kern="0" dirty="0" err="1">
                          <a:solidFill>
                            <a:schemeClr val="bg2"/>
                          </a:solidFill>
                          <a:effectLst/>
                          <a:latin typeface="Cambria" panose="02040503050406030204" pitchFamily="18" charset="0"/>
                          <a:ea typeface="Cambria" panose="02040503050406030204" pitchFamily="18" charset="0"/>
                        </a:rPr>
                        <a:t>chararray</a:t>
                      </a:r>
                      <a:r>
                        <a:rPr lang="en-IN" sz="1400" b="1" kern="0" dirty="0">
                          <a:solidFill>
                            <a:schemeClr val="bg2"/>
                          </a:solidFill>
                          <a:effectLst/>
                          <a:latin typeface="Cambria" panose="02040503050406030204" pitchFamily="18" charset="0"/>
                          <a:ea typeface="Cambria" panose="02040503050406030204" pitchFamily="18" charset="0"/>
                        </a:rPr>
                        <a:t>) for a certain column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7050055"/>
                  </a:ext>
                </a:extLst>
              </a:tr>
              <a:tr h="283732">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5</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xmlns="" val="tx"/>
                              </a:ext>
                            </a:extLst>
                          </a:hlinkClick>
                        </a:rPr>
                        <a:t>SUM()</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total of the numeric values of a column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559475198"/>
                  </a:ext>
                </a:extLst>
              </a:tr>
            </a:tbl>
          </a:graphicData>
        </a:graphic>
      </p:graphicFrame>
      <p:sp>
        <p:nvSpPr>
          <p:cNvPr id="23" name="TextBox 22">
            <a:extLst>
              <a:ext uri="{FF2B5EF4-FFF2-40B4-BE49-F238E27FC236}">
                <a16:creationId xmlns:a16="http://schemas.microsoft.com/office/drawing/2014/main" xmlns="" id="{C2079ECA-B8BD-3A44-9589-C931499E98DC}"/>
              </a:ext>
            </a:extLst>
          </p:cNvPr>
          <p:cNvSpPr txBox="1"/>
          <p:nvPr/>
        </p:nvSpPr>
        <p:spPr>
          <a:xfrm>
            <a:off x="422109" y="2225742"/>
            <a:ext cx="10878682" cy="4154984"/>
          </a:xfrm>
          <a:prstGeom prst="rect">
            <a:avLst/>
          </a:prstGeom>
          <a:noFill/>
        </p:spPr>
        <p:txBody>
          <a:bodyPr wrap="square" rtlCol="0">
            <a:spAutoFit/>
          </a:bodyPr>
          <a:lstStyle/>
          <a:p>
            <a:pPr>
              <a:tabLst>
                <a:tab pos="357188" algn="l"/>
              </a:tabLst>
            </a:pPr>
            <a:r>
              <a:rPr lang="en-IN" b="1" dirty="0">
                <a:solidFill>
                  <a:srgbClr val="0000FF"/>
                </a:solidFill>
                <a:latin typeface="Cambria" panose="02040503050406030204" pitchFamily="18" charset="0"/>
                <a:ea typeface="Cambria" panose="02040503050406030204" pitchFamily="18" charset="0"/>
              </a:rPr>
              <a:t>$ </a:t>
            </a:r>
            <a:r>
              <a:rPr lang="en-IN" sz="1200" b="1" dirty="0">
                <a:solidFill>
                  <a:srgbClr val="0000FF"/>
                </a:solidFill>
                <a:latin typeface="Cambria" panose="02040503050406030204" pitchFamily="18" charset="0"/>
                <a:ea typeface="Cambria" panose="02040503050406030204" pitchFamily="18" charset="0"/>
              </a:rPr>
              <a:t>cat &gt; </a:t>
            </a:r>
            <a:r>
              <a:rPr lang="en-IN" sz="1200" b="1" dirty="0" err="1">
                <a:solidFill>
                  <a:srgbClr val="0000FF"/>
                </a:solidFill>
                <a:latin typeface="Cambria" panose="02040503050406030204" pitchFamily="18" charset="0"/>
                <a:ea typeface="Cambria" panose="02040503050406030204" pitchFamily="18" charset="0"/>
              </a:rPr>
              <a:t>Student_details</a:t>
            </a:r>
            <a:endParaRPr lang="en-IN" sz="1200" b="1" dirty="0">
              <a:solidFill>
                <a:srgbClr val="0000FF"/>
              </a:solidFill>
              <a:latin typeface="Cambria" panose="02040503050406030204" pitchFamily="18" charset="0"/>
              <a:ea typeface="Cambria" panose="02040503050406030204" pitchFamily="18" charset="0"/>
            </a:endParaRPr>
          </a:p>
          <a:p>
            <a:r>
              <a:rPr lang="en-IN" sz="1200" dirty="0">
                <a:solidFill>
                  <a:schemeClr val="bg2"/>
                </a:solidFill>
                <a:latin typeface="Cambria" panose="02040503050406030204" pitchFamily="18" charset="0"/>
                <a:ea typeface="Cambria" panose="02040503050406030204" pitchFamily="18" charset="0"/>
              </a:rPr>
              <a:t>Smith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	67</a:t>
            </a:r>
          </a:p>
          <a:p>
            <a:r>
              <a:rPr lang="en-IN" sz="1200" dirty="0">
                <a:solidFill>
                  <a:schemeClr val="bg2"/>
                </a:solidFill>
                <a:latin typeface="Cambria" panose="02040503050406030204" pitchFamily="18" charset="0"/>
                <a:ea typeface="Cambria" panose="02040503050406030204" pitchFamily="18" charset="0"/>
              </a:rPr>
              <a:t>Jones	Java	78</a:t>
            </a:r>
          </a:p>
          <a:p>
            <a:r>
              <a:rPr lang="en-IN" sz="1200" dirty="0">
                <a:solidFill>
                  <a:schemeClr val="bg2"/>
                </a:solidFill>
                <a:latin typeface="Cambria" panose="02040503050406030204" pitchFamily="18" charset="0"/>
                <a:ea typeface="Cambria" panose="02040503050406030204" pitchFamily="18" charset="0"/>
              </a:rPr>
              <a:t>Ivan	BDA	85</a:t>
            </a:r>
          </a:p>
          <a:p>
            <a:r>
              <a:rPr lang="en-IN" sz="1200" dirty="0">
                <a:solidFill>
                  <a:schemeClr val="bg2"/>
                </a:solidFill>
                <a:latin typeface="Cambria" panose="02040503050406030204" pitchFamily="18" charset="0"/>
                <a:ea typeface="Cambria" panose="02040503050406030204" pitchFamily="18" charset="0"/>
              </a:rPr>
              <a:t>Ivan	java	79</a:t>
            </a:r>
          </a:p>
          <a:p>
            <a:r>
              <a:rPr lang="en-IN" sz="1200" dirty="0">
                <a:solidFill>
                  <a:schemeClr val="bg2"/>
                </a:solidFill>
                <a:latin typeface="Cambria" panose="02040503050406030204" pitchFamily="18" charset="0"/>
                <a:ea typeface="Cambria" panose="02040503050406030204" pitchFamily="18" charset="0"/>
              </a:rPr>
              <a:t>Jones	BDA	69</a:t>
            </a:r>
          </a:p>
          <a:p>
            <a:r>
              <a:rPr lang="en-IN" sz="1200" dirty="0">
                <a:solidFill>
                  <a:schemeClr val="bg2"/>
                </a:solidFill>
                <a:latin typeface="Cambria" panose="02040503050406030204" pitchFamily="18" charset="0"/>
                <a:ea typeface="Cambria" panose="02040503050406030204" pitchFamily="18" charset="0"/>
              </a:rPr>
              <a:t>Smith	Java	89</a:t>
            </a:r>
            <a:endParaRPr lang="en-IN" sz="1200" b="1" dirty="0">
              <a:solidFill>
                <a:srgbClr val="0000FF"/>
              </a:solidFill>
              <a:latin typeface="Cambria" panose="02040503050406030204" pitchFamily="18" charset="0"/>
              <a:ea typeface="Cambria" panose="02040503050406030204" pitchFamily="18" charset="0"/>
            </a:endParaRPr>
          </a:p>
          <a:p>
            <a:r>
              <a:rPr lang="en-IN" sz="1200" b="1" dirty="0" err="1">
                <a:solidFill>
                  <a:srgbClr val="0000FF"/>
                </a:solidFill>
                <a:latin typeface="Cambria" panose="02040503050406030204" pitchFamily="18" charset="0"/>
                <a:ea typeface="Cambria" panose="02040503050406030204" pitchFamily="18" charset="0"/>
              </a:rPr>
              <a:t>Ctrl+z</a:t>
            </a:r>
            <a:endParaRPr lang="en-IN" sz="1200" b="1" dirty="0">
              <a:solidFill>
                <a:srgbClr val="0000FF"/>
              </a:solidFill>
              <a:latin typeface="Cambria" panose="02040503050406030204" pitchFamily="18" charset="0"/>
              <a:ea typeface="Cambria" panose="02040503050406030204" pitchFamily="18" charset="0"/>
            </a:endParaRPr>
          </a:p>
          <a:p>
            <a:r>
              <a:rPr lang="en-IN" sz="1200" b="1" dirty="0">
                <a:solidFill>
                  <a:srgbClr val="0000FF"/>
                </a:solidFill>
                <a:latin typeface="Cambria" panose="02040503050406030204" pitchFamily="18" charset="0"/>
                <a:ea typeface="Cambria" panose="02040503050406030204" pitchFamily="18" charset="0"/>
              </a:rPr>
              <a:t>$ </a:t>
            </a:r>
            <a:r>
              <a:rPr lang="en-IN" sz="1200" b="1" dirty="0" err="1">
                <a:solidFill>
                  <a:srgbClr val="0000FF"/>
                </a:solidFill>
                <a:latin typeface="Cambria" panose="02040503050406030204" pitchFamily="18" charset="0"/>
                <a:ea typeface="Cambria" panose="02040503050406030204" pitchFamily="18" charset="0"/>
              </a:rPr>
              <a:t>hadoop</a:t>
            </a:r>
            <a:r>
              <a:rPr lang="en-IN" sz="1200" b="1" dirty="0">
                <a:solidFill>
                  <a:srgbClr val="0000FF"/>
                </a:solidFill>
                <a:latin typeface="Cambria" panose="02040503050406030204" pitchFamily="18" charset="0"/>
                <a:ea typeface="Cambria" panose="02040503050406030204" pitchFamily="18" charset="0"/>
              </a:rPr>
              <a:t> fs –</a:t>
            </a:r>
            <a:r>
              <a:rPr lang="en-IN" sz="1200" b="1" dirty="0" err="1">
                <a:solidFill>
                  <a:srgbClr val="0000FF"/>
                </a:solidFill>
                <a:latin typeface="Cambria" panose="02040503050406030204" pitchFamily="18" charset="0"/>
                <a:ea typeface="Cambria" panose="02040503050406030204" pitchFamily="18" charset="0"/>
              </a:rPr>
              <a:t>mkdir</a:t>
            </a:r>
            <a:r>
              <a:rPr lang="en-IN" sz="1200" b="1" dirty="0">
                <a:solidFill>
                  <a:srgbClr val="0000FF"/>
                </a:solidFill>
                <a:latin typeface="Cambria" panose="02040503050406030204" pitchFamily="18" charset="0"/>
                <a:ea typeface="Cambria" panose="02040503050406030204" pitchFamily="18" charset="0"/>
              </a:rPr>
              <a:t>  /data</a:t>
            </a:r>
          </a:p>
          <a:p>
            <a:r>
              <a:rPr lang="en-IN" sz="1200" b="1" dirty="0">
                <a:solidFill>
                  <a:srgbClr val="0000FF"/>
                </a:solidFill>
                <a:latin typeface="Cambria" panose="02040503050406030204" pitchFamily="18" charset="0"/>
                <a:ea typeface="Cambria" panose="02040503050406030204" pitchFamily="18" charset="0"/>
              </a:rPr>
              <a:t>$ </a:t>
            </a:r>
            <a:r>
              <a:rPr lang="en-IN" sz="1200" b="1" dirty="0" err="1">
                <a:solidFill>
                  <a:srgbClr val="0000FF"/>
                </a:solidFill>
                <a:latin typeface="Cambria" panose="02040503050406030204" pitchFamily="18" charset="0"/>
                <a:ea typeface="Cambria" panose="02040503050406030204" pitchFamily="18" charset="0"/>
              </a:rPr>
              <a:t>hadoop</a:t>
            </a:r>
            <a:r>
              <a:rPr lang="en-IN" sz="1200" b="1" dirty="0">
                <a:solidFill>
                  <a:srgbClr val="0000FF"/>
                </a:solidFill>
                <a:latin typeface="Cambria" panose="02040503050406030204" pitchFamily="18" charset="0"/>
                <a:ea typeface="Cambria" panose="02040503050406030204" pitchFamily="18" charset="0"/>
              </a:rPr>
              <a:t> fs –put </a:t>
            </a:r>
            <a:r>
              <a:rPr lang="en-IN" sz="1200" b="1" dirty="0" err="1">
                <a:solidFill>
                  <a:srgbClr val="0000FF"/>
                </a:solidFill>
                <a:latin typeface="Cambria" panose="02040503050406030204" pitchFamily="18" charset="0"/>
                <a:ea typeface="Cambria" panose="02040503050406030204" pitchFamily="18" charset="0"/>
              </a:rPr>
              <a:t>Student_details</a:t>
            </a:r>
            <a:r>
              <a:rPr lang="en-IN" sz="1200" b="1" dirty="0">
                <a:solidFill>
                  <a:srgbClr val="0000FF"/>
                </a:solidFill>
                <a:latin typeface="Cambria" panose="02040503050406030204" pitchFamily="18" charset="0"/>
                <a:ea typeface="Cambria" panose="02040503050406030204" pitchFamily="18" charset="0"/>
              </a:rPr>
              <a:t>  /data</a:t>
            </a:r>
          </a:p>
          <a:p>
            <a:r>
              <a:rPr lang="en-IN" sz="1200" dirty="0">
                <a:solidFill>
                  <a:schemeClr val="bg2"/>
                </a:solidFill>
                <a:latin typeface="Cambria" panose="02040503050406030204" pitchFamily="18" charset="0"/>
                <a:ea typeface="Cambria" panose="02040503050406030204" pitchFamily="18" charset="0"/>
              </a:rPr>
              <a:t>$ pig</a:t>
            </a:r>
          </a:p>
          <a:p>
            <a:r>
              <a:rPr lang="en-IN" sz="1200" dirty="0">
                <a:solidFill>
                  <a:schemeClr val="bg2"/>
                </a:solidFill>
                <a:latin typeface="Cambria" panose="02040503050406030204" pitchFamily="18" charset="0"/>
                <a:ea typeface="Cambria" panose="02040503050406030204" pitchFamily="18" charset="0"/>
              </a:rPr>
              <a:t>grunt&gt; Student  = LOAD ‘/data/</a:t>
            </a:r>
            <a:r>
              <a:rPr lang="en-IN" sz="1200" dirty="0" err="1">
                <a:solidFill>
                  <a:schemeClr val="bg2"/>
                </a:solidFill>
                <a:latin typeface="Cambria" panose="02040503050406030204" pitchFamily="18" charset="0"/>
                <a:ea typeface="Cambria" panose="02040503050406030204" pitchFamily="18" charset="0"/>
              </a:rPr>
              <a:t>Student_details</a:t>
            </a:r>
            <a:r>
              <a:rPr lang="en-IN" sz="1200" dirty="0">
                <a:solidFill>
                  <a:schemeClr val="bg2"/>
                </a:solidFill>
                <a:latin typeface="Cambria" panose="02040503050406030204" pitchFamily="18" charset="0"/>
                <a:ea typeface="Cambria" panose="02040503050406030204" pitchFamily="18" charset="0"/>
              </a:rPr>
              <a:t>’ using </a:t>
            </a:r>
            <a:r>
              <a:rPr lang="en-IN" sz="1200" dirty="0" err="1">
                <a:solidFill>
                  <a:schemeClr val="bg2"/>
                </a:solidFill>
                <a:latin typeface="Cambria" panose="02040503050406030204" pitchFamily="18" charset="0"/>
                <a:ea typeface="Cambria" panose="02040503050406030204" pitchFamily="18" charset="0"/>
              </a:rPr>
              <a:t>PigStorage</a:t>
            </a:r>
            <a:r>
              <a:rPr lang="en-IN" sz="1200" dirty="0">
                <a:solidFill>
                  <a:schemeClr val="bg2"/>
                </a:solidFill>
                <a:latin typeface="Cambria" panose="02040503050406030204" pitchFamily="18" charset="0"/>
                <a:ea typeface="Cambria" panose="02040503050406030204" pitchFamily="18" charset="0"/>
              </a:rPr>
              <a:t>(‘\t’) as  </a:t>
            </a:r>
            <a:r>
              <a:rPr lang="en-IN" sz="1200" dirty="0" err="1">
                <a:solidFill>
                  <a:schemeClr val="bg2"/>
                </a:solidFill>
                <a:latin typeface="Cambria" panose="02040503050406030204" pitchFamily="18" charset="0"/>
                <a:ea typeface="Cambria" panose="02040503050406030204" pitchFamily="18" charset="0"/>
              </a:rPr>
              <a:t>sname:chararray,subject</a:t>
            </a: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chararray,Marks:int</a:t>
            </a:r>
            <a:r>
              <a:rPr lang="en-IN" sz="1200" dirty="0">
                <a:solidFill>
                  <a:schemeClr val="bg2"/>
                </a:solidFill>
                <a:latin typeface="Cambria" panose="02040503050406030204" pitchFamily="18" charset="0"/>
                <a:ea typeface="Cambria" panose="02040503050406030204" pitchFamily="18" charset="0"/>
              </a:rPr>
              <a:t>);</a:t>
            </a:r>
          </a:p>
          <a:p>
            <a:r>
              <a:rPr lang="en-IN" sz="1200" dirty="0">
                <a:solidFill>
                  <a:schemeClr val="bg2"/>
                </a:solidFill>
                <a:latin typeface="Cambria" panose="02040503050406030204" pitchFamily="18" charset="0"/>
                <a:ea typeface="Cambria" panose="02040503050406030204" pitchFamily="18" charset="0"/>
              </a:rPr>
              <a:t>grunt&gt;dump Student;</a:t>
            </a:r>
          </a:p>
          <a:p>
            <a:r>
              <a:rPr lang="en-IN" sz="1200" b="1" dirty="0" err="1">
                <a:solidFill>
                  <a:schemeClr val="bg2"/>
                </a:solidFill>
                <a:latin typeface="Cambria" panose="02040503050406030204" pitchFamily="18" charset="0"/>
                <a:ea typeface="Cambria" panose="02040503050406030204" pitchFamily="18" charset="0"/>
              </a:rPr>
              <a:t>Sname</a:t>
            </a:r>
            <a:r>
              <a:rPr lang="en-IN" sz="1200" b="1" dirty="0">
                <a:solidFill>
                  <a:schemeClr val="bg2"/>
                </a:solidFill>
                <a:latin typeface="Cambria" panose="02040503050406030204" pitchFamily="18" charset="0"/>
                <a:ea typeface="Cambria" panose="02040503050406030204" pitchFamily="18" charset="0"/>
              </a:rPr>
              <a:t>	subject	Marks</a:t>
            </a:r>
          </a:p>
          <a:p>
            <a:r>
              <a:rPr lang="en-IN" sz="1200" dirty="0">
                <a:solidFill>
                  <a:schemeClr val="bg2"/>
                </a:solidFill>
                <a:latin typeface="Cambria" panose="02040503050406030204" pitchFamily="18" charset="0"/>
                <a:ea typeface="Cambria" panose="02040503050406030204" pitchFamily="18" charset="0"/>
              </a:rPr>
              <a:t>Smith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	67</a:t>
            </a:r>
          </a:p>
          <a:p>
            <a:r>
              <a:rPr lang="en-IN" sz="1200" dirty="0">
                <a:solidFill>
                  <a:schemeClr val="bg2"/>
                </a:solidFill>
                <a:latin typeface="Cambria" panose="02040503050406030204" pitchFamily="18" charset="0"/>
                <a:ea typeface="Cambria" panose="02040503050406030204" pitchFamily="18" charset="0"/>
              </a:rPr>
              <a:t>Jones	Java	78</a:t>
            </a:r>
          </a:p>
          <a:p>
            <a:r>
              <a:rPr lang="en-IN" sz="1200" dirty="0">
                <a:solidFill>
                  <a:schemeClr val="bg2"/>
                </a:solidFill>
                <a:latin typeface="Cambria" panose="02040503050406030204" pitchFamily="18" charset="0"/>
                <a:ea typeface="Cambria" panose="02040503050406030204" pitchFamily="18" charset="0"/>
              </a:rPr>
              <a:t>Ivan	BDA	85</a:t>
            </a:r>
          </a:p>
          <a:p>
            <a:r>
              <a:rPr lang="en-IN" sz="1200" dirty="0">
                <a:solidFill>
                  <a:schemeClr val="bg2"/>
                </a:solidFill>
                <a:latin typeface="Cambria" panose="02040503050406030204" pitchFamily="18" charset="0"/>
                <a:ea typeface="Cambria" panose="02040503050406030204" pitchFamily="18" charset="0"/>
              </a:rPr>
              <a:t>Ivan	java	79</a:t>
            </a:r>
          </a:p>
          <a:p>
            <a:r>
              <a:rPr lang="en-IN" sz="1200" dirty="0">
                <a:solidFill>
                  <a:schemeClr val="bg2"/>
                </a:solidFill>
                <a:latin typeface="Cambria" panose="02040503050406030204" pitchFamily="18" charset="0"/>
                <a:ea typeface="Cambria" panose="02040503050406030204" pitchFamily="18" charset="0"/>
              </a:rPr>
              <a:t>Jones	BDA	69</a:t>
            </a:r>
          </a:p>
          <a:p>
            <a:r>
              <a:rPr lang="en-IN" sz="1200" dirty="0">
                <a:solidFill>
                  <a:schemeClr val="bg2"/>
                </a:solidFill>
                <a:latin typeface="Cambria" panose="02040503050406030204" pitchFamily="18" charset="0"/>
                <a:ea typeface="Cambria" panose="02040503050406030204" pitchFamily="18" charset="0"/>
              </a:rPr>
              <a:t>Smith	Java	89</a:t>
            </a:r>
          </a:p>
          <a:p>
            <a:pPr>
              <a:tabLst>
                <a:tab pos="357188" algn="l"/>
              </a:tabLst>
            </a:pP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04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3" name="TextBox 22">
            <a:extLst>
              <a:ext uri="{FF2B5EF4-FFF2-40B4-BE49-F238E27FC236}">
                <a16:creationId xmlns:a16="http://schemas.microsoft.com/office/drawing/2014/main" xmlns="" id="{C2079ECA-B8BD-3A44-9589-C931499E98DC}"/>
              </a:ext>
            </a:extLst>
          </p:cNvPr>
          <p:cNvSpPr txBox="1"/>
          <p:nvPr/>
        </p:nvSpPr>
        <p:spPr>
          <a:xfrm>
            <a:off x="260379" y="264187"/>
            <a:ext cx="5991333" cy="6924973"/>
          </a:xfrm>
          <a:prstGeom prst="rect">
            <a:avLst/>
          </a:prstGeom>
          <a:noFill/>
        </p:spPr>
        <p:txBody>
          <a:bodyPr wrap="square" rtlCol="0">
            <a:spAutoFit/>
          </a:bodyPr>
          <a:lstStyle/>
          <a:p>
            <a:pPr>
              <a:tabLst>
                <a:tab pos="357188" algn="l"/>
              </a:tabLst>
            </a:pPr>
            <a:r>
              <a:rPr lang="en-IN" sz="1200" b="1" dirty="0">
                <a:solidFill>
                  <a:srgbClr val="0000FF"/>
                </a:solidFill>
                <a:latin typeface="Cambria" panose="02040503050406030204" pitchFamily="18" charset="0"/>
                <a:ea typeface="Cambria" panose="02040503050406030204" pitchFamily="18" charset="0"/>
              </a:rPr>
              <a:t>1)	Find Highest Marks Obtained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grunt&gt;highest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group,MAX</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highest;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(BDA,85)</a:t>
            </a:r>
          </a:p>
          <a:p>
            <a:pPr marL="342900" indent="-342900">
              <a:buAutoNum type="arabicParenR" startAt="2"/>
              <a:tabLst>
                <a:tab pos="357188" algn="l"/>
              </a:tabLst>
            </a:pPr>
            <a:r>
              <a:rPr lang="en-IN" sz="1200" b="1" dirty="0">
                <a:solidFill>
                  <a:srgbClr val="0000FF"/>
                </a:solidFill>
                <a:latin typeface="Cambria" panose="02040503050406030204" pitchFamily="18" charset="0"/>
                <a:ea typeface="Cambria" panose="02040503050406030204" pitchFamily="18" charset="0"/>
              </a:rPr>
              <a:t>Find Lowest Marks Obtained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grunt&gt;lowest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group,MIN</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lowest;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(Java,78)</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(BDA,69)</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3)	Find </a:t>
            </a:r>
            <a:r>
              <a:rPr lang="en-IN" sz="1200" b="1" dirty="0" err="1">
                <a:solidFill>
                  <a:srgbClr val="0000FF"/>
                </a:solidFill>
                <a:latin typeface="Cambria" panose="02040503050406030204" pitchFamily="18" charset="0"/>
                <a:ea typeface="Cambria" panose="02040503050406030204" pitchFamily="18" charset="0"/>
              </a:rPr>
              <a:t>No.of</a:t>
            </a:r>
            <a:r>
              <a:rPr lang="en-IN" sz="1200" b="1" dirty="0">
                <a:solidFill>
                  <a:srgbClr val="0000FF"/>
                </a:solidFill>
                <a:latin typeface="Cambria" panose="02040503050406030204" pitchFamily="18" charset="0"/>
                <a:ea typeface="Cambria" panose="02040503050406030204" pitchFamily="18" charset="0"/>
              </a:rPr>
              <a:t> Students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a:t>
            </a:r>
            <a:r>
              <a:rPr lang="en-IN" sz="1200" dirty="0" err="1">
                <a:solidFill>
                  <a:schemeClr val="bg2"/>
                </a:solidFill>
                <a:latin typeface="Cambria" panose="02040503050406030204" pitchFamily="18" charset="0"/>
                <a:ea typeface="Cambria" panose="02040503050406030204" pitchFamily="18" charset="0"/>
              </a:rPr>
              <a:t>NoOfStudents</a:t>
            </a:r>
            <a:r>
              <a:rPr lang="en-IN" sz="1200" dirty="0">
                <a:solidFill>
                  <a:schemeClr val="bg2"/>
                </a:solidFill>
                <a:latin typeface="Cambria" panose="02040503050406030204" pitchFamily="18" charset="0"/>
                <a:ea typeface="Cambria" panose="02040503050406030204" pitchFamily="18" charset="0"/>
              </a:rPr>
              <a: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groupCOUNT</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NoOfStudents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(wp,1)</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(Java,2)</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(BDA,2)</a:t>
            </a:r>
          </a:p>
          <a:p>
            <a:pPr>
              <a:tabLst>
                <a:tab pos="357188" algn="l"/>
              </a:tabLst>
            </a:pPr>
            <a:endParaRPr lang="en-IN" sz="1200" dirty="0">
              <a:solidFill>
                <a:schemeClr val="bg2"/>
              </a:solidFill>
              <a:latin typeface="Cambria" panose="02040503050406030204" pitchFamily="18" charset="0"/>
              <a:ea typeface="Cambria" panose="02040503050406030204" pitchFamily="18" charset="0"/>
            </a:endParaRPr>
          </a:p>
          <a:p>
            <a:pPr marL="342900" indent="-342900">
              <a:buAutoNum type="arabicParenR" startAt="2"/>
              <a:tabLst>
                <a:tab pos="357188" algn="l"/>
              </a:tabLst>
            </a:pPr>
            <a:endParaRPr lang="en-IN" sz="1200" dirty="0">
              <a:solidFill>
                <a:schemeClr val="bg2"/>
              </a:solidFill>
              <a:latin typeface="Cambria" panose="02040503050406030204" pitchFamily="18" charset="0"/>
              <a:ea typeface="Cambria" panose="02040503050406030204" pitchFamily="18" charset="0"/>
            </a:endParaRPr>
          </a:p>
          <a:p>
            <a:pPr>
              <a:tabLst>
                <a:tab pos="357188" algn="l"/>
              </a:tabLst>
            </a:pPr>
            <a:endParaRPr lang="en-IN" sz="1200" dirty="0">
              <a:solidFill>
                <a:schemeClr val="bg2"/>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999233A3-356D-A131-CD01-93CB8B402958}"/>
              </a:ext>
            </a:extLst>
          </p:cNvPr>
          <p:cNvSpPr txBox="1"/>
          <p:nvPr/>
        </p:nvSpPr>
        <p:spPr>
          <a:xfrm>
            <a:off x="5536096" y="429787"/>
            <a:ext cx="6170238" cy="6186309"/>
          </a:xfrm>
          <a:prstGeom prst="rect">
            <a:avLst/>
          </a:prstGeom>
          <a:noFill/>
        </p:spPr>
        <p:txBody>
          <a:bodyPr wrap="square">
            <a:spAutoFit/>
          </a:bodyPr>
          <a:lstStyle/>
          <a:p>
            <a:pPr>
              <a:tabLst>
                <a:tab pos="357188" algn="l"/>
              </a:tabLst>
            </a:pPr>
            <a:r>
              <a:rPr lang="en-IN" sz="1200" b="1" dirty="0">
                <a:solidFill>
                  <a:srgbClr val="0000FF"/>
                </a:solidFill>
                <a:latin typeface="Cambria" panose="02040503050406030204" pitchFamily="18" charset="0"/>
                <a:ea typeface="Cambria" panose="02040503050406030204" pitchFamily="18" charset="0"/>
              </a:rPr>
              <a:t>4)	Find Total Marks Obtained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grunt&gt;tot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group,SUM</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tot;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(Jones,147)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(Ivan,164)</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5)	Find Percentage Obtained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grunt&gt;percentage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group,AVG</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percentage;</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(Jones,73.5)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(Ivan,82)</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6)	Find Number of subjects taken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a:t>
            </a:r>
            <a:r>
              <a:rPr lang="en-IN" sz="1200" dirty="0" err="1">
                <a:solidFill>
                  <a:schemeClr val="bg2"/>
                </a:solidFill>
                <a:latin typeface="Cambria" panose="02040503050406030204" pitchFamily="18" charset="0"/>
                <a:ea typeface="Cambria" panose="02040503050406030204" pitchFamily="18" charset="0"/>
              </a:rPr>
              <a:t>NoOfSubjects</a:t>
            </a:r>
            <a:r>
              <a:rPr lang="en-IN" sz="1200" dirty="0">
                <a:solidFill>
                  <a:schemeClr val="bg2"/>
                </a:solidFill>
                <a:latin typeface="Cambria" panose="02040503050406030204" pitchFamily="18" charset="0"/>
                <a:ea typeface="Cambria" panose="02040503050406030204" pitchFamily="18" charset="0"/>
              </a:rPr>
              <a:t>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group,COUNT</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NoOfSubjects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(smith,1)</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(Jones,2)</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(Ivan,2)</a:t>
            </a:r>
          </a:p>
        </p:txBody>
      </p:sp>
    </p:spTree>
    <p:extLst>
      <p:ext uri="{BB962C8B-B14F-4D97-AF65-F5344CB8AC3E}">
        <p14:creationId xmlns:p14="http://schemas.microsoft.com/office/powerpoint/2010/main" val="416021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0" name="Picture 9">
            <a:extLst>
              <a:ext uri="{FF2B5EF4-FFF2-40B4-BE49-F238E27FC236}">
                <a16:creationId xmlns:a16="http://schemas.microsoft.com/office/drawing/2014/main" xmlns="" id="{6E53FE95-3F39-782C-7358-A71ABB6C4D56}"/>
              </a:ext>
            </a:extLst>
          </p:cNvPr>
          <p:cNvPicPr>
            <a:picLocks noChangeAspect="1"/>
          </p:cNvPicPr>
          <p:nvPr/>
        </p:nvPicPr>
        <p:blipFill>
          <a:blip r:embed="rId3"/>
          <a:stretch>
            <a:fillRect/>
          </a:stretch>
        </p:blipFill>
        <p:spPr>
          <a:xfrm>
            <a:off x="807396" y="1196503"/>
            <a:ext cx="10340502" cy="5177882"/>
          </a:xfrm>
          <a:prstGeom prst="rect">
            <a:avLst/>
          </a:prstGeom>
        </p:spPr>
      </p:pic>
      <p:sp>
        <p:nvSpPr>
          <p:cNvPr id="11" name="TextBox 10">
            <a:extLst>
              <a:ext uri="{FF2B5EF4-FFF2-40B4-BE49-F238E27FC236}">
                <a16:creationId xmlns:a16="http://schemas.microsoft.com/office/drawing/2014/main" xmlns="" id="{D3DF2423-F1C1-EC9E-799F-234AFE42D4AC}"/>
              </a:ext>
            </a:extLst>
          </p:cNvPr>
          <p:cNvSpPr txBox="1"/>
          <p:nvPr/>
        </p:nvSpPr>
        <p:spPr>
          <a:xfrm>
            <a:off x="904672" y="671209"/>
            <a:ext cx="10126494" cy="400110"/>
          </a:xfrm>
          <a:prstGeom prst="rect">
            <a:avLst/>
          </a:prstGeom>
          <a:no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Pig vs MapReduce</a:t>
            </a:r>
          </a:p>
        </p:txBody>
      </p:sp>
    </p:spTree>
    <p:extLst>
      <p:ext uri="{BB962C8B-B14F-4D97-AF65-F5344CB8AC3E}">
        <p14:creationId xmlns:p14="http://schemas.microsoft.com/office/powerpoint/2010/main" val="4106269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BE22992-808B-425D-428E-76DB9022EADC}"/>
              </a:ext>
            </a:extLst>
          </p:cNvPr>
          <p:cNvGraphicFramePr>
            <a:graphicFrameLocks noGrp="1"/>
          </p:cNvGraphicFramePr>
          <p:nvPr>
            <p:extLst>
              <p:ext uri="{D42A27DB-BD31-4B8C-83A1-F6EECF244321}">
                <p14:modId xmlns:p14="http://schemas.microsoft.com/office/powerpoint/2010/main" val="4074009977"/>
              </p:ext>
            </p:extLst>
          </p:nvPr>
        </p:nvGraphicFramePr>
        <p:xfrm>
          <a:off x="385416" y="348564"/>
          <a:ext cx="11302999" cy="2050545"/>
        </p:xfrm>
        <a:graphic>
          <a:graphicData uri="http://schemas.openxmlformats.org/drawingml/2006/table">
            <a:tbl>
              <a:tblPr firstRow="1" firstCol="1" bandRow="1">
                <a:tableStyleId>{BDBED569-4797-4DF1-A0F4-6AAB3CD982D8}</a:tableStyleId>
              </a:tblPr>
              <a:tblGrid>
                <a:gridCol w="488540">
                  <a:extLst>
                    <a:ext uri="{9D8B030D-6E8A-4147-A177-3AD203B41FA5}">
                      <a16:colId xmlns:a16="http://schemas.microsoft.com/office/drawing/2014/main" xmlns="" val="3566105018"/>
                    </a:ext>
                  </a:extLst>
                </a:gridCol>
                <a:gridCol w="10814459">
                  <a:extLst>
                    <a:ext uri="{9D8B030D-6E8A-4147-A177-3AD203B41FA5}">
                      <a16:colId xmlns:a16="http://schemas.microsoft.com/office/drawing/2014/main" xmlns="" val="2157070614"/>
                    </a:ext>
                  </a:extLst>
                </a:gridCol>
              </a:tblGrid>
              <a:tr h="212586">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S.NO.</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FUNCTIONS &amp; DESCRIPTION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241291519"/>
                  </a:ext>
                </a:extLst>
              </a:tr>
              <a:tr h="337151">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ABS(expression)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absolute value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342973411"/>
                  </a:ext>
                </a:extLst>
              </a:tr>
              <a:tr h="308113">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2</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CBRT(expression)</a:t>
                      </a:r>
                      <a:r>
                        <a:rPr lang="en-IN" sz="1200" u="sng" kern="0" dirty="0">
                          <a:solidFill>
                            <a:schemeClr val="bg2"/>
                          </a:solidFill>
                          <a:effectLst/>
                          <a:latin typeface="Cambria" panose="02040503050406030204" pitchFamily="18" charset="0"/>
                          <a:ea typeface="Cambria" panose="02040503050406030204" pitchFamily="18" charset="0"/>
                        </a:rPr>
                        <a:t>-</a:t>
                      </a:r>
                      <a:r>
                        <a:rPr lang="en-IN" sz="1200" kern="0" dirty="0">
                          <a:solidFill>
                            <a:schemeClr val="bg2"/>
                          </a:solidFill>
                          <a:effectLst/>
                          <a:latin typeface="Cambria" panose="02040503050406030204" pitchFamily="18" charset="0"/>
                          <a:ea typeface="Cambria" panose="02040503050406030204" pitchFamily="18" charset="0"/>
                        </a:rPr>
                        <a:t>This function is used to get the cube root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224896553"/>
                  </a:ext>
                </a:extLst>
              </a:tr>
              <a:tr h="347869">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3</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xmlns="" val="tx"/>
                              </a:ext>
                            </a:extLst>
                          </a:hlinkClick>
                        </a:rPr>
                        <a:t>CEIL(expression)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This function is used to get the value of an expression rounded up to the nearest integer.</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2400394957"/>
                  </a:ext>
                </a:extLst>
              </a:tr>
              <a:tr h="318053">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4</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xmlns="" val="tx"/>
                              </a:ext>
                            </a:extLst>
                          </a:hlinkClick>
                        </a:rPr>
                        <a:t>FLOOR(expression)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value of an expression rounded down to the nearest integer.</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4096215715"/>
                  </a:ext>
                </a:extLst>
              </a:tr>
              <a:tr h="278295">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5</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xmlns="" val="tx"/>
                              </a:ext>
                            </a:extLst>
                          </a:hlinkClick>
                        </a:rPr>
                        <a:t>ROUND(expression)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value of an expression rounded to an integer (if the result type is float) or rounded to a long (if the result type is double).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1932564267"/>
                  </a:ext>
                </a:extLst>
              </a:tr>
              <a:tr h="248478">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6</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xmlns="" val="tx"/>
                              </a:ext>
                            </a:extLst>
                          </a:hlinkClick>
                        </a:rPr>
                        <a:t>SQRT(expression)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positive square root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xmlns="" val="232468088"/>
                  </a:ext>
                </a:extLst>
              </a:tr>
            </a:tbl>
          </a:graphicData>
        </a:graphic>
      </p:graphicFrame>
      <p:sp>
        <p:nvSpPr>
          <p:cNvPr id="4" name="TextBox 3">
            <a:extLst>
              <a:ext uri="{FF2B5EF4-FFF2-40B4-BE49-F238E27FC236}">
                <a16:creationId xmlns:a16="http://schemas.microsoft.com/office/drawing/2014/main" xmlns="" id="{76BBB77D-A4F6-3232-ED09-DAF2354B4E2A}"/>
              </a:ext>
            </a:extLst>
          </p:cNvPr>
          <p:cNvSpPr txBox="1"/>
          <p:nvPr/>
        </p:nvSpPr>
        <p:spPr>
          <a:xfrm>
            <a:off x="385416" y="2638390"/>
            <a:ext cx="1871867" cy="1815882"/>
          </a:xfrm>
          <a:prstGeom prst="rect">
            <a:avLst/>
          </a:prstGeom>
          <a:solidFill>
            <a:schemeClr val="accent2">
              <a:lumMod val="20000"/>
              <a:lumOff val="80000"/>
            </a:schemeClr>
          </a:solidFill>
          <a:ln w="22225" cmpd="thickThin">
            <a:solidFill>
              <a:schemeClr val="tx1">
                <a:alpha val="98000"/>
              </a:schemeClr>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r>
              <a:rPr lang="en-IN" sz="1400" b="1" dirty="0">
                <a:solidFill>
                  <a:srgbClr val="0000FF"/>
                </a:solidFill>
                <a:latin typeface="Cambria" panose="02040503050406030204" pitchFamily="18" charset="0"/>
                <a:ea typeface="Cambria" panose="02040503050406030204" pitchFamily="18" charset="0"/>
              </a:rPr>
              <a:t>$ cat &gt; </a:t>
            </a:r>
            <a:r>
              <a:rPr lang="en-IN" sz="1400" b="1" dirty="0" err="1">
                <a:solidFill>
                  <a:srgbClr val="0000FF"/>
                </a:solidFill>
                <a:latin typeface="Cambria" panose="02040503050406030204" pitchFamily="18" charset="0"/>
                <a:ea typeface="Cambria" panose="02040503050406030204" pitchFamily="18" charset="0"/>
              </a:rPr>
              <a:t>Stu_Grades</a:t>
            </a:r>
            <a:endParaRPr lang="en-IN" sz="1400" b="1" dirty="0">
              <a:solidFill>
                <a:srgbClr val="0000FF"/>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p>
          <a:p>
            <a:r>
              <a:rPr lang="en-IN" sz="1400" dirty="0" err="1">
                <a:solidFill>
                  <a:schemeClr val="bg2"/>
                </a:solidFill>
                <a:latin typeface="Cambria" panose="02040503050406030204" pitchFamily="18" charset="0"/>
                <a:ea typeface="Cambria" panose="02040503050406030204" pitchFamily="18" charset="0"/>
              </a:rPr>
              <a:t>Ctrl+z</a:t>
            </a:r>
            <a:endParaRPr lang="en-IN" sz="1400" dirty="0">
              <a:solidFill>
                <a:schemeClr val="bg2"/>
              </a:solidFill>
              <a:latin typeface="Cambria" panose="02040503050406030204" pitchFamily="18" charset="0"/>
              <a:ea typeface="Cambria" panose="02040503050406030204" pitchFamily="18" charset="0"/>
            </a:endParaRPr>
          </a:p>
          <a:p>
            <a:endParaRPr lang="en-IN" sz="1400" dirty="0">
              <a:solidFill>
                <a:schemeClr val="bg2"/>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67E412D-B923-CE87-E141-CDDF96329203}"/>
              </a:ext>
            </a:extLst>
          </p:cNvPr>
          <p:cNvSpPr txBox="1"/>
          <p:nvPr/>
        </p:nvSpPr>
        <p:spPr>
          <a:xfrm>
            <a:off x="2375452" y="2516441"/>
            <a:ext cx="9312963" cy="2246769"/>
          </a:xfrm>
          <a:prstGeom prst="rect">
            <a:avLst/>
          </a:prstGeom>
          <a:solidFill>
            <a:schemeClr val="accent1">
              <a:lumMod val="20000"/>
              <a:lumOff val="80000"/>
            </a:schemeClr>
          </a:solidFill>
        </p:spPr>
        <p:txBody>
          <a:bodyPr wrap="square">
            <a:spAutoFit/>
          </a:bodyPr>
          <a:lstStyle/>
          <a:p>
            <a:r>
              <a:rPr lang="en-IN" sz="1400" b="1" dirty="0">
                <a:solidFill>
                  <a:srgbClr val="0000FF"/>
                </a:solidFill>
                <a:latin typeface="Cambria" panose="02040503050406030204" pitchFamily="18" charset="0"/>
                <a:ea typeface="Cambria" panose="02040503050406030204" pitchFamily="18" charset="0"/>
              </a:rPr>
              <a:t>$ </a:t>
            </a:r>
            <a:r>
              <a:rPr lang="en-IN" sz="1400" b="1" dirty="0" err="1">
                <a:solidFill>
                  <a:srgbClr val="0000FF"/>
                </a:solidFill>
                <a:latin typeface="Cambria" panose="02040503050406030204" pitchFamily="18" charset="0"/>
                <a:ea typeface="Cambria" panose="02040503050406030204" pitchFamily="18" charset="0"/>
              </a:rPr>
              <a:t>hadoop</a:t>
            </a:r>
            <a:r>
              <a:rPr lang="en-IN" sz="1400" b="1" dirty="0">
                <a:solidFill>
                  <a:srgbClr val="0000FF"/>
                </a:solidFill>
                <a:latin typeface="Cambria" panose="02040503050406030204" pitchFamily="18" charset="0"/>
                <a:ea typeface="Cambria" panose="02040503050406030204" pitchFamily="18" charset="0"/>
              </a:rPr>
              <a:t> fs –put </a:t>
            </a:r>
            <a:r>
              <a:rPr lang="en-IN" sz="1400" b="1" dirty="0" err="1">
                <a:solidFill>
                  <a:srgbClr val="0000FF"/>
                </a:solidFill>
                <a:latin typeface="Cambria" panose="02040503050406030204" pitchFamily="18" charset="0"/>
                <a:ea typeface="Cambria" panose="02040503050406030204" pitchFamily="18" charset="0"/>
              </a:rPr>
              <a:t>Stu_Grades</a:t>
            </a:r>
            <a:r>
              <a:rPr lang="en-IN" sz="1400" b="1" dirty="0">
                <a:solidFill>
                  <a:srgbClr val="0000FF"/>
                </a:solidFill>
                <a:latin typeface="Cambria" panose="02040503050406030204" pitchFamily="18" charset="0"/>
                <a:ea typeface="Cambria" panose="02040503050406030204" pitchFamily="18" charset="0"/>
              </a:rPr>
              <a:t>  /data</a:t>
            </a:r>
          </a:p>
          <a:p>
            <a:r>
              <a:rPr lang="en-IN" sz="1400" b="1" dirty="0">
                <a:solidFill>
                  <a:srgbClr val="0000FF"/>
                </a:solidFill>
                <a:latin typeface="Cambria" panose="02040503050406030204" pitchFamily="18" charset="0"/>
                <a:ea typeface="Cambria" panose="02040503050406030204" pitchFamily="18" charset="0"/>
              </a:rPr>
              <a:t>$ pig</a:t>
            </a:r>
          </a:p>
          <a:p>
            <a:r>
              <a:rPr lang="en-IN" sz="1400" dirty="0">
                <a:solidFill>
                  <a:srgbClr val="FF0000"/>
                </a:solidFill>
                <a:latin typeface="Cambria" panose="02040503050406030204" pitchFamily="18" charset="0"/>
                <a:ea typeface="Cambria" panose="02040503050406030204" pitchFamily="18" charset="0"/>
              </a:rPr>
              <a:t>grunt&gt; grades = load ‘/data/</a:t>
            </a:r>
            <a:r>
              <a:rPr lang="en-IN" sz="1400" dirty="0" err="1">
                <a:solidFill>
                  <a:srgbClr val="FF0000"/>
                </a:solidFill>
                <a:latin typeface="Cambria" panose="02040503050406030204" pitchFamily="18" charset="0"/>
                <a:ea typeface="Cambria" panose="02040503050406030204" pitchFamily="18" charset="0"/>
              </a:rPr>
              <a:t>Stu_Grades</a:t>
            </a:r>
            <a:r>
              <a:rPr lang="en-IN" sz="1400" dirty="0">
                <a:solidFill>
                  <a:srgbClr val="FF0000"/>
                </a:solidFill>
                <a:latin typeface="Cambria" panose="02040503050406030204" pitchFamily="18" charset="0"/>
                <a:ea typeface="Cambria" panose="02040503050406030204" pitchFamily="18" charset="0"/>
              </a:rPr>
              <a:t>’ using </a:t>
            </a:r>
            <a:r>
              <a:rPr lang="en-IN" sz="1400" dirty="0" err="1">
                <a:solidFill>
                  <a:srgbClr val="FF0000"/>
                </a:solidFill>
                <a:latin typeface="Cambria" panose="02040503050406030204" pitchFamily="18" charset="0"/>
                <a:ea typeface="Cambria" panose="02040503050406030204" pitchFamily="18" charset="0"/>
              </a:rPr>
              <a:t>PigStorage</a:t>
            </a:r>
            <a:r>
              <a:rPr lang="en-IN" sz="1400" dirty="0">
                <a:solidFill>
                  <a:srgbClr val="FF0000"/>
                </a:solidFill>
                <a:latin typeface="Cambria" panose="02040503050406030204" pitchFamily="18" charset="0"/>
                <a:ea typeface="Cambria" panose="02040503050406030204" pitchFamily="18" charset="0"/>
              </a:rPr>
              <a:t>(‘\t’) as </a:t>
            </a:r>
            <a:r>
              <a:rPr lang="en-IN" sz="1400" dirty="0" err="1">
                <a:solidFill>
                  <a:srgbClr val="FF0000"/>
                </a:solidFill>
                <a:latin typeface="Cambria" panose="02040503050406030204" pitchFamily="18" charset="0"/>
                <a:ea typeface="Cambria" panose="02040503050406030204" pitchFamily="18" charset="0"/>
              </a:rPr>
              <a:t>sname:chararray,cgpa:float</a:t>
            </a:r>
            <a:r>
              <a:rPr lang="en-IN" sz="1400" dirty="0">
                <a:solidFill>
                  <a:srgbClr val="FF0000"/>
                </a:solidFill>
                <a:latin typeface="Cambria" panose="02040503050406030204" pitchFamily="18" charset="0"/>
                <a:ea typeface="Cambria" panose="02040503050406030204" pitchFamily="18" charset="0"/>
              </a:rPr>
              <a:t>;</a:t>
            </a:r>
          </a:p>
          <a:p>
            <a:r>
              <a:rPr lang="en-IN" sz="1400" dirty="0">
                <a:solidFill>
                  <a:srgbClr val="FF0000"/>
                </a:solidFill>
                <a:latin typeface="Cambria" panose="02040503050406030204" pitchFamily="18" charset="0"/>
                <a:ea typeface="Cambria" panose="02040503050406030204" pitchFamily="18" charset="0"/>
              </a:rPr>
              <a:t>grunt&gt;dump grades;</a:t>
            </a:r>
          </a:p>
          <a:p>
            <a:r>
              <a:rPr lang="en-IN" sz="1400" b="1" dirty="0" err="1">
                <a:solidFill>
                  <a:schemeClr val="bg2"/>
                </a:solidFill>
                <a:latin typeface="Cambria" panose="02040503050406030204" pitchFamily="18" charset="0"/>
                <a:ea typeface="Cambria" panose="02040503050406030204" pitchFamily="18" charset="0"/>
              </a:rPr>
              <a:t>sname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cgpa</a:t>
            </a:r>
            <a:endParaRPr lang="en-IN" sz="1400" b="1"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endParaRPr lang="en-IN" sz="1400" dirty="0"/>
          </a:p>
        </p:txBody>
      </p:sp>
      <p:sp>
        <p:nvSpPr>
          <p:cNvPr id="8" name="TextBox 7">
            <a:extLst>
              <a:ext uri="{FF2B5EF4-FFF2-40B4-BE49-F238E27FC236}">
                <a16:creationId xmlns:a16="http://schemas.microsoft.com/office/drawing/2014/main" xmlns="" id="{2DC9E70F-884A-E8D9-A3AE-4EED03363E4D}"/>
              </a:ext>
            </a:extLst>
          </p:cNvPr>
          <p:cNvSpPr txBox="1"/>
          <p:nvPr/>
        </p:nvSpPr>
        <p:spPr>
          <a:xfrm>
            <a:off x="457201" y="4880542"/>
            <a:ext cx="11181520" cy="1600438"/>
          </a:xfrm>
          <a:prstGeom prst="rect">
            <a:avLst/>
          </a:prstGeom>
          <a:solidFill>
            <a:schemeClr val="accent3">
              <a:lumMod val="20000"/>
              <a:lumOff val="80000"/>
            </a:schemeClr>
          </a:solidFill>
        </p:spPr>
        <p:txBody>
          <a:bodyPr wrap="square" rtlCol="0">
            <a:spAutoFit/>
          </a:bodyPr>
          <a:lstStyle/>
          <a:p>
            <a:r>
              <a:rPr lang="en-IN" sz="1400" b="1" dirty="0">
                <a:solidFill>
                  <a:srgbClr val="0000FF"/>
                </a:solidFill>
                <a:latin typeface="Cambria" panose="02040503050406030204" pitchFamily="18" charset="0"/>
                <a:ea typeface="Cambria" panose="02040503050406030204" pitchFamily="18" charset="0"/>
              </a:rPr>
              <a:t>grunt&gt; Math = </a:t>
            </a:r>
            <a:r>
              <a:rPr lang="en-IN" sz="1400" b="1" dirty="0" err="1">
                <a:solidFill>
                  <a:srgbClr val="0000FF"/>
                </a:solidFill>
                <a:latin typeface="Cambria" panose="02040503050406030204" pitchFamily="18" charset="0"/>
                <a:ea typeface="Cambria" panose="02040503050406030204" pitchFamily="18" charset="0"/>
              </a:rPr>
              <a:t>ForEach</a:t>
            </a:r>
            <a:r>
              <a:rPr lang="en-IN" sz="1400" b="1" dirty="0">
                <a:solidFill>
                  <a:srgbClr val="0000FF"/>
                </a:solidFill>
                <a:latin typeface="Cambria" panose="02040503050406030204" pitchFamily="18" charset="0"/>
                <a:ea typeface="Cambria" panose="02040503050406030204" pitchFamily="18" charset="0"/>
              </a:rPr>
              <a:t> grades Generate </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 CEIL(</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),FLOOR(</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),ABS(</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),ROUND(</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grunt&gt;dump Math;</a:t>
            </a:r>
          </a:p>
          <a:p>
            <a:r>
              <a:rPr lang="en-IN" sz="1400" dirty="0">
                <a:solidFill>
                  <a:schemeClr val="bg2"/>
                </a:solidFill>
                <a:latin typeface="Cambria" panose="02040503050406030204" pitchFamily="18" charset="0"/>
                <a:ea typeface="Cambria" panose="02040503050406030204" pitchFamily="18" charset="0"/>
              </a:rPr>
              <a:t>	(7.4, 	8, 	7,	7.4,	7.4)</a:t>
            </a:r>
          </a:p>
          <a:p>
            <a:r>
              <a:rPr lang="en-IN" sz="1400" dirty="0">
                <a:solidFill>
                  <a:schemeClr val="bg2"/>
                </a:solidFill>
                <a:latin typeface="Cambria" panose="02040503050406030204" pitchFamily="18" charset="0"/>
                <a:ea typeface="Cambria" panose="02040503050406030204" pitchFamily="18" charset="0"/>
              </a:rPr>
              <a:t>	(8.2, 	9, 	8, 	8.2, 	8.2)</a:t>
            </a:r>
          </a:p>
          <a:p>
            <a:r>
              <a:rPr lang="en-IN" sz="1400" dirty="0">
                <a:solidFill>
                  <a:schemeClr val="bg2"/>
                </a:solidFill>
                <a:latin typeface="Cambria" panose="02040503050406030204" pitchFamily="18" charset="0"/>
                <a:ea typeface="Cambria" panose="02040503050406030204" pitchFamily="18" charset="0"/>
              </a:rPr>
              <a:t>	(9.6, 	10, 	9,	9.6, 	10)</a:t>
            </a:r>
          </a:p>
          <a:p>
            <a:r>
              <a:rPr lang="en-IN" sz="1400" dirty="0">
                <a:solidFill>
                  <a:schemeClr val="bg2"/>
                </a:solidFill>
                <a:latin typeface="Cambria" panose="02040503050406030204" pitchFamily="18" charset="0"/>
                <a:ea typeface="Cambria" panose="02040503050406030204" pitchFamily="18" charset="0"/>
              </a:rPr>
              <a:t>	(6.9, 	7, 	6,	6.9, 	  7)</a:t>
            </a:r>
          </a:p>
          <a:p>
            <a:r>
              <a:rPr lang="en-IN" sz="1400" dirty="0">
                <a:solidFill>
                  <a:schemeClr val="bg2"/>
                </a:solidFill>
                <a:latin typeface="Cambria" panose="02040503050406030204" pitchFamily="18" charset="0"/>
                <a:ea typeface="Cambria" panose="02040503050406030204" pitchFamily="18" charset="0"/>
              </a:rPr>
              <a:t>	(5.4, 	6,	5,	5.4, 	5.4)</a:t>
            </a:r>
          </a:p>
        </p:txBody>
      </p:sp>
    </p:spTree>
    <p:extLst>
      <p:ext uri="{BB962C8B-B14F-4D97-AF65-F5344CB8AC3E}">
        <p14:creationId xmlns:p14="http://schemas.microsoft.com/office/powerpoint/2010/main" val="3133979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2E46E6F1-D8BE-70C8-A82A-054EB153AEDF}"/>
              </a:ext>
            </a:extLst>
          </p:cNvPr>
          <p:cNvGraphicFramePr>
            <a:graphicFrameLocks noGrp="1"/>
          </p:cNvGraphicFramePr>
          <p:nvPr>
            <p:extLst>
              <p:ext uri="{D42A27DB-BD31-4B8C-83A1-F6EECF244321}">
                <p14:modId xmlns:p14="http://schemas.microsoft.com/office/powerpoint/2010/main" val="2219164523"/>
              </p:ext>
            </p:extLst>
          </p:nvPr>
        </p:nvGraphicFramePr>
        <p:xfrm>
          <a:off x="331303" y="265677"/>
          <a:ext cx="11330611" cy="6326645"/>
        </p:xfrm>
        <a:graphic>
          <a:graphicData uri="http://schemas.openxmlformats.org/drawingml/2006/table">
            <a:tbl>
              <a:tblPr firstRow="1" firstCol="1" bandRow="1">
                <a:tableStyleId>{5FD0F851-EC5A-4D38-B0AD-8093EC10F338}</a:tableStyleId>
              </a:tblPr>
              <a:tblGrid>
                <a:gridCol w="537547">
                  <a:extLst>
                    <a:ext uri="{9D8B030D-6E8A-4147-A177-3AD203B41FA5}">
                      <a16:colId xmlns:a16="http://schemas.microsoft.com/office/drawing/2014/main" xmlns="" val="613793304"/>
                    </a:ext>
                  </a:extLst>
                </a:gridCol>
                <a:gridCol w="10793064">
                  <a:extLst>
                    <a:ext uri="{9D8B030D-6E8A-4147-A177-3AD203B41FA5}">
                      <a16:colId xmlns:a16="http://schemas.microsoft.com/office/drawing/2014/main" xmlns="" val="316960958"/>
                    </a:ext>
                  </a:extLst>
                </a:gridCol>
              </a:tblGrid>
              <a:tr h="249780">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S.NO.</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Functions &amp; Description</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3597896875"/>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ENDSWITH(string, </a:t>
                      </a:r>
                      <a:r>
                        <a:rPr lang="en-IN" sz="1200" u="sng" kern="0" dirty="0" err="1">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testAgainst</a:t>
                      </a: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To verify whether a given string ends with a particular substring.</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2938659610"/>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2</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STARTSWITH(string, substring)</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Accepts two string parameters and verifies whether the first string starts with the second.</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3457778250"/>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3</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xmlns="" val="tx"/>
                              </a:ext>
                            </a:extLst>
                          </a:hlinkClick>
                        </a:rPr>
                        <a:t>SUBSTRING(string, startIndex, stopIndex)</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a substring from a given string.</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886118946"/>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4</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xmlns="" val="tx"/>
                              </a:ext>
                            </a:extLst>
                          </a:hlinkClick>
                        </a:rPr>
                        <a:t>EqualsIgnoreCase(string1, string2)</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To compare two stings ignoring the case.</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4229507432"/>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5</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xmlns="" val="tx"/>
                              </a:ext>
                            </a:extLst>
                          </a:hlinkClick>
                        </a:rPr>
                        <a:t>INDEXOF(string, ‘character’, startIndex)</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the first occurrence of a character in a string, searching forward from a start index.</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2285312355"/>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6</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xmlns="" val="tx"/>
                              </a:ext>
                            </a:extLst>
                          </a:hlinkClick>
                        </a:rPr>
                        <a:t>LAST_INDEX_OF(expression)</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the index of the last occurrence of a character in a string, searching backward from a start index.</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373022345"/>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7</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xmlns="" val="tx"/>
                              </a:ext>
                            </a:extLst>
                          </a:hlinkClick>
                        </a:rPr>
                        <a:t>LCFIRST(expression)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Converts the first character in a string to lower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368060331"/>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8</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xmlns="" val="tx"/>
                              </a:ext>
                            </a:extLst>
                          </a:hlinkClick>
                        </a:rPr>
                        <a:t>UCFIRST(expression)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Returns a string with the first character converted to upper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1551750548"/>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9</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xmlns="" val="tx"/>
                              </a:ext>
                            </a:extLst>
                          </a:hlinkClick>
                        </a:rPr>
                        <a:t>UPPER(expression)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UPPER(expression) Returns a string converted to upper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3250362746"/>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10</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xmlns="" val="tx"/>
                              </a:ext>
                            </a:extLst>
                          </a:hlinkClick>
                        </a:rPr>
                        <a:t>LOWER(expression)</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Converts all characters in a string to lower case.</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1996484893"/>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REPLACE(string, ‘</a:t>
                      </a:r>
                      <a:r>
                        <a:rPr lang="en-IN" sz="1200" u="sng" kern="0" dirty="0" err="1">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oldChar</a:t>
                      </a:r>
                      <a:r>
                        <a:rPr lang="en-IN" sz="1200" u="sng" kern="0" dirty="0">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 ‘</a:t>
                      </a:r>
                      <a:r>
                        <a:rPr lang="en-IN" sz="1200" u="sng" kern="0" dirty="0" err="1">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newChar</a:t>
                      </a:r>
                      <a:r>
                        <a:rPr lang="en-IN" sz="1200" u="sng" kern="0" dirty="0">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To replace existing characters in a string with new characters.</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xmlns="" val="2839023851"/>
                  </a:ext>
                </a:extLst>
              </a:tr>
            </a:tbl>
          </a:graphicData>
        </a:graphic>
      </p:graphicFrame>
    </p:spTree>
    <p:extLst>
      <p:ext uri="{BB962C8B-B14F-4D97-AF65-F5344CB8AC3E}">
        <p14:creationId xmlns:p14="http://schemas.microsoft.com/office/powerpoint/2010/main" val="915497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B2CE15FD-FFEF-5219-B3C9-1B78EA158CE2}"/>
              </a:ext>
            </a:extLst>
          </p:cNvPr>
          <p:cNvSpPr txBox="1"/>
          <p:nvPr/>
        </p:nvSpPr>
        <p:spPr>
          <a:xfrm>
            <a:off x="465482" y="427383"/>
            <a:ext cx="11261035" cy="6555641"/>
          </a:xfrm>
          <a:prstGeom prst="rect">
            <a:avLst/>
          </a:prstGeom>
          <a:noFill/>
        </p:spPr>
        <p:txBody>
          <a:bodyPr wrap="square" rtlCol="0">
            <a:spAutoFit/>
          </a:bodyPr>
          <a:lstStyle/>
          <a:p>
            <a:r>
              <a:rPr lang="en-IN" sz="1400" dirty="0">
                <a:solidFill>
                  <a:srgbClr val="FF0000"/>
                </a:solidFill>
                <a:latin typeface="Cambria" panose="02040503050406030204" pitchFamily="18" charset="0"/>
                <a:ea typeface="Cambria" panose="02040503050406030204" pitchFamily="18" charset="0"/>
              </a:rPr>
              <a:t>grunt&gt;dump grades;</a:t>
            </a:r>
          </a:p>
          <a:p>
            <a:r>
              <a:rPr lang="en-IN" sz="1400" b="1" dirty="0" err="1">
                <a:solidFill>
                  <a:schemeClr val="bg2"/>
                </a:solidFill>
                <a:latin typeface="Cambria" panose="02040503050406030204" pitchFamily="18" charset="0"/>
                <a:ea typeface="Cambria" panose="02040503050406030204" pitchFamily="18" charset="0"/>
              </a:rPr>
              <a:t>sname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cgpa</a:t>
            </a:r>
            <a:endParaRPr lang="en-IN" sz="1400" b="1"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p>
          <a:p>
            <a:r>
              <a:rPr lang="en-IN" sz="1400" b="1" dirty="0">
                <a:solidFill>
                  <a:srgbClr val="0000FF"/>
                </a:solidFill>
                <a:latin typeface="Cambria" panose="02040503050406030204" pitchFamily="18" charset="0"/>
                <a:ea typeface="Cambria" panose="02040503050406030204" pitchFamily="18" charset="0"/>
              </a:rPr>
              <a:t>grunt&gt; str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LOWER(</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),UPPER(</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),SUBSTRING(sname,1,3);</a:t>
            </a:r>
          </a:p>
          <a:p>
            <a:r>
              <a:rPr lang="en-IN" sz="1400" dirty="0">
                <a:solidFill>
                  <a:schemeClr val="bg2"/>
                </a:solidFill>
                <a:latin typeface="Cambria" panose="02040503050406030204" pitchFamily="18" charset="0"/>
                <a:ea typeface="Cambria" panose="02040503050406030204" pitchFamily="18" charset="0"/>
              </a:rPr>
              <a:t>grunt&gt; dump str;</a:t>
            </a:r>
          </a:p>
          <a:p>
            <a:r>
              <a:rPr lang="en-IN" sz="1400" dirty="0">
                <a:solidFill>
                  <a:schemeClr val="bg2"/>
                </a:solidFill>
                <a:latin typeface="Cambria" panose="02040503050406030204" pitchFamily="18" charset="0"/>
                <a:ea typeface="Cambria" panose="02040503050406030204" pitchFamily="18" charset="0"/>
              </a:rPr>
              <a:t>	(Smith	smith	SMITH	mi)</a:t>
            </a:r>
          </a:p>
          <a:p>
            <a:r>
              <a:rPr lang="en-IN" sz="1400" dirty="0">
                <a:solidFill>
                  <a:schemeClr val="bg2"/>
                </a:solidFill>
                <a:latin typeface="Cambria" panose="02040503050406030204" pitchFamily="18" charset="0"/>
                <a:ea typeface="Cambria" panose="02040503050406030204" pitchFamily="18" charset="0"/>
              </a:rPr>
              <a:t>	(Jones	jones	JONES	on)</a:t>
            </a:r>
          </a:p>
          <a:p>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ivan</a:t>
            </a:r>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va</a:t>
            </a:r>
            <a:r>
              <a:rPr lang="en-IN" sz="1400" dirty="0">
                <a:solidFill>
                  <a:schemeClr val="bg2"/>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KORTH	or)</a:t>
            </a:r>
          </a:p>
          <a:p>
            <a:r>
              <a:rPr lang="en-IN" sz="1400" dirty="0">
                <a:solidFill>
                  <a:schemeClr val="bg2"/>
                </a:solidFill>
                <a:latin typeface="Cambria" panose="02040503050406030204" pitchFamily="18" charset="0"/>
                <a:ea typeface="Cambria" panose="02040503050406030204" pitchFamily="18" charset="0"/>
              </a:rPr>
              <a:t>	(King	king	KING	in)</a:t>
            </a:r>
          </a:p>
          <a:p>
            <a:r>
              <a:rPr lang="en-IN" sz="1400" b="1" dirty="0">
                <a:solidFill>
                  <a:srgbClr val="0000FF"/>
                </a:solidFill>
                <a:latin typeface="Cambria" panose="02040503050406030204" pitchFamily="18" charset="0"/>
                <a:ea typeface="Cambria" panose="02040503050406030204" pitchFamily="18" charset="0"/>
              </a:rPr>
              <a:t>grunt&gt;str1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ENDSWITH(</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,’h’),STARTSWITH(</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,’k’),LCFIRST(</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),UCFIRST(</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grunt&gt;dump str1;</a:t>
            </a:r>
          </a:p>
          <a:p>
            <a:r>
              <a:rPr lang="en-IN" sz="1400" dirty="0">
                <a:solidFill>
                  <a:schemeClr val="bg2"/>
                </a:solidFill>
                <a:latin typeface="Cambria" panose="02040503050406030204" pitchFamily="18" charset="0"/>
                <a:ea typeface="Cambria" panose="02040503050406030204" pitchFamily="18" charset="0"/>
              </a:rPr>
              <a:t>	(Smith	TRUE	FALSE	smith	Smith)</a:t>
            </a:r>
          </a:p>
          <a:p>
            <a:r>
              <a:rPr lang="en-IN" sz="1400" dirty="0">
                <a:solidFill>
                  <a:schemeClr val="bg2"/>
                </a:solidFill>
                <a:latin typeface="Cambria" panose="02040503050406030204" pitchFamily="18" charset="0"/>
                <a:ea typeface="Cambria" panose="02040503050406030204" pitchFamily="18" charset="0"/>
              </a:rPr>
              <a:t>	(Jones	FALSE	FALSE	jones	Jones)</a:t>
            </a:r>
          </a:p>
          <a:p>
            <a:r>
              <a:rPr lang="en-IN" sz="1400" dirty="0">
                <a:solidFill>
                  <a:schemeClr val="bg2"/>
                </a:solidFill>
                <a:latin typeface="Cambria" panose="02040503050406030204" pitchFamily="18" charset="0"/>
                <a:ea typeface="Cambria" panose="02040503050406030204" pitchFamily="18" charset="0"/>
              </a:rPr>
              <a:t>	(Ivan	FALSE	FALSE	</a:t>
            </a:r>
            <a:r>
              <a:rPr lang="en-IN" sz="1400" dirty="0" err="1">
                <a:solidFill>
                  <a:schemeClr val="bg2"/>
                </a:solidFill>
                <a:latin typeface="Cambria" panose="02040503050406030204" pitchFamily="18" charset="0"/>
                <a:ea typeface="Cambria" panose="02040503050406030204" pitchFamily="18" charset="0"/>
              </a:rPr>
              <a:t>ivan</a:t>
            </a:r>
            <a:r>
              <a:rPr lang="en-IN" sz="1400" dirty="0">
                <a:solidFill>
                  <a:schemeClr val="bg2"/>
                </a:solidFill>
                <a:latin typeface="Cambria" panose="02040503050406030204" pitchFamily="18" charset="0"/>
                <a:ea typeface="Cambria" panose="02040503050406030204" pitchFamily="18" charset="0"/>
              </a:rPr>
              <a:t>	Ivan)</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TRUE	TRUE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	(King	FALSE	TRUE	king	King)</a:t>
            </a:r>
          </a:p>
          <a:p>
            <a:r>
              <a:rPr lang="en-IN" sz="1400" b="1" dirty="0">
                <a:solidFill>
                  <a:srgbClr val="0000FF"/>
                </a:solidFill>
                <a:latin typeface="Cambria" panose="02040503050406030204" pitchFamily="18" charset="0"/>
                <a:ea typeface="Cambria" panose="02040503050406030204" pitchFamily="18" charset="0"/>
              </a:rPr>
              <a:t>grunt&gt;str2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REPLACE(</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a:t>
            </a:r>
            <a:r>
              <a:rPr lang="en-IN" sz="1400" b="1" dirty="0" err="1">
                <a:solidFill>
                  <a:srgbClr val="0000FF"/>
                </a:solidFill>
                <a:latin typeface="Cambria" panose="02040503050406030204" pitchFamily="18" charset="0"/>
                <a:ea typeface="Cambria" panose="02040503050406030204" pitchFamily="18" charset="0"/>
              </a:rPr>
              <a:t>i</a:t>
            </a:r>
            <a:r>
              <a:rPr lang="en-IN" sz="1400" b="1" dirty="0">
                <a:solidFill>
                  <a:srgbClr val="0000FF"/>
                </a:solidFill>
                <a:latin typeface="Cambria" panose="02040503050406030204" pitchFamily="18" charset="0"/>
                <a:ea typeface="Cambria" panose="02040503050406030204" pitchFamily="18" charset="0"/>
              </a:rPr>
              <a:t>’,z’),INDEXOF(</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,’t’);</a:t>
            </a:r>
          </a:p>
          <a:p>
            <a:r>
              <a:rPr lang="en-IN" sz="1400" dirty="0">
                <a:solidFill>
                  <a:schemeClr val="bg2"/>
                </a:solidFill>
                <a:latin typeface="Cambria" panose="02040503050406030204" pitchFamily="18" charset="0"/>
                <a:ea typeface="Cambria" panose="02040503050406030204" pitchFamily="18" charset="0"/>
              </a:rPr>
              <a:t>grunt&gt;dump str2;</a:t>
            </a:r>
          </a:p>
          <a:p>
            <a:r>
              <a:rPr lang="en-IN" sz="1400" dirty="0">
                <a:solidFill>
                  <a:schemeClr val="bg2"/>
                </a:solidFill>
                <a:latin typeface="Cambria" panose="02040503050406030204" pitchFamily="18" charset="0"/>
                <a:ea typeface="Cambria" panose="02040503050406030204" pitchFamily="18" charset="0"/>
              </a:rPr>
              <a:t>	(Smith	</a:t>
            </a:r>
            <a:r>
              <a:rPr lang="en-IN" sz="1400" dirty="0" err="1">
                <a:solidFill>
                  <a:schemeClr val="bg2"/>
                </a:solidFill>
                <a:latin typeface="Cambria" panose="02040503050406030204" pitchFamily="18" charset="0"/>
                <a:ea typeface="Cambria" panose="02040503050406030204" pitchFamily="18" charset="0"/>
              </a:rPr>
              <a:t>Smzth</a:t>
            </a:r>
            <a:r>
              <a:rPr lang="en-IN" sz="1400" dirty="0">
                <a:solidFill>
                  <a:schemeClr val="bg2"/>
                </a:solidFill>
                <a:latin typeface="Cambria" panose="02040503050406030204" pitchFamily="18" charset="0"/>
                <a:ea typeface="Cambria" panose="02040503050406030204" pitchFamily="18" charset="0"/>
              </a:rPr>
              <a:t>	 3)</a:t>
            </a:r>
          </a:p>
          <a:p>
            <a:r>
              <a:rPr lang="en-IN" sz="1400" dirty="0">
                <a:solidFill>
                  <a:schemeClr val="bg2"/>
                </a:solidFill>
                <a:latin typeface="Cambria" panose="02040503050406030204" pitchFamily="18" charset="0"/>
                <a:ea typeface="Cambria" panose="02040503050406030204" pitchFamily="18" charset="0"/>
              </a:rPr>
              <a:t>	(Jones	Jones	-1)</a:t>
            </a:r>
          </a:p>
          <a:p>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zvan</a:t>
            </a:r>
            <a:r>
              <a:rPr lang="en-IN" sz="1400" dirty="0">
                <a:solidFill>
                  <a:schemeClr val="bg2"/>
                </a:solidFill>
                <a:latin typeface="Cambria" panose="02040503050406030204" pitchFamily="18" charset="0"/>
                <a:ea typeface="Cambria" panose="02040503050406030204" pitchFamily="18" charset="0"/>
              </a:rPr>
              <a:t>	-1)</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a:t>
            </a:r>
          </a:p>
          <a:p>
            <a:r>
              <a:rPr lang="en-IN" sz="1400" dirty="0">
                <a:solidFill>
                  <a:schemeClr val="bg2"/>
                </a:solidFill>
                <a:latin typeface="Cambria" panose="02040503050406030204" pitchFamily="18" charset="0"/>
                <a:ea typeface="Cambria" panose="02040503050406030204" pitchFamily="18" charset="0"/>
              </a:rPr>
              <a:t>	(King	</a:t>
            </a:r>
            <a:r>
              <a:rPr lang="en-IN" sz="1400" dirty="0" err="1">
                <a:solidFill>
                  <a:schemeClr val="bg2"/>
                </a:solidFill>
                <a:latin typeface="Cambria" panose="02040503050406030204" pitchFamily="18" charset="0"/>
                <a:ea typeface="Cambria" panose="02040503050406030204" pitchFamily="18" charset="0"/>
              </a:rPr>
              <a:t>Kzng</a:t>
            </a:r>
            <a:r>
              <a:rPr lang="en-IN" sz="1400" dirty="0">
                <a:solidFill>
                  <a:schemeClr val="bg2"/>
                </a:solidFill>
                <a:latin typeface="Cambria" panose="02040503050406030204" pitchFamily="18" charset="0"/>
                <a:ea typeface="Cambria" panose="02040503050406030204" pitchFamily="18" charset="0"/>
              </a:rPr>
              <a:t>	-1)</a:t>
            </a:r>
          </a:p>
          <a:p>
            <a:endParaRPr lang="en-IN" sz="1400" dirty="0">
              <a:solidFill>
                <a:schemeClr val="bg2"/>
              </a:solidFill>
              <a:latin typeface="Cambria" panose="02040503050406030204" pitchFamily="18" charset="0"/>
              <a:ea typeface="Cambria" panose="02040503050406030204" pitchFamily="18" charset="0"/>
            </a:endParaRPr>
          </a:p>
          <a:p>
            <a:endParaRPr lang="en-IN" sz="1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331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62EE4F0-01DC-733B-B0A6-17ECBF2B6546}"/>
              </a:ext>
            </a:extLst>
          </p:cNvPr>
          <p:cNvGraphicFramePr>
            <a:graphicFrameLocks noGrp="1"/>
          </p:cNvGraphicFramePr>
          <p:nvPr>
            <p:extLst>
              <p:ext uri="{D42A27DB-BD31-4B8C-83A1-F6EECF244321}">
                <p14:modId xmlns:p14="http://schemas.microsoft.com/office/powerpoint/2010/main" val="4115204216"/>
              </p:ext>
            </p:extLst>
          </p:nvPr>
        </p:nvGraphicFramePr>
        <p:xfrm>
          <a:off x="636103" y="459861"/>
          <a:ext cx="10893287" cy="4660708"/>
        </p:xfrm>
        <a:graphic>
          <a:graphicData uri="http://schemas.openxmlformats.org/drawingml/2006/table">
            <a:tbl>
              <a:tblPr firstRow="1" firstCol="1" bandRow="1">
                <a:tableStyleId>{0E3FDE45-AF77-4B5C-9715-49D594BDF05E}</a:tableStyleId>
              </a:tblPr>
              <a:tblGrid>
                <a:gridCol w="805071">
                  <a:extLst>
                    <a:ext uri="{9D8B030D-6E8A-4147-A177-3AD203B41FA5}">
                      <a16:colId xmlns:a16="http://schemas.microsoft.com/office/drawing/2014/main" xmlns="" val="2155832451"/>
                    </a:ext>
                  </a:extLst>
                </a:gridCol>
                <a:gridCol w="10088216">
                  <a:extLst>
                    <a:ext uri="{9D8B030D-6E8A-4147-A177-3AD203B41FA5}">
                      <a16:colId xmlns:a16="http://schemas.microsoft.com/office/drawing/2014/main" xmlns="" val="1792896511"/>
                    </a:ext>
                  </a:extLst>
                </a:gridCol>
              </a:tblGrid>
              <a:tr h="124496">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S.NO.</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gn="ct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rPr>
                        <a:t>Functions &amp; Description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88935466"/>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CurrentTime</a:t>
                      </a:r>
                      <a:r>
                        <a:rPr lang="en-IN" sz="14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xmlns="" val="tx"/>
                              </a:ext>
                            </a:extLst>
                          </a:hlinkClick>
                        </a:rPr>
                        <a:t>()</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date-time object of the current time.</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887969371"/>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2</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GetDay</a:t>
                      </a:r>
                      <a:r>
                        <a:rPr lang="en-IN" sz="1400"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day of a month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3678013797"/>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3</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xmlns="" val="tx"/>
                              </a:ext>
                            </a:extLst>
                          </a:hlinkClick>
                        </a:rPr>
                        <a:t>GetHour</a:t>
                      </a:r>
                      <a:r>
                        <a:rPr lang="en-IN" sz="1400"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xmlns=""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hour of a day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1839397970"/>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4</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xmlns="" val="tx"/>
                              </a:ext>
                            </a:extLst>
                          </a:hlinkClick>
                        </a:rPr>
                        <a:t>GetMonth</a:t>
                      </a:r>
                      <a:r>
                        <a:rPr lang="en-IN" sz="1400"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xmlns=""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month of a year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465046875"/>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5</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xmlns="" val="tx"/>
                              </a:ext>
                            </a:extLst>
                          </a:hlinkClick>
                        </a:rPr>
                        <a:t>GetSecond</a:t>
                      </a:r>
                      <a:r>
                        <a:rPr lang="en-IN" sz="1400"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xmlns=""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second of a minute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1944233404"/>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6</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xmlns="" val="tx"/>
                              </a:ext>
                            </a:extLst>
                          </a:hlinkClick>
                        </a:rPr>
                        <a:t>GetWeek</a:t>
                      </a:r>
                      <a:r>
                        <a:rPr lang="en-IN" sz="1400" u="sng" kern="0" dirty="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xmlns=""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week of a year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533777363"/>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7</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xmlns="" val="tx"/>
                              </a:ext>
                            </a:extLst>
                          </a:hlinkClick>
                        </a:rPr>
                        <a:t>DaysBetween</a:t>
                      </a:r>
                      <a:r>
                        <a:rPr lang="en-IN" sz="1400" u="sng" kern="0" dirty="0">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days between the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1037073812"/>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8</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xmlns="" val="tx"/>
                              </a:ext>
                            </a:extLst>
                          </a:hlinkClick>
                        </a:rPr>
                        <a:t>HoursBetween</a:t>
                      </a:r>
                      <a:r>
                        <a:rPr lang="en-IN" sz="1400" u="sng" kern="0" dirty="0">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hours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1863126295"/>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9</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xmlns="" val="tx"/>
                              </a:ext>
                            </a:extLst>
                          </a:hlinkClick>
                        </a:rPr>
                        <a:t>MonthsBetween</a:t>
                      </a:r>
                      <a:r>
                        <a:rPr lang="en-IN" sz="1400" u="sng" kern="0" dirty="0">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months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75025410"/>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xmlns="" val="tx"/>
                              </a:ext>
                            </a:extLst>
                          </a:hlinkClick>
                        </a:rPr>
                        <a:t>SecondsBetween</a:t>
                      </a:r>
                      <a:r>
                        <a:rPr lang="en-IN" sz="1400" u="sng" kern="0" dirty="0">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seconds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04895621"/>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11</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WeeksBetween</a:t>
                      </a:r>
                      <a:r>
                        <a:rPr lang="en-IN" sz="1400" u="sng" kern="0" dirty="0">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weeks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295402581"/>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12</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rgbClr val="3D4594"/>
                          </a:solidFill>
                          <a:effectLst/>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xmlns="" val="tx"/>
                              </a:ext>
                            </a:extLst>
                          </a:hlinkClick>
                        </a:rPr>
                        <a:t>YearsBetween</a:t>
                      </a:r>
                      <a:r>
                        <a:rPr lang="en-IN" sz="1400" u="sng" kern="0" dirty="0">
                          <a:solidFill>
                            <a:schemeClr val="bg2"/>
                          </a:solidFill>
                          <a:effectLst/>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xmlns=""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years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xmlns="" val="2790100002"/>
                  </a:ext>
                </a:extLst>
              </a:tr>
            </a:tbl>
          </a:graphicData>
        </a:graphic>
      </p:graphicFrame>
    </p:spTree>
    <p:extLst>
      <p:ext uri="{BB962C8B-B14F-4D97-AF65-F5344CB8AC3E}">
        <p14:creationId xmlns:p14="http://schemas.microsoft.com/office/powerpoint/2010/main" val="2886314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cxnSp>
        <p:nvCxnSpPr>
          <p:cNvPr id="11" name="Straight Arrow Connector 10">
            <a:extLst>
              <a:ext uri="{FF2B5EF4-FFF2-40B4-BE49-F238E27FC236}">
                <a16:creationId xmlns:a16="http://schemas.microsoft.com/office/drawing/2014/main" xmlns="" id="{70084FCC-3218-50F1-3068-95E51E8D0481}"/>
              </a:ext>
            </a:extLst>
          </p:cNvPr>
          <p:cNvCxnSpPr/>
          <p:nvPr/>
        </p:nvCxnSpPr>
        <p:spPr>
          <a:xfrm>
            <a:off x="5729591" y="2042809"/>
            <a:ext cx="355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E7FA48C-21CF-0911-B8FA-7F3A568B7781}"/>
              </a:ext>
            </a:extLst>
          </p:cNvPr>
          <p:cNvPicPr>
            <a:picLocks noChangeAspect="1"/>
          </p:cNvPicPr>
          <p:nvPr/>
        </p:nvPicPr>
        <p:blipFill>
          <a:blip r:embed="rId3"/>
          <a:stretch>
            <a:fillRect/>
          </a:stretch>
        </p:blipFill>
        <p:spPr>
          <a:xfrm>
            <a:off x="564204" y="340468"/>
            <a:ext cx="11264630" cy="6128425"/>
          </a:xfrm>
          <a:prstGeom prst="rect">
            <a:avLst/>
          </a:prstGeom>
        </p:spPr>
      </p:pic>
    </p:spTree>
    <p:extLst>
      <p:ext uri="{BB962C8B-B14F-4D97-AF65-F5344CB8AC3E}">
        <p14:creationId xmlns:p14="http://schemas.microsoft.com/office/powerpoint/2010/main" val="78494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cxnSp>
        <p:nvCxnSpPr>
          <p:cNvPr id="11" name="Straight Arrow Connector 10">
            <a:extLst>
              <a:ext uri="{FF2B5EF4-FFF2-40B4-BE49-F238E27FC236}">
                <a16:creationId xmlns:a16="http://schemas.microsoft.com/office/drawing/2014/main" xmlns="" id="{70084FCC-3218-50F1-3068-95E51E8D0481}"/>
              </a:ext>
            </a:extLst>
          </p:cNvPr>
          <p:cNvCxnSpPr/>
          <p:nvPr/>
        </p:nvCxnSpPr>
        <p:spPr>
          <a:xfrm>
            <a:off x="5729591" y="2042809"/>
            <a:ext cx="355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xmlns="" id="{14BBF3D3-2118-FF78-5675-FA08F6696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9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xmlns="" id="{7B4E6621-2E6F-6AA6-B387-C3E7577573A1}"/>
              </a:ext>
            </a:extLst>
          </p:cNvPr>
          <p:cNvSpPr/>
          <p:nvPr/>
        </p:nvSpPr>
        <p:spPr>
          <a:xfrm>
            <a:off x="5195753" y="2335037"/>
            <a:ext cx="180049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HIVE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7553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extBox 2">
            <a:extLst>
              <a:ext uri="{FF2B5EF4-FFF2-40B4-BE49-F238E27FC236}">
                <a16:creationId xmlns:a16="http://schemas.microsoft.com/office/drawing/2014/main" xmlns="" id="{D272870C-0F81-DE16-A2E9-F2E13765B576}"/>
              </a:ext>
            </a:extLst>
          </p:cNvPr>
          <p:cNvSpPr txBox="1"/>
          <p:nvPr/>
        </p:nvSpPr>
        <p:spPr>
          <a:xfrm>
            <a:off x="449904" y="418688"/>
            <a:ext cx="11262198" cy="1524007"/>
          </a:xfrm>
          <a:prstGeom prst="rect">
            <a:avLst/>
          </a:prstGeom>
          <a:noFill/>
        </p:spPr>
        <p:txBody>
          <a:bodyPr wrap="square">
            <a:spAutoFit/>
          </a:bodyPr>
          <a:lstStyle/>
          <a:p>
            <a:pPr marL="360363" indent="-360363">
              <a:lnSpc>
                <a:spcPct val="150000"/>
              </a:lnSpc>
            </a:pPr>
            <a:r>
              <a:rPr lang="en-US" sz="1600" b="0" i="0" dirty="0">
                <a:solidFill>
                  <a:srgbClr val="13343B"/>
                </a:solidFill>
                <a:effectLst/>
                <a:latin typeface="Cambria" panose="02040503050406030204" pitchFamily="18" charset="0"/>
                <a:ea typeface="Cambria" panose="02040503050406030204" pitchFamily="18" charset="0"/>
              </a:rPr>
              <a:t>1)	</a:t>
            </a:r>
            <a:r>
              <a:rPr lang="en-US" sz="1600" b="1" i="0" dirty="0">
                <a:solidFill>
                  <a:srgbClr val="13343B"/>
                </a:solidFill>
                <a:effectLst/>
                <a:latin typeface="Cambria" panose="02040503050406030204" pitchFamily="18" charset="0"/>
                <a:ea typeface="Cambria" panose="02040503050406030204" pitchFamily="18" charset="0"/>
              </a:rPr>
              <a:t>Hive</a:t>
            </a:r>
          </a:p>
          <a:p>
            <a:pPr marL="285750" indent="-285750">
              <a:lnSpc>
                <a:spcPct val="150000"/>
              </a:lnSpc>
              <a:buFont typeface="Wingdings" panose="05000000000000000000" pitchFamily="2" charset="2"/>
              <a:buChar char="v"/>
            </a:pPr>
            <a:r>
              <a:rPr lang="en-US" sz="1600" b="0" i="0" dirty="0">
                <a:solidFill>
                  <a:srgbClr val="13343B"/>
                </a:solidFill>
                <a:effectLst/>
                <a:latin typeface="Cambria" panose="02040503050406030204" pitchFamily="18" charset="0"/>
                <a:ea typeface="Cambria" panose="02040503050406030204" pitchFamily="18" charset="0"/>
              </a:rPr>
              <a:t>Apache Hive is a distributed, fault-tolerant data warehouse system built on top of Apache Hadoop.</a:t>
            </a:r>
          </a:p>
          <a:p>
            <a:pPr marL="285750" indent="-285750">
              <a:lnSpc>
                <a:spcPct val="150000"/>
              </a:lnSpc>
              <a:buFont typeface="Wingdings" panose="05000000000000000000" pitchFamily="2" charset="2"/>
              <a:buChar char="v"/>
            </a:pPr>
            <a:r>
              <a:rPr lang="en-US" sz="1600" b="0" i="0" dirty="0">
                <a:solidFill>
                  <a:srgbClr val="13343B"/>
                </a:solidFill>
                <a:effectLst/>
                <a:latin typeface="Cambria" panose="02040503050406030204" pitchFamily="18" charset="0"/>
                <a:ea typeface="Cambria" panose="02040503050406030204" pitchFamily="18" charset="0"/>
              </a:rPr>
              <a:t>It provides an SQL-like interface to query and analyze large datasets stored in various databases and file systems that integrate with Hadoop</a:t>
            </a:r>
            <a:endParaRPr lang="en-IN" sz="1600" dirty="0">
              <a:latin typeface="Cambria" panose="02040503050406030204" pitchFamily="18" charset="0"/>
              <a:ea typeface="Cambria" panose="02040503050406030204" pitchFamily="18" charset="0"/>
            </a:endParaRPr>
          </a:p>
        </p:txBody>
      </p:sp>
      <p:graphicFrame>
        <p:nvGraphicFramePr>
          <p:cNvPr id="6" name="Table 5">
            <a:extLst>
              <a:ext uri="{FF2B5EF4-FFF2-40B4-BE49-F238E27FC236}">
                <a16:creationId xmlns:a16="http://schemas.microsoft.com/office/drawing/2014/main" xmlns="" id="{B17B851B-2CD0-7CC7-8AF7-2C6587359C91}"/>
              </a:ext>
            </a:extLst>
          </p:cNvPr>
          <p:cNvGraphicFramePr>
            <a:graphicFrameLocks noGrp="1"/>
          </p:cNvGraphicFramePr>
          <p:nvPr>
            <p:extLst>
              <p:ext uri="{D42A27DB-BD31-4B8C-83A1-F6EECF244321}">
                <p14:modId xmlns:p14="http://schemas.microsoft.com/office/powerpoint/2010/main" val="2553175914"/>
              </p:ext>
            </p:extLst>
          </p:nvPr>
        </p:nvGraphicFramePr>
        <p:xfrm>
          <a:off x="2297430" y="2050160"/>
          <a:ext cx="7597140" cy="3494279"/>
        </p:xfrm>
        <a:graphic>
          <a:graphicData uri="http://schemas.openxmlformats.org/drawingml/2006/table">
            <a:tbl>
              <a:tblPr firstRow="1" firstCol="1" bandRow="1"/>
              <a:tblGrid>
                <a:gridCol w="4137660">
                  <a:extLst>
                    <a:ext uri="{9D8B030D-6E8A-4147-A177-3AD203B41FA5}">
                      <a16:colId xmlns:a16="http://schemas.microsoft.com/office/drawing/2014/main" xmlns="" val="3447425364"/>
                    </a:ext>
                  </a:extLst>
                </a:gridCol>
                <a:gridCol w="3459480">
                  <a:extLst>
                    <a:ext uri="{9D8B030D-6E8A-4147-A177-3AD203B41FA5}">
                      <a16:colId xmlns:a16="http://schemas.microsoft.com/office/drawing/2014/main" xmlns="" val="353550011"/>
                    </a:ext>
                  </a:extLst>
                </a:gridCol>
              </a:tblGrid>
              <a:tr h="294640">
                <a:tc>
                  <a:txBody>
                    <a:bodyPr/>
                    <a:lstStyle/>
                    <a:p>
                      <a:pPr algn="ct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Apache Hive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Apache Pig</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724134603"/>
                  </a:ext>
                </a:extLst>
              </a:tr>
              <a:tr h="35306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SQL Like query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Scripting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0641696"/>
                  </a:ext>
                </a:extLst>
              </a:tr>
              <a:tr h="35814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Higer level of Abstraction </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Higher Level of Abstraction</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7250301"/>
                  </a:ext>
                </a:extLst>
              </a:tr>
              <a:tr h="44450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Comparatively less lines of Code than MapReduce and Apache Pig</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Comparatively less lines of code than MapReduce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5172760"/>
                  </a:ext>
                </a:extLst>
              </a:tr>
              <a:tr h="35179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Development Effort and Code efficiency are Less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Development Effort and Code efficiency are Less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901527"/>
                  </a:ext>
                </a:extLst>
              </a:tr>
              <a:tr h="356870">
                <a:tc>
                  <a:txBody>
                    <a:bodyPr/>
                    <a:lstStyle/>
                    <a:p>
                      <a:pPr>
                        <a:lnSpc>
                          <a:spcPct val="107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Used by Analyst</a:t>
                      </a:r>
                      <a:endParaRPr lang="en-IN"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Used by Programmers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4683024"/>
                  </a:ext>
                </a:extLst>
              </a:tr>
              <a:tr h="35306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HiveQL is the language Used</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Pig Latin is the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1980126"/>
                  </a:ext>
                </a:extLst>
              </a:tr>
              <a:tr h="534035">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Works on structured data .Does not work on other  types of data</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Works on structured , semi structured and unstructured data</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0787118"/>
                  </a:ext>
                </a:extLst>
              </a:tr>
              <a:tr h="35433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Hive has Web Interface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Pig does not have web Interface</a:t>
                      </a:r>
                      <a:endParaRPr lang="en-IN"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1156131"/>
                  </a:ext>
                </a:extLst>
              </a:tr>
            </a:tbl>
          </a:graphicData>
        </a:graphic>
      </p:graphicFrame>
    </p:spTree>
    <p:extLst>
      <p:ext uri="{BB962C8B-B14F-4D97-AF65-F5344CB8AC3E}">
        <p14:creationId xmlns:p14="http://schemas.microsoft.com/office/powerpoint/2010/main" val="2273180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extBox 2">
            <a:extLst>
              <a:ext uri="{FF2B5EF4-FFF2-40B4-BE49-F238E27FC236}">
                <a16:creationId xmlns:a16="http://schemas.microsoft.com/office/drawing/2014/main" xmlns="" id="{D272870C-0F81-DE16-A2E9-F2E13765B576}"/>
              </a:ext>
            </a:extLst>
          </p:cNvPr>
          <p:cNvSpPr txBox="1"/>
          <p:nvPr/>
        </p:nvSpPr>
        <p:spPr>
          <a:xfrm>
            <a:off x="449904" y="418688"/>
            <a:ext cx="11262198" cy="416011"/>
          </a:xfrm>
          <a:prstGeom prst="rect">
            <a:avLst/>
          </a:prstGeom>
          <a:solidFill>
            <a:schemeClr val="bg1">
              <a:lumMod val="60000"/>
              <a:lumOff val="40000"/>
            </a:schemeClr>
          </a:solidFill>
        </p:spPr>
        <p:txBody>
          <a:bodyPr wrap="square">
            <a:spAutoFit/>
          </a:bodyPr>
          <a:lstStyle/>
          <a:p>
            <a:pPr>
              <a:lnSpc>
                <a:spcPct val="150000"/>
              </a:lnSpc>
              <a:tabLst>
                <a:tab pos="360363" algn="l"/>
              </a:tabLst>
            </a:pPr>
            <a:r>
              <a:rPr lang="en-IN" sz="1600" b="1" dirty="0">
                <a:solidFill>
                  <a:schemeClr val="bg2"/>
                </a:solidFill>
                <a:latin typeface="Cambria" panose="02040503050406030204" pitchFamily="18" charset="0"/>
                <a:ea typeface="Cambria" panose="02040503050406030204" pitchFamily="18" charset="0"/>
              </a:rPr>
              <a:t>1)	An Example</a:t>
            </a:r>
          </a:p>
        </p:txBody>
      </p:sp>
      <p:sp>
        <p:nvSpPr>
          <p:cNvPr id="2" name="TextBox 1">
            <a:extLst>
              <a:ext uri="{FF2B5EF4-FFF2-40B4-BE49-F238E27FC236}">
                <a16:creationId xmlns:a16="http://schemas.microsoft.com/office/drawing/2014/main" xmlns="" id="{938FC13F-ABAC-69CF-D3EF-9F43F9055ACD}"/>
              </a:ext>
            </a:extLst>
          </p:cNvPr>
          <p:cNvSpPr txBox="1"/>
          <p:nvPr/>
        </p:nvSpPr>
        <p:spPr>
          <a:xfrm>
            <a:off x="428017" y="1215957"/>
            <a:ext cx="11089532" cy="1287468"/>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To </a:t>
            </a:r>
            <a:r>
              <a:rPr lang="en-IN" dirty="0" err="1">
                <a:solidFill>
                  <a:schemeClr val="bg2"/>
                </a:solidFill>
                <a:latin typeface="Cambria" panose="02040503050406030204" pitchFamily="18" charset="0"/>
                <a:ea typeface="Cambria" panose="02040503050406030204" pitchFamily="18" charset="0"/>
              </a:rPr>
              <a:t>Analyza</a:t>
            </a:r>
            <a:r>
              <a:rPr lang="en-IN" dirty="0">
                <a:solidFill>
                  <a:schemeClr val="bg2"/>
                </a:solidFill>
                <a:latin typeface="Cambria" panose="02040503050406030204" pitchFamily="18" charset="0"/>
                <a:ea typeface="Cambria" panose="02040503050406030204" pitchFamily="18" charset="0"/>
              </a:rPr>
              <a:t> Weather Dataset, first it is necessary to load Hive Data</a:t>
            </a:r>
          </a:p>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To create a table in Hive</a:t>
            </a:r>
          </a:p>
          <a:p>
            <a:pPr marL="360363" indent="-360363">
              <a:lnSpc>
                <a:spcPct val="150000"/>
              </a:lnSpc>
              <a:buFont typeface="Wingdings" panose="05000000000000000000" pitchFamily="2" charset="2"/>
              <a:buChar char="v"/>
            </a:pPr>
            <a:endParaRPr lang="en-IN" dirty="0">
              <a:solidFill>
                <a:schemeClr val="bg2"/>
              </a:solidFill>
              <a:latin typeface="Cambria" panose="02040503050406030204" pitchFamily="18" charset="0"/>
              <a:ea typeface="Cambria" panose="02040503050406030204" pitchFamily="18" charset="0"/>
            </a:endParaRPr>
          </a:p>
        </p:txBody>
      </p:sp>
      <p:sp>
        <p:nvSpPr>
          <p:cNvPr id="4" name="Rectangle 1">
            <a:extLst>
              <a:ext uri="{FF2B5EF4-FFF2-40B4-BE49-F238E27FC236}">
                <a16:creationId xmlns:a16="http://schemas.microsoft.com/office/drawing/2014/main" xmlns="" id="{D3BAEED7-319F-C47F-E716-E499A1669EDA}"/>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xmlns="" id="{171CB94F-ACAF-694F-D2B0-615A5D59CD48}"/>
              </a:ext>
            </a:extLst>
          </p:cNvPr>
          <p:cNvSpPr txBox="1"/>
          <p:nvPr/>
        </p:nvSpPr>
        <p:spPr>
          <a:xfrm>
            <a:off x="943582" y="2136981"/>
            <a:ext cx="10476689" cy="416011"/>
          </a:xfrm>
          <a:prstGeom prst="rect">
            <a:avLst/>
          </a:prstGeom>
          <a:solidFill>
            <a:schemeClr val="bg2">
              <a:lumMod val="40000"/>
              <a:lumOff val="60000"/>
            </a:schemeClr>
          </a:solidFill>
        </p:spPr>
        <p:txBody>
          <a:bodyPr wrap="square">
            <a:spAutoFit/>
          </a:bodyPr>
          <a:lstStyle/>
          <a:p>
            <a:pPr>
              <a:lnSpc>
                <a:spcPct val="150000"/>
              </a:lnSpc>
            </a:pPr>
            <a:r>
              <a:rPr lang="en-IN" sz="1600" b="1" dirty="0">
                <a:solidFill>
                  <a:schemeClr val="bg2"/>
                </a:solidFill>
                <a:latin typeface="Cambria" panose="02040503050406030204" pitchFamily="18" charset="0"/>
                <a:ea typeface="Cambria" panose="02040503050406030204" pitchFamily="18" charset="0"/>
              </a:rPr>
              <a:t>CREATE TABLE records (year int, temp int, quality int) </a:t>
            </a:r>
            <a:r>
              <a:rPr kumimoji="0" lang="en-US" altLang="en-US" sz="1600" b="1" i="0" u="none" strike="noStrike" cap="none" normalizeH="0" baseline="0" dirty="0">
                <a:ln>
                  <a:noFill/>
                </a:ln>
                <a:solidFill>
                  <a:srgbClr val="212529"/>
                </a:solidFill>
                <a:effectLst/>
                <a:latin typeface="Cambria" panose="02040503050406030204" pitchFamily="18" charset="0"/>
                <a:ea typeface="Cambria" panose="02040503050406030204" pitchFamily="18" charset="0"/>
              </a:rPr>
              <a:t>R</a:t>
            </a:r>
            <a:r>
              <a:rPr lang="en-US" altLang="en-US" sz="1600" b="1" dirty="0">
                <a:solidFill>
                  <a:srgbClr val="212529"/>
                </a:solidFill>
                <a:latin typeface="Cambria" panose="02040503050406030204" pitchFamily="18" charset="0"/>
                <a:ea typeface="Cambria" panose="02040503050406030204" pitchFamily="18" charset="0"/>
              </a:rPr>
              <a:t>OW FORMAT DELIMITED FIELDS TERMINTADE BY</a:t>
            </a:r>
            <a:r>
              <a:rPr kumimoji="0" lang="en-US" altLang="en-US" sz="1600" b="1" i="0" u="none" strike="noStrike" cap="none" normalizeH="0" baseline="0" dirty="0">
                <a:ln>
                  <a:noFill/>
                </a:ln>
                <a:solidFill>
                  <a:srgbClr val="212529"/>
                </a:solidFill>
                <a:effectLst/>
                <a:latin typeface="Cambria" panose="02040503050406030204" pitchFamily="18" charset="0"/>
                <a:ea typeface="Cambria" panose="02040503050406030204" pitchFamily="18" charset="0"/>
              </a:rPr>
              <a:t> ',' ;</a:t>
            </a:r>
            <a:r>
              <a:rPr kumimoji="0" lang="en-US" altLang="en-U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xmlns="" id="{F65BF811-8320-6119-B653-BBB24583A535}"/>
              </a:ext>
            </a:extLst>
          </p:cNvPr>
          <p:cNvSpPr txBox="1"/>
          <p:nvPr/>
        </p:nvSpPr>
        <p:spPr>
          <a:xfrm>
            <a:off x="468142" y="2608009"/>
            <a:ext cx="11089532" cy="1287468"/>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Hive expects there to be three fields in each row , corresponding to the table columns, with fields separated by tabs and rows by newlines.</a:t>
            </a:r>
          </a:p>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Next step is to populate data to Hive Table as</a:t>
            </a:r>
          </a:p>
        </p:txBody>
      </p:sp>
      <p:sp>
        <p:nvSpPr>
          <p:cNvPr id="10" name="TextBox 9">
            <a:extLst>
              <a:ext uri="{FF2B5EF4-FFF2-40B4-BE49-F238E27FC236}">
                <a16:creationId xmlns:a16="http://schemas.microsoft.com/office/drawing/2014/main" xmlns="" id="{44AD8AC1-1166-0E6F-B6F2-F6EE0A649D1B}"/>
              </a:ext>
            </a:extLst>
          </p:cNvPr>
          <p:cNvSpPr txBox="1"/>
          <p:nvPr/>
        </p:nvSpPr>
        <p:spPr>
          <a:xfrm>
            <a:off x="943582" y="3911948"/>
            <a:ext cx="10367253" cy="416011"/>
          </a:xfrm>
          <a:prstGeom prst="rect">
            <a:avLst/>
          </a:prstGeom>
          <a:solidFill>
            <a:schemeClr val="bg2">
              <a:lumMod val="60000"/>
              <a:lumOff val="40000"/>
            </a:schemeClr>
          </a:solidFill>
        </p:spPr>
        <p:txBody>
          <a:bodyPr wrap="square">
            <a:spAutoFit/>
          </a:bodyPr>
          <a:lstStyle/>
          <a:p>
            <a:pPr>
              <a:lnSpc>
                <a:spcPct val="150000"/>
              </a:lnSpc>
            </a:pPr>
            <a:r>
              <a:rPr lang="en-IN" sz="1600" b="1" dirty="0">
                <a:solidFill>
                  <a:schemeClr val="bg2"/>
                </a:solidFill>
                <a:latin typeface="Cambria" panose="02040503050406030204" pitchFamily="18" charset="0"/>
                <a:ea typeface="Cambria" panose="02040503050406030204" pitchFamily="18" charset="0"/>
              </a:rPr>
              <a:t>LOAD DATA LOCAL INPATH ‘input/</a:t>
            </a:r>
            <a:r>
              <a:rPr lang="en-IN" sz="1600" b="1" dirty="0" err="1">
                <a:solidFill>
                  <a:schemeClr val="bg2"/>
                </a:solidFill>
                <a:latin typeface="Cambria" panose="02040503050406030204" pitchFamily="18" charset="0"/>
                <a:ea typeface="Cambria" panose="02040503050406030204" pitchFamily="18" charset="0"/>
              </a:rPr>
              <a:t>ncdc</a:t>
            </a:r>
            <a:r>
              <a:rPr lang="en-IN" sz="1600" b="1" dirty="0">
                <a:solidFill>
                  <a:schemeClr val="bg2"/>
                </a:solidFill>
                <a:latin typeface="Cambria" panose="02040503050406030204" pitchFamily="18" charset="0"/>
                <a:ea typeface="Cambria" panose="02040503050406030204" pitchFamily="18" charset="0"/>
              </a:rPr>
              <a:t>/micro-tab/sample.txt’ OVERWRITE INTO TABLE records.</a:t>
            </a:r>
          </a:p>
        </p:txBody>
      </p:sp>
      <p:sp>
        <p:nvSpPr>
          <p:cNvPr id="11" name="TextBox 10">
            <a:extLst>
              <a:ext uri="{FF2B5EF4-FFF2-40B4-BE49-F238E27FC236}">
                <a16:creationId xmlns:a16="http://schemas.microsoft.com/office/drawing/2014/main" xmlns="" id="{6FEDE82F-4E53-5E79-06E0-518A7644D7A0}"/>
              </a:ext>
            </a:extLst>
          </p:cNvPr>
          <p:cNvSpPr txBox="1"/>
          <p:nvPr/>
        </p:nvSpPr>
        <p:spPr>
          <a:xfrm>
            <a:off x="468142" y="4418014"/>
            <a:ext cx="11089532" cy="456472"/>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Now the data is in hive, we can run the query against it as </a:t>
            </a:r>
          </a:p>
        </p:txBody>
      </p:sp>
      <p:sp>
        <p:nvSpPr>
          <p:cNvPr id="15" name="TextBox 14">
            <a:extLst>
              <a:ext uri="{FF2B5EF4-FFF2-40B4-BE49-F238E27FC236}">
                <a16:creationId xmlns:a16="http://schemas.microsoft.com/office/drawing/2014/main" xmlns="" id="{02CB9277-24FB-935B-B7C1-59505980C13E}"/>
              </a:ext>
            </a:extLst>
          </p:cNvPr>
          <p:cNvSpPr txBox="1"/>
          <p:nvPr/>
        </p:nvSpPr>
        <p:spPr>
          <a:xfrm>
            <a:off x="935070" y="4990288"/>
            <a:ext cx="10155675" cy="338554"/>
          </a:xfrm>
          <a:prstGeom prst="rect">
            <a:avLst/>
          </a:prstGeom>
          <a:solidFill>
            <a:schemeClr val="bg2">
              <a:lumMod val="60000"/>
              <a:lumOff val="40000"/>
            </a:schemeClr>
          </a:solid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SELECT year, MAX(temp) FROM  records WHERE temp!=9999 and quality in (0,1,4,5,9) GROUP BY year</a:t>
            </a:r>
          </a:p>
        </p:txBody>
      </p:sp>
      <p:graphicFrame>
        <p:nvGraphicFramePr>
          <p:cNvPr id="16" name="Table 15">
            <a:extLst>
              <a:ext uri="{FF2B5EF4-FFF2-40B4-BE49-F238E27FC236}">
                <a16:creationId xmlns:a16="http://schemas.microsoft.com/office/drawing/2014/main" xmlns="" id="{A1197FE6-C30E-FF11-68DD-06B34A07965B}"/>
              </a:ext>
            </a:extLst>
          </p:cNvPr>
          <p:cNvGraphicFramePr>
            <a:graphicFrameLocks noGrp="1"/>
          </p:cNvGraphicFramePr>
          <p:nvPr>
            <p:extLst>
              <p:ext uri="{D42A27DB-BD31-4B8C-83A1-F6EECF244321}">
                <p14:modId xmlns:p14="http://schemas.microsoft.com/office/powerpoint/2010/main" val="790128258"/>
              </p:ext>
            </p:extLst>
          </p:nvPr>
        </p:nvGraphicFramePr>
        <p:xfrm>
          <a:off x="1506706" y="5635072"/>
          <a:ext cx="1557508" cy="751968"/>
        </p:xfrm>
        <a:graphic>
          <a:graphicData uri="http://schemas.openxmlformats.org/drawingml/2006/table">
            <a:tbl>
              <a:tblPr firstRow="1" bandRow="1">
                <a:tableStyleId>{073A0DAA-6AF3-43AB-8588-CEC1D06C72B9}</a:tableStyleId>
              </a:tblPr>
              <a:tblGrid>
                <a:gridCol w="778754">
                  <a:extLst>
                    <a:ext uri="{9D8B030D-6E8A-4147-A177-3AD203B41FA5}">
                      <a16:colId xmlns:a16="http://schemas.microsoft.com/office/drawing/2014/main" xmlns="" val="3579111456"/>
                    </a:ext>
                  </a:extLst>
                </a:gridCol>
                <a:gridCol w="778754">
                  <a:extLst>
                    <a:ext uri="{9D8B030D-6E8A-4147-A177-3AD203B41FA5}">
                      <a16:colId xmlns:a16="http://schemas.microsoft.com/office/drawing/2014/main" xmlns="" val="4268796236"/>
                    </a:ext>
                  </a:extLst>
                </a:gridCol>
              </a:tblGrid>
              <a:tr h="324498">
                <a:tc>
                  <a:txBody>
                    <a:bodyPr/>
                    <a:lstStyle/>
                    <a:p>
                      <a:r>
                        <a:rPr lang="en-IN" dirty="0">
                          <a:solidFill>
                            <a:schemeClr val="bg2"/>
                          </a:solidFill>
                          <a:latin typeface="Cambria" panose="02040503050406030204" pitchFamily="18" charset="0"/>
                          <a:ea typeface="Cambria" panose="02040503050406030204" pitchFamily="18" charset="0"/>
                        </a:rPr>
                        <a:t>1949</a:t>
                      </a:r>
                    </a:p>
                  </a:txBody>
                  <a:tcPr/>
                </a:tc>
                <a:tc>
                  <a:txBody>
                    <a:bodyPr/>
                    <a:lstStyle/>
                    <a:p>
                      <a:r>
                        <a:rPr lang="en-IN" dirty="0">
                          <a:solidFill>
                            <a:schemeClr val="bg2"/>
                          </a:solidFill>
                          <a:latin typeface="Cambria" panose="02040503050406030204" pitchFamily="18" charset="0"/>
                          <a:ea typeface="Cambria" panose="02040503050406030204" pitchFamily="18" charset="0"/>
                        </a:rPr>
                        <a:t>111</a:t>
                      </a:r>
                    </a:p>
                  </a:txBody>
                  <a:tcPr/>
                </a:tc>
                <a:extLst>
                  <a:ext uri="{0D108BD9-81ED-4DB2-BD59-A6C34878D82A}">
                    <a16:rowId xmlns:a16="http://schemas.microsoft.com/office/drawing/2014/main" xmlns="" val="1457545976"/>
                  </a:ext>
                </a:extLst>
              </a:tr>
              <a:tr h="324498">
                <a:tc>
                  <a:txBody>
                    <a:bodyPr/>
                    <a:lstStyle/>
                    <a:p>
                      <a:r>
                        <a:rPr lang="en-IN" dirty="0">
                          <a:solidFill>
                            <a:schemeClr val="bg2"/>
                          </a:solidFill>
                          <a:latin typeface="Cambria" panose="02040503050406030204" pitchFamily="18" charset="0"/>
                          <a:ea typeface="Cambria" panose="02040503050406030204" pitchFamily="18" charset="0"/>
                        </a:rPr>
                        <a:t>1950</a:t>
                      </a:r>
                    </a:p>
                  </a:txBody>
                  <a:tcPr/>
                </a:tc>
                <a:tc>
                  <a:txBody>
                    <a:bodyPr/>
                    <a:lstStyle/>
                    <a:p>
                      <a:r>
                        <a:rPr lang="en-IN" dirty="0">
                          <a:solidFill>
                            <a:schemeClr val="bg2"/>
                          </a:solidFill>
                          <a:latin typeface="Cambria" panose="02040503050406030204" pitchFamily="18" charset="0"/>
                          <a:ea typeface="Cambria" panose="02040503050406030204" pitchFamily="18" charset="0"/>
                        </a:rPr>
                        <a:t>22</a:t>
                      </a:r>
                    </a:p>
                  </a:txBody>
                  <a:tcPr/>
                </a:tc>
                <a:extLst>
                  <a:ext uri="{0D108BD9-81ED-4DB2-BD59-A6C34878D82A}">
                    <a16:rowId xmlns:a16="http://schemas.microsoft.com/office/drawing/2014/main" xmlns="" val="2951916128"/>
                  </a:ext>
                </a:extLst>
              </a:tr>
            </a:tbl>
          </a:graphicData>
        </a:graphic>
      </p:graphicFrame>
    </p:spTree>
    <p:extLst>
      <p:ext uri="{BB962C8B-B14F-4D97-AF65-F5344CB8AC3E}">
        <p14:creationId xmlns:p14="http://schemas.microsoft.com/office/powerpoint/2010/main" val="245376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369651"/>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Hive Tables</a:t>
            </a:r>
          </a:p>
        </p:txBody>
      </p:sp>
      <p:graphicFrame>
        <p:nvGraphicFramePr>
          <p:cNvPr id="6" name="Table 5">
            <a:extLst>
              <a:ext uri="{FF2B5EF4-FFF2-40B4-BE49-F238E27FC236}">
                <a16:creationId xmlns:a16="http://schemas.microsoft.com/office/drawing/2014/main" xmlns="" id="{9D15AA33-A252-7408-3C9F-B73FB119EE9C}"/>
              </a:ext>
            </a:extLst>
          </p:cNvPr>
          <p:cNvGraphicFramePr>
            <a:graphicFrameLocks noGrp="1"/>
          </p:cNvGraphicFramePr>
          <p:nvPr>
            <p:extLst>
              <p:ext uri="{D42A27DB-BD31-4B8C-83A1-F6EECF244321}">
                <p14:modId xmlns:p14="http://schemas.microsoft.com/office/powerpoint/2010/main" val="488240388"/>
              </p:ext>
            </p:extLst>
          </p:nvPr>
        </p:nvGraphicFramePr>
        <p:xfrm>
          <a:off x="3317132" y="980088"/>
          <a:ext cx="8385244" cy="4950193"/>
        </p:xfrm>
        <a:graphic>
          <a:graphicData uri="http://schemas.openxmlformats.org/drawingml/2006/table">
            <a:tbl>
              <a:tblPr firstRow="1" firstCol="1" bandRow="1"/>
              <a:tblGrid>
                <a:gridCol w="4192622">
                  <a:extLst>
                    <a:ext uri="{9D8B030D-6E8A-4147-A177-3AD203B41FA5}">
                      <a16:colId xmlns:a16="http://schemas.microsoft.com/office/drawing/2014/main" xmlns="" val="4253768147"/>
                    </a:ext>
                  </a:extLst>
                </a:gridCol>
                <a:gridCol w="4192622">
                  <a:extLst>
                    <a:ext uri="{9D8B030D-6E8A-4147-A177-3AD203B41FA5}">
                      <a16:colId xmlns:a16="http://schemas.microsoft.com/office/drawing/2014/main" xmlns="" val="111955305"/>
                    </a:ext>
                  </a:extLst>
                </a:gridCol>
              </a:tblGrid>
              <a:tr h="362329">
                <a:tc>
                  <a:txBody>
                    <a:bodyPr/>
                    <a:lstStyle/>
                    <a:p>
                      <a:pPr algn="ctr">
                        <a:lnSpc>
                          <a:spcPct val="150000"/>
                        </a:lnSpc>
                        <a:spcAft>
                          <a:spcPts val="800"/>
                        </a:spcAft>
                      </a:pPr>
                      <a:r>
                        <a:rPr lang="en-IN" sz="1400" b="1"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MANAGED (or) INTERNAL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50000"/>
                        </a:lnSpc>
                        <a:spcAft>
                          <a:spcPts val="800"/>
                        </a:spcAft>
                      </a:pPr>
                      <a:r>
                        <a:rPr lang="en-IN" sz="1400" b="1"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EXTERNAL TABLE</a:t>
                      </a:r>
                      <a:endParaRPr lang="en-IN" sz="14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104818690"/>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Managed Tables or Internal Tables are Tables that are managed by Hive Directory </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External Tables are Tables that are not managed by Hive Directory</a:t>
                      </a:r>
                      <a:endParaRPr lang="en-IN" sz="14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108702"/>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No  need specify the storage location , the table will stored in default location of the Hive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Need to specify the storage location because external tables are created outside the Hive </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727365"/>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Other components of Hadoop other than Hive can not access the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Other components of Hadoop can access the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0212773"/>
                  </a:ext>
                </a:extLst>
              </a:tr>
              <a:tr h="890237">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When the managed table got dropped off</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Metadata will be lost from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Metsstore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Tabular data will be removed permanently from HDFS warehouse path</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When the managed table got dropped off</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Only Metadata will be removed from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Metastore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Tabular data will be persisted on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HDFSpath</a:t>
                      </a:r>
                      <a:endPar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Font typeface="+mj-lt"/>
                        <a:buNone/>
                      </a:pP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0647715"/>
                  </a:ext>
                </a:extLst>
              </a:tr>
              <a:tr h="1318124">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CREATE TABLE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table_name</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&gt;(columns datatype) ROW FORMAT DELIMITED FIELDS TER,MINATED BY ‘delimiter character’ STORED AS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fileformat</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CREATE TABLE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table_name</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&gt;(columns datatype) ROW FORMAT DELIMITED FIELDS TER,MINATED BY ‘delimiter character’ STORED AS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fileformat</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 LOCATION ‘HDFS path’;</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7070781"/>
                  </a:ext>
                </a:extLst>
              </a:tr>
            </a:tbl>
          </a:graphicData>
        </a:graphic>
      </p:graphicFrame>
      <p:sp>
        <p:nvSpPr>
          <p:cNvPr id="8" name="TextBox 7">
            <a:extLst>
              <a:ext uri="{FF2B5EF4-FFF2-40B4-BE49-F238E27FC236}">
                <a16:creationId xmlns:a16="http://schemas.microsoft.com/office/drawing/2014/main" xmlns="" id="{21EBA989-EE6A-52ED-C847-9C697F87165C}"/>
              </a:ext>
            </a:extLst>
          </p:cNvPr>
          <p:cNvSpPr txBox="1"/>
          <p:nvPr/>
        </p:nvSpPr>
        <p:spPr>
          <a:xfrm>
            <a:off x="369651" y="1005610"/>
            <a:ext cx="2655651" cy="4407425"/>
          </a:xfrm>
          <a:prstGeom prst="rect">
            <a:avLst/>
          </a:prstGeom>
          <a:noFill/>
        </p:spPr>
        <p:txBody>
          <a:bodyPr wrap="square" rtlCol="0">
            <a:spAutoFit/>
          </a:bodyPr>
          <a:lstStyle/>
          <a:p>
            <a:pPr algn="just"/>
            <a:r>
              <a:rPr lang="en-IN" sz="1600" dirty="0">
                <a:solidFill>
                  <a:schemeClr val="bg2"/>
                </a:solidFill>
                <a:latin typeface="Cambria" panose="02040503050406030204" pitchFamily="18" charset="0"/>
                <a:ea typeface="Cambria" panose="02040503050406030204" pitchFamily="18" charset="0"/>
              </a:rPr>
              <a:t>HIVE :</a:t>
            </a:r>
          </a:p>
          <a:p>
            <a:pPr algn="just">
              <a:lnSpc>
                <a:spcPct val="150000"/>
              </a:lnSpc>
            </a:pPr>
            <a:endParaRPr lang="en-IN" sz="1600" dirty="0">
              <a:solidFill>
                <a:schemeClr val="bg2"/>
              </a:solidFill>
              <a:latin typeface="Cambria" panose="02040503050406030204" pitchFamily="18" charset="0"/>
              <a:ea typeface="Cambria" panose="02040503050406030204" pitchFamily="18" charset="0"/>
            </a:endParaRPr>
          </a:p>
          <a:p>
            <a:pPr algn="just">
              <a:lnSpc>
                <a:spcPct val="150000"/>
              </a:lnSpc>
            </a:pPr>
            <a:r>
              <a:rPr lang="en-IN" sz="1600" dirty="0">
                <a:solidFill>
                  <a:schemeClr val="bg2"/>
                </a:solidFill>
                <a:latin typeface="Cambria" panose="02040503050406030204" pitchFamily="18" charset="0"/>
                <a:ea typeface="Cambria" panose="02040503050406030204" pitchFamily="18" charset="0"/>
              </a:rPr>
              <a:t>A Hive Table is logically made up of the data being stored and the associated metadata describing the layout of the data in the </a:t>
            </a:r>
            <a:r>
              <a:rPr lang="en-IN" dirty="0">
                <a:solidFill>
                  <a:schemeClr val="bg2"/>
                </a:solidFill>
                <a:latin typeface="Cambria" panose="02040503050406030204" pitchFamily="18" charset="0"/>
                <a:ea typeface="Cambria" panose="02040503050406030204" pitchFamily="18" charset="0"/>
              </a:rPr>
              <a:t>table</a:t>
            </a:r>
          </a:p>
          <a:p>
            <a:pPr algn="just">
              <a:lnSpc>
                <a:spcPct val="150000"/>
              </a:lnSpc>
            </a:pPr>
            <a:r>
              <a:rPr lang="en-IN" dirty="0">
                <a:solidFill>
                  <a:schemeClr val="bg2"/>
                </a:solidFill>
                <a:latin typeface="Cambria" panose="02040503050406030204" pitchFamily="18" charset="0"/>
                <a:ea typeface="Cambria" panose="02040503050406030204" pitchFamily="18" charset="0"/>
              </a:rPr>
              <a:t>Hive Tables are classified into 2 Types</a:t>
            </a:r>
          </a:p>
          <a:p>
            <a:pPr marL="342900" indent="-342900" algn="just">
              <a:lnSpc>
                <a:spcPct val="150000"/>
              </a:lnSpc>
              <a:buAutoNum type="arabicParenR"/>
            </a:pPr>
            <a:r>
              <a:rPr lang="en-IN" sz="1400" dirty="0">
                <a:solidFill>
                  <a:srgbClr val="FF0000"/>
                </a:solidFill>
                <a:latin typeface="Cambria" panose="02040503050406030204" pitchFamily="18" charset="0"/>
                <a:ea typeface="Cambria" panose="02040503050406030204" pitchFamily="18" charset="0"/>
              </a:rPr>
              <a:t>Managed or Internal Tables</a:t>
            </a:r>
          </a:p>
          <a:p>
            <a:pPr marL="342900" indent="-342900" algn="just">
              <a:lnSpc>
                <a:spcPct val="150000"/>
              </a:lnSpc>
              <a:buAutoNum type="arabicParenR"/>
            </a:pPr>
            <a:r>
              <a:rPr lang="en-IN" sz="1400" dirty="0">
                <a:solidFill>
                  <a:srgbClr val="0000FF"/>
                </a:solidFill>
                <a:latin typeface="Cambria" panose="02040503050406030204" pitchFamily="18" charset="0"/>
                <a:ea typeface="Cambria" panose="02040503050406030204" pitchFamily="18" charset="0"/>
              </a:rPr>
              <a:t>External Table</a:t>
            </a:r>
          </a:p>
        </p:txBody>
      </p:sp>
    </p:spTree>
    <p:extLst>
      <p:ext uri="{BB962C8B-B14F-4D97-AF65-F5344CB8AC3E}">
        <p14:creationId xmlns:p14="http://schemas.microsoft.com/office/powerpoint/2010/main" val="5965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xmlns=""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Execution Types </a:t>
            </a:r>
          </a:p>
        </p:txBody>
      </p:sp>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128746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b="0" i="0" dirty="0">
                <a:solidFill>
                  <a:srgbClr val="333333"/>
                </a:solidFill>
                <a:effectLst/>
                <a:latin typeface="Cambria" panose="02040503050406030204" pitchFamily="18" charset="0"/>
                <a:ea typeface="Cambria" panose="02040503050406030204" pitchFamily="18" charset="0"/>
              </a:rPr>
              <a:t>Apache Pig executes in two modes: </a:t>
            </a:r>
          </a:p>
          <a:p>
            <a:pPr marL="808038" indent="-534988" algn="just">
              <a:lnSpc>
                <a:spcPct val="150000"/>
              </a:lnSpc>
              <a:buFont typeface="+mj-lt"/>
              <a:buAutoNum type="arabicParenR"/>
            </a:pPr>
            <a:r>
              <a:rPr lang="en-US" dirty="0">
                <a:solidFill>
                  <a:srgbClr val="333333"/>
                </a:solidFill>
                <a:latin typeface="Cambria" panose="02040503050406030204" pitchFamily="18" charset="0"/>
                <a:ea typeface="Cambria" panose="02040503050406030204" pitchFamily="18" charset="0"/>
              </a:rPr>
              <a:t>	</a:t>
            </a:r>
            <a:r>
              <a:rPr lang="en-US" b="0" i="0" dirty="0">
                <a:solidFill>
                  <a:srgbClr val="333333"/>
                </a:solidFill>
                <a:effectLst/>
                <a:latin typeface="Cambria" panose="02040503050406030204" pitchFamily="18" charset="0"/>
                <a:ea typeface="Cambria" panose="02040503050406030204" pitchFamily="18" charset="0"/>
              </a:rPr>
              <a:t>Local Mode and </a:t>
            </a:r>
          </a:p>
          <a:p>
            <a:pPr marL="808038" indent="-534988" algn="just">
              <a:lnSpc>
                <a:spcPct val="150000"/>
              </a:lnSpc>
              <a:buFont typeface="+mj-lt"/>
              <a:buAutoNum type="arabicParenR"/>
            </a:pPr>
            <a:r>
              <a:rPr lang="en-US" dirty="0">
                <a:solidFill>
                  <a:srgbClr val="333333"/>
                </a:solidFill>
                <a:latin typeface="Cambria" panose="02040503050406030204" pitchFamily="18" charset="0"/>
                <a:ea typeface="Cambria" panose="02040503050406030204" pitchFamily="18" charset="0"/>
              </a:rPr>
              <a:t>	</a:t>
            </a:r>
            <a:r>
              <a:rPr lang="en-US" b="0" i="0" dirty="0">
                <a:solidFill>
                  <a:srgbClr val="333333"/>
                </a:solidFill>
                <a:effectLst/>
                <a:latin typeface="Cambria" panose="02040503050406030204" pitchFamily="18" charset="0"/>
                <a:ea typeface="Cambria" panose="02040503050406030204" pitchFamily="18" charset="0"/>
              </a:rPr>
              <a:t>MapReduce Mode.</a:t>
            </a:r>
            <a:endParaRPr lang="en-IN" dirty="0">
              <a:latin typeface="Cambria" panose="02040503050406030204" pitchFamily="18" charset="0"/>
              <a:ea typeface="Cambria" panose="02040503050406030204" pitchFamily="18" charset="0"/>
            </a:endParaRPr>
          </a:p>
        </p:txBody>
      </p:sp>
      <p:pic>
        <p:nvPicPr>
          <p:cNvPr id="3" name="Picture 2" descr="Apache Pig Run Modes">
            <a:extLst>
              <a:ext uri="{FF2B5EF4-FFF2-40B4-BE49-F238E27FC236}">
                <a16:creationId xmlns:a16="http://schemas.microsoft.com/office/drawing/2014/main" xmlns="" id="{D10910A8-A467-8A51-FD28-7C2785BC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12" y="2678045"/>
            <a:ext cx="381952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11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6DB2C650-5466-80C1-CD2D-F3505F337663}"/>
              </a:ext>
            </a:extLst>
          </p:cNvPr>
          <p:cNvPicPr>
            <a:picLocks noChangeAspect="1"/>
          </p:cNvPicPr>
          <p:nvPr/>
        </p:nvPicPr>
        <p:blipFill>
          <a:blip r:embed="rId3"/>
          <a:stretch>
            <a:fillRect/>
          </a:stretch>
        </p:blipFill>
        <p:spPr>
          <a:xfrm>
            <a:off x="651754" y="1118681"/>
            <a:ext cx="10661514" cy="5200637"/>
          </a:xfrm>
          <a:prstGeom prst="rect">
            <a:avLst/>
          </a:prstGeom>
        </p:spPr>
      </p:pic>
    </p:spTree>
    <p:extLst>
      <p:ext uri="{BB962C8B-B14F-4D97-AF65-F5344CB8AC3E}">
        <p14:creationId xmlns:p14="http://schemas.microsoft.com/office/powerpoint/2010/main" val="940615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3B89F788-B7DF-F571-2885-9EBF9D035A82}"/>
              </a:ext>
            </a:extLst>
          </p:cNvPr>
          <p:cNvPicPr>
            <a:picLocks noChangeAspect="1"/>
          </p:cNvPicPr>
          <p:nvPr/>
        </p:nvPicPr>
        <p:blipFill>
          <a:blip r:embed="rId3"/>
          <a:stretch>
            <a:fillRect/>
          </a:stretch>
        </p:blipFill>
        <p:spPr>
          <a:xfrm>
            <a:off x="1804849" y="2524229"/>
            <a:ext cx="8329382" cy="3795089"/>
          </a:xfrm>
          <a:prstGeom prst="rect">
            <a:avLst/>
          </a:prstGeom>
        </p:spPr>
      </p:pic>
      <p:pic>
        <p:nvPicPr>
          <p:cNvPr id="9" name="Picture 8">
            <a:extLst>
              <a:ext uri="{FF2B5EF4-FFF2-40B4-BE49-F238E27FC236}">
                <a16:creationId xmlns:a16="http://schemas.microsoft.com/office/drawing/2014/main" xmlns="" id="{479BA048-AF76-9011-79C2-ACEB61FE75F2}"/>
              </a:ext>
            </a:extLst>
          </p:cNvPr>
          <p:cNvPicPr>
            <a:picLocks noChangeAspect="1"/>
          </p:cNvPicPr>
          <p:nvPr/>
        </p:nvPicPr>
        <p:blipFill>
          <a:blip r:embed="rId4"/>
          <a:stretch>
            <a:fillRect/>
          </a:stretch>
        </p:blipFill>
        <p:spPr>
          <a:xfrm>
            <a:off x="485875" y="1117813"/>
            <a:ext cx="10798210" cy="1265030"/>
          </a:xfrm>
          <a:prstGeom prst="rect">
            <a:avLst/>
          </a:prstGeom>
        </p:spPr>
      </p:pic>
    </p:spTree>
    <p:extLst>
      <p:ext uri="{BB962C8B-B14F-4D97-AF65-F5344CB8AC3E}">
        <p14:creationId xmlns:p14="http://schemas.microsoft.com/office/powerpoint/2010/main" val="2818073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B4C67664-738C-2CF7-5002-143CF4380E84}"/>
              </a:ext>
            </a:extLst>
          </p:cNvPr>
          <p:cNvPicPr>
            <a:picLocks noChangeAspect="1"/>
          </p:cNvPicPr>
          <p:nvPr/>
        </p:nvPicPr>
        <p:blipFill>
          <a:blip r:embed="rId3"/>
          <a:stretch>
            <a:fillRect/>
          </a:stretch>
        </p:blipFill>
        <p:spPr>
          <a:xfrm>
            <a:off x="369651" y="1070043"/>
            <a:ext cx="11507821" cy="5379396"/>
          </a:xfrm>
          <a:prstGeom prst="rect">
            <a:avLst/>
          </a:prstGeom>
        </p:spPr>
      </p:pic>
    </p:spTree>
    <p:extLst>
      <p:ext uri="{BB962C8B-B14F-4D97-AF65-F5344CB8AC3E}">
        <p14:creationId xmlns:p14="http://schemas.microsoft.com/office/powerpoint/2010/main" val="2025562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13BAF466-89F3-6789-E07C-CD58CD522AF3}"/>
              </a:ext>
            </a:extLst>
          </p:cNvPr>
          <p:cNvPicPr>
            <a:picLocks noChangeAspect="1"/>
          </p:cNvPicPr>
          <p:nvPr/>
        </p:nvPicPr>
        <p:blipFill>
          <a:blip r:embed="rId3"/>
          <a:stretch>
            <a:fillRect/>
          </a:stretch>
        </p:blipFill>
        <p:spPr>
          <a:xfrm>
            <a:off x="1532475" y="2482392"/>
            <a:ext cx="8329382" cy="3908680"/>
          </a:xfrm>
          <a:prstGeom prst="rect">
            <a:avLst/>
          </a:prstGeom>
        </p:spPr>
      </p:pic>
      <p:pic>
        <p:nvPicPr>
          <p:cNvPr id="9" name="Picture 8">
            <a:extLst>
              <a:ext uri="{FF2B5EF4-FFF2-40B4-BE49-F238E27FC236}">
                <a16:creationId xmlns:a16="http://schemas.microsoft.com/office/drawing/2014/main" xmlns="" id="{7653EF31-FE99-4ED2-8A33-ED021F2D379D}"/>
              </a:ext>
            </a:extLst>
          </p:cNvPr>
          <p:cNvPicPr>
            <a:picLocks noChangeAspect="1"/>
          </p:cNvPicPr>
          <p:nvPr/>
        </p:nvPicPr>
        <p:blipFill>
          <a:blip r:embed="rId4"/>
          <a:stretch>
            <a:fillRect/>
          </a:stretch>
        </p:blipFill>
        <p:spPr>
          <a:xfrm>
            <a:off x="369651" y="1079799"/>
            <a:ext cx="7757832" cy="1196444"/>
          </a:xfrm>
          <a:prstGeom prst="rect">
            <a:avLst/>
          </a:prstGeom>
        </p:spPr>
      </p:pic>
    </p:spTree>
    <p:extLst>
      <p:ext uri="{BB962C8B-B14F-4D97-AF65-F5344CB8AC3E}">
        <p14:creationId xmlns:p14="http://schemas.microsoft.com/office/powerpoint/2010/main" val="700760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xmlns="" id="{1156F84E-1C73-9BFF-E9BF-2B6C1E123FB7}"/>
              </a:ext>
            </a:extLst>
          </p:cNvPr>
          <p:cNvSpPr txBox="1"/>
          <p:nvPr/>
        </p:nvSpPr>
        <p:spPr>
          <a:xfrm>
            <a:off x="301687" y="1130125"/>
            <a:ext cx="11575785" cy="4361579"/>
          </a:xfrm>
          <a:prstGeom prst="rect">
            <a:avLst/>
          </a:prstGeom>
          <a:noFill/>
        </p:spPr>
        <p:txBody>
          <a:bodyPr wrap="square">
            <a:spAutoFit/>
          </a:bodyPr>
          <a:lstStyle/>
          <a:p>
            <a:pPr marL="180340" algn="just">
              <a:lnSpc>
                <a:spcPct val="150000"/>
              </a:lnSpc>
              <a:spcAft>
                <a:spcPts val="800"/>
              </a:spcAft>
            </a:pPr>
            <a:r>
              <a:rPr lang="en-IN" sz="1600" b="1"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PARTITIONS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Hive table partition is a way to split a large table into smaller logical tables based on one or more partition keys.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These smaller logical tables are not visible to users and users still access the data from just one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When you load the data into the partition table, Hive internally splits the records based on the partition key and stores each partition data into a sub-directory of tables directory on HDFS.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The name of the directory would be partition key and it's value.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50000"/>
              </a:lnSpc>
            </a:pPr>
            <a:r>
              <a:rPr lang="en-IN" sz="18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Partition Table Advantages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Fast accessed to the data</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Provides the ability to perform an operation on a smaller dataset.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756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xmlns="" id="{FAA06115-76D1-5476-F3F8-1B3D6C30D9DB}"/>
              </a:ext>
            </a:extLst>
          </p:cNvPr>
          <p:cNvPicPr>
            <a:picLocks noChangeAspect="1"/>
          </p:cNvPicPr>
          <p:nvPr/>
        </p:nvPicPr>
        <p:blipFill>
          <a:blip r:embed="rId3"/>
          <a:stretch>
            <a:fillRect/>
          </a:stretch>
        </p:blipFill>
        <p:spPr>
          <a:xfrm>
            <a:off x="369651" y="963716"/>
            <a:ext cx="10836613" cy="5355602"/>
          </a:xfrm>
          <a:prstGeom prst="rect">
            <a:avLst/>
          </a:prstGeom>
        </p:spPr>
      </p:pic>
    </p:spTree>
    <p:extLst>
      <p:ext uri="{BB962C8B-B14F-4D97-AF65-F5344CB8AC3E}">
        <p14:creationId xmlns:p14="http://schemas.microsoft.com/office/powerpoint/2010/main" val="4193826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B438E69F-EDB5-B395-6F1F-9230424B7121}"/>
              </a:ext>
            </a:extLst>
          </p:cNvPr>
          <p:cNvPicPr>
            <a:picLocks noChangeAspect="1"/>
          </p:cNvPicPr>
          <p:nvPr/>
        </p:nvPicPr>
        <p:blipFill>
          <a:blip r:embed="rId3"/>
          <a:stretch>
            <a:fillRect/>
          </a:stretch>
        </p:blipFill>
        <p:spPr>
          <a:xfrm>
            <a:off x="846306" y="1401904"/>
            <a:ext cx="9844391" cy="4823798"/>
          </a:xfrm>
          <a:prstGeom prst="rect">
            <a:avLst/>
          </a:prstGeom>
        </p:spPr>
      </p:pic>
    </p:spTree>
    <p:extLst>
      <p:ext uri="{BB962C8B-B14F-4D97-AF65-F5344CB8AC3E}">
        <p14:creationId xmlns:p14="http://schemas.microsoft.com/office/powerpoint/2010/main" val="23836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xmlns=""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A3DE414E-80EC-9E81-A389-37E70471F082}"/>
              </a:ext>
            </a:extLst>
          </p:cNvPr>
          <p:cNvPicPr>
            <a:picLocks noChangeAspect="1"/>
          </p:cNvPicPr>
          <p:nvPr/>
        </p:nvPicPr>
        <p:blipFill>
          <a:blip r:embed="rId3"/>
          <a:stretch>
            <a:fillRect/>
          </a:stretch>
        </p:blipFill>
        <p:spPr>
          <a:xfrm>
            <a:off x="518293" y="431199"/>
            <a:ext cx="9651867" cy="5959441"/>
          </a:xfrm>
          <a:prstGeom prst="rect">
            <a:avLst/>
          </a:prstGeom>
        </p:spPr>
      </p:pic>
    </p:spTree>
    <p:extLst>
      <p:ext uri="{BB962C8B-B14F-4D97-AF65-F5344CB8AC3E}">
        <p14:creationId xmlns:p14="http://schemas.microsoft.com/office/powerpoint/2010/main" val="1220636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xmlns=""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xmlns="" id="{132EDBB1-C5E6-9A4B-6214-FC26A95094DF}"/>
              </a:ext>
            </a:extLst>
          </p:cNvPr>
          <p:cNvPicPr>
            <a:picLocks noChangeAspect="1"/>
          </p:cNvPicPr>
          <p:nvPr/>
        </p:nvPicPr>
        <p:blipFill>
          <a:blip r:embed="rId3"/>
          <a:stretch>
            <a:fillRect/>
          </a:stretch>
        </p:blipFill>
        <p:spPr>
          <a:xfrm>
            <a:off x="605553" y="1230479"/>
            <a:ext cx="10580607" cy="4397041"/>
          </a:xfrm>
          <a:prstGeom prst="rect">
            <a:avLst/>
          </a:prstGeom>
        </p:spPr>
      </p:pic>
      <p:sp>
        <p:nvSpPr>
          <p:cNvPr id="11" name="TextBox 10">
            <a:extLst>
              <a:ext uri="{FF2B5EF4-FFF2-40B4-BE49-F238E27FC236}">
                <a16:creationId xmlns:a16="http://schemas.microsoft.com/office/drawing/2014/main" xmlns="" id="{019CE326-248B-D559-0A86-FB870F805330}"/>
              </a:ext>
            </a:extLst>
          </p:cNvPr>
          <p:cNvSpPr txBox="1"/>
          <p:nvPr/>
        </p:nvSpPr>
        <p:spPr>
          <a:xfrm>
            <a:off x="660400" y="585708"/>
            <a:ext cx="10525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CREATING </a:t>
            </a:r>
            <a:r>
              <a:rPr kumimoji="0" lang="en-IN" sz="1600" b="0" i="0" u="none" strike="noStrike" kern="1200" cap="none" spc="0" normalizeH="0" baseline="0" noProof="0" dirty="0" err="1">
                <a:ln>
                  <a:noFill/>
                </a:ln>
                <a:solidFill>
                  <a:srgbClr val="233A44"/>
                </a:solidFill>
                <a:effectLst/>
                <a:uLnTx/>
                <a:uFillTx/>
                <a:latin typeface="Cambria" panose="02040503050406030204" pitchFamily="18" charset="0"/>
                <a:ea typeface="Cambria" panose="02040503050406030204" pitchFamily="18" charset="0"/>
                <a:cs typeface="+mn-cs"/>
              </a:rPr>
              <a:t>allstates</a:t>
            </a:r>
            <a:r>
              <a:rPr kumimoji="0" lang="en-IN" sz="1600" b="0" i="0" u="none" strike="noStrike" kern="1200" cap="none" spc="0" normalizeH="0" baseline="0" noProof="0" dirty="0">
                <a:ln>
                  <a:noFill/>
                </a:ln>
                <a:solidFill>
                  <a:srgbClr val="233A44"/>
                </a:solidFill>
                <a:effectLst/>
                <a:uLnTx/>
                <a:uFillTx/>
                <a:latin typeface="Cambria" panose="02040503050406030204" pitchFamily="18" charset="0"/>
                <a:ea typeface="Cambria" panose="02040503050406030204" pitchFamily="18" charset="0"/>
                <a:cs typeface="+mn-cs"/>
              </a:rPr>
              <a:t> </a:t>
            </a: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TABLE ,  LOADING DATA INTO IT, CREATING </a:t>
            </a:r>
            <a:r>
              <a:rPr kumimoji="0" lang="en-IN" sz="1600" b="0" i="0" u="none" strike="noStrike" kern="1200" cap="none" spc="0" normalizeH="0" baseline="0" noProof="0" dirty="0" err="1">
                <a:ln>
                  <a:noFill/>
                </a:ln>
                <a:solidFill>
                  <a:srgbClr val="233A44"/>
                </a:solidFill>
                <a:effectLst/>
                <a:uLnTx/>
                <a:uFillTx/>
                <a:latin typeface="Cambria" panose="02040503050406030204" pitchFamily="18" charset="0"/>
                <a:ea typeface="Cambria" panose="02040503050406030204" pitchFamily="18" charset="0"/>
                <a:cs typeface="+mn-cs"/>
              </a:rPr>
              <a:t>state_part</a:t>
            </a:r>
            <a:r>
              <a:rPr kumimoji="0" lang="en-IN" sz="1600" b="0" i="0" u="none" strike="noStrike" kern="1200" cap="none" spc="0" normalizeH="0" baseline="0" noProof="0" dirty="0">
                <a:ln>
                  <a:noFill/>
                </a:ln>
                <a:solidFill>
                  <a:srgbClr val="233A44"/>
                </a:solidFill>
                <a:effectLst/>
                <a:uLnTx/>
                <a:uFillTx/>
                <a:latin typeface="Cambria" panose="02040503050406030204" pitchFamily="18" charset="0"/>
                <a:ea typeface="Cambria" panose="02040503050406030204" pitchFamily="18" charset="0"/>
                <a:cs typeface="+mn-cs"/>
              </a:rPr>
              <a:t> </a:t>
            </a: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TABLE WITH PARTITION COLUMN </a:t>
            </a:r>
          </a:p>
        </p:txBody>
      </p:sp>
    </p:spTree>
    <p:extLst>
      <p:ext uri="{BB962C8B-B14F-4D97-AF65-F5344CB8AC3E}">
        <p14:creationId xmlns:p14="http://schemas.microsoft.com/office/powerpoint/2010/main" val="1342011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xmlns=""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CCA10834-C9ED-304E-9EF1-3C2FBF8242F0}"/>
              </a:ext>
            </a:extLst>
          </p:cNvPr>
          <p:cNvPicPr>
            <a:picLocks noChangeAspect="1"/>
          </p:cNvPicPr>
          <p:nvPr/>
        </p:nvPicPr>
        <p:blipFill>
          <a:blip r:embed="rId3"/>
          <a:stretch>
            <a:fillRect/>
          </a:stretch>
        </p:blipFill>
        <p:spPr>
          <a:xfrm>
            <a:off x="599440" y="1192336"/>
            <a:ext cx="10160000" cy="4964624"/>
          </a:xfrm>
          <a:prstGeom prst="rect">
            <a:avLst/>
          </a:prstGeom>
        </p:spPr>
      </p:pic>
    </p:spTree>
    <p:extLst>
      <p:ext uri="{BB962C8B-B14F-4D97-AF65-F5344CB8AC3E}">
        <p14:creationId xmlns:p14="http://schemas.microsoft.com/office/powerpoint/2010/main" val="62712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xmlns=""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Execution Types </a:t>
            </a:r>
          </a:p>
        </p:txBody>
      </p:sp>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5350119"/>
          </a:xfrm>
          <a:prstGeom prst="rect">
            <a:avLst/>
          </a:prstGeom>
          <a:noFill/>
        </p:spPr>
        <p:txBody>
          <a:bodyPr wrap="square" rtlCol="0">
            <a:spAutoFit/>
          </a:bodyPr>
          <a:lstStyle/>
          <a:p>
            <a:pPr algn="just">
              <a:lnSpc>
                <a:spcPct val="150000"/>
              </a:lnSpc>
            </a:pPr>
            <a:r>
              <a:rPr lang="en-US" sz="1600" b="1" i="0" dirty="0">
                <a:solidFill>
                  <a:srgbClr val="FF0000"/>
                </a:solidFill>
                <a:effectLst/>
                <a:latin typeface="Cambria" panose="02040503050406030204" pitchFamily="18" charset="0"/>
                <a:ea typeface="Cambria" panose="02040503050406030204" pitchFamily="18" charset="0"/>
              </a:rPr>
              <a:t>Local Mode</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It executes in a single JVM and is used for development experimenting and prototyping.</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Here, files are installed and run using localhost.</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local mode works on a local file system. The input and output data stored in the local file system.</a:t>
            </a:r>
          </a:p>
          <a:p>
            <a:pPr marL="285750" indent="-285750" algn="just">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The command for local mode grunt shell:</a:t>
            </a:r>
          </a:p>
          <a:p>
            <a:pPr algn="just">
              <a:lnSpc>
                <a:spcPct val="150000"/>
              </a:lnSpc>
            </a:pPr>
            <a:r>
              <a:rPr lang="en-IN" sz="1600" b="0" i="0" dirty="0">
                <a:solidFill>
                  <a:srgbClr val="000000"/>
                </a:solidFill>
                <a:effectLst/>
                <a:latin typeface="inter-regular"/>
              </a:rPr>
              <a:t>	</a:t>
            </a:r>
            <a:r>
              <a:rPr lang="en-IN" b="0" i="0" dirty="0">
                <a:solidFill>
                  <a:srgbClr val="000000"/>
                </a:solidFill>
                <a:effectLst/>
                <a:highlight>
                  <a:srgbClr val="00FF00"/>
                </a:highlight>
                <a:latin typeface="Cambria" panose="02040503050406030204" pitchFamily="18" charset="0"/>
                <a:ea typeface="Cambria" panose="02040503050406030204" pitchFamily="18" charset="0"/>
              </a:rPr>
              <a:t>$ pig-x local    </a:t>
            </a:r>
          </a:p>
          <a:p>
            <a:pPr algn="just">
              <a:lnSpc>
                <a:spcPct val="150000"/>
              </a:lnSpc>
            </a:pPr>
            <a:r>
              <a:rPr lang="en-IN" b="1" dirty="0">
                <a:solidFill>
                  <a:srgbClr val="FF0000"/>
                </a:solidFill>
                <a:latin typeface="Cambria" panose="02040503050406030204" pitchFamily="18" charset="0"/>
                <a:ea typeface="Cambria" panose="02040503050406030204" pitchFamily="18" charset="0"/>
              </a:rPr>
              <a:t>Map Reduce Mode</a:t>
            </a:r>
            <a:endParaRPr lang="en-IN" b="1" i="0" dirty="0">
              <a:solidFill>
                <a:srgbClr val="FF0000"/>
              </a:solidFill>
              <a:effectLst/>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The MapReduce mode is also known as Hadoop Mode.</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It is the default mode.</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In this Pig renders Pig Latin into MapReduce jobs and executes them on the cluster.</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It can be executed against semi-distributed or fully distributed Hadoop installation.</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Here, the input and output data are present on HDFS.</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The command for Map reduce mode:</a:t>
            </a:r>
          </a:p>
          <a:p>
            <a:pPr marL="895350" algn="just">
              <a:lnSpc>
                <a:spcPct val="150000"/>
              </a:lnSpc>
            </a:pPr>
            <a:r>
              <a:rPr lang="en-US" dirty="0">
                <a:solidFill>
                  <a:srgbClr val="000000"/>
                </a:solidFill>
                <a:highlight>
                  <a:srgbClr val="00FF00"/>
                </a:highlight>
                <a:latin typeface="Cambria" panose="02040503050406030204" pitchFamily="18" charset="0"/>
                <a:ea typeface="Cambria" panose="02040503050406030204" pitchFamily="18" charset="0"/>
              </a:rPr>
              <a:t>$ pig  -x </a:t>
            </a:r>
            <a:r>
              <a:rPr lang="en-US" dirty="0" err="1">
                <a:solidFill>
                  <a:srgbClr val="000000"/>
                </a:solidFill>
                <a:highlight>
                  <a:srgbClr val="00FF00"/>
                </a:highlight>
                <a:latin typeface="Cambria" panose="02040503050406030204" pitchFamily="18" charset="0"/>
                <a:ea typeface="Cambria" panose="02040503050406030204" pitchFamily="18" charset="0"/>
              </a:rPr>
              <a:t>mapreduce</a:t>
            </a:r>
            <a:r>
              <a:rPr lang="en-US" dirty="0">
                <a:solidFill>
                  <a:srgbClr val="000000"/>
                </a:solidFill>
                <a:highlight>
                  <a:srgbClr val="00FF00"/>
                </a:highlight>
                <a:latin typeface="Cambria" panose="02040503050406030204" pitchFamily="18" charset="0"/>
                <a:ea typeface="Cambria" panose="02040503050406030204" pitchFamily="18" charset="0"/>
              </a:rPr>
              <a: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5001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xmlns=""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3A682E80-DD65-81B2-0903-79ACB2851971}"/>
              </a:ext>
            </a:extLst>
          </p:cNvPr>
          <p:cNvPicPr>
            <a:picLocks noChangeAspect="1"/>
          </p:cNvPicPr>
          <p:nvPr/>
        </p:nvPicPr>
        <p:blipFill>
          <a:blip r:embed="rId3"/>
          <a:stretch>
            <a:fillRect/>
          </a:stretch>
        </p:blipFill>
        <p:spPr>
          <a:xfrm>
            <a:off x="873760" y="1530166"/>
            <a:ext cx="10464799" cy="4596314"/>
          </a:xfrm>
          <a:prstGeom prst="rect">
            <a:avLst/>
          </a:prstGeom>
        </p:spPr>
      </p:pic>
    </p:spTree>
    <p:extLst>
      <p:ext uri="{BB962C8B-B14F-4D97-AF65-F5344CB8AC3E}">
        <p14:creationId xmlns:p14="http://schemas.microsoft.com/office/powerpoint/2010/main" val="2694961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xmlns=""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51EB1062-F806-9BCB-9475-8CCD5E5F3E3B}"/>
              </a:ext>
            </a:extLst>
          </p:cNvPr>
          <p:cNvPicPr>
            <a:picLocks noChangeAspect="1"/>
          </p:cNvPicPr>
          <p:nvPr/>
        </p:nvPicPr>
        <p:blipFill>
          <a:blip r:embed="rId3"/>
          <a:stretch>
            <a:fillRect/>
          </a:stretch>
        </p:blipFill>
        <p:spPr>
          <a:xfrm>
            <a:off x="741680" y="873760"/>
            <a:ext cx="10647679" cy="4724400"/>
          </a:xfrm>
          <a:prstGeom prst="rect">
            <a:avLst/>
          </a:prstGeom>
        </p:spPr>
      </p:pic>
    </p:spTree>
    <p:extLst>
      <p:ext uri="{BB962C8B-B14F-4D97-AF65-F5344CB8AC3E}">
        <p14:creationId xmlns:p14="http://schemas.microsoft.com/office/powerpoint/2010/main" val="1360251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xmlns="" id="{7482DB45-A975-9E02-0089-C54043055236}"/>
              </a:ext>
            </a:extLst>
          </p:cNvPr>
          <p:cNvSpPr txBox="1"/>
          <p:nvPr/>
        </p:nvSpPr>
        <p:spPr>
          <a:xfrm>
            <a:off x="690663" y="1091758"/>
            <a:ext cx="11040893" cy="5465855"/>
          </a:xfrm>
          <a:prstGeom prst="rect">
            <a:avLst/>
          </a:prstGeom>
          <a:noFill/>
        </p:spPr>
        <p:txBody>
          <a:bodyPr wrap="square">
            <a:spAutoFit/>
          </a:bodyPr>
          <a:lstStyle/>
          <a:p>
            <a:pPr algn="just">
              <a:lnSpc>
                <a:spcPct val="150000"/>
              </a:lnSpc>
              <a:spcAft>
                <a:spcPts val="800"/>
              </a:spcAft>
            </a:pPr>
            <a:r>
              <a:rPr lang="en-IN" sz="1600" b="1"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BUCKETS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Hive Bucketing is a way to split the table into a managed number of clusters with or without partitions. </a:t>
            </a:r>
          </a:p>
          <a:p>
            <a:pPr marL="342900" lvl="0" indent="-342900" algn="just">
              <a:lnSpc>
                <a:spcPct val="150000"/>
              </a:lnSpc>
              <a:buFont typeface="Wingdings" panose="05000000000000000000" pitchFamily="2" charset="2"/>
              <a:buChar char=""/>
            </a:pPr>
            <a:r>
              <a:rPr lang="en-IN" kern="100" spc="75" dirty="0">
                <a:solidFill>
                  <a:srgbClr val="000000"/>
                </a:solidFill>
                <a:latin typeface="Cambria" panose="02040503050406030204" pitchFamily="18" charset="0"/>
                <a:ea typeface="Calibri" panose="020F0502020204030204" pitchFamily="34" charset="0"/>
                <a:cs typeface="Open Sans" panose="020B0606030504020204" pitchFamily="34" charset="0"/>
              </a:rPr>
              <a:t>Hive Buckets</a:t>
            </a: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(Clustering) is a technique to split the data into more manageable files, (By specifying the number of buckets to create).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The value of the bucketing column will be hashed by a user-defined number into buckets.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Each bucket is stored as a file within the table’s directory or the partitions directories on HDFS.</a:t>
            </a:r>
          </a:p>
          <a:p>
            <a:pPr algn="just">
              <a:lnSpc>
                <a:spcPct val="150000"/>
              </a:lnSpc>
            </a:pPr>
            <a:r>
              <a:rPr lang="en-IN" sz="1800" b="1" kern="100" spc="75" dirty="0">
                <a:solidFill>
                  <a:srgbClr val="C00000"/>
                </a:solidFill>
                <a:effectLst/>
                <a:latin typeface="Cambria" panose="02040503050406030204" pitchFamily="18" charset="0"/>
                <a:ea typeface="Calibri" panose="020F0502020204030204" pitchFamily="34" charset="0"/>
                <a:cs typeface="Open Sans" panose="020B0606030504020204" pitchFamily="34" charset="0"/>
              </a:rPr>
              <a:t>Hive bucketing commonly created in two scenarios.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Create a bucket on top of the Partitioned table to further divide the table for better query performance.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Create Bucketing on the table where you cannot choose the partition column due to (too many distinct values on columns).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13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xmlns="" id="{A2248104-5A09-17FB-C9C1-90BDF128175B}"/>
              </a:ext>
            </a:extLst>
          </p:cNvPr>
          <p:cNvSpPr txBox="1"/>
          <p:nvPr/>
        </p:nvSpPr>
        <p:spPr>
          <a:xfrm>
            <a:off x="369651" y="840240"/>
            <a:ext cx="11378929" cy="1392945"/>
          </a:xfrm>
          <a:prstGeom prst="rect">
            <a:avLst/>
          </a:prstGeom>
          <a:noFill/>
        </p:spPr>
        <p:txBody>
          <a:bodyPr wrap="square">
            <a:spAutoFit/>
          </a:bodyPr>
          <a:lstStyle/>
          <a:p>
            <a:pPr marL="228600">
              <a:lnSpc>
                <a:spcPct val="150000"/>
              </a:lnSpc>
            </a:pPr>
            <a:r>
              <a:rPr lang="en-IN" sz="14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 Create Hive Buckets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
            </a:pPr>
            <a:r>
              <a:rPr lang="en-IN" sz="14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To create a Hive table with bucketing, use </a:t>
            </a:r>
            <a:r>
              <a:rPr lang="en-IN" sz="1400" kern="100"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CLUSTERED BY</a:t>
            </a:r>
            <a:r>
              <a:rPr lang="en-IN" sz="14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clause with the column name you wanted to bucket and the count of the buckets.</a:t>
            </a:r>
          </a:p>
          <a:p>
            <a:pPr marL="800100" lvl="1" indent="-342900" algn="just">
              <a:lnSpc>
                <a:spcPct val="150000"/>
              </a:lnSpc>
              <a:buFont typeface="Wingdings" panose="05000000000000000000" pitchFamily="2" charset="2"/>
              <a:buChar char=""/>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927D8BD8-3DC6-ABBC-6B32-C10154F010FD}"/>
              </a:ext>
            </a:extLst>
          </p:cNvPr>
          <p:cNvPicPr>
            <a:picLocks noChangeAspect="1"/>
          </p:cNvPicPr>
          <p:nvPr/>
        </p:nvPicPr>
        <p:blipFill>
          <a:blip r:embed="rId3"/>
          <a:stretch>
            <a:fillRect/>
          </a:stretch>
        </p:blipFill>
        <p:spPr>
          <a:xfrm>
            <a:off x="2870321" y="1843567"/>
            <a:ext cx="5731510" cy="1449246"/>
          </a:xfrm>
          <a:prstGeom prst="rect">
            <a:avLst/>
          </a:prstGeom>
        </p:spPr>
      </p:pic>
      <p:sp>
        <p:nvSpPr>
          <p:cNvPr id="9" name="TextBox 8">
            <a:extLst>
              <a:ext uri="{FF2B5EF4-FFF2-40B4-BE49-F238E27FC236}">
                <a16:creationId xmlns:a16="http://schemas.microsoft.com/office/drawing/2014/main" xmlns="" id="{640F2B79-9669-7CF3-3CE2-1AA2731EAD80}"/>
              </a:ext>
            </a:extLst>
          </p:cNvPr>
          <p:cNvSpPr txBox="1"/>
          <p:nvPr/>
        </p:nvSpPr>
        <p:spPr>
          <a:xfrm>
            <a:off x="471791" y="3429000"/>
            <a:ext cx="11174648" cy="2637838"/>
          </a:xfrm>
          <a:prstGeom prst="rect">
            <a:avLst/>
          </a:prstGeom>
          <a:noFill/>
        </p:spPr>
        <p:txBody>
          <a:bodyPr wrap="square">
            <a:spAutoFit/>
          </a:bodyPr>
          <a:lstStyle/>
          <a:p>
            <a:pPr marL="228600">
              <a:lnSpc>
                <a:spcPct val="150000"/>
              </a:lnSpc>
            </a:pPr>
            <a:r>
              <a:rPr lang="en-IN" sz="16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Load Data into Bucket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Loading/inserting data into the Bucketing table would be the same as inserting data into the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If Hive &lt; 2.x version is using, then it is necessary to set the </a:t>
            </a:r>
            <a:r>
              <a:rPr lang="en-IN" sz="1600" kern="100" dirty="0" err="1">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hive.enforce.bucketing</a:t>
            </a:r>
            <a:r>
              <a:rPr lang="en-IN" sz="1600"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 property to true</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No need to set this if you are using Hive 2.x or later.</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let's load the csv file into the table, since our partitioned column state is the last column on the input file we can directly load the data into the table without needing to create a temporary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Below examples loads the </a:t>
            </a:r>
            <a:r>
              <a:rPr lang="en-IN" sz="16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zipcodes</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from HDFS into Hive partitioned table where we have a bucketing on </a:t>
            </a:r>
            <a:r>
              <a:rPr lang="en-IN" sz="16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column.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252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xmlns="" id="{23D2A394-C928-FBC8-98C8-89B9C6C99809}"/>
              </a:ext>
            </a:extLst>
          </p:cNvPr>
          <p:cNvPicPr>
            <a:picLocks noChangeAspect="1"/>
          </p:cNvPicPr>
          <p:nvPr/>
        </p:nvPicPr>
        <p:blipFill>
          <a:blip r:embed="rId3"/>
          <a:stretch>
            <a:fillRect/>
          </a:stretch>
        </p:blipFill>
        <p:spPr>
          <a:xfrm>
            <a:off x="826851" y="933855"/>
            <a:ext cx="10593421" cy="5214026"/>
          </a:xfrm>
          <a:prstGeom prst="rect">
            <a:avLst/>
          </a:prstGeom>
        </p:spPr>
      </p:pic>
    </p:spTree>
    <p:extLst>
      <p:ext uri="{BB962C8B-B14F-4D97-AF65-F5344CB8AC3E}">
        <p14:creationId xmlns:p14="http://schemas.microsoft.com/office/powerpoint/2010/main" val="1200329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xmlns="" id="{C7E4270A-0D4D-3BBE-C6D2-99660EF967EF}"/>
              </a:ext>
            </a:extLst>
          </p:cNvPr>
          <p:cNvSpPr txBox="1"/>
          <p:nvPr/>
        </p:nvSpPr>
        <p:spPr>
          <a:xfrm>
            <a:off x="447473" y="1134521"/>
            <a:ext cx="11429999" cy="1709571"/>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Since our </a:t>
            </a:r>
            <a:r>
              <a:rPr lang="en-IN" sz="18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a:t>
            </a: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is partitioned on and bucketing on , if you use these columns on where condition your query returns faster results.</a:t>
            </a:r>
          </a:p>
          <a:p>
            <a:pPr marL="342900" lvl="0" indent="-342900" algn="just">
              <a:lnSpc>
                <a:spcPct val="150000"/>
              </a:lnSpc>
              <a:buFont typeface="Wingdings" panose="05000000000000000000" pitchFamily="2"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8520AAC8-17D0-CD68-7295-FDFF382533CF}"/>
              </a:ext>
            </a:extLst>
          </p:cNvPr>
          <p:cNvPicPr>
            <a:picLocks noChangeAspect="1"/>
          </p:cNvPicPr>
          <p:nvPr/>
        </p:nvPicPr>
        <p:blipFill>
          <a:blip r:embed="rId3"/>
          <a:stretch>
            <a:fillRect/>
          </a:stretch>
        </p:blipFill>
        <p:spPr>
          <a:xfrm>
            <a:off x="2467699" y="1914142"/>
            <a:ext cx="4785775" cy="2270957"/>
          </a:xfrm>
          <a:prstGeom prst="rect">
            <a:avLst/>
          </a:prstGeom>
        </p:spPr>
      </p:pic>
    </p:spTree>
    <p:extLst>
      <p:ext uri="{BB962C8B-B14F-4D97-AF65-F5344CB8AC3E}">
        <p14:creationId xmlns:p14="http://schemas.microsoft.com/office/powerpoint/2010/main" val="1407543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D3A488D9-C7A6-9B70-E648-408CE0FDB511}"/>
              </a:ext>
            </a:extLst>
          </p:cNvPr>
          <p:cNvPicPr>
            <a:picLocks noChangeAspect="1"/>
          </p:cNvPicPr>
          <p:nvPr/>
        </p:nvPicPr>
        <p:blipFill>
          <a:blip r:embed="rId3"/>
          <a:stretch>
            <a:fillRect/>
          </a:stretch>
        </p:blipFill>
        <p:spPr>
          <a:xfrm>
            <a:off x="1242596" y="1342189"/>
            <a:ext cx="9778842" cy="4611139"/>
          </a:xfrm>
          <a:prstGeom prst="rect">
            <a:avLst/>
          </a:prstGeom>
        </p:spPr>
      </p:pic>
    </p:spTree>
    <p:extLst>
      <p:ext uri="{BB962C8B-B14F-4D97-AF65-F5344CB8AC3E}">
        <p14:creationId xmlns:p14="http://schemas.microsoft.com/office/powerpoint/2010/main" val="315138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71C7988F-9970-55EF-7050-0EB009FADFE8}"/>
              </a:ext>
            </a:extLst>
          </p:cNvPr>
          <p:cNvPicPr>
            <a:picLocks noChangeAspect="1"/>
          </p:cNvPicPr>
          <p:nvPr/>
        </p:nvPicPr>
        <p:blipFill>
          <a:blip r:embed="rId3"/>
          <a:stretch>
            <a:fillRect/>
          </a:stretch>
        </p:blipFill>
        <p:spPr>
          <a:xfrm>
            <a:off x="1011677" y="1054249"/>
            <a:ext cx="9951396" cy="5531377"/>
          </a:xfrm>
          <a:prstGeom prst="rect">
            <a:avLst/>
          </a:prstGeom>
        </p:spPr>
      </p:pic>
    </p:spTree>
    <p:extLst>
      <p:ext uri="{BB962C8B-B14F-4D97-AF65-F5344CB8AC3E}">
        <p14:creationId xmlns:p14="http://schemas.microsoft.com/office/powerpoint/2010/main" val="866229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93072298-5049-04D7-495B-EE32BA4AC1A5}"/>
              </a:ext>
            </a:extLst>
          </p:cNvPr>
          <p:cNvPicPr>
            <a:picLocks noChangeAspect="1"/>
          </p:cNvPicPr>
          <p:nvPr/>
        </p:nvPicPr>
        <p:blipFill>
          <a:blip r:embed="rId3"/>
          <a:stretch>
            <a:fillRect/>
          </a:stretch>
        </p:blipFill>
        <p:spPr>
          <a:xfrm>
            <a:off x="963038" y="953311"/>
            <a:ext cx="10496145" cy="5214025"/>
          </a:xfrm>
          <a:prstGeom prst="rect">
            <a:avLst/>
          </a:prstGeom>
        </p:spPr>
      </p:pic>
    </p:spTree>
    <p:extLst>
      <p:ext uri="{BB962C8B-B14F-4D97-AF65-F5344CB8AC3E}">
        <p14:creationId xmlns:p14="http://schemas.microsoft.com/office/powerpoint/2010/main" val="2246683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FF9496E2-449C-610B-4EB9-FFE68B2745F6}"/>
              </a:ext>
            </a:extLst>
          </p:cNvPr>
          <p:cNvPicPr>
            <a:picLocks noChangeAspect="1"/>
          </p:cNvPicPr>
          <p:nvPr/>
        </p:nvPicPr>
        <p:blipFill>
          <a:blip r:embed="rId3"/>
          <a:stretch>
            <a:fillRect/>
          </a:stretch>
        </p:blipFill>
        <p:spPr>
          <a:xfrm>
            <a:off x="856034" y="998009"/>
            <a:ext cx="10447506" cy="4861981"/>
          </a:xfrm>
          <a:prstGeom prst="rect">
            <a:avLst/>
          </a:prstGeom>
        </p:spPr>
      </p:pic>
    </p:spTree>
    <p:extLst>
      <p:ext uri="{BB962C8B-B14F-4D97-AF65-F5344CB8AC3E}">
        <p14:creationId xmlns:p14="http://schemas.microsoft.com/office/powerpoint/2010/main" val="8018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xmlns=""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Example</a:t>
            </a:r>
          </a:p>
        </p:txBody>
      </p:sp>
      <p:sp>
        <p:nvSpPr>
          <p:cNvPr id="2" name="TextBox 1">
            <a:extLst>
              <a:ext uri="{FF2B5EF4-FFF2-40B4-BE49-F238E27FC236}">
                <a16:creationId xmlns:a16="http://schemas.microsoft.com/office/drawing/2014/main" xmlns="" id="{19B45343-353D-A5AC-2EB5-7046A4221892}"/>
              </a:ext>
            </a:extLst>
          </p:cNvPr>
          <p:cNvSpPr txBox="1"/>
          <p:nvPr/>
        </p:nvSpPr>
        <p:spPr>
          <a:xfrm>
            <a:off x="539885" y="1070042"/>
            <a:ext cx="11196536" cy="3364960"/>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A = Load '</a:t>
            </a:r>
            <a:r>
              <a:rPr lang="en-US" sz="1800" b="0" i="0" u="none" strike="noStrike" baseline="0" dirty="0" err="1">
                <a:solidFill>
                  <a:srgbClr val="000000"/>
                </a:solidFill>
                <a:latin typeface="Cambria" panose="02040503050406030204" pitchFamily="18" charset="0"/>
                <a:ea typeface="Cambria" panose="02040503050406030204" pitchFamily="18" charset="0"/>
              </a:rPr>
              <a:t>rp</a:t>
            </a:r>
            <a:r>
              <a:rPr lang="en-US" sz="1800" b="0" i="0" u="none" strike="noStrike" baseline="0" dirty="0">
                <a:solidFill>
                  <a:srgbClr val="000000"/>
                </a:solidFill>
                <a:latin typeface="Cambria" panose="02040503050406030204" pitchFamily="18" charset="0"/>
                <a:ea typeface="Cambria" panose="02040503050406030204" pitchFamily="18" charset="0"/>
              </a:rPr>
              <a:t>/WeatherDataset.txt' as (</a:t>
            </a:r>
            <a:r>
              <a:rPr lang="en-US" sz="1800" b="0" i="0" u="none" strike="noStrike" baseline="0" dirty="0" err="1">
                <a:solidFill>
                  <a:srgbClr val="000000"/>
                </a:solidFill>
                <a:latin typeface="Cambria" panose="02040503050406030204" pitchFamily="18" charset="0"/>
                <a:ea typeface="Cambria" panose="02040503050406030204" pitchFamily="18" charset="0"/>
              </a:rPr>
              <a:t>line:chararray</a:t>
            </a:r>
            <a:r>
              <a:rPr lang="en-US"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B = foreach A generate SUBSTRING(line,15,19),SUBSTRING(line,88,92),SUBSTRING(line,92,93); </a:t>
            </a:r>
          </a:p>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store B into '</a:t>
            </a:r>
            <a:r>
              <a:rPr lang="en-US" sz="1800" b="0" i="0" u="none" strike="noStrike" baseline="0" dirty="0" err="1">
                <a:solidFill>
                  <a:srgbClr val="000000"/>
                </a:solidFill>
                <a:latin typeface="Cambria" panose="02040503050406030204" pitchFamily="18" charset="0"/>
                <a:ea typeface="Cambria" panose="02040503050406030204" pitchFamily="18" charset="0"/>
              </a:rPr>
              <a:t>rp</a:t>
            </a:r>
            <a:r>
              <a:rPr lang="en-US" sz="1800" b="0" i="0" u="none" strike="noStrike" baseline="0" dirty="0">
                <a:solidFill>
                  <a:srgbClr val="000000"/>
                </a:solidFill>
                <a:latin typeface="Cambria" panose="02040503050406030204" pitchFamily="18" charset="0"/>
                <a:ea typeface="Cambria" panose="02040503050406030204" pitchFamily="18" charset="0"/>
              </a:rPr>
              <a:t>/revised5'; </a:t>
            </a:r>
          </a:p>
          <a:p>
            <a:pPr>
              <a:lnSpc>
                <a:spcPct val="150000"/>
              </a:lnSpc>
            </a:pPr>
            <a:r>
              <a:rPr lang="en-IN" sz="1800" b="0" i="0" u="none" strike="noStrike" baseline="0" dirty="0">
                <a:solidFill>
                  <a:srgbClr val="000000"/>
                </a:solidFill>
                <a:latin typeface="Cambria" panose="02040503050406030204" pitchFamily="18" charset="0"/>
                <a:ea typeface="Cambria" panose="02040503050406030204" pitchFamily="18" charset="0"/>
              </a:rPr>
              <a:t>E = load '</a:t>
            </a:r>
            <a:r>
              <a:rPr lang="en-IN" sz="1800" b="0" i="0" u="none" strike="noStrike" baseline="0" dirty="0" err="1">
                <a:solidFill>
                  <a:srgbClr val="000000"/>
                </a:solidFill>
                <a:latin typeface="Cambria" panose="02040503050406030204" pitchFamily="18" charset="0"/>
                <a:ea typeface="Cambria" panose="02040503050406030204" pitchFamily="18" charset="0"/>
              </a:rPr>
              <a:t>rp</a:t>
            </a:r>
            <a:r>
              <a:rPr lang="en-IN" sz="1800" b="0" i="0" u="none" strike="noStrike" baseline="0" dirty="0">
                <a:solidFill>
                  <a:srgbClr val="000000"/>
                </a:solidFill>
                <a:latin typeface="Cambria" panose="02040503050406030204" pitchFamily="18" charset="0"/>
                <a:ea typeface="Cambria" panose="02040503050406030204" pitchFamily="18" charset="0"/>
              </a:rPr>
              <a:t>/revised5/part-m-00000' using </a:t>
            </a:r>
            <a:r>
              <a:rPr lang="en-IN" sz="1800" b="0" i="0" u="none" strike="noStrike" baseline="0" dirty="0" err="1">
                <a:solidFill>
                  <a:srgbClr val="000000"/>
                </a:solidFill>
                <a:latin typeface="Cambria" panose="02040503050406030204" pitchFamily="18" charset="0"/>
                <a:ea typeface="Cambria" panose="02040503050406030204" pitchFamily="18" charset="0"/>
              </a:rPr>
              <a:t>PigStorage</a:t>
            </a:r>
            <a:r>
              <a:rPr lang="en-IN" sz="1800" b="0" i="0" u="none" strike="noStrike" baseline="0" dirty="0">
                <a:solidFill>
                  <a:srgbClr val="000000"/>
                </a:solidFill>
                <a:latin typeface="Cambria" panose="02040503050406030204" pitchFamily="18" charset="0"/>
                <a:ea typeface="Cambria" panose="02040503050406030204" pitchFamily="18" charset="0"/>
              </a:rPr>
              <a:t>('\t') as (</a:t>
            </a:r>
            <a:r>
              <a:rPr lang="en-IN" sz="1800" b="0" i="0" u="none" strike="noStrike" baseline="0" dirty="0" err="1">
                <a:solidFill>
                  <a:srgbClr val="000000"/>
                </a:solidFill>
                <a:latin typeface="Cambria" panose="02040503050406030204" pitchFamily="18" charset="0"/>
                <a:ea typeface="Cambria" panose="02040503050406030204" pitchFamily="18" charset="0"/>
              </a:rPr>
              <a:t>year:int,temp:int,quality:int</a:t>
            </a:r>
            <a:r>
              <a:rPr lang="en-IN"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a:t>
            </a:r>
            <a:r>
              <a:rPr lang="en-US" sz="1800" b="0" i="0" u="none" strike="noStrike" baseline="0" dirty="0">
                <a:solidFill>
                  <a:srgbClr val="000000"/>
                </a:solidFill>
                <a:latin typeface="Cambria" panose="02040503050406030204" pitchFamily="18" charset="0"/>
                <a:ea typeface="Cambria" panose="02040503050406030204" pitchFamily="18" charset="0"/>
              </a:rPr>
              <a:t> = FILTER E by temp!=9999 AND quality IN (0,1,4,5,9);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grouped_records</a:t>
            </a:r>
            <a:r>
              <a:rPr lang="en-US" sz="1800" b="0" i="0" u="none" strike="noStrike" baseline="0" dirty="0">
                <a:solidFill>
                  <a:srgbClr val="000000"/>
                </a:solidFill>
                <a:latin typeface="Cambria" panose="02040503050406030204" pitchFamily="18" charset="0"/>
                <a:ea typeface="Cambria" panose="02040503050406030204" pitchFamily="18" charset="0"/>
              </a:rPr>
              <a:t> = GROUP </a:t>
            </a: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a:t>
            </a:r>
            <a:r>
              <a:rPr lang="en-US" sz="1800" b="0" i="0" u="none" strike="noStrike" baseline="0" dirty="0">
                <a:solidFill>
                  <a:srgbClr val="000000"/>
                </a:solidFill>
                <a:latin typeface="Cambria" panose="02040503050406030204" pitchFamily="18" charset="0"/>
                <a:ea typeface="Cambria" panose="02040503050406030204" pitchFamily="18" charset="0"/>
              </a:rPr>
              <a:t> by year;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max_temp</a:t>
            </a:r>
            <a:r>
              <a:rPr lang="en-US" sz="1800" b="0" i="0" u="none" strike="noStrike" baseline="0" dirty="0">
                <a:solidFill>
                  <a:srgbClr val="000000"/>
                </a:solidFill>
                <a:latin typeface="Cambria" panose="02040503050406030204" pitchFamily="18" charset="0"/>
                <a:ea typeface="Cambria" panose="02040503050406030204" pitchFamily="18" charset="0"/>
              </a:rPr>
              <a:t> = FOREACH </a:t>
            </a:r>
            <a:r>
              <a:rPr lang="en-US" sz="1800" b="0" i="0" u="none" strike="noStrike" baseline="0" dirty="0" err="1">
                <a:solidFill>
                  <a:srgbClr val="000000"/>
                </a:solidFill>
                <a:latin typeface="Cambria" panose="02040503050406030204" pitchFamily="18" charset="0"/>
                <a:ea typeface="Cambria" panose="02040503050406030204" pitchFamily="18" charset="0"/>
              </a:rPr>
              <a:t>grouped_records</a:t>
            </a:r>
            <a:r>
              <a:rPr lang="en-US" sz="1800" b="0" i="0" u="none" strike="noStrike" baseline="0" dirty="0">
                <a:solidFill>
                  <a:srgbClr val="000000"/>
                </a:solidFill>
                <a:latin typeface="Cambria" panose="02040503050406030204" pitchFamily="18" charset="0"/>
                <a:ea typeface="Cambria" panose="02040503050406030204" pitchFamily="18" charset="0"/>
              </a:rPr>
              <a:t> GENERATE </a:t>
            </a:r>
            <a:r>
              <a:rPr lang="en-US" sz="1800" b="0" i="0" u="none" strike="noStrike" baseline="0" dirty="0" err="1">
                <a:solidFill>
                  <a:srgbClr val="000000"/>
                </a:solidFill>
                <a:latin typeface="Cambria" panose="02040503050406030204" pitchFamily="18" charset="0"/>
                <a:ea typeface="Cambria" panose="02040503050406030204" pitchFamily="18" charset="0"/>
              </a:rPr>
              <a:t>group,MAX</a:t>
            </a:r>
            <a:r>
              <a:rPr lang="en-US" sz="1800" b="0" i="0" u="none" strike="noStrike" baseline="0" dirty="0">
                <a:solidFill>
                  <a:srgbClr val="000000"/>
                </a:solidFill>
                <a:latin typeface="Cambria" panose="02040503050406030204" pitchFamily="18" charset="0"/>
                <a:ea typeface="Cambria" panose="02040503050406030204" pitchFamily="18" charset="0"/>
              </a:rPr>
              <a:t>(</a:t>
            </a: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filtered_records.temp</a:t>
            </a:r>
            <a:r>
              <a:rPr lang="en-US"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IN" sz="1800" b="0" i="0" u="none" strike="noStrike" baseline="0" dirty="0">
                <a:solidFill>
                  <a:srgbClr val="000000"/>
                </a:solidFill>
                <a:latin typeface="Cambria" panose="02040503050406030204" pitchFamily="18" charset="0"/>
                <a:ea typeface="Cambria" panose="02040503050406030204" pitchFamily="18" charset="0"/>
              </a:rPr>
              <a:t>dump </a:t>
            </a:r>
            <a:r>
              <a:rPr lang="en-IN" sz="1800" b="0" i="0" u="none" strike="noStrike" baseline="0" dirty="0" err="1">
                <a:solidFill>
                  <a:srgbClr val="000000"/>
                </a:solidFill>
                <a:latin typeface="Cambria" panose="02040503050406030204" pitchFamily="18" charset="0"/>
                <a:ea typeface="Cambria" panose="02040503050406030204" pitchFamily="18" charset="0"/>
              </a:rPr>
              <a:t>max_temp</a:t>
            </a:r>
            <a:r>
              <a:rPr lang="en-IN" sz="1800" b="0" i="0" u="none" strike="noStrike" baseline="0" dirty="0">
                <a:solidFill>
                  <a:srgbClr val="000000"/>
                </a:solidFill>
                <a:latin typeface="Cambria" panose="02040503050406030204" pitchFamily="18" charset="0"/>
                <a:ea typeface="Cambria" panose="02040503050406030204" pitchFamily="18" charset="0"/>
              </a:rPr>
              <a: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00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8" name="TextBox 7">
            <a:extLst>
              <a:ext uri="{FF2B5EF4-FFF2-40B4-BE49-F238E27FC236}">
                <a16:creationId xmlns:a16="http://schemas.microsoft.com/office/drawing/2014/main" xmlns="" id="{21EBA989-EE6A-52ED-C847-9C697F87165C}"/>
              </a:ext>
            </a:extLst>
          </p:cNvPr>
          <p:cNvSpPr txBox="1"/>
          <p:nvPr/>
        </p:nvSpPr>
        <p:spPr>
          <a:xfrm>
            <a:off x="369651" y="1005610"/>
            <a:ext cx="11420272" cy="160043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Hive provides multiple ways to add data to the tables. In hive with DML statements, we </a:t>
            </a:r>
            <a:r>
              <a:rPr lang="en-US" sz="1400" b="1" i="0" dirty="0">
                <a:solidFill>
                  <a:srgbClr val="273239"/>
                </a:solidFill>
                <a:effectLst/>
                <a:latin typeface="Cambria" panose="02040503050406030204" pitchFamily="18" charset="0"/>
                <a:ea typeface="Cambria" panose="02040503050406030204" pitchFamily="18" charset="0"/>
              </a:rPr>
              <a:t>can add data to the Hive table in 2 different ways</a:t>
            </a:r>
            <a:r>
              <a:rPr lang="en-US" sz="1400" b="0" i="0" dirty="0">
                <a:solidFill>
                  <a:srgbClr val="273239"/>
                </a:solidFill>
                <a:effectLst/>
                <a:latin typeface="Cambria" panose="02040503050406030204" pitchFamily="18" charset="0"/>
                <a:ea typeface="Cambria" panose="02040503050406030204" pitchFamily="18" charset="0"/>
              </a:rPr>
              <a:t>.</a:t>
            </a:r>
          </a:p>
          <a:p>
            <a:pPr marL="360363" algn="just" fontAlgn="base">
              <a:lnSpc>
                <a:spcPct val="150000"/>
              </a:lnSpc>
            </a:pPr>
            <a:r>
              <a:rPr lang="en-US" sz="1400" b="1" i="0" dirty="0">
                <a:solidFill>
                  <a:srgbClr val="FF0000"/>
                </a:solidFill>
                <a:effectLst/>
                <a:latin typeface="Cambria" panose="02040503050406030204" pitchFamily="18" charset="0"/>
                <a:ea typeface="Cambria" panose="02040503050406030204" pitchFamily="18" charset="0"/>
              </a:rPr>
              <a:t>5.1)	Using INSERT Command</a:t>
            </a:r>
          </a:p>
          <a:p>
            <a:pPr marL="360363" algn="just" fontAlgn="base">
              <a:lnSpc>
                <a:spcPct val="150000"/>
              </a:lnSpc>
            </a:pPr>
            <a:r>
              <a:rPr lang="en-US" sz="1400" b="1" i="0" dirty="0">
                <a:solidFill>
                  <a:srgbClr val="0000FF"/>
                </a:solidFill>
                <a:effectLst/>
                <a:latin typeface="Cambria" panose="02040503050406030204" pitchFamily="18" charset="0"/>
                <a:ea typeface="Cambria" panose="02040503050406030204" pitchFamily="18" charset="0"/>
              </a:rPr>
              <a:t>5.2)	Load Data Statement</a:t>
            </a:r>
          </a:p>
          <a:p>
            <a:pPr marL="360363" algn="just" fontAlgn="base">
              <a:lnSpc>
                <a:spcPct val="150000"/>
              </a:lnSpc>
            </a:pPr>
            <a:endParaRPr lang="en-US" sz="1400" b="1" i="0" dirty="0">
              <a:solidFill>
                <a:srgbClr val="0000FF"/>
              </a:solidFill>
              <a:effectLst/>
              <a:latin typeface="Cambria" panose="02040503050406030204" pitchFamily="18" charset="0"/>
              <a:ea typeface="Cambria" panose="02040503050406030204" pitchFamily="18" charset="0"/>
            </a:endParaRPr>
          </a:p>
          <a:p>
            <a:pPr algn="just"/>
            <a:endParaRPr lang="en-IN" sz="1400" dirty="0">
              <a:solidFill>
                <a:srgbClr val="0000FF"/>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xmlns="" id="{4A7E633A-9A81-5ED4-324A-B088387F8094}"/>
              </a:ext>
            </a:extLst>
          </p:cNvPr>
          <p:cNvSpPr>
            <a:spLocks noChangeArrowheads="1"/>
          </p:cNvSpPr>
          <p:nvPr/>
        </p:nvSpPr>
        <p:spPr bwMode="auto">
          <a:xfrm>
            <a:off x="418289" y="1786937"/>
            <a:ext cx="11371634" cy="2095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34988" algn="l"/>
              </a:tabLst>
            </a:pPr>
            <a:r>
              <a:rPr lang="en-US" altLang="en-US" sz="1400" b="1" dirty="0">
                <a:solidFill>
                  <a:srgbClr val="273239"/>
                </a:solidFill>
                <a:latin typeface="Cambria" panose="02040503050406030204" pitchFamily="18" charset="0"/>
                <a:ea typeface="Cambria" panose="02040503050406030204" pitchFamily="18" charset="0"/>
              </a:rPr>
              <a:t>5.1)	</a:t>
            </a: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Using INSERT Command</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lvl="1">
              <a:lnSpc>
                <a:spcPct val="150000"/>
              </a:lnSpc>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534988" lvl="1">
              <a:lnSpc>
                <a:spcPct val="150000"/>
              </a:lnSpc>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INSERT INTO TABLE &lt;</a:t>
            </a:r>
            <a:r>
              <a:rPr kumimoji="0" lang="en-US" altLang="en-US" sz="12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VALUES (&lt;add values as per column entity&gt;); 	</a:t>
            </a:r>
            <a:endParaRPr kumimoji="0" lang="en-US" altLang="en-US" sz="12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Example:</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To insert data into the table let’s create a table with the name </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student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(By default hive uses its </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default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database to store hive tables)</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t>
            </a: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 </a:t>
            </a:r>
          </a:p>
          <a:p>
            <a:pPr marL="534988" marR="0" lvl="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xmlns="" id="{69C79F96-30D9-F9F8-F61C-217B24848F60}"/>
              </a:ext>
            </a:extLst>
          </p:cNvPr>
          <p:cNvPicPr>
            <a:picLocks noChangeAspect="1"/>
          </p:cNvPicPr>
          <p:nvPr/>
        </p:nvPicPr>
        <p:blipFill>
          <a:blip r:embed="rId3"/>
          <a:stretch>
            <a:fillRect/>
          </a:stretch>
        </p:blipFill>
        <p:spPr>
          <a:xfrm>
            <a:off x="959164" y="3550951"/>
            <a:ext cx="7102455" cy="2301439"/>
          </a:xfrm>
          <a:prstGeom prst="rect">
            <a:avLst/>
          </a:prstGeom>
        </p:spPr>
      </p:pic>
    </p:spTree>
    <p:extLst>
      <p:ext uri="{BB962C8B-B14F-4D97-AF65-F5344CB8AC3E}">
        <p14:creationId xmlns:p14="http://schemas.microsoft.com/office/powerpoint/2010/main" val="3670992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4" name="Rectangle 1">
            <a:extLst>
              <a:ext uri="{FF2B5EF4-FFF2-40B4-BE49-F238E27FC236}">
                <a16:creationId xmlns:a16="http://schemas.microsoft.com/office/drawing/2014/main" xmlns="" id="{0405D849-BABB-CF29-78EB-908C9F1858F2}"/>
              </a:ext>
            </a:extLst>
          </p:cNvPr>
          <p:cNvSpPr>
            <a:spLocks noChangeArrowheads="1"/>
          </p:cNvSpPr>
          <p:nvPr/>
        </p:nvSpPr>
        <p:spPr bwMode="auto">
          <a:xfrm>
            <a:off x="437745" y="1103990"/>
            <a:ext cx="11303540" cy="5838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INSERT Query:</a:t>
            </a: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INSERT INTO TABLE student VALUES ('Dikshant',1,'95'),('Akshat', 2 , '96'),('Dhruv',3,'90');</a:t>
            </a:r>
            <a:r>
              <a:rPr kumimoji="0" lang="en-US"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p:txBody>
      </p:sp>
      <p:pic>
        <p:nvPicPr>
          <p:cNvPr id="7" name="Picture 6">
            <a:extLst>
              <a:ext uri="{FF2B5EF4-FFF2-40B4-BE49-F238E27FC236}">
                <a16:creationId xmlns:a16="http://schemas.microsoft.com/office/drawing/2014/main" xmlns="" id="{0B5E184C-FC47-747F-A26B-112B39B80F91}"/>
              </a:ext>
            </a:extLst>
          </p:cNvPr>
          <p:cNvPicPr>
            <a:picLocks noChangeAspect="1"/>
          </p:cNvPicPr>
          <p:nvPr/>
        </p:nvPicPr>
        <p:blipFill>
          <a:blip r:embed="rId3"/>
          <a:stretch>
            <a:fillRect/>
          </a:stretch>
        </p:blipFill>
        <p:spPr>
          <a:xfrm>
            <a:off x="437745" y="1815411"/>
            <a:ext cx="9435829" cy="2309117"/>
          </a:xfrm>
          <a:prstGeom prst="rect">
            <a:avLst/>
          </a:prstGeom>
        </p:spPr>
      </p:pic>
      <p:sp>
        <p:nvSpPr>
          <p:cNvPr id="9" name="Rectangle 2">
            <a:extLst>
              <a:ext uri="{FF2B5EF4-FFF2-40B4-BE49-F238E27FC236}">
                <a16:creationId xmlns:a16="http://schemas.microsoft.com/office/drawing/2014/main" xmlns="" id="{C4D89DD2-86D5-BDC4-5957-295473E95318}"/>
              </a:ext>
            </a:extLst>
          </p:cNvPr>
          <p:cNvSpPr>
            <a:spLocks noChangeArrowheads="1"/>
          </p:cNvSpPr>
          <p:nvPr/>
        </p:nvSpPr>
        <p:spPr bwMode="auto">
          <a:xfrm>
            <a:off x="515566" y="4252091"/>
            <a:ext cx="9358008" cy="5838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We can check the data of the </a:t>
            </a:r>
            <a:r>
              <a:rPr kumimoji="0" lang="en-US" altLang="en-US" sz="12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student </a:t>
            </a:r>
            <a:r>
              <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table with the help of the below command.</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SELECT * FROM student; </a:t>
            </a:r>
            <a:endParaRPr kumimoji="0" lang="en-US" altLang="en-US" sz="18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xmlns="" id="{4EB909DD-EE9B-EFDC-3C9E-9E3C2E8493EF}"/>
              </a:ext>
            </a:extLst>
          </p:cNvPr>
          <p:cNvPicPr>
            <a:picLocks noChangeAspect="1"/>
          </p:cNvPicPr>
          <p:nvPr/>
        </p:nvPicPr>
        <p:blipFill>
          <a:blip r:embed="rId4"/>
          <a:stretch>
            <a:fillRect/>
          </a:stretch>
        </p:blipFill>
        <p:spPr>
          <a:xfrm>
            <a:off x="515566" y="4835949"/>
            <a:ext cx="7094835" cy="1524132"/>
          </a:xfrm>
          <a:prstGeom prst="rect">
            <a:avLst/>
          </a:prstGeom>
        </p:spPr>
      </p:pic>
    </p:spTree>
    <p:extLst>
      <p:ext uri="{BB962C8B-B14F-4D97-AF65-F5344CB8AC3E}">
        <p14:creationId xmlns:p14="http://schemas.microsoft.com/office/powerpoint/2010/main" val="989975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57200" y="1154765"/>
            <a:ext cx="11420272" cy="45484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34988" algn="l"/>
              </a:tabLst>
            </a:pP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5.2)	Load Data Statement</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808038" marR="0" lvl="0" indent="-2730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Hive provides us the functionality to load pre-created table entities either from our local file system or from HDFS. The </a:t>
            </a:r>
            <a:r>
              <a:rPr kumimoji="0" lang="en-US" altLang="en-US" sz="14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LOAD DATA  </a:t>
            </a: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statement is used to load data into the hive table.</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LOAD DATA [LOCAL] INPATH '&lt;The table data location&gt;' [OVERWRITE] INTO TABLE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808038" indent="-273050" algn="just" fontAlgn="base">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The </a:t>
            </a:r>
            <a:r>
              <a:rPr lang="en-US" sz="1400" b="1" i="1" dirty="0">
                <a:solidFill>
                  <a:srgbClr val="273239"/>
                </a:solidFill>
                <a:effectLst/>
                <a:latin typeface="Cambria" panose="02040503050406030204" pitchFamily="18" charset="0"/>
                <a:ea typeface="Cambria" panose="02040503050406030204" pitchFamily="18" charset="0"/>
              </a:rPr>
              <a:t>LOCAL</a:t>
            </a:r>
            <a:r>
              <a:rPr lang="en-US" sz="1400" b="0" i="1" dirty="0">
                <a:solidFill>
                  <a:srgbClr val="273239"/>
                </a:solidFill>
                <a:effectLst/>
                <a:latin typeface="Cambria" panose="02040503050406030204" pitchFamily="18" charset="0"/>
                <a:ea typeface="Cambria" panose="02040503050406030204" pitchFamily="18" charset="0"/>
              </a:rPr>
              <a:t> </a:t>
            </a:r>
            <a:r>
              <a:rPr lang="en-US" sz="1400" b="0" i="0" dirty="0">
                <a:solidFill>
                  <a:srgbClr val="273239"/>
                </a:solidFill>
                <a:effectLst/>
                <a:latin typeface="Cambria" panose="02040503050406030204" pitchFamily="18" charset="0"/>
                <a:ea typeface="Cambria" panose="02040503050406030204" pitchFamily="18" charset="0"/>
              </a:rPr>
              <a:t>Switch specifies</a:t>
            </a:r>
            <a:r>
              <a:rPr lang="en-US" sz="1400" b="0" i="1" dirty="0">
                <a:solidFill>
                  <a:srgbClr val="273239"/>
                </a:solidFill>
                <a:effectLst/>
                <a:latin typeface="Cambria" panose="02040503050406030204" pitchFamily="18" charset="0"/>
                <a:ea typeface="Cambria" panose="02040503050406030204" pitchFamily="18" charset="0"/>
              </a:rPr>
              <a:t> </a:t>
            </a:r>
            <a:r>
              <a:rPr lang="en-US" sz="1400" b="0" i="0" dirty="0">
                <a:solidFill>
                  <a:srgbClr val="273239"/>
                </a:solidFill>
                <a:effectLst/>
                <a:latin typeface="Cambria" panose="02040503050406030204" pitchFamily="18" charset="0"/>
                <a:ea typeface="Cambria" panose="02040503050406030204" pitchFamily="18" charset="0"/>
              </a:rPr>
              <a:t>that the data we are loading is available in our Local File System. If the </a:t>
            </a:r>
            <a:r>
              <a:rPr lang="en-US" sz="1400" b="0" i="1" dirty="0">
                <a:solidFill>
                  <a:srgbClr val="273239"/>
                </a:solidFill>
                <a:effectLst/>
                <a:latin typeface="Cambria" panose="02040503050406030204" pitchFamily="18" charset="0"/>
                <a:ea typeface="Cambria" panose="02040503050406030204" pitchFamily="18" charset="0"/>
              </a:rPr>
              <a:t>LOCAL </a:t>
            </a:r>
            <a:r>
              <a:rPr lang="en-US" sz="1400" b="0" i="0" dirty="0">
                <a:solidFill>
                  <a:srgbClr val="273239"/>
                </a:solidFill>
                <a:effectLst/>
                <a:latin typeface="Cambria" panose="02040503050406030204" pitchFamily="18" charset="0"/>
                <a:ea typeface="Cambria" panose="02040503050406030204" pitchFamily="18" charset="0"/>
              </a:rPr>
              <a:t>switch is not used, the hive will consider the location as an HDFS path location.</a:t>
            </a:r>
          </a:p>
          <a:p>
            <a:pPr marL="808038" indent="-273050" algn="just" fontAlgn="base">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The </a:t>
            </a:r>
            <a:r>
              <a:rPr lang="en-US" sz="1400" b="1" i="0" dirty="0">
                <a:solidFill>
                  <a:srgbClr val="273239"/>
                </a:solidFill>
                <a:effectLst/>
                <a:latin typeface="Cambria" panose="02040503050406030204" pitchFamily="18" charset="0"/>
                <a:ea typeface="Cambria" panose="02040503050406030204" pitchFamily="18" charset="0"/>
              </a:rPr>
              <a:t>OVERWRITE</a:t>
            </a:r>
            <a:r>
              <a:rPr lang="en-US" sz="1400" b="0" i="0" dirty="0">
                <a:solidFill>
                  <a:srgbClr val="273239"/>
                </a:solidFill>
                <a:effectLst/>
                <a:latin typeface="Cambria" panose="02040503050406030204" pitchFamily="18" charset="0"/>
                <a:ea typeface="Cambria" panose="02040503050406030204" pitchFamily="18" charset="0"/>
              </a:rPr>
              <a:t> switch allows us to overwrite the table data.</a:t>
            </a:r>
          </a:p>
          <a:p>
            <a:pPr marL="80803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LOAD DATA </a:t>
            </a: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to the student hive table with the help of the below command.</a:t>
            </a:r>
          </a:p>
          <a:p>
            <a:pPr marL="522288" marR="0" lvl="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LOAD DATA LOCAL INPATH '/home/</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dikshant</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/Documents/data.csv' INTO TABLE student;</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522288" marR="0" lvl="0" algn="l" defTabSz="914400" rtl="0" eaLnBrk="0" fontAlgn="base" latinLnBrk="0" hangingPunct="0">
              <a:lnSpc>
                <a:spcPct val="150000"/>
              </a:lnSpc>
              <a:spcBef>
                <a:spcPct val="0"/>
              </a:spcBef>
              <a:spcAft>
                <a:spcPct val="0"/>
              </a:spcAft>
              <a:buClrTx/>
              <a:buSzTx/>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808038" indent="-273050" algn="just" fontAlgn="base">
              <a:lnSpc>
                <a:spcPct val="150000"/>
              </a:lnSpc>
              <a:buFont typeface="Wingdings" panose="05000000000000000000" pitchFamily="2" charset="2"/>
              <a:buChar char="v"/>
            </a:pPr>
            <a:endParaRPr lang="en-US" sz="1400" b="1" i="0" dirty="0">
              <a:solidFill>
                <a:srgbClr val="273239"/>
              </a:solidFill>
              <a:effectLst/>
              <a:latin typeface="Cambria" panose="02040503050406030204" pitchFamily="18" charset="0"/>
              <a:ea typeface="Cambria" panose="02040503050406030204" pitchFamily="18" charset="0"/>
            </a:endParaRPr>
          </a:p>
          <a:p>
            <a:pPr marL="808038" indent="-273050" algn="just" fontAlgn="base">
              <a:lnSpc>
                <a:spcPct val="150000"/>
              </a:lnSpc>
              <a:buFont typeface="Wingdings" panose="05000000000000000000" pitchFamily="2" charset="2"/>
              <a:buChar char="v"/>
            </a:pPr>
            <a:endParaRPr lang="en-US" sz="1400" b="0" i="0" dirty="0">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xmlns="" id="{015DB4F8-1453-FEF4-D897-0D9DFDA9D740}"/>
              </a:ext>
            </a:extLst>
          </p:cNvPr>
          <p:cNvPicPr>
            <a:picLocks noChangeAspect="1"/>
          </p:cNvPicPr>
          <p:nvPr/>
        </p:nvPicPr>
        <p:blipFill>
          <a:blip r:embed="rId3"/>
          <a:stretch>
            <a:fillRect/>
          </a:stretch>
        </p:blipFill>
        <p:spPr>
          <a:xfrm>
            <a:off x="1777498" y="4443407"/>
            <a:ext cx="7216765" cy="1143099"/>
          </a:xfrm>
          <a:prstGeom prst="rect">
            <a:avLst/>
          </a:prstGeom>
        </p:spPr>
      </p:pic>
    </p:spTree>
    <p:extLst>
      <p:ext uri="{BB962C8B-B14F-4D97-AF65-F5344CB8AC3E}">
        <p14:creationId xmlns:p14="http://schemas.microsoft.com/office/powerpoint/2010/main" val="3776344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TABLES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974276"/>
            <a:ext cx="11420272" cy="39021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ALTER command is used to Alter the Schema of the table</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534988" algn="l"/>
              </a:tabLst>
            </a:pPr>
            <a:r>
              <a:rPr lang="en-US" altLang="en-US" sz="1400" b="1" dirty="0">
                <a:solidFill>
                  <a:schemeClr val="bg2"/>
                </a:solidFill>
                <a:latin typeface="Cambria" panose="02040503050406030204" pitchFamily="18" charset="0"/>
                <a:ea typeface="Cambria" panose="02040503050406030204" pitchFamily="18" charset="0"/>
              </a:rPr>
              <a:t>ALTER command is used to </a:t>
            </a:r>
          </a:p>
          <a:p>
            <a:pPr marR="0" lvl="0" algn="l" defTabSz="914400" rtl="0" eaLnBrk="0" fontAlgn="base" latinLnBrk="0" hangingPunct="0">
              <a:lnSpc>
                <a:spcPct val="150000"/>
              </a:lnSpc>
              <a:spcBef>
                <a:spcPct val="0"/>
              </a:spcBef>
              <a:spcAft>
                <a:spcPct val="0"/>
              </a:spcAft>
              <a:buClrTx/>
              <a:buSzTx/>
              <a:tabLst>
                <a:tab pos="534988" algn="l"/>
              </a:tabLst>
            </a:pPr>
            <a:r>
              <a:rPr lang="en-US" altLang="en-US" sz="1400" b="1" dirty="0">
                <a:solidFill>
                  <a:schemeClr val="bg2"/>
                </a:solidFill>
                <a:latin typeface="Cambria" panose="02040503050406030204" pitchFamily="18" charset="0"/>
                <a:ea typeface="Cambria" panose="02040503050406030204" pitchFamily="18" charset="0"/>
              </a:rPr>
              <a:t>	1)	Add the Column</a:t>
            </a:r>
          </a:p>
          <a:p>
            <a:pPr marR="0" lvl="0" algn="l" defTabSz="914400" rtl="0" eaLnBrk="0" fontAlgn="base" latinLnBrk="0" hangingPunct="0">
              <a:lnSpc>
                <a:spcPct val="150000"/>
              </a:lnSpc>
              <a:spcBef>
                <a:spcPct val="0"/>
              </a:spcBef>
              <a:spcAft>
                <a:spcPct val="0"/>
              </a:spcAft>
              <a:buClrTx/>
              <a:buSzTx/>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	2)	change the Column</a:t>
            </a:r>
          </a:p>
          <a:p>
            <a:pPr marR="0" lvl="0" algn="l" defTabSz="914400" rtl="0" eaLnBrk="0" fontAlgn="base" latinLnBrk="0" hangingPunct="0">
              <a:lnSpc>
                <a:spcPct val="150000"/>
              </a:lnSpc>
              <a:spcBef>
                <a:spcPct val="0"/>
              </a:spcBef>
              <a:spcAft>
                <a:spcPct val="0"/>
              </a:spcAft>
              <a:buClrTx/>
              <a:buSzTx/>
              <a:tabLst>
                <a:tab pos="534988" algn="l"/>
              </a:tabLst>
            </a:pPr>
            <a:r>
              <a:rPr lang="en-US" altLang="en-US" sz="1400" b="1" dirty="0">
                <a:solidFill>
                  <a:schemeClr val="bg2"/>
                </a:solidFill>
                <a:latin typeface="Cambria" panose="02040503050406030204" pitchFamily="18" charset="0"/>
                <a:ea typeface="Cambria" panose="02040503050406030204" pitchFamily="18" charset="0"/>
              </a:rPr>
              <a:t>	3)	Replace the Column Name</a:t>
            </a:r>
          </a:p>
          <a:p>
            <a:pPr marR="0" lvl="0" algn="l" defTabSz="914400" rtl="0" eaLnBrk="0" fontAlgn="base" latinLnBrk="0" hangingPunct="0">
              <a:lnSpc>
                <a:spcPct val="150000"/>
              </a:lnSpc>
              <a:spcBef>
                <a:spcPct val="0"/>
              </a:spcBef>
              <a:spcAft>
                <a:spcPct val="0"/>
              </a:spcAft>
              <a:buClrTx/>
              <a:buSzTx/>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	4)	Replace the Table Name</a:t>
            </a:r>
          </a:p>
          <a:p>
            <a:pPr marL="342900" marR="0" lvl="0" indent="-342900" algn="l" defTabSz="914400" rtl="0" eaLnBrk="0" fontAlgn="base" latinLnBrk="0" hangingPunct="0">
              <a:lnSpc>
                <a:spcPct val="150000"/>
              </a:lnSpc>
              <a:spcBef>
                <a:spcPct val="0"/>
              </a:spcBef>
              <a:spcAft>
                <a:spcPct val="0"/>
              </a:spcAft>
              <a:buClrTx/>
              <a:buSzTx/>
              <a:buAutoNum type="arabicParenR"/>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Add the Column to the Table</a:t>
            </a:r>
          </a:p>
          <a:p>
            <a:pPr lvl="1">
              <a:lnSpc>
                <a:spcPct val="150000"/>
              </a:lnSpc>
              <a:tabLst>
                <a:tab pos="534988" algn="l"/>
              </a:tabLst>
            </a:pPr>
            <a:r>
              <a:rPr lang="en-US" sz="1400" b="0" dirty="0">
                <a:solidFill>
                  <a:schemeClr val="bg2"/>
                </a:solidFill>
                <a:effectLst/>
                <a:latin typeface="Cambria" panose="02040503050406030204" pitchFamily="18" charset="0"/>
                <a:ea typeface="Cambria" panose="02040503050406030204" pitchFamily="18" charset="0"/>
              </a:rPr>
              <a:t>Syntax</a:t>
            </a:r>
          </a:p>
          <a:p>
            <a:pPr lvl="1">
              <a:lnSpc>
                <a:spcPct val="150000"/>
              </a:lnSpc>
              <a:tabLst>
                <a:tab pos="534988" algn="l"/>
              </a:tabLst>
            </a:pPr>
            <a:r>
              <a:rPr lang="en-US" sz="1400" b="1" dirty="0">
                <a:solidFill>
                  <a:schemeClr val="bg2"/>
                </a:solidFill>
                <a:effectLst/>
                <a:highlight>
                  <a:srgbClr val="FFFF00"/>
                </a:highlight>
                <a:latin typeface="Cambria" panose="02040503050406030204" pitchFamily="18" charset="0"/>
                <a:ea typeface="Cambria" panose="02040503050406030204" pitchFamily="18" charset="0"/>
              </a:rPr>
              <a:t>ALTER TABLE &lt;</a:t>
            </a:r>
            <a:r>
              <a:rPr lang="en-US" sz="1400" b="1" dirty="0" err="1">
                <a:solidFill>
                  <a:schemeClr val="bg2"/>
                </a:solidFill>
                <a:effectLst/>
                <a:highlight>
                  <a:srgbClr val="FFFF00"/>
                </a:highlight>
                <a:latin typeface="Cambria" panose="02040503050406030204" pitchFamily="18" charset="0"/>
                <a:ea typeface="Cambria" panose="02040503050406030204" pitchFamily="18" charset="0"/>
              </a:rPr>
              <a:t>table_name</a:t>
            </a:r>
            <a:r>
              <a:rPr lang="en-US" sz="1400" b="1" dirty="0">
                <a:solidFill>
                  <a:schemeClr val="bg2"/>
                </a:solidFill>
                <a:effectLst/>
                <a:highlight>
                  <a:srgbClr val="FFFF00"/>
                </a:highlight>
                <a:latin typeface="Cambria" panose="02040503050406030204" pitchFamily="18" charset="0"/>
                <a:ea typeface="Cambria" panose="02040503050406030204" pitchFamily="18" charset="0"/>
              </a:rPr>
              <a:t>&gt; ADD COLUMNS (&lt;col-name&gt;  &lt;data-type&gt;  COMMENT </a:t>
            </a:r>
            <a:r>
              <a:rPr lang="en-US" sz="1400" b="1" dirty="0">
                <a:solidFill>
                  <a:schemeClr val="bg2"/>
                </a:solidFill>
                <a:highlight>
                  <a:srgbClr val="FFFF00"/>
                </a:highlight>
                <a:latin typeface="Cambria" panose="02040503050406030204" pitchFamily="18" charset="0"/>
                <a:ea typeface="Cambria" panose="02040503050406030204" pitchFamily="18" charset="0"/>
              </a:rPr>
              <a:t>‘ ‘</a:t>
            </a:r>
            <a:r>
              <a:rPr lang="en-US" sz="1400" b="1" dirty="0">
                <a:solidFill>
                  <a:schemeClr val="bg2"/>
                </a:solidFill>
                <a:effectLst/>
                <a:highlight>
                  <a:srgbClr val="FFFF00"/>
                </a:highlight>
                <a:latin typeface="Cambria" panose="02040503050406030204" pitchFamily="18" charset="0"/>
                <a:ea typeface="Cambria" panose="02040503050406030204" pitchFamily="18" charset="0"/>
              </a:rPr>
              <a:t>, &lt;col-name&gt;  &lt;data-type&gt;  COMMENT ‘ ‘, ….. )</a:t>
            </a:r>
          </a:p>
          <a:p>
            <a:pPr lvl="1">
              <a:lnSpc>
                <a:spcPct val="150000"/>
              </a:lnSpc>
              <a:tabLst>
                <a:tab pos="534988" algn="l"/>
              </a:tabLst>
            </a:pPr>
            <a:r>
              <a:rPr lang="en-US" altLang="en-US" sz="1400" b="1" dirty="0">
                <a:solidFill>
                  <a:schemeClr val="bg2"/>
                </a:solidFill>
                <a:latin typeface="Cambria" panose="02040503050406030204" pitchFamily="18" charset="0"/>
                <a:ea typeface="Cambria" panose="02040503050406030204" pitchFamily="18" charset="0"/>
              </a:rPr>
              <a:t>Example </a:t>
            </a:r>
            <a:endParaRPr kumimoji="0" lang="en-US" altLang="en-US" sz="1400" b="1" u="none" strike="noStrike" cap="none" normalizeH="0" baseline="0" dirty="0">
              <a:ln>
                <a:noFill/>
              </a:ln>
              <a:solidFill>
                <a:schemeClr val="bg2"/>
              </a:solidFill>
              <a:effectLst/>
              <a:latin typeface="Cambria" panose="02040503050406030204" pitchFamily="18" charset="0"/>
              <a:ea typeface="Cambria" panose="02040503050406030204" pitchFamily="18" charset="0"/>
            </a:endParaRPr>
          </a:p>
          <a:p>
            <a:pPr lvl="1">
              <a:lnSpc>
                <a:spcPct val="150000"/>
              </a:lnSpc>
              <a:tabLst>
                <a:tab pos="534988" algn="l"/>
              </a:tabLst>
            </a:pPr>
            <a:r>
              <a:rPr lang="en-US" sz="1400" b="1" dirty="0">
                <a:solidFill>
                  <a:schemeClr val="bg2"/>
                </a:solidFill>
                <a:highlight>
                  <a:srgbClr val="FFFF00"/>
                </a:highlight>
                <a:latin typeface="Cambria" panose="02040503050406030204" pitchFamily="18" charset="0"/>
                <a:ea typeface="Cambria" panose="02040503050406030204" pitchFamily="18" charset="0"/>
              </a:rPr>
              <a:t>ALTER TABLE customer ADD COLUMNS ( contact BIGINT COMMENT ‘Store the customer contact number’);</a:t>
            </a:r>
          </a:p>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xmlns="" id="{89F2CF0D-17FB-8C5A-F9AE-9E8BAA97AF52}"/>
              </a:ext>
            </a:extLst>
          </p:cNvPr>
          <p:cNvPicPr>
            <a:picLocks noChangeAspect="1"/>
          </p:cNvPicPr>
          <p:nvPr/>
        </p:nvPicPr>
        <p:blipFill>
          <a:blip r:embed="rId3"/>
          <a:stretch>
            <a:fillRect/>
          </a:stretch>
        </p:blipFill>
        <p:spPr>
          <a:xfrm>
            <a:off x="763715" y="4641600"/>
            <a:ext cx="7201524" cy="784928"/>
          </a:xfrm>
          <a:prstGeom prst="rect">
            <a:avLst/>
          </a:prstGeom>
        </p:spPr>
      </p:pic>
    </p:spTree>
    <p:extLst>
      <p:ext uri="{BB962C8B-B14F-4D97-AF65-F5344CB8AC3E}">
        <p14:creationId xmlns:p14="http://schemas.microsoft.com/office/powerpoint/2010/main" val="1289139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4801827"/>
          </a:xfrm>
          <a:prstGeom prst="rect">
            <a:avLst/>
          </a:prstGeom>
          <a:noFill/>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CHANAGE Column</a:t>
            </a:r>
          </a:p>
          <a:p>
            <a:pPr marL="62388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CHANGE in ALTER TABLE is used to change the name or data type of an existing column or attribute.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38138"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 </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338138"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CHANGE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column_name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new_column_name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new_data_type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a:t>
            </a:r>
            <a:r>
              <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62388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Let’s change the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demo_name</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attribute to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customer_name</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customer CHANGE </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demo_name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customer_name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STRING;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3">
            <a:extLst>
              <a:ext uri="{FF2B5EF4-FFF2-40B4-BE49-F238E27FC236}">
                <a16:creationId xmlns:a16="http://schemas.microsoft.com/office/drawing/2014/main" xmlns="" id="{0F5BD977-944F-B12D-04F0-A1558E53BD8A}"/>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xmlns="" id="{FECCEA41-729F-20F8-39E0-BED1B175579A}"/>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 name="Picture 19">
            <a:extLst>
              <a:ext uri="{FF2B5EF4-FFF2-40B4-BE49-F238E27FC236}">
                <a16:creationId xmlns:a16="http://schemas.microsoft.com/office/drawing/2014/main" xmlns="" id="{8F0A96B5-2C63-63B6-87E5-EF038E668D49}"/>
              </a:ext>
            </a:extLst>
          </p:cNvPr>
          <p:cNvPicPr>
            <a:picLocks noChangeAspect="1"/>
          </p:cNvPicPr>
          <p:nvPr/>
        </p:nvPicPr>
        <p:blipFill>
          <a:blip r:embed="rId3"/>
          <a:stretch>
            <a:fillRect/>
          </a:stretch>
        </p:blipFill>
        <p:spPr>
          <a:xfrm>
            <a:off x="1349816" y="3312193"/>
            <a:ext cx="7148179" cy="1912786"/>
          </a:xfrm>
          <a:prstGeom prst="rect">
            <a:avLst/>
          </a:prstGeom>
        </p:spPr>
      </p:pic>
    </p:spTree>
    <p:extLst>
      <p:ext uri="{BB962C8B-B14F-4D97-AF65-F5344CB8AC3E}">
        <p14:creationId xmlns:p14="http://schemas.microsoft.com/office/powerpoint/2010/main" val="2943287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4432495"/>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360363" algn="l"/>
              </a:tabLst>
            </a:pPr>
            <a:r>
              <a:rPr lang="en-US" sz="1600" b="1" dirty="0">
                <a:solidFill>
                  <a:srgbClr val="273239"/>
                </a:solidFill>
                <a:latin typeface="Cambria" panose="02040503050406030204" pitchFamily="18" charset="0"/>
                <a:ea typeface="Cambria" panose="02040503050406030204" pitchFamily="18" charset="0"/>
              </a:rPr>
              <a:t>3)	</a:t>
            </a: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REPLACE Column</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The REPLACE with ALTER TABLE is used to remove all the existing columns from the table in Hive. </a:t>
            </a: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The attributes or columns which are added in the ALTER TABLE REPLACE statement will be replaced with the older columns.</a:t>
            </a: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REPLACE COLUMNS (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attribute_name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data_type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attribute_name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data_type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 . . ); </a:t>
            </a: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719138" marR="0" lvl="0" indent="-358775"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For example in our customer table, we have 2 attributes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customer_name</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and </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contact. I</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f we want to remove the </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contact </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attribute the query should be like as shown below.</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customer REPLACE COLUMNS ( </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customer_name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STRING );</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xmlns="" id="{ACD72129-19A7-B27C-59C5-EF230224FC1D}"/>
              </a:ext>
            </a:extLst>
          </p:cNvPr>
          <p:cNvPicPr>
            <a:picLocks noChangeAspect="1"/>
          </p:cNvPicPr>
          <p:nvPr/>
        </p:nvPicPr>
        <p:blipFill>
          <a:blip r:embed="rId3"/>
          <a:stretch>
            <a:fillRect/>
          </a:stretch>
        </p:blipFill>
        <p:spPr>
          <a:xfrm>
            <a:off x="2934282" y="4747098"/>
            <a:ext cx="7140559" cy="1575881"/>
          </a:xfrm>
          <a:prstGeom prst="rect">
            <a:avLst/>
          </a:prstGeom>
        </p:spPr>
      </p:pic>
    </p:spTree>
    <p:extLst>
      <p:ext uri="{BB962C8B-B14F-4D97-AF65-F5344CB8AC3E}">
        <p14:creationId xmlns:p14="http://schemas.microsoft.com/office/powerpoint/2010/main" val="1604831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300133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357188" algn="l"/>
              </a:tabLst>
            </a:pPr>
            <a:r>
              <a:rPr lang="en-US" sz="1600" b="1" dirty="0">
                <a:solidFill>
                  <a:srgbClr val="273239"/>
                </a:solidFill>
                <a:latin typeface="Cambria" panose="02040503050406030204" pitchFamily="18" charset="0"/>
                <a:ea typeface="Cambria" panose="02040503050406030204" pitchFamily="18" charset="0"/>
              </a:rPr>
              <a:t>4)	</a:t>
            </a: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Renaming Table Name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4375" marR="0" lvl="0" indent="-357188"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ALTER TABLE with RENAME is used to change the name of an already existing table in the hive.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current_table_name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RENAME TO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a:t>
            </a:r>
            <a:endPar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Let’s rename our table name from the </a:t>
            </a:r>
            <a:r>
              <a:rPr kumimoji="0" lang="en-US" altLang="en-US" sz="16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demo</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to the </a:t>
            </a:r>
            <a:r>
              <a:rPr kumimoji="0" lang="en-US" altLang="en-US" sz="16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customer</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demo RENAME TO customer;</a:t>
            </a:r>
            <a:r>
              <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360363" algn="l"/>
              </a:tabLst>
            </a:pPr>
            <a:r>
              <a:rPr lang="en-US" sz="1600" b="1" dirty="0">
                <a:solidFill>
                  <a:srgbClr val="273239"/>
                </a:solidFill>
                <a:latin typeface="Cambria" panose="02040503050406030204" pitchFamily="18" charset="0"/>
                <a:ea typeface="Cambria" panose="02040503050406030204" pitchFamily="18" charset="0"/>
              </a:rPr>
              <a:t>	</a:t>
            </a: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xmlns=""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895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7. DROPPING TABLES</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3001334"/>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Drop Table Statement drops the table from hive </a:t>
            </a:r>
            <a:r>
              <a:rPr lang="en-US" sz="1600" b="1" dirty="0" err="1">
                <a:solidFill>
                  <a:srgbClr val="273239"/>
                </a:solidFill>
                <a:latin typeface="Cambria" panose="02040503050406030204" pitchFamily="18" charset="0"/>
                <a:ea typeface="Cambria" panose="02040503050406030204" pitchFamily="18" charset="0"/>
              </a:rPr>
              <a:t>metastore</a:t>
            </a:r>
            <a:r>
              <a:rPr lang="en-US" sz="1600" b="1" dirty="0">
                <a:solidFill>
                  <a:srgbClr val="273239"/>
                </a:solidFill>
                <a:latin typeface="Cambria" panose="02040503050406030204" pitchFamily="18" charset="0"/>
                <a:ea typeface="Cambria" panose="02040503050406030204" pitchFamily="18" charset="0"/>
              </a:rPr>
              <a:t>.</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It removes the data and their metadata</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Syntax</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	</a:t>
            </a:r>
            <a:r>
              <a:rPr lang="en-US" sz="1600" b="1" dirty="0">
                <a:solidFill>
                  <a:srgbClr val="273239"/>
                </a:solidFill>
                <a:highlight>
                  <a:srgbClr val="FFFF00"/>
                </a:highlight>
                <a:latin typeface="Cambria" panose="02040503050406030204" pitchFamily="18" charset="0"/>
                <a:ea typeface="Cambria" panose="02040503050406030204" pitchFamily="18" charset="0"/>
              </a:rPr>
              <a:t>DROP TABLE [if exists] </a:t>
            </a:r>
            <a:r>
              <a:rPr lang="en-US" sz="1600" b="1" dirty="0" err="1">
                <a:solidFill>
                  <a:srgbClr val="273239"/>
                </a:solidFill>
                <a:highlight>
                  <a:srgbClr val="FFFF00"/>
                </a:highlight>
                <a:latin typeface="Cambria" panose="02040503050406030204" pitchFamily="18" charset="0"/>
                <a:ea typeface="Cambria" panose="02040503050406030204" pitchFamily="18" charset="0"/>
              </a:rPr>
              <a:t>Table_Name</a:t>
            </a:r>
            <a:endParaRPr lang="en-US" sz="1600" b="1" dirty="0">
              <a:solidFill>
                <a:srgbClr val="273239"/>
              </a:solidFill>
              <a:highlight>
                <a:srgbClr val="FFFF00"/>
              </a:highlight>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Example</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	</a:t>
            </a:r>
            <a:r>
              <a:rPr lang="en-US" sz="1600" b="1" dirty="0">
                <a:solidFill>
                  <a:srgbClr val="273239"/>
                </a:solidFill>
                <a:highlight>
                  <a:srgbClr val="FFFF00"/>
                </a:highlight>
                <a:latin typeface="Cambria" panose="02040503050406030204" pitchFamily="18" charset="0"/>
                <a:ea typeface="Cambria" panose="02040503050406030204" pitchFamily="18" charset="0"/>
              </a:rPr>
              <a:t>DROP TABLE employee;</a:t>
            </a:r>
          </a:p>
          <a:p>
            <a:pPr marR="0" lvl="0" algn="l" defTabSz="914400" rtl="0" eaLnBrk="0" fontAlgn="base" latinLnBrk="0" hangingPunct="0">
              <a:lnSpc>
                <a:spcPct val="150000"/>
              </a:lnSpc>
              <a:spcBef>
                <a:spcPct val="0"/>
              </a:spcBef>
              <a:spcAft>
                <a:spcPct val="0"/>
              </a:spcAft>
              <a:buClrTx/>
              <a:buSzTx/>
              <a:tabLst>
                <a:tab pos="357188" algn="l"/>
              </a:tabLst>
            </a:pPr>
            <a:endParaRPr lang="en-US" sz="1600" b="1" dirty="0">
              <a:solidFill>
                <a:srgbClr val="273239"/>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4"/>
              <a:tabLst>
                <a:tab pos="357188"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xmlns=""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9098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8.Querying data </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3370666"/>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In Hive, querying data is performed by a SELECT statement. A SELECT statement has 6 key components</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SELECT </a:t>
            </a:r>
            <a:r>
              <a:rPr lang="en-IN" sz="1600" dirty="0" err="1">
                <a:solidFill>
                  <a:schemeClr val="bg2"/>
                </a:solidFill>
                <a:latin typeface="Cambria" panose="02040503050406030204" pitchFamily="18" charset="0"/>
                <a:ea typeface="Cambria" panose="02040503050406030204" pitchFamily="18" charset="0"/>
              </a:rPr>
              <a:t>columnnames</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FROM </a:t>
            </a:r>
            <a:r>
              <a:rPr lang="en-IN" sz="1600" dirty="0" err="1">
                <a:solidFill>
                  <a:schemeClr val="bg2"/>
                </a:solidFill>
                <a:latin typeface="Cambria" panose="02040503050406030204" pitchFamily="18" charset="0"/>
                <a:ea typeface="Cambria" panose="02040503050406030204" pitchFamily="18" charset="0"/>
              </a:rPr>
              <a:t>table_name</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GROUP BY </a:t>
            </a:r>
            <a:r>
              <a:rPr lang="en-IN" sz="1600" dirty="0" err="1">
                <a:solidFill>
                  <a:schemeClr val="bg2"/>
                </a:solidFill>
                <a:latin typeface="Cambria" panose="02040503050406030204" pitchFamily="18" charset="0"/>
                <a:ea typeface="Cambria" panose="02040503050406030204" pitchFamily="18" charset="0"/>
              </a:rPr>
              <a:t>column_names</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WHERE condition</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HAVING condition</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ORDER BY </a:t>
            </a:r>
            <a:r>
              <a:rPr lang="en-IN" sz="1600" dirty="0" err="1">
                <a:solidFill>
                  <a:schemeClr val="bg2"/>
                </a:solidFill>
                <a:latin typeface="Cambria" panose="02040503050406030204" pitchFamily="18" charset="0"/>
                <a:ea typeface="Cambria" panose="02040503050406030204" pitchFamily="18" charset="0"/>
              </a:rPr>
              <a:t>column_name</a:t>
            </a:r>
            <a:endParaRPr lang="en-IN" sz="1600" dirty="0">
              <a:solidFill>
                <a:schemeClr val="bg2"/>
              </a:solidFill>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endParaRPr lang="en-IN" sz="1600" dirty="0">
              <a:solidFill>
                <a:schemeClr val="bg2"/>
              </a:solidFill>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xmlns=""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618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9.SORTING AND AGGREGATING</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xmlns="" id="{FF54A1F0-9A80-32C7-80D4-DEE7BC52D963}"/>
              </a:ext>
            </a:extLst>
          </p:cNvPr>
          <p:cNvSpPr txBox="1"/>
          <p:nvPr/>
        </p:nvSpPr>
        <p:spPr>
          <a:xfrm>
            <a:off x="325876" y="882756"/>
            <a:ext cx="11420272" cy="3739998"/>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ORDER BY clause</a:t>
            </a:r>
          </a:p>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Aggregating Functions</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AVG</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SUM</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COUNT</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MIN</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a:solidFill>
                  <a:schemeClr val="bg2"/>
                </a:solidFill>
                <a:latin typeface="Cambria" panose="02040503050406030204" pitchFamily="18" charset="0"/>
                <a:ea typeface="Cambria" panose="02040503050406030204" pitchFamily="18" charset="0"/>
              </a:rPr>
              <a:t>MAX</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endParaRPr lang="en-IN" sz="1600" dirty="0">
              <a:solidFill>
                <a:schemeClr val="bg2"/>
              </a:solidFill>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xmlns=""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0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22D1EE77-0AA7-DF97-F619-966D063F208F}"/>
              </a:ext>
            </a:extLst>
          </p:cNvPr>
          <p:cNvSpPr txBox="1"/>
          <p:nvPr/>
        </p:nvSpPr>
        <p:spPr>
          <a:xfrm>
            <a:off x="257874" y="625091"/>
            <a:ext cx="7911435" cy="5693866"/>
          </a:xfrm>
          <a:prstGeom prst="rect">
            <a:avLst/>
          </a:prstGeom>
          <a:noFill/>
        </p:spPr>
        <p:txBody>
          <a:bodyPr wrap="square">
            <a:spAutoFit/>
          </a:bodyPr>
          <a:lstStyle/>
          <a:p>
            <a:r>
              <a:rPr lang="en-US" sz="1400" b="1" i="0" u="none" strike="noStrike" baseline="0" dirty="0">
                <a:solidFill>
                  <a:srgbClr val="0000FF"/>
                </a:solidFill>
                <a:latin typeface="Cambria" panose="02040503050406030204" pitchFamily="18" charset="0"/>
                <a:ea typeface="Cambria" panose="02040503050406030204" pitchFamily="18" charset="0"/>
              </a:rPr>
              <a:t>A = Load '</a:t>
            </a:r>
            <a:r>
              <a:rPr lang="en-US" sz="1400" b="1" i="0" u="none" strike="noStrike" baseline="0" dirty="0" err="1">
                <a:solidFill>
                  <a:srgbClr val="0000FF"/>
                </a:solidFill>
                <a:latin typeface="Cambria" panose="02040503050406030204" pitchFamily="18" charset="0"/>
                <a:ea typeface="Cambria" panose="02040503050406030204" pitchFamily="18" charset="0"/>
              </a:rPr>
              <a:t>rp</a:t>
            </a:r>
            <a:r>
              <a:rPr lang="en-US" sz="1400" b="1" i="0" u="none" strike="noStrike" baseline="0" dirty="0">
                <a:solidFill>
                  <a:srgbClr val="0000FF"/>
                </a:solidFill>
                <a:latin typeface="Cambria" panose="02040503050406030204" pitchFamily="18" charset="0"/>
                <a:ea typeface="Cambria" panose="02040503050406030204" pitchFamily="18" charset="0"/>
              </a:rPr>
              <a:t>/WeatherDataset.txt' as (</a:t>
            </a:r>
            <a:r>
              <a:rPr lang="en-US" sz="1400" b="1" i="0" u="none" strike="noStrike" baseline="0" dirty="0" err="1">
                <a:solidFill>
                  <a:srgbClr val="0000FF"/>
                </a:solidFill>
                <a:latin typeface="Cambria" panose="02040503050406030204" pitchFamily="18" charset="0"/>
                <a:ea typeface="Cambria" panose="02040503050406030204" pitchFamily="18" charset="0"/>
              </a:rPr>
              <a:t>line:chararray</a:t>
            </a:r>
            <a:r>
              <a:rPr lang="en-US" sz="1400" b="1" i="0" u="none" strike="noStrike" baseline="0" dirty="0">
                <a:solidFill>
                  <a:srgbClr val="0000FF"/>
                </a:solidFill>
                <a:latin typeface="Cambria" panose="02040503050406030204" pitchFamily="18" charset="0"/>
                <a:ea typeface="Cambria" panose="02040503050406030204" pitchFamily="18" charset="0"/>
              </a:rPr>
              <a:t>); </a:t>
            </a:r>
          </a:p>
          <a:p>
            <a:r>
              <a:rPr lang="en-IN" sz="1400" b="1" i="0" u="none" strike="noStrike" baseline="0" dirty="0">
                <a:solidFill>
                  <a:srgbClr val="FF0000"/>
                </a:solidFill>
                <a:latin typeface="Cambria" panose="02040503050406030204" pitchFamily="18" charset="0"/>
                <a:ea typeface="Cambria" panose="02040503050406030204" pitchFamily="18" charset="0"/>
              </a:rPr>
              <a:t>A : Relation </a:t>
            </a:r>
          </a:p>
          <a:p>
            <a:r>
              <a:rPr lang="en-IN" sz="1400" b="0" i="0" u="none" strike="noStrike" baseline="0" dirty="0">
                <a:solidFill>
                  <a:srgbClr val="000000"/>
                </a:solidFill>
                <a:latin typeface="Cambria" panose="02040503050406030204" pitchFamily="18" charset="0"/>
                <a:ea typeface="Cambria" panose="02040503050406030204" pitchFamily="18" charset="0"/>
              </a:rPr>
              <a:t>0067011990999991950051507004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9999999N9+00001+99999999999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0043011990999991950051512004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9999999N9+00221+99999999999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0043011990999991950051518004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9999999N9-00111+99999999999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0043012650999991949032412004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0500001N9+01111+99999999999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0043012650999991949032418004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0500001N9+00781+99999999999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p>
          <a:p>
            <a:endParaRPr lang="en-IN" sz="1400" i="1" dirty="0">
              <a:solidFill>
                <a:srgbClr val="000000"/>
              </a:solidFill>
              <a:latin typeface="Cambria" panose="02040503050406030204" pitchFamily="18" charset="0"/>
              <a:ea typeface="Cambria" panose="02040503050406030204" pitchFamily="18" charset="0"/>
            </a:endParaRPr>
          </a:p>
          <a:p>
            <a:r>
              <a:rPr lang="en-US" sz="1400" b="1" dirty="0">
                <a:solidFill>
                  <a:srgbClr val="0000FF"/>
                </a:solidFill>
                <a:latin typeface="Cambria" panose="02040503050406030204" pitchFamily="18" charset="0"/>
                <a:ea typeface="Cambria" panose="02040503050406030204" pitchFamily="18" charset="0"/>
              </a:rPr>
              <a:t>B = foreach A generate SUBSTRING(line,15,19),SUBSTRING(line,88,92),SUBSTRING(line,92,93); </a:t>
            </a:r>
          </a:p>
          <a:p>
            <a:r>
              <a:rPr lang="en-IN" sz="1400" b="1" dirty="0">
                <a:solidFill>
                  <a:srgbClr val="FF0000"/>
                </a:solidFill>
                <a:latin typeface="Cambria" panose="02040503050406030204" pitchFamily="18" charset="0"/>
                <a:ea typeface="Cambria" panose="02040503050406030204" pitchFamily="18" charset="0"/>
              </a:rPr>
              <a:t>B :Relation</a:t>
            </a:r>
          </a:p>
          <a:p>
            <a:r>
              <a:rPr lang="en-IN" sz="1400" b="0" i="0" u="none" strike="noStrike" baseline="0" dirty="0">
                <a:solidFill>
                  <a:srgbClr val="000000"/>
                </a:solidFill>
                <a:latin typeface="Cambria" panose="02040503050406030204" pitchFamily="18" charset="0"/>
                <a:ea typeface="Cambria" panose="02040503050406030204" pitchFamily="18" charset="0"/>
              </a:rPr>
              <a:t>(1950, 0,1) </a:t>
            </a:r>
          </a:p>
          <a:p>
            <a:r>
              <a:rPr lang="en-IN" sz="1400" b="0" i="0" u="none" strike="noStrike" baseline="0" dirty="0">
                <a:solidFill>
                  <a:srgbClr val="000000"/>
                </a:solidFill>
                <a:latin typeface="Cambria" panose="02040503050406030204" pitchFamily="18" charset="0"/>
                <a:ea typeface="Cambria" panose="02040503050406030204" pitchFamily="18" charset="0"/>
              </a:rPr>
              <a:t>(1950, 22,4) </a:t>
            </a:r>
          </a:p>
          <a:p>
            <a:r>
              <a:rPr lang="en-IN" sz="1400" b="0" i="0" u="none" strike="noStrike" baseline="0" dirty="0">
                <a:solidFill>
                  <a:srgbClr val="000000"/>
                </a:solidFill>
                <a:latin typeface="Cambria" panose="02040503050406030204" pitchFamily="18" charset="0"/>
                <a:ea typeface="Cambria" panose="02040503050406030204" pitchFamily="18" charset="0"/>
              </a:rPr>
              <a:t>(1950, −11,1) </a:t>
            </a:r>
          </a:p>
          <a:p>
            <a:r>
              <a:rPr lang="en-IN" sz="1400" b="0" i="0" u="none" strike="noStrike" baseline="0" dirty="0">
                <a:solidFill>
                  <a:srgbClr val="000000"/>
                </a:solidFill>
                <a:latin typeface="Cambria" panose="02040503050406030204" pitchFamily="18" charset="0"/>
                <a:ea typeface="Cambria" panose="02040503050406030204" pitchFamily="18" charset="0"/>
              </a:rPr>
              <a:t>(1949, 111,5) </a:t>
            </a:r>
          </a:p>
          <a:p>
            <a:r>
              <a:rPr lang="en-IN" sz="1400" b="0" i="0" u="none" strike="noStrike" baseline="0" dirty="0">
                <a:solidFill>
                  <a:srgbClr val="000000"/>
                </a:solidFill>
                <a:latin typeface="Cambria" panose="02040503050406030204" pitchFamily="18" charset="0"/>
                <a:ea typeface="Cambria" panose="02040503050406030204" pitchFamily="18" charset="0"/>
              </a:rPr>
              <a:t>(1949, 78,9)</a:t>
            </a:r>
          </a:p>
          <a:p>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1" dirty="0">
                <a:solidFill>
                  <a:srgbClr val="0000FF"/>
                </a:solidFill>
                <a:latin typeface="Cambria" panose="02040503050406030204" pitchFamily="18" charset="0"/>
                <a:ea typeface="Cambria" panose="02040503050406030204" pitchFamily="18" charset="0"/>
              </a:rPr>
              <a:t>E = load '</a:t>
            </a:r>
            <a:r>
              <a:rPr lang="en-IN" sz="1400" b="1" dirty="0" err="1">
                <a:solidFill>
                  <a:srgbClr val="0000FF"/>
                </a:solidFill>
                <a:latin typeface="Cambria" panose="02040503050406030204" pitchFamily="18" charset="0"/>
                <a:ea typeface="Cambria" panose="02040503050406030204" pitchFamily="18" charset="0"/>
              </a:rPr>
              <a:t>rp</a:t>
            </a:r>
            <a:r>
              <a:rPr lang="en-IN" sz="1400" b="1" dirty="0">
                <a:solidFill>
                  <a:srgbClr val="0000FF"/>
                </a:solidFill>
                <a:latin typeface="Cambria" panose="02040503050406030204" pitchFamily="18" charset="0"/>
                <a:ea typeface="Cambria" panose="02040503050406030204" pitchFamily="18" charset="0"/>
              </a:rPr>
              <a:t>/revised5/part-m-00000' using </a:t>
            </a:r>
            <a:r>
              <a:rPr lang="en-IN" sz="1400" b="1" dirty="0" err="1">
                <a:solidFill>
                  <a:srgbClr val="0000FF"/>
                </a:solidFill>
                <a:latin typeface="Cambria" panose="02040503050406030204" pitchFamily="18" charset="0"/>
                <a:ea typeface="Cambria" panose="02040503050406030204" pitchFamily="18" charset="0"/>
              </a:rPr>
              <a:t>PigStorage</a:t>
            </a:r>
            <a:r>
              <a:rPr lang="en-IN" sz="1400" b="1" dirty="0">
                <a:solidFill>
                  <a:srgbClr val="0000FF"/>
                </a:solidFill>
                <a:latin typeface="Cambria" panose="02040503050406030204" pitchFamily="18" charset="0"/>
                <a:ea typeface="Cambria" panose="02040503050406030204" pitchFamily="18" charset="0"/>
              </a:rPr>
              <a:t>('\t') as (</a:t>
            </a:r>
            <a:r>
              <a:rPr lang="en-IN" sz="1400" b="1" dirty="0" err="1">
                <a:solidFill>
                  <a:srgbClr val="0000FF"/>
                </a:solidFill>
                <a:latin typeface="Cambria" panose="02040503050406030204" pitchFamily="18" charset="0"/>
                <a:ea typeface="Cambria" panose="02040503050406030204" pitchFamily="18" charset="0"/>
              </a:rPr>
              <a:t>year:int,temp:int,quality:int</a:t>
            </a:r>
            <a:r>
              <a:rPr lang="en-IN" sz="1400" b="1" dirty="0">
                <a:solidFill>
                  <a:srgbClr val="0000FF"/>
                </a:solidFill>
                <a:latin typeface="Cambria" panose="02040503050406030204" pitchFamily="18" charset="0"/>
                <a:ea typeface="Cambria" panose="02040503050406030204" pitchFamily="18" charset="0"/>
              </a:rPr>
              <a:t>); </a:t>
            </a:r>
          </a:p>
          <a:p>
            <a:r>
              <a:rPr lang="en-IN" sz="1400" b="1" dirty="0">
                <a:solidFill>
                  <a:srgbClr val="FF0000"/>
                </a:solidFill>
                <a:latin typeface="Cambria" panose="02040503050406030204" pitchFamily="18" charset="0"/>
                <a:ea typeface="Cambria" panose="02040503050406030204" pitchFamily="18" charset="0"/>
              </a:rPr>
              <a:t>E: Relation</a:t>
            </a:r>
          </a:p>
          <a:p>
            <a:r>
              <a:rPr lang="en-IN" sz="1400" dirty="0">
                <a:solidFill>
                  <a:srgbClr val="000000"/>
                </a:solidFill>
                <a:latin typeface="Cambria" panose="02040503050406030204" pitchFamily="18" charset="0"/>
                <a:ea typeface="Cambria" panose="02040503050406030204" pitchFamily="18" charset="0"/>
              </a:rPr>
              <a:t>Year	temp	Quality</a:t>
            </a:r>
          </a:p>
          <a:p>
            <a:r>
              <a:rPr lang="en-IN" sz="1400" dirty="0">
                <a:solidFill>
                  <a:srgbClr val="000000"/>
                </a:solidFill>
                <a:latin typeface="Cambria" panose="02040503050406030204" pitchFamily="18" charset="0"/>
                <a:ea typeface="Cambria" panose="02040503050406030204" pitchFamily="18" charset="0"/>
              </a:rPr>
              <a:t>1950	0	1</a:t>
            </a:r>
          </a:p>
          <a:p>
            <a:r>
              <a:rPr lang="en-IN" sz="1400" dirty="0">
                <a:solidFill>
                  <a:srgbClr val="000000"/>
                </a:solidFill>
                <a:latin typeface="Cambria" panose="02040503050406030204" pitchFamily="18" charset="0"/>
                <a:ea typeface="Cambria" panose="02040503050406030204" pitchFamily="18" charset="0"/>
              </a:rPr>
              <a:t>1950	22	4</a:t>
            </a:r>
          </a:p>
          <a:p>
            <a:r>
              <a:rPr lang="en-IN" sz="1400" dirty="0">
                <a:solidFill>
                  <a:srgbClr val="000000"/>
                </a:solidFill>
                <a:latin typeface="Cambria" panose="02040503050406030204" pitchFamily="18" charset="0"/>
                <a:ea typeface="Cambria" panose="02040503050406030204" pitchFamily="18" charset="0"/>
              </a:rPr>
              <a:t>1950	-11	1</a:t>
            </a:r>
          </a:p>
          <a:p>
            <a:r>
              <a:rPr lang="en-IN" sz="1400" dirty="0">
                <a:solidFill>
                  <a:srgbClr val="000000"/>
                </a:solidFill>
                <a:latin typeface="Cambria" panose="02040503050406030204" pitchFamily="18" charset="0"/>
                <a:ea typeface="Cambria" panose="02040503050406030204" pitchFamily="18" charset="0"/>
              </a:rPr>
              <a:t>1949	111	5</a:t>
            </a:r>
          </a:p>
          <a:p>
            <a:r>
              <a:rPr lang="en-IN" sz="1400" dirty="0">
                <a:solidFill>
                  <a:srgbClr val="000000"/>
                </a:solidFill>
                <a:latin typeface="Cambria" panose="02040503050406030204" pitchFamily="18" charset="0"/>
                <a:ea typeface="Cambria" panose="02040503050406030204" pitchFamily="18" charset="0"/>
              </a:rPr>
              <a:t>1949	78	9</a:t>
            </a:r>
          </a:p>
          <a:p>
            <a:endParaRPr lang="en-IN" sz="1400" dirty="0"/>
          </a:p>
        </p:txBody>
      </p:sp>
      <p:sp>
        <p:nvSpPr>
          <p:cNvPr id="9" name="TextBox 8">
            <a:extLst>
              <a:ext uri="{FF2B5EF4-FFF2-40B4-BE49-F238E27FC236}">
                <a16:creationId xmlns:a16="http://schemas.microsoft.com/office/drawing/2014/main" xmlns=""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10" name="TextBox 9">
            <a:extLst>
              <a:ext uri="{FF2B5EF4-FFF2-40B4-BE49-F238E27FC236}">
                <a16:creationId xmlns:a16="http://schemas.microsoft.com/office/drawing/2014/main" xmlns="" id="{9828507B-136B-C23F-0131-197227A92A5A}"/>
              </a:ext>
            </a:extLst>
          </p:cNvPr>
          <p:cNvSpPr txBox="1"/>
          <p:nvPr/>
        </p:nvSpPr>
        <p:spPr>
          <a:xfrm>
            <a:off x="8076271" y="539043"/>
            <a:ext cx="3606646" cy="5109091"/>
          </a:xfrm>
          <a:prstGeom prst="rect">
            <a:avLst/>
          </a:prstGeom>
          <a:noFill/>
        </p:spPr>
        <p:txBody>
          <a:bodyPr wrap="square" rtlCol="0">
            <a:spAutoFit/>
          </a:bodyPr>
          <a:lstStyle/>
          <a:p>
            <a:r>
              <a:rPr lang="en-US" sz="1200" b="1" dirty="0" err="1">
                <a:solidFill>
                  <a:srgbClr val="0000FF"/>
                </a:solidFill>
                <a:latin typeface="Cambria" panose="02040503050406030204" pitchFamily="18" charset="0"/>
                <a:ea typeface="Cambria" panose="02040503050406030204" pitchFamily="18" charset="0"/>
              </a:rPr>
              <a:t>filtered_records</a:t>
            </a:r>
            <a:r>
              <a:rPr lang="en-US" sz="1200" b="1" dirty="0">
                <a:solidFill>
                  <a:srgbClr val="0000FF"/>
                </a:solidFill>
                <a:latin typeface="Cambria" panose="02040503050406030204" pitchFamily="18" charset="0"/>
                <a:ea typeface="Cambria" panose="02040503050406030204" pitchFamily="18" charset="0"/>
              </a:rPr>
              <a:t> = FILTER E by temp!=9999 AND quality IN (0,1,4,5,9); </a:t>
            </a:r>
          </a:p>
          <a:p>
            <a:endParaRPr lang="en-IN" sz="1200" b="1" dirty="0">
              <a:solidFill>
                <a:srgbClr val="FF0000"/>
              </a:solidFill>
              <a:latin typeface="Cambria" panose="02040503050406030204" pitchFamily="18"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Filtered_records</a:t>
            </a:r>
            <a:r>
              <a:rPr lang="en-IN" sz="1200" b="1" dirty="0">
                <a:solidFill>
                  <a:srgbClr val="FF0000"/>
                </a:solidFill>
                <a:latin typeface="Cambria" panose="02040503050406030204" pitchFamily="18" charset="0"/>
                <a:ea typeface="Cambria" panose="02040503050406030204" pitchFamily="18" charset="0"/>
              </a:rPr>
              <a:t>: Relation</a:t>
            </a:r>
          </a:p>
          <a:p>
            <a:r>
              <a:rPr lang="en-IN" sz="1200" dirty="0">
                <a:solidFill>
                  <a:srgbClr val="000000"/>
                </a:solidFill>
                <a:latin typeface="Cambria" panose="02040503050406030204" pitchFamily="18" charset="0"/>
                <a:ea typeface="Cambria" panose="02040503050406030204" pitchFamily="18" charset="0"/>
              </a:rPr>
              <a:t>Year	temp	Quality</a:t>
            </a:r>
          </a:p>
          <a:p>
            <a:r>
              <a:rPr lang="en-IN" sz="1200" dirty="0">
                <a:solidFill>
                  <a:srgbClr val="000000"/>
                </a:solidFill>
                <a:latin typeface="Cambria" panose="02040503050406030204" pitchFamily="18" charset="0"/>
                <a:ea typeface="Cambria" panose="02040503050406030204" pitchFamily="18" charset="0"/>
              </a:rPr>
              <a:t>1950	0	1</a:t>
            </a:r>
          </a:p>
          <a:p>
            <a:r>
              <a:rPr lang="en-IN" sz="1200" dirty="0">
                <a:solidFill>
                  <a:srgbClr val="000000"/>
                </a:solidFill>
                <a:latin typeface="Cambria" panose="02040503050406030204" pitchFamily="18" charset="0"/>
                <a:ea typeface="Cambria" panose="02040503050406030204" pitchFamily="18" charset="0"/>
              </a:rPr>
              <a:t>1950	22	4</a:t>
            </a:r>
          </a:p>
          <a:p>
            <a:r>
              <a:rPr lang="en-IN" sz="1200" dirty="0">
                <a:solidFill>
                  <a:srgbClr val="000000"/>
                </a:solidFill>
                <a:latin typeface="Cambria" panose="02040503050406030204" pitchFamily="18" charset="0"/>
                <a:ea typeface="Cambria" panose="02040503050406030204" pitchFamily="18" charset="0"/>
              </a:rPr>
              <a:t>1950	-11	1</a:t>
            </a:r>
          </a:p>
          <a:p>
            <a:r>
              <a:rPr lang="en-IN" sz="1200" dirty="0">
                <a:solidFill>
                  <a:srgbClr val="000000"/>
                </a:solidFill>
                <a:latin typeface="Cambria" panose="02040503050406030204" pitchFamily="18" charset="0"/>
                <a:ea typeface="Cambria" panose="02040503050406030204" pitchFamily="18" charset="0"/>
              </a:rPr>
              <a:t>1949	111	5</a:t>
            </a:r>
          </a:p>
          <a:p>
            <a:r>
              <a:rPr lang="en-IN" sz="1200" dirty="0">
                <a:solidFill>
                  <a:srgbClr val="000000"/>
                </a:solidFill>
                <a:latin typeface="Cambria" panose="02040503050406030204" pitchFamily="18" charset="0"/>
                <a:ea typeface="Cambria" panose="02040503050406030204" pitchFamily="18" charset="0"/>
              </a:rPr>
              <a:t>1949	78	9</a:t>
            </a:r>
          </a:p>
          <a:p>
            <a:endParaRPr lang="en-IN" sz="1200" dirty="0">
              <a:solidFill>
                <a:srgbClr val="000000"/>
              </a:solidFill>
              <a:latin typeface="Cambria" panose="02040503050406030204" pitchFamily="18" charset="0"/>
              <a:ea typeface="Cambria" panose="02040503050406030204" pitchFamily="18" charset="0"/>
            </a:endParaRPr>
          </a:p>
          <a:p>
            <a:r>
              <a:rPr lang="en-US" sz="1200" b="1" dirty="0" err="1">
                <a:solidFill>
                  <a:srgbClr val="0000FF"/>
                </a:solidFill>
                <a:latin typeface="Cambria" panose="02040503050406030204" pitchFamily="18" charset="0"/>
                <a:ea typeface="Cambria" panose="02040503050406030204" pitchFamily="18" charset="0"/>
              </a:rPr>
              <a:t>grouped_records</a:t>
            </a:r>
            <a:r>
              <a:rPr lang="en-US" sz="1200" b="1" dirty="0">
                <a:solidFill>
                  <a:srgbClr val="0000FF"/>
                </a:solidFill>
                <a:latin typeface="Cambria" panose="02040503050406030204" pitchFamily="18" charset="0"/>
                <a:ea typeface="Cambria" panose="02040503050406030204" pitchFamily="18" charset="0"/>
              </a:rPr>
              <a:t> = GROUP </a:t>
            </a:r>
            <a:r>
              <a:rPr lang="en-US" sz="1200" b="1" dirty="0" err="1">
                <a:solidFill>
                  <a:srgbClr val="0000FF"/>
                </a:solidFill>
                <a:latin typeface="Cambria" panose="02040503050406030204" pitchFamily="18" charset="0"/>
                <a:ea typeface="Cambria" panose="02040503050406030204" pitchFamily="18" charset="0"/>
              </a:rPr>
              <a:t>filtered_records</a:t>
            </a:r>
            <a:r>
              <a:rPr lang="en-US" sz="1200" b="1" dirty="0">
                <a:solidFill>
                  <a:srgbClr val="0000FF"/>
                </a:solidFill>
                <a:latin typeface="Cambria" panose="02040503050406030204" pitchFamily="18" charset="0"/>
                <a:ea typeface="Cambria" panose="02040503050406030204" pitchFamily="18" charset="0"/>
              </a:rPr>
              <a:t> by year; </a:t>
            </a:r>
          </a:p>
          <a:p>
            <a:endParaRPr lang="en-IN" sz="1200" b="1" dirty="0">
              <a:solidFill>
                <a:srgbClr val="0000FF"/>
              </a:solidFill>
              <a:latin typeface="Cambria" panose="02040503050406030204" pitchFamily="18"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grouped_records</a:t>
            </a:r>
            <a:r>
              <a:rPr lang="en-IN" sz="1200" b="1" dirty="0">
                <a:solidFill>
                  <a:srgbClr val="FF0000"/>
                </a:solidFill>
                <a:latin typeface="Cambria" panose="02040503050406030204" pitchFamily="18" charset="0"/>
                <a:ea typeface="Cambria" panose="02040503050406030204" pitchFamily="18" charset="0"/>
              </a:rPr>
              <a:t> : Relation </a:t>
            </a:r>
          </a:p>
          <a:p>
            <a:r>
              <a:rPr lang="en-IN" sz="1200" b="0" i="0" u="none" strike="noStrike" baseline="0" dirty="0">
                <a:solidFill>
                  <a:srgbClr val="000000"/>
                </a:solidFill>
                <a:latin typeface="Consolas" panose="020B0609020204030204" pitchFamily="49" charset="0"/>
              </a:rPr>
              <a:t>(1949, [111, 78]) </a:t>
            </a:r>
          </a:p>
          <a:p>
            <a:r>
              <a:rPr lang="en-IN" sz="1200" b="0" i="0" u="none" strike="noStrike" baseline="0" dirty="0">
                <a:solidFill>
                  <a:srgbClr val="000000"/>
                </a:solidFill>
                <a:latin typeface="Consolas" panose="020B0609020204030204" pitchFamily="49" charset="0"/>
              </a:rPr>
              <a:t>(1950, [0, 22, −11]) </a:t>
            </a:r>
          </a:p>
          <a:p>
            <a:endParaRPr lang="en-IN" sz="1200" dirty="0">
              <a:solidFill>
                <a:srgbClr val="000000"/>
              </a:solidFill>
              <a:latin typeface="Consolas" panose="020B0609020204030204" pitchFamily="49" charset="0"/>
            </a:endParaRPr>
          </a:p>
          <a:p>
            <a:endParaRPr lang="en-IN" sz="1200" b="0" i="0" u="none" strike="noStrike" baseline="0" dirty="0">
              <a:solidFill>
                <a:srgbClr val="000000"/>
              </a:solidFill>
              <a:latin typeface="Consolas" panose="020B0609020204030204" pitchFamily="49" charset="0"/>
            </a:endParaRPr>
          </a:p>
          <a:p>
            <a:endParaRPr lang="en-IN" sz="1200" b="0" i="0" u="none" strike="noStrike" baseline="0" dirty="0">
              <a:solidFill>
                <a:srgbClr val="000000"/>
              </a:solidFill>
              <a:latin typeface="Consolas" panose="020B0609020204030204" pitchFamily="49" charset="0"/>
            </a:endParaRPr>
          </a:p>
          <a:p>
            <a:r>
              <a:rPr lang="en-US" sz="1200" b="1" i="0" u="none" strike="noStrike" baseline="0" dirty="0" err="1">
                <a:solidFill>
                  <a:srgbClr val="0000FF"/>
                </a:solidFill>
                <a:latin typeface="Cambria" panose="02040503050406030204" pitchFamily="18" charset="0"/>
                <a:ea typeface="Cambria" panose="02040503050406030204" pitchFamily="18" charset="0"/>
              </a:rPr>
              <a:t>max_temp</a:t>
            </a:r>
            <a:r>
              <a:rPr lang="en-US" sz="1200" b="1" i="0" u="none" strike="noStrike" baseline="0" dirty="0">
                <a:solidFill>
                  <a:srgbClr val="0000FF"/>
                </a:solidFill>
                <a:latin typeface="Cambria" panose="02040503050406030204" pitchFamily="18" charset="0"/>
                <a:ea typeface="Cambria" panose="02040503050406030204" pitchFamily="18" charset="0"/>
              </a:rPr>
              <a:t> = FOREACH </a:t>
            </a:r>
            <a:r>
              <a:rPr lang="en-US" sz="1200" b="1" i="0" u="none" strike="noStrike" baseline="0" dirty="0" err="1">
                <a:solidFill>
                  <a:srgbClr val="0000FF"/>
                </a:solidFill>
                <a:latin typeface="Cambria" panose="02040503050406030204" pitchFamily="18" charset="0"/>
                <a:ea typeface="Cambria" panose="02040503050406030204" pitchFamily="18" charset="0"/>
              </a:rPr>
              <a:t>grouped_records</a:t>
            </a:r>
            <a:r>
              <a:rPr lang="en-US" sz="1200" b="1" i="0" u="none" strike="noStrike" baseline="0" dirty="0">
                <a:solidFill>
                  <a:srgbClr val="0000FF"/>
                </a:solidFill>
                <a:latin typeface="Cambria" panose="02040503050406030204" pitchFamily="18" charset="0"/>
                <a:ea typeface="Cambria" panose="02040503050406030204" pitchFamily="18" charset="0"/>
              </a:rPr>
              <a:t> GENERATE </a:t>
            </a:r>
            <a:r>
              <a:rPr lang="en-US" sz="1200" b="1" i="0" u="none" strike="noStrike" baseline="0" dirty="0" err="1">
                <a:solidFill>
                  <a:srgbClr val="0000FF"/>
                </a:solidFill>
                <a:latin typeface="Cambria" panose="02040503050406030204" pitchFamily="18" charset="0"/>
                <a:ea typeface="Cambria" panose="02040503050406030204" pitchFamily="18" charset="0"/>
              </a:rPr>
              <a:t>group,MAX</a:t>
            </a:r>
            <a:r>
              <a:rPr lang="en-US" sz="1200" b="1" i="0" u="none" strike="noStrike" baseline="0" dirty="0">
                <a:solidFill>
                  <a:srgbClr val="0000FF"/>
                </a:solidFill>
                <a:latin typeface="Cambria" panose="02040503050406030204" pitchFamily="18" charset="0"/>
                <a:ea typeface="Cambria" panose="02040503050406030204" pitchFamily="18" charset="0"/>
              </a:rPr>
              <a:t>(</a:t>
            </a:r>
            <a:r>
              <a:rPr lang="en-US" sz="1200" b="1" i="0" u="none" strike="noStrike" baseline="0" dirty="0" err="1">
                <a:solidFill>
                  <a:srgbClr val="0000FF"/>
                </a:solidFill>
                <a:latin typeface="Cambria" panose="02040503050406030204" pitchFamily="18" charset="0"/>
                <a:ea typeface="Cambria" panose="02040503050406030204" pitchFamily="18" charset="0"/>
              </a:rPr>
              <a:t>filtered_records.temp</a:t>
            </a:r>
            <a:r>
              <a:rPr lang="en-US" sz="1200" b="1" i="0" u="none" strike="noStrike" baseline="0" dirty="0">
                <a:solidFill>
                  <a:srgbClr val="0000FF"/>
                </a:solidFill>
                <a:latin typeface="Cambria" panose="02040503050406030204" pitchFamily="18" charset="0"/>
                <a:ea typeface="Cambria" panose="02040503050406030204" pitchFamily="18" charset="0"/>
              </a:rPr>
              <a:t>);</a:t>
            </a:r>
            <a:endParaRPr lang="en-IN" sz="1200" b="1" dirty="0">
              <a:solidFill>
                <a:srgbClr val="0000FF"/>
              </a:solidFill>
              <a:latin typeface="Consolas" panose="020B0609020204030204" pitchFamily="49"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Max_temp</a:t>
            </a:r>
            <a:r>
              <a:rPr lang="en-IN" sz="1200" b="1" dirty="0">
                <a:solidFill>
                  <a:srgbClr val="FF0000"/>
                </a:solidFill>
                <a:latin typeface="Cambria" panose="02040503050406030204" pitchFamily="18" charset="0"/>
                <a:ea typeface="Cambria" panose="02040503050406030204" pitchFamily="18" charset="0"/>
              </a:rPr>
              <a:t> : Relation </a:t>
            </a:r>
          </a:p>
          <a:p>
            <a:r>
              <a:rPr lang="en-IN" sz="1200" dirty="0">
                <a:solidFill>
                  <a:srgbClr val="000000"/>
                </a:solidFill>
                <a:latin typeface="Cambria" panose="02040503050406030204" pitchFamily="18" charset="0"/>
                <a:ea typeface="Cambria" panose="02040503050406030204" pitchFamily="18" charset="0"/>
              </a:rPr>
              <a:t>1949,111</a:t>
            </a:r>
          </a:p>
          <a:p>
            <a:r>
              <a:rPr lang="en-IN" sz="1200" dirty="0">
                <a:solidFill>
                  <a:srgbClr val="000000"/>
                </a:solidFill>
                <a:latin typeface="Cambria" panose="02040503050406030204" pitchFamily="18" charset="0"/>
                <a:ea typeface="Cambria" panose="02040503050406030204" pitchFamily="18" charset="0"/>
              </a:rPr>
              <a:t>1950,22</a:t>
            </a:r>
          </a:p>
          <a:p>
            <a:endParaRPr lang="en-IN" sz="1200" b="1" dirty="0">
              <a:solidFill>
                <a:srgbClr val="FF0000"/>
              </a:solidFill>
              <a:latin typeface="Cambria" panose="02040503050406030204" pitchFamily="18" charset="0"/>
              <a:ea typeface="Cambria" panose="02040503050406030204" pitchFamily="18" charset="0"/>
            </a:endParaRPr>
          </a:p>
          <a:p>
            <a:endParaRPr lang="en-IN" sz="1400" dirty="0"/>
          </a:p>
        </p:txBody>
      </p:sp>
    </p:spTree>
    <p:extLst>
      <p:ext uri="{BB962C8B-B14F-4D97-AF65-F5344CB8AC3E}">
        <p14:creationId xmlns:p14="http://schemas.microsoft.com/office/powerpoint/2010/main" val="3657896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xmlns=""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10.MapReduce Scripts</a:t>
            </a:r>
          </a:p>
        </p:txBody>
      </p:sp>
      <p:sp>
        <p:nvSpPr>
          <p:cNvPr id="2" name="Rectangle 1">
            <a:extLst>
              <a:ext uri="{FF2B5EF4-FFF2-40B4-BE49-F238E27FC236}">
                <a16:creationId xmlns:a16="http://schemas.microsoft.com/office/drawing/2014/main" xmlns=""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xmlns=""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xmlns=""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xmlns=""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xmlns=""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xmlns="" id="{95C6095B-EE7B-2F52-697D-29CA3C3991DC}"/>
              </a:ext>
            </a:extLst>
          </p:cNvPr>
          <p:cNvPicPr>
            <a:picLocks noChangeAspect="1"/>
          </p:cNvPicPr>
          <p:nvPr/>
        </p:nvPicPr>
        <p:blipFill>
          <a:blip r:embed="rId3"/>
          <a:stretch>
            <a:fillRect/>
          </a:stretch>
        </p:blipFill>
        <p:spPr>
          <a:xfrm>
            <a:off x="548640" y="1126271"/>
            <a:ext cx="10698480" cy="5052498"/>
          </a:xfrm>
          <a:prstGeom prst="rect">
            <a:avLst/>
          </a:prstGeom>
        </p:spPr>
      </p:pic>
    </p:spTree>
    <p:extLst>
      <p:ext uri="{BB962C8B-B14F-4D97-AF65-F5344CB8AC3E}">
        <p14:creationId xmlns:p14="http://schemas.microsoft.com/office/powerpoint/2010/main" val="111798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xmlns=""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3" name="TextBox 2">
            <a:extLst>
              <a:ext uri="{FF2B5EF4-FFF2-40B4-BE49-F238E27FC236}">
                <a16:creationId xmlns:a16="http://schemas.microsoft.com/office/drawing/2014/main" xmlns="" id="{FD009399-E3C5-7236-A639-E13EA25BBE64}"/>
              </a:ext>
            </a:extLst>
          </p:cNvPr>
          <p:cNvSpPr txBox="1"/>
          <p:nvPr/>
        </p:nvSpPr>
        <p:spPr>
          <a:xfrm>
            <a:off x="486383" y="447472"/>
            <a:ext cx="11219234" cy="5216813"/>
          </a:xfrm>
          <a:prstGeom prst="rect">
            <a:avLst/>
          </a:prstGeom>
          <a:noFill/>
        </p:spPr>
        <p:txBody>
          <a:bodyPr wrap="square" rtlCol="0">
            <a:spAutoFit/>
          </a:bodyPr>
          <a:lstStyle/>
          <a:p>
            <a:pPr marL="360363" indent="-360363">
              <a:buAutoNum type="arabicParenR" startAt="3"/>
            </a:pPr>
            <a:r>
              <a:rPr lang="en-IN" sz="1800" b="1" dirty="0">
                <a:solidFill>
                  <a:srgbClr val="FF0000"/>
                </a:solidFill>
                <a:latin typeface="Times New Roman" panose="02020603050405020304" pitchFamily="18" charset="0"/>
              </a:rPr>
              <a:t>Pig Latin</a:t>
            </a:r>
          </a:p>
          <a:p>
            <a:pPr marL="534988">
              <a:lnSpc>
                <a:spcPct val="150000"/>
              </a:lnSpc>
              <a:buFont typeface="Wingdings" panose="05000000000000000000" pitchFamily="2" charset="2"/>
              <a:buChar char="v"/>
            </a:pPr>
            <a:r>
              <a:rPr lang="en-IN" b="1" dirty="0">
                <a:solidFill>
                  <a:srgbClr val="FF0000"/>
                </a:solidFill>
                <a:latin typeface="Times New Roman" panose="02020603050405020304" pitchFamily="18" charset="0"/>
              </a:rPr>
              <a:t>	</a:t>
            </a:r>
            <a:r>
              <a:rPr lang="en-IN" dirty="0">
                <a:solidFill>
                  <a:schemeClr val="bg2"/>
                </a:solidFill>
                <a:latin typeface="Times New Roman" panose="02020603050405020304" pitchFamily="18" charset="0"/>
              </a:rPr>
              <a:t>Pig Latin is the Language used in Pig </a:t>
            </a:r>
          </a:p>
          <a:p>
            <a:pPr marL="534988">
              <a:lnSpc>
                <a:spcPct val="150000"/>
              </a:lnSpc>
              <a:buFont typeface="Wingdings" panose="05000000000000000000" pitchFamily="2" charset="2"/>
              <a:buChar char="v"/>
            </a:pPr>
            <a:r>
              <a:rPr lang="en-IN" sz="1800" dirty="0">
                <a:solidFill>
                  <a:schemeClr val="bg2"/>
                </a:solidFill>
                <a:latin typeface="Times New Roman" panose="02020603050405020304" pitchFamily="18" charset="0"/>
              </a:rPr>
              <a:t>	Pig Latin Structure includes</a:t>
            </a:r>
          </a:p>
          <a:p>
            <a:pPr marL="534988">
              <a:lnSpc>
                <a:spcPct val="150000"/>
              </a:lnSpc>
            </a:pPr>
            <a:r>
              <a:rPr lang="en-IN" dirty="0">
                <a:solidFill>
                  <a:schemeClr val="bg2"/>
                </a:solidFill>
                <a:latin typeface="Times New Roman" panose="02020603050405020304" pitchFamily="18" charset="0"/>
              </a:rPr>
              <a:t>	3.1)	Comments</a:t>
            </a:r>
          </a:p>
          <a:p>
            <a:pPr marL="534988">
              <a:lnSpc>
                <a:spcPct val="150000"/>
              </a:lnSpc>
            </a:pPr>
            <a:r>
              <a:rPr lang="en-IN" dirty="0">
                <a:solidFill>
                  <a:schemeClr val="bg2"/>
                </a:solidFill>
                <a:latin typeface="Times New Roman" panose="02020603050405020304" pitchFamily="18" charset="0"/>
              </a:rPr>
              <a:t>	3.2)	Statements</a:t>
            </a:r>
          </a:p>
          <a:p>
            <a:pPr marL="534988">
              <a:lnSpc>
                <a:spcPct val="150000"/>
              </a:lnSpc>
            </a:pPr>
            <a:r>
              <a:rPr lang="en-IN" dirty="0">
                <a:solidFill>
                  <a:schemeClr val="bg2"/>
                </a:solidFill>
                <a:latin typeface="Times New Roman" panose="02020603050405020304" pitchFamily="18" charset="0"/>
              </a:rPr>
              <a:t>3.1)	 Comments</a:t>
            </a:r>
          </a:p>
          <a:p>
            <a:pPr marL="820738" indent="-285750">
              <a:lnSpc>
                <a:spcPct val="150000"/>
              </a:lnSpc>
              <a:buFont typeface="Wingdings" panose="05000000000000000000" pitchFamily="2" charset="2"/>
              <a:buChar char="v"/>
            </a:pPr>
            <a:r>
              <a:rPr lang="en-US" b="0" i="0" dirty="0">
                <a:solidFill>
                  <a:srgbClr val="13343B"/>
                </a:solidFill>
                <a:effectLst/>
                <a:latin typeface="Cambria" panose="02040503050406030204" pitchFamily="18" charset="0"/>
                <a:ea typeface="Cambria" panose="02040503050406030204" pitchFamily="18" charset="0"/>
              </a:rPr>
              <a:t>Proper use of commenting can make code maintenance much easier, as well as helps finding bugs faster.</a:t>
            </a:r>
          </a:p>
          <a:p>
            <a:pPr marL="820738" indent="-285750">
              <a:lnSpc>
                <a:spcPct val="150000"/>
              </a:lnSpc>
              <a:buFont typeface="Wingdings" panose="05000000000000000000" pitchFamily="2" charset="2"/>
              <a:buChar char="v"/>
            </a:pP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Pig Latin has two types of comment operators: </a:t>
            </a:r>
          </a:p>
          <a:p>
            <a:pPr marL="534988">
              <a:lnSpc>
                <a:spcPct val="150000"/>
              </a:lnSpc>
            </a:pPr>
            <a:r>
              <a:rPr lang="en-US" altLang="en-US" dirty="0">
                <a:solidFill>
                  <a:srgbClr val="333333"/>
                </a:solidFill>
                <a:latin typeface="Times New Roman" panose="02020603050405020304" pitchFamily="18" charset="0"/>
                <a:cs typeface="Times New Roman" panose="02020603050405020304" pitchFamily="18" charset="0"/>
              </a:rPr>
              <a:t>	1)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SQL-style single-line comments (</a:t>
            </a:r>
            <a:r>
              <a:rPr kumimoji="0" lang="en-US" altLang="en-US" sz="1800" b="0" i="0" u="none" strike="noStrike" cap="none" normalizeH="0" baseline="0" dirty="0">
                <a:ln>
                  <a:noFill/>
                </a:ln>
                <a:solidFill>
                  <a:srgbClr val="333333"/>
                </a:solidFill>
                <a:effectLst/>
                <a:latin typeface="Ubuntu Mono" panose="020B0509030602030204" pitchFamily="49" charset="0"/>
              </a:rPr>
              <a:t>--</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and </a:t>
            </a:r>
          </a:p>
          <a:p>
            <a:pPr marL="534988">
              <a:lnSpc>
                <a:spcPct val="150000"/>
              </a:lnSpc>
            </a:pPr>
            <a:r>
              <a:rPr lang="en-US" altLang="en-US" dirty="0">
                <a:solidFill>
                  <a:srgbClr val="333333"/>
                </a:solidFill>
                <a:latin typeface="Times New Roman" panose="02020603050405020304" pitchFamily="18" charset="0"/>
                <a:cs typeface="Times New Roman" panose="02020603050405020304" pitchFamily="18" charset="0"/>
              </a:rPr>
              <a:t>	2)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Java-style multiline comments (</a:t>
            </a:r>
            <a:r>
              <a:rPr kumimoji="0" lang="en-US" altLang="en-US" sz="1800" b="0" i="0" u="none" strike="noStrike" cap="none" normalizeH="0" baseline="0" dirty="0">
                <a:ln>
                  <a:noFill/>
                </a:ln>
                <a:solidFill>
                  <a:srgbClr val="333333"/>
                </a:solidFill>
                <a:effectLst/>
                <a:latin typeface="Ubuntu Mono" panose="020B0509030602030204" pitchFamily="49" charset="0"/>
              </a:rPr>
              <a:t>/*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534988">
              <a:lnSpc>
                <a:spcPct val="150000"/>
              </a:lnSpc>
            </a:pPr>
            <a:r>
              <a:rPr lang="en-US" b="0" i="0" u="none" strike="noStrike" dirty="0">
                <a:solidFill>
                  <a:srgbClr val="13343B"/>
                </a:solidFill>
                <a:effectLst/>
                <a:latin typeface="Cambria" panose="02040503050406030204" pitchFamily="18" charset="0"/>
                <a:ea typeface="Cambria" panose="02040503050406030204" pitchFamily="18" charset="0"/>
                <a:hlinkClick r:id="rId3"/>
              </a:rPr>
              <a:t/>
            </a:r>
            <a:br>
              <a:rPr lang="en-US" b="0" i="0" u="none" strike="noStrike" dirty="0">
                <a:solidFill>
                  <a:srgbClr val="13343B"/>
                </a:solidFill>
                <a:effectLst/>
                <a:latin typeface="Cambria" panose="02040503050406030204" pitchFamily="18" charset="0"/>
                <a:ea typeface="Cambria" panose="02040503050406030204" pitchFamily="18" charset="0"/>
                <a:hlinkClick r:id="rId3"/>
              </a:rPr>
            </a:br>
            <a:endParaRPr lang="en-IN" dirty="0">
              <a:solidFill>
                <a:srgbClr val="FF0000"/>
              </a:solidFill>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3565532042"/>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F5B7AB07-F859-4656-A1C1-DAFCFA0ACA4B}" vid="{A6E2497D-935A-4CFD-B9FD-6DCB15FA68BF}"/>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otalTime>9509</TotalTime>
  <Words>3811</Words>
  <Application>Microsoft Office PowerPoint</Application>
  <PresentationFormat>Custom</PresentationFormat>
  <Paragraphs>1164</Paragraphs>
  <Slides>80</Slides>
  <Notes>79</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Custom</vt:lpstr>
      <vt:lpstr>Shift</vt:lpstr>
      <vt:lpstr>UNIT -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IV</dc:title>
  <dc:creator>Chathura N. J.</dc:creator>
  <cp:lastModifiedBy>Admin</cp:lastModifiedBy>
  <cp:revision>2</cp:revision>
  <dcterms:created xsi:type="dcterms:W3CDTF">2023-11-20T13:03:03Z</dcterms:created>
  <dcterms:modified xsi:type="dcterms:W3CDTF">2025-10-04T04:41:12Z</dcterms:modified>
</cp:coreProperties>
</file>