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</p:sldMasterIdLst>
  <p:notesMasterIdLst>
    <p:notesMasterId r:id="rId23"/>
  </p:notesMasterIdLst>
  <p:sldIdLst>
    <p:sldId id="334" r:id="rId3"/>
    <p:sldId id="326" r:id="rId4"/>
    <p:sldId id="335" r:id="rId5"/>
    <p:sldId id="338" r:id="rId6"/>
    <p:sldId id="336" r:id="rId7"/>
    <p:sldId id="339" r:id="rId8"/>
    <p:sldId id="340" r:id="rId9"/>
    <p:sldId id="341" r:id="rId10"/>
    <p:sldId id="343" r:id="rId11"/>
    <p:sldId id="342" r:id="rId12"/>
    <p:sldId id="344" r:id="rId13"/>
    <p:sldId id="345" r:id="rId14"/>
    <p:sldId id="346" r:id="rId15"/>
    <p:sldId id="347" r:id="rId16"/>
    <p:sldId id="348" r:id="rId17"/>
    <p:sldId id="349" r:id="rId18"/>
    <p:sldId id="350" r:id="rId19"/>
    <p:sldId id="351" r:id="rId20"/>
    <p:sldId id="352" r:id="rId21"/>
    <p:sldId id="35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0563"/>
    <a:srgbClr val="160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12DFE3-82EE-425D-AD5E-FBB36A4E9F8B}" v="101" dt="2024-01-07T05:03:17.7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thura" userId="060db618a1fa89ff" providerId="LiveId" clId="{E812DFE3-82EE-425D-AD5E-FBB36A4E9F8B}"/>
    <pc:docChg chg="undo custSel addSld delSld modSld sldOrd delMainMaster">
      <pc:chgData name="Chathura" userId="060db618a1fa89ff" providerId="LiveId" clId="{E812DFE3-82EE-425D-AD5E-FBB36A4E9F8B}" dt="2024-01-07T05:07:39.944" v="3716" actId="179"/>
      <pc:docMkLst>
        <pc:docMk/>
      </pc:docMkLst>
      <pc:sldChg chg="del">
        <pc:chgData name="Chathura" userId="060db618a1fa89ff" providerId="LiveId" clId="{E812DFE3-82EE-425D-AD5E-FBB36A4E9F8B}" dt="2024-01-04T15:05:41.793" v="410" actId="2696"/>
        <pc:sldMkLst>
          <pc:docMk/>
          <pc:sldMk cId="3269770742" sldId="256"/>
        </pc:sldMkLst>
      </pc:sldChg>
      <pc:sldChg chg="modSp mod">
        <pc:chgData name="Chathura" userId="060db618a1fa89ff" providerId="LiveId" clId="{E812DFE3-82EE-425D-AD5E-FBB36A4E9F8B}" dt="2024-01-06T14:01:25.861" v="1778" actId="6549"/>
        <pc:sldMkLst>
          <pc:docMk/>
          <pc:sldMk cId="0" sldId="326"/>
        </pc:sldMkLst>
        <pc:spChg chg="mod">
          <ac:chgData name="Chathura" userId="060db618a1fa89ff" providerId="LiveId" clId="{E812DFE3-82EE-425D-AD5E-FBB36A4E9F8B}" dt="2024-01-06T14:01:25.861" v="1778" actId="6549"/>
          <ac:spMkLst>
            <pc:docMk/>
            <pc:sldMk cId="0" sldId="326"/>
            <ac:spMk id="6" creationId="{16EF5D70-6AAC-EB83-2321-9847B939038F}"/>
          </ac:spMkLst>
        </pc:spChg>
        <pc:spChg chg="mod">
          <ac:chgData name="Chathura" userId="060db618a1fa89ff" providerId="LiveId" clId="{E812DFE3-82EE-425D-AD5E-FBB36A4E9F8B}" dt="2024-01-04T15:10:02.879" v="439" actId="20577"/>
          <ac:spMkLst>
            <pc:docMk/>
            <pc:sldMk cId="0" sldId="326"/>
            <ac:spMk id="7" creationId="{F0D4D023-187F-1C04-97A2-8DA6D64A0D55}"/>
          </ac:spMkLst>
        </pc:spChg>
      </pc:sldChg>
      <pc:sldChg chg="addSp delSp modSp mod">
        <pc:chgData name="Chathura" userId="060db618a1fa89ff" providerId="LiveId" clId="{E812DFE3-82EE-425D-AD5E-FBB36A4E9F8B}" dt="2024-01-07T05:04:31.044" v="3660" actId="20577"/>
        <pc:sldMkLst>
          <pc:docMk/>
          <pc:sldMk cId="3570360674" sldId="334"/>
        </pc:sldMkLst>
        <pc:spChg chg="del">
          <ac:chgData name="Chathura" userId="060db618a1fa89ff" providerId="LiveId" clId="{E812DFE3-82EE-425D-AD5E-FBB36A4E9F8B}" dt="2024-01-04T15:03:11.648" v="227" actId="478"/>
          <ac:spMkLst>
            <pc:docMk/>
            <pc:sldMk cId="3570360674" sldId="334"/>
            <ac:spMk id="3" creationId="{78C4C228-EDDB-B141-0119-DC9EB93383F8}"/>
          </ac:spMkLst>
        </pc:spChg>
        <pc:spChg chg="mod">
          <ac:chgData name="Chathura" userId="060db618a1fa89ff" providerId="LiveId" clId="{E812DFE3-82EE-425D-AD5E-FBB36A4E9F8B}" dt="2024-01-04T15:02:54.506" v="226" actId="108"/>
          <ac:spMkLst>
            <pc:docMk/>
            <pc:sldMk cId="3570360674" sldId="334"/>
            <ac:spMk id="4" creationId="{1CEE73B0-C020-8239-BC1A-96744396C971}"/>
          </ac:spMkLst>
        </pc:spChg>
        <pc:spChg chg="add mod">
          <ac:chgData name="Chathura" userId="060db618a1fa89ff" providerId="LiveId" clId="{E812DFE3-82EE-425D-AD5E-FBB36A4E9F8B}" dt="2024-01-07T05:04:31.044" v="3660" actId="20577"/>
          <ac:spMkLst>
            <pc:docMk/>
            <pc:sldMk cId="3570360674" sldId="334"/>
            <ac:spMk id="5" creationId="{6981F31F-6A17-A82B-2A54-B7D983D22227}"/>
          </ac:spMkLst>
        </pc:spChg>
      </pc:sldChg>
      <pc:sldChg chg="addSp delSp modSp add mod">
        <pc:chgData name="Chathura" userId="060db618a1fa89ff" providerId="LiveId" clId="{E812DFE3-82EE-425D-AD5E-FBB36A4E9F8B}" dt="2024-01-04T18:15:59.874" v="1776" actId="20577"/>
        <pc:sldMkLst>
          <pc:docMk/>
          <pc:sldMk cId="2308238592" sldId="335"/>
        </pc:sldMkLst>
        <pc:spChg chg="add del mod">
          <ac:chgData name="Chathura" userId="060db618a1fa89ff" providerId="LiveId" clId="{E812DFE3-82EE-425D-AD5E-FBB36A4E9F8B}" dt="2024-01-04T18:14:38.534" v="1704" actId="22"/>
          <ac:spMkLst>
            <pc:docMk/>
            <pc:sldMk cId="2308238592" sldId="335"/>
            <ac:spMk id="4" creationId="{FB45AD40-809B-81DE-EFD0-AC5AEBA0907E}"/>
          </ac:spMkLst>
        </pc:spChg>
        <pc:spChg chg="del mod">
          <ac:chgData name="Chathura" userId="060db618a1fa89ff" providerId="LiveId" clId="{E812DFE3-82EE-425D-AD5E-FBB36A4E9F8B}" dt="2024-01-04T17:42:00.306" v="1350" actId="478"/>
          <ac:spMkLst>
            <pc:docMk/>
            <pc:sldMk cId="2308238592" sldId="335"/>
            <ac:spMk id="6" creationId="{16EF5D70-6AAC-EB83-2321-9847B939038F}"/>
          </ac:spMkLst>
        </pc:spChg>
        <pc:spChg chg="add mod">
          <ac:chgData name="Chathura" userId="060db618a1fa89ff" providerId="LiveId" clId="{E812DFE3-82EE-425D-AD5E-FBB36A4E9F8B}" dt="2024-01-04T18:15:47.119" v="1769" actId="20577"/>
          <ac:spMkLst>
            <pc:docMk/>
            <pc:sldMk cId="2308238592" sldId="335"/>
            <ac:spMk id="8" creationId="{AE067DB6-4B1C-3793-FD26-966BEBEC1CB2}"/>
          </ac:spMkLst>
        </pc:spChg>
        <pc:graphicFrameChg chg="add mod modGraphic">
          <ac:chgData name="Chathura" userId="060db618a1fa89ff" providerId="LiveId" clId="{E812DFE3-82EE-425D-AD5E-FBB36A4E9F8B}" dt="2024-01-04T18:15:59.874" v="1776" actId="20577"/>
          <ac:graphicFrameMkLst>
            <pc:docMk/>
            <pc:sldMk cId="2308238592" sldId="335"/>
            <ac:graphicFrameMk id="2" creationId="{838857AB-B069-36BE-4A4E-FDB5DE2488C3}"/>
          </ac:graphicFrameMkLst>
        </pc:graphicFrameChg>
      </pc:sldChg>
      <pc:sldChg chg="addSp delSp modSp add mod">
        <pc:chgData name="Chathura" userId="060db618a1fa89ff" providerId="LiveId" clId="{E812DFE3-82EE-425D-AD5E-FBB36A4E9F8B}" dt="2024-01-06T16:13:11.424" v="2931" actId="14100"/>
        <pc:sldMkLst>
          <pc:docMk/>
          <pc:sldMk cId="1554583202" sldId="336"/>
        </pc:sldMkLst>
        <pc:spChg chg="add mod">
          <ac:chgData name="Chathura" userId="060db618a1fa89ff" providerId="LiveId" clId="{E812DFE3-82EE-425D-AD5E-FBB36A4E9F8B}" dt="2024-01-06T14:58:50.304" v="2755" actId="14100"/>
          <ac:spMkLst>
            <pc:docMk/>
            <pc:sldMk cId="1554583202" sldId="336"/>
            <ac:spMk id="4" creationId="{920BBC75-55AB-03FE-6BE0-16DCA48B226B}"/>
          </ac:spMkLst>
        </pc:spChg>
        <pc:spChg chg="add mod">
          <ac:chgData name="Chathura" userId="060db618a1fa89ff" providerId="LiveId" clId="{E812DFE3-82EE-425D-AD5E-FBB36A4E9F8B}" dt="2024-01-06T15:03:16.402" v="2873"/>
          <ac:spMkLst>
            <pc:docMk/>
            <pc:sldMk cId="1554583202" sldId="336"/>
            <ac:spMk id="5" creationId="{CE7CA7B0-5DA1-3B36-45DE-861D122222C5}"/>
          </ac:spMkLst>
        </pc:spChg>
        <pc:spChg chg="del">
          <ac:chgData name="Chathura" userId="060db618a1fa89ff" providerId="LiveId" clId="{E812DFE3-82EE-425D-AD5E-FBB36A4E9F8B}" dt="2024-01-04T16:13:19.351" v="1226" actId="478"/>
          <ac:spMkLst>
            <pc:docMk/>
            <pc:sldMk cId="1554583202" sldId="336"/>
            <ac:spMk id="6" creationId="{16EF5D70-6AAC-EB83-2321-9847B939038F}"/>
          </ac:spMkLst>
        </pc:spChg>
        <pc:graphicFrameChg chg="add mod modGraphic">
          <ac:chgData name="Chathura" userId="060db618a1fa89ff" providerId="LiveId" clId="{E812DFE3-82EE-425D-AD5E-FBB36A4E9F8B}" dt="2024-01-06T15:03:04.278" v="2871"/>
          <ac:graphicFrameMkLst>
            <pc:docMk/>
            <pc:sldMk cId="1554583202" sldId="336"/>
            <ac:graphicFrameMk id="8" creationId="{61973A48-81B1-E073-0B92-852E66016BB4}"/>
          </ac:graphicFrameMkLst>
        </pc:graphicFrameChg>
        <pc:graphicFrameChg chg="add mod modGraphic">
          <ac:chgData name="Chathura" userId="060db618a1fa89ff" providerId="LiveId" clId="{E812DFE3-82EE-425D-AD5E-FBB36A4E9F8B}" dt="2024-01-06T15:04:46.889" v="2923" actId="20577"/>
          <ac:graphicFrameMkLst>
            <pc:docMk/>
            <pc:sldMk cId="1554583202" sldId="336"/>
            <ac:graphicFrameMk id="9" creationId="{D3785341-F7E4-C54B-7A0C-1301B97B0205}"/>
          </ac:graphicFrameMkLst>
        </pc:graphicFrameChg>
        <pc:picChg chg="add del mod">
          <ac:chgData name="Chathura" userId="060db618a1fa89ff" providerId="LiveId" clId="{E812DFE3-82EE-425D-AD5E-FBB36A4E9F8B}" dt="2024-01-06T16:12:55.459" v="2926" actId="478"/>
          <ac:picMkLst>
            <pc:docMk/>
            <pc:sldMk cId="1554583202" sldId="336"/>
            <ac:picMk id="3" creationId="{610697D1-4F05-DBF0-37E5-6492B5BA3D41}"/>
          </ac:picMkLst>
        </pc:picChg>
        <pc:picChg chg="add mod">
          <ac:chgData name="Chathura" userId="060db618a1fa89ff" providerId="LiveId" clId="{E812DFE3-82EE-425D-AD5E-FBB36A4E9F8B}" dt="2024-01-06T16:13:11.424" v="2931" actId="14100"/>
          <ac:picMkLst>
            <pc:docMk/>
            <pc:sldMk cId="1554583202" sldId="336"/>
            <ac:picMk id="1026" creationId="{F2A52850-472E-7D7B-1B46-3510BB9C0CDD}"/>
          </ac:picMkLst>
        </pc:picChg>
      </pc:sldChg>
      <pc:sldChg chg="add del">
        <pc:chgData name="Chathura" userId="060db618a1fa89ff" providerId="LiveId" clId="{E812DFE3-82EE-425D-AD5E-FBB36A4E9F8B}" dt="2024-01-04T18:16:14.804" v="1777" actId="2696"/>
        <pc:sldMkLst>
          <pc:docMk/>
          <pc:sldMk cId="4096919789" sldId="337"/>
        </pc:sldMkLst>
      </pc:sldChg>
      <pc:sldChg chg="addSp delSp modSp add mod">
        <pc:chgData name="Chathura" userId="060db618a1fa89ff" providerId="LiveId" clId="{E812DFE3-82EE-425D-AD5E-FBB36A4E9F8B}" dt="2024-01-06T14:58:24.414" v="2751" actId="14100"/>
        <pc:sldMkLst>
          <pc:docMk/>
          <pc:sldMk cId="2728529314" sldId="338"/>
        </pc:sldMkLst>
        <pc:spChg chg="add del mod">
          <ac:chgData name="Chathura" userId="060db618a1fa89ff" providerId="LiveId" clId="{E812DFE3-82EE-425D-AD5E-FBB36A4E9F8B}" dt="2024-01-04T18:07:18.748" v="1566"/>
          <ac:spMkLst>
            <pc:docMk/>
            <pc:sldMk cId="2728529314" sldId="338"/>
            <ac:spMk id="3" creationId="{5B05B495-921D-0163-2CA6-12D93337F54B}"/>
          </ac:spMkLst>
        </pc:spChg>
        <pc:spChg chg="add mod">
          <ac:chgData name="Chathura" userId="060db618a1fa89ff" providerId="LiveId" clId="{E812DFE3-82EE-425D-AD5E-FBB36A4E9F8B}" dt="2024-01-04T18:14:09.263" v="1699" actId="20577"/>
          <ac:spMkLst>
            <pc:docMk/>
            <pc:sldMk cId="2728529314" sldId="338"/>
            <ac:spMk id="5" creationId="{4FC56CB4-0426-72AB-571E-FA58B67ECB2A}"/>
          </ac:spMkLst>
        </pc:spChg>
        <pc:graphicFrameChg chg="mod modGraphic">
          <ac:chgData name="Chathura" userId="060db618a1fa89ff" providerId="LiveId" clId="{E812DFE3-82EE-425D-AD5E-FBB36A4E9F8B}" dt="2024-01-06T14:58:24.414" v="2751" actId="14100"/>
          <ac:graphicFrameMkLst>
            <pc:docMk/>
            <pc:sldMk cId="2728529314" sldId="338"/>
            <ac:graphicFrameMk id="2" creationId="{838857AB-B069-36BE-4A4E-FDB5DE2488C3}"/>
          </ac:graphicFrameMkLst>
        </pc:graphicFrameChg>
      </pc:sldChg>
      <pc:sldChg chg="addSp delSp modSp add mod">
        <pc:chgData name="Chathura" userId="060db618a1fa89ff" providerId="LiveId" clId="{E812DFE3-82EE-425D-AD5E-FBB36A4E9F8B}" dt="2024-01-06T14:54:29.435" v="2673" actId="6549"/>
        <pc:sldMkLst>
          <pc:docMk/>
          <pc:sldMk cId="2326951443" sldId="339"/>
        </pc:sldMkLst>
        <pc:spChg chg="add del mod">
          <ac:chgData name="Chathura" userId="060db618a1fa89ff" providerId="LiveId" clId="{E812DFE3-82EE-425D-AD5E-FBB36A4E9F8B}" dt="2024-01-06T14:18:44.404" v="2233" actId="478"/>
          <ac:spMkLst>
            <pc:docMk/>
            <pc:sldMk cId="2326951443" sldId="339"/>
            <ac:spMk id="2" creationId="{2F0B5AA2-77A2-1460-80A9-26FC75BD3C6E}"/>
          </ac:spMkLst>
        </pc:spChg>
        <pc:spChg chg="mod">
          <ac:chgData name="Chathura" userId="060db618a1fa89ff" providerId="LiveId" clId="{E812DFE3-82EE-425D-AD5E-FBB36A4E9F8B}" dt="2024-01-06T14:17:03.284" v="2193" actId="113"/>
          <ac:spMkLst>
            <pc:docMk/>
            <pc:sldMk cId="2326951443" sldId="339"/>
            <ac:spMk id="4" creationId="{920BBC75-55AB-03FE-6BE0-16DCA48B226B}"/>
          </ac:spMkLst>
        </pc:spChg>
        <pc:spChg chg="add del mod">
          <ac:chgData name="Chathura" userId="060db618a1fa89ff" providerId="LiveId" clId="{E812DFE3-82EE-425D-AD5E-FBB36A4E9F8B}" dt="2024-01-06T14:17:32.678" v="2206"/>
          <ac:spMkLst>
            <pc:docMk/>
            <pc:sldMk cId="2326951443" sldId="339"/>
            <ac:spMk id="5" creationId="{DDC81D08-B6AF-BE43-B07F-AF53050BA29E}"/>
          </ac:spMkLst>
        </pc:spChg>
        <pc:graphicFrameChg chg="add mod modGraphic">
          <ac:chgData name="Chathura" userId="060db618a1fa89ff" providerId="LiveId" clId="{E812DFE3-82EE-425D-AD5E-FBB36A4E9F8B}" dt="2024-01-06T14:54:29.435" v="2673" actId="6549"/>
          <ac:graphicFrameMkLst>
            <pc:docMk/>
            <pc:sldMk cId="2326951443" sldId="339"/>
            <ac:graphicFrameMk id="6" creationId="{682675C0-FFC7-C764-6376-6C91E53BB2A6}"/>
          </ac:graphicFrameMkLst>
        </pc:graphicFrameChg>
        <pc:picChg chg="del">
          <ac:chgData name="Chathura" userId="060db618a1fa89ff" providerId="LiveId" clId="{E812DFE3-82EE-425D-AD5E-FBB36A4E9F8B}" dt="2024-01-06T14:02:08.450" v="1780" actId="478"/>
          <ac:picMkLst>
            <pc:docMk/>
            <pc:sldMk cId="2326951443" sldId="339"/>
            <ac:picMk id="3" creationId="{610697D1-4F05-DBF0-37E5-6492B5BA3D41}"/>
          </ac:picMkLst>
        </pc:picChg>
      </pc:sldChg>
      <pc:sldChg chg="modSp add mod">
        <pc:chgData name="Chathura" userId="060db618a1fa89ff" providerId="LiveId" clId="{E812DFE3-82EE-425D-AD5E-FBB36A4E9F8B}" dt="2024-01-06T14:47:31.319" v="2576" actId="20577"/>
        <pc:sldMkLst>
          <pc:docMk/>
          <pc:sldMk cId="2686991154" sldId="340"/>
        </pc:sldMkLst>
        <pc:spChg chg="mod">
          <ac:chgData name="Chathura" userId="060db618a1fa89ff" providerId="LiveId" clId="{E812DFE3-82EE-425D-AD5E-FBB36A4E9F8B}" dt="2024-01-06T14:47:31.319" v="2576" actId="20577"/>
          <ac:spMkLst>
            <pc:docMk/>
            <pc:sldMk cId="2686991154" sldId="340"/>
            <ac:spMk id="4" creationId="{920BBC75-55AB-03FE-6BE0-16DCA48B226B}"/>
          </ac:spMkLst>
        </pc:spChg>
      </pc:sldChg>
      <pc:sldChg chg="addSp delSp modSp add mod">
        <pc:chgData name="Chathura" userId="060db618a1fa89ff" providerId="LiveId" clId="{E812DFE3-82EE-425D-AD5E-FBB36A4E9F8B}" dt="2024-01-07T04:04:30.317" v="3018" actId="207"/>
        <pc:sldMkLst>
          <pc:docMk/>
          <pc:sldMk cId="1522264287" sldId="341"/>
        </pc:sldMkLst>
        <pc:spChg chg="mod">
          <ac:chgData name="Chathura" userId="060db618a1fa89ff" providerId="LiveId" clId="{E812DFE3-82EE-425D-AD5E-FBB36A4E9F8B}" dt="2024-01-06T14:47:59.771" v="2605" actId="20577"/>
          <ac:spMkLst>
            <pc:docMk/>
            <pc:sldMk cId="1522264287" sldId="341"/>
            <ac:spMk id="4" creationId="{920BBC75-55AB-03FE-6BE0-16DCA48B226B}"/>
          </ac:spMkLst>
        </pc:spChg>
        <pc:spChg chg="add del mod">
          <ac:chgData name="Chathura" userId="060db618a1fa89ff" providerId="LiveId" clId="{E812DFE3-82EE-425D-AD5E-FBB36A4E9F8B}" dt="2024-01-07T04:01:52.675" v="2992" actId="478"/>
          <ac:spMkLst>
            <pc:docMk/>
            <pc:sldMk cId="1522264287" sldId="341"/>
            <ac:spMk id="8" creationId="{DAB8BB73-F61A-6C6A-5E10-6D2269F8C661}"/>
          </ac:spMkLst>
        </pc:spChg>
        <pc:spChg chg="add mod">
          <ac:chgData name="Chathura" userId="060db618a1fa89ff" providerId="LiveId" clId="{E812DFE3-82EE-425D-AD5E-FBB36A4E9F8B}" dt="2024-01-07T04:04:30.317" v="3018" actId="207"/>
          <ac:spMkLst>
            <pc:docMk/>
            <pc:sldMk cId="1522264287" sldId="341"/>
            <ac:spMk id="10" creationId="{18718BDF-0634-2539-50D5-ABB858A255AD}"/>
          </ac:spMkLst>
        </pc:spChg>
        <pc:graphicFrameChg chg="del">
          <ac:chgData name="Chathura" userId="060db618a1fa89ff" providerId="LiveId" clId="{E812DFE3-82EE-425D-AD5E-FBB36A4E9F8B}" dt="2024-01-06T14:48:13.093" v="2606" actId="478"/>
          <ac:graphicFrameMkLst>
            <pc:docMk/>
            <pc:sldMk cId="1522264287" sldId="341"/>
            <ac:graphicFrameMk id="6" creationId="{682675C0-FFC7-C764-6376-6C91E53BB2A6}"/>
          </ac:graphicFrameMkLst>
        </pc:graphicFrameChg>
        <pc:picChg chg="add del mod">
          <ac:chgData name="Chathura" userId="060db618a1fa89ff" providerId="LiveId" clId="{E812DFE3-82EE-425D-AD5E-FBB36A4E9F8B}" dt="2024-01-06T16:19:33.899" v="2955" actId="478"/>
          <ac:picMkLst>
            <pc:docMk/>
            <pc:sldMk cId="1522264287" sldId="341"/>
            <ac:picMk id="3" creationId="{A163E18F-3953-BC21-3697-DD0BEABADBF6}"/>
          </ac:picMkLst>
        </pc:picChg>
        <pc:picChg chg="add del mod">
          <ac:chgData name="Chathura" userId="060db618a1fa89ff" providerId="LiveId" clId="{E812DFE3-82EE-425D-AD5E-FBB36A4E9F8B}" dt="2024-01-07T04:01:46.801" v="2990" actId="478"/>
          <ac:picMkLst>
            <pc:docMk/>
            <pc:sldMk cId="1522264287" sldId="341"/>
            <ac:picMk id="2050" creationId="{773C8696-608F-6B1F-76D8-799F023367FD}"/>
          </ac:picMkLst>
        </pc:picChg>
        <pc:picChg chg="add del mod">
          <ac:chgData name="Chathura" userId="060db618a1fa89ff" providerId="LiveId" clId="{E812DFE3-82EE-425D-AD5E-FBB36A4E9F8B}" dt="2024-01-06T16:19:19.337" v="2951" actId="478"/>
          <ac:picMkLst>
            <pc:docMk/>
            <pc:sldMk cId="1522264287" sldId="341"/>
            <ac:picMk id="2052" creationId="{6F1CD175-1AA0-2D62-656C-71A14E2B83F9}"/>
          </ac:picMkLst>
        </pc:picChg>
        <pc:picChg chg="add del mod">
          <ac:chgData name="Chathura" userId="060db618a1fa89ff" providerId="LiveId" clId="{E812DFE3-82EE-425D-AD5E-FBB36A4E9F8B}" dt="2024-01-07T04:01:44.613" v="2989" actId="478"/>
          <ac:picMkLst>
            <pc:docMk/>
            <pc:sldMk cId="1522264287" sldId="341"/>
            <ac:picMk id="2054" creationId="{536AC94E-77FC-6B0A-DE0D-22E2385B9FAB}"/>
          </ac:picMkLst>
        </pc:picChg>
      </pc:sldChg>
      <pc:sldChg chg="addSp delSp modSp add mod ord">
        <pc:chgData name="Chathura" userId="060db618a1fa89ff" providerId="LiveId" clId="{E812DFE3-82EE-425D-AD5E-FBB36A4E9F8B}" dt="2024-01-07T04:07:48.226" v="3050"/>
        <pc:sldMkLst>
          <pc:docMk/>
          <pc:sldMk cId="1569057308" sldId="342"/>
        </pc:sldMkLst>
        <pc:spChg chg="mod">
          <ac:chgData name="Chathura" userId="060db618a1fa89ff" providerId="LiveId" clId="{E812DFE3-82EE-425D-AD5E-FBB36A4E9F8B}" dt="2024-01-07T04:07:39.854" v="3046" actId="1076"/>
          <ac:spMkLst>
            <pc:docMk/>
            <pc:sldMk cId="1569057308" sldId="342"/>
            <ac:spMk id="8" creationId="{DAB8BB73-F61A-6C6A-5E10-6D2269F8C661}"/>
          </ac:spMkLst>
        </pc:spChg>
        <pc:picChg chg="add del mod">
          <ac:chgData name="Chathura" userId="060db618a1fa89ff" providerId="LiveId" clId="{E812DFE3-82EE-425D-AD5E-FBB36A4E9F8B}" dt="2024-01-07T04:07:04.925" v="3037" actId="21"/>
          <ac:picMkLst>
            <pc:docMk/>
            <pc:sldMk cId="1569057308" sldId="342"/>
            <ac:picMk id="2" creationId="{073CE1B0-1AF7-15E1-D6EA-9198CB5886C4}"/>
          </ac:picMkLst>
        </pc:picChg>
        <pc:picChg chg="mod">
          <ac:chgData name="Chathura" userId="060db618a1fa89ff" providerId="LiveId" clId="{E812DFE3-82EE-425D-AD5E-FBB36A4E9F8B}" dt="2024-01-07T04:05:48.051" v="3026" actId="14100"/>
          <ac:picMkLst>
            <pc:docMk/>
            <pc:sldMk cId="1569057308" sldId="342"/>
            <ac:picMk id="2050" creationId="{773C8696-608F-6B1F-76D8-799F023367FD}"/>
          </ac:picMkLst>
        </pc:picChg>
        <pc:picChg chg="mod">
          <ac:chgData name="Chathura" userId="060db618a1fa89ff" providerId="LiveId" clId="{E812DFE3-82EE-425D-AD5E-FBB36A4E9F8B}" dt="2024-01-07T04:05:38.702" v="3025" actId="14100"/>
          <ac:picMkLst>
            <pc:docMk/>
            <pc:sldMk cId="1569057308" sldId="342"/>
            <ac:picMk id="2054" creationId="{536AC94E-77FC-6B0A-DE0D-22E2385B9FAB}"/>
          </ac:picMkLst>
        </pc:picChg>
      </pc:sldChg>
      <pc:sldChg chg="addSp delSp modSp add mod">
        <pc:chgData name="Chathura" userId="060db618a1fa89ff" providerId="LiveId" clId="{E812DFE3-82EE-425D-AD5E-FBB36A4E9F8B}" dt="2024-01-07T04:07:23.317" v="3044" actId="14100"/>
        <pc:sldMkLst>
          <pc:docMk/>
          <pc:sldMk cId="3710444472" sldId="343"/>
        </pc:sldMkLst>
        <pc:spChg chg="del">
          <ac:chgData name="Chathura" userId="060db618a1fa89ff" providerId="LiveId" clId="{E812DFE3-82EE-425D-AD5E-FBB36A4E9F8B}" dt="2024-01-07T04:05:06.615" v="3020" actId="478"/>
          <ac:spMkLst>
            <pc:docMk/>
            <pc:sldMk cId="3710444472" sldId="343"/>
            <ac:spMk id="10" creationId="{18718BDF-0634-2539-50D5-ABB858A255AD}"/>
          </ac:spMkLst>
        </pc:spChg>
        <pc:picChg chg="add del mod">
          <ac:chgData name="Chathura" userId="060db618a1fa89ff" providerId="LiveId" clId="{E812DFE3-82EE-425D-AD5E-FBB36A4E9F8B}" dt="2024-01-07T04:06:10.473" v="3030" actId="21"/>
          <ac:picMkLst>
            <pc:docMk/>
            <pc:sldMk cId="3710444472" sldId="343"/>
            <ac:picMk id="3" creationId="{412B64F9-3025-CF95-A911-64CCCCE8FF0B}"/>
          </ac:picMkLst>
        </pc:picChg>
        <pc:picChg chg="add mod">
          <ac:chgData name="Chathura" userId="060db618a1fa89ff" providerId="LiveId" clId="{E812DFE3-82EE-425D-AD5E-FBB36A4E9F8B}" dt="2024-01-07T04:07:23.317" v="3044" actId="14100"/>
          <ac:picMkLst>
            <pc:docMk/>
            <pc:sldMk cId="3710444472" sldId="343"/>
            <ac:picMk id="5" creationId="{76010C7D-3B2C-227F-7F87-15211357B544}"/>
          </ac:picMkLst>
        </pc:picChg>
        <pc:picChg chg="add mod">
          <ac:chgData name="Chathura" userId="060db618a1fa89ff" providerId="LiveId" clId="{E812DFE3-82EE-425D-AD5E-FBB36A4E9F8B}" dt="2024-01-07T04:07:16.659" v="3042" actId="14100"/>
          <ac:picMkLst>
            <pc:docMk/>
            <pc:sldMk cId="3710444472" sldId="343"/>
            <ac:picMk id="3074" creationId="{92C0105B-2829-67BA-03E8-92171F50C119}"/>
          </ac:picMkLst>
        </pc:picChg>
      </pc:sldChg>
      <pc:sldChg chg="delSp modSp add mod">
        <pc:chgData name="Chathura" userId="060db618a1fa89ff" providerId="LiveId" clId="{E812DFE3-82EE-425D-AD5E-FBB36A4E9F8B}" dt="2024-01-07T04:23:04.759" v="3304" actId="108"/>
        <pc:sldMkLst>
          <pc:docMk/>
          <pc:sldMk cId="759980515" sldId="344"/>
        </pc:sldMkLst>
        <pc:spChg chg="mod">
          <ac:chgData name="Chathura" userId="060db618a1fa89ff" providerId="LiveId" clId="{E812DFE3-82EE-425D-AD5E-FBB36A4E9F8B}" dt="2024-01-07T04:20:03.285" v="3087" actId="20577"/>
          <ac:spMkLst>
            <pc:docMk/>
            <pc:sldMk cId="759980515" sldId="344"/>
            <ac:spMk id="4" creationId="{920BBC75-55AB-03FE-6BE0-16DCA48B226B}"/>
          </ac:spMkLst>
        </pc:spChg>
        <pc:spChg chg="mod">
          <ac:chgData name="Chathura" userId="060db618a1fa89ff" providerId="LiveId" clId="{E812DFE3-82EE-425D-AD5E-FBB36A4E9F8B}" dt="2024-01-07T04:23:04.759" v="3304" actId="108"/>
          <ac:spMkLst>
            <pc:docMk/>
            <pc:sldMk cId="759980515" sldId="344"/>
            <ac:spMk id="8" creationId="{DAB8BB73-F61A-6C6A-5E10-6D2269F8C661}"/>
          </ac:spMkLst>
        </pc:spChg>
        <pc:picChg chg="del">
          <ac:chgData name="Chathura" userId="060db618a1fa89ff" providerId="LiveId" clId="{E812DFE3-82EE-425D-AD5E-FBB36A4E9F8B}" dt="2024-01-07T04:08:16.202" v="3053" actId="478"/>
          <ac:picMkLst>
            <pc:docMk/>
            <pc:sldMk cId="759980515" sldId="344"/>
            <ac:picMk id="2050" creationId="{773C8696-608F-6B1F-76D8-799F023367FD}"/>
          </ac:picMkLst>
        </pc:picChg>
        <pc:picChg chg="del">
          <ac:chgData name="Chathura" userId="060db618a1fa89ff" providerId="LiveId" clId="{E812DFE3-82EE-425D-AD5E-FBB36A4E9F8B}" dt="2024-01-07T04:08:12.822" v="3052" actId="478"/>
          <ac:picMkLst>
            <pc:docMk/>
            <pc:sldMk cId="759980515" sldId="344"/>
            <ac:picMk id="2054" creationId="{536AC94E-77FC-6B0A-DE0D-22E2385B9FAB}"/>
          </ac:picMkLst>
        </pc:picChg>
      </pc:sldChg>
      <pc:sldChg chg="modSp add mod">
        <pc:chgData name="Chathura" userId="060db618a1fa89ff" providerId="LiveId" clId="{E812DFE3-82EE-425D-AD5E-FBB36A4E9F8B}" dt="2024-01-07T04:32:13.472" v="3335" actId="108"/>
        <pc:sldMkLst>
          <pc:docMk/>
          <pc:sldMk cId="584248509" sldId="345"/>
        </pc:sldMkLst>
        <pc:spChg chg="mod">
          <ac:chgData name="Chathura" userId="060db618a1fa89ff" providerId="LiveId" clId="{E812DFE3-82EE-425D-AD5E-FBB36A4E9F8B}" dt="2024-01-07T04:30:50.885" v="3328" actId="20577"/>
          <ac:spMkLst>
            <pc:docMk/>
            <pc:sldMk cId="584248509" sldId="345"/>
            <ac:spMk id="4" creationId="{920BBC75-55AB-03FE-6BE0-16DCA48B226B}"/>
          </ac:spMkLst>
        </pc:spChg>
        <pc:spChg chg="mod">
          <ac:chgData name="Chathura" userId="060db618a1fa89ff" providerId="LiveId" clId="{E812DFE3-82EE-425D-AD5E-FBB36A4E9F8B}" dt="2024-01-07T04:32:13.472" v="3335" actId="108"/>
          <ac:spMkLst>
            <pc:docMk/>
            <pc:sldMk cId="584248509" sldId="345"/>
            <ac:spMk id="8" creationId="{DAB8BB73-F61A-6C6A-5E10-6D2269F8C661}"/>
          </ac:spMkLst>
        </pc:spChg>
      </pc:sldChg>
      <pc:sldChg chg="modSp add mod">
        <pc:chgData name="Chathura" userId="060db618a1fa89ff" providerId="LiveId" clId="{E812DFE3-82EE-425D-AD5E-FBB36A4E9F8B}" dt="2024-01-07T04:37:46.196" v="3454" actId="20577"/>
        <pc:sldMkLst>
          <pc:docMk/>
          <pc:sldMk cId="3413149807" sldId="346"/>
        </pc:sldMkLst>
        <pc:spChg chg="mod">
          <ac:chgData name="Chathura" userId="060db618a1fa89ff" providerId="LiveId" clId="{E812DFE3-82EE-425D-AD5E-FBB36A4E9F8B}" dt="2024-01-07T04:37:46.196" v="3454" actId="20577"/>
          <ac:spMkLst>
            <pc:docMk/>
            <pc:sldMk cId="3413149807" sldId="346"/>
            <ac:spMk id="4" creationId="{920BBC75-55AB-03FE-6BE0-16DCA48B226B}"/>
          </ac:spMkLst>
        </pc:spChg>
        <pc:spChg chg="mod">
          <ac:chgData name="Chathura" userId="060db618a1fa89ff" providerId="LiveId" clId="{E812DFE3-82EE-425D-AD5E-FBB36A4E9F8B}" dt="2024-01-07T04:32:56.449" v="3372" actId="6549"/>
          <ac:spMkLst>
            <pc:docMk/>
            <pc:sldMk cId="3413149807" sldId="346"/>
            <ac:spMk id="7" creationId="{F0D4D023-187F-1C04-97A2-8DA6D64A0D55}"/>
          </ac:spMkLst>
        </pc:spChg>
        <pc:spChg chg="mod">
          <ac:chgData name="Chathura" userId="060db618a1fa89ff" providerId="LiveId" clId="{E812DFE3-82EE-425D-AD5E-FBB36A4E9F8B}" dt="2024-01-07T04:36:59.948" v="3432" actId="113"/>
          <ac:spMkLst>
            <pc:docMk/>
            <pc:sldMk cId="3413149807" sldId="346"/>
            <ac:spMk id="8" creationId="{DAB8BB73-F61A-6C6A-5E10-6D2269F8C661}"/>
          </ac:spMkLst>
        </pc:spChg>
      </pc:sldChg>
      <pc:sldChg chg="addSp delSp modSp add mod">
        <pc:chgData name="Chathura" userId="060db618a1fa89ff" providerId="LiveId" clId="{E812DFE3-82EE-425D-AD5E-FBB36A4E9F8B}" dt="2024-01-07T04:49:24.087" v="3489" actId="115"/>
        <pc:sldMkLst>
          <pc:docMk/>
          <pc:sldMk cId="2724334661" sldId="347"/>
        </pc:sldMkLst>
        <pc:spChg chg="add mod">
          <ac:chgData name="Chathura" userId="060db618a1fa89ff" providerId="LiveId" clId="{E812DFE3-82EE-425D-AD5E-FBB36A4E9F8B}" dt="2024-01-07T04:49:24.087" v="3489" actId="115"/>
          <ac:spMkLst>
            <pc:docMk/>
            <pc:sldMk cId="2724334661" sldId="347"/>
            <ac:spMk id="3" creationId="{883A5B96-715E-086E-0B49-0F0454889041}"/>
          </ac:spMkLst>
        </pc:spChg>
        <pc:spChg chg="del mod">
          <ac:chgData name="Chathura" userId="060db618a1fa89ff" providerId="LiveId" clId="{E812DFE3-82EE-425D-AD5E-FBB36A4E9F8B}" dt="2024-01-07T04:38:01.790" v="3457"/>
          <ac:spMkLst>
            <pc:docMk/>
            <pc:sldMk cId="2724334661" sldId="347"/>
            <ac:spMk id="8" creationId="{DAB8BB73-F61A-6C6A-5E10-6D2269F8C661}"/>
          </ac:spMkLst>
        </pc:spChg>
      </pc:sldChg>
      <pc:sldChg chg="addSp delSp modSp add mod">
        <pc:chgData name="Chathura" userId="060db618a1fa89ff" providerId="LiveId" clId="{E812DFE3-82EE-425D-AD5E-FBB36A4E9F8B}" dt="2024-01-07T04:51:31.967" v="3501" actId="14100"/>
        <pc:sldMkLst>
          <pc:docMk/>
          <pc:sldMk cId="3767019670" sldId="348"/>
        </pc:sldMkLst>
        <pc:spChg chg="add del">
          <ac:chgData name="Chathura" userId="060db618a1fa89ff" providerId="LiveId" clId="{E812DFE3-82EE-425D-AD5E-FBB36A4E9F8B}" dt="2024-01-07T04:50:09.105" v="3492" actId="478"/>
          <ac:spMkLst>
            <pc:docMk/>
            <pc:sldMk cId="3767019670" sldId="348"/>
            <ac:spMk id="2" creationId="{5F05E537-B318-DD46-E720-3AC1C1461063}"/>
          </ac:spMkLst>
        </pc:spChg>
        <pc:spChg chg="del mod">
          <ac:chgData name="Chathura" userId="060db618a1fa89ff" providerId="LiveId" clId="{E812DFE3-82EE-425D-AD5E-FBB36A4E9F8B}" dt="2024-01-07T04:49:59.233" v="3490" actId="478"/>
          <ac:spMkLst>
            <pc:docMk/>
            <pc:sldMk cId="3767019670" sldId="348"/>
            <ac:spMk id="3" creationId="{883A5B96-715E-086E-0B49-0F0454889041}"/>
          </ac:spMkLst>
        </pc:spChg>
        <pc:spChg chg="add del">
          <ac:chgData name="Chathura" userId="060db618a1fa89ff" providerId="LiveId" clId="{E812DFE3-82EE-425D-AD5E-FBB36A4E9F8B}" dt="2024-01-07T04:50:11.277" v="3494"/>
          <ac:spMkLst>
            <pc:docMk/>
            <pc:sldMk cId="3767019670" sldId="348"/>
            <ac:spMk id="5" creationId="{DEB06F77-0BFD-A747-9616-96B838FE80D7}"/>
          </ac:spMkLst>
        </pc:spChg>
        <pc:spChg chg="add">
          <ac:chgData name="Chathura" userId="060db618a1fa89ff" providerId="LiveId" clId="{E812DFE3-82EE-425D-AD5E-FBB36A4E9F8B}" dt="2024-01-07T04:51:15.938" v="3495"/>
          <ac:spMkLst>
            <pc:docMk/>
            <pc:sldMk cId="3767019670" sldId="348"/>
            <ac:spMk id="6" creationId="{E7454C17-34A1-0BC7-2DE3-AE7B164CEF9D}"/>
          </ac:spMkLst>
        </pc:spChg>
        <pc:spChg chg="add del mod">
          <ac:chgData name="Chathura" userId="060db618a1fa89ff" providerId="LiveId" clId="{E812DFE3-82EE-425D-AD5E-FBB36A4E9F8B}" dt="2024-01-07T04:51:22.647" v="3497"/>
          <ac:spMkLst>
            <pc:docMk/>
            <pc:sldMk cId="3767019670" sldId="348"/>
            <ac:spMk id="8" creationId="{BD7A7ED4-A613-6B62-9C94-1B6D137914A9}"/>
          </ac:spMkLst>
        </pc:spChg>
        <pc:picChg chg="add mod">
          <ac:chgData name="Chathura" userId="060db618a1fa89ff" providerId="LiveId" clId="{E812DFE3-82EE-425D-AD5E-FBB36A4E9F8B}" dt="2024-01-07T04:51:31.967" v="3501" actId="14100"/>
          <ac:picMkLst>
            <pc:docMk/>
            <pc:sldMk cId="3767019670" sldId="348"/>
            <ac:picMk id="9" creationId="{6BC46EB5-33AD-6A94-F9D9-41FF33B7E32F}"/>
          </ac:picMkLst>
        </pc:picChg>
      </pc:sldChg>
      <pc:sldChg chg="addSp delSp modSp add mod">
        <pc:chgData name="Chathura" userId="060db618a1fa89ff" providerId="LiveId" clId="{E812DFE3-82EE-425D-AD5E-FBB36A4E9F8B}" dt="2024-01-07T05:01:54.491" v="3620" actId="207"/>
        <pc:sldMkLst>
          <pc:docMk/>
          <pc:sldMk cId="619740736" sldId="349"/>
        </pc:sldMkLst>
        <pc:spChg chg="add mod">
          <ac:chgData name="Chathura" userId="060db618a1fa89ff" providerId="LiveId" clId="{E812DFE3-82EE-425D-AD5E-FBB36A4E9F8B}" dt="2024-01-07T04:59:46.272" v="3590"/>
          <ac:spMkLst>
            <pc:docMk/>
            <pc:sldMk cId="619740736" sldId="349"/>
            <ac:spMk id="3" creationId="{E83833ED-8A15-8263-924F-29958CA2A669}"/>
          </ac:spMkLst>
        </pc:spChg>
        <pc:spChg chg="mod">
          <ac:chgData name="Chathura" userId="060db618a1fa89ff" providerId="LiveId" clId="{E812DFE3-82EE-425D-AD5E-FBB36A4E9F8B}" dt="2024-01-07T05:01:54.491" v="3620" actId="207"/>
          <ac:spMkLst>
            <pc:docMk/>
            <pc:sldMk cId="619740736" sldId="349"/>
            <ac:spMk id="4" creationId="{920BBC75-55AB-03FE-6BE0-16DCA48B226B}"/>
          </ac:spMkLst>
        </pc:spChg>
        <pc:spChg chg="add mod">
          <ac:chgData name="Chathura" userId="060db618a1fa89ff" providerId="LiveId" clId="{E812DFE3-82EE-425D-AD5E-FBB36A4E9F8B}" dt="2024-01-07T05:00:33.254" v="3601" actId="1076"/>
          <ac:spMkLst>
            <pc:docMk/>
            <pc:sldMk cId="619740736" sldId="349"/>
            <ac:spMk id="8" creationId="{F6C007E7-28E5-2C11-72AE-C9FDAFCEF8EA}"/>
          </ac:spMkLst>
        </pc:spChg>
        <pc:spChg chg="add mod">
          <ac:chgData name="Chathura" userId="060db618a1fa89ff" providerId="LiveId" clId="{E812DFE3-82EE-425D-AD5E-FBB36A4E9F8B}" dt="2024-01-07T05:01:45.044" v="3618" actId="207"/>
          <ac:spMkLst>
            <pc:docMk/>
            <pc:sldMk cId="619740736" sldId="349"/>
            <ac:spMk id="10" creationId="{743AF9C1-0442-7131-AE6A-E5E587B3366E}"/>
          </ac:spMkLst>
        </pc:spChg>
        <pc:picChg chg="del">
          <ac:chgData name="Chathura" userId="060db618a1fa89ff" providerId="LiveId" clId="{E812DFE3-82EE-425D-AD5E-FBB36A4E9F8B}" dt="2024-01-07T04:52:48.820" v="3542" actId="478"/>
          <ac:picMkLst>
            <pc:docMk/>
            <pc:sldMk cId="619740736" sldId="349"/>
            <ac:picMk id="9" creationId="{6BC46EB5-33AD-6A94-F9D9-41FF33B7E32F}"/>
          </ac:picMkLst>
        </pc:picChg>
      </pc:sldChg>
      <pc:sldChg chg="add">
        <pc:chgData name="Chathura" userId="060db618a1fa89ff" providerId="LiveId" clId="{E812DFE3-82EE-425D-AD5E-FBB36A4E9F8B}" dt="2024-01-07T05:02:04.758" v="3621" actId="2890"/>
        <pc:sldMkLst>
          <pc:docMk/>
          <pc:sldMk cId="323846622" sldId="350"/>
        </pc:sldMkLst>
      </pc:sldChg>
      <pc:sldChg chg="addSp delSp modSp add mod">
        <pc:chgData name="Chathura" userId="060db618a1fa89ff" providerId="LiveId" clId="{E812DFE3-82EE-425D-AD5E-FBB36A4E9F8B}" dt="2024-01-07T05:04:47.170" v="3665" actId="20577"/>
        <pc:sldMkLst>
          <pc:docMk/>
          <pc:sldMk cId="1347956043" sldId="351"/>
        </pc:sldMkLst>
        <pc:spChg chg="del">
          <ac:chgData name="Chathura" userId="060db618a1fa89ff" providerId="LiveId" clId="{E812DFE3-82EE-425D-AD5E-FBB36A4E9F8B}" dt="2024-01-07T05:02:28.307" v="3623" actId="478"/>
          <ac:spMkLst>
            <pc:docMk/>
            <pc:sldMk cId="1347956043" sldId="351"/>
            <ac:spMk id="3" creationId="{E83833ED-8A15-8263-924F-29958CA2A669}"/>
          </ac:spMkLst>
        </pc:spChg>
        <pc:spChg chg="del">
          <ac:chgData name="Chathura" userId="060db618a1fa89ff" providerId="LiveId" clId="{E812DFE3-82EE-425D-AD5E-FBB36A4E9F8B}" dt="2024-01-07T05:02:42.090" v="3626" actId="478"/>
          <ac:spMkLst>
            <pc:docMk/>
            <pc:sldMk cId="1347956043" sldId="351"/>
            <ac:spMk id="4" creationId="{920BBC75-55AB-03FE-6BE0-16DCA48B226B}"/>
          </ac:spMkLst>
        </pc:spChg>
        <pc:spChg chg="add mod">
          <ac:chgData name="Chathura" userId="060db618a1fa89ff" providerId="LiveId" clId="{E812DFE3-82EE-425D-AD5E-FBB36A4E9F8B}" dt="2024-01-07T05:04:47.170" v="3665" actId="20577"/>
          <ac:spMkLst>
            <pc:docMk/>
            <pc:sldMk cId="1347956043" sldId="351"/>
            <ac:spMk id="5" creationId="{F5D6EF4D-0242-351D-F045-20772B421AAA}"/>
          </ac:spMkLst>
        </pc:spChg>
        <pc:spChg chg="del">
          <ac:chgData name="Chathura" userId="060db618a1fa89ff" providerId="LiveId" clId="{E812DFE3-82EE-425D-AD5E-FBB36A4E9F8B}" dt="2024-01-07T05:02:31.523" v="3624" actId="478"/>
          <ac:spMkLst>
            <pc:docMk/>
            <pc:sldMk cId="1347956043" sldId="351"/>
            <ac:spMk id="8" creationId="{F6C007E7-28E5-2C11-72AE-C9FDAFCEF8EA}"/>
          </ac:spMkLst>
        </pc:spChg>
        <pc:spChg chg="del">
          <ac:chgData name="Chathura" userId="060db618a1fa89ff" providerId="LiveId" clId="{E812DFE3-82EE-425D-AD5E-FBB36A4E9F8B}" dt="2024-01-07T05:02:34.106" v="3625" actId="478"/>
          <ac:spMkLst>
            <pc:docMk/>
            <pc:sldMk cId="1347956043" sldId="351"/>
            <ac:spMk id="10" creationId="{743AF9C1-0442-7131-AE6A-E5E587B3366E}"/>
          </ac:spMkLst>
        </pc:spChg>
      </pc:sldChg>
      <pc:sldChg chg="modSp add mod">
        <pc:chgData name="Chathura" userId="060db618a1fa89ff" providerId="LiveId" clId="{E812DFE3-82EE-425D-AD5E-FBB36A4E9F8B}" dt="2024-01-07T05:05:53.874" v="3689" actId="2711"/>
        <pc:sldMkLst>
          <pc:docMk/>
          <pc:sldMk cId="3903661657" sldId="352"/>
        </pc:sldMkLst>
        <pc:spChg chg="mod">
          <ac:chgData name="Chathura" userId="060db618a1fa89ff" providerId="LiveId" clId="{E812DFE3-82EE-425D-AD5E-FBB36A4E9F8B}" dt="2024-01-07T05:05:53.874" v="3689" actId="2711"/>
          <ac:spMkLst>
            <pc:docMk/>
            <pc:sldMk cId="3903661657" sldId="352"/>
            <ac:spMk id="5" creationId="{F5D6EF4D-0242-351D-F045-20772B421AAA}"/>
          </ac:spMkLst>
        </pc:spChg>
      </pc:sldChg>
      <pc:sldChg chg="modSp add mod">
        <pc:chgData name="Chathura" userId="060db618a1fa89ff" providerId="LiveId" clId="{E812DFE3-82EE-425D-AD5E-FBB36A4E9F8B}" dt="2024-01-07T05:07:39.944" v="3716" actId="179"/>
        <pc:sldMkLst>
          <pc:docMk/>
          <pc:sldMk cId="2852981767" sldId="353"/>
        </pc:sldMkLst>
        <pc:spChg chg="mod">
          <ac:chgData name="Chathura" userId="060db618a1fa89ff" providerId="LiveId" clId="{E812DFE3-82EE-425D-AD5E-FBB36A4E9F8B}" dt="2024-01-07T05:07:39.944" v="3716" actId="179"/>
          <ac:spMkLst>
            <pc:docMk/>
            <pc:sldMk cId="2852981767" sldId="353"/>
            <ac:spMk id="5" creationId="{F5D6EF4D-0242-351D-F045-20772B421AAA}"/>
          </ac:spMkLst>
        </pc:spChg>
      </pc:sldChg>
      <pc:sldMasterChg chg="del delSldLayout">
        <pc:chgData name="Chathura" userId="060db618a1fa89ff" providerId="LiveId" clId="{E812DFE3-82EE-425D-AD5E-FBB36A4E9F8B}" dt="2024-01-04T15:05:41.793" v="410" actId="2696"/>
        <pc:sldMasterMkLst>
          <pc:docMk/>
          <pc:sldMasterMk cId="3800663427" sldId="2147483648"/>
        </pc:sldMasterMkLst>
        <pc:sldLayoutChg chg="del">
          <pc:chgData name="Chathura" userId="060db618a1fa89ff" providerId="LiveId" clId="{E812DFE3-82EE-425D-AD5E-FBB36A4E9F8B}" dt="2024-01-04T15:05:41.793" v="410" actId="2696"/>
          <pc:sldLayoutMkLst>
            <pc:docMk/>
            <pc:sldMasterMk cId="3800663427" sldId="2147483648"/>
            <pc:sldLayoutMk cId="1641905943" sldId="2147483649"/>
          </pc:sldLayoutMkLst>
        </pc:sldLayoutChg>
        <pc:sldLayoutChg chg="del">
          <pc:chgData name="Chathura" userId="060db618a1fa89ff" providerId="LiveId" clId="{E812DFE3-82EE-425D-AD5E-FBB36A4E9F8B}" dt="2024-01-04T15:05:41.793" v="410" actId="2696"/>
          <pc:sldLayoutMkLst>
            <pc:docMk/>
            <pc:sldMasterMk cId="3800663427" sldId="2147483648"/>
            <pc:sldLayoutMk cId="88937860" sldId="2147483650"/>
          </pc:sldLayoutMkLst>
        </pc:sldLayoutChg>
        <pc:sldLayoutChg chg="del">
          <pc:chgData name="Chathura" userId="060db618a1fa89ff" providerId="LiveId" clId="{E812DFE3-82EE-425D-AD5E-FBB36A4E9F8B}" dt="2024-01-04T15:05:41.793" v="410" actId="2696"/>
          <pc:sldLayoutMkLst>
            <pc:docMk/>
            <pc:sldMasterMk cId="3800663427" sldId="2147483648"/>
            <pc:sldLayoutMk cId="2727537412" sldId="2147483651"/>
          </pc:sldLayoutMkLst>
        </pc:sldLayoutChg>
        <pc:sldLayoutChg chg="del">
          <pc:chgData name="Chathura" userId="060db618a1fa89ff" providerId="LiveId" clId="{E812DFE3-82EE-425D-AD5E-FBB36A4E9F8B}" dt="2024-01-04T15:05:41.793" v="410" actId="2696"/>
          <pc:sldLayoutMkLst>
            <pc:docMk/>
            <pc:sldMasterMk cId="3800663427" sldId="2147483648"/>
            <pc:sldLayoutMk cId="2764349753" sldId="2147483652"/>
          </pc:sldLayoutMkLst>
        </pc:sldLayoutChg>
        <pc:sldLayoutChg chg="del">
          <pc:chgData name="Chathura" userId="060db618a1fa89ff" providerId="LiveId" clId="{E812DFE3-82EE-425D-AD5E-FBB36A4E9F8B}" dt="2024-01-04T15:05:41.793" v="410" actId="2696"/>
          <pc:sldLayoutMkLst>
            <pc:docMk/>
            <pc:sldMasterMk cId="3800663427" sldId="2147483648"/>
            <pc:sldLayoutMk cId="2904703974" sldId="2147483653"/>
          </pc:sldLayoutMkLst>
        </pc:sldLayoutChg>
        <pc:sldLayoutChg chg="del">
          <pc:chgData name="Chathura" userId="060db618a1fa89ff" providerId="LiveId" clId="{E812DFE3-82EE-425D-AD5E-FBB36A4E9F8B}" dt="2024-01-04T15:05:41.793" v="410" actId="2696"/>
          <pc:sldLayoutMkLst>
            <pc:docMk/>
            <pc:sldMasterMk cId="3800663427" sldId="2147483648"/>
            <pc:sldLayoutMk cId="2521704436" sldId="2147483654"/>
          </pc:sldLayoutMkLst>
        </pc:sldLayoutChg>
        <pc:sldLayoutChg chg="del">
          <pc:chgData name="Chathura" userId="060db618a1fa89ff" providerId="LiveId" clId="{E812DFE3-82EE-425D-AD5E-FBB36A4E9F8B}" dt="2024-01-04T15:05:41.793" v="410" actId="2696"/>
          <pc:sldLayoutMkLst>
            <pc:docMk/>
            <pc:sldMasterMk cId="3800663427" sldId="2147483648"/>
            <pc:sldLayoutMk cId="1351432100" sldId="2147483655"/>
          </pc:sldLayoutMkLst>
        </pc:sldLayoutChg>
        <pc:sldLayoutChg chg="del">
          <pc:chgData name="Chathura" userId="060db618a1fa89ff" providerId="LiveId" clId="{E812DFE3-82EE-425D-AD5E-FBB36A4E9F8B}" dt="2024-01-04T15:05:41.793" v="410" actId="2696"/>
          <pc:sldLayoutMkLst>
            <pc:docMk/>
            <pc:sldMasterMk cId="3800663427" sldId="2147483648"/>
            <pc:sldLayoutMk cId="1867587848" sldId="2147483656"/>
          </pc:sldLayoutMkLst>
        </pc:sldLayoutChg>
        <pc:sldLayoutChg chg="del">
          <pc:chgData name="Chathura" userId="060db618a1fa89ff" providerId="LiveId" clId="{E812DFE3-82EE-425D-AD5E-FBB36A4E9F8B}" dt="2024-01-04T15:05:41.793" v="410" actId="2696"/>
          <pc:sldLayoutMkLst>
            <pc:docMk/>
            <pc:sldMasterMk cId="3800663427" sldId="2147483648"/>
            <pc:sldLayoutMk cId="4180982544" sldId="2147483657"/>
          </pc:sldLayoutMkLst>
        </pc:sldLayoutChg>
        <pc:sldLayoutChg chg="del">
          <pc:chgData name="Chathura" userId="060db618a1fa89ff" providerId="LiveId" clId="{E812DFE3-82EE-425D-AD5E-FBB36A4E9F8B}" dt="2024-01-04T15:05:41.793" v="410" actId="2696"/>
          <pc:sldLayoutMkLst>
            <pc:docMk/>
            <pc:sldMasterMk cId="3800663427" sldId="2147483648"/>
            <pc:sldLayoutMk cId="3611878727" sldId="2147483658"/>
          </pc:sldLayoutMkLst>
        </pc:sldLayoutChg>
        <pc:sldLayoutChg chg="del">
          <pc:chgData name="Chathura" userId="060db618a1fa89ff" providerId="LiveId" clId="{E812DFE3-82EE-425D-AD5E-FBB36A4E9F8B}" dt="2024-01-04T15:05:41.793" v="410" actId="2696"/>
          <pc:sldLayoutMkLst>
            <pc:docMk/>
            <pc:sldMasterMk cId="3800663427" sldId="2147483648"/>
            <pc:sldLayoutMk cId="3724209103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3A07B-12DB-4212-9016-DEC3CACB1E02}" type="datetimeFigureOut">
              <a:rPr lang="en-IN" smtClean="0"/>
              <a:t>04-01-2024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A82BB-688A-4277-BC45-4B3B113FB6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6615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0454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2445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75873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31989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0953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75688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31339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32337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64878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6941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9291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5899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9865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1919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4007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1212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988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8622ee9017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8622ee9017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8949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578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chemeClr val="accent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6342800" y="3079200"/>
            <a:ext cx="5849200" cy="37788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9" name="Google Shape;39;p3"/>
          <p:cNvGrpSpPr/>
          <p:nvPr/>
        </p:nvGrpSpPr>
        <p:grpSpPr>
          <a:xfrm>
            <a:off x="7458922" y="5281487"/>
            <a:ext cx="3880193" cy="1576453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265532" y="3"/>
            <a:ext cx="3727219" cy="1444411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7" name="Google Shape;47;p3"/>
          <p:cNvSpPr txBox="1">
            <a:spLocks noGrp="1"/>
          </p:cNvSpPr>
          <p:nvPr>
            <p:ph type="title"/>
          </p:nvPr>
        </p:nvSpPr>
        <p:spPr>
          <a:xfrm>
            <a:off x="2518245" y="2328133"/>
            <a:ext cx="7170000" cy="219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4267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4267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4267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4267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4267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4267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4267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4267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4267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sldNum" idx="12"/>
          </p:nvPr>
        </p:nvSpPr>
        <p:spPr>
          <a:xfrm>
            <a:off x="11187645" y="6058224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0761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dk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4776800" y="2067600"/>
            <a:ext cx="74152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" name="Google Shape;51;p4"/>
          <p:cNvSpPr/>
          <p:nvPr/>
        </p:nvSpPr>
        <p:spPr>
          <a:xfrm>
            <a:off x="41" y="3766000"/>
            <a:ext cx="9827200" cy="3092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" name="Google Shape;52;p4"/>
          <p:cNvSpPr/>
          <p:nvPr/>
        </p:nvSpPr>
        <p:spPr>
          <a:xfrm>
            <a:off x="270967" y="275000"/>
            <a:ext cx="11650000" cy="6308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1092200" y="1127467"/>
            <a:ext cx="10007600" cy="12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1"/>
          </p:nvPr>
        </p:nvSpPr>
        <p:spPr>
          <a:xfrm>
            <a:off x="1092200" y="2654300"/>
            <a:ext cx="10007600" cy="326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sldNum" idx="12"/>
          </p:nvPr>
        </p:nvSpPr>
        <p:spPr>
          <a:xfrm>
            <a:off x="11187645" y="6058224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281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dk2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4776800" y="2067600"/>
            <a:ext cx="74152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5"/>
          <p:cNvSpPr/>
          <p:nvPr/>
        </p:nvSpPr>
        <p:spPr>
          <a:xfrm>
            <a:off x="41" y="3766000"/>
            <a:ext cx="9827200" cy="3092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5"/>
          <p:cNvSpPr/>
          <p:nvPr/>
        </p:nvSpPr>
        <p:spPr>
          <a:xfrm>
            <a:off x="270967" y="275000"/>
            <a:ext cx="11650000" cy="6308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5"/>
          <p:cNvSpPr txBox="1">
            <a:spLocks noGrp="1"/>
          </p:cNvSpPr>
          <p:nvPr>
            <p:ph type="title"/>
          </p:nvPr>
        </p:nvSpPr>
        <p:spPr>
          <a:xfrm>
            <a:off x="1092200" y="1127467"/>
            <a:ext cx="10007600" cy="12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body" idx="1"/>
          </p:nvPr>
        </p:nvSpPr>
        <p:spPr>
          <a:xfrm>
            <a:off x="1092200" y="2654300"/>
            <a:ext cx="4914800" cy="326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body" idx="2"/>
          </p:nvPr>
        </p:nvSpPr>
        <p:spPr>
          <a:xfrm>
            <a:off x="6184900" y="2654300"/>
            <a:ext cx="4914800" cy="326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sldNum" idx="12"/>
          </p:nvPr>
        </p:nvSpPr>
        <p:spPr>
          <a:xfrm>
            <a:off x="11187645" y="6058224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11554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dk2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4776800" y="2067600"/>
            <a:ext cx="74152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" name="Google Shape;66;p6"/>
          <p:cNvSpPr/>
          <p:nvPr/>
        </p:nvSpPr>
        <p:spPr>
          <a:xfrm>
            <a:off x="41" y="3766000"/>
            <a:ext cx="9827200" cy="3092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6"/>
          <p:cNvSpPr/>
          <p:nvPr/>
        </p:nvSpPr>
        <p:spPr>
          <a:xfrm>
            <a:off x="270967" y="275000"/>
            <a:ext cx="11650000" cy="6308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1092200" y="1127467"/>
            <a:ext cx="10007600" cy="12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sldNum" idx="12"/>
          </p:nvPr>
        </p:nvSpPr>
        <p:spPr>
          <a:xfrm>
            <a:off x="11187645" y="6058224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4065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chemeClr val="accent3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4776800" y="2067600"/>
            <a:ext cx="74152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7"/>
          <p:cNvSpPr/>
          <p:nvPr/>
        </p:nvSpPr>
        <p:spPr>
          <a:xfrm>
            <a:off x="41" y="3766000"/>
            <a:ext cx="9827200" cy="3092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7"/>
          <p:cNvSpPr/>
          <p:nvPr/>
        </p:nvSpPr>
        <p:spPr>
          <a:xfrm>
            <a:off x="270967" y="275000"/>
            <a:ext cx="11650000" cy="6308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7"/>
          <p:cNvSpPr txBox="1">
            <a:spLocks noGrp="1"/>
          </p:cNvSpPr>
          <p:nvPr>
            <p:ph type="title"/>
          </p:nvPr>
        </p:nvSpPr>
        <p:spPr>
          <a:xfrm>
            <a:off x="1092200" y="1127467"/>
            <a:ext cx="4945600" cy="184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75" name="Google Shape;75;p7"/>
          <p:cNvSpPr txBox="1">
            <a:spLocks noGrp="1"/>
          </p:cNvSpPr>
          <p:nvPr>
            <p:ph type="body" idx="1"/>
          </p:nvPr>
        </p:nvSpPr>
        <p:spPr>
          <a:xfrm>
            <a:off x="1107600" y="3092067"/>
            <a:ext cx="4945600" cy="282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6" name="Google Shape;76;p7"/>
          <p:cNvSpPr txBox="1">
            <a:spLocks noGrp="1"/>
          </p:cNvSpPr>
          <p:nvPr>
            <p:ph type="sldNum" idx="12"/>
          </p:nvPr>
        </p:nvSpPr>
        <p:spPr>
          <a:xfrm>
            <a:off x="11187645" y="6058224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3948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accen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3764192"/>
            <a:ext cx="9825600" cy="30892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8"/>
          <p:cNvSpPr/>
          <p:nvPr/>
        </p:nvSpPr>
        <p:spPr>
          <a:xfrm flipH="1">
            <a:off x="4777613" y="2072151"/>
            <a:ext cx="7414000" cy="4786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0" name="Google Shape;80;p8"/>
          <p:cNvGrpSpPr/>
          <p:nvPr/>
        </p:nvGrpSpPr>
        <p:grpSpPr>
          <a:xfrm>
            <a:off x="341322" y="-158"/>
            <a:ext cx="3001796" cy="1391211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70967" y="275000"/>
            <a:ext cx="11650000" cy="6308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5" name="Google Shape;85;p8"/>
          <p:cNvGrpSpPr/>
          <p:nvPr/>
        </p:nvGrpSpPr>
        <p:grpSpPr>
          <a:xfrm>
            <a:off x="46579" y="6029500"/>
            <a:ext cx="2124408" cy="822763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7848472" y="1657"/>
            <a:ext cx="4343273" cy="1682019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3" name="Google Shape;93;p8"/>
          <p:cNvSpPr txBox="1">
            <a:spLocks noGrp="1"/>
          </p:cNvSpPr>
          <p:nvPr>
            <p:ph type="title"/>
          </p:nvPr>
        </p:nvSpPr>
        <p:spPr>
          <a:xfrm>
            <a:off x="1858572" y="1734861"/>
            <a:ext cx="8489200" cy="338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sldNum" idx="12"/>
          </p:nvPr>
        </p:nvSpPr>
        <p:spPr>
          <a:xfrm>
            <a:off x="11187645" y="6058224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0311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bg>
      <p:bgPr>
        <a:solidFill>
          <a:schemeClr val="dk2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4776800" y="2067600"/>
            <a:ext cx="74152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9"/>
          <p:cNvSpPr/>
          <p:nvPr/>
        </p:nvSpPr>
        <p:spPr>
          <a:xfrm>
            <a:off x="41" y="3766000"/>
            <a:ext cx="9827200" cy="3092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" name="Google Shape;98;p9"/>
          <p:cNvSpPr/>
          <p:nvPr/>
        </p:nvSpPr>
        <p:spPr>
          <a:xfrm>
            <a:off x="270967" y="275000"/>
            <a:ext cx="11650000" cy="6308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" name="Google Shape;99;p9"/>
          <p:cNvSpPr txBox="1">
            <a:spLocks noGrp="1"/>
          </p:cNvSpPr>
          <p:nvPr>
            <p:ph type="title"/>
          </p:nvPr>
        </p:nvSpPr>
        <p:spPr>
          <a:xfrm>
            <a:off x="1092200" y="1127467"/>
            <a:ext cx="8565600" cy="9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100" name="Google Shape;100;p9"/>
          <p:cNvSpPr txBox="1">
            <a:spLocks noGrp="1"/>
          </p:cNvSpPr>
          <p:nvPr>
            <p:ph type="subTitle" idx="1"/>
          </p:nvPr>
        </p:nvSpPr>
        <p:spPr>
          <a:xfrm>
            <a:off x="1092200" y="2067600"/>
            <a:ext cx="78132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body" idx="2"/>
          </p:nvPr>
        </p:nvSpPr>
        <p:spPr>
          <a:xfrm>
            <a:off x="1092200" y="3289400"/>
            <a:ext cx="7813200" cy="2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p9"/>
          <p:cNvSpPr txBox="1">
            <a:spLocks noGrp="1"/>
          </p:cNvSpPr>
          <p:nvPr>
            <p:ph type="sldNum" idx="12"/>
          </p:nvPr>
        </p:nvSpPr>
        <p:spPr>
          <a:xfrm>
            <a:off x="11187645" y="6058224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8167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bg>
      <p:bgPr>
        <a:solidFill>
          <a:schemeClr val="accen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41" y="3766000"/>
            <a:ext cx="9827200" cy="3092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" name="Google Shape;105;p10"/>
          <p:cNvSpPr/>
          <p:nvPr/>
        </p:nvSpPr>
        <p:spPr>
          <a:xfrm flipH="1">
            <a:off x="4776800" y="2067600"/>
            <a:ext cx="7415200" cy="47904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" name="Google Shape;106;p10"/>
          <p:cNvSpPr/>
          <p:nvPr/>
        </p:nvSpPr>
        <p:spPr>
          <a:xfrm>
            <a:off x="270967" y="275000"/>
            <a:ext cx="11650000" cy="6308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437367" y="5551333"/>
            <a:ext cx="9886800" cy="80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8" name="Google Shape;108;p10"/>
          <p:cNvSpPr txBox="1">
            <a:spLocks noGrp="1"/>
          </p:cNvSpPr>
          <p:nvPr>
            <p:ph type="sldNum" idx="12"/>
          </p:nvPr>
        </p:nvSpPr>
        <p:spPr>
          <a:xfrm>
            <a:off x="11187645" y="6058224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905115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accent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7425600" y="3778767"/>
            <a:ext cx="4766400" cy="30792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7945630" y="5492769"/>
            <a:ext cx="3361269" cy="1365553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265532" y="3"/>
            <a:ext cx="3727219" cy="1444411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9" name="Google Shape;119;p11"/>
          <p:cNvSpPr txBox="1">
            <a:spLocks noGrp="1"/>
          </p:cNvSpPr>
          <p:nvPr>
            <p:ph type="title" hasCustomPrompt="1"/>
          </p:nvPr>
        </p:nvSpPr>
        <p:spPr>
          <a:xfrm>
            <a:off x="1847800" y="1845133"/>
            <a:ext cx="8496400" cy="18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11466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11466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11466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11466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11466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11466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11466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11466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11466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>
            <a:spLocks noGrp="1"/>
          </p:cNvSpPr>
          <p:nvPr>
            <p:ph type="body" idx="1"/>
          </p:nvPr>
        </p:nvSpPr>
        <p:spPr>
          <a:xfrm>
            <a:off x="1847800" y="3818467"/>
            <a:ext cx="8496400" cy="85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1" name="Google Shape;121;p11"/>
          <p:cNvSpPr txBox="1">
            <a:spLocks noGrp="1"/>
          </p:cNvSpPr>
          <p:nvPr>
            <p:ph type="sldNum" idx="12"/>
          </p:nvPr>
        </p:nvSpPr>
        <p:spPr>
          <a:xfrm>
            <a:off x="11187645" y="6058224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4860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>
            <a:spLocks noGrp="1"/>
          </p:cNvSpPr>
          <p:nvPr>
            <p:ph type="sldNum" idx="12"/>
          </p:nvPr>
        </p:nvSpPr>
        <p:spPr>
          <a:xfrm>
            <a:off x="11187645" y="6058224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67336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1/3/2024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55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1/3/2024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83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1/3/2024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917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1/3/2024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961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1/3/2024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182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1/3/2024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103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42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57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771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187645" y="6058224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333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333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333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333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333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333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333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333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8930632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rsera.org/articles/relational-database" TargetMode="External"/><Relationship Id="rId7" Type="http://schemas.openxmlformats.org/officeDocument/2006/relationships/hyperlink" Target="https://www.coursera.org/articles/nosql-vs-sq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s://www.coursera.org/articles/what-does-sql-stand-for" TargetMode="External"/><Relationship Id="rId5" Type="http://schemas.openxmlformats.org/officeDocument/2006/relationships/hyperlink" Target="https://www.coursera.org/articles/db2" TargetMode="External"/><Relationship Id="rId4" Type="http://schemas.openxmlformats.org/officeDocument/2006/relationships/hyperlink" Target="https://www.coursera.org/articles/sql-vs-mysq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C86D3-8FD1-4F47-A319-7D0542E48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288473"/>
            <a:ext cx="10058400" cy="446833"/>
          </a:xfr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z="2800" dirty="0"/>
              <a:t>UNIT - V</a:t>
            </a:r>
            <a:endParaRPr lang="en-US" sz="2800" b="0" i="0" kern="1200" spc="-50" baseline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EE73B0-C020-8239-BC1A-96744396C971}"/>
              </a:ext>
            </a:extLst>
          </p:cNvPr>
          <p:cNvSpPr txBox="1"/>
          <p:nvPr/>
        </p:nvSpPr>
        <p:spPr>
          <a:xfrm>
            <a:off x="1097280" y="2489282"/>
            <a:ext cx="4156364" cy="2633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3050" algn="l"/>
              </a:tabLst>
              <a:defRPr/>
            </a:pPr>
            <a:r>
              <a:rPr lang="en-IN" sz="1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1)	HBase - Overview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719138" marR="0" lvl="0" indent="-4460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1.1)	</a:t>
            </a: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Limitations of Hadoop</a:t>
            </a:r>
            <a:endParaRPr lang="en-IN" sz="1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719138" marR="0" lvl="0" indent="-4460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1.2)	What is HBase </a:t>
            </a:r>
          </a:p>
          <a:p>
            <a:pPr marL="719138" indent="-446088">
              <a:lnSpc>
                <a:spcPct val="150000"/>
              </a:lnSpc>
            </a:pPr>
            <a:r>
              <a:rPr lang="en-IN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1.3)	HBase and HDFS</a:t>
            </a:r>
          </a:p>
          <a:p>
            <a:pPr marL="719138" marR="0" lvl="0" indent="-4460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1.4)	Storage Mechanism in HBase</a:t>
            </a:r>
          </a:p>
          <a:p>
            <a:pPr marL="719138" marR="0" lvl="0" indent="-4460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1.5)	Features of HBase</a:t>
            </a:r>
          </a:p>
          <a:p>
            <a:pPr marL="719138" marR="0" lvl="0" indent="-4460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1.6)	Applications of HBase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81F31F-6A17-A82B-2A54-B7D983D22227}"/>
              </a:ext>
            </a:extLst>
          </p:cNvPr>
          <p:cNvSpPr txBox="1"/>
          <p:nvPr/>
        </p:nvSpPr>
        <p:spPr>
          <a:xfrm>
            <a:off x="5967663" y="2489281"/>
            <a:ext cx="4818366" cy="2633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3050" algn="l"/>
              </a:tabLst>
              <a:defRPr/>
            </a:pPr>
            <a:r>
              <a:rPr lang="en-IN" sz="1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2)	Zookeeper - Overview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719138" marR="0" lvl="0" indent="-4460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2.1)	</a:t>
            </a: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Distributed Application</a:t>
            </a:r>
            <a:endParaRPr lang="en-IN" sz="1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719138" marR="0" lvl="0" indent="-4460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2.2)	Benefits of Distributed Application</a:t>
            </a:r>
          </a:p>
          <a:p>
            <a:pPr marL="719138" indent="-446088">
              <a:lnSpc>
                <a:spcPct val="150000"/>
              </a:lnSpc>
            </a:pPr>
            <a:r>
              <a:rPr lang="en-IN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2.3)	Challenges of Distributed Application</a:t>
            </a:r>
          </a:p>
          <a:p>
            <a:pPr marL="719138" marR="0" lvl="0" indent="-4460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.4)	what is Apache Zookeeper Meant for</a:t>
            </a:r>
          </a:p>
          <a:p>
            <a:pPr marL="719138" marR="0" lvl="0" indent="-4460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2.5)	Benefits of Zookeeper</a:t>
            </a:r>
          </a:p>
          <a:p>
            <a:pPr marL="719138" marR="0" lvl="0" indent="-4460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0360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1) </a:t>
            </a:r>
            <a:r>
              <a:rPr kumimoji="0" lang="en-I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Hbase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 -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389107" y="1001949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1.4)	Storage Mechanism of HBase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73C8696-608F-6B1F-76D8-799F02336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038" y="3156945"/>
            <a:ext cx="6185908" cy="3088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536AC94E-77FC-6B0A-DE0D-22E2385B9F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217" y="1371281"/>
            <a:ext cx="5572024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B8BB73-F61A-6C6A-5E10-6D2269F8C661}"/>
              </a:ext>
            </a:extLst>
          </p:cNvPr>
          <p:cNvSpPr txBox="1"/>
          <p:nvPr/>
        </p:nvSpPr>
        <p:spPr>
          <a:xfrm>
            <a:off x="520431" y="1948562"/>
            <a:ext cx="4805463" cy="2960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b="0" i="0" dirty="0">
                <a:solidFill>
                  <a:srgbClr val="37415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HBase uses a column-oriented storage mechanism, and its architecture is inspired by Google's Bigtable.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b="0" i="0" dirty="0">
                <a:solidFill>
                  <a:srgbClr val="37415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The storage mechanism is designed to provide high performance, scalability, and fault tolerance.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b="0" i="0" dirty="0">
                <a:solidFill>
                  <a:srgbClr val="37415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Data in HBase is organized into column families.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b="0" i="0" dirty="0">
                <a:solidFill>
                  <a:srgbClr val="37415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 column family is a logical grouping of columns, and all the columns within a column family are stored together in an </a:t>
            </a:r>
            <a:r>
              <a:rPr lang="en-US" sz="1400" b="0" i="0" dirty="0" err="1">
                <a:solidFill>
                  <a:srgbClr val="37415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HFile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b="0" i="0" dirty="0">
                <a:solidFill>
                  <a:srgbClr val="37415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Each column family can have a different set of columns.</a:t>
            </a:r>
            <a:endParaRPr lang="en-IN" sz="1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057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1) </a:t>
            </a:r>
            <a:r>
              <a:rPr kumimoji="0" lang="en-I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Hbase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 -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389107" y="1001949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4988" indent="-534988"/>
            <a:r>
              <a:rPr lang="en-IN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1.5)	Features of HBase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B8BB73-F61A-6C6A-5E10-6D2269F8C661}"/>
              </a:ext>
            </a:extLst>
          </p:cNvPr>
          <p:cNvSpPr txBox="1"/>
          <p:nvPr/>
        </p:nvSpPr>
        <p:spPr>
          <a:xfrm>
            <a:off x="471793" y="1507897"/>
            <a:ext cx="9246139" cy="3699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4988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HBase is a Column oriented Database which is commonly used for OLAP Applications.</a:t>
            </a:r>
          </a:p>
          <a:p>
            <a:pPr marL="534988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Hbase</a:t>
            </a:r>
            <a:r>
              <a:rPr lang="en-US" sz="16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performs Real Time Processing</a:t>
            </a:r>
          </a:p>
          <a:p>
            <a:pPr marL="534988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HBase is a Open source Data warehouse component built on top of Hadoop</a:t>
            </a:r>
          </a:p>
          <a:p>
            <a:pPr marL="534988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HBase is linearly scalable.</a:t>
            </a:r>
          </a:p>
          <a:p>
            <a:pPr marL="534988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 has automatic failure support.</a:t>
            </a:r>
          </a:p>
          <a:p>
            <a:pPr marL="534988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It provides consistent read and writes.</a:t>
            </a:r>
          </a:p>
          <a:p>
            <a:pPr marL="534988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 integrates with Hadoop, both as a source and a destination.</a:t>
            </a:r>
          </a:p>
          <a:p>
            <a:pPr marL="534988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It has easy java API for client.</a:t>
            </a:r>
          </a:p>
          <a:p>
            <a:pPr marL="534988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 provides data replication across clusters.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IN" sz="1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980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1) </a:t>
            </a:r>
            <a:r>
              <a:rPr kumimoji="0" lang="en-I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Hbase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 -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389107" y="1001949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4988" indent="-534988"/>
            <a:r>
              <a:rPr lang="en-IN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1.6)	Applications  of HBase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B8BB73-F61A-6C6A-5E10-6D2269F8C661}"/>
              </a:ext>
            </a:extLst>
          </p:cNvPr>
          <p:cNvSpPr txBox="1"/>
          <p:nvPr/>
        </p:nvSpPr>
        <p:spPr>
          <a:xfrm>
            <a:off x="471793" y="1507897"/>
            <a:ext cx="9246139" cy="3330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4988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Apache HBase is used to have random, real-time read/write access to Big Data.</a:t>
            </a:r>
          </a:p>
          <a:p>
            <a:pPr marL="534988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 hosts very large tables on top of clusters of commodity hardware.</a:t>
            </a:r>
          </a:p>
          <a:p>
            <a:pPr marL="534988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Apache HBase is a non-relational database modeled after Google's Bigtable. </a:t>
            </a:r>
          </a:p>
          <a:p>
            <a:pPr marL="534988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Bigtable acts up on Google File System, likewise Apache HBase works on top of Hadoop and HDFS.</a:t>
            </a:r>
          </a:p>
          <a:p>
            <a:pPr marL="534988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 is used whenever there is a need to write heavy applications.</a:t>
            </a:r>
          </a:p>
          <a:p>
            <a:pPr marL="534988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HBase is used whenever we need to provide fast random access to available data.</a:t>
            </a:r>
          </a:p>
          <a:p>
            <a:pPr marL="534988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Companies such as Facebook, Twitter, Yahoo, and Adobe use HBase internally.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IN" sz="1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248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b="1" dirty="0">
                <a:solidFill>
                  <a:srgbClr val="FFFFFF"/>
                </a:solidFill>
                <a:latin typeface="Algerian" panose="04020705040A02060702" pitchFamily="82" charset="0"/>
              </a:rPr>
              <a:t>2) ZOOKEEPER </a:t>
            </a: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389107" y="1001949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4988" indent="-534988"/>
            <a:r>
              <a:rPr lang="en-IN" b="1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IS ZOOKEEPER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B8BB73-F61A-6C6A-5E10-6D2269F8C661}"/>
              </a:ext>
            </a:extLst>
          </p:cNvPr>
          <p:cNvSpPr txBox="1"/>
          <p:nvPr/>
        </p:nvSpPr>
        <p:spPr>
          <a:xfrm>
            <a:off x="471792" y="1507897"/>
            <a:ext cx="11143033" cy="4068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i="0" dirty="0" err="1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1" i="0" dirty="0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is a distributed co-ordination service to manage large set of hosts.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i="0" dirty="0">
                <a:solidFill>
                  <a:schemeClr val="bg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Co-ordinating and managing a service in a distributed environment is a complicated process.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i="0" dirty="0" err="1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1" i="0" dirty="0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solves this issue with its simple architecture and API.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 err="1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1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allows developers to focus on core application logic without worrying about the distributed nature of the application.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framework was originally built at “Yahoo!” for accessing their applications in an easy and robust manner.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Later, Apache </a:t>
            </a:r>
            <a:r>
              <a:rPr lang="en-US" sz="1600" b="1" dirty="0" err="1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1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became a standard for organized service used by Hadoop, HBase, and other distributed frameworks.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i="1" u="sng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 example, Apache HBase uses </a:t>
            </a:r>
            <a:r>
              <a:rPr lang="en-US" sz="1600" b="1" i="1" u="sng" dirty="0" err="1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1" i="1" u="sng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to track the status of distributed data.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IN" sz="1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149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b="1" dirty="0">
                <a:solidFill>
                  <a:srgbClr val="FFFFFF"/>
                </a:solidFill>
                <a:latin typeface="Algerian" panose="04020705040A02060702" pitchFamily="82" charset="0"/>
              </a:rPr>
              <a:t>2) ZOOKEEPER </a:t>
            </a: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389107" y="1001949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4988" indent="-534988"/>
            <a:r>
              <a:rPr lang="en-IN" b="1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2.1) DISTRIBUTED APPLICATIONS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3A5B96-715E-086E-0B49-0F0454889041}"/>
              </a:ext>
            </a:extLst>
          </p:cNvPr>
          <p:cNvSpPr txBox="1"/>
          <p:nvPr/>
        </p:nvSpPr>
        <p:spPr>
          <a:xfrm>
            <a:off x="776185" y="1371281"/>
            <a:ext cx="10639627" cy="48479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4988" indent="-4603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 distributed application can run on multiple systems in a network at a given time (simultaneously) by coordinating among themselves to complete a particular task in a fast and efficient manner. </a:t>
            </a:r>
          </a:p>
          <a:p>
            <a:pPr marL="534988" indent="-4603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Normally, complex and time-consuming tasks, which will take hours to complete by a non-distributed application (running in a single system) can be done in minutes by a distributed application by using computing capabilities of all the system involved</a:t>
            </a:r>
          </a:p>
          <a:p>
            <a:pPr marL="534988" indent="-4603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time to complete the task can be further reduced by configuring the distributed application to run on more systems. </a:t>
            </a:r>
          </a:p>
          <a:p>
            <a:pPr marL="534988" indent="-4603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group of systems in which a distributed application is running is called a </a:t>
            </a:r>
            <a:r>
              <a:rPr lang="en-US" sz="1600" b="1" u="sng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Cluster</a:t>
            </a:r>
            <a:r>
              <a:rPr lang="en-US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and each machine running in a cluster is called a </a:t>
            </a:r>
            <a:r>
              <a:rPr lang="en-US" sz="1600" b="1" u="sng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Node.</a:t>
            </a:r>
          </a:p>
          <a:p>
            <a:pPr marL="534988" indent="-4603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distributed application has two parts, </a:t>
            </a:r>
            <a:r>
              <a:rPr lang="en-US" sz="1600" b="1" u="sng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Server and Client application</a:t>
            </a:r>
            <a:r>
              <a:rPr lang="en-US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marL="534988" indent="-4603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Server applications are actually distributed and have a common interface so that clients can connect to any server in the cluster and get the same result. </a:t>
            </a:r>
          </a:p>
          <a:p>
            <a:pPr marL="534988" indent="-4603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Client applications are the tools to interact with a distributed application</a:t>
            </a:r>
            <a:endParaRPr lang="en-IN" sz="16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3346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b="1" dirty="0">
                <a:solidFill>
                  <a:srgbClr val="FFFFFF"/>
                </a:solidFill>
                <a:latin typeface="Algerian" panose="04020705040A02060702" pitchFamily="82" charset="0"/>
              </a:rPr>
              <a:t>2) ZOOKEEPER </a:t>
            </a: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389107" y="1001949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4988" indent="-534988"/>
            <a:r>
              <a:rPr lang="en-IN" b="1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2.1) DISTRIBUTED APPLICATIONS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E7454C17-34A1-0BC7-2DE3-AE7B164CEF9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BC46EB5-33AD-6A94-F9D9-41FF33B7E3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0439" y="1843087"/>
            <a:ext cx="7247917" cy="3497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0196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b="1" dirty="0">
                <a:solidFill>
                  <a:srgbClr val="FFFFFF"/>
                </a:solidFill>
                <a:latin typeface="Algerian" panose="04020705040A02060702" pitchFamily="82" charset="0"/>
              </a:rPr>
              <a:t>2) ZOOKEEPER </a:t>
            </a: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389107" y="1001949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4988" indent="-534988"/>
            <a:r>
              <a:rPr lang="en-IN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2.2) Benefits of Distributed Applications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E7454C17-34A1-0BC7-2DE3-AE7B164CEF9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3833ED-8A15-8263-924F-29958CA2A669}"/>
              </a:ext>
            </a:extLst>
          </p:cNvPr>
          <p:cNvSpPr txBox="1"/>
          <p:nvPr/>
        </p:nvSpPr>
        <p:spPr>
          <a:xfrm>
            <a:off x="776185" y="1186615"/>
            <a:ext cx="10639628" cy="239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effectLst/>
                <a:latin typeface="Verdana" panose="020B0604030504040204" pitchFamily="34" charset="0"/>
              </a:rPr>
              <a:t>Benefits of </a:t>
            </a:r>
            <a:r>
              <a:rPr lang="en-US" b="0" i="0" dirty="0" err="1">
                <a:effectLst/>
                <a:latin typeface="Verdana" panose="020B0604030504040204" pitchFamily="34" charset="0"/>
              </a:rPr>
              <a:t>DistributeApplications</a:t>
            </a:r>
            <a:endParaRPr lang="en-US" b="0" i="0" dirty="0">
              <a:effectLst/>
              <a:latin typeface="Verdana" panose="020B060403050404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Reliability</a:t>
            </a:r>
            <a:r>
              <a:rPr lang="en-US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Failure of a single or a few systems does not make the whole system to fail.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Scalability</a:t>
            </a:r>
            <a:r>
              <a:rPr lang="en-US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Performance can be increased as and when needed by adding more machines with minor change in the configuration of the application with no downtime.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Transparency</a:t>
            </a:r>
            <a:r>
              <a:rPr lang="en-US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Hides the complexity of the system and shows itself as a single entity / application.</a:t>
            </a:r>
          </a:p>
          <a:p>
            <a:pPr algn="l">
              <a:lnSpc>
                <a:spcPct val="150000"/>
              </a:lnSpc>
            </a:pPr>
            <a:endParaRPr lang="en-US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C007E7-28E5-2C11-72AE-C9FDAFCEF8EA}"/>
              </a:ext>
            </a:extLst>
          </p:cNvPr>
          <p:cNvSpPr txBox="1"/>
          <p:nvPr/>
        </p:nvSpPr>
        <p:spPr>
          <a:xfrm>
            <a:off x="910752" y="3733800"/>
            <a:ext cx="10065696" cy="239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effectLst/>
                <a:latin typeface="Verdana" panose="020B0604030504040204" pitchFamily="34" charset="0"/>
              </a:rPr>
              <a:t>Challenges of Distributed Applications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Race condition</a:t>
            </a:r>
            <a:r>
              <a:rPr lang="en-US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Two or more machines trying to perform a particular task, which actually needs to be done only by a single machine at any given time. For example, shared resources should only be modified by a single machine at any given time.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Deadlock</a:t>
            </a:r>
            <a:r>
              <a:rPr lang="en-US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Two or more operations waiting for each other to complete indefinitely.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Inconsistency</a:t>
            </a:r>
            <a:r>
              <a:rPr lang="en-US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Partial failure of data.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3AF9C1-0442-7131-AE6A-E5E587B3366E}"/>
              </a:ext>
            </a:extLst>
          </p:cNvPr>
          <p:cNvSpPr txBox="1"/>
          <p:nvPr/>
        </p:nvSpPr>
        <p:spPr>
          <a:xfrm>
            <a:off x="389107" y="3429000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4988" indent="-534988"/>
            <a:r>
              <a:rPr lang="en-IN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2.3) Challenges of  Distributed Applications</a:t>
            </a:r>
          </a:p>
        </p:txBody>
      </p:sp>
    </p:spTree>
    <p:extLst>
      <p:ext uri="{BB962C8B-B14F-4D97-AF65-F5344CB8AC3E}">
        <p14:creationId xmlns:p14="http://schemas.microsoft.com/office/powerpoint/2010/main" val="619740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b="1" dirty="0">
                <a:solidFill>
                  <a:srgbClr val="FFFFFF"/>
                </a:solidFill>
                <a:latin typeface="Algerian" panose="04020705040A02060702" pitchFamily="82" charset="0"/>
              </a:rPr>
              <a:t>2) ZOOKEEPER </a:t>
            </a: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389107" y="1001949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4988" indent="-534988"/>
            <a:r>
              <a:rPr lang="en-IN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2.2) Benefits of Distributed Applications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E7454C17-34A1-0BC7-2DE3-AE7B164CEF9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3833ED-8A15-8263-924F-29958CA2A669}"/>
              </a:ext>
            </a:extLst>
          </p:cNvPr>
          <p:cNvSpPr txBox="1"/>
          <p:nvPr/>
        </p:nvSpPr>
        <p:spPr>
          <a:xfrm>
            <a:off x="776185" y="1186615"/>
            <a:ext cx="10639628" cy="239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effectLst/>
                <a:latin typeface="Verdana" panose="020B0604030504040204" pitchFamily="34" charset="0"/>
              </a:rPr>
              <a:t>Benefits of </a:t>
            </a:r>
            <a:r>
              <a:rPr lang="en-US" b="0" i="0" dirty="0" err="1">
                <a:effectLst/>
                <a:latin typeface="Verdana" panose="020B0604030504040204" pitchFamily="34" charset="0"/>
              </a:rPr>
              <a:t>DistributeApplications</a:t>
            </a:r>
            <a:endParaRPr lang="en-US" b="0" i="0" dirty="0">
              <a:effectLst/>
              <a:latin typeface="Verdana" panose="020B060403050404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Reliability</a:t>
            </a:r>
            <a:r>
              <a:rPr lang="en-US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Failure of a single or a few systems does not make the whole system to fail.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Scalability</a:t>
            </a:r>
            <a:r>
              <a:rPr lang="en-US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Performance can be increased as and when needed by adding more machines with minor change in the configuration of the application with no downtime.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Transparency</a:t>
            </a:r>
            <a:r>
              <a:rPr lang="en-US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Hides the complexity of the system and shows itself as a single entity / application.</a:t>
            </a:r>
          </a:p>
          <a:p>
            <a:pPr algn="l">
              <a:lnSpc>
                <a:spcPct val="150000"/>
              </a:lnSpc>
            </a:pPr>
            <a:endParaRPr lang="en-US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C007E7-28E5-2C11-72AE-C9FDAFCEF8EA}"/>
              </a:ext>
            </a:extLst>
          </p:cNvPr>
          <p:cNvSpPr txBox="1"/>
          <p:nvPr/>
        </p:nvSpPr>
        <p:spPr>
          <a:xfrm>
            <a:off x="910752" y="3733800"/>
            <a:ext cx="10065696" cy="239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effectLst/>
                <a:latin typeface="Verdana" panose="020B0604030504040204" pitchFamily="34" charset="0"/>
              </a:rPr>
              <a:t>Challenges of Distributed Applications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Race condition</a:t>
            </a:r>
            <a:r>
              <a:rPr lang="en-US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Two or more machines trying to perform a particular task, which actually needs to be done only by a single machine at any given time. For example, shared resources should only be modified by a single machine at any given time.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Deadlock</a:t>
            </a:r>
            <a:r>
              <a:rPr lang="en-US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Two or more operations waiting for each other to complete indefinitely.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Inconsistency</a:t>
            </a:r>
            <a:r>
              <a:rPr lang="en-US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Partial failure of data.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3AF9C1-0442-7131-AE6A-E5E587B3366E}"/>
              </a:ext>
            </a:extLst>
          </p:cNvPr>
          <p:cNvSpPr txBox="1"/>
          <p:nvPr/>
        </p:nvSpPr>
        <p:spPr>
          <a:xfrm>
            <a:off x="389107" y="3429000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4988" indent="-534988"/>
            <a:r>
              <a:rPr lang="en-IN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2.3) Challenges of  Distributed Applications</a:t>
            </a:r>
          </a:p>
        </p:txBody>
      </p:sp>
    </p:spTree>
    <p:extLst>
      <p:ext uri="{BB962C8B-B14F-4D97-AF65-F5344CB8AC3E}">
        <p14:creationId xmlns:p14="http://schemas.microsoft.com/office/powerpoint/2010/main" val="323846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b="1" dirty="0">
                <a:solidFill>
                  <a:srgbClr val="FFFFFF"/>
                </a:solidFill>
                <a:latin typeface="Algerian" panose="04020705040A02060702" pitchFamily="82" charset="0"/>
              </a:rPr>
              <a:t>2) ZOOKEEPER </a:t>
            </a: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lgerian" panose="04020705040A02060702" pitchFamily="82" charset="0"/>
            </a:endParaRP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E7454C17-34A1-0BC7-2DE3-AE7B164CEF9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D6EF4D-0242-351D-F045-20772B421AAA}"/>
              </a:ext>
            </a:extLst>
          </p:cNvPr>
          <p:cNvSpPr txBox="1"/>
          <p:nvPr/>
        </p:nvSpPr>
        <p:spPr>
          <a:xfrm>
            <a:off x="293450" y="974601"/>
            <a:ext cx="11001984" cy="4478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0" i="0" dirty="0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2.4) What is Apache </a:t>
            </a:r>
            <a:r>
              <a:rPr lang="en-US" sz="1600" b="0" i="0" dirty="0" err="1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0" i="0" dirty="0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Meant For?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Apache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is a service used by a cluster (group of nodes) to coordinate between themselves and maintain shared data with robust synchronization techniques.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is itself a distributed application providing services for writing a distributed application.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The common services provided by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are as follows −</a:t>
            </a:r>
          </a:p>
          <a:p>
            <a:pPr marL="808038" indent="-534988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Naming service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Identifying the nodes in a cluster by name. It is similar to DNS, but for nodes.</a:t>
            </a:r>
          </a:p>
          <a:p>
            <a:pPr marL="808038" indent="-534988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Configuration management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Latest and up-to-date configuration information of the system for a joining node.</a:t>
            </a:r>
          </a:p>
          <a:p>
            <a:pPr marL="808038" indent="-534988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Cluster management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Joining / leaving of a node in a cluster and node status at real time.</a:t>
            </a:r>
          </a:p>
          <a:p>
            <a:pPr marL="808038" indent="-534988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Leader election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Electing a node as leader for coordination purpose.</a:t>
            </a:r>
          </a:p>
          <a:p>
            <a:pPr marL="808038" indent="-534988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Locking and synchronization service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Locking the data while modifying it. This mechanism helps you in automatic fail recovery while connecting other distributed applications like Apache HBase.</a:t>
            </a:r>
          </a:p>
          <a:p>
            <a:pPr marL="808038" indent="-534988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Highly reliable data registry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Availability of data even when one or a few nodes are down.</a:t>
            </a:r>
          </a:p>
        </p:txBody>
      </p:sp>
    </p:spTree>
    <p:extLst>
      <p:ext uri="{BB962C8B-B14F-4D97-AF65-F5344CB8AC3E}">
        <p14:creationId xmlns:p14="http://schemas.microsoft.com/office/powerpoint/2010/main" val="1347956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b="1" dirty="0">
                <a:solidFill>
                  <a:srgbClr val="FFFFFF"/>
                </a:solidFill>
                <a:latin typeface="Algerian" panose="04020705040A02060702" pitchFamily="82" charset="0"/>
              </a:rPr>
              <a:t>2) ZOOKEEPER </a:t>
            </a: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lgerian" panose="04020705040A02060702" pitchFamily="82" charset="0"/>
            </a:endParaRP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E7454C17-34A1-0BC7-2DE3-AE7B164CEF9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D6EF4D-0242-351D-F045-20772B421AAA}"/>
              </a:ext>
            </a:extLst>
          </p:cNvPr>
          <p:cNvSpPr txBox="1"/>
          <p:nvPr/>
        </p:nvSpPr>
        <p:spPr>
          <a:xfrm>
            <a:off x="293450" y="974601"/>
            <a:ext cx="11001984" cy="18933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0" i="0" dirty="0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2.4) What is Apache </a:t>
            </a:r>
            <a:r>
              <a:rPr lang="en-US" sz="1600" b="0" i="0" dirty="0" err="1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0" i="0" dirty="0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Meant For?</a:t>
            </a:r>
          </a:p>
          <a:p>
            <a:pPr marL="808038" indent="-4476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Distributed applications offer a lot of benefits, but they throw a few complex and hard-to-crack challenges as well. </a:t>
            </a:r>
          </a:p>
          <a:p>
            <a:pPr marL="808038" indent="-4476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framework provides a complete mechanism to overcome all the challenges. </a:t>
            </a:r>
          </a:p>
          <a:p>
            <a:pPr marL="808038" indent="-4476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Race condition and deadlock are handled using </a:t>
            </a: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fail-safe synchronization approach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marL="808038" indent="-4476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Another main drawback is inconsistency of data, which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resolves with </a:t>
            </a: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atomicity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3661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1) </a:t>
            </a:r>
            <a:r>
              <a:rPr kumimoji="0" lang="en-I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Hbase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 - Overview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EF5D70-6AAC-EB83-2321-9847B939038F}"/>
              </a:ext>
            </a:extLst>
          </p:cNvPr>
          <p:cNvSpPr txBox="1"/>
          <p:nvPr/>
        </p:nvSpPr>
        <p:spPr>
          <a:xfrm>
            <a:off x="507459" y="1274324"/>
            <a:ext cx="11177081" cy="2493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4988" marR="0" lvl="0" indent="-5349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en-IN" dirty="0">
                <a:solidFill>
                  <a:srgbClr val="233A4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HBase is a </a:t>
            </a:r>
          </a:p>
          <a:p>
            <a:pPr marL="895350" marR="0" lvl="0" indent="-360363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en-IN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Non-Relational Database Management System </a:t>
            </a:r>
          </a:p>
          <a:p>
            <a:pPr marL="895350" marR="0" lvl="0" indent="-360363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en-IN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Column-Oriented</a:t>
            </a:r>
            <a:endParaRPr lang="en-IN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34988"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dirty="0">
                <a:solidFill>
                  <a:srgbClr val="233A4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that runs on top of  HDFS</a:t>
            </a:r>
          </a:p>
          <a:p>
            <a:pPr marL="534988"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IN" dirty="0">
              <a:solidFill>
                <a:srgbClr val="233A44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34988" marR="0" lvl="0" indent="-5349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534988" algn="l"/>
              </a:tabLst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srgbClr val="233A44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b="1" dirty="0">
                <a:solidFill>
                  <a:srgbClr val="FFFFFF"/>
                </a:solidFill>
                <a:latin typeface="Algerian" panose="04020705040A02060702" pitchFamily="82" charset="0"/>
              </a:rPr>
              <a:t>2) ZOOKEEPER </a:t>
            </a: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lgerian" panose="04020705040A02060702" pitchFamily="82" charset="0"/>
            </a:endParaRP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E7454C17-34A1-0BC7-2DE3-AE7B164CEF9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D6EF4D-0242-351D-F045-20772B421AAA}"/>
              </a:ext>
            </a:extLst>
          </p:cNvPr>
          <p:cNvSpPr txBox="1"/>
          <p:nvPr/>
        </p:nvSpPr>
        <p:spPr>
          <a:xfrm>
            <a:off x="293450" y="974601"/>
            <a:ext cx="11001984" cy="4109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tabLst>
                <a:tab pos="360363" algn="l"/>
              </a:tabLst>
            </a:pPr>
            <a:r>
              <a:rPr lang="en-US" sz="1600" b="1" i="0" dirty="0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2.5)	Benefits of </a:t>
            </a:r>
            <a:r>
              <a:rPr lang="en-US" sz="1600" b="1" i="0" dirty="0" err="1">
                <a:solidFill>
                  <a:schemeClr val="accent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endParaRPr lang="en-US" sz="1600" b="1" i="0" dirty="0">
              <a:solidFill>
                <a:schemeClr val="accent2">
                  <a:lumMod val="75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439863" lvl="1" indent="-534988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Here are the benefits of using </a:t>
            </a:r>
            <a:r>
              <a:rPr lang="en-US" sz="16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ZooKeeper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−</a:t>
            </a:r>
          </a:p>
          <a:p>
            <a:pPr marL="1789113" lvl="1" indent="-3492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Simple distributed coordination process</a:t>
            </a:r>
            <a:endParaRPr lang="en-US" sz="16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789113" lvl="1" indent="-3492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Synchronization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Mutual exclusion and co-operation between server processes. This process helps in Apache HBase for configuration management.</a:t>
            </a:r>
          </a:p>
          <a:p>
            <a:pPr marL="1789113" lvl="1" indent="-3492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Ordered Messages</a:t>
            </a:r>
            <a:endParaRPr lang="en-US" sz="16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789113" lvl="1" indent="-3492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Serialization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Encode the data according to specific rules. Ensure your application runs consistently. This approach can be used in MapReduce to coordinate queue to execute running threads.</a:t>
            </a:r>
          </a:p>
          <a:p>
            <a:pPr marL="1789113" lvl="1" indent="-3492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Reliability</a:t>
            </a:r>
            <a:endParaRPr lang="en-US" sz="16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789113" lvl="1" indent="-3492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Atomicity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− Data transfer either succeed or fail completely, but no transaction is partial.</a:t>
            </a:r>
          </a:p>
          <a:p>
            <a:pPr>
              <a:lnSpc>
                <a:spcPct val="150000"/>
              </a:lnSpc>
            </a:pPr>
            <a:endParaRPr lang="en-US" sz="16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981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1) </a:t>
            </a:r>
            <a:r>
              <a:rPr kumimoji="0" lang="en-I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Hbase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 - Overview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38857AB-B069-36BE-4A4E-FDB5DE248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817427"/>
              </p:ext>
            </p:extLst>
          </p:nvPr>
        </p:nvGraphicFramePr>
        <p:xfrm>
          <a:off x="456116" y="2298759"/>
          <a:ext cx="10779330" cy="4063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389665">
                  <a:extLst>
                    <a:ext uri="{9D8B030D-6E8A-4147-A177-3AD203B41FA5}">
                      <a16:colId xmlns:a16="http://schemas.microsoft.com/office/drawing/2014/main" val="2702511503"/>
                    </a:ext>
                  </a:extLst>
                </a:gridCol>
                <a:gridCol w="5389665">
                  <a:extLst>
                    <a:ext uri="{9D8B030D-6E8A-4147-A177-3AD203B41FA5}">
                      <a16:colId xmlns:a16="http://schemas.microsoft.com/office/drawing/2014/main" val="3169061285"/>
                    </a:ext>
                  </a:extLst>
                </a:gridCol>
              </a:tblGrid>
              <a:tr h="307996"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solidFill>
                            <a:schemeClr val="bg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Relational Database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solidFill>
                            <a:schemeClr val="bg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Non Relational Database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067873"/>
                  </a:ext>
                </a:extLst>
              </a:tr>
              <a:tr h="30799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A </a:t>
                      </a:r>
                      <a:r>
                        <a:rPr lang="en-US" sz="1400" b="0" i="0" u="sng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relational database</a:t>
                      </a:r>
                      <a:r>
                        <a:rPr lang="en-US" sz="14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 </a:t>
                      </a:r>
                      <a:r>
                        <a:rPr lang="en-US" sz="14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stores data in tables composed of rows and columns. </a:t>
                      </a:r>
                      <a:endParaRPr lang="en-IN" sz="1400" dirty="0">
                        <a:solidFill>
                          <a:schemeClr val="bg2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A </a:t>
                      </a:r>
                      <a:r>
                        <a:rPr lang="en-US" sz="1400" b="1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non-relational database</a:t>
                      </a:r>
                      <a:r>
                        <a:rPr lang="en-US" sz="14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 </a:t>
                      </a:r>
                      <a:r>
                        <a:rPr lang="en-US" sz="14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is a type of database that doesn’t store data in tables but instead in whatever format is best for the type of data being stored.</a:t>
                      </a:r>
                      <a:endParaRPr lang="en-IN" sz="1400" dirty="0">
                        <a:solidFill>
                          <a:schemeClr val="bg2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081438"/>
                  </a:ext>
                </a:extLst>
              </a:tr>
              <a:tr h="30799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R</a:t>
                      </a:r>
                      <a:r>
                        <a:rPr lang="en-US" sz="14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elational databases are suitable for storing, retrieving, and manipulating well-defined</a:t>
                      </a:r>
                      <a:r>
                        <a:rPr lang="en-US" sz="1400" b="1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, structured data. </a:t>
                      </a:r>
                      <a:endParaRPr lang="en-IN" sz="1400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used to store a mix of </a:t>
                      </a:r>
                      <a:r>
                        <a:rPr lang="en-US" sz="14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structured and unstructured data. </a:t>
                      </a:r>
                      <a:endParaRPr lang="en-IN" sz="14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413531"/>
                  </a:ext>
                </a:extLst>
              </a:tr>
              <a:tr h="30799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4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Some of the most common relational databases include: </a:t>
                      </a:r>
                      <a:r>
                        <a:rPr lang="en-IN" sz="1400" b="0" i="0" u="sng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MySQL</a:t>
                      </a:r>
                      <a:r>
                        <a:rPr lang="en-IN" sz="1400" b="0" i="0" u="sng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, </a:t>
                      </a:r>
                      <a:r>
                        <a:rPr lang="en-IN" sz="14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IBM </a:t>
                      </a:r>
                      <a:r>
                        <a:rPr lang="en-IN" sz="1400" b="0" i="0" u="sng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Db2</a:t>
                      </a:r>
                      <a:r>
                        <a:rPr lang="en-IN" sz="1400" b="0" i="0" u="sng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, </a:t>
                      </a:r>
                      <a:r>
                        <a:rPr lang="en-IN" sz="14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Snowflake, Amazon ,</a:t>
                      </a:r>
                      <a:r>
                        <a:rPr lang="en-IN" sz="1400" b="0" i="0" u="none" strike="noStrike" cap="none" dirty="0" err="1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Aurora,,PostgreSQL</a:t>
                      </a:r>
                      <a:r>
                        <a:rPr lang="en-IN" sz="14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, Microsoft SQL Server</a:t>
                      </a:r>
                      <a:endParaRPr lang="en-IN" sz="1400" dirty="0">
                        <a:solidFill>
                          <a:schemeClr val="bg2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Some of the most common non-relational databases include:  </a:t>
                      </a:r>
                      <a:r>
                        <a:rPr lang="en-US" sz="14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MongoDB, ,IBM </a:t>
                      </a:r>
                      <a:r>
                        <a:rPr lang="en-US" sz="1400" b="0" i="0" u="none" strike="noStrike" cap="none" dirty="0" err="1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Cloundant</a:t>
                      </a:r>
                      <a:r>
                        <a:rPr lang="en-US" sz="140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, Amazon DynamoDB, Apache Cassandra , HBase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866222"/>
                  </a:ext>
                </a:extLst>
              </a:tr>
              <a:tr h="30799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b="0" i="0" u="sng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SQL</a:t>
                      </a:r>
                      <a:r>
                        <a:rPr lang="en-US" sz="14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, or Structured Query Language, is the most common programming language used to interface with relational databases</a:t>
                      </a:r>
                      <a:endParaRPr lang="en-IN" sz="1400" dirty="0">
                        <a:solidFill>
                          <a:schemeClr val="bg2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Non-relational databases are said to be </a:t>
                      </a:r>
                      <a:r>
                        <a:rPr lang="en-US" sz="1400" b="0" i="0" u="sng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NoSQL</a:t>
                      </a:r>
                      <a:r>
                        <a:rPr lang="en-US" sz="14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, meaning that they don’t use Structured Query Language, even though many NoSQL databases do support SQL queries. </a:t>
                      </a:r>
                      <a:endParaRPr lang="en-IN" sz="1400" dirty="0">
                        <a:solidFill>
                          <a:schemeClr val="bg2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82335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E067DB6-4B1C-3793-FD26-966BEBEC1CB2}"/>
              </a:ext>
            </a:extLst>
          </p:cNvPr>
          <p:cNvSpPr txBox="1"/>
          <p:nvPr/>
        </p:nvSpPr>
        <p:spPr>
          <a:xfrm>
            <a:off x="409236" y="865333"/>
            <a:ext cx="10873090" cy="1154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4988" marR="0" lvl="0" indent="-5349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srgbClr val="233A44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Database are classified into 2 types</a:t>
            </a:r>
          </a:p>
          <a:p>
            <a:pPr marL="1166813" marR="0" lvl="0" indent="-631825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lang="en-IN" sz="1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Relational Database</a:t>
            </a:r>
          </a:p>
          <a:p>
            <a:pPr marL="1166813" marR="0" lvl="0" indent="-631825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lang="en-IN" sz="1600" b="1" dirty="0">
                <a:solidFill>
                  <a:srgbClr val="233A4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Non Relational Database</a:t>
            </a:r>
          </a:p>
        </p:txBody>
      </p:sp>
    </p:spTree>
    <p:extLst>
      <p:ext uri="{BB962C8B-B14F-4D97-AF65-F5344CB8AC3E}">
        <p14:creationId xmlns:p14="http://schemas.microsoft.com/office/powerpoint/2010/main" val="2308238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1) </a:t>
            </a:r>
            <a:r>
              <a:rPr kumimoji="0" lang="en-I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Hbase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 - Overview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38857AB-B069-36BE-4A4E-FDB5DE248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253863"/>
              </p:ext>
            </p:extLst>
          </p:nvPr>
        </p:nvGraphicFramePr>
        <p:xfrm>
          <a:off x="768485" y="1984582"/>
          <a:ext cx="10928755" cy="382899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432111">
                  <a:extLst>
                    <a:ext uri="{9D8B030D-6E8A-4147-A177-3AD203B41FA5}">
                      <a16:colId xmlns:a16="http://schemas.microsoft.com/office/drawing/2014/main" val="2702511503"/>
                    </a:ext>
                  </a:extLst>
                </a:gridCol>
                <a:gridCol w="5496644">
                  <a:extLst>
                    <a:ext uri="{9D8B030D-6E8A-4147-A177-3AD203B41FA5}">
                      <a16:colId xmlns:a16="http://schemas.microsoft.com/office/drawing/2014/main" val="3169061285"/>
                    </a:ext>
                  </a:extLst>
                </a:gridCol>
              </a:tblGrid>
              <a:tr h="369192"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solidFill>
                            <a:schemeClr val="bg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Row Oriented Database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solidFill>
                            <a:schemeClr val="bg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Column Oriented Database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067873"/>
                  </a:ext>
                </a:extLst>
              </a:tr>
              <a:tr h="667483"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IN" sz="1400" dirty="0">
                          <a:solidFill>
                            <a:srgbClr val="233A44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Row Oriented Databases are Databases that Organize data by </a:t>
                      </a:r>
                      <a:r>
                        <a:rPr lang="en-IN" sz="1400" b="1" u="sng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record</a:t>
                      </a:r>
                      <a:r>
                        <a:rPr lang="en-IN" sz="1400" dirty="0">
                          <a:solidFill>
                            <a:srgbClr val="233A44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keeping all of the data associated with a </a:t>
                      </a:r>
                      <a:r>
                        <a:rPr lang="en-IN" sz="1400" b="1" u="sng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record</a:t>
                      </a:r>
                      <a:r>
                        <a:rPr lang="en-IN" sz="1400" dirty="0">
                          <a:solidFill>
                            <a:srgbClr val="233A44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next to each other in memory.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IN" sz="1400" b="0" i="0" u="none" strike="noStrike" cap="none" dirty="0">
                          <a:solidFill>
                            <a:srgbClr val="233A44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Column Oriented Databases are Databases that Organize data by field, keeping all of the data associated with a field next to each other in memory</a:t>
                      </a:r>
                      <a:r>
                        <a:rPr lang="en-IN" sz="1400" dirty="0">
                          <a:solidFill>
                            <a:srgbClr val="233A44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081438"/>
                  </a:ext>
                </a:extLst>
              </a:tr>
              <a:tr h="969550"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sz="1400" b="1" i="1" dirty="0">
                          <a:solidFill>
                            <a:srgbClr val="212529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 a row store, or row oriented database, the data is stored row by row, such that the first column of a row will be next to the last column of the previous row.</a:t>
                      </a:r>
                      <a:endParaRPr lang="en-IN" sz="1400" b="1" i="1" dirty="0">
                        <a:solidFill>
                          <a:srgbClr val="233A44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sz="1400" b="1" i="1" dirty="0">
                          <a:solidFill>
                            <a:srgbClr val="212529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 a Column store, or Column oriented database, the data is stored field by field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413531"/>
                  </a:ext>
                </a:extLst>
              </a:tr>
              <a:tr h="365417"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0" lang="en-IN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They are Optimized for reading  and writing rows effectively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0" lang="en-IN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They are Optimized for reading  and writing </a:t>
                      </a:r>
                      <a:r>
                        <a:rPr kumimoji="0" lang="en-IN" sz="1400" b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Columns</a:t>
                      </a:r>
                      <a:r>
                        <a:rPr kumimoji="0" lang="en-IN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effectively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866222"/>
                  </a:ext>
                </a:extLst>
              </a:tr>
              <a:tr h="667483"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IN" sz="1400" b="0" i="0" dirty="0">
                          <a:solidFill>
                            <a:srgbClr val="233A44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If an application needs row wise data for processing, then better to choose row oriented database </a:t>
                      </a:r>
                      <a:r>
                        <a:rPr lang="en-IN" sz="1400" dirty="0">
                          <a:solidFill>
                            <a:srgbClr val="233A44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like oracle, MySQL etc..</a:t>
                      </a:r>
                      <a:endParaRPr kumimoji="0" lang="en-IN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33A44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IN" sz="1400" b="0" i="0" dirty="0">
                          <a:solidFill>
                            <a:srgbClr val="233A44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If an application needs Column wise data for processing, then better to choose column oriented database </a:t>
                      </a:r>
                      <a:r>
                        <a:rPr lang="en-IN" sz="1400" dirty="0">
                          <a:solidFill>
                            <a:srgbClr val="233A44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like </a:t>
                      </a:r>
                      <a:r>
                        <a:rPr lang="en-IN" sz="1400" dirty="0" err="1">
                          <a:solidFill>
                            <a:srgbClr val="233A44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Hbase,Cassandra</a:t>
                      </a:r>
                      <a:r>
                        <a:rPr lang="en-IN" sz="1400" dirty="0">
                          <a:solidFill>
                            <a:srgbClr val="233A44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etc..</a:t>
                      </a:r>
                      <a:endParaRPr kumimoji="0" lang="en-IN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33A44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823352"/>
                  </a:ext>
                </a:extLst>
              </a:tr>
              <a:tr h="365417"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0" lang="en-I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33A44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Commonly used for  OLTP style applications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I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33A44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Commonly used for  OLAP style applications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34802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FC56CB4-0426-72AB-571E-FA58B67ECB2A}"/>
              </a:ext>
            </a:extLst>
          </p:cNvPr>
          <p:cNvSpPr txBox="1"/>
          <p:nvPr/>
        </p:nvSpPr>
        <p:spPr>
          <a:xfrm>
            <a:off x="631621" y="810178"/>
            <a:ext cx="10928755" cy="1154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4988" marR="0" lvl="0" indent="-534988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srgbClr val="233A44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Data store are classified into 2 types</a:t>
            </a:r>
          </a:p>
          <a:p>
            <a:pPr marL="1166813" marR="0" lvl="0" indent="-631825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lang="en-IN" sz="1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Row Oriented Data store  or Row Oriented Database</a:t>
            </a:r>
          </a:p>
          <a:p>
            <a:pPr marL="1166813" marR="0" lvl="0" indent="-631825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lang="en-IN" sz="1600" b="1" dirty="0">
                <a:solidFill>
                  <a:srgbClr val="233A4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Column Oriented store or Column Oriented Database</a:t>
            </a:r>
          </a:p>
        </p:txBody>
      </p:sp>
    </p:spTree>
    <p:extLst>
      <p:ext uri="{BB962C8B-B14F-4D97-AF65-F5344CB8AC3E}">
        <p14:creationId xmlns:p14="http://schemas.microsoft.com/office/powerpoint/2010/main" val="2728529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1) </a:t>
            </a:r>
            <a:r>
              <a:rPr kumimoji="0" lang="en-I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Hbase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 -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953311" y="1371600"/>
            <a:ext cx="4756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Row vs Column Oriented Databases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7CA7B0-5DA1-3B36-45DE-861D122222C5}"/>
              </a:ext>
            </a:extLst>
          </p:cNvPr>
          <p:cNvSpPr txBox="1"/>
          <p:nvPr/>
        </p:nvSpPr>
        <p:spPr>
          <a:xfrm>
            <a:off x="6605081" y="1371600"/>
            <a:ext cx="486383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Row Oriented Database</a:t>
            </a:r>
          </a:p>
          <a:p>
            <a:endParaRPr lang="en-IN" dirty="0">
              <a:solidFill>
                <a:schemeClr val="bg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dirty="0">
              <a:solidFill>
                <a:schemeClr val="bg2"/>
              </a:solidFill>
            </a:endParaRPr>
          </a:p>
          <a:p>
            <a:r>
              <a:rPr lang="en-IN" dirty="0">
                <a:solidFill>
                  <a:schemeClr val="bg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Column Oriented Database</a:t>
            </a:r>
          </a:p>
          <a:p>
            <a:endParaRPr lang="en-IN" dirty="0">
              <a:solidFill>
                <a:schemeClr val="bg2"/>
              </a:solidFill>
            </a:endParaRPr>
          </a:p>
          <a:p>
            <a:r>
              <a:rPr lang="en-IN" dirty="0">
                <a:solidFill>
                  <a:schemeClr val="bg2"/>
                </a:solidFill>
              </a:rPr>
              <a:t> </a:t>
            </a:r>
          </a:p>
          <a:p>
            <a:r>
              <a:rPr lang="en-IN" dirty="0">
                <a:solidFill>
                  <a:schemeClr val="bg2"/>
                </a:solidFill>
              </a:rPr>
              <a:t>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1973A48-81B1-E073-0B92-852E66016B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913419"/>
              </p:ext>
            </p:extLst>
          </p:nvPr>
        </p:nvGraphicFramePr>
        <p:xfrm>
          <a:off x="6647881" y="1924368"/>
          <a:ext cx="4836595" cy="21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37400">
                  <a:extLst>
                    <a:ext uri="{9D8B030D-6E8A-4147-A177-3AD203B41FA5}">
                      <a16:colId xmlns:a16="http://schemas.microsoft.com/office/drawing/2014/main" val="2429327341"/>
                    </a:ext>
                  </a:extLst>
                </a:gridCol>
                <a:gridCol w="508841">
                  <a:extLst>
                    <a:ext uri="{9D8B030D-6E8A-4147-A177-3AD203B41FA5}">
                      <a16:colId xmlns:a16="http://schemas.microsoft.com/office/drawing/2014/main" val="366581886"/>
                    </a:ext>
                  </a:extLst>
                </a:gridCol>
                <a:gridCol w="616118">
                  <a:extLst>
                    <a:ext uri="{9D8B030D-6E8A-4147-A177-3AD203B41FA5}">
                      <a16:colId xmlns:a16="http://schemas.microsoft.com/office/drawing/2014/main" val="120842050"/>
                    </a:ext>
                  </a:extLst>
                </a:gridCol>
                <a:gridCol w="487240">
                  <a:extLst>
                    <a:ext uri="{9D8B030D-6E8A-4147-A177-3AD203B41FA5}">
                      <a16:colId xmlns:a16="http://schemas.microsoft.com/office/drawing/2014/main" val="553278574"/>
                    </a:ext>
                  </a:extLst>
                </a:gridCol>
                <a:gridCol w="537400">
                  <a:extLst>
                    <a:ext uri="{9D8B030D-6E8A-4147-A177-3AD203B41FA5}">
                      <a16:colId xmlns:a16="http://schemas.microsoft.com/office/drawing/2014/main" val="404493713"/>
                    </a:ext>
                  </a:extLst>
                </a:gridCol>
                <a:gridCol w="649344">
                  <a:extLst>
                    <a:ext uri="{9D8B030D-6E8A-4147-A177-3AD203B41FA5}">
                      <a16:colId xmlns:a16="http://schemas.microsoft.com/office/drawing/2014/main" val="763095690"/>
                    </a:ext>
                  </a:extLst>
                </a:gridCol>
                <a:gridCol w="534743">
                  <a:extLst>
                    <a:ext uri="{9D8B030D-6E8A-4147-A177-3AD203B41FA5}">
                      <a16:colId xmlns:a16="http://schemas.microsoft.com/office/drawing/2014/main" val="2066720812"/>
                    </a:ext>
                  </a:extLst>
                </a:gridCol>
                <a:gridCol w="428109">
                  <a:extLst>
                    <a:ext uri="{9D8B030D-6E8A-4147-A177-3AD203B41FA5}">
                      <a16:colId xmlns:a16="http://schemas.microsoft.com/office/drawing/2014/main" val="1936310068"/>
                    </a:ext>
                  </a:extLst>
                </a:gridCol>
                <a:gridCol w="537400">
                  <a:extLst>
                    <a:ext uri="{9D8B030D-6E8A-4147-A177-3AD203B41FA5}">
                      <a16:colId xmlns:a16="http://schemas.microsoft.com/office/drawing/2014/main" val="2371371767"/>
                    </a:ext>
                  </a:extLst>
                </a:gridCol>
              </a:tblGrid>
              <a:tr h="121357"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Ram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20000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101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Sita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25000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102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Lak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20000</a:t>
                      </a:r>
                    </a:p>
                  </a:txBody>
                  <a:tcPr marL="100584" marR="100584"/>
                </a:tc>
                <a:extLst>
                  <a:ext uri="{0D108BD9-81ED-4DB2-BD59-A6C34878D82A}">
                    <a16:rowId xmlns:a16="http://schemas.microsoft.com/office/drawing/2014/main" val="145706775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3785341-F7E4-C54B-7A0C-1301B97B02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605744"/>
              </p:ext>
            </p:extLst>
          </p:nvPr>
        </p:nvGraphicFramePr>
        <p:xfrm>
          <a:off x="6647881" y="2556966"/>
          <a:ext cx="4836595" cy="21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53310">
                  <a:extLst>
                    <a:ext uri="{9D8B030D-6E8A-4147-A177-3AD203B41FA5}">
                      <a16:colId xmlns:a16="http://schemas.microsoft.com/office/drawing/2014/main" val="242932734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6581886"/>
                    </a:ext>
                  </a:extLst>
                </a:gridCol>
                <a:gridCol w="486383">
                  <a:extLst>
                    <a:ext uri="{9D8B030D-6E8A-4147-A177-3AD203B41FA5}">
                      <a16:colId xmlns:a16="http://schemas.microsoft.com/office/drawing/2014/main" val="120842050"/>
                    </a:ext>
                  </a:extLst>
                </a:gridCol>
                <a:gridCol w="437744">
                  <a:extLst>
                    <a:ext uri="{9D8B030D-6E8A-4147-A177-3AD203B41FA5}">
                      <a16:colId xmlns:a16="http://schemas.microsoft.com/office/drawing/2014/main" val="553278574"/>
                    </a:ext>
                  </a:extLst>
                </a:gridCol>
                <a:gridCol w="447473">
                  <a:extLst>
                    <a:ext uri="{9D8B030D-6E8A-4147-A177-3AD203B41FA5}">
                      <a16:colId xmlns:a16="http://schemas.microsoft.com/office/drawing/2014/main" val="404493713"/>
                    </a:ext>
                  </a:extLst>
                </a:gridCol>
                <a:gridCol w="651754">
                  <a:extLst>
                    <a:ext uri="{9D8B030D-6E8A-4147-A177-3AD203B41FA5}">
                      <a16:colId xmlns:a16="http://schemas.microsoft.com/office/drawing/2014/main" val="763095690"/>
                    </a:ext>
                  </a:extLst>
                </a:gridCol>
                <a:gridCol w="466927">
                  <a:extLst>
                    <a:ext uri="{9D8B030D-6E8A-4147-A177-3AD203B41FA5}">
                      <a16:colId xmlns:a16="http://schemas.microsoft.com/office/drawing/2014/main" val="2066720812"/>
                    </a:ext>
                  </a:extLst>
                </a:gridCol>
                <a:gridCol w="603115">
                  <a:extLst>
                    <a:ext uri="{9D8B030D-6E8A-4147-A177-3AD203B41FA5}">
                      <a16:colId xmlns:a16="http://schemas.microsoft.com/office/drawing/2014/main" val="1936310068"/>
                    </a:ext>
                  </a:extLst>
                </a:gridCol>
                <a:gridCol w="832689">
                  <a:extLst>
                    <a:ext uri="{9D8B030D-6E8A-4147-A177-3AD203B41FA5}">
                      <a16:colId xmlns:a16="http://schemas.microsoft.com/office/drawing/2014/main" val="2371371767"/>
                    </a:ext>
                  </a:extLst>
                </a:gridCol>
              </a:tblGrid>
              <a:tr h="121357"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101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102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103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Ram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Siata</a:t>
                      </a:r>
                      <a:endParaRPr lang="en-IN" sz="8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Lak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Bharath</a:t>
                      </a:r>
                    </a:p>
                  </a:txBody>
                  <a:tcPr marL="100584" marR="100584"/>
                </a:tc>
                <a:tc>
                  <a:txBody>
                    <a:bodyPr/>
                    <a:lstStyle/>
                    <a:p>
                      <a:r>
                        <a:rPr lang="en-IN" sz="8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20000</a:t>
                      </a:r>
                    </a:p>
                  </a:txBody>
                  <a:tcPr marL="100584" marR="100584"/>
                </a:tc>
                <a:extLst>
                  <a:ext uri="{0D108BD9-81ED-4DB2-BD59-A6C34878D82A}">
                    <a16:rowId xmlns:a16="http://schemas.microsoft.com/office/drawing/2014/main" val="1457067755"/>
                  </a:ext>
                </a:extLst>
              </a:tr>
            </a:tbl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F2A52850-472E-7D7B-1B46-3510BB9C0C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231" y="1911605"/>
            <a:ext cx="5557463" cy="336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583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1) </a:t>
            </a:r>
            <a:r>
              <a:rPr kumimoji="0" lang="en-I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Hbase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 -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389107" y="1001949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1.1)	Limitations of Hadoop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82675C0-FFC7-C764-6376-6C91E53BB2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029911"/>
              </p:ext>
            </p:extLst>
          </p:nvPr>
        </p:nvGraphicFramePr>
        <p:xfrm>
          <a:off x="1748278" y="1507897"/>
          <a:ext cx="8128000" cy="451961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92799221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5216048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HDFS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HBase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2470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539750" indent="-539750">
                        <a:lnSpc>
                          <a:spcPct val="150000"/>
                        </a:lnSpc>
                        <a:buAutoNum type="arabicParenR"/>
                      </a:pPr>
                      <a:r>
                        <a:rPr lang="en-IN" sz="1400" b="1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HDFS performs Batch Processing</a:t>
                      </a:r>
                    </a:p>
                    <a:p>
                      <a:pPr marL="534988" indent="0" algn="just">
                        <a:lnSpc>
                          <a:spcPct val="150000"/>
                        </a:lnSpc>
                      </a:pPr>
                      <a:r>
                        <a:rPr lang="en-IN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Batch Processing </a:t>
                      </a:r>
                      <a:r>
                        <a:rPr lang="en-IN" sz="1400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 </a:t>
                      </a:r>
                      <a:r>
                        <a:rPr lang="en-IN" sz="1400" dirty="0">
                          <a:solidFill>
                            <a:schemeClr val="bg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The Collection and Storage of Data, for processing at a scheduled time when a sufficient amount of data has been accumulated </a:t>
                      </a:r>
                    </a:p>
                    <a:p>
                      <a:pPr marL="534988" indent="0" algn="just">
                        <a:lnSpc>
                          <a:spcPct val="150000"/>
                        </a:lnSpc>
                      </a:pPr>
                      <a:r>
                        <a:rPr lang="en-IN" sz="1400" b="1" i="0" u="none" strike="noStrike" cap="non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Example :</a:t>
                      </a:r>
                      <a:r>
                        <a:rPr lang="en-IN" sz="1400" dirty="0">
                          <a:solidFill>
                            <a:schemeClr val="bg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Credit Card Bill Generation</a:t>
                      </a:r>
                      <a:endParaRPr lang="en-IN" sz="14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39750" marR="0" lvl="0" indent="-539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AutoNum type="arabicParenR"/>
                        <a:tabLst/>
                        <a:defRPr/>
                      </a:pPr>
                      <a:r>
                        <a:rPr kumimoji="0" lang="en-IN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HBase performs Real Time Processing</a:t>
                      </a:r>
                    </a:p>
                    <a:p>
                      <a:pPr marL="534988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63EF5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Real Time Processing </a:t>
                      </a:r>
                      <a:r>
                        <a:rPr kumimoji="0" lang="en-I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: </a:t>
                      </a:r>
                      <a:r>
                        <a:rPr kumimoji="0" lang="en-I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233A44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The Immediate Processing of Data after the transaction occurs with the Database being updated at the time of the event </a:t>
                      </a:r>
                    </a:p>
                    <a:p>
                      <a:pPr marL="534988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63EF5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Example :</a:t>
                      </a:r>
                      <a:r>
                        <a:rPr kumimoji="0" lang="en-I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233A44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 Flight Reservation processing </a:t>
                      </a:r>
                      <a:endParaRPr kumimoji="0" lang="en-IN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  <a:sym typeface="Arial"/>
                      </a:endParaRP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390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534988" indent="-534988">
                        <a:lnSpc>
                          <a:spcPct val="150000"/>
                        </a:lnSpc>
                        <a:tabLst>
                          <a:tab pos="539750" algn="l"/>
                        </a:tabLst>
                      </a:pPr>
                      <a:r>
                        <a:rPr lang="en-IN" sz="1400" b="1" i="0" u="none" strike="noStrike" cap="none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2)        HDFS does sequential access of Data</a:t>
                      </a:r>
                    </a:p>
                    <a:p>
                      <a:pPr marL="534988" lvl="1" indent="0">
                        <a:lnSpc>
                          <a:spcPct val="150000"/>
                        </a:lnSpc>
                      </a:pPr>
                      <a:r>
                        <a:rPr lang="en-IN" sz="16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Means</a:t>
                      </a:r>
                      <a:r>
                        <a:rPr lang="en-IN" sz="1600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IN" sz="1600" dirty="0">
                          <a:solidFill>
                            <a:schemeClr val="bg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one has to search the entire dataset even for the simplest of Jobs</a:t>
                      </a:r>
                      <a:r>
                        <a:rPr lang="en-IN" dirty="0"/>
                        <a:t>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34988" marR="0" lvl="0" indent="-534988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>
                          <a:tab pos="534988" algn="l"/>
                        </a:tabLst>
                        <a:defRPr/>
                      </a:pPr>
                      <a:r>
                        <a:rPr kumimoji="0" lang="en-IN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2)         </a:t>
                      </a:r>
                      <a:r>
                        <a:rPr kumimoji="0" lang="en-IN" sz="1400" b="1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Hbase</a:t>
                      </a:r>
                      <a:r>
                        <a:rPr kumimoji="0" lang="en-IN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  does Random  access of Data</a:t>
                      </a:r>
                    </a:p>
                    <a:p>
                      <a:pPr marL="534988" marR="0" lvl="1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63EF5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Means</a:t>
                      </a:r>
                      <a:r>
                        <a:rPr kumimoji="0" lang="en-IN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N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233A44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one can access data randomly</a:t>
                      </a:r>
                      <a:endParaRPr kumimoji="0" lang="en-IN" sz="16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  <a:sym typeface="Arial"/>
                      </a:endParaRP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181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534988" indent="-534988">
                        <a:lnSpc>
                          <a:spcPct val="150000"/>
                        </a:lnSpc>
                        <a:tabLst>
                          <a:tab pos="539750" algn="l"/>
                        </a:tabLst>
                      </a:pPr>
                      <a:r>
                        <a:rPr lang="en-IN" sz="1400" b="1" i="0" u="none" strike="noStrike" cap="none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3)         HDFS is a File System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34988" marR="0" lvl="0" indent="-534988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>
                          <a:tab pos="539750" algn="l"/>
                        </a:tabLst>
                        <a:defRPr/>
                      </a:pPr>
                      <a:r>
                        <a:rPr kumimoji="0" lang="en-IN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3)         </a:t>
                      </a:r>
                      <a:r>
                        <a:rPr kumimoji="0" lang="en-IN" sz="1400" b="1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Hbase</a:t>
                      </a:r>
                      <a:r>
                        <a:rPr kumimoji="0" lang="en-IN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 is a Database </a:t>
                      </a: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747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951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1) </a:t>
            </a:r>
            <a:r>
              <a:rPr kumimoji="0" lang="en-I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Hbase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 -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389107" y="1001949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1.1)	Limitations of Hadoop (or) HBase vs HDFS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82675C0-FFC7-C764-6376-6C91E53BB2A6}"/>
              </a:ext>
            </a:extLst>
          </p:cNvPr>
          <p:cNvGraphicFramePr>
            <a:graphicFrameLocks noGrp="1"/>
          </p:cNvGraphicFramePr>
          <p:nvPr/>
        </p:nvGraphicFramePr>
        <p:xfrm>
          <a:off x="1748278" y="1507897"/>
          <a:ext cx="8128000" cy="409975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92799221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5216048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HDFS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HBase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2470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539750" indent="-539750">
                        <a:lnSpc>
                          <a:spcPct val="150000"/>
                        </a:lnSpc>
                        <a:buAutoNum type="arabicParenR"/>
                      </a:pPr>
                      <a:r>
                        <a:rPr lang="en-IN" sz="1400" b="1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HDFS performs Batch Processing</a:t>
                      </a:r>
                    </a:p>
                    <a:p>
                      <a:pPr marL="534988" indent="0" algn="just">
                        <a:lnSpc>
                          <a:spcPct val="150000"/>
                        </a:lnSpc>
                      </a:pPr>
                      <a:r>
                        <a:rPr lang="en-IN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Batch Processing </a:t>
                      </a:r>
                      <a:r>
                        <a:rPr lang="en-IN" sz="1400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 </a:t>
                      </a:r>
                      <a:r>
                        <a:rPr lang="en-IN" sz="1400" dirty="0">
                          <a:solidFill>
                            <a:schemeClr val="bg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The Collection and Storage of Data, for processing at a scheduled time when a sufficient amount of data has been accumulated </a:t>
                      </a:r>
                    </a:p>
                    <a:p>
                      <a:pPr marL="534988" indent="0" algn="just">
                        <a:lnSpc>
                          <a:spcPct val="150000"/>
                        </a:lnSpc>
                      </a:pPr>
                      <a:r>
                        <a:rPr lang="en-IN" sz="1400" b="1" i="0" u="none" strike="noStrike" cap="none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Example :</a:t>
                      </a:r>
                      <a:r>
                        <a:rPr lang="en-IN" sz="1400" dirty="0">
                          <a:solidFill>
                            <a:schemeClr val="bg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Credit Card Bill Generation</a:t>
                      </a:r>
                      <a:endParaRPr lang="en-IN" sz="14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39750" marR="0" lvl="0" indent="-539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AutoNum type="arabicParenR"/>
                        <a:tabLst/>
                        <a:defRPr/>
                      </a:pPr>
                      <a:r>
                        <a:rPr kumimoji="0" lang="en-IN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HBase performs Real Time Processing</a:t>
                      </a:r>
                    </a:p>
                    <a:p>
                      <a:pPr marL="534988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63EF5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Real Time Processing </a:t>
                      </a:r>
                      <a:r>
                        <a:rPr kumimoji="0" lang="en-I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: </a:t>
                      </a:r>
                      <a:r>
                        <a:rPr kumimoji="0" lang="en-I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233A44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The Immediate Processing of Data after the transaction occurs with the Database being updated at the time of the event </a:t>
                      </a:r>
                    </a:p>
                    <a:p>
                      <a:pPr marL="534988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63EF5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Example :</a:t>
                      </a:r>
                      <a:r>
                        <a:rPr kumimoji="0" lang="en-IN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233A44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 Flight Reservation processing </a:t>
                      </a:r>
                      <a:endParaRPr kumimoji="0" lang="en-IN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  <a:sym typeface="Arial"/>
                      </a:endParaRP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390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534988" indent="-534988">
                        <a:lnSpc>
                          <a:spcPct val="150000"/>
                        </a:lnSpc>
                        <a:tabLst>
                          <a:tab pos="539750" algn="l"/>
                        </a:tabLst>
                      </a:pPr>
                      <a:r>
                        <a:rPr lang="en-IN" sz="1400" b="1" i="0" u="none" strike="noStrike" cap="none" dirty="0">
                          <a:solidFill>
                            <a:srgbClr val="C0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2)        HDFS does sequential access of Data</a:t>
                      </a:r>
                    </a:p>
                    <a:p>
                      <a:pPr marL="534988" lvl="1" indent="0">
                        <a:lnSpc>
                          <a:spcPct val="150000"/>
                        </a:lnSpc>
                      </a:pPr>
                      <a:r>
                        <a:rPr lang="en-IN" sz="16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Means</a:t>
                      </a:r>
                      <a:r>
                        <a:rPr lang="en-IN" sz="1600" dirty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IN" sz="1600" dirty="0">
                          <a:solidFill>
                            <a:schemeClr val="bg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one has to search the entire dataset even for the simplest of Jobs</a:t>
                      </a:r>
                      <a:endParaRPr lang="en-IN" sz="16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en-IN" dirty="0"/>
                        <a:t>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34988" marR="0" lvl="0" indent="-534988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>
                          <a:tab pos="534988" algn="l"/>
                        </a:tabLst>
                        <a:defRPr/>
                      </a:pPr>
                      <a:r>
                        <a:rPr kumimoji="0" lang="en-IN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2)         </a:t>
                      </a:r>
                      <a:r>
                        <a:rPr kumimoji="0" lang="en-IN" sz="1400" b="1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Hbase</a:t>
                      </a:r>
                      <a:r>
                        <a:rPr kumimoji="0" lang="en-IN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  does Random  access of Data</a:t>
                      </a:r>
                    </a:p>
                    <a:p>
                      <a:pPr marL="534988" marR="0" lvl="1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63EF5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Means</a:t>
                      </a:r>
                      <a:r>
                        <a:rPr kumimoji="0" lang="en-IN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N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233A44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Arial"/>
                        </a:rPr>
                        <a:t>one can access data randomly</a:t>
                      </a:r>
                      <a:endParaRPr kumimoji="0" lang="en-IN" sz="16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  <a:sym typeface="Arial"/>
                      </a:endParaRP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181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991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1) </a:t>
            </a:r>
            <a:r>
              <a:rPr kumimoji="0" lang="en-I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Hbase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 -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389107" y="1001949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1.4)	Storage Mechanism of HBase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718BDF-0634-2539-50D5-ABB858A255AD}"/>
              </a:ext>
            </a:extLst>
          </p:cNvPr>
          <p:cNvSpPr txBox="1"/>
          <p:nvPr/>
        </p:nvSpPr>
        <p:spPr>
          <a:xfrm>
            <a:off x="1403215" y="1371281"/>
            <a:ext cx="10240794" cy="4109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HBase is a </a:t>
            </a:r>
            <a:r>
              <a:rPr lang="en-US" sz="16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column-oriented database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and the tables in it are sorted by row.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The table schema defines only column families, which are the key value pairs.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 table have multiple column families and each column family can have any number of columns.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Subsequent column values are stored contiguously on the disk.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Each cell value of the table has a timestamp.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i="0" dirty="0"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 short, in an HBase:</a:t>
            </a:r>
          </a:p>
          <a:p>
            <a:pPr marL="622300" indent="-3492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Table is a collection of rows.</a:t>
            </a:r>
          </a:p>
          <a:p>
            <a:pPr marL="622300" indent="-3492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chemeClr val="bg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Row is a collection of column families.</a:t>
            </a:r>
          </a:p>
          <a:p>
            <a:pPr marL="622300" indent="-3492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Column family is a collection of columns.</a:t>
            </a:r>
          </a:p>
          <a:p>
            <a:pPr marL="622300" indent="-3492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600" b="1" i="0" dirty="0">
                <a:solidFill>
                  <a:schemeClr val="bg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Column is a collection of key value pairs.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I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264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D4D023-187F-1C04-97A2-8DA6D64A0D55}"/>
              </a:ext>
            </a:extLst>
          </p:cNvPr>
          <p:cNvSpPr txBox="1"/>
          <p:nvPr/>
        </p:nvSpPr>
        <p:spPr>
          <a:xfrm>
            <a:off x="293450" y="496001"/>
            <a:ext cx="11605098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1) </a:t>
            </a:r>
            <a:r>
              <a:rPr kumimoji="0" lang="en-I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Hbase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lgerian" panose="04020705040A02060702" pitchFamily="82" charset="0"/>
              </a:rPr>
              <a:t> -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BBC75-55AB-03FE-6BE0-16DCA48B226B}"/>
              </a:ext>
            </a:extLst>
          </p:cNvPr>
          <p:cNvSpPr txBox="1"/>
          <p:nvPr/>
        </p:nvSpPr>
        <p:spPr>
          <a:xfrm>
            <a:off x="389107" y="1001949"/>
            <a:ext cx="11331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1.4)	Storage Mechanism of HBase</a:t>
            </a:r>
          </a:p>
        </p:txBody>
      </p:sp>
      <p:pic>
        <p:nvPicPr>
          <p:cNvPr id="3074" name="Picture 2" descr="Table">
            <a:extLst>
              <a:ext uri="{FF2B5EF4-FFF2-40B4-BE49-F238E27FC236}">
                <a16:creationId xmlns:a16="http://schemas.microsoft.com/office/drawing/2014/main" id="{92C0105B-2829-67BA-03E8-92171F50C1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260" y="3900791"/>
            <a:ext cx="7105650" cy="266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6010C7D-3B2C-227F-7F87-15211357B5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6936" y="1712068"/>
            <a:ext cx="5260209" cy="2154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44447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F5B7AB07-F859-4656-A1C1-DAFCFA0ACA4B}" vid="{A6E2497D-935A-4CFD-B9FD-6DCB15FA68BF}"/>
    </a:ext>
  </a:extLst>
</a:theme>
</file>

<file path=ppt/theme/theme2.xml><?xml version="1.0" encoding="utf-8"?>
<a:theme xmlns:a="http://schemas.openxmlformats.org/drawingml/2006/main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3730</TotalTime>
  <Words>2181</Words>
  <Application>Microsoft Office PowerPoint</Application>
  <PresentationFormat>Widescreen</PresentationFormat>
  <Paragraphs>215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Algerian</vt:lpstr>
      <vt:lpstr>Arial</vt:lpstr>
      <vt:lpstr>Bookman Old Style</vt:lpstr>
      <vt:lpstr>Calibri</vt:lpstr>
      <vt:lpstr>Cambria</vt:lpstr>
      <vt:lpstr>Franklin Gothic Book</vt:lpstr>
      <vt:lpstr>Nunito</vt:lpstr>
      <vt:lpstr>Times New Roman</vt:lpstr>
      <vt:lpstr>Verdana</vt:lpstr>
      <vt:lpstr>Wingdings</vt:lpstr>
      <vt:lpstr>Custom</vt:lpstr>
      <vt:lpstr>Shift</vt:lpstr>
      <vt:lpstr>UNIT - 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Chathura</dc:creator>
  <cp:lastModifiedBy>Chathura N. J.</cp:lastModifiedBy>
  <cp:revision>1</cp:revision>
  <dcterms:created xsi:type="dcterms:W3CDTF">2024-01-04T14:57:33Z</dcterms:created>
  <dcterms:modified xsi:type="dcterms:W3CDTF">2024-01-07T05:07:41Z</dcterms:modified>
</cp:coreProperties>
</file>