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72" r:id="rId6"/>
    <p:sldId id="273" r:id="rId7"/>
    <p:sldId id="261" r:id="rId8"/>
    <p:sldId id="260" r:id="rId9"/>
    <p:sldId id="283" r:id="rId10"/>
    <p:sldId id="284" r:id="rId11"/>
    <p:sldId id="285" r:id="rId12"/>
    <p:sldId id="286" r:id="rId13"/>
    <p:sldId id="287" r:id="rId14"/>
    <p:sldId id="288" r:id="rId15"/>
    <p:sldId id="289" r:id="rId16"/>
    <p:sldId id="290" r:id="rId17"/>
    <p:sldId id="291" r:id="rId18"/>
    <p:sldId id="282" r:id="rId19"/>
    <p:sldId id="281" r:id="rId20"/>
    <p:sldId id="292" r:id="rId21"/>
    <p:sldId id="279" r:id="rId22"/>
    <p:sldId id="293" r:id="rId23"/>
    <p:sldId id="278" r:id="rId24"/>
    <p:sldId id="277" r:id="rId25"/>
    <p:sldId id="294" r:id="rId26"/>
    <p:sldId id="295" r:id="rId27"/>
    <p:sldId id="296" r:id="rId28"/>
    <p:sldId id="300" r:id="rId29"/>
    <p:sldId id="301" r:id="rId30"/>
    <p:sldId id="302" r:id="rId31"/>
    <p:sldId id="303" r:id="rId32"/>
    <p:sldId id="274" r:id="rId33"/>
    <p:sldId id="297" r:id="rId34"/>
    <p:sldId id="262" r:id="rId35"/>
    <p:sldId id="263" r:id="rId36"/>
    <p:sldId id="265" r:id="rId37"/>
    <p:sldId id="298" r:id="rId38"/>
    <p:sldId id="266" r:id="rId39"/>
    <p:sldId id="299" r:id="rId40"/>
    <p:sldId id="267" r:id="rId41"/>
    <p:sldId id="268" r:id="rId42"/>
    <p:sldId id="270" r:id="rId43"/>
    <p:sldId id="275" r:id="rId44"/>
    <p:sldId id="258" r:id="rId45"/>
    <p:sldId id="304" r:id="rId46"/>
    <p:sldId id="305" r:id="rId47"/>
    <p:sldId id="306" r:id="rId48"/>
    <p:sldId id="307" r:id="rId49"/>
    <p:sldId id="259" r:id="rId50"/>
    <p:sldId id="264" r:id="rId51"/>
    <p:sldId id="308" r:id="rId52"/>
    <p:sldId id="309" r:id="rId53"/>
    <p:sldId id="310" r:id="rId54"/>
    <p:sldId id="311" r:id="rId55"/>
    <p:sldId id="271" r:id="rId56"/>
    <p:sldId id="312" r:id="rId57"/>
    <p:sldId id="313" r:id="rId58"/>
    <p:sldId id="314" r:id="rId59"/>
    <p:sldId id="315" r:id="rId60"/>
    <p:sldId id="316" r:id="rId61"/>
    <p:sldId id="317" r:id="rId62"/>
    <p:sldId id="318" r:id="rId63"/>
    <p:sldId id="319" r:id="rId64"/>
    <p:sldId id="276" r:id="rId65"/>
    <p:sldId id="320" r:id="rId66"/>
    <p:sldId id="321" r:id="rId67"/>
    <p:sldId id="269" r:id="rId68"/>
    <p:sldId id="325" r:id="rId69"/>
    <p:sldId id="326" r:id="rId70"/>
    <p:sldId id="327" r:id="rId71"/>
    <p:sldId id="328" r:id="rId72"/>
    <p:sldId id="329" r:id="rId73"/>
    <p:sldId id="330" r:id="rId74"/>
    <p:sldId id="331" r:id="rId75"/>
    <p:sldId id="33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D9"/>
    <a:srgbClr val="461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EB7A4-599A-421C-9940-D0278B45DEA2}" v="185" dt="2023-10-19T05:01:15.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hura N. J." userId="060db618a1fa89ff" providerId="LiveId" clId="{3E8EB7A4-599A-421C-9940-D0278B45DEA2}"/>
    <pc:docChg chg="undo custSel addSld delSld modSld sldOrd">
      <pc:chgData name="Chathura N. J." userId="060db618a1fa89ff" providerId="LiveId" clId="{3E8EB7A4-599A-421C-9940-D0278B45DEA2}" dt="2023-10-19T05:04:18.238" v="3871" actId="108"/>
      <pc:docMkLst>
        <pc:docMk/>
      </pc:docMkLst>
      <pc:sldChg chg="addSp delSp modSp mod setBg">
        <pc:chgData name="Chathura N. J." userId="060db618a1fa89ff" providerId="LiveId" clId="{3E8EB7A4-599A-421C-9940-D0278B45DEA2}" dt="2023-10-07T18:20:00.014" v="2121"/>
        <pc:sldMkLst>
          <pc:docMk/>
          <pc:sldMk cId="0" sldId="257"/>
        </pc:sldMkLst>
        <pc:spChg chg="del mod">
          <ac:chgData name="Chathura N. J." userId="060db618a1fa89ff" providerId="LiveId" clId="{3E8EB7A4-599A-421C-9940-D0278B45DEA2}" dt="2023-10-07T18:12:27.059" v="2029" actId="26606"/>
          <ac:spMkLst>
            <pc:docMk/>
            <pc:sldMk cId="0" sldId="257"/>
            <ac:spMk id="4" creationId="{00000000-0000-0000-0000-000000000000}"/>
          </ac:spMkLst>
        </pc:spChg>
        <pc:spChg chg="add del">
          <ac:chgData name="Chathura N. J." userId="060db618a1fa89ff" providerId="LiveId" clId="{3E8EB7A4-599A-421C-9940-D0278B45DEA2}" dt="2023-10-07T18:18:41.106" v="2086" actId="26606"/>
          <ac:spMkLst>
            <pc:docMk/>
            <pc:sldMk cId="0" sldId="257"/>
            <ac:spMk id="11" creationId="{F3060C83-F051-4F0E-ABAD-AA0DFC48B218}"/>
          </ac:spMkLst>
        </pc:spChg>
        <pc:spChg chg="add del">
          <ac:chgData name="Chathura N. J." userId="060db618a1fa89ff" providerId="LiveId" clId="{3E8EB7A4-599A-421C-9940-D0278B45DEA2}" dt="2023-10-07T18:18:41.106" v="2086" actId="26606"/>
          <ac:spMkLst>
            <pc:docMk/>
            <pc:sldMk cId="0" sldId="257"/>
            <ac:spMk id="13" creationId="{83C98ABE-055B-441F-B07E-44F97F083C39}"/>
          </ac:spMkLst>
        </pc:spChg>
        <pc:spChg chg="add del">
          <ac:chgData name="Chathura N. J." userId="060db618a1fa89ff" providerId="LiveId" clId="{3E8EB7A4-599A-421C-9940-D0278B45DEA2}" dt="2023-10-07T18:18:41.106" v="2086" actId="26606"/>
          <ac:spMkLst>
            <pc:docMk/>
            <pc:sldMk cId="0" sldId="257"/>
            <ac:spMk id="15" creationId="{29FDB030-9B49-4CED-8CCD-4D99382388AC}"/>
          </ac:spMkLst>
        </pc:spChg>
        <pc:spChg chg="add del">
          <ac:chgData name="Chathura N. J." userId="060db618a1fa89ff" providerId="LiveId" clId="{3E8EB7A4-599A-421C-9940-D0278B45DEA2}" dt="2023-10-07T18:18:41.106" v="2086" actId="26606"/>
          <ac:spMkLst>
            <pc:docMk/>
            <pc:sldMk cId="0" sldId="257"/>
            <ac:spMk id="17" creationId="{3783CA14-24A1-485C-8B30-D6A5D87987AD}"/>
          </ac:spMkLst>
        </pc:spChg>
        <pc:spChg chg="add del">
          <ac:chgData name="Chathura N. J." userId="060db618a1fa89ff" providerId="LiveId" clId="{3E8EB7A4-599A-421C-9940-D0278B45DEA2}" dt="2023-10-07T18:18:41.106" v="2086" actId="26606"/>
          <ac:spMkLst>
            <pc:docMk/>
            <pc:sldMk cId="0" sldId="257"/>
            <ac:spMk id="19" creationId="{9A97C86A-04D6-40F7-AE84-31AB43E6A846}"/>
          </ac:spMkLst>
        </pc:spChg>
        <pc:spChg chg="add del">
          <ac:chgData name="Chathura N. J." userId="060db618a1fa89ff" providerId="LiveId" clId="{3E8EB7A4-599A-421C-9940-D0278B45DEA2}" dt="2023-10-07T18:18:41.106" v="2086" actId="26606"/>
          <ac:spMkLst>
            <pc:docMk/>
            <pc:sldMk cId="0" sldId="257"/>
            <ac:spMk id="21" creationId="{FF9F2414-84E8-453E-B1F3-389FDE8192D9}"/>
          </ac:spMkLst>
        </pc:spChg>
        <pc:spChg chg="add del">
          <ac:chgData name="Chathura N. J." userId="060db618a1fa89ff" providerId="LiveId" clId="{3E8EB7A4-599A-421C-9940-D0278B45DEA2}" dt="2023-10-07T18:18:41.106" v="2086" actId="26606"/>
          <ac:spMkLst>
            <pc:docMk/>
            <pc:sldMk cId="0" sldId="257"/>
            <ac:spMk id="23" creationId="{3ECA69A1-7536-43AC-85EF-C7106179F5ED}"/>
          </ac:spMkLst>
        </pc:spChg>
        <pc:spChg chg="add del">
          <ac:chgData name="Chathura N. J." userId="060db618a1fa89ff" providerId="LiveId" clId="{3E8EB7A4-599A-421C-9940-D0278B45DEA2}" dt="2023-10-07T18:18:39.717" v="2085" actId="26606"/>
          <ac:spMkLst>
            <pc:docMk/>
            <pc:sldMk cId="0" sldId="257"/>
            <ac:spMk id="28" creationId="{F3060C83-F051-4F0E-ABAD-AA0DFC48B218}"/>
          </ac:spMkLst>
        </pc:spChg>
        <pc:spChg chg="add del">
          <ac:chgData name="Chathura N. J." userId="060db618a1fa89ff" providerId="LiveId" clId="{3E8EB7A4-599A-421C-9940-D0278B45DEA2}" dt="2023-10-07T18:18:39.717" v="2085" actId="26606"/>
          <ac:spMkLst>
            <pc:docMk/>
            <pc:sldMk cId="0" sldId="257"/>
            <ac:spMk id="30" creationId="{83C98ABE-055B-441F-B07E-44F97F083C39}"/>
          </ac:spMkLst>
        </pc:spChg>
        <pc:spChg chg="add del">
          <ac:chgData name="Chathura N. J." userId="060db618a1fa89ff" providerId="LiveId" clId="{3E8EB7A4-599A-421C-9940-D0278B45DEA2}" dt="2023-10-07T18:18:39.717" v="2085" actId="26606"/>
          <ac:spMkLst>
            <pc:docMk/>
            <pc:sldMk cId="0" sldId="257"/>
            <ac:spMk id="32" creationId="{29FDB030-9B49-4CED-8CCD-4D99382388AC}"/>
          </ac:spMkLst>
        </pc:spChg>
        <pc:spChg chg="add del">
          <ac:chgData name="Chathura N. J." userId="060db618a1fa89ff" providerId="LiveId" clId="{3E8EB7A4-599A-421C-9940-D0278B45DEA2}" dt="2023-10-07T18:18:39.717" v="2085" actId="26606"/>
          <ac:spMkLst>
            <pc:docMk/>
            <pc:sldMk cId="0" sldId="257"/>
            <ac:spMk id="34" creationId="{3783CA14-24A1-485C-8B30-D6A5D87987AD}"/>
          </ac:spMkLst>
        </pc:spChg>
        <pc:spChg chg="add del">
          <ac:chgData name="Chathura N. J." userId="060db618a1fa89ff" providerId="LiveId" clId="{3E8EB7A4-599A-421C-9940-D0278B45DEA2}" dt="2023-10-07T18:18:39.717" v="2085" actId="26606"/>
          <ac:spMkLst>
            <pc:docMk/>
            <pc:sldMk cId="0" sldId="257"/>
            <ac:spMk id="36" creationId="{9A97C86A-04D6-40F7-AE84-31AB43E6A846}"/>
          </ac:spMkLst>
        </pc:spChg>
        <pc:spChg chg="add del">
          <ac:chgData name="Chathura N. J." userId="060db618a1fa89ff" providerId="LiveId" clId="{3E8EB7A4-599A-421C-9940-D0278B45DEA2}" dt="2023-10-07T18:18:39.717" v="2085" actId="26606"/>
          <ac:spMkLst>
            <pc:docMk/>
            <pc:sldMk cId="0" sldId="257"/>
            <ac:spMk id="38" creationId="{FF9F2414-84E8-453E-B1F3-389FDE8192D9}"/>
          </ac:spMkLst>
        </pc:spChg>
        <pc:spChg chg="add del">
          <ac:chgData name="Chathura N. J." userId="060db618a1fa89ff" providerId="LiveId" clId="{3E8EB7A4-599A-421C-9940-D0278B45DEA2}" dt="2023-10-07T18:18:39.717" v="2085" actId="26606"/>
          <ac:spMkLst>
            <pc:docMk/>
            <pc:sldMk cId="0" sldId="257"/>
            <ac:spMk id="40" creationId="{3ECA69A1-7536-43AC-85EF-C7106179F5ED}"/>
          </ac:spMkLst>
        </pc:spChg>
        <pc:graphicFrameChg chg="add mod">
          <ac:chgData name="Chathura N. J." userId="060db618a1fa89ff" providerId="LiveId" clId="{3E8EB7A4-599A-421C-9940-D0278B45DEA2}" dt="2023-10-07T18:20:00.014" v="2121"/>
          <ac:graphicFrameMkLst>
            <pc:docMk/>
            <pc:sldMk cId="0" sldId="257"/>
            <ac:graphicFrameMk id="6" creationId="{E9884085-E626-779D-6B10-02EC75666C30}"/>
          </ac:graphicFrameMkLst>
        </pc:graphicFrameChg>
      </pc:sldChg>
      <pc:sldChg chg="modSp add del mod">
        <pc:chgData name="Chathura N. J." userId="060db618a1fa89ff" providerId="LiveId" clId="{3E8EB7A4-599A-421C-9940-D0278B45DEA2}" dt="2023-10-07T18:28:21.280" v="2153" actId="2696"/>
        <pc:sldMkLst>
          <pc:docMk/>
          <pc:sldMk cId="2770104459" sldId="258"/>
        </pc:sldMkLst>
        <pc:spChg chg="mod">
          <ac:chgData name="Chathura N. J." userId="060db618a1fa89ff" providerId="LiveId" clId="{3E8EB7A4-599A-421C-9940-D0278B45DEA2}" dt="2023-10-07T18:21:09.625" v="2124" actId="6549"/>
          <ac:spMkLst>
            <pc:docMk/>
            <pc:sldMk cId="2770104459" sldId="258"/>
            <ac:spMk id="4" creationId="{00000000-0000-0000-0000-000000000000}"/>
          </ac:spMkLst>
        </pc:spChg>
      </pc:sldChg>
      <pc:sldChg chg="modSp del mod">
        <pc:chgData name="Chathura N. J." userId="060db618a1fa89ff" providerId="LiveId" clId="{3E8EB7A4-599A-421C-9940-D0278B45DEA2}" dt="2023-10-07T18:33:30.405" v="2169" actId="2696"/>
        <pc:sldMkLst>
          <pc:docMk/>
          <pc:sldMk cId="1783197815" sldId="259"/>
        </pc:sldMkLst>
        <pc:spChg chg="mod">
          <ac:chgData name="Chathura N. J." userId="060db618a1fa89ff" providerId="LiveId" clId="{3E8EB7A4-599A-421C-9940-D0278B45DEA2}" dt="2023-10-07T15:49:19.337" v="1791" actId="2710"/>
          <ac:spMkLst>
            <pc:docMk/>
            <pc:sldMk cId="1783197815" sldId="259"/>
            <ac:spMk id="4" creationId="{00000000-0000-0000-0000-000000000000}"/>
          </ac:spMkLst>
        </pc:spChg>
      </pc:sldChg>
      <pc:sldChg chg="addSp delSp modSp mod ord">
        <pc:chgData name="Chathura N. J." userId="060db618a1fa89ff" providerId="LiveId" clId="{3E8EB7A4-599A-421C-9940-D0278B45DEA2}" dt="2023-10-08T15:00:53.353" v="2478" actId="1076"/>
        <pc:sldMkLst>
          <pc:docMk/>
          <pc:sldMk cId="0" sldId="260"/>
        </pc:sldMkLst>
        <pc:spChg chg="add mod">
          <ac:chgData name="Chathura N. J." userId="060db618a1fa89ff" providerId="LiveId" clId="{3E8EB7A4-599A-421C-9940-D0278B45DEA2}" dt="2023-10-08T13:23:33.754" v="2210" actId="164"/>
          <ac:spMkLst>
            <pc:docMk/>
            <pc:sldMk cId="0" sldId="260"/>
            <ac:spMk id="2" creationId="{4330246A-C15B-F7C0-150C-E61B46718BC9}"/>
          </ac:spMkLst>
        </pc:spChg>
        <pc:spChg chg="del mod">
          <ac:chgData name="Chathura N. J." userId="060db618a1fa89ff" providerId="LiveId" clId="{3E8EB7A4-599A-421C-9940-D0278B45DEA2}" dt="2023-10-08T14:57:39.379" v="2439" actId="21"/>
          <ac:spMkLst>
            <pc:docMk/>
            <pc:sldMk cId="0" sldId="260"/>
            <ac:spMk id="4" creationId="{00000000-0000-0000-0000-000000000000}"/>
          </ac:spMkLst>
        </pc:spChg>
        <pc:spChg chg="add del mod">
          <ac:chgData name="Chathura N. J." userId="060db618a1fa89ff" providerId="LiveId" clId="{3E8EB7A4-599A-421C-9940-D0278B45DEA2}" dt="2023-10-08T13:56:21.320" v="2403" actId="21"/>
          <ac:spMkLst>
            <pc:docMk/>
            <pc:sldMk cId="0" sldId="260"/>
            <ac:spMk id="6" creationId="{D382859C-329D-A72D-3AED-B14BC329E886}"/>
          </ac:spMkLst>
        </pc:spChg>
        <pc:spChg chg="add del mod">
          <ac:chgData name="Chathura N. J." userId="060db618a1fa89ff" providerId="LiveId" clId="{3E8EB7A4-599A-421C-9940-D0278B45DEA2}" dt="2023-10-08T14:57:29.848" v="2436" actId="478"/>
          <ac:spMkLst>
            <pc:docMk/>
            <pc:sldMk cId="0" sldId="260"/>
            <ac:spMk id="7" creationId="{AD14DFE4-62D4-9290-DD2B-257646EF684B}"/>
          </ac:spMkLst>
        </pc:spChg>
        <pc:spChg chg="add mod">
          <ac:chgData name="Chathura N. J." userId="060db618a1fa89ff" providerId="LiveId" clId="{3E8EB7A4-599A-421C-9940-D0278B45DEA2}" dt="2023-10-08T14:59:56.883" v="2469" actId="1076"/>
          <ac:spMkLst>
            <pc:docMk/>
            <pc:sldMk cId="0" sldId="260"/>
            <ac:spMk id="9" creationId="{08836BF3-F10F-125A-2857-3FB2E49AA607}"/>
          </ac:spMkLst>
        </pc:spChg>
        <pc:spChg chg="add mod">
          <ac:chgData name="Chathura N. J." userId="060db618a1fa89ff" providerId="LiveId" clId="{3E8EB7A4-599A-421C-9940-D0278B45DEA2}" dt="2023-10-08T15:00:53.353" v="2478" actId="1076"/>
          <ac:spMkLst>
            <pc:docMk/>
            <pc:sldMk cId="0" sldId="260"/>
            <ac:spMk id="10" creationId="{72510B33-56A1-9CF1-05AB-B67A5B4EFBEE}"/>
          </ac:spMkLst>
        </pc:spChg>
        <pc:grpChg chg="add mod">
          <ac:chgData name="Chathura N. J." userId="060db618a1fa89ff" providerId="LiveId" clId="{3E8EB7A4-599A-421C-9940-D0278B45DEA2}" dt="2023-10-08T15:00:05.247" v="2470" actId="14100"/>
          <ac:grpSpMkLst>
            <pc:docMk/>
            <pc:sldMk cId="0" sldId="260"/>
            <ac:grpSpMk id="5" creationId="{260B3389-D91E-6EBF-A569-B16D07A743FD}"/>
          </ac:grpSpMkLst>
        </pc:grpChg>
        <pc:picChg chg="add mod">
          <ac:chgData name="Chathura N. J." userId="060db618a1fa89ff" providerId="LiveId" clId="{3E8EB7A4-599A-421C-9940-D0278B45DEA2}" dt="2023-10-08T13:24:25.500" v="2215" actId="1440"/>
          <ac:picMkLst>
            <pc:docMk/>
            <pc:sldMk cId="0" sldId="260"/>
            <ac:picMk id="3" creationId="{50F19C9E-ED34-1848-6BAB-8CD59699C9E0}"/>
          </ac:picMkLst>
        </pc:picChg>
      </pc:sldChg>
      <pc:sldChg chg="addSp delSp modSp mod">
        <pc:chgData name="Chathura N. J." userId="060db618a1fa89ff" providerId="LiveId" clId="{3E8EB7A4-599A-421C-9940-D0278B45DEA2}" dt="2023-10-08T14:57:57.954" v="2442" actId="1076"/>
        <pc:sldMkLst>
          <pc:docMk/>
          <pc:sldMk cId="0" sldId="261"/>
        </pc:sldMkLst>
        <pc:spChg chg="add del">
          <ac:chgData name="Chathura N. J." userId="060db618a1fa89ff" providerId="LiveId" clId="{3E8EB7A4-599A-421C-9940-D0278B45DEA2}" dt="2023-10-08T13:34:35.362" v="2231" actId="22"/>
          <ac:spMkLst>
            <pc:docMk/>
            <pc:sldMk cId="0" sldId="261"/>
            <ac:spMk id="3" creationId="{B2DA42DC-4D3B-6A36-82DC-817DD64C8C16}"/>
          </ac:spMkLst>
        </pc:spChg>
        <pc:spChg chg="del mod">
          <ac:chgData name="Chathura N. J." userId="060db618a1fa89ff" providerId="LiveId" clId="{3E8EB7A4-599A-421C-9940-D0278B45DEA2}" dt="2023-10-08T13:24:49.542" v="2220"/>
          <ac:spMkLst>
            <pc:docMk/>
            <pc:sldMk cId="0" sldId="261"/>
            <ac:spMk id="4" creationId="{00000000-0000-0000-0000-000000000000}"/>
          </ac:spMkLst>
        </pc:spChg>
        <pc:spChg chg="add del mod">
          <ac:chgData name="Chathura N. J." userId="060db618a1fa89ff" providerId="LiveId" clId="{3E8EB7A4-599A-421C-9940-D0278B45DEA2}" dt="2023-10-08T14:56:17.461" v="2423" actId="478"/>
          <ac:spMkLst>
            <pc:docMk/>
            <pc:sldMk cId="0" sldId="261"/>
            <ac:spMk id="6" creationId="{19D5D706-2FFA-0901-50CB-F3E634AB317E}"/>
          </ac:spMkLst>
        </pc:spChg>
        <pc:spChg chg="add del mod">
          <ac:chgData name="Chathura N. J." userId="060db618a1fa89ff" providerId="LiveId" clId="{3E8EB7A4-599A-421C-9940-D0278B45DEA2}" dt="2023-10-08T14:55:50.790" v="2418" actId="478"/>
          <ac:spMkLst>
            <pc:docMk/>
            <pc:sldMk cId="0" sldId="261"/>
            <ac:spMk id="8" creationId="{B4FCB544-4C1E-5CD2-C16F-1D74A4D5172B}"/>
          </ac:spMkLst>
        </pc:spChg>
        <pc:spChg chg="add mod">
          <ac:chgData name="Chathura N. J." userId="060db618a1fa89ff" providerId="LiveId" clId="{3E8EB7A4-599A-421C-9940-D0278B45DEA2}" dt="2023-10-08T14:57:57.954" v="2442" actId="1076"/>
          <ac:spMkLst>
            <pc:docMk/>
            <pc:sldMk cId="0" sldId="261"/>
            <ac:spMk id="10" creationId="{B65A8B48-3067-4F43-0BAB-EE0EF74A916B}"/>
          </ac:spMkLst>
        </pc:spChg>
        <pc:spChg chg="add mod">
          <ac:chgData name="Chathura N. J." userId="060db618a1fa89ff" providerId="LiveId" clId="{3E8EB7A4-599A-421C-9940-D0278B45DEA2}" dt="2023-10-08T14:57:53.049" v="2441"/>
          <ac:spMkLst>
            <pc:docMk/>
            <pc:sldMk cId="0" sldId="261"/>
            <ac:spMk id="11" creationId="{2C50E402-12F1-6220-9847-BA1FBE24EF0C}"/>
          </ac:spMkLst>
        </pc:spChg>
      </pc:sldChg>
      <pc:sldChg chg="modSp mod">
        <pc:chgData name="Chathura N. J." userId="060db618a1fa89ff" providerId="LiveId" clId="{3E8EB7A4-599A-421C-9940-D0278B45DEA2}" dt="2023-10-11T05:35:31.692" v="3212"/>
        <pc:sldMkLst>
          <pc:docMk/>
          <pc:sldMk cId="0" sldId="262"/>
        </pc:sldMkLst>
        <pc:spChg chg="mod">
          <ac:chgData name="Chathura N. J." userId="060db618a1fa89ff" providerId="LiveId" clId="{3E8EB7A4-599A-421C-9940-D0278B45DEA2}" dt="2023-10-11T05:35:31.692" v="3212"/>
          <ac:spMkLst>
            <pc:docMk/>
            <pc:sldMk cId="0" sldId="262"/>
            <ac:spMk id="4" creationId="{00000000-0000-0000-0000-000000000000}"/>
          </ac:spMkLst>
        </pc:spChg>
      </pc:sldChg>
      <pc:sldChg chg="addSp modSp mod">
        <pc:chgData name="Chathura N. J." userId="060db618a1fa89ff" providerId="LiveId" clId="{3E8EB7A4-599A-421C-9940-D0278B45DEA2}" dt="2023-10-11T05:37:41.752" v="3225" actId="1076"/>
        <pc:sldMkLst>
          <pc:docMk/>
          <pc:sldMk cId="0" sldId="263"/>
        </pc:sldMkLst>
        <pc:spChg chg="add mod">
          <ac:chgData name="Chathura N. J." userId="060db618a1fa89ff" providerId="LiveId" clId="{3E8EB7A4-599A-421C-9940-D0278B45DEA2}" dt="2023-10-11T05:37:41.752" v="3225" actId="1076"/>
          <ac:spMkLst>
            <pc:docMk/>
            <pc:sldMk cId="0" sldId="263"/>
            <ac:spMk id="3" creationId="{2B6CEDCC-CA65-887F-F90A-A71FCE484021}"/>
          </ac:spMkLst>
        </pc:spChg>
        <pc:spChg chg="mod">
          <ac:chgData name="Chathura N. J." userId="060db618a1fa89ff" providerId="LiveId" clId="{3E8EB7A4-599A-421C-9940-D0278B45DEA2}" dt="2023-10-11T05:35:43.704" v="3213" actId="255"/>
          <ac:spMkLst>
            <pc:docMk/>
            <pc:sldMk cId="0" sldId="263"/>
            <ac:spMk id="4" creationId="{00000000-0000-0000-0000-000000000000}"/>
          </ac:spMkLst>
        </pc:spChg>
      </pc:sldChg>
      <pc:sldChg chg="delSp modSp del mod">
        <pc:chgData name="Chathura N. J." userId="060db618a1fa89ff" providerId="LiveId" clId="{3E8EB7A4-599A-421C-9940-D0278B45DEA2}" dt="2023-10-11T05:37:47.728" v="3226" actId="2696"/>
        <pc:sldMkLst>
          <pc:docMk/>
          <pc:sldMk cId="2215742769" sldId="264"/>
        </pc:sldMkLst>
        <pc:spChg chg="del mod">
          <ac:chgData name="Chathura N. J." userId="060db618a1fa89ff" providerId="LiveId" clId="{3E8EB7A4-599A-421C-9940-D0278B45DEA2}" dt="2023-10-11T05:37:20.109" v="3220"/>
          <ac:spMkLst>
            <pc:docMk/>
            <pc:sldMk cId="2215742769" sldId="264"/>
            <ac:spMk id="4" creationId="{00000000-0000-0000-0000-000000000000}"/>
          </ac:spMkLst>
        </pc:spChg>
      </pc:sldChg>
      <pc:sldChg chg="modSp mod">
        <pc:chgData name="Chathura N. J." userId="060db618a1fa89ff" providerId="LiveId" clId="{3E8EB7A4-599A-421C-9940-D0278B45DEA2}" dt="2023-10-11T05:37:08.603" v="3217" actId="255"/>
        <pc:sldMkLst>
          <pc:docMk/>
          <pc:sldMk cId="0" sldId="265"/>
        </pc:sldMkLst>
        <pc:spChg chg="mod">
          <ac:chgData name="Chathura N. J." userId="060db618a1fa89ff" providerId="LiveId" clId="{3E8EB7A4-599A-421C-9940-D0278B45DEA2}" dt="2023-10-11T05:37:08.603" v="3217" actId="255"/>
          <ac:spMkLst>
            <pc:docMk/>
            <pc:sldMk cId="0" sldId="265"/>
            <ac:spMk id="4" creationId="{00000000-0000-0000-0000-000000000000}"/>
          </ac:spMkLst>
        </pc:spChg>
      </pc:sldChg>
      <pc:sldChg chg="addSp delSp modSp add del mod">
        <pc:chgData name="Chathura N. J." userId="060db618a1fa89ff" providerId="LiveId" clId="{3E8EB7A4-599A-421C-9940-D0278B45DEA2}" dt="2023-10-19T04:10:04.402" v="3656" actId="21"/>
        <pc:sldMkLst>
          <pc:docMk/>
          <pc:sldMk cId="0" sldId="269"/>
        </pc:sldMkLst>
        <pc:spChg chg="add mod">
          <ac:chgData name="Chathura N. J." userId="060db618a1fa89ff" providerId="LiveId" clId="{3E8EB7A4-599A-421C-9940-D0278B45DEA2}" dt="2023-10-18T14:24:18.565" v="3554" actId="20577"/>
          <ac:spMkLst>
            <pc:docMk/>
            <pc:sldMk cId="0" sldId="269"/>
            <ac:spMk id="2" creationId="{1E629FE0-8743-F97E-7BC2-C882FF00935B}"/>
          </ac:spMkLst>
        </pc:spChg>
        <pc:spChg chg="del">
          <ac:chgData name="Chathura N. J." userId="060db618a1fa89ff" providerId="LiveId" clId="{3E8EB7A4-599A-421C-9940-D0278B45DEA2}" dt="2023-10-18T14:24:03.638" v="3536" actId="478"/>
          <ac:spMkLst>
            <pc:docMk/>
            <pc:sldMk cId="0" sldId="269"/>
            <ac:spMk id="4" creationId="{00000000-0000-0000-0000-000000000000}"/>
          </ac:spMkLst>
        </pc:spChg>
        <pc:spChg chg="add mod">
          <ac:chgData name="Chathura N. J." userId="060db618a1fa89ff" providerId="LiveId" clId="{3E8EB7A4-599A-421C-9940-D0278B45DEA2}" dt="2023-10-19T04:10:04.402" v="3656" actId="21"/>
          <ac:spMkLst>
            <pc:docMk/>
            <pc:sldMk cId="0" sldId="269"/>
            <ac:spMk id="5" creationId="{B306029C-C7C7-E2CD-D716-A3C1850C90C9}"/>
          </ac:spMkLst>
        </pc:spChg>
      </pc:sldChg>
      <pc:sldChg chg="modSp add del mod">
        <pc:chgData name="Chathura N. J." userId="060db618a1fa89ff" providerId="LiveId" clId="{3E8EB7A4-599A-421C-9940-D0278B45DEA2}" dt="2023-10-07T18:33:35.518" v="2170" actId="2696"/>
        <pc:sldMkLst>
          <pc:docMk/>
          <pc:sldMk cId="2969866499" sldId="271"/>
        </pc:sldMkLst>
        <pc:spChg chg="mod">
          <ac:chgData name="Chathura N. J." userId="060db618a1fa89ff" providerId="LiveId" clId="{3E8EB7A4-599A-421C-9940-D0278B45DEA2}" dt="2023-10-07T18:11:19.401" v="2026" actId="108"/>
          <ac:spMkLst>
            <pc:docMk/>
            <pc:sldMk cId="2969866499" sldId="271"/>
            <ac:spMk id="4" creationId="{00000000-0000-0000-0000-000000000000}"/>
          </ac:spMkLst>
        </pc:spChg>
      </pc:sldChg>
      <pc:sldChg chg="modSp add mod">
        <pc:chgData name="Chathura N. J." userId="060db618a1fa89ff" providerId="LiveId" clId="{3E8EB7A4-599A-421C-9940-D0278B45DEA2}" dt="2023-10-07T18:28:09.591" v="2152"/>
        <pc:sldMkLst>
          <pc:docMk/>
          <pc:sldMk cId="1317021331" sldId="272"/>
        </pc:sldMkLst>
        <pc:graphicFrameChg chg="mod">
          <ac:chgData name="Chathura N. J." userId="060db618a1fa89ff" providerId="LiveId" clId="{3E8EB7A4-599A-421C-9940-D0278B45DEA2}" dt="2023-10-07T18:28:09.591" v="2152"/>
          <ac:graphicFrameMkLst>
            <pc:docMk/>
            <pc:sldMk cId="1317021331" sldId="272"/>
            <ac:graphicFrameMk id="6" creationId="{E9884085-E626-779D-6B10-02EC75666C30}"/>
          </ac:graphicFrameMkLst>
        </pc:graphicFrameChg>
      </pc:sldChg>
      <pc:sldChg chg="modSp add">
        <pc:chgData name="Chathura N. J." userId="060db618a1fa89ff" providerId="LiveId" clId="{3E8EB7A4-599A-421C-9940-D0278B45DEA2}" dt="2023-10-07T18:31:45.885" v="2168"/>
        <pc:sldMkLst>
          <pc:docMk/>
          <pc:sldMk cId="2384107609" sldId="273"/>
        </pc:sldMkLst>
        <pc:graphicFrameChg chg="mod">
          <ac:chgData name="Chathura N. J." userId="060db618a1fa89ff" providerId="LiveId" clId="{3E8EB7A4-599A-421C-9940-D0278B45DEA2}" dt="2023-10-07T18:31:45.885" v="2168"/>
          <ac:graphicFrameMkLst>
            <pc:docMk/>
            <pc:sldMk cId="2384107609" sldId="273"/>
            <ac:graphicFrameMk id="6" creationId="{E9884085-E626-779D-6B10-02EC75666C30}"/>
          </ac:graphicFrameMkLst>
        </pc:graphicFrameChg>
      </pc:sldChg>
      <pc:sldChg chg="add">
        <pc:chgData name="Chathura N. J." userId="060db618a1fa89ff" providerId="LiveId" clId="{3E8EB7A4-599A-421C-9940-D0278B45DEA2}" dt="2023-10-08T13:24:38.277" v="2216" actId="2890"/>
        <pc:sldMkLst>
          <pc:docMk/>
          <pc:sldMk cId="825796024" sldId="274"/>
        </pc:sldMkLst>
      </pc:sldChg>
      <pc:sldChg chg="addSp modSp mod">
        <pc:chgData name="Chathura N. J." userId="060db618a1fa89ff" providerId="LiveId" clId="{3E8EB7A4-599A-421C-9940-D0278B45DEA2}" dt="2023-10-18T14:23:48.333" v="3535" actId="20577"/>
        <pc:sldMkLst>
          <pc:docMk/>
          <pc:sldMk cId="892013446" sldId="275"/>
        </pc:sldMkLst>
        <pc:spChg chg="add mod">
          <ac:chgData name="Chathura N. J." userId="060db618a1fa89ff" providerId="LiveId" clId="{3E8EB7A4-599A-421C-9940-D0278B45DEA2}" dt="2023-10-18T14:23:48.333" v="3535" actId="20577"/>
          <ac:spMkLst>
            <pc:docMk/>
            <pc:sldMk cId="892013446" sldId="275"/>
            <ac:spMk id="2" creationId="{79BF77DC-16E9-6597-DB4E-61B498068101}"/>
          </ac:spMkLst>
        </pc:spChg>
      </pc:sldChg>
      <pc:sldChg chg="add del">
        <pc:chgData name="Chathura N. J." userId="060db618a1fa89ff" providerId="LiveId" clId="{3E8EB7A4-599A-421C-9940-D0278B45DEA2}" dt="2023-10-13T06:42:05.835" v="3398" actId="2696"/>
        <pc:sldMkLst>
          <pc:docMk/>
          <pc:sldMk cId="2785964350" sldId="275"/>
        </pc:sldMkLst>
      </pc:sldChg>
      <pc:sldChg chg="add del">
        <pc:chgData name="Chathura N. J." userId="060db618a1fa89ff" providerId="LiveId" clId="{3E8EB7A4-599A-421C-9940-D0278B45DEA2}" dt="2023-10-13T06:42:05.835" v="3398" actId="2696"/>
        <pc:sldMkLst>
          <pc:docMk/>
          <pc:sldMk cId="2723950805" sldId="276"/>
        </pc:sldMkLst>
      </pc:sldChg>
      <pc:sldChg chg="add">
        <pc:chgData name="Chathura N. J." userId="060db618a1fa89ff" providerId="LiveId" clId="{3E8EB7A4-599A-421C-9940-D0278B45DEA2}" dt="2023-10-08T13:24:56.782" v="2223" actId="2890"/>
        <pc:sldMkLst>
          <pc:docMk/>
          <pc:sldMk cId="3334984565" sldId="277"/>
        </pc:sldMkLst>
      </pc:sldChg>
      <pc:sldChg chg="add">
        <pc:chgData name="Chathura N. J." userId="060db618a1fa89ff" providerId="LiveId" clId="{3E8EB7A4-599A-421C-9940-D0278B45DEA2}" dt="2023-10-08T13:24:59.644" v="2224" actId="2890"/>
        <pc:sldMkLst>
          <pc:docMk/>
          <pc:sldMk cId="1950858052" sldId="278"/>
        </pc:sldMkLst>
      </pc:sldChg>
      <pc:sldChg chg="add">
        <pc:chgData name="Chathura N. J." userId="060db618a1fa89ff" providerId="LiveId" clId="{3E8EB7A4-599A-421C-9940-D0278B45DEA2}" dt="2023-10-08T13:25:03.402" v="2225" actId="2890"/>
        <pc:sldMkLst>
          <pc:docMk/>
          <pc:sldMk cId="1310786682" sldId="279"/>
        </pc:sldMkLst>
      </pc:sldChg>
      <pc:sldChg chg="add">
        <pc:chgData name="Chathura N. J." userId="060db618a1fa89ff" providerId="LiveId" clId="{3E8EB7A4-599A-421C-9940-D0278B45DEA2}" dt="2023-10-08T13:25:06.108" v="2226" actId="2890"/>
        <pc:sldMkLst>
          <pc:docMk/>
          <pc:sldMk cId="573435636" sldId="280"/>
        </pc:sldMkLst>
      </pc:sldChg>
      <pc:sldChg chg="add">
        <pc:chgData name="Chathura N. J." userId="060db618a1fa89ff" providerId="LiveId" clId="{3E8EB7A4-599A-421C-9940-D0278B45DEA2}" dt="2023-10-08T13:25:09.898" v="2227" actId="2890"/>
        <pc:sldMkLst>
          <pc:docMk/>
          <pc:sldMk cId="526758642" sldId="281"/>
        </pc:sldMkLst>
      </pc:sldChg>
      <pc:sldChg chg="add">
        <pc:chgData name="Chathura N. J." userId="060db618a1fa89ff" providerId="LiveId" clId="{3E8EB7A4-599A-421C-9940-D0278B45DEA2}" dt="2023-10-08T13:25:13.543" v="2228" actId="2890"/>
        <pc:sldMkLst>
          <pc:docMk/>
          <pc:sldMk cId="154459642" sldId="282"/>
        </pc:sldMkLst>
      </pc:sldChg>
      <pc:sldChg chg="addSp modSp add mod">
        <pc:chgData name="Chathura N. J." userId="060db618a1fa89ff" providerId="LiveId" clId="{3E8EB7A4-599A-421C-9940-D0278B45DEA2}" dt="2023-10-08T15:00:56.820" v="2479"/>
        <pc:sldMkLst>
          <pc:docMk/>
          <pc:sldMk cId="2480451208" sldId="283"/>
        </pc:sldMkLst>
        <pc:spChg chg="add mod">
          <ac:chgData name="Chathura N. J." userId="060db618a1fa89ff" providerId="LiveId" clId="{3E8EB7A4-599A-421C-9940-D0278B45DEA2}" dt="2023-10-08T15:00:56.820" v="2479"/>
          <ac:spMkLst>
            <pc:docMk/>
            <pc:sldMk cId="2480451208" sldId="283"/>
            <ac:spMk id="3" creationId="{44EA090C-E1EF-87D4-2163-17927F0BA748}"/>
          </ac:spMkLst>
        </pc:spChg>
        <pc:picChg chg="add mod">
          <ac:chgData name="Chathura N. J." userId="060db618a1fa89ff" providerId="LiveId" clId="{3E8EB7A4-599A-421C-9940-D0278B45DEA2}" dt="2023-10-08T15:00:47.672" v="2477" actId="14100"/>
          <ac:picMkLst>
            <pc:docMk/>
            <pc:sldMk cId="2480451208" sldId="283"/>
            <ac:picMk id="2" creationId="{BA3BE591-7744-224B-B14D-2655320B8561}"/>
          </ac:picMkLst>
        </pc:picChg>
      </pc:sldChg>
      <pc:sldChg chg="addSp delSp modSp add mod">
        <pc:chgData name="Chathura N. J." userId="060db618a1fa89ff" providerId="LiveId" clId="{3E8EB7A4-599A-421C-9940-D0278B45DEA2}" dt="2023-10-08T15:03:26.316" v="2523" actId="1076"/>
        <pc:sldMkLst>
          <pc:docMk/>
          <pc:sldMk cId="2897181764" sldId="284"/>
        </pc:sldMkLst>
        <pc:spChg chg="add mod">
          <ac:chgData name="Chathura N. J." userId="060db618a1fa89ff" providerId="LiveId" clId="{3E8EB7A4-599A-421C-9940-D0278B45DEA2}" dt="2023-10-08T15:03:26.316" v="2523" actId="1076"/>
          <ac:spMkLst>
            <pc:docMk/>
            <pc:sldMk cId="2897181764" sldId="284"/>
            <ac:spMk id="5" creationId="{78D72D74-4D56-8912-BD8F-60501142866D}"/>
          </ac:spMkLst>
        </pc:spChg>
        <pc:picChg chg="del">
          <ac:chgData name="Chathura N. J." userId="060db618a1fa89ff" providerId="LiveId" clId="{3E8EB7A4-599A-421C-9940-D0278B45DEA2}" dt="2023-10-08T15:01:26.385" v="2481" actId="478"/>
          <ac:picMkLst>
            <pc:docMk/>
            <pc:sldMk cId="2897181764" sldId="284"/>
            <ac:picMk id="2" creationId="{BA3BE591-7744-224B-B14D-2655320B8561}"/>
          </ac:picMkLst>
        </pc:picChg>
      </pc:sldChg>
      <pc:sldChg chg="addSp delSp modSp add mod">
        <pc:chgData name="Chathura N. J." userId="060db618a1fa89ff" providerId="LiveId" clId="{3E8EB7A4-599A-421C-9940-D0278B45DEA2}" dt="2023-10-08T15:06:05.849" v="2554" actId="108"/>
        <pc:sldMkLst>
          <pc:docMk/>
          <pc:sldMk cId="848637646" sldId="285"/>
        </pc:sldMkLst>
        <pc:spChg chg="add mod">
          <ac:chgData name="Chathura N. J." userId="060db618a1fa89ff" providerId="LiveId" clId="{3E8EB7A4-599A-421C-9940-D0278B45DEA2}" dt="2023-10-08T15:06:05.849" v="2554" actId="108"/>
          <ac:spMkLst>
            <pc:docMk/>
            <pc:sldMk cId="848637646" sldId="285"/>
            <ac:spMk id="4" creationId="{678C05CE-02D4-51F7-1442-D2C11AFA47CB}"/>
          </ac:spMkLst>
        </pc:spChg>
        <pc:spChg chg="del">
          <ac:chgData name="Chathura N. J." userId="060db618a1fa89ff" providerId="LiveId" clId="{3E8EB7A4-599A-421C-9940-D0278B45DEA2}" dt="2023-10-08T15:03:49.597" v="2525" actId="478"/>
          <ac:spMkLst>
            <pc:docMk/>
            <pc:sldMk cId="848637646" sldId="285"/>
            <ac:spMk id="5" creationId="{78D72D74-4D56-8912-BD8F-60501142866D}"/>
          </ac:spMkLst>
        </pc:spChg>
      </pc:sldChg>
      <pc:sldChg chg="addSp modSp add mod">
        <pc:chgData name="Chathura N. J." userId="060db618a1fa89ff" providerId="LiveId" clId="{3E8EB7A4-599A-421C-9940-D0278B45DEA2}" dt="2023-10-08T16:00:06.602" v="2869" actId="1076"/>
        <pc:sldMkLst>
          <pc:docMk/>
          <pc:sldMk cId="850108195" sldId="286"/>
        </pc:sldMkLst>
        <pc:spChg chg="mod">
          <ac:chgData name="Chathura N. J." userId="060db618a1fa89ff" providerId="LiveId" clId="{3E8EB7A4-599A-421C-9940-D0278B45DEA2}" dt="2023-10-08T15:59:51.173" v="2867" actId="6549"/>
          <ac:spMkLst>
            <pc:docMk/>
            <pc:sldMk cId="850108195" sldId="286"/>
            <ac:spMk id="4" creationId="{678C05CE-02D4-51F7-1442-D2C11AFA47CB}"/>
          </ac:spMkLst>
        </pc:spChg>
        <pc:spChg chg="add mod">
          <ac:chgData name="Chathura N. J." userId="060db618a1fa89ff" providerId="LiveId" clId="{3E8EB7A4-599A-421C-9940-D0278B45DEA2}" dt="2023-10-08T16:00:06.602" v="2869" actId="1076"/>
          <ac:spMkLst>
            <pc:docMk/>
            <pc:sldMk cId="850108195" sldId="286"/>
            <ac:spMk id="5" creationId="{C9D69220-DB9C-9D9B-AD54-05CE9DCDFD82}"/>
          </ac:spMkLst>
        </pc:spChg>
        <pc:picChg chg="add mod">
          <ac:chgData name="Chathura N. J." userId="060db618a1fa89ff" providerId="LiveId" clId="{3E8EB7A4-599A-421C-9940-D0278B45DEA2}" dt="2023-10-08T15:58:22.184" v="2851" actId="1076"/>
          <ac:picMkLst>
            <pc:docMk/>
            <pc:sldMk cId="850108195" sldId="286"/>
            <ac:picMk id="2" creationId="{3517E9C1-EBAE-1EDE-2A3E-DE4C1440C052}"/>
          </ac:picMkLst>
        </pc:picChg>
        <pc:picChg chg="add mod">
          <ac:chgData name="Chathura N. J." userId="060db618a1fa89ff" providerId="LiveId" clId="{3E8EB7A4-599A-421C-9940-D0278B45DEA2}" dt="2023-10-08T15:59:11.999" v="2861" actId="1076"/>
          <ac:picMkLst>
            <pc:docMk/>
            <pc:sldMk cId="850108195" sldId="286"/>
            <ac:picMk id="6" creationId="{835BE2CD-1573-E39F-0E13-6D8F689F1047}"/>
          </ac:picMkLst>
        </pc:picChg>
      </pc:sldChg>
      <pc:sldChg chg="addSp delSp modSp add mod">
        <pc:chgData name="Chathura N. J." userId="060db618a1fa89ff" providerId="LiveId" clId="{3E8EB7A4-599A-421C-9940-D0278B45DEA2}" dt="2023-10-08T16:03:07.951" v="2896" actId="1076"/>
        <pc:sldMkLst>
          <pc:docMk/>
          <pc:sldMk cId="161398506" sldId="287"/>
        </pc:sldMkLst>
        <pc:spChg chg="del mod">
          <ac:chgData name="Chathura N. J." userId="060db618a1fa89ff" providerId="LiveId" clId="{3E8EB7A4-599A-421C-9940-D0278B45DEA2}" dt="2023-10-08T15:58:43.605" v="2855" actId="21"/>
          <ac:spMkLst>
            <pc:docMk/>
            <pc:sldMk cId="161398506" sldId="287"/>
            <ac:spMk id="4" creationId="{678C05CE-02D4-51F7-1442-D2C11AFA47CB}"/>
          </ac:spMkLst>
        </pc:spChg>
        <pc:spChg chg="add del">
          <ac:chgData name="Chathura N. J." userId="060db618a1fa89ff" providerId="LiveId" clId="{3E8EB7A4-599A-421C-9940-D0278B45DEA2}" dt="2023-10-08T15:12:38.900" v="2828" actId="22"/>
          <ac:spMkLst>
            <pc:docMk/>
            <pc:sldMk cId="161398506" sldId="287"/>
            <ac:spMk id="6" creationId="{67870202-ACDE-D353-6846-D7BBD782BD46}"/>
          </ac:spMkLst>
        </pc:spChg>
        <pc:spChg chg="add mod">
          <ac:chgData name="Chathura N. J." userId="060db618a1fa89ff" providerId="LiveId" clId="{3E8EB7A4-599A-421C-9940-D0278B45DEA2}" dt="2023-10-08T16:01:06.501" v="2879" actId="20577"/>
          <ac:spMkLst>
            <pc:docMk/>
            <pc:sldMk cId="161398506" sldId="287"/>
            <ac:spMk id="9" creationId="{E0C8822D-FFF3-CDBC-5A61-205EE872CAA9}"/>
          </ac:spMkLst>
        </pc:spChg>
        <pc:spChg chg="add mod">
          <ac:chgData name="Chathura N. J." userId="060db618a1fa89ff" providerId="LiveId" clId="{3E8EB7A4-599A-421C-9940-D0278B45DEA2}" dt="2023-10-08T16:03:02.474" v="2895" actId="20577"/>
          <ac:spMkLst>
            <pc:docMk/>
            <pc:sldMk cId="161398506" sldId="287"/>
            <ac:spMk id="12" creationId="{43DF9359-FB68-1052-CEC0-03DE604C4D84}"/>
          </ac:spMkLst>
        </pc:spChg>
        <pc:picChg chg="del">
          <ac:chgData name="Chathura N. J." userId="060db618a1fa89ff" providerId="LiveId" clId="{3E8EB7A4-599A-421C-9940-D0278B45DEA2}" dt="2023-10-08T15:12:04.942" v="2823" actId="478"/>
          <ac:picMkLst>
            <pc:docMk/>
            <pc:sldMk cId="161398506" sldId="287"/>
            <ac:picMk id="2" creationId="{3517E9C1-EBAE-1EDE-2A3E-DE4C1440C052}"/>
          </ac:picMkLst>
        </pc:picChg>
        <pc:picChg chg="add del mod">
          <ac:chgData name="Chathura N. J." userId="060db618a1fa89ff" providerId="LiveId" clId="{3E8EB7A4-599A-421C-9940-D0278B45DEA2}" dt="2023-10-08T15:59:05.497" v="2859" actId="21"/>
          <ac:picMkLst>
            <pc:docMk/>
            <pc:sldMk cId="161398506" sldId="287"/>
            <ac:picMk id="7" creationId="{B928F4A3-6B8F-60DF-1336-532711AA69DC}"/>
          </ac:picMkLst>
        </pc:picChg>
        <pc:picChg chg="add mod">
          <ac:chgData name="Chathura N. J." userId="060db618a1fa89ff" providerId="LiveId" clId="{3E8EB7A4-599A-421C-9940-D0278B45DEA2}" dt="2023-10-08T16:02:52.664" v="2893" actId="1440"/>
          <ac:picMkLst>
            <pc:docMk/>
            <pc:sldMk cId="161398506" sldId="287"/>
            <ac:picMk id="10" creationId="{592E0558-1922-A024-7B5B-EDA0295CC95F}"/>
          </ac:picMkLst>
        </pc:picChg>
        <pc:picChg chg="add mod">
          <ac:chgData name="Chathura N. J." userId="060db618a1fa89ff" providerId="LiveId" clId="{3E8EB7A4-599A-421C-9940-D0278B45DEA2}" dt="2023-10-08T16:03:07.951" v="2896" actId="1076"/>
          <ac:picMkLst>
            <pc:docMk/>
            <pc:sldMk cId="161398506" sldId="287"/>
            <ac:picMk id="13" creationId="{FBCAE253-2427-CB3F-D1B2-E825ACE6A5F9}"/>
          </ac:picMkLst>
        </pc:picChg>
      </pc:sldChg>
      <pc:sldChg chg="addSp delSp modSp add mod">
        <pc:chgData name="Chathura N. J." userId="060db618a1fa89ff" providerId="LiveId" clId="{3E8EB7A4-599A-421C-9940-D0278B45DEA2}" dt="2023-10-08T16:59:59.180" v="2927" actId="15"/>
        <pc:sldMkLst>
          <pc:docMk/>
          <pc:sldMk cId="1330291189" sldId="288"/>
        </pc:sldMkLst>
        <pc:spChg chg="add mod">
          <ac:chgData name="Chathura N. J." userId="060db618a1fa89ff" providerId="LiveId" clId="{3E8EB7A4-599A-421C-9940-D0278B45DEA2}" dt="2023-10-08T16:59:59.180" v="2927" actId="15"/>
          <ac:spMkLst>
            <pc:docMk/>
            <pc:sldMk cId="1330291189" sldId="288"/>
            <ac:spMk id="4" creationId="{7A9AF561-D160-2E1F-4E25-140E76CA490B}"/>
          </ac:spMkLst>
        </pc:spChg>
        <pc:spChg chg="del">
          <ac:chgData name="Chathura N. J." userId="060db618a1fa89ff" providerId="LiveId" clId="{3E8EB7A4-599A-421C-9940-D0278B45DEA2}" dt="2023-10-08T16:53:27.834" v="2902" actId="478"/>
          <ac:spMkLst>
            <pc:docMk/>
            <pc:sldMk cId="1330291189" sldId="288"/>
            <ac:spMk id="9" creationId="{E0C8822D-FFF3-CDBC-5A61-205EE872CAA9}"/>
          </ac:spMkLst>
        </pc:spChg>
        <pc:spChg chg="del mod">
          <ac:chgData name="Chathura N. J." userId="060db618a1fa89ff" providerId="LiveId" clId="{3E8EB7A4-599A-421C-9940-D0278B45DEA2}" dt="2023-10-08T16:53:24.141" v="2901" actId="478"/>
          <ac:spMkLst>
            <pc:docMk/>
            <pc:sldMk cId="1330291189" sldId="288"/>
            <ac:spMk id="12" creationId="{43DF9359-FB68-1052-CEC0-03DE604C4D84}"/>
          </ac:spMkLst>
        </pc:spChg>
        <pc:picChg chg="del">
          <ac:chgData name="Chathura N. J." userId="060db618a1fa89ff" providerId="LiveId" clId="{3E8EB7A4-599A-421C-9940-D0278B45DEA2}" dt="2023-10-08T16:53:16.276" v="2898" actId="478"/>
          <ac:picMkLst>
            <pc:docMk/>
            <pc:sldMk cId="1330291189" sldId="288"/>
            <ac:picMk id="10" creationId="{592E0558-1922-A024-7B5B-EDA0295CC95F}"/>
          </ac:picMkLst>
        </pc:picChg>
        <pc:picChg chg="del">
          <ac:chgData name="Chathura N. J." userId="060db618a1fa89ff" providerId="LiveId" clId="{3E8EB7A4-599A-421C-9940-D0278B45DEA2}" dt="2023-10-08T16:53:19.082" v="2899" actId="478"/>
          <ac:picMkLst>
            <pc:docMk/>
            <pc:sldMk cId="1330291189" sldId="288"/>
            <ac:picMk id="13" creationId="{FBCAE253-2427-CB3F-D1B2-E825ACE6A5F9}"/>
          </ac:picMkLst>
        </pc:picChg>
      </pc:sldChg>
      <pc:sldChg chg="addSp modSp add mod">
        <pc:chgData name="Chathura N. J." userId="060db618a1fa89ff" providerId="LiveId" clId="{3E8EB7A4-599A-421C-9940-D0278B45DEA2}" dt="2023-10-08T17:04:51.184" v="2951" actId="1440"/>
        <pc:sldMkLst>
          <pc:docMk/>
          <pc:sldMk cId="144446385" sldId="289"/>
        </pc:sldMkLst>
        <pc:spChg chg="mod">
          <ac:chgData name="Chathura N. J." userId="060db618a1fa89ff" providerId="LiveId" clId="{3E8EB7A4-599A-421C-9940-D0278B45DEA2}" dt="2023-10-08T17:03:47.141" v="2948" actId="5793"/>
          <ac:spMkLst>
            <pc:docMk/>
            <pc:sldMk cId="144446385" sldId="289"/>
            <ac:spMk id="4" creationId="{7A9AF561-D160-2E1F-4E25-140E76CA490B}"/>
          </ac:spMkLst>
        </pc:spChg>
        <pc:picChg chg="add mod">
          <ac:chgData name="Chathura N. J." userId="060db618a1fa89ff" providerId="LiveId" clId="{3E8EB7A4-599A-421C-9940-D0278B45DEA2}" dt="2023-10-08T17:04:51.184" v="2951" actId="1440"/>
          <ac:picMkLst>
            <pc:docMk/>
            <pc:sldMk cId="144446385" sldId="289"/>
            <ac:picMk id="2" creationId="{FD7DC02A-4781-1ADA-6FB7-A650B91F14CB}"/>
          </ac:picMkLst>
        </pc:picChg>
      </pc:sldChg>
      <pc:sldChg chg="addSp delSp modSp add mod">
        <pc:chgData name="Chathura N. J." userId="060db618a1fa89ff" providerId="LiveId" clId="{3E8EB7A4-599A-421C-9940-D0278B45DEA2}" dt="2023-10-08T17:07:23.491" v="2965"/>
        <pc:sldMkLst>
          <pc:docMk/>
          <pc:sldMk cId="877129386" sldId="290"/>
        </pc:sldMkLst>
        <pc:spChg chg="del mod">
          <ac:chgData name="Chathura N. J." userId="060db618a1fa89ff" providerId="LiveId" clId="{3E8EB7A4-599A-421C-9940-D0278B45DEA2}" dt="2023-10-08T17:07:23.491" v="2965"/>
          <ac:spMkLst>
            <pc:docMk/>
            <pc:sldMk cId="877129386" sldId="290"/>
            <ac:spMk id="4" creationId="{7A9AF561-D160-2E1F-4E25-140E76CA490B}"/>
          </ac:spMkLst>
        </pc:spChg>
        <pc:picChg chg="del">
          <ac:chgData name="Chathura N. J." userId="060db618a1fa89ff" providerId="LiveId" clId="{3E8EB7A4-599A-421C-9940-D0278B45DEA2}" dt="2023-10-08T17:05:24.118" v="2953" actId="478"/>
          <ac:picMkLst>
            <pc:docMk/>
            <pc:sldMk cId="877129386" sldId="290"/>
            <ac:picMk id="2" creationId="{FD7DC02A-4781-1ADA-6FB7-A650B91F14CB}"/>
          </ac:picMkLst>
        </pc:picChg>
        <pc:picChg chg="add mod">
          <ac:chgData name="Chathura N. J." userId="060db618a1fa89ff" providerId="LiveId" clId="{3E8EB7A4-599A-421C-9940-D0278B45DEA2}" dt="2023-10-08T17:06:04.875" v="2963" actId="1440"/>
          <ac:picMkLst>
            <pc:docMk/>
            <pc:sldMk cId="877129386" sldId="290"/>
            <ac:picMk id="5" creationId="{2F43C5A2-8E00-B763-7F11-F1038644F207}"/>
          </ac:picMkLst>
        </pc:picChg>
      </pc:sldChg>
      <pc:sldChg chg="addSp delSp modSp add mod">
        <pc:chgData name="Chathura N. J." userId="060db618a1fa89ff" providerId="LiveId" clId="{3E8EB7A4-599A-421C-9940-D0278B45DEA2}" dt="2023-10-08T17:12:39.924" v="3016" actId="14100"/>
        <pc:sldMkLst>
          <pc:docMk/>
          <pc:sldMk cId="3852189504" sldId="291"/>
        </pc:sldMkLst>
        <pc:spChg chg="mod">
          <ac:chgData name="Chathura N. J." userId="060db618a1fa89ff" providerId="LiveId" clId="{3E8EB7A4-599A-421C-9940-D0278B45DEA2}" dt="2023-10-08T17:09:16.653" v="2996" actId="20577"/>
          <ac:spMkLst>
            <pc:docMk/>
            <pc:sldMk cId="3852189504" sldId="291"/>
            <ac:spMk id="3" creationId="{44EA090C-E1EF-87D4-2163-17927F0BA748}"/>
          </ac:spMkLst>
        </pc:spChg>
        <pc:spChg chg="add mod">
          <ac:chgData name="Chathura N. J." userId="060db618a1fa89ff" providerId="LiveId" clId="{3E8EB7A4-599A-421C-9940-D0278B45DEA2}" dt="2023-10-08T17:12:33.864" v="3015" actId="1582"/>
          <ac:spMkLst>
            <pc:docMk/>
            <pc:sldMk cId="3852189504" sldId="291"/>
            <ac:spMk id="4" creationId="{6C4CE4D5-4F34-9637-DA40-0E4CAABCC981}"/>
          </ac:spMkLst>
        </pc:spChg>
        <pc:picChg chg="del">
          <ac:chgData name="Chathura N. J." userId="060db618a1fa89ff" providerId="LiveId" clId="{3E8EB7A4-599A-421C-9940-D0278B45DEA2}" dt="2023-10-08T17:07:28.753" v="2967" actId="478"/>
          <ac:picMkLst>
            <pc:docMk/>
            <pc:sldMk cId="3852189504" sldId="291"/>
            <ac:picMk id="5" creationId="{2F43C5A2-8E00-B763-7F11-F1038644F207}"/>
          </ac:picMkLst>
        </pc:picChg>
        <pc:picChg chg="add mod">
          <ac:chgData name="Chathura N. J." userId="060db618a1fa89ff" providerId="LiveId" clId="{3E8EB7A4-599A-421C-9940-D0278B45DEA2}" dt="2023-10-08T17:12:39.924" v="3016" actId="14100"/>
          <ac:picMkLst>
            <pc:docMk/>
            <pc:sldMk cId="3852189504" sldId="291"/>
            <ac:picMk id="6" creationId="{C0E6B5C8-3089-6722-E279-7D76C67D3E31}"/>
          </ac:picMkLst>
        </pc:picChg>
      </pc:sldChg>
      <pc:sldChg chg="addSp delSp modSp add mod">
        <pc:chgData name="Chathura N. J." userId="060db618a1fa89ff" providerId="LiveId" clId="{3E8EB7A4-599A-421C-9940-D0278B45DEA2}" dt="2023-10-11T05:43:38.810" v="3397" actId="20577"/>
        <pc:sldMkLst>
          <pc:docMk/>
          <pc:sldMk cId="87025585" sldId="297"/>
        </pc:sldMkLst>
        <pc:spChg chg="mod">
          <ac:chgData name="Chathura N. J." userId="060db618a1fa89ff" providerId="LiveId" clId="{3E8EB7A4-599A-421C-9940-D0278B45DEA2}" dt="2023-10-11T05:17:16.731" v="3021"/>
          <ac:spMkLst>
            <pc:docMk/>
            <pc:sldMk cId="87025585" sldId="297"/>
            <ac:spMk id="4" creationId="{00000000-0000-0000-0000-000000000000}"/>
          </ac:spMkLst>
        </pc:spChg>
        <pc:spChg chg="add mod">
          <ac:chgData name="Chathura N. J." userId="060db618a1fa89ff" providerId="LiveId" clId="{3E8EB7A4-599A-421C-9940-D0278B45DEA2}" dt="2023-10-11T05:43:38.810" v="3397" actId="20577"/>
          <ac:spMkLst>
            <pc:docMk/>
            <pc:sldMk cId="87025585" sldId="297"/>
            <ac:spMk id="7" creationId="{F3DC56A7-9FA4-22DE-ECBA-896AE7605E7C}"/>
          </ac:spMkLst>
        </pc:spChg>
        <pc:picChg chg="add del">
          <ac:chgData name="Chathura N. J." userId="060db618a1fa89ff" providerId="LiveId" clId="{3E8EB7A4-599A-421C-9940-D0278B45DEA2}" dt="2023-10-11T05:18:19.797" v="3023" actId="478"/>
          <ac:picMkLst>
            <pc:docMk/>
            <pc:sldMk cId="87025585" sldId="297"/>
            <ac:picMk id="3" creationId="{16C91202-D0F5-FCB9-CFA0-7FC6BEE4AD67}"/>
          </ac:picMkLst>
        </pc:picChg>
        <pc:picChg chg="add mod">
          <ac:chgData name="Chathura N. J." userId="060db618a1fa89ff" providerId="LiveId" clId="{3E8EB7A4-599A-421C-9940-D0278B45DEA2}" dt="2023-10-11T05:31:20.489" v="3199" actId="1440"/>
          <ac:picMkLst>
            <pc:docMk/>
            <pc:sldMk cId="87025585" sldId="297"/>
            <ac:picMk id="6" creationId="{5A153FD4-8245-28CF-F894-12AE06AA4080}"/>
          </ac:picMkLst>
        </pc:picChg>
      </pc:sldChg>
      <pc:sldChg chg="addSp delSp modSp add mod">
        <pc:chgData name="Chathura N. J." userId="060db618a1fa89ff" providerId="LiveId" clId="{3E8EB7A4-599A-421C-9940-D0278B45DEA2}" dt="2023-10-11T05:42:01.381" v="3388" actId="20577"/>
        <pc:sldMkLst>
          <pc:docMk/>
          <pc:sldMk cId="3508209774" sldId="298"/>
        </pc:sldMkLst>
        <pc:spChg chg="del mod">
          <ac:chgData name="Chathura N. J." userId="060db618a1fa89ff" providerId="LiveId" clId="{3E8EB7A4-599A-421C-9940-D0278B45DEA2}" dt="2023-10-11T05:19:27.599" v="3032"/>
          <ac:spMkLst>
            <pc:docMk/>
            <pc:sldMk cId="3508209774" sldId="298"/>
            <ac:spMk id="4" creationId="{00000000-0000-0000-0000-000000000000}"/>
          </ac:spMkLst>
        </pc:spChg>
        <pc:spChg chg="add mod">
          <ac:chgData name="Chathura N. J." userId="060db618a1fa89ff" providerId="LiveId" clId="{3E8EB7A4-599A-421C-9940-D0278B45DEA2}" dt="2023-10-11T05:34:55.178" v="3208" actId="1076"/>
          <ac:spMkLst>
            <pc:docMk/>
            <pc:sldMk cId="3508209774" sldId="298"/>
            <ac:spMk id="5" creationId="{000D76D3-E3AF-AA28-137E-6AE28A9A2E0E}"/>
          </ac:spMkLst>
        </pc:spChg>
        <pc:spChg chg="add mod">
          <ac:chgData name="Chathura N. J." userId="060db618a1fa89ff" providerId="LiveId" clId="{3E8EB7A4-599A-421C-9940-D0278B45DEA2}" dt="2023-10-11T05:42:01.381" v="3388" actId="20577"/>
          <ac:spMkLst>
            <pc:docMk/>
            <pc:sldMk cId="3508209774" sldId="298"/>
            <ac:spMk id="6" creationId="{CBFFD014-D60B-E141-D432-6CAD18F4F856}"/>
          </ac:spMkLst>
        </pc:spChg>
        <pc:picChg chg="add mod">
          <ac:chgData name="Chathura N. J." userId="060db618a1fa89ff" providerId="LiveId" clId="{3E8EB7A4-599A-421C-9940-D0278B45DEA2}" dt="2023-10-11T05:38:22.341" v="3228" actId="1076"/>
          <ac:picMkLst>
            <pc:docMk/>
            <pc:sldMk cId="3508209774" sldId="298"/>
            <ac:picMk id="3" creationId="{73D53BEB-B753-F82C-C538-16D971CDEF4F}"/>
          </ac:picMkLst>
        </pc:picChg>
      </pc:sldChg>
      <pc:sldChg chg="addSp delSp modSp add mod">
        <pc:chgData name="Chathura N. J." userId="060db618a1fa89ff" providerId="LiveId" clId="{3E8EB7A4-599A-421C-9940-D0278B45DEA2}" dt="2023-10-11T05:34:43.675" v="3204" actId="21"/>
        <pc:sldMkLst>
          <pc:docMk/>
          <pc:sldMk cId="2295961498" sldId="299"/>
        </pc:sldMkLst>
        <pc:spChg chg="del mod">
          <ac:chgData name="Chathura N. J." userId="060db618a1fa89ff" providerId="LiveId" clId="{3E8EB7A4-599A-421C-9940-D0278B45DEA2}" dt="2023-10-11T05:20:35.340" v="3040"/>
          <ac:spMkLst>
            <pc:docMk/>
            <pc:sldMk cId="2295961498" sldId="299"/>
            <ac:spMk id="4" creationId="{00000000-0000-0000-0000-000000000000}"/>
          </ac:spMkLst>
        </pc:spChg>
        <pc:spChg chg="add del mod">
          <ac:chgData name="Chathura N. J." userId="060db618a1fa89ff" providerId="LiveId" clId="{3E8EB7A4-599A-421C-9940-D0278B45DEA2}" dt="2023-10-11T05:34:43.675" v="3204" actId="21"/>
          <ac:spMkLst>
            <pc:docMk/>
            <pc:sldMk cId="2295961498" sldId="299"/>
            <ac:spMk id="6" creationId="{A9ADE247-B4D1-6E05-DD72-78C3343223C2}"/>
          </ac:spMkLst>
        </pc:spChg>
        <pc:picChg chg="add mod">
          <ac:chgData name="Chathura N. J." userId="060db618a1fa89ff" providerId="LiveId" clId="{3E8EB7A4-599A-421C-9940-D0278B45DEA2}" dt="2023-10-11T05:21:01.876" v="3041" actId="1076"/>
          <ac:picMkLst>
            <pc:docMk/>
            <pc:sldMk cId="2295961498" sldId="299"/>
            <ac:picMk id="3" creationId="{30879E86-1FA5-BB8E-AC18-CBA6E5A3E433}"/>
          </ac:picMkLst>
        </pc:picChg>
      </pc:sldChg>
      <pc:sldChg chg="addSp delSp modSp add mod">
        <pc:chgData name="Chathura N. J." userId="060db618a1fa89ff" providerId="LiveId" clId="{3E8EB7A4-599A-421C-9940-D0278B45DEA2}" dt="2023-10-13T06:51:07.054" v="3403" actId="14100"/>
        <pc:sldMkLst>
          <pc:docMk/>
          <pc:sldMk cId="2077560473" sldId="300"/>
        </pc:sldMkLst>
        <pc:picChg chg="del">
          <ac:chgData name="Chathura N. J." userId="060db618a1fa89ff" providerId="LiveId" clId="{3E8EB7A4-599A-421C-9940-D0278B45DEA2}" dt="2023-10-13T06:50:59.440" v="3400" actId="478"/>
          <ac:picMkLst>
            <pc:docMk/>
            <pc:sldMk cId="2077560473" sldId="300"/>
            <ac:picMk id="2" creationId="{7FA18366-CA82-13DF-B519-B84CBDBBCDB3}"/>
          </ac:picMkLst>
        </pc:picChg>
        <pc:picChg chg="add mod">
          <ac:chgData name="Chathura N. J." userId="060db618a1fa89ff" providerId="LiveId" clId="{3E8EB7A4-599A-421C-9940-D0278B45DEA2}" dt="2023-10-13T06:51:07.054" v="3403" actId="14100"/>
          <ac:picMkLst>
            <pc:docMk/>
            <pc:sldMk cId="2077560473" sldId="300"/>
            <ac:picMk id="5" creationId="{AEDFEF88-A9A6-3C8B-7990-B17298C16432}"/>
          </ac:picMkLst>
        </pc:picChg>
      </pc:sldChg>
      <pc:sldChg chg="addSp delSp modSp add mod">
        <pc:chgData name="Chathura N. J." userId="060db618a1fa89ff" providerId="LiveId" clId="{3E8EB7A4-599A-421C-9940-D0278B45DEA2}" dt="2023-10-13T06:52:23.169" v="3411" actId="1076"/>
        <pc:sldMkLst>
          <pc:docMk/>
          <pc:sldMk cId="1020657598" sldId="301"/>
        </pc:sldMkLst>
        <pc:spChg chg="add mod">
          <ac:chgData name="Chathura N. J." userId="060db618a1fa89ff" providerId="LiveId" clId="{3E8EB7A4-599A-421C-9940-D0278B45DEA2}" dt="2023-10-13T06:52:23.169" v="3411" actId="1076"/>
          <ac:spMkLst>
            <pc:docMk/>
            <pc:sldMk cId="1020657598" sldId="301"/>
            <ac:spMk id="3" creationId="{244914BE-4618-2A0D-D04D-2DD006861A64}"/>
          </ac:spMkLst>
        </pc:spChg>
        <pc:picChg chg="del">
          <ac:chgData name="Chathura N. J." userId="060db618a1fa89ff" providerId="LiveId" clId="{3E8EB7A4-599A-421C-9940-D0278B45DEA2}" dt="2023-10-13T06:52:01.292" v="3405" actId="478"/>
          <ac:picMkLst>
            <pc:docMk/>
            <pc:sldMk cId="1020657598" sldId="301"/>
            <ac:picMk id="5" creationId="{AEDFEF88-A9A6-3C8B-7990-B17298C16432}"/>
          </ac:picMkLst>
        </pc:picChg>
      </pc:sldChg>
      <pc:sldChg chg="addSp delSp modSp add mod">
        <pc:chgData name="Chathura N. J." userId="060db618a1fa89ff" providerId="LiveId" clId="{3E8EB7A4-599A-421C-9940-D0278B45DEA2}" dt="2023-10-13T06:53:58.875" v="3430" actId="20577"/>
        <pc:sldMkLst>
          <pc:docMk/>
          <pc:sldMk cId="3829006819" sldId="302"/>
        </pc:sldMkLst>
        <pc:spChg chg="del">
          <ac:chgData name="Chathura N. J." userId="060db618a1fa89ff" providerId="LiveId" clId="{3E8EB7A4-599A-421C-9940-D0278B45DEA2}" dt="2023-10-13T06:52:56.532" v="3413" actId="478"/>
          <ac:spMkLst>
            <pc:docMk/>
            <pc:sldMk cId="3829006819" sldId="302"/>
            <ac:spMk id="3" creationId="{244914BE-4618-2A0D-D04D-2DD006861A64}"/>
          </ac:spMkLst>
        </pc:spChg>
        <pc:spChg chg="mod">
          <ac:chgData name="Chathura N. J." userId="060db618a1fa89ff" providerId="LiveId" clId="{3E8EB7A4-599A-421C-9940-D0278B45DEA2}" dt="2023-10-13T06:53:26.020" v="3421" actId="1076"/>
          <ac:spMkLst>
            <pc:docMk/>
            <pc:sldMk cId="3829006819" sldId="302"/>
            <ac:spMk id="4" creationId="{4A43C8F9-93FE-CA9B-C737-E65794BEA777}"/>
          </ac:spMkLst>
        </pc:spChg>
        <pc:spChg chg="add mod">
          <ac:chgData name="Chathura N. J." userId="060db618a1fa89ff" providerId="LiveId" clId="{3E8EB7A4-599A-421C-9940-D0278B45DEA2}" dt="2023-10-13T06:53:58.875" v="3430" actId="20577"/>
          <ac:spMkLst>
            <pc:docMk/>
            <pc:sldMk cId="3829006819" sldId="302"/>
            <ac:spMk id="5" creationId="{2B6E0FA0-42F5-C549-92F4-9B05F0E67246}"/>
          </ac:spMkLst>
        </pc:spChg>
      </pc:sldChg>
      <pc:sldChg chg="addSp delSp modSp add mod">
        <pc:chgData name="Chathura N. J." userId="060db618a1fa89ff" providerId="LiveId" clId="{3E8EB7A4-599A-421C-9940-D0278B45DEA2}" dt="2023-10-13T06:59:04.638" v="3480" actId="20577"/>
        <pc:sldMkLst>
          <pc:docMk/>
          <pc:sldMk cId="2845471876" sldId="303"/>
        </pc:sldMkLst>
        <pc:spChg chg="add del mod">
          <ac:chgData name="Chathura N. J." userId="060db618a1fa89ff" providerId="LiveId" clId="{3E8EB7A4-599A-421C-9940-D0278B45DEA2}" dt="2023-10-13T06:56:36.247" v="3452" actId="22"/>
          <ac:spMkLst>
            <pc:docMk/>
            <pc:sldMk cId="2845471876" sldId="303"/>
            <ac:spMk id="3" creationId="{501B32EB-CF71-8E14-748A-92EF1397EC72}"/>
          </ac:spMkLst>
        </pc:spChg>
        <pc:spChg chg="add del mod">
          <ac:chgData name="Chathura N. J." userId="060db618a1fa89ff" providerId="LiveId" clId="{3E8EB7A4-599A-421C-9940-D0278B45DEA2}" dt="2023-10-13T06:57:09.203" v="3455" actId="478"/>
          <ac:spMkLst>
            <pc:docMk/>
            <pc:sldMk cId="2845471876" sldId="303"/>
            <ac:spMk id="5" creationId="{2B6E0FA0-42F5-C549-92F4-9B05F0E67246}"/>
          </ac:spMkLst>
        </pc:spChg>
        <pc:spChg chg="add del">
          <ac:chgData name="Chathura N. J." userId="060db618a1fa89ff" providerId="LiveId" clId="{3E8EB7A4-599A-421C-9940-D0278B45DEA2}" dt="2023-10-13T06:55:50.900" v="3439" actId="22"/>
          <ac:spMkLst>
            <pc:docMk/>
            <pc:sldMk cId="2845471876" sldId="303"/>
            <ac:spMk id="7" creationId="{1E8D9A79-B033-3521-4A4E-FDD504B1D9D8}"/>
          </ac:spMkLst>
        </pc:spChg>
        <pc:spChg chg="add del">
          <ac:chgData name="Chathura N. J." userId="060db618a1fa89ff" providerId="LiveId" clId="{3E8EB7A4-599A-421C-9940-D0278B45DEA2}" dt="2023-10-13T06:56:33.038" v="3446" actId="22"/>
          <ac:spMkLst>
            <pc:docMk/>
            <pc:sldMk cId="2845471876" sldId="303"/>
            <ac:spMk id="9" creationId="{84EFD010-AECA-DAE5-598C-4F5FB58F0D9B}"/>
          </ac:spMkLst>
        </pc:spChg>
        <pc:spChg chg="add del mod">
          <ac:chgData name="Chathura N. J." userId="060db618a1fa89ff" providerId="LiveId" clId="{3E8EB7A4-599A-421C-9940-D0278B45DEA2}" dt="2023-10-13T06:56:32.188" v="3444"/>
          <ac:spMkLst>
            <pc:docMk/>
            <pc:sldMk cId="2845471876" sldId="303"/>
            <ac:spMk id="10" creationId="{A654E4B4-D0D5-3352-7CAF-67E59D1268D4}"/>
          </ac:spMkLst>
        </pc:spChg>
        <pc:spChg chg="add mod">
          <ac:chgData name="Chathura N. J." userId="060db618a1fa89ff" providerId="LiveId" clId="{3E8EB7A4-599A-421C-9940-D0278B45DEA2}" dt="2023-10-13T06:59:04.638" v="3480" actId="20577"/>
          <ac:spMkLst>
            <pc:docMk/>
            <pc:sldMk cId="2845471876" sldId="303"/>
            <ac:spMk id="12" creationId="{1B7E7E48-4316-8D93-E45D-76DC9D1274A3}"/>
          </ac:spMkLst>
        </pc:spChg>
      </pc:sldChg>
      <pc:sldChg chg="modSp mod">
        <pc:chgData name="Chathura N. J." userId="060db618a1fa89ff" providerId="LiveId" clId="{3E8EB7A4-599A-421C-9940-D0278B45DEA2}" dt="2023-10-18T14:20:30.216" v="3482" actId="14100"/>
        <pc:sldMkLst>
          <pc:docMk/>
          <pc:sldMk cId="1927975657" sldId="304"/>
        </pc:sldMkLst>
        <pc:graphicFrameChg chg="mod">
          <ac:chgData name="Chathura N. J." userId="060db618a1fa89ff" providerId="LiveId" clId="{3E8EB7A4-599A-421C-9940-D0278B45DEA2}" dt="2023-10-18T14:20:30.216" v="3482" actId="14100"/>
          <ac:graphicFrameMkLst>
            <pc:docMk/>
            <pc:sldMk cId="1927975657" sldId="304"/>
            <ac:graphicFrameMk id="1041" creationId="{57FE1D3D-D190-4FA5-4BA0-D87305F7F5E0}"/>
          </ac:graphicFrameMkLst>
        </pc:graphicFrameChg>
      </pc:sldChg>
      <pc:sldChg chg="modSp add del mod">
        <pc:chgData name="Chathura N. J." userId="060db618a1fa89ff" providerId="LiveId" clId="{3E8EB7A4-599A-421C-9940-D0278B45DEA2}" dt="2023-10-19T05:01:26.656" v="3847" actId="47"/>
        <pc:sldMkLst>
          <pc:docMk/>
          <pc:sldMk cId="2077558623" sldId="322"/>
        </pc:sldMkLst>
        <pc:spChg chg="mod">
          <ac:chgData name="Chathura N. J." userId="060db618a1fa89ff" providerId="LiveId" clId="{3E8EB7A4-599A-421C-9940-D0278B45DEA2}" dt="2023-10-18T14:36:49.562" v="3568"/>
          <ac:spMkLst>
            <pc:docMk/>
            <pc:sldMk cId="2077558623" sldId="322"/>
            <ac:spMk id="5" creationId="{B306029C-C7C7-E2CD-D716-A3C1850C90C9}"/>
          </ac:spMkLst>
        </pc:spChg>
      </pc:sldChg>
      <pc:sldChg chg="addSp delSp modSp add del mod">
        <pc:chgData name="Chathura N. J." userId="060db618a1fa89ff" providerId="LiveId" clId="{3E8EB7A4-599A-421C-9940-D0278B45DEA2}" dt="2023-10-19T05:01:26.656" v="3847" actId="47"/>
        <pc:sldMkLst>
          <pc:docMk/>
          <pc:sldMk cId="3703453967" sldId="323"/>
        </pc:sldMkLst>
        <pc:spChg chg="del">
          <ac:chgData name="Chathura N. J." userId="060db618a1fa89ff" providerId="LiveId" clId="{3E8EB7A4-599A-421C-9940-D0278B45DEA2}" dt="2023-10-18T14:37:30.210" v="3570" actId="478"/>
          <ac:spMkLst>
            <pc:docMk/>
            <pc:sldMk cId="3703453967" sldId="323"/>
            <ac:spMk id="5" creationId="{B306029C-C7C7-E2CD-D716-A3C1850C90C9}"/>
          </ac:spMkLst>
        </pc:spChg>
        <pc:picChg chg="add mod">
          <ac:chgData name="Chathura N. J." userId="060db618a1fa89ff" providerId="LiveId" clId="{3E8EB7A4-599A-421C-9940-D0278B45DEA2}" dt="2023-10-18T14:37:41.520" v="3574" actId="14100"/>
          <ac:picMkLst>
            <pc:docMk/>
            <pc:sldMk cId="3703453967" sldId="323"/>
            <ac:picMk id="3" creationId="{AA8A6155-01D0-D89E-EE80-43D9E8BEE808}"/>
          </ac:picMkLst>
        </pc:picChg>
      </pc:sldChg>
      <pc:sldChg chg="addSp delSp modSp add del mod">
        <pc:chgData name="Chathura N. J." userId="060db618a1fa89ff" providerId="LiveId" clId="{3E8EB7A4-599A-421C-9940-D0278B45DEA2}" dt="2023-10-19T05:01:26.656" v="3847" actId="47"/>
        <pc:sldMkLst>
          <pc:docMk/>
          <pc:sldMk cId="2586511207" sldId="324"/>
        </pc:sldMkLst>
        <pc:spChg chg="add mod">
          <ac:chgData name="Chathura N. J." userId="060db618a1fa89ff" providerId="LiveId" clId="{3E8EB7A4-599A-421C-9940-D0278B45DEA2}" dt="2023-10-18T14:38:45.332" v="3585" actId="14100"/>
          <ac:spMkLst>
            <pc:docMk/>
            <pc:sldMk cId="2586511207" sldId="324"/>
            <ac:spMk id="5" creationId="{A7C92E34-5CC1-3148-99E6-C7BFFEDC1E6A}"/>
          </ac:spMkLst>
        </pc:spChg>
        <pc:picChg chg="del">
          <ac:chgData name="Chathura N. J." userId="060db618a1fa89ff" providerId="LiveId" clId="{3E8EB7A4-599A-421C-9940-D0278B45DEA2}" dt="2023-10-18T14:38:02.735" v="3576" actId="478"/>
          <ac:picMkLst>
            <pc:docMk/>
            <pc:sldMk cId="2586511207" sldId="324"/>
            <ac:picMk id="3" creationId="{AA8A6155-01D0-D89E-EE80-43D9E8BEE808}"/>
          </ac:picMkLst>
        </pc:picChg>
      </pc:sldChg>
      <pc:sldChg chg="modSp add mod">
        <pc:chgData name="Chathura N. J." userId="060db618a1fa89ff" providerId="LiveId" clId="{3E8EB7A4-599A-421C-9940-D0278B45DEA2}" dt="2023-10-19T04:11:23.755" v="3675" actId="115"/>
        <pc:sldMkLst>
          <pc:docMk/>
          <pc:sldMk cId="2133035582" sldId="325"/>
        </pc:sldMkLst>
        <pc:spChg chg="mod">
          <ac:chgData name="Chathura N. J." userId="060db618a1fa89ff" providerId="LiveId" clId="{3E8EB7A4-599A-421C-9940-D0278B45DEA2}" dt="2023-10-19T04:11:23.755" v="3675" actId="115"/>
          <ac:spMkLst>
            <pc:docMk/>
            <pc:sldMk cId="2133035582" sldId="325"/>
            <ac:spMk id="5" creationId="{B306029C-C7C7-E2CD-D716-A3C1850C90C9}"/>
          </ac:spMkLst>
        </pc:spChg>
      </pc:sldChg>
      <pc:sldChg chg="addSp delSp modSp add mod">
        <pc:chgData name="Chathura N. J." userId="060db618a1fa89ff" providerId="LiveId" clId="{3E8EB7A4-599A-421C-9940-D0278B45DEA2}" dt="2023-10-19T04:13:39.996" v="3708" actId="22"/>
        <pc:sldMkLst>
          <pc:docMk/>
          <pc:sldMk cId="914310795" sldId="326"/>
        </pc:sldMkLst>
        <pc:spChg chg="add del">
          <ac:chgData name="Chathura N. J." userId="060db618a1fa89ff" providerId="LiveId" clId="{3E8EB7A4-599A-421C-9940-D0278B45DEA2}" dt="2023-10-19T04:12:34.421" v="3705"/>
          <ac:spMkLst>
            <pc:docMk/>
            <pc:sldMk cId="914310795" sldId="326"/>
            <ac:spMk id="3" creationId="{BBFBD7AA-014F-FA6B-AC5C-685A1879E14B}"/>
          </ac:spMkLst>
        </pc:spChg>
        <pc:spChg chg="add">
          <ac:chgData name="Chathura N. J." userId="060db618a1fa89ff" providerId="LiveId" clId="{3E8EB7A4-599A-421C-9940-D0278B45DEA2}" dt="2023-10-19T04:12:57.239" v="3706"/>
          <ac:spMkLst>
            <pc:docMk/>
            <pc:sldMk cId="914310795" sldId="326"/>
            <ac:spMk id="4" creationId="{B1C21D8B-E835-E2FC-B744-DC9E0CD1E67B}"/>
          </ac:spMkLst>
        </pc:spChg>
        <pc:spChg chg="mod">
          <ac:chgData name="Chathura N. J." userId="060db618a1fa89ff" providerId="LiveId" clId="{3E8EB7A4-599A-421C-9940-D0278B45DEA2}" dt="2023-10-19T04:13:39.464" v="3707" actId="20577"/>
          <ac:spMkLst>
            <pc:docMk/>
            <pc:sldMk cId="914310795" sldId="326"/>
            <ac:spMk id="5" creationId="{B306029C-C7C7-E2CD-D716-A3C1850C90C9}"/>
          </ac:spMkLst>
        </pc:spChg>
        <pc:picChg chg="add">
          <ac:chgData name="Chathura N. J." userId="060db618a1fa89ff" providerId="LiveId" clId="{3E8EB7A4-599A-421C-9940-D0278B45DEA2}" dt="2023-10-19T04:13:39.996" v="3708" actId="22"/>
          <ac:picMkLst>
            <pc:docMk/>
            <pc:sldMk cId="914310795" sldId="326"/>
            <ac:picMk id="7" creationId="{5521FCAB-1D8D-FF98-C303-294818272948}"/>
          </ac:picMkLst>
        </pc:picChg>
      </pc:sldChg>
      <pc:sldChg chg="addSp delSp modSp add mod">
        <pc:chgData name="Chathura N. J." userId="060db618a1fa89ff" providerId="LiveId" clId="{3E8EB7A4-599A-421C-9940-D0278B45DEA2}" dt="2023-10-19T04:16:23.929" v="3738" actId="6549"/>
        <pc:sldMkLst>
          <pc:docMk/>
          <pc:sldMk cId="3659356048" sldId="327"/>
        </pc:sldMkLst>
        <pc:spChg chg="add del">
          <ac:chgData name="Chathura N. J." userId="060db618a1fa89ff" providerId="LiveId" clId="{3E8EB7A4-599A-421C-9940-D0278B45DEA2}" dt="2023-10-19T04:14:27.902" v="3712" actId="478"/>
          <ac:spMkLst>
            <pc:docMk/>
            <pc:sldMk cId="3659356048" sldId="327"/>
            <ac:spMk id="3" creationId="{B2B6A749-A2C3-3B60-85F3-0E82E74552E2}"/>
          </ac:spMkLst>
        </pc:spChg>
        <pc:spChg chg="del">
          <ac:chgData name="Chathura N. J." userId="060db618a1fa89ff" providerId="LiveId" clId="{3E8EB7A4-599A-421C-9940-D0278B45DEA2}" dt="2023-10-19T04:14:27.902" v="3712" actId="478"/>
          <ac:spMkLst>
            <pc:docMk/>
            <pc:sldMk cId="3659356048" sldId="327"/>
            <ac:spMk id="5" creationId="{B306029C-C7C7-E2CD-D716-A3C1850C90C9}"/>
          </ac:spMkLst>
        </pc:spChg>
        <pc:spChg chg="add del">
          <ac:chgData name="Chathura N. J." userId="060db618a1fa89ff" providerId="LiveId" clId="{3E8EB7A4-599A-421C-9940-D0278B45DEA2}" dt="2023-10-19T04:14:27.902" v="3712" actId="478"/>
          <ac:spMkLst>
            <pc:docMk/>
            <pc:sldMk cId="3659356048" sldId="327"/>
            <ac:spMk id="6" creationId="{CD2208A4-A8A7-86C3-BFB9-F51821BE891E}"/>
          </ac:spMkLst>
        </pc:spChg>
        <pc:spChg chg="add mod">
          <ac:chgData name="Chathura N. J." userId="060db618a1fa89ff" providerId="LiveId" clId="{3E8EB7A4-599A-421C-9940-D0278B45DEA2}" dt="2023-10-19T04:16:23.929" v="3738" actId="6549"/>
          <ac:spMkLst>
            <pc:docMk/>
            <pc:sldMk cId="3659356048" sldId="327"/>
            <ac:spMk id="9" creationId="{E31AFBC6-2ACA-5000-5B81-18F1C282419B}"/>
          </ac:spMkLst>
        </pc:spChg>
        <pc:picChg chg="del">
          <ac:chgData name="Chathura N. J." userId="060db618a1fa89ff" providerId="LiveId" clId="{3E8EB7A4-599A-421C-9940-D0278B45DEA2}" dt="2023-10-19T04:14:19.205" v="3710" actId="478"/>
          <ac:picMkLst>
            <pc:docMk/>
            <pc:sldMk cId="3659356048" sldId="327"/>
            <ac:picMk id="7" creationId="{5521FCAB-1D8D-FF98-C303-294818272948}"/>
          </ac:picMkLst>
        </pc:picChg>
      </pc:sldChg>
      <pc:sldChg chg="addSp delSp modSp add mod">
        <pc:chgData name="Chathura N. J." userId="060db618a1fa89ff" providerId="LiveId" clId="{3E8EB7A4-599A-421C-9940-D0278B45DEA2}" dt="2023-10-19T04:17:49.169" v="3745"/>
        <pc:sldMkLst>
          <pc:docMk/>
          <pc:sldMk cId="4207808958" sldId="328"/>
        </pc:sldMkLst>
        <pc:spChg chg="del">
          <ac:chgData name="Chathura N. J." userId="060db618a1fa89ff" providerId="LiveId" clId="{3E8EB7A4-599A-421C-9940-D0278B45DEA2}" dt="2023-10-19T04:16:48.726" v="3740" actId="478"/>
          <ac:spMkLst>
            <pc:docMk/>
            <pc:sldMk cId="4207808958" sldId="328"/>
            <ac:spMk id="9" creationId="{E31AFBC6-2ACA-5000-5B81-18F1C282419B}"/>
          </ac:spMkLst>
        </pc:spChg>
        <pc:picChg chg="add del mod">
          <ac:chgData name="Chathura N. J." userId="060db618a1fa89ff" providerId="LiveId" clId="{3E8EB7A4-599A-421C-9940-D0278B45DEA2}" dt="2023-10-19T04:17:48.490" v="3744" actId="478"/>
          <ac:picMkLst>
            <pc:docMk/>
            <pc:sldMk cId="4207808958" sldId="328"/>
            <ac:picMk id="5" creationId="{BFC2B906-FBB2-3FF8-A7B6-7E506FEA98FE}"/>
          </ac:picMkLst>
        </pc:picChg>
        <pc:picChg chg="add mod">
          <ac:chgData name="Chathura N. J." userId="060db618a1fa89ff" providerId="LiveId" clId="{3E8EB7A4-599A-421C-9940-D0278B45DEA2}" dt="2023-10-19T04:17:49.169" v="3745"/>
          <ac:picMkLst>
            <pc:docMk/>
            <pc:sldMk cId="4207808958" sldId="328"/>
            <ac:picMk id="6" creationId="{71665C7F-FD02-C32F-F719-52D40949E850}"/>
          </ac:picMkLst>
        </pc:picChg>
      </pc:sldChg>
      <pc:sldChg chg="addSp delSp modSp add mod">
        <pc:chgData name="Chathura N. J." userId="060db618a1fa89ff" providerId="LiveId" clId="{3E8EB7A4-599A-421C-9940-D0278B45DEA2}" dt="2023-10-19T04:21:08.194" v="3784" actId="108"/>
        <pc:sldMkLst>
          <pc:docMk/>
          <pc:sldMk cId="2317053751" sldId="329"/>
        </pc:sldMkLst>
        <pc:spChg chg="add mod">
          <ac:chgData name="Chathura N. J." userId="060db618a1fa89ff" providerId="LiveId" clId="{3E8EB7A4-599A-421C-9940-D0278B45DEA2}" dt="2023-10-19T04:21:08.194" v="3784" actId="108"/>
          <ac:spMkLst>
            <pc:docMk/>
            <pc:sldMk cId="2317053751" sldId="329"/>
            <ac:spMk id="8" creationId="{5B40AA5D-2F5A-78E5-89C2-0B5351D15CCD}"/>
          </ac:spMkLst>
        </pc:spChg>
        <pc:picChg chg="add del">
          <ac:chgData name="Chathura N. J." userId="060db618a1fa89ff" providerId="LiveId" clId="{3E8EB7A4-599A-421C-9940-D0278B45DEA2}" dt="2023-10-19T04:18:13.914" v="3749" actId="478"/>
          <ac:picMkLst>
            <pc:docMk/>
            <pc:sldMk cId="2317053751" sldId="329"/>
            <ac:picMk id="5" creationId="{EC179940-8EFE-8D1E-73D1-7BABCFBDBE5C}"/>
          </ac:picMkLst>
        </pc:picChg>
        <pc:picChg chg="del">
          <ac:chgData name="Chathura N. J." userId="060db618a1fa89ff" providerId="LiveId" clId="{3E8EB7A4-599A-421C-9940-D0278B45DEA2}" dt="2023-10-19T04:18:10.612" v="3747" actId="478"/>
          <ac:picMkLst>
            <pc:docMk/>
            <pc:sldMk cId="2317053751" sldId="329"/>
            <ac:picMk id="6" creationId="{71665C7F-FD02-C32F-F719-52D40949E850}"/>
          </ac:picMkLst>
        </pc:picChg>
      </pc:sldChg>
      <pc:sldChg chg="add">
        <pc:chgData name="Chathura N. J." userId="060db618a1fa89ff" providerId="LiveId" clId="{3E8EB7A4-599A-421C-9940-D0278B45DEA2}" dt="2023-10-19T04:40:23.462" v="3785" actId="2890"/>
        <pc:sldMkLst>
          <pc:docMk/>
          <pc:sldMk cId="1817212974" sldId="330"/>
        </pc:sldMkLst>
      </pc:sldChg>
      <pc:sldChg chg="addSp delSp modSp add mod">
        <pc:chgData name="Chathura N. J." userId="060db618a1fa89ff" providerId="LiveId" clId="{3E8EB7A4-599A-421C-9940-D0278B45DEA2}" dt="2023-10-19T05:04:18.238" v="3871" actId="108"/>
        <pc:sldMkLst>
          <pc:docMk/>
          <pc:sldMk cId="2561549134" sldId="331"/>
        </pc:sldMkLst>
        <pc:spChg chg="add mod">
          <ac:chgData name="Chathura N. J." userId="060db618a1fa89ff" providerId="LiveId" clId="{3E8EB7A4-599A-421C-9940-D0278B45DEA2}" dt="2023-10-19T05:04:18.238" v="3871" actId="108"/>
          <ac:spMkLst>
            <pc:docMk/>
            <pc:sldMk cId="2561549134" sldId="331"/>
            <ac:spMk id="3" creationId="{8FF15C8C-F594-164C-D112-23A87D305173}"/>
          </ac:spMkLst>
        </pc:spChg>
        <pc:spChg chg="add">
          <ac:chgData name="Chathura N. J." userId="060db618a1fa89ff" providerId="LiveId" clId="{3E8EB7A4-599A-421C-9940-D0278B45DEA2}" dt="2023-10-19T04:40:52.875" v="3788"/>
          <ac:spMkLst>
            <pc:docMk/>
            <pc:sldMk cId="2561549134" sldId="331"/>
            <ac:spMk id="5" creationId="{C640E026-94A0-9E39-F222-04727A85A9E5}"/>
          </ac:spMkLst>
        </pc:spChg>
        <pc:spChg chg="add del mod">
          <ac:chgData name="Chathura N. J." userId="060db618a1fa89ff" providerId="LiveId" clId="{3E8EB7A4-599A-421C-9940-D0278B45DEA2}" dt="2023-10-19T04:41:07.623" v="3791" actId="47"/>
          <ac:spMkLst>
            <pc:docMk/>
            <pc:sldMk cId="2561549134" sldId="331"/>
            <ac:spMk id="8" creationId="{5B40AA5D-2F5A-78E5-89C2-0B5351D15CCD}"/>
          </ac:spMkLst>
        </pc:spChg>
      </pc:sldChg>
      <pc:sldChg chg="addSp delSp modSp add mod">
        <pc:chgData name="Chathura N. J." userId="060db618a1fa89ff" providerId="LiveId" clId="{3E8EB7A4-599A-421C-9940-D0278B45DEA2}" dt="2023-10-19T05:01:38.941" v="3849" actId="1440"/>
        <pc:sldMkLst>
          <pc:docMk/>
          <pc:sldMk cId="3082291846" sldId="332"/>
        </pc:sldMkLst>
        <pc:spChg chg="del">
          <ac:chgData name="Chathura N. J." userId="060db618a1fa89ff" providerId="LiveId" clId="{3E8EB7A4-599A-421C-9940-D0278B45DEA2}" dt="2023-10-19T04:57:47.901" v="3815" actId="478"/>
          <ac:spMkLst>
            <pc:docMk/>
            <pc:sldMk cId="3082291846" sldId="332"/>
            <ac:spMk id="3" creationId="{8FF15C8C-F594-164C-D112-23A87D305173}"/>
          </ac:spMkLst>
        </pc:spChg>
        <pc:picChg chg="add mod">
          <ac:chgData name="Chathura N. J." userId="060db618a1fa89ff" providerId="LiveId" clId="{3E8EB7A4-599A-421C-9940-D0278B45DEA2}" dt="2023-10-19T05:01:38.941" v="3849" actId="1440"/>
          <ac:picMkLst>
            <pc:docMk/>
            <pc:sldMk cId="3082291846" sldId="332"/>
            <ac:picMk id="7" creationId="{12D8E76C-4566-11C7-D48D-BCA02824B0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9BEDA-C089-4744-8C33-144312C02D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630EC4-6CAF-4D9E-8428-0B4B7828D991}">
      <dgm:prSet custT="1"/>
      <dgm:spPr/>
      <dgm:t>
        <a:bodyPr/>
        <a:lstStyle/>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r>
            <a:rPr lang="en-US" sz="2000" dirty="0">
              <a:latin typeface="Cambria" panose="02040503050406030204" pitchFamily="18" charset="0"/>
              <a:ea typeface="Cambria" panose="02040503050406030204" pitchFamily="18" charset="0"/>
            </a:rPr>
            <a:t>Brief History of Hadoop</a:t>
          </a:r>
        </a:p>
      </dgm:t>
    </dgm:pt>
    <dgm:pt modelId="{CDBD9A09-788B-4238-AD5F-0D3626A171EA}" type="parTrans" cxnId="{58656E6F-E931-4A32-B8E4-6438F3E0FE0D}">
      <dgm:prSet/>
      <dgm:spPr/>
      <dgm:t>
        <a:bodyPr/>
        <a:lstStyle/>
        <a:p>
          <a:pPr>
            <a:lnSpc>
              <a:spcPct val="150000"/>
            </a:lnSpc>
          </a:pPr>
          <a:endParaRPr lang="en-US"/>
        </a:p>
      </dgm:t>
    </dgm:pt>
    <dgm:pt modelId="{2793DC75-0F5A-45CE-9478-2F6A5BFC514F}" type="sibTrans" cxnId="{58656E6F-E931-4A32-B8E4-6438F3E0FE0D}">
      <dgm:prSet/>
      <dgm:spPr/>
      <dgm:t>
        <a:bodyPr/>
        <a:lstStyle/>
        <a:p>
          <a:pPr>
            <a:lnSpc>
              <a:spcPct val="150000"/>
            </a:lnSpc>
          </a:pPr>
          <a:endParaRPr lang="en-US"/>
        </a:p>
      </dgm:t>
    </dgm:pt>
    <dgm:pt modelId="{90911B21-9707-4E25-8175-3AA78DA68D3C}">
      <dgm:prSet/>
      <dgm:spPr/>
      <dgm:t>
        <a:bodyPr/>
        <a:lstStyle/>
        <a:p>
          <a:pPr>
            <a:lnSpc>
              <a:spcPct val="150000"/>
            </a:lnSpc>
          </a:pPr>
          <a:r>
            <a:rPr lang="en-US" b="0" i="0" dirty="0">
              <a:latin typeface="Cambria" panose="02040503050406030204" pitchFamily="18" charset="0"/>
              <a:ea typeface="Cambria" panose="02040503050406030204" pitchFamily="18" charset="0"/>
            </a:rPr>
            <a:t>In 2002, </a:t>
          </a:r>
          <a:r>
            <a:rPr lang="en-US" b="1" i="0" dirty="0">
              <a:latin typeface="Cambria" panose="02040503050406030204" pitchFamily="18" charset="0"/>
              <a:ea typeface="Cambria" panose="02040503050406030204" pitchFamily="18" charset="0"/>
            </a:rPr>
            <a:t>Doug Cutting and Mike </a:t>
          </a:r>
          <a:r>
            <a:rPr lang="en-US" b="1" i="0" dirty="0" err="1">
              <a:latin typeface="Cambria" panose="02040503050406030204" pitchFamily="18" charset="0"/>
              <a:ea typeface="Cambria" panose="02040503050406030204" pitchFamily="18" charset="0"/>
            </a:rPr>
            <a:t>Cafarella</a:t>
          </a:r>
          <a:r>
            <a:rPr lang="en-US" b="0" i="0" dirty="0">
              <a:latin typeface="Cambria" panose="02040503050406030204" pitchFamily="18" charset="0"/>
              <a:ea typeface="Cambria" panose="02040503050406030204" pitchFamily="18" charset="0"/>
            </a:rPr>
            <a:t> started to work on Apache </a:t>
          </a:r>
          <a:r>
            <a:rPr lang="en-US" b="0" i="0" dirty="0" err="1">
              <a:latin typeface="Cambria" panose="02040503050406030204" pitchFamily="18" charset="0"/>
              <a:ea typeface="Cambria" panose="02040503050406030204" pitchFamily="18" charset="0"/>
            </a:rPr>
            <a:t>Nutch</a:t>
          </a:r>
          <a:r>
            <a:rPr lang="en-US" b="0" i="0" dirty="0">
              <a:latin typeface="Cambria" panose="02040503050406030204" pitchFamily="18" charset="0"/>
              <a:ea typeface="Cambria" panose="02040503050406030204" pitchFamily="18" charset="0"/>
            </a:rPr>
            <a:t> project. </a:t>
          </a:r>
          <a:endParaRPr lang="en-US" dirty="0">
            <a:latin typeface="Cambria" panose="02040503050406030204" pitchFamily="18" charset="0"/>
            <a:ea typeface="Cambria" panose="02040503050406030204" pitchFamily="18" charset="0"/>
          </a:endParaRPr>
        </a:p>
      </dgm:t>
    </dgm:pt>
    <dgm:pt modelId="{68F31382-2E55-400A-AC4D-34673C8F2DD7}" type="parTrans" cxnId="{D893A4C9-BE69-4518-8F27-5DADBE9814B6}">
      <dgm:prSet/>
      <dgm:spPr/>
      <dgm:t>
        <a:bodyPr/>
        <a:lstStyle/>
        <a:p>
          <a:pPr>
            <a:lnSpc>
              <a:spcPct val="150000"/>
            </a:lnSpc>
          </a:pPr>
          <a:endParaRPr lang="en-US"/>
        </a:p>
      </dgm:t>
    </dgm:pt>
    <dgm:pt modelId="{293BA404-82BC-4F73-947D-428C97EEE310}" type="sibTrans" cxnId="{D893A4C9-BE69-4518-8F27-5DADBE9814B6}">
      <dgm:prSet/>
      <dgm:spPr/>
      <dgm:t>
        <a:bodyPr/>
        <a:lstStyle/>
        <a:p>
          <a:pPr>
            <a:lnSpc>
              <a:spcPct val="150000"/>
            </a:lnSpc>
          </a:pPr>
          <a:endParaRPr lang="en-US"/>
        </a:p>
      </dgm:t>
    </dgm:pt>
    <dgm:pt modelId="{EC5242EE-E9E8-44FE-A949-77A443259DB5}">
      <dgm:prSet/>
      <dgm:spPr/>
      <dgm:t>
        <a:bodyPr/>
        <a:lstStyle/>
        <a:p>
          <a:pPr>
            <a:lnSpc>
              <a:spcPct val="150000"/>
            </a:lnSpc>
          </a:pPr>
          <a:r>
            <a:rPr lang="en-US" b="0" i="0" dirty="0" err="1">
              <a:latin typeface="Cambria" panose="02040503050406030204" pitchFamily="18" charset="0"/>
              <a:ea typeface="Cambria" panose="02040503050406030204" pitchFamily="18" charset="0"/>
            </a:rPr>
            <a:t>Nutch</a:t>
          </a:r>
          <a:r>
            <a:rPr lang="en-US" b="0" i="0" dirty="0">
              <a:latin typeface="Cambria" panose="02040503050406030204" pitchFamily="18" charset="0"/>
              <a:ea typeface="Cambria" panose="02040503050406030204" pitchFamily="18" charset="0"/>
            </a:rPr>
            <a:t> is a open source web crawler software project</a:t>
          </a:r>
          <a:endParaRPr lang="en-US" dirty="0">
            <a:latin typeface="Cambria" panose="02040503050406030204" pitchFamily="18" charset="0"/>
            <a:ea typeface="Cambria" panose="02040503050406030204" pitchFamily="18" charset="0"/>
          </a:endParaRPr>
        </a:p>
      </dgm:t>
    </dgm:pt>
    <dgm:pt modelId="{CF6321B0-6131-4805-A5B9-1C5DECACAEB4}" type="parTrans" cxnId="{F7445ED0-DAB3-4DE1-9FDD-51BA51C4C35F}">
      <dgm:prSet/>
      <dgm:spPr/>
      <dgm:t>
        <a:bodyPr/>
        <a:lstStyle/>
        <a:p>
          <a:pPr>
            <a:lnSpc>
              <a:spcPct val="150000"/>
            </a:lnSpc>
          </a:pPr>
          <a:endParaRPr lang="en-US"/>
        </a:p>
      </dgm:t>
    </dgm:pt>
    <dgm:pt modelId="{3FBF21EB-6A56-4609-AC10-2A69365CC67C}" type="sibTrans" cxnId="{F7445ED0-DAB3-4DE1-9FDD-51BA51C4C35F}">
      <dgm:prSet/>
      <dgm:spPr/>
      <dgm:t>
        <a:bodyPr/>
        <a:lstStyle/>
        <a:p>
          <a:pPr>
            <a:lnSpc>
              <a:spcPct val="150000"/>
            </a:lnSpc>
          </a:pPr>
          <a:endParaRPr lang="en-US"/>
        </a:p>
      </dgm:t>
    </dgm:pt>
    <dgm:pt modelId="{B7CB6E64-002C-4A73-AF92-4304BAF50292}">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After a lot of Research on </a:t>
          </a:r>
          <a:r>
            <a:rPr lang="en-US" sz="1400" b="0" i="0"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Nutch</a:t>
          </a: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they concluded that this project is very expensive</a:t>
          </a:r>
        </a:p>
      </dgm:t>
    </dgm:pt>
    <dgm:pt modelId="{66FC1D8E-FCE2-4FBF-83FC-D333A0806884}" type="parTrans" cxnId="{3E492AB0-D829-4755-B433-05E7BD37A989}">
      <dgm:prSet/>
      <dgm:spPr/>
      <dgm:t>
        <a:bodyPr/>
        <a:lstStyle/>
        <a:p>
          <a:pPr>
            <a:lnSpc>
              <a:spcPct val="150000"/>
            </a:lnSpc>
          </a:pPr>
          <a:endParaRPr lang="en-US"/>
        </a:p>
      </dgm:t>
    </dgm:pt>
    <dgm:pt modelId="{A4BD67B3-3200-46B7-B506-C595B8D168DE}" type="sibTrans" cxnId="{3E492AB0-D829-4755-B433-05E7BD37A989}">
      <dgm:prSet/>
      <dgm:spPr/>
      <dgm:t>
        <a:bodyPr/>
        <a:lstStyle/>
        <a:p>
          <a:pPr>
            <a:lnSpc>
              <a:spcPct val="150000"/>
            </a:lnSpc>
          </a:pPr>
          <a:endParaRPr lang="en-US"/>
        </a:p>
      </dgm:t>
    </dgm:pt>
    <dgm:pt modelId="{7A0DADB7-2551-419D-B4EA-2528DD247CF6}">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0.5 million dollars for hardware , Running cost/month $30,000 approximately</a:t>
          </a:r>
        </a:p>
      </dgm:t>
    </dgm:pt>
    <dgm:pt modelId="{A0CB2C84-0A73-4CC5-B20A-08D265AD6D46}" type="parTrans" cxnId="{A7400DC4-86C3-4383-81D4-874FB1F72883}">
      <dgm:prSet/>
      <dgm:spPr/>
      <dgm:t>
        <a:bodyPr/>
        <a:lstStyle/>
        <a:p>
          <a:pPr>
            <a:lnSpc>
              <a:spcPct val="150000"/>
            </a:lnSpc>
          </a:pPr>
          <a:endParaRPr lang="en-US"/>
        </a:p>
      </dgm:t>
    </dgm:pt>
    <dgm:pt modelId="{3002B578-B02B-4CD4-AF6A-97D61FA28953}" type="sibTrans" cxnId="{A7400DC4-86C3-4383-81D4-874FB1F72883}">
      <dgm:prSet/>
      <dgm:spPr/>
      <dgm:t>
        <a:bodyPr/>
        <a:lstStyle/>
        <a:p>
          <a:pPr>
            <a:lnSpc>
              <a:spcPct val="150000"/>
            </a:lnSpc>
          </a:pPr>
          <a:endParaRPr lang="en-US"/>
        </a:p>
      </dgm:t>
    </dgm:pt>
    <dgm:pt modelId="{62FD7B32-1C11-48F5-AFD0-8E872F0AE738}">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 2003, They came across Google’s white paper on GFS(Google File System)</a:t>
          </a:r>
        </a:p>
      </dgm:t>
    </dgm:pt>
    <dgm:pt modelId="{26A0D78F-9AD1-4BC4-9F97-2ADB3BA73590}" type="parTrans" cxnId="{1656CCC4-D806-43DC-8D05-9D8F96285B86}">
      <dgm:prSet/>
      <dgm:spPr/>
      <dgm:t>
        <a:bodyPr/>
        <a:lstStyle/>
        <a:p>
          <a:pPr>
            <a:lnSpc>
              <a:spcPct val="150000"/>
            </a:lnSpc>
          </a:pPr>
          <a:endParaRPr lang="en-US"/>
        </a:p>
      </dgm:t>
    </dgm:pt>
    <dgm:pt modelId="{1D2BFF09-B065-4CA4-8DD3-D5B565BD7AA6}" type="sibTrans" cxnId="{1656CCC4-D806-43DC-8D05-9D8F96285B86}">
      <dgm:prSet/>
      <dgm:spPr/>
      <dgm:t>
        <a:bodyPr/>
        <a:lstStyle/>
        <a:p>
          <a:pPr>
            <a:lnSpc>
              <a:spcPct val="150000"/>
            </a:lnSpc>
          </a:pPr>
          <a:endParaRPr lang="en-US"/>
        </a:p>
      </dgm:t>
    </dgm:pt>
    <dgm:pt modelId="{5C4693F9-4907-4F20-955F-1E82DEBA1C08}">
      <dgm:prSet custT="1"/>
      <dgm:spPr/>
      <dgm: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This paper described the architecture of Google’s distributed file system, for storing the large data sets.</a:t>
          </a:r>
        </a:p>
      </dgm:t>
    </dgm:pt>
    <dgm:pt modelId="{B10CA966-102C-452E-B061-98D430B4F88A}" type="parTrans" cxnId="{E34BF35F-F151-47C5-890D-B52CA0175F66}">
      <dgm:prSet/>
      <dgm:spPr/>
      <dgm:t>
        <a:bodyPr/>
        <a:lstStyle/>
        <a:p>
          <a:pPr>
            <a:lnSpc>
              <a:spcPct val="150000"/>
            </a:lnSpc>
          </a:pPr>
          <a:endParaRPr lang="en-US"/>
        </a:p>
      </dgm:t>
    </dgm:pt>
    <dgm:pt modelId="{A68C2CB2-9727-4345-B110-E5FE3A9AE1FA}" type="sibTrans" cxnId="{E34BF35F-F151-47C5-890D-B52CA0175F66}">
      <dgm:prSet/>
      <dgm:spPr/>
      <dgm:t>
        <a:bodyPr/>
        <a:lstStyle/>
        <a:p>
          <a:pPr>
            <a:lnSpc>
              <a:spcPct val="150000"/>
            </a:lnSpc>
          </a:pPr>
          <a:endParaRPr lang="en-US"/>
        </a:p>
      </dgm:t>
    </dgm:pt>
    <dgm:pt modelId="{6608D49D-8CD6-4C23-9618-0E00BC60FB68}">
      <dgm:prSet custT="1"/>
      <dgm:spPr/>
      <dgm:t>
        <a:bodyPr/>
        <a:lstStyle/>
        <a:p>
          <a:pPr>
            <a:lnSpc>
              <a:spcPct val="150000"/>
            </a:lnSpc>
          </a:pPr>
          <a:r>
            <a:rPr lang="en-US" sz="1400" dirty="0">
              <a:latin typeface="Cambria" panose="02040503050406030204" pitchFamily="18" charset="0"/>
              <a:ea typeface="Cambria" panose="02040503050406030204" pitchFamily="18" charset="0"/>
            </a:rPr>
            <a:t>But it was just the half solution to their problem</a:t>
          </a:r>
        </a:p>
      </dgm:t>
    </dgm:pt>
    <dgm:pt modelId="{96B61725-74CF-40EF-80A5-5323250DAB64}" type="parTrans" cxnId="{9BF1DA78-9A83-4BEF-ACAA-E73046FD221D}">
      <dgm:prSet/>
      <dgm:spPr/>
      <dgm:t>
        <a:bodyPr/>
        <a:lstStyle/>
        <a:p>
          <a:pPr>
            <a:lnSpc>
              <a:spcPct val="150000"/>
            </a:lnSpc>
          </a:pPr>
          <a:endParaRPr lang="en-US"/>
        </a:p>
      </dgm:t>
    </dgm:pt>
    <dgm:pt modelId="{3C923436-F24F-43CC-8E47-146907DA9922}" type="sibTrans" cxnId="{9BF1DA78-9A83-4BEF-ACAA-E73046FD221D}">
      <dgm:prSet/>
      <dgm:spPr/>
      <dgm:t>
        <a:bodyPr/>
        <a:lstStyle/>
        <a:p>
          <a:pPr>
            <a:lnSpc>
              <a:spcPct val="150000"/>
            </a:lnSpc>
          </a:pPr>
          <a:endParaRPr lang="en-US"/>
        </a:p>
      </dgm:t>
    </dgm:pt>
    <dgm:pt modelId="{F4D6872B-382D-40DA-8B0A-0AA6C53EF616}">
      <dgm:prSet custT="1"/>
      <dgm:spPr/>
      <dgm:t>
        <a:bodyPr/>
        <a:lstStyle/>
        <a:p>
          <a:pPr>
            <a:lnSpc>
              <a:spcPct val="150000"/>
            </a:lnSpc>
          </a:pPr>
          <a:r>
            <a:rPr lang="en-US" sz="1400" dirty="0">
              <a:latin typeface="Cambria" panose="02040503050406030204" pitchFamily="18" charset="0"/>
              <a:ea typeface="Cambria" panose="02040503050406030204" pitchFamily="18" charset="0"/>
            </a:rPr>
            <a:t>In 2004, Google published one more paper on the </a:t>
          </a:r>
          <a:r>
            <a:rPr lang="en-US" sz="1400" dirty="0" err="1">
              <a:latin typeface="Cambria" panose="02040503050406030204" pitchFamily="18" charset="0"/>
              <a:ea typeface="Cambria" panose="02040503050406030204" pitchFamily="18" charset="0"/>
            </a:rPr>
            <a:t>Mapreduce</a:t>
          </a:r>
          <a:r>
            <a:rPr lang="en-US" sz="1400" dirty="0">
              <a:latin typeface="Cambria" panose="02040503050406030204" pitchFamily="18" charset="0"/>
              <a:ea typeface="Cambria" panose="02040503050406030204" pitchFamily="18" charset="0"/>
            </a:rPr>
            <a:t> Technique</a:t>
          </a:r>
        </a:p>
      </dgm:t>
    </dgm:pt>
    <dgm:pt modelId="{F4B03D15-AB32-41DF-8DB2-79CC9696CA80}" type="parTrans" cxnId="{65BC594A-63CA-44F2-986B-B171E498F10A}">
      <dgm:prSet/>
      <dgm:spPr/>
      <dgm:t>
        <a:bodyPr/>
        <a:lstStyle/>
        <a:p>
          <a:pPr>
            <a:lnSpc>
              <a:spcPct val="150000"/>
            </a:lnSpc>
          </a:pPr>
          <a:endParaRPr lang="en-US"/>
        </a:p>
      </dgm:t>
    </dgm:pt>
    <dgm:pt modelId="{DCF88AB2-410E-41A8-B2D7-B8E8DF9CEA6A}" type="sibTrans" cxnId="{65BC594A-63CA-44F2-986B-B171E498F10A}">
      <dgm:prSet/>
      <dgm:spPr/>
      <dgm:t>
        <a:bodyPr/>
        <a:lstStyle/>
        <a:p>
          <a:pPr>
            <a:lnSpc>
              <a:spcPct val="150000"/>
            </a:lnSpc>
          </a:pPr>
          <a:endParaRPr lang="en-US"/>
        </a:p>
      </dgm:t>
    </dgm:pt>
    <dgm:pt modelId="{A15C12AB-7A51-4904-A022-5208864E0C2C}">
      <dgm:prSet custT="1"/>
      <dgm:spPr/>
      <dgm:t>
        <a:bodyPr/>
        <a:lstStyle/>
        <a:p>
          <a:pPr>
            <a:lnSpc>
              <a:spcPct val="150000"/>
            </a:lnSpc>
          </a:pPr>
          <a:r>
            <a:rPr lang="en-US" sz="1400" dirty="0"/>
            <a:t>This paper was another half solution and now they had complete solution for their </a:t>
          </a:r>
          <a:r>
            <a:rPr lang="en-US" sz="1400" dirty="0" err="1"/>
            <a:t>Nutch</a:t>
          </a:r>
          <a:r>
            <a:rPr lang="en-US" sz="1400" dirty="0"/>
            <a:t> Project</a:t>
          </a:r>
        </a:p>
      </dgm:t>
    </dgm:pt>
    <dgm:pt modelId="{AA08F4F6-9CC5-4554-B350-D1C5B0643810}" type="parTrans" cxnId="{28CCCE6E-D213-4841-B186-B53816B41759}">
      <dgm:prSet/>
      <dgm:spPr/>
      <dgm:t>
        <a:bodyPr/>
        <a:lstStyle/>
        <a:p>
          <a:pPr>
            <a:lnSpc>
              <a:spcPct val="150000"/>
            </a:lnSpc>
          </a:pPr>
          <a:endParaRPr lang="en-US"/>
        </a:p>
      </dgm:t>
    </dgm:pt>
    <dgm:pt modelId="{7D30BA00-3E67-4F62-A06A-D0A56FF1F42C}" type="sibTrans" cxnId="{28CCCE6E-D213-4841-B186-B53816B41759}">
      <dgm:prSet/>
      <dgm:spPr/>
      <dgm:t>
        <a:bodyPr/>
        <a:lstStyle/>
        <a:p>
          <a:pPr>
            <a:lnSpc>
              <a:spcPct val="150000"/>
            </a:lnSpc>
          </a:pPr>
          <a:endParaRPr lang="en-US"/>
        </a:p>
      </dgm:t>
    </dgm:pt>
    <dgm:pt modelId="{564DF59B-97E6-43C8-9272-76A78ADE9563}" type="pres">
      <dgm:prSet presAssocID="{57A9BEDA-C089-4744-8C33-144312C02D8E}" presName="vert0" presStyleCnt="0">
        <dgm:presLayoutVars>
          <dgm:dir/>
          <dgm:animOne val="branch"/>
          <dgm:animLvl val="lvl"/>
        </dgm:presLayoutVars>
      </dgm:prSet>
      <dgm:spPr/>
    </dgm:pt>
    <dgm:pt modelId="{E23460E9-2186-4967-8662-625CBC1EFFF6}" type="pres">
      <dgm:prSet presAssocID="{D3630EC4-6CAF-4D9E-8428-0B4B7828D991}" presName="thickLine" presStyleLbl="alignNode1" presStyleIdx="0" presStyleCnt="1"/>
      <dgm:spPr/>
    </dgm:pt>
    <dgm:pt modelId="{05AE5275-95B2-45D5-9885-E695F2B40414}" type="pres">
      <dgm:prSet presAssocID="{D3630EC4-6CAF-4D9E-8428-0B4B7828D991}" presName="horz1" presStyleCnt="0"/>
      <dgm:spPr/>
    </dgm:pt>
    <dgm:pt modelId="{C5F341FF-472E-4167-9E3D-B2BBC7442440}" type="pres">
      <dgm:prSet presAssocID="{D3630EC4-6CAF-4D9E-8428-0B4B7828D991}" presName="tx1" presStyleLbl="revTx" presStyleIdx="0" presStyleCnt="10"/>
      <dgm:spPr/>
    </dgm:pt>
    <dgm:pt modelId="{96B4EEBD-1123-4A23-BC21-133B763987ED}" type="pres">
      <dgm:prSet presAssocID="{D3630EC4-6CAF-4D9E-8428-0B4B7828D991}" presName="vert1" presStyleCnt="0"/>
      <dgm:spPr/>
    </dgm:pt>
    <dgm:pt modelId="{D3AE523E-3D94-4230-9056-6E534670217B}" type="pres">
      <dgm:prSet presAssocID="{90911B21-9707-4E25-8175-3AA78DA68D3C}" presName="vertSpace2a" presStyleCnt="0"/>
      <dgm:spPr/>
    </dgm:pt>
    <dgm:pt modelId="{BCB52753-E0BE-4F71-81D2-0CFD9F0128D4}" type="pres">
      <dgm:prSet presAssocID="{90911B21-9707-4E25-8175-3AA78DA68D3C}" presName="horz2" presStyleCnt="0"/>
      <dgm:spPr/>
    </dgm:pt>
    <dgm:pt modelId="{CACC3343-BC13-4238-AA33-5D13840B5AA4}" type="pres">
      <dgm:prSet presAssocID="{90911B21-9707-4E25-8175-3AA78DA68D3C}" presName="horzSpace2" presStyleCnt="0"/>
      <dgm:spPr/>
    </dgm:pt>
    <dgm:pt modelId="{F79A7552-A1FB-47A1-99BE-8AFEC461DB40}" type="pres">
      <dgm:prSet presAssocID="{90911B21-9707-4E25-8175-3AA78DA68D3C}" presName="tx2" presStyleLbl="revTx" presStyleIdx="1" presStyleCnt="10" custScaleY="52035"/>
      <dgm:spPr/>
    </dgm:pt>
    <dgm:pt modelId="{B664A2DF-23E6-4DAA-A030-4A39530E0CE1}" type="pres">
      <dgm:prSet presAssocID="{90911B21-9707-4E25-8175-3AA78DA68D3C}" presName="vert2" presStyleCnt="0"/>
      <dgm:spPr/>
    </dgm:pt>
    <dgm:pt modelId="{2E6C757E-B100-483B-B24A-419EC58666EB}" type="pres">
      <dgm:prSet presAssocID="{90911B21-9707-4E25-8175-3AA78DA68D3C}" presName="thinLine2b" presStyleLbl="callout" presStyleIdx="0" presStyleCnt="9"/>
      <dgm:spPr/>
    </dgm:pt>
    <dgm:pt modelId="{BAA22E52-196A-43D1-AB49-27D811B572A1}" type="pres">
      <dgm:prSet presAssocID="{90911B21-9707-4E25-8175-3AA78DA68D3C}" presName="vertSpace2b" presStyleCnt="0"/>
      <dgm:spPr/>
    </dgm:pt>
    <dgm:pt modelId="{8F3E764F-2D82-47FE-86BD-CDE5B4C0EDF3}" type="pres">
      <dgm:prSet presAssocID="{EC5242EE-E9E8-44FE-A949-77A443259DB5}" presName="horz2" presStyleCnt="0"/>
      <dgm:spPr/>
    </dgm:pt>
    <dgm:pt modelId="{813E1487-13B7-40A7-A0DF-A96C9525269E}" type="pres">
      <dgm:prSet presAssocID="{EC5242EE-E9E8-44FE-A949-77A443259DB5}" presName="horzSpace2" presStyleCnt="0"/>
      <dgm:spPr/>
    </dgm:pt>
    <dgm:pt modelId="{745C8C54-E874-4732-95DC-508DB815DD17}" type="pres">
      <dgm:prSet presAssocID="{EC5242EE-E9E8-44FE-A949-77A443259DB5}" presName="tx2" presStyleLbl="revTx" presStyleIdx="2" presStyleCnt="10" custScaleY="52227"/>
      <dgm:spPr/>
    </dgm:pt>
    <dgm:pt modelId="{A8479F29-C580-4C5D-892A-822F0676B6F2}" type="pres">
      <dgm:prSet presAssocID="{EC5242EE-E9E8-44FE-A949-77A443259DB5}" presName="vert2" presStyleCnt="0"/>
      <dgm:spPr/>
    </dgm:pt>
    <dgm:pt modelId="{CEC6CC4F-A6F8-495D-BE3E-FCC3CED14539}" type="pres">
      <dgm:prSet presAssocID="{EC5242EE-E9E8-44FE-A949-77A443259DB5}" presName="thinLine2b" presStyleLbl="callout" presStyleIdx="1" presStyleCnt="9"/>
      <dgm:spPr/>
    </dgm:pt>
    <dgm:pt modelId="{CE480F83-95C6-41DA-9B5A-DE10B504C1D9}" type="pres">
      <dgm:prSet presAssocID="{EC5242EE-E9E8-44FE-A949-77A443259DB5}" presName="vertSpace2b" presStyleCnt="0"/>
      <dgm:spPr/>
    </dgm:pt>
    <dgm:pt modelId="{0277C25A-F0FC-4FE5-BEE3-A5BF1D94ADDE}" type="pres">
      <dgm:prSet presAssocID="{B7CB6E64-002C-4A73-AF92-4304BAF50292}" presName="horz2" presStyleCnt="0"/>
      <dgm:spPr/>
    </dgm:pt>
    <dgm:pt modelId="{66C0039F-1B26-4D0C-8345-B77FF34B8E47}" type="pres">
      <dgm:prSet presAssocID="{B7CB6E64-002C-4A73-AF92-4304BAF50292}" presName="horzSpace2" presStyleCnt="0"/>
      <dgm:spPr/>
    </dgm:pt>
    <dgm:pt modelId="{4FD1886F-074B-46D2-960B-81C432049916}" type="pres">
      <dgm:prSet presAssocID="{B7CB6E64-002C-4A73-AF92-4304BAF50292}" presName="tx2" presStyleLbl="revTx" presStyleIdx="3" presStyleCnt="10" custScaleY="59093"/>
      <dgm:spPr/>
    </dgm:pt>
    <dgm:pt modelId="{01591693-BB90-4CA2-8EE7-EE6A0D35DA6C}" type="pres">
      <dgm:prSet presAssocID="{B7CB6E64-002C-4A73-AF92-4304BAF50292}" presName="vert2" presStyleCnt="0"/>
      <dgm:spPr/>
    </dgm:pt>
    <dgm:pt modelId="{E7B376E5-D4C1-477B-AD2C-74640A6EE53F}" type="pres">
      <dgm:prSet presAssocID="{B7CB6E64-002C-4A73-AF92-4304BAF50292}" presName="thinLine2b" presStyleLbl="callout" presStyleIdx="2" presStyleCnt="9"/>
      <dgm:spPr/>
    </dgm:pt>
    <dgm:pt modelId="{4D9D4865-63A1-4662-B91C-AAF123A2F596}" type="pres">
      <dgm:prSet presAssocID="{B7CB6E64-002C-4A73-AF92-4304BAF50292}" presName="vertSpace2b" presStyleCnt="0"/>
      <dgm:spPr/>
    </dgm:pt>
    <dgm:pt modelId="{54ED783E-6ACC-4B1F-A07F-33313420E859}" type="pres">
      <dgm:prSet presAssocID="{7A0DADB7-2551-419D-B4EA-2528DD247CF6}" presName="horz2" presStyleCnt="0"/>
      <dgm:spPr/>
    </dgm:pt>
    <dgm:pt modelId="{83C49727-0735-4C16-AB8B-9C9F651A371A}" type="pres">
      <dgm:prSet presAssocID="{7A0DADB7-2551-419D-B4EA-2528DD247CF6}" presName="horzSpace2" presStyleCnt="0"/>
      <dgm:spPr/>
    </dgm:pt>
    <dgm:pt modelId="{71E3F55E-A3EE-4907-8CAE-96C40697AE91}" type="pres">
      <dgm:prSet presAssocID="{7A0DADB7-2551-419D-B4EA-2528DD247CF6}" presName="tx2" presStyleLbl="revTx" presStyleIdx="4" presStyleCnt="10" custScaleY="50921"/>
      <dgm:spPr/>
    </dgm:pt>
    <dgm:pt modelId="{5B30ED7D-8475-4864-A318-7567D2812505}" type="pres">
      <dgm:prSet presAssocID="{7A0DADB7-2551-419D-B4EA-2528DD247CF6}" presName="vert2" presStyleCnt="0"/>
      <dgm:spPr/>
    </dgm:pt>
    <dgm:pt modelId="{849AB148-8294-4697-B116-2CA1F06D76C6}" type="pres">
      <dgm:prSet presAssocID="{7A0DADB7-2551-419D-B4EA-2528DD247CF6}" presName="thinLine2b" presStyleLbl="callout" presStyleIdx="3" presStyleCnt="9"/>
      <dgm:spPr/>
    </dgm:pt>
    <dgm:pt modelId="{ADC4B31E-0A9B-4D39-9E6F-6BE3A80827C6}" type="pres">
      <dgm:prSet presAssocID="{7A0DADB7-2551-419D-B4EA-2528DD247CF6}" presName="vertSpace2b" presStyleCnt="0"/>
      <dgm:spPr/>
    </dgm:pt>
    <dgm:pt modelId="{D782E98B-C521-4B0C-B42B-73CF9E063229}" type="pres">
      <dgm:prSet presAssocID="{62FD7B32-1C11-48F5-AFD0-8E872F0AE738}" presName="horz2" presStyleCnt="0"/>
      <dgm:spPr/>
    </dgm:pt>
    <dgm:pt modelId="{573C2FF7-5EE6-41B1-915C-05D35C509B51}" type="pres">
      <dgm:prSet presAssocID="{62FD7B32-1C11-48F5-AFD0-8E872F0AE738}" presName="horzSpace2" presStyleCnt="0"/>
      <dgm:spPr/>
    </dgm:pt>
    <dgm:pt modelId="{5033C8A9-33EC-470B-B63F-E179DE5DED6C}" type="pres">
      <dgm:prSet presAssocID="{62FD7B32-1C11-48F5-AFD0-8E872F0AE738}" presName="tx2" presStyleLbl="revTx" presStyleIdx="5" presStyleCnt="10" custScaleY="39759"/>
      <dgm:spPr/>
    </dgm:pt>
    <dgm:pt modelId="{4C2E8C40-1BBF-4962-97A8-BE3987241D79}" type="pres">
      <dgm:prSet presAssocID="{62FD7B32-1C11-48F5-AFD0-8E872F0AE738}" presName="vert2" presStyleCnt="0"/>
      <dgm:spPr/>
    </dgm:pt>
    <dgm:pt modelId="{161D08FE-D776-4A0F-BCF1-237B99974627}" type="pres">
      <dgm:prSet presAssocID="{62FD7B32-1C11-48F5-AFD0-8E872F0AE738}" presName="thinLine2b" presStyleLbl="callout" presStyleIdx="4" presStyleCnt="9"/>
      <dgm:spPr/>
    </dgm:pt>
    <dgm:pt modelId="{92749EFC-F3EC-4AE5-AA7B-953BEE261F84}" type="pres">
      <dgm:prSet presAssocID="{62FD7B32-1C11-48F5-AFD0-8E872F0AE738}" presName="vertSpace2b" presStyleCnt="0"/>
      <dgm:spPr/>
    </dgm:pt>
    <dgm:pt modelId="{97500FF3-83E6-4527-9BC4-D4077C0F06A4}" type="pres">
      <dgm:prSet presAssocID="{5C4693F9-4907-4F20-955F-1E82DEBA1C08}" presName="horz2" presStyleCnt="0"/>
      <dgm:spPr/>
    </dgm:pt>
    <dgm:pt modelId="{D06DB673-604A-45FD-A5C9-1CB923474A91}" type="pres">
      <dgm:prSet presAssocID="{5C4693F9-4907-4F20-955F-1E82DEBA1C08}" presName="horzSpace2" presStyleCnt="0"/>
      <dgm:spPr/>
    </dgm:pt>
    <dgm:pt modelId="{8DD4CBDD-E95F-4382-BB5B-E24BDC2296CF}" type="pres">
      <dgm:prSet presAssocID="{5C4693F9-4907-4F20-955F-1E82DEBA1C08}" presName="tx2" presStyleLbl="revTx" presStyleIdx="6" presStyleCnt="10" custScaleY="70380"/>
      <dgm:spPr/>
    </dgm:pt>
    <dgm:pt modelId="{8D24D941-D7CC-4367-8A85-D62268F8DF9E}" type="pres">
      <dgm:prSet presAssocID="{5C4693F9-4907-4F20-955F-1E82DEBA1C08}" presName="vert2" presStyleCnt="0"/>
      <dgm:spPr/>
    </dgm:pt>
    <dgm:pt modelId="{AD4C1EDA-1AA2-4299-A1D7-6E32A3D7E765}" type="pres">
      <dgm:prSet presAssocID="{5C4693F9-4907-4F20-955F-1E82DEBA1C08}" presName="thinLine2b" presStyleLbl="callout" presStyleIdx="5" presStyleCnt="9"/>
      <dgm:spPr/>
    </dgm:pt>
    <dgm:pt modelId="{64FDBDF7-777F-4B3E-B067-D4F633ABFD77}" type="pres">
      <dgm:prSet presAssocID="{5C4693F9-4907-4F20-955F-1E82DEBA1C08}" presName="vertSpace2b" presStyleCnt="0"/>
      <dgm:spPr/>
    </dgm:pt>
    <dgm:pt modelId="{898B3F05-6705-4948-8745-32B90CCDD78D}" type="pres">
      <dgm:prSet presAssocID="{6608D49D-8CD6-4C23-9618-0E00BC60FB68}" presName="horz2" presStyleCnt="0"/>
      <dgm:spPr/>
    </dgm:pt>
    <dgm:pt modelId="{890D8087-9179-4A4F-9EB4-79096FEFFC7C}" type="pres">
      <dgm:prSet presAssocID="{6608D49D-8CD6-4C23-9618-0E00BC60FB68}" presName="horzSpace2" presStyleCnt="0"/>
      <dgm:spPr/>
    </dgm:pt>
    <dgm:pt modelId="{6180F152-C47C-4650-8CBF-2C11DA0573E1}" type="pres">
      <dgm:prSet presAssocID="{6608D49D-8CD6-4C23-9618-0E00BC60FB68}" presName="tx2" presStyleLbl="revTx" presStyleIdx="7" presStyleCnt="10" custScaleY="40089"/>
      <dgm:spPr/>
    </dgm:pt>
    <dgm:pt modelId="{A0E441CD-5813-44F5-A180-33DE7CD0F379}" type="pres">
      <dgm:prSet presAssocID="{6608D49D-8CD6-4C23-9618-0E00BC60FB68}" presName="vert2" presStyleCnt="0"/>
      <dgm:spPr/>
    </dgm:pt>
    <dgm:pt modelId="{6F2714EB-E35E-4041-972C-EC55E291699F}" type="pres">
      <dgm:prSet presAssocID="{6608D49D-8CD6-4C23-9618-0E00BC60FB68}" presName="thinLine2b" presStyleLbl="callout" presStyleIdx="6" presStyleCnt="9"/>
      <dgm:spPr/>
    </dgm:pt>
    <dgm:pt modelId="{AA43BCD6-B4C9-4450-9182-C5A25A2333B1}" type="pres">
      <dgm:prSet presAssocID="{6608D49D-8CD6-4C23-9618-0E00BC60FB68}" presName="vertSpace2b" presStyleCnt="0"/>
      <dgm:spPr/>
    </dgm:pt>
    <dgm:pt modelId="{0C2DB3AF-6DCC-49B8-9693-6B891D68548B}" type="pres">
      <dgm:prSet presAssocID="{F4D6872B-382D-40DA-8B0A-0AA6C53EF616}" presName="horz2" presStyleCnt="0"/>
      <dgm:spPr/>
    </dgm:pt>
    <dgm:pt modelId="{52219FEB-E945-4E23-838B-31E943B05BE0}" type="pres">
      <dgm:prSet presAssocID="{F4D6872B-382D-40DA-8B0A-0AA6C53EF616}" presName="horzSpace2" presStyleCnt="0"/>
      <dgm:spPr/>
    </dgm:pt>
    <dgm:pt modelId="{62F32846-EA33-474A-BE28-9342574A5760}" type="pres">
      <dgm:prSet presAssocID="{F4D6872B-382D-40DA-8B0A-0AA6C53EF616}" presName="tx2" presStyleLbl="revTx" presStyleIdx="8" presStyleCnt="10" custScaleY="54271"/>
      <dgm:spPr/>
    </dgm:pt>
    <dgm:pt modelId="{2A2D1E84-D4A8-453C-81B2-97E182DA75DA}" type="pres">
      <dgm:prSet presAssocID="{F4D6872B-382D-40DA-8B0A-0AA6C53EF616}" presName="vert2" presStyleCnt="0"/>
      <dgm:spPr/>
    </dgm:pt>
    <dgm:pt modelId="{0AFC1136-B06F-421E-8E81-D62A1E0F4BAC}" type="pres">
      <dgm:prSet presAssocID="{F4D6872B-382D-40DA-8B0A-0AA6C53EF616}" presName="thinLine2b" presStyleLbl="callout" presStyleIdx="7" presStyleCnt="9"/>
      <dgm:spPr/>
    </dgm:pt>
    <dgm:pt modelId="{93B6232A-D2A6-4DCF-A1AC-32EDA2FF53A8}" type="pres">
      <dgm:prSet presAssocID="{F4D6872B-382D-40DA-8B0A-0AA6C53EF616}" presName="vertSpace2b" presStyleCnt="0"/>
      <dgm:spPr/>
    </dgm:pt>
    <dgm:pt modelId="{578A17E3-F8B9-4311-A9E0-FBF0832469E7}" type="pres">
      <dgm:prSet presAssocID="{A15C12AB-7A51-4904-A022-5208864E0C2C}" presName="horz2" presStyleCnt="0"/>
      <dgm:spPr/>
    </dgm:pt>
    <dgm:pt modelId="{5B7F5437-924F-42A2-AF32-6F09947C5DED}" type="pres">
      <dgm:prSet presAssocID="{A15C12AB-7A51-4904-A022-5208864E0C2C}" presName="horzSpace2" presStyleCnt="0"/>
      <dgm:spPr/>
    </dgm:pt>
    <dgm:pt modelId="{D9447BF0-7C61-4DD1-850C-3C89B5FD68BF}" type="pres">
      <dgm:prSet presAssocID="{A15C12AB-7A51-4904-A022-5208864E0C2C}" presName="tx2" presStyleLbl="revTx" presStyleIdx="9" presStyleCnt="10" custScaleY="44475"/>
      <dgm:spPr/>
    </dgm:pt>
    <dgm:pt modelId="{8A4CF3F5-625A-41BD-87BE-93857B5ADFD5}" type="pres">
      <dgm:prSet presAssocID="{A15C12AB-7A51-4904-A022-5208864E0C2C}" presName="vert2" presStyleCnt="0"/>
      <dgm:spPr/>
    </dgm:pt>
    <dgm:pt modelId="{B904F4C4-8089-4AB3-BE8F-CBD635EE300B}" type="pres">
      <dgm:prSet presAssocID="{A15C12AB-7A51-4904-A022-5208864E0C2C}" presName="thinLine2b" presStyleLbl="callout" presStyleIdx="8" presStyleCnt="9" custLinFactY="9820" custLinFactNeighborX="0" custLinFactNeighborY="100000"/>
      <dgm:spPr/>
    </dgm:pt>
    <dgm:pt modelId="{571186C1-7E77-4609-848A-A5887DB97222}" type="pres">
      <dgm:prSet presAssocID="{A15C12AB-7A51-4904-A022-5208864E0C2C}" presName="vertSpace2b" presStyleCnt="0"/>
      <dgm:spPr/>
    </dgm:pt>
  </dgm:ptLst>
  <dgm:cxnLst>
    <dgm:cxn modelId="{BB3C8E04-13A8-42D8-A8D3-0A191457A77B}" type="presOf" srcId="{7A0DADB7-2551-419D-B4EA-2528DD247CF6}" destId="{71E3F55E-A3EE-4907-8CAE-96C40697AE91}" srcOrd="0" destOrd="0" presId="urn:microsoft.com/office/officeart/2008/layout/LinedList"/>
    <dgm:cxn modelId="{DAE8BA1C-ADBE-4AE6-8248-506788D46062}" type="presOf" srcId="{90911B21-9707-4E25-8175-3AA78DA68D3C}" destId="{F79A7552-A1FB-47A1-99BE-8AFEC461DB40}" srcOrd="0" destOrd="0" presId="urn:microsoft.com/office/officeart/2008/layout/LinedList"/>
    <dgm:cxn modelId="{BB1A3D22-24BB-4438-8D80-CFFFAC52BA73}" type="presOf" srcId="{5C4693F9-4907-4F20-955F-1E82DEBA1C08}" destId="{8DD4CBDD-E95F-4382-BB5B-E24BDC2296CF}" srcOrd="0" destOrd="0" presId="urn:microsoft.com/office/officeart/2008/layout/LinedList"/>
    <dgm:cxn modelId="{4AD1822F-CCE4-45F1-9A1E-4D73D23736FD}" type="presOf" srcId="{B7CB6E64-002C-4A73-AF92-4304BAF50292}" destId="{4FD1886F-074B-46D2-960B-81C432049916}" srcOrd="0" destOrd="0" presId="urn:microsoft.com/office/officeart/2008/layout/LinedList"/>
    <dgm:cxn modelId="{01C88737-E6E2-4E5B-82CB-43D4BB4D69BE}" type="presOf" srcId="{D3630EC4-6CAF-4D9E-8428-0B4B7828D991}" destId="{C5F341FF-472E-4167-9E3D-B2BBC7442440}" srcOrd="0" destOrd="0" presId="urn:microsoft.com/office/officeart/2008/layout/LinedList"/>
    <dgm:cxn modelId="{4EDAD15E-FB1A-4A83-86E7-61A83763096A}" type="presOf" srcId="{6608D49D-8CD6-4C23-9618-0E00BC60FB68}" destId="{6180F152-C47C-4650-8CBF-2C11DA0573E1}" srcOrd="0" destOrd="0" presId="urn:microsoft.com/office/officeart/2008/layout/LinedList"/>
    <dgm:cxn modelId="{E34BF35F-F151-47C5-890D-B52CA0175F66}" srcId="{D3630EC4-6CAF-4D9E-8428-0B4B7828D991}" destId="{5C4693F9-4907-4F20-955F-1E82DEBA1C08}" srcOrd="5" destOrd="0" parTransId="{B10CA966-102C-452E-B061-98D430B4F88A}" sibTransId="{A68C2CB2-9727-4345-B110-E5FE3A9AE1FA}"/>
    <dgm:cxn modelId="{65BC594A-63CA-44F2-986B-B171E498F10A}" srcId="{D3630EC4-6CAF-4D9E-8428-0B4B7828D991}" destId="{F4D6872B-382D-40DA-8B0A-0AA6C53EF616}" srcOrd="7" destOrd="0" parTransId="{F4B03D15-AB32-41DF-8DB2-79CC9696CA80}" sibTransId="{DCF88AB2-410E-41A8-B2D7-B8E8DF9CEA6A}"/>
    <dgm:cxn modelId="{28CCCE6E-D213-4841-B186-B53816B41759}" srcId="{D3630EC4-6CAF-4D9E-8428-0B4B7828D991}" destId="{A15C12AB-7A51-4904-A022-5208864E0C2C}" srcOrd="8" destOrd="0" parTransId="{AA08F4F6-9CC5-4554-B350-D1C5B0643810}" sibTransId="{7D30BA00-3E67-4F62-A06A-D0A56FF1F42C}"/>
    <dgm:cxn modelId="{58656E6F-E931-4A32-B8E4-6438F3E0FE0D}" srcId="{57A9BEDA-C089-4744-8C33-144312C02D8E}" destId="{D3630EC4-6CAF-4D9E-8428-0B4B7828D991}" srcOrd="0" destOrd="0" parTransId="{CDBD9A09-788B-4238-AD5F-0D3626A171EA}" sibTransId="{2793DC75-0F5A-45CE-9478-2F6A5BFC514F}"/>
    <dgm:cxn modelId="{A49D9776-3AF0-4375-887F-C1FAE8785497}" type="presOf" srcId="{62FD7B32-1C11-48F5-AFD0-8E872F0AE738}" destId="{5033C8A9-33EC-470B-B63F-E179DE5DED6C}" srcOrd="0" destOrd="0" presId="urn:microsoft.com/office/officeart/2008/layout/LinedList"/>
    <dgm:cxn modelId="{9BF1DA78-9A83-4BEF-ACAA-E73046FD221D}" srcId="{D3630EC4-6CAF-4D9E-8428-0B4B7828D991}" destId="{6608D49D-8CD6-4C23-9618-0E00BC60FB68}" srcOrd="6" destOrd="0" parTransId="{96B61725-74CF-40EF-80A5-5323250DAB64}" sibTransId="{3C923436-F24F-43CC-8E47-146907DA9922}"/>
    <dgm:cxn modelId="{D5983DA8-D311-448E-8FED-96534C3DE219}" type="presOf" srcId="{57A9BEDA-C089-4744-8C33-144312C02D8E}" destId="{564DF59B-97E6-43C8-9272-76A78ADE9563}" srcOrd="0" destOrd="0" presId="urn:microsoft.com/office/officeart/2008/layout/LinedList"/>
    <dgm:cxn modelId="{3E492AB0-D829-4755-B433-05E7BD37A989}" srcId="{D3630EC4-6CAF-4D9E-8428-0B4B7828D991}" destId="{B7CB6E64-002C-4A73-AF92-4304BAF50292}" srcOrd="2" destOrd="0" parTransId="{66FC1D8E-FCE2-4FBF-83FC-D333A0806884}" sibTransId="{A4BD67B3-3200-46B7-B506-C595B8D168DE}"/>
    <dgm:cxn modelId="{A7400DC4-86C3-4383-81D4-874FB1F72883}" srcId="{D3630EC4-6CAF-4D9E-8428-0B4B7828D991}" destId="{7A0DADB7-2551-419D-B4EA-2528DD247CF6}" srcOrd="3" destOrd="0" parTransId="{A0CB2C84-0A73-4CC5-B20A-08D265AD6D46}" sibTransId="{3002B578-B02B-4CD4-AF6A-97D61FA28953}"/>
    <dgm:cxn modelId="{1656CCC4-D806-43DC-8D05-9D8F96285B86}" srcId="{D3630EC4-6CAF-4D9E-8428-0B4B7828D991}" destId="{62FD7B32-1C11-48F5-AFD0-8E872F0AE738}" srcOrd="4" destOrd="0" parTransId="{26A0D78F-9AD1-4BC4-9F97-2ADB3BA73590}" sibTransId="{1D2BFF09-B065-4CA4-8DD3-D5B565BD7AA6}"/>
    <dgm:cxn modelId="{D893A4C9-BE69-4518-8F27-5DADBE9814B6}" srcId="{D3630EC4-6CAF-4D9E-8428-0B4B7828D991}" destId="{90911B21-9707-4E25-8175-3AA78DA68D3C}" srcOrd="0" destOrd="0" parTransId="{68F31382-2E55-400A-AC4D-34673C8F2DD7}" sibTransId="{293BA404-82BC-4F73-947D-428C97EEE310}"/>
    <dgm:cxn modelId="{F7445ED0-DAB3-4DE1-9FDD-51BA51C4C35F}" srcId="{D3630EC4-6CAF-4D9E-8428-0B4B7828D991}" destId="{EC5242EE-E9E8-44FE-A949-77A443259DB5}" srcOrd="1" destOrd="0" parTransId="{CF6321B0-6131-4805-A5B9-1C5DECACAEB4}" sibTransId="{3FBF21EB-6A56-4609-AC10-2A69365CC67C}"/>
    <dgm:cxn modelId="{845007DD-5E9C-41DB-B0BD-470CAFDD1A75}" type="presOf" srcId="{F4D6872B-382D-40DA-8B0A-0AA6C53EF616}" destId="{62F32846-EA33-474A-BE28-9342574A5760}" srcOrd="0" destOrd="0" presId="urn:microsoft.com/office/officeart/2008/layout/LinedList"/>
    <dgm:cxn modelId="{70A4E1E2-1361-480A-A11C-B8E746978638}" type="presOf" srcId="{A15C12AB-7A51-4904-A022-5208864E0C2C}" destId="{D9447BF0-7C61-4DD1-850C-3C89B5FD68BF}" srcOrd="0" destOrd="0" presId="urn:microsoft.com/office/officeart/2008/layout/LinedList"/>
    <dgm:cxn modelId="{204F4DFF-64A7-4055-B9D5-CA333C6D7368}" type="presOf" srcId="{EC5242EE-E9E8-44FE-A949-77A443259DB5}" destId="{745C8C54-E874-4732-95DC-508DB815DD17}" srcOrd="0" destOrd="0" presId="urn:microsoft.com/office/officeart/2008/layout/LinedList"/>
    <dgm:cxn modelId="{105338D5-ABBD-4268-84B4-296CE951CAB9}" type="presParOf" srcId="{564DF59B-97E6-43C8-9272-76A78ADE9563}" destId="{E23460E9-2186-4967-8662-625CBC1EFFF6}" srcOrd="0" destOrd="0" presId="urn:microsoft.com/office/officeart/2008/layout/LinedList"/>
    <dgm:cxn modelId="{9A0EC3CA-1304-4DA2-9F43-A3A0AD16FABD}" type="presParOf" srcId="{564DF59B-97E6-43C8-9272-76A78ADE9563}" destId="{05AE5275-95B2-45D5-9885-E695F2B40414}" srcOrd="1" destOrd="0" presId="urn:microsoft.com/office/officeart/2008/layout/LinedList"/>
    <dgm:cxn modelId="{24AEB06F-3F27-453D-9910-5B42C7D384F3}" type="presParOf" srcId="{05AE5275-95B2-45D5-9885-E695F2B40414}" destId="{C5F341FF-472E-4167-9E3D-B2BBC7442440}" srcOrd="0" destOrd="0" presId="urn:microsoft.com/office/officeart/2008/layout/LinedList"/>
    <dgm:cxn modelId="{FC706AFF-76C1-4CEA-ADC1-44043171C9FD}" type="presParOf" srcId="{05AE5275-95B2-45D5-9885-E695F2B40414}" destId="{96B4EEBD-1123-4A23-BC21-133B763987ED}" srcOrd="1" destOrd="0" presId="urn:microsoft.com/office/officeart/2008/layout/LinedList"/>
    <dgm:cxn modelId="{A8B61668-892D-492F-9A58-9AA8D23C5020}" type="presParOf" srcId="{96B4EEBD-1123-4A23-BC21-133B763987ED}" destId="{D3AE523E-3D94-4230-9056-6E534670217B}" srcOrd="0" destOrd="0" presId="urn:microsoft.com/office/officeart/2008/layout/LinedList"/>
    <dgm:cxn modelId="{CC2550D0-8C67-4200-847D-A34EC672D471}" type="presParOf" srcId="{96B4EEBD-1123-4A23-BC21-133B763987ED}" destId="{BCB52753-E0BE-4F71-81D2-0CFD9F0128D4}" srcOrd="1" destOrd="0" presId="urn:microsoft.com/office/officeart/2008/layout/LinedList"/>
    <dgm:cxn modelId="{9636D819-C7B5-43DD-965B-3E511B075CC8}" type="presParOf" srcId="{BCB52753-E0BE-4F71-81D2-0CFD9F0128D4}" destId="{CACC3343-BC13-4238-AA33-5D13840B5AA4}" srcOrd="0" destOrd="0" presId="urn:microsoft.com/office/officeart/2008/layout/LinedList"/>
    <dgm:cxn modelId="{C4479F38-D3F9-4840-B8F1-1D4352A68A3A}" type="presParOf" srcId="{BCB52753-E0BE-4F71-81D2-0CFD9F0128D4}" destId="{F79A7552-A1FB-47A1-99BE-8AFEC461DB40}" srcOrd="1" destOrd="0" presId="urn:microsoft.com/office/officeart/2008/layout/LinedList"/>
    <dgm:cxn modelId="{D5F1DBBD-B3A6-41BA-BC1A-9EA94F054519}" type="presParOf" srcId="{BCB52753-E0BE-4F71-81D2-0CFD9F0128D4}" destId="{B664A2DF-23E6-4DAA-A030-4A39530E0CE1}" srcOrd="2" destOrd="0" presId="urn:microsoft.com/office/officeart/2008/layout/LinedList"/>
    <dgm:cxn modelId="{BC883B8D-3725-45DE-A26B-DF3D49321FF1}" type="presParOf" srcId="{96B4EEBD-1123-4A23-BC21-133B763987ED}" destId="{2E6C757E-B100-483B-B24A-419EC58666EB}" srcOrd="2" destOrd="0" presId="urn:microsoft.com/office/officeart/2008/layout/LinedList"/>
    <dgm:cxn modelId="{46F204CB-F0B1-4CCD-BA09-F7C5F7F3F8FA}" type="presParOf" srcId="{96B4EEBD-1123-4A23-BC21-133B763987ED}" destId="{BAA22E52-196A-43D1-AB49-27D811B572A1}" srcOrd="3" destOrd="0" presId="urn:microsoft.com/office/officeart/2008/layout/LinedList"/>
    <dgm:cxn modelId="{68371ABC-8D3B-48D6-9226-F66B7BC3B131}" type="presParOf" srcId="{96B4EEBD-1123-4A23-BC21-133B763987ED}" destId="{8F3E764F-2D82-47FE-86BD-CDE5B4C0EDF3}" srcOrd="4" destOrd="0" presId="urn:microsoft.com/office/officeart/2008/layout/LinedList"/>
    <dgm:cxn modelId="{991BA503-6218-4EE3-A0F5-371C41D46E9D}" type="presParOf" srcId="{8F3E764F-2D82-47FE-86BD-CDE5B4C0EDF3}" destId="{813E1487-13B7-40A7-A0DF-A96C9525269E}" srcOrd="0" destOrd="0" presId="urn:microsoft.com/office/officeart/2008/layout/LinedList"/>
    <dgm:cxn modelId="{27C64130-CAA6-43C6-9528-6E48DDD5B087}" type="presParOf" srcId="{8F3E764F-2D82-47FE-86BD-CDE5B4C0EDF3}" destId="{745C8C54-E874-4732-95DC-508DB815DD17}" srcOrd="1" destOrd="0" presId="urn:microsoft.com/office/officeart/2008/layout/LinedList"/>
    <dgm:cxn modelId="{6794A4F3-8F4F-4F06-BE92-7DC539B6D042}" type="presParOf" srcId="{8F3E764F-2D82-47FE-86BD-CDE5B4C0EDF3}" destId="{A8479F29-C580-4C5D-892A-822F0676B6F2}" srcOrd="2" destOrd="0" presId="urn:microsoft.com/office/officeart/2008/layout/LinedList"/>
    <dgm:cxn modelId="{62072243-B660-4146-81AC-97D0B4B1223F}" type="presParOf" srcId="{96B4EEBD-1123-4A23-BC21-133B763987ED}" destId="{CEC6CC4F-A6F8-495D-BE3E-FCC3CED14539}" srcOrd="5" destOrd="0" presId="urn:microsoft.com/office/officeart/2008/layout/LinedList"/>
    <dgm:cxn modelId="{CB3E4037-EA0D-4DE3-B913-EE81D53220E2}" type="presParOf" srcId="{96B4EEBD-1123-4A23-BC21-133B763987ED}" destId="{CE480F83-95C6-41DA-9B5A-DE10B504C1D9}" srcOrd="6" destOrd="0" presId="urn:microsoft.com/office/officeart/2008/layout/LinedList"/>
    <dgm:cxn modelId="{339D3714-A6D3-469E-B916-5E6C9E23E2AE}" type="presParOf" srcId="{96B4EEBD-1123-4A23-BC21-133B763987ED}" destId="{0277C25A-F0FC-4FE5-BEE3-A5BF1D94ADDE}" srcOrd="7" destOrd="0" presId="urn:microsoft.com/office/officeart/2008/layout/LinedList"/>
    <dgm:cxn modelId="{9615C37E-E0B2-462F-B973-6CD6BFA8EC99}" type="presParOf" srcId="{0277C25A-F0FC-4FE5-BEE3-A5BF1D94ADDE}" destId="{66C0039F-1B26-4D0C-8345-B77FF34B8E47}" srcOrd="0" destOrd="0" presId="urn:microsoft.com/office/officeart/2008/layout/LinedList"/>
    <dgm:cxn modelId="{8FC59623-740C-4872-AD43-BDD061CBC4B5}" type="presParOf" srcId="{0277C25A-F0FC-4FE5-BEE3-A5BF1D94ADDE}" destId="{4FD1886F-074B-46D2-960B-81C432049916}" srcOrd="1" destOrd="0" presId="urn:microsoft.com/office/officeart/2008/layout/LinedList"/>
    <dgm:cxn modelId="{428A5524-FE1E-4684-B025-34D5F9C0127D}" type="presParOf" srcId="{0277C25A-F0FC-4FE5-BEE3-A5BF1D94ADDE}" destId="{01591693-BB90-4CA2-8EE7-EE6A0D35DA6C}" srcOrd="2" destOrd="0" presId="urn:microsoft.com/office/officeart/2008/layout/LinedList"/>
    <dgm:cxn modelId="{FDBA2E68-2299-4810-81E7-00B0AA8C400C}" type="presParOf" srcId="{96B4EEBD-1123-4A23-BC21-133B763987ED}" destId="{E7B376E5-D4C1-477B-AD2C-74640A6EE53F}" srcOrd="8" destOrd="0" presId="urn:microsoft.com/office/officeart/2008/layout/LinedList"/>
    <dgm:cxn modelId="{87B95D2A-2092-471F-9128-5462D4C395DD}" type="presParOf" srcId="{96B4EEBD-1123-4A23-BC21-133B763987ED}" destId="{4D9D4865-63A1-4662-B91C-AAF123A2F596}" srcOrd="9" destOrd="0" presId="urn:microsoft.com/office/officeart/2008/layout/LinedList"/>
    <dgm:cxn modelId="{09D171B5-1539-4FD8-B821-7B55E88D807B}" type="presParOf" srcId="{96B4EEBD-1123-4A23-BC21-133B763987ED}" destId="{54ED783E-6ACC-4B1F-A07F-33313420E859}" srcOrd="10" destOrd="0" presId="urn:microsoft.com/office/officeart/2008/layout/LinedList"/>
    <dgm:cxn modelId="{567B9B15-CA99-4C6F-A692-2B4D3CF7FAD0}" type="presParOf" srcId="{54ED783E-6ACC-4B1F-A07F-33313420E859}" destId="{83C49727-0735-4C16-AB8B-9C9F651A371A}" srcOrd="0" destOrd="0" presId="urn:microsoft.com/office/officeart/2008/layout/LinedList"/>
    <dgm:cxn modelId="{5F741816-18EC-4D0A-AD30-44F5AD6A4217}" type="presParOf" srcId="{54ED783E-6ACC-4B1F-A07F-33313420E859}" destId="{71E3F55E-A3EE-4907-8CAE-96C40697AE91}" srcOrd="1" destOrd="0" presId="urn:microsoft.com/office/officeart/2008/layout/LinedList"/>
    <dgm:cxn modelId="{324EF473-788E-4AC8-A7B2-45C34A2529C5}" type="presParOf" srcId="{54ED783E-6ACC-4B1F-A07F-33313420E859}" destId="{5B30ED7D-8475-4864-A318-7567D2812505}" srcOrd="2" destOrd="0" presId="urn:microsoft.com/office/officeart/2008/layout/LinedList"/>
    <dgm:cxn modelId="{6A3AEB5D-0F19-4F50-8D20-4CF734CE8F70}" type="presParOf" srcId="{96B4EEBD-1123-4A23-BC21-133B763987ED}" destId="{849AB148-8294-4697-B116-2CA1F06D76C6}" srcOrd="11" destOrd="0" presId="urn:microsoft.com/office/officeart/2008/layout/LinedList"/>
    <dgm:cxn modelId="{1D7E27D6-EBD5-4FFC-8593-E548780EA2AB}" type="presParOf" srcId="{96B4EEBD-1123-4A23-BC21-133B763987ED}" destId="{ADC4B31E-0A9B-4D39-9E6F-6BE3A80827C6}" srcOrd="12" destOrd="0" presId="urn:microsoft.com/office/officeart/2008/layout/LinedList"/>
    <dgm:cxn modelId="{B527FA07-FE1B-4CE6-BA3C-8D8C3B1C3662}" type="presParOf" srcId="{96B4EEBD-1123-4A23-BC21-133B763987ED}" destId="{D782E98B-C521-4B0C-B42B-73CF9E063229}" srcOrd="13" destOrd="0" presId="urn:microsoft.com/office/officeart/2008/layout/LinedList"/>
    <dgm:cxn modelId="{4B46EC8C-A802-4D8C-ABAD-AC38FEC72336}" type="presParOf" srcId="{D782E98B-C521-4B0C-B42B-73CF9E063229}" destId="{573C2FF7-5EE6-41B1-915C-05D35C509B51}" srcOrd="0" destOrd="0" presId="urn:microsoft.com/office/officeart/2008/layout/LinedList"/>
    <dgm:cxn modelId="{795DF428-E736-4C36-AB39-DC76061CD97B}" type="presParOf" srcId="{D782E98B-C521-4B0C-B42B-73CF9E063229}" destId="{5033C8A9-33EC-470B-B63F-E179DE5DED6C}" srcOrd="1" destOrd="0" presId="urn:microsoft.com/office/officeart/2008/layout/LinedList"/>
    <dgm:cxn modelId="{B2CEEF3E-577A-431A-A0EE-7B9231D4B38E}" type="presParOf" srcId="{D782E98B-C521-4B0C-B42B-73CF9E063229}" destId="{4C2E8C40-1BBF-4962-97A8-BE3987241D79}" srcOrd="2" destOrd="0" presId="urn:microsoft.com/office/officeart/2008/layout/LinedList"/>
    <dgm:cxn modelId="{DEAE2C15-D77B-4FBC-A6E4-F39F4CE94E76}" type="presParOf" srcId="{96B4EEBD-1123-4A23-BC21-133B763987ED}" destId="{161D08FE-D776-4A0F-BCF1-237B99974627}" srcOrd="14" destOrd="0" presId="urn:microsoft.com/office/officeart/2008/layout/LinedList"/>
    <dgm:cxn modelId="{C7271F7C-655B-4336-8B46-DA6FE0D82B58}" type="presParOf" srcId="{96B4EEBD-1123-4A23-BC21-133B763987ED}" destId="{92749EFC-F3EC-4AE5-AA7B-953BEE261F84}" srcOrd="15" destOrd="0" presId="urn:microsoft.com/office/officeart/2008/layout/LinedList"/>
    <dgm:cxn modelId="{2E65B95A-2BD4-4CB9-81B1-924D97A249E4}" type="presParOf" srcId="{96B4EEBD-1123-4A23-BC21-133B763987ED}" destId="{97500FF3-83E6-4527-9BC4-D4077C0F06A4}" srcOrd="16" destOrd="0" presId="urn:microsoft.com/office/officeart/2008/layout/LinedList"/>
    <dgm:cxn modelId="{5F6685BA-EDEA-4E9C-93A3-91A825203745}" type="presParOf" srcId="{97500FF3-83E6-4527-9BC4-D4077C0F06A4}" destId="{D06DB673-604A-45FD-A5C9-1CB923474A91}" srcOrd="0" destOrd="0" presId="urn:microsoft.com/office/officeart/2008/layout/LinedList"/>
    <dgm:cxn modelId="{25EBC5E4-4231-479C-B8AC-9C3F1D00B5B1}" type="presParOf" srcId="{97500FF3-83E6-4527-9BC4-D4077C0F06A4}" destId="{8DD4CBDD-E95F-4382-BB5B-E24BDC2296CF}" srcOrd="1" destOrd="0" presId="urn:microsoft.com/office/officeart/2008/layout/LinedList"/>
    <dgm:cxn modelId="{27EC5BAB-EEDE-483D-B503-02C93A2F0308}" type="presParOf" srcId="{97500FF3-83E6-4527-9BC4-D4077C0F06A4}" destId="{8D24D941-D7CC-4367-8A85-D62268F8DF9E}" srcOrd="2" destOrd="0" presId="urn:microsoft.com/office/officeart/2008/layout/LinedList"/>
    <dgm:cxn modelId="{2AE71A2E-B01D-49B4-8818-C7C0F97BEC36}" type="presParOf" srcId="{96B4EEBD-1123-4A23-BC21-133B763987ED}" destId="{AD4C1EDA-1AA2-4299-A1D7-6E32A3D7E765}" srcOrd="17" destOrd="0" presId="urn:microsoft.com/office/officeart/2008/layout/LinedList"/>
    <dgm:cxn modelId="{848B2B29-E310-4DFA-9B57-9D662549A0CE}" type="presParOf" srcId="{96B4EEBD-1123-4A23-BC21-133B763987ED}" destId="{64FDBDF7-777F-4B3E-B067-D4F633ABFD77}" srcOrd="18" destOrd="0" presId="urn:microsoft.com/office/officeart/2008/layout/LinedList"/>
    <dgm:cxn modelId="{807409B7-794C-44A8-B931-8099689DB2D5}" type="presParOf" srcId="{96B4EEBD-1123-4A23-BC21-133B763987ED}" destId="{898B3F05-6705-4948-8745-32B90CCDD78D}" srcOrd="19" destOrd="0" presId="urn:microsoft.com/office/officeart/2008/layout/LinedList"/>
    <dgm:cxn modelId="{FE159EB0-129F-4BC0-8E77-CF42DAAB435D}" type="presParOf" srcId="{898B3F05-6705-4948-8745-32B90CCDD78D}" destId="{890D8087-9179-4A4F-9EB4-79096FEFFC7C}" srcOrd="0" destOrd="0" presId="urn:microsoft.com/office/officeart/2008/layout/LinedList"/>
    <dgm:cxn modelId="{ABDA3B10-CE50-4C91-B6C6-7AF3104F5587}" type="presParOf" srcId="{898B3F05-6705-4948-8745-32B90CCDD78D}" destId="{6180F152-C47C-4650-8CBF-2C11DA0573E1}" srcOrd="1" destOrd="0" presId="urn:microsoft.com/office/officeart/2008/layout/LinedList"/>
    <dgm:cxn modelId="{CC74D2E2-FECC-4D27-A77C-929B24F36BDE}" type="presParOf" srcId="{898B3F05-6705-4948-8745-32B90CCDD78D}" destId="{A0E441CD-5813-44F5-A180-33DE7CD0F379}" srcOrd="2" destOrd="0" presId="urn:microsoft.com/office/officeart/2008/layout/LinedList"/>
    <dgm:cxn modelId="{A8551126-F0FE-40E5-808F-86AD93DA2CE2}" type="presParOf" srcId="{96B4EEBD-1123-4A23-BC21-133B763987ED}" destId="{6F2714EB-E35E-4041-972C-EC55E291699F}" srcOrd="20" destOrd="0" presId="urn:microsoft.com/office/officeart/2008/layout/LinedList"/>
    <dgm:cxn modelId="{115FC6B2-F367-4C91-8AB3-7F514EAF972D}" type="presParOf" srcId="{96B4EEBD-1123-4A23-BC21-133B763987ED}" destId="{AA43BCD6-B4C9-4450-9182-C5A25A2333B1}" srcOrd="21" destOrd="0" presId="urn:microsoft.com/office/officeart/2008/layout/LinedList"/>
    <dgm:cxn modelId="{9DC3D3FD-F2A0-4ABF-96CA-6BFD080D7A5F}" type="presParOf" srcId="{96B4EEBD-1123-4A23-BC21-133B763987ED}" destId="{0C2DB3AF-6DCC-49B8-9693-6B891D68548B}" srcOrd="22" destOrd="0" presId="urn:microsoft.com/office/officeart/2008/layout/LinedList"/>
    <dgm:cxn modelId="{C18CAF77-53F0-4C1B-BEBC-1EAD901E052D}" type="presParOf" srcId="{0C2DB3AF-6DCC-49B8-9693-6B891D68548B}" destId="{52219FEB-E945-4E23-838B-31E943B05BE0}" srcOrd="0" destOrd="0" presId="urn:microsoft.com/office/officeart/2008/layout/LinedList"/>
    <dgm:cxn modelId="{93FC066D-34D4-4ED9-B9D3-259087E4818C}" type="presParOf" srcId="{0C2DB3AF-6DCC-49B8-9693-6B891D68548B}" destId="{62F32846-EA33-474A-BE28-9342574A5760}" srcOrd="1" destOrd="0" presId="urn:microsoft.com/office/officeart/2008/layout/LinedList"/>
    <dgm:cxn modelId="{BBAF3B93-45D1-445F-B260-685F62D0129E}" type="presParOf" srcId="{0C2DB3AF-6DCC-49B8-9693-6B891D68548B}" destId="{2A2D1E84-D4A8-453C-81B2-97E182DA75DA}" srcOrd="2" destOrd="0" presId="urn:microsoft.com/office/officeart/2008/layout/LinedList"/>
    <dgm:cxn modelId="{8D43FED4-DD3F-4CDB-9182-C2F77BC3CA47}" type="presParOf" srcId="{96B4EEBD-1123-4A23-BC21-133B763987ED}" destId="{0AFC1136-B06F-421E-8E81-D62A1E0F4BAC}" srcOrd="23" destOrd="0" presId="urn:microsoft.com/office/officeart/2008/layout/LinedList"/>
    <dgm:cxn modelId="{CFF53B8A-E58C-4C36-8617-AE2C3916C791}" type="presParOf" srcId="{96B4EEBD-1123-4A23-BC21-133B763987ED}" destId="{93B6232A-D2A6-4DCF-A1AC-32EDA2FF53A8}" srcOrd="24" destOrd="0" presId="urn:microsoft.com/office/officeart/2008/layout/LinedList"/>
    <dgm:cxn modelId="{A58C014C-BDB1-4984-8C2A-28E7B6BCFF16}" type="presParOf" srcId="{96B4EEBD-1123-4A23-BC21-133B763987ED}" destId="{578A17E3-F8B9-4311-A9E0-FBF0832469E7}" srcOrd="25" destOrd="0" presId="urn:microsoft.com/office/officeart/2008/layout/LinedList"/>
    <dgm:cxn modelId="{9599BAB9-7F31-4FC3-B67A-8A9830E358AB}" type="presParOf" srcId="{578A17E3-F8B9-4311-A9E0-FBF0832469E7}" destId="{5B7F5437-924F-42A2-AF32-6F09947C5DED}" srcOrd="0" destOrd="0" presId="urn:microsoft.com/office/officeart/2008/layout/LinedList"/>
    <dgm:cxn modelId="{6977E831-200F-41B3-8B23-AC9CFDBF15D8}" type="presParOf" srcId="{578A17E3-F8B9-4311-A9E0-FBF0832469E7}" destId="{D9447BF0-7C61-4DD1-850C-3C89B5FD68BF}" srcOrd="1" destOrd="0" presId="urn:microsoft.com/office/officeart/2008/layout/LinedList"/>
    <dgm:cxn modelId="{61EA1FED-348D-450E-86F7-3CA03D2BFF45}" type="presParOf" srcId="{578A17E3-F8B9-4311-A9E0-FBF0832469E7}" destId="{8A4CF3F5-625A-41BD-87BE-93857B5ADFD5}" srcOrd="2" destOrd="0" presId="urn:microsoft.com/office/officeart/2008/layout/LinedList"/>
    <dgm:cxn modelId="{3D9AF0B5-F886-4232-8DA9-23C694F5D3D8}" type="presParOf" srcId="{96B4EEBD-1123-4A23-BC21-133B763987ED}" destId="{B904F4C4-8089-4AB3-BE8F-CBD635EE300B}" srcOrd="26" destOrd="0" presId="urn:microsoft.com/office/officeart/2008/layout/LinedList"/>
    <dgm:cxn modelId="{FED7FD39-30D9-4F5C-B671-E760E5DC2A45}" type="presParOf" srcId="{96B4EEBD-1123-4A23-BC21-133B763987ED}" destId="{571186C1-7E77-4609-848A-A5887DB97222}" srcOrd="27" destOrd="0" presId="urn:microsoft.com/office/officeart/2008/layout/LinedList"/>
  </dgm:cxnLst>
  <dgm:bg>
    <a:pattFill prst="pct5">
      <a:fgClr>
        <a:schemeClr val="accent3">
          <a:lumMod val="40000"/>
          <a:lumOff val="60000"/>
        </a:schemeClr>
      </a:fgClr>
      <a:bgClr>
        <a:schemeClr val="bg1"/>
      </a:bgClr>
    </a:pattFill>
  </dgm:bg>
  <dgm:whole>
    <a:ln w="4762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9BEDA-C089-4744-8C33-144312C02D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630EC4-6CAF-4D9E-8428-0B4B7828D991}">
      <dgm:prSet custT="1"/>
      <dgm:spPr/>
      <dgm:t>
        <a:bodyPr/>
        <a:lstStyle/>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r>
            <a:rPr lang="en-US" sz="2000" dirty="0">
              <a:latin typeface="Cambria" panose="02040503050406030204" pitchFamily="18" charset="0"/>
              <a:ea typeface="Cambria" panose="02040503050406030204" pitchFamily="18" charset="0"/>
            </a:rPr>
            <a:t>Brief History of Hadoop</a:t>
          </a:r>
        </a:p>
      </dgm:t>
    </dgm:pt>
    <dgm:pt modelId="{CDBD9A09-788B-4238-AD5F-0D3626A171EA}" type="parTrans" cxnId="{58656E6F-E931-4A32-B8E4-6438F3E0FE0D}">
      <dgm:prSet/>
      <dgm:spPr/>
      <dgm:t>
        <a:bodyPr/>
        <a:lstStyle/>
        <a:p>
          <a:pPr>
            <a:lnSpc>
              <a:spcPct val="150000"/>
            </a:lnSpc>
          </a:pPr>
          <a:endParaRPr lang="en-US"/>
        </a:p>
      </dgm:t>
    </dgm:pt>
    <dgm:pt modelId="{2793DC75-0F5A-45CE-9478-2F6A5BFC514F}" type="sibTrans" cxnId="{58656E6F-E931-4A32-B8E4-6438F3E0FE0D}">
      <dgm:prSet/>
      <dgm:spPr/>
      <dgm:t>
        <a:bodyPr/>
        <a:lstStyle/>
        <a:p>
          <a:pPr>
            <a:lnSpc>
              <a:spcPct val="150000"/>
            </a:lnSpc>
          </a:pPr>
          <a:endParaRPr lang="en-US"/>
        </a:p>
      </dgm:t>
    </dgm:pt>
    <dgm:pt modelId="{90911B21-9707-4E25-8175-3AA78DA68D3C}">
      <dgm:prSet/>
      <dgm:spPr/>
      <dgm:t>
        <a:bodyPr/>
        <a:lstStyle/>
        <a:p>
          <a:pPr>
            <a:lnSpc>
              <a:spcPct val="150000"/>
            </a:lnSpc>
          </a:pPr>
          <a:r>
            <a:rPr lang="en-US" dirty="0">
              <a:latin typeface="Cambria" pitchFamily="18" charset="0"/>
            </a:rPr>
            <a:t>So, they started implementing Google’s Techniques (GFS &amp;</a:t>
          </a:r>
          <a:r>
            <a:rPr lang="en-US" dirty="0" err="1">
              <a:latin typeface="Cambria" pitchFamily="18" charset="0"/>
            </a:rPr>
            <a:t>Mapreduce</a:t>
          </a:r>
          <a:r>
            <a:rPr lang="en-US" dirty="0">
              <a:latin typeface="Cambria" pitchFamily="18" charset="0"/>
            </a:rPr>
            <a:t>) as open-source in the Apache </a:t>
          </a:r>
          <a:r>
            <a:rPr lang="en-US" dirty="0" err="1">
              <a:latin typeface="Cambria" pitchFamily="18" charset="0"/>
            </a:rPr>
            <a:t>Nutch</a:t>
          </a:r>
          <a:r>
            <a:rPr lang="en-US" dirty="0">
              <a:latin typeface="Cambria" pitchFamily="18" charset="0"/>
            </a:rPr>
            <a:t> Project</a:t>
          </a:r>
          <a:endParaRPr lang="en-US" dirty="0">
            <a:latin typeface="Cambria" panose="02040503050406030204" pitchFamily="18" charset="0"/>
            <a:ea typeface="Cambria" panose="02040503050406030204" pitchFamily="18" charset="0"/>
          </a:endParaRPr>
        </a:p>
      </dgm:t>
    </dgm:pt>
    <dgm:pt modelId="{68F31382-2E55-400A-AC4D-34673C8F2DD7}" type="parTrans" cxnId="{D893A4C9-BE69-4518-8F27-5DADBE9814B6}">
      <dgm:prSet/>
      <dgm:spPr/>
      <dgm:t>
        <a:bodyPr/>
        <a:lstStyle/>
        <a:p>
          <a:pPr>
            <a:lnSpc>
              <a:spcPct val="150000"/>
            </a:lnSpc>
          </a:pPr>
          <a:endParaRPr lang="en-US"/>
        </a:p>
      </dgm:t>
    </dgm:pt>
    <dgm:pt modelId="{293BA404-82BC-4F73-947D-428C97EEE310}" type="sibTrans" cxnId="{D893A4C9-BE69-4518-8F27-5DADBE9814B6}">
      <dgm:prSet/>
      <dgm:spPr/>
      <dgm:t>
        <a:bodyPr/>
        <a:lstStyle/>
        <a:p>
          <a:pPr>
            <a:lnSpc>
              <a:spcPct val="150000"/>
            </a:lnSpc>
          </a:pPr>
          <a:endParaRPr lang="en-US"/>
        </a:p>
      </dgm:t>
    </dgm:pt>
    <dgm:pt modelId="{EC5242EE-E9E8-44FE-A949-77A443259DB5}">
      <dgm:prSet/>
      <dgm:spPr/>
      <dgm:t>
        <a:bodyPr/>
        <a:lstStyle/>
        <a:p>
          <a:pPr>
            <a:lnSpc>
              <a:spcPct val="150000"/>
            </a:lnSpc>
          </a:pPr>
          <a:r>
            <a:rPr lang="en-US" dirty="0">
              <a:latin typeface="Cambria" pitchFamily="18" charset="0"/>
            </a:rPr>
            <a:t>In 2005, Cutting found that </a:t>
          </a:r>
          <a:r>
            <a:rPr lang="en-US" dirty="0" err="1">
              <a:latin typeface="Cambria" pitchFamily="18" charset="0"/>
            </a:rPr>
            <a:t>nutch</a:t>
          </a:r>
          <a:r>
            <a:rPr lang="en-US" dirty="0">
              <a:latin typeface="Cambria" pitchFamily="18" charset="0"/>
            </a:rPr>
            <a:t> is limited to only 20-to-40 node clusters</a:t>
          </a:r>
          <a:endParaRPr lang="en-US" dirty="0">
            <a:latin typeface="Cambria" panose="02040503050406030204" pitchFamily="18" charset="0"/>
            <a:ea typeface="Cambria" panose="02040503050406030204" pitchFamily="18" charset="0"/>
          </a:endParaRPr>
        </a:p>
      </dgm:t>
    </dgm:pt>
    <dgm:pt modelId="{CF6321B0-6131-4805-A5B9-1C5DECACAEB4}" type="parTrans" cxnId="{F7445ED0-DAB3-4DE1-9FDD-51BA51C4C35F}">
      <dgm:prSet/>
      <dgm:spPr/>
      <dgm:t>
        <a:bodyPr/>
        <a:lstStyle/>
        <a:p>
          <a:pPr>
            <a:lnSpc>
              <a:spcPct val="150000"/>
            </a:lnSpc>
          </a:pPr>
          <a:endParaRPr lang="en-US"/>
        </a:p>
      </dgm:t>
    </dgm:pt>
    <dgm:pt modelId="{3FBF21EB-6A56-4609-AC10-2A69365CC67C}" type="sibTrans" cxnId="{F7445ED0-DAB3-4DE1-9FDD-51BA51C4C35F}">
      <dgm:prSet/>
      <dgm:spPr/>
      <dgm:t>
        <a:bodyPr/>
        <a:lstStyle/>
        <a:p>
          <a:pPr>
            <a:lnSpc>
              <a:spcPct val="150000"/>
            </a:lnSpc>
          </a:pPr>
          <a:endParaRPr lang="en-US"/>
        </a:p>
      </dgm:t>
    </dgm:pt>
    <dgm:pt modelId="{B7CB6E64-002C-4A73-AF92-4304BAF50292}">
      <dgm:prSet custT="1"/>
      <dgm:spPr/>
      <dgm:t>
        <a:bodyPr/>
        <a:lstStyle/>
        <a:p>
          <a:pPr marL="0" lvl="0" indent="0" algn="l" defTabSz="800100">
            <a:lnSpc>
              <a:spcPct val="150000"/>
            </a:lnSpc>
            <a:spcBef>
              <a:spcPct val="0"/>
            </a:spcBef>
            <a:spcAft>
              <a:spcPct val="35000"/>
            </a:spcAft>
            <a:buNone/>
          </a:pPr>
          <a:r>
            <a:rPr lang="en-US" sz="1400" kern="1200" dirty="0">
              <a:latin typeface="Cambria" pitchFamily="18" charset="0"/>
            </a:rPr>
            <a:t>He soon realized 2 problems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66FC1D8E-FCE2-4FBF-83FC-D333A0806884}" type="parTrans" cxnId="{3E492AB0-D829-4755-B433-05E7BD37A989}">
      <dgm:prSet/>
      <dgm:spPr/>
      <dgm:t>
        <a:bodyPr/>
        <a:lstStyle/>
        <a:p>
          <a:pPr>
            <a:lnSpc>
              <a:spcPct val="150000"/>
            </a:lnSpc>
          </a:pPr>
          <a:endParaRPr lang="en-US"/>
        </a:p>
      </dgm:t>
    </dgm:pt>
    <dgm:pt modelId="{A4BD67B3-3200-46B7-B506-C595B8D168DE}" type="sibTrans" cxnId="{3E492AB0-D829-4755-B433-05E7BD37A989}">
      <dgm:prSet/>
      <dgm:spPr/>
      <dgm:t>
        <a:bodyPr/>
        <a:lstStyle/>
        <a:p>
          <a:pPr>
            <a:lnSpc>
              <a:spcPct val="150000"/>
            </a:lnSpc>
          </a:pPr>
          <a:endParaRPr lang="en-US"/>
        </a:p>
      </dgm:t>
    </dgm:pt>
    <dgm:pt modelId="{7A0DADB7-2551-419D-B4EA-2528DD247CF6}">
      <dgm:prSet custT="1"/>
      <dgm:spPr/>
      <dgm:t>
        <a:bodyPr/>
        <a:lstStyle/>
        <a:p>
          <a:pPr marL="0" lvl="0" indent="0" algn="l" defTabSz="800100">
            <a:lnSpc>
              <a:spcPct val="150000"/>
            </a:lnSpc>
            <a:spcBef>
              <a:spcPct val="0"/>
            </a:spcBef>
            <a:spcAft>
              <a:spcPct val="35000"/>
            </a:spcAft>
            <a:buFont typeface="+mj-lt"/>
            <a:buAutoNum type="arabicParenR"/>
          </a:pPr>
          <a:r>
            <a:rPr lang="en-US" sz="1400" kern="1200" dirty="0" err="1">
              <a:latin typeface="Cambria" pitchFamily="18" charset="0"/>
            </a:rPr>
            <a:t>Nutch</a:t>
          </a:r>
          <a:r>
            <a:rPr lang="en-US" sz="1400" kern="1200" dirty="0">
              <a:latin typeface="Cambria" pitchFamily="18" charset="0"/>
            </a:rPr>
            <a:t> wouldn’t achieve its potential until it can reliably on the larger clusters</a:t>
          </a:r>
        </a:p>
        <a:p>
          <a:pPr marL="0" lvl="0" indent="0" algn="l" defTabSz="800100">
            <a:lnSpc>
              <a:spcPct val="150000"/>
            </a:lnSpc>
            <a:spcBef>
              <a:spcPct val="0"/>
            </a:spcBef>
            <a:spcAft>
              <a:spcPct val="35000"/>
            </a:spcAft>
            <a:buFont typeface="+mj-lt"/>
            <a:buAutoNum type="arabicParenR"/>
          </a:pPr>
          <a:r>
            <a:rPr lang="en-US" sz="1400" kern="1200" dirty="0">
              <a:latin typeface="Cambria" pitchFamily="18" charset="0"/>
            </a:rPr>
            <a:t>And that was looking impossible with just two people</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A0CB2C84-0A73-4CC5-B20A-08D265AD6D46}" type="parTrans" cxnId="{A7400DC4-86C3-4383-81D4-874FB1F72883}">
      <dgm:prSet/>
      <dgm:spPr/>
      <dgm:t>
        <a:bodyPr/>
        <a:lstStyle/>
        <a:p>
          <a:pPr>
            <a:lnSpc>
              <a:spcPct val="150000"/>
            </a:lnSpc>
          </a:pPr>
          <a:endParaRPr lang="en-US"/>
        </a:p>
      </dgm:t>
    </dgm:pt>
    <dgm:pt modelId="{3002B578-B02B-4CD4-AF6A-97D61FA28953}" type="sibTrans" cxnId="{A7400DC4-86C3-4383-81D4-874FB1F72883}">
      <dgm:prSet/>
      <dgm:spPr/>
      <dgm:t>
        <a:bodyPr/>
        <a:lstStyle/>
        <a:p>
          <a:pPr>
            <a:lnSpc>
              <a:spcPct val="150000"/>
            </a:lnSpc>
          </a:pPr>
          <a:endParaRPr lang="en-US"/>
        </a:p>
      </dgm:t>
    </dgm:pt>
    <dgm:pt modelId="{62FD7B32-1C11-48F5-AFD0-8E872F0AE738}">
      <dgm:prSet custT="1"/>
      <dgm:spPr/>
      <dgm:t>
        <a:bodyPr/>
        <a:lstStyle/>
        <a:p>
          <a:pPr marL="0" lvl="0" indent="0" algn="l" defTabSz="800100">
            <a:lnSpc>
              <a:spcPct val="150000"/>
            </a:lnSpc>
            <a:spcBef>
              <a:spcPct val="0"/>
            </a:spcBef>
            <a:spcAft>
              <a:spcPct val="35000"/>
            </a:spcAft>
            <a:buNone/>
          </a:pPr>
          <a:r>
            <a:rPr lang="en-US" sz="1400" kern="1200" dirty="0">
              <a:latin typeface="Cambria" pitchFamily="18" charset="0"/>
            </a:rPr>
            <a:t>Doug Cutting joined Yahoo along with </a:t>
          </a:r>
          <a:r>
            <a:rPr lang="en-US" sz="1400" kern="1200" dirty="0" err="1">
              <a:latin typeface="Cambria" pitchFamily="18" charset="0"/>
            </a:rPr>
            <a:t>Nutch</a:t>
          </a:r>
          <a:r>
            <a:rPr lang="en-US" sz="1400" kern="1200" dirty="0">
              <a:latin typeface="Cambria" pitchFamily="18" charset="0"/>
            </a:rPr>
            <a:t> Project</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26A0D78F-9AD1-4BC4-9F97-2ADB3BA73590}" type="parTrans" cxnId="{1656CCC4-D806-43DC-8D05-9D8F96285B86}">
      <dgm:prSet/>
      <dgm:spPr/>
      <dgm:t>
        <a:bodyPr/>
        <a:lstStyle/>
        <a:p>
          <a:pPr>
            <a:lnSpc>
              <a:spcPct val="150000"/>
            </a:lnSpc>
          </a:pPr>
          <a:endParaRPr lang="en-US"/>
        </a:p>
      </dgm:t>
    </dgm:pt>
    <dgm:pt modelId="{1D2BFF09-B065-4CA4-8DD3-D5B565BD7AA6}" type="sibTrans" cxnId="{1656CCC4-D806-43DC-8D05-9D8F96285B86}">
      <dgm:prSet/>
      <dgm:spPr/>
      <dgm:t>
        <a:bodyPr/>
        <a:lstStyle/>
        <a:p>
          <a:pPr>
            <a:lnSpc>
              <a:spcPct val="150000"/>
            </a:lnSpc>
          </a:pPr>
          <a:endParaRPr lang="en-US"/>
        </a:p>
      </dgm:t>
    </dgm:pt>
    <dgm:pt modelId="{5C4693F9-4907-4F20-955F-1E82DEBA1C08}">
      <dgm:prSet custT="1"/>
      <dgm:spPr/>
      <dgm:t>
        <a:bodyPr/>
        <a:lstStyle/>
        <a:p>
          <a:pPr marL="0" lvl="0" indent="0" algn="l" defTabSz="800100">
            <a:lnSpc>
              <a:spcPct val="150000"/>
            </a:lnSpc>
            <a:spcBef>
              <a:spcPct val="0"/>
            </a:spcBef>
            <a:spcAft>
              <a:spcPct val="35000"/>
            </a:spcAft>
            <a:buNone/>
          </a:pPr>
          <a:r>
            <a:rPr lang="en-US" sz="1400" kern="1200" dirty="0">
              <a:latin typeface="Cambria" pitchFamily="18" charset="0"/>
            </a:rPr>
            <a:t>He wanted to provide the world with an open-</a:t>
          </a:r>
          <a:r>
            <a:rPr lang="en-US" sz="1400" kern="1200" dirty="0" err="1">
              <a:latin typeface="Cambria" pitchFamily="18" charset="0"/>
            </a:rPr>
            <a:t>source,reliable,scable,computing</a:t>
          </a:r>
          <a:r>
            <a:rPr lang="en-US" sz="1400" kern="1200" dirty="0">
              <a:latin typeface="Cambria" pitchFamily="18" charset="0"/>
            </a:rPr>
            <a:t> framework, with the help of yahoo</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B10CA966-102C-452E-B061-98D430B4F88A}" type="parTrans" cxnId="{E34BF35F-F151-47C5-890D-B52CA0175F66}">
      <dgm:prSet/>
      <dgm:spPr/>
      <dgm:t>
        <a:bodyPr/>
        <a:lstStyle/>
        <a:p>
          <a:pPr>
            <a:lnSpc>
              <a:spcPct val="150000"/>
            </a:lnSpc>
          </a:pPr>
          <a:endParaRPr lang="en-US"/>
        </a:p>
      </dgm:t>
    </dgm:pt>
    <dgm:pt modelId="{A68C2CB2-9727-4345-B110-E5FE3A9AE1FA}" type="sibTrans" cxnId="{E34BF35F-F151-47C5-890D-B52CA0175F66}">
      <dgm:prSet/>
      <dgm:spPr/>
      <dgm:t>
        <a:bodyPr/>
        <a:lstStyle/>
        <a:p>
          <a:pPr>
            <a:lnSpc>
              <a:spcPct val="150000"/>
            </a:lnSpc>
          </a:pPr>
          <a:endParaRPr lang="en-US"/>
        </a:p>
      </dgm:t>
    </dgm:pt>
    <dgm:pt modelId="{6608D49D-8CD6-4C23-9618-0E00BC60FB68}">
      <dgm:prSet custT="1"/>
      <dgm:spPr/>
      <dgm:t>
        <a:bodyPr/>
        <a:lstStyle/>
        <a:p>
          <a:pPr>
            <a:lnSpc>
              <a:spcPct val="150000"/>
            </a:lnSpc>
          </a:pPr>
          <a:r>
            <a:rPr lang="en-US" sz="1400" dirty="0">
              <a:latin typeface="Cambria" pitchFamily="18" charset="0"/>
            </a:rPr>
            <a:t>So at yahoo first, he separates the distributed computing parts from </a:t>
          </a:r>
          <a:r>
            <a:rPr lang="en-US" sz="1400" dirty="0" err="1">
              <a:latin typeface="Cambria" pitchFamily="18" charset="0"/>
            </a:rPr>
            <a:t>Nutch</a:t>
          </a:r>
          <a:r>
            <a:rPr lang="en-US" sz="1400" dirty="0">
              <a:latin typeface="Cambria" pitchFamily="18" charset="0"/>
            </a:rPr>
            <a:t> and formed a new project “Hadoop”</a:t>
          </a:r>
          <a:endParaRPr lang="en-US" sz="1400" dirty="0">
            <a:latin typeface="Cambria" panose="02040503050406030204" pitchFamily="18" charset="0"/>
            <a:ea typeface="Cambria" panose="02040503050406030204" pitchFamily="18" charset="0"/>
          </a:endParaRPr>
        </a:p>
      </dgm:t>
    </dgm:pt>
    <dgm:pt modelId="{96B61725-74CF-40EF-80A5-5323250DAB64}" type="parTrans" cxnId="{9BF1DA78-9A83-4BEF-ACAA-E73046FD221D}">
      <dgm:prSet/>
      <dgm:spPr/>
      <dgm:t>
        <a:bodyPr/>
        <a:lstStyle/>
        <a:p>
          <a:pPr>
            <a:lnSpc>
              <a:spcPct val="150000"/>
            </a:lnSpc>
          </a:pPr>
          <a:endParaRPr lang="en-US"/>
        </a:p>
      </dgm:t>
    </dgm:pt>
    <dgm:pt modelId="{3C923436-F24F-43CC-8E47-146907DA9922}" type="sibTrans" cxnId="{9BF1DA78-9A83-4BEF-ACAA-E73046FD221D}">
      <dgm:prSet/>
      <dgm:spPr/>
      <dgm:t>
        <a:bodyPr/>
        <a:lstStyle/>
        <a:p>
          <a:pPr>
            <a:lnSpc>
              <a:spcPct val="150000"/>
            </a:lnSpc>
          </a:pPr>
          <a:endParaRPr lang="en-US"/>
        </a:p>
      </dgm:t>
    </dgm:pt>
    <dgm:pt modelId="{F4D6872B-382D-40DA-8B0A-0AA6C53EF616}">
      <dgm:prSet custT="1"/>
      <dgm:spPr/>
      <dgm:t>
        <a:bodyPr/>
        <a:lstStyle/>
        <a:p>
          <a:pPr>
            <a:lnSpc>
              <a:spcPct val="150000"/>
            </a:lnSpc>
          </a:pPr>
          <a:r>
            <a:rPr lang="en-US" sz="1400" dirty="0">
              <a:latin typeface="Cambria" pitchFamily="18" charset="0"/>
              <a:ea typeface="Times New Roman" pitchFamily="18" charset="0"/>
              <a:cs typeface="Times New Roman" pitchFamily="18" charset="0"/>
            </a:rPr>
            <a:t>In 2007, Yahoo successfully tested Hadoop on a 1000node cluster and Started using it</a:t>
          </a:r>
          <a:endParaRPr lang="en-US" sz="1400" dirty="0">
            <a:latin typeface="Cambria" panose="02040503050406030204" pitchFamily="18" charset="0"/>
            <a:ea typeface="Cambria" panose="02040503050406030204" pitchFamily="18" charset="0"/>
          </a:endParaRPr>
        </a:p>
      </dgm:t>
    </dgm:pt>
    <dgm:pt modelId="{F4B03D15-AB32-41DF-8DB2-79CC9696CA80}" type="parTrans" cxnId="{65BC594A-63CA-44F2-986B-B171E498F10A}">
      <dgm:prSet/>
      <dgm:spPr/>
      <dgm:t>
        <a:bodyPr/>
        <a:lstStyle/>
        <a:p>
          <a:pPr>
            <a:lnSpc>
              <a:spcPct val="150000"/>
            </a:lnSpc>
          </a:pPr>
          <a:endParaRPr lang="en-US"/>
        </a:p>
      </dgm:t>
    </dgm:pt>
    <dgm:pt modelId="{DCF88AB2-410E-41A8-B2D7-B8E8DF9CEA6A}" type="sibTrans" cxnId="{65BC594A-63CA-44F2-986B-B171E498F10A}">
      <dgm:prSet/>
      <dgm:spPr/>
      <dgm:t>
        <a:bodyPr/>
        <a:lstStyle/>
        <a:p>
          <a:pPr>
            <a:lnSpc>
              <a:spcPct val="150000"/>
            </a:lnSpc>
          </a:pPr>
          <a:endParaRPr lang="en-US"/>
        </a:p>
      </dgm:t>
    </dgm:pt>
    <dgm:pt modelId="{A15C12AB-7A51-4904-A022-5208864E0C2C}">
      <dgm:prSet custT="1"/>
      <dgm:spPr/>
      <dgm:t>
        <a:bodyPr/>
        <a:lstStyle/>
        <a:p>
          <a:pPr>
            <a:lnSpc>
              <a:spcPct val="150000"/>
            </a:lnSpc>
          </a:pPr>
          <a:r>
            <a:rPr kumimoji="0" lang="en-US" sz="1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In 2008, In January, Yahoo released Hadoop as a</a:t>
          </a:r>
          <a:r>
            <a:rPr lang="en-US" sz="1400" dirty="0">
              <a:latin typeface="Cambria" pitchFamily="18" charset="0"/>
              <a:ea typeface="Times New Roman" pitchFamily="18" charset="0"/>
              <a:cs typeface="Times New Roman" pitchFamily="18" charset="0"/>
            </a:rPr>
            <a:t>n open source project to AFS(Apache Software Foundation)</a:t>
          </a:r>
          <a:endParaRPr lang="en-US" sz="1400" dirty="0"/>
        </a:p>
      </dgm:t>
    </dgm:pt>
    <dgm:pt modelId="{AA08F4F6-9CC5-4554-B350-D1C5B0643810}" type="parTrans" cxnId="{28CCCE6E-D213-4841-B186-B53816B41759}">
      <dgm:prSet/>
      <dgm:spPr/>
      <dgm:t>
        <a:bodyPr/>
        <a:lstStyle/>
        <a:p>
          <a:pPr>
            <a:lnSpc>
              <a:spcPct val="150000"/>
            </a:lnSpc>
          </a:pPr>
          <a:endParaRPr lang="en-US"/>
        </a:p>
      </dgm:t>
    </dgm:pt>
    <dgm:pt modelId="{7D30BA00-3E67-4F62-A06A-D0A56FF1F42C}" type="sibTrans" cxnId="{28CCCE6E-D213-4841-B186-B53816B41759}">
      <dgm:prSet/>
      <dgm:spPr/>
      <dgm:t>
        <a:bodyPr/>
        <a:lstStyle/>
        <a:p>
          <a:pPr>
            <a:lnSpc>
              <a:spcPct val="150000"/>
            </a:lnSpc>
          </a:pPr>
          <a:endParaRPr lang="en-US"/>
        </a:p>
      </dgm:t>
    </dgm:pt>
    <dgm:pt modelId="{564DF59B-97E6-43C8-9272-76A78ADE9563}" type="pres">
      <dgm:prSet presAssocID="{57A9BEDA-C089-4744-8C33-144312C02D8E}" presName="vert0" presStyleCnt="0">
        <dgm:presLayoutVars>
          <dgm:dir/>
          <dgm:animOne val="branch"/>
          <dgm:animLvl val="lvl"/>
        </dgm:presLayoutVars>
      </dgm:prSet>
      <dgm:spPr/>
    </dgm:pt>
    <dgm:pt modelId="{E23460E9-2186-4967-8662-625CBC1EFFF6}" type="pres">
      <dgm:prSet presAssocID="{D3630EC4-6CAF-4D9E-8428-0B4B7828D991}" presName="thickLine" presStyleLbl="alignNode1" presStyleIdx="0" presStyleCnt="1"/>
      <dgm:spPr/>
    </dgm:pt>
    <dgm:pt modelId="{05AE5275-95B2-45D5-9885-E695F2B40414}" type="pres">
      <dgm:prSet presAssocID="{D3630EC4-6CAF-4D9E-8428-0B4B7828D991}" presName="horz1" presStyleCnt="0"/>
      <dgm:spPr/>
    </dgm:pt>
    <dgm:pt modelId="{C5F341FF-472E-4167-9E3D-B2BBC7442440}" type="pres">
      <dgm:prSet presAssocID="{D3630EC4-6CAF-4D9E-8428-0B4B7828D991}" presName="tx1" presStyleLbl="revTx" presStyleIdx="0" presStyleCnt="10"/>
      <dgm:spPr/>
    </dgm:pt>
    <dgm:pt modelId="{96B4EEBD-1123-4A23-BC21-133B763987ED}" type="pres">
      <dgm:prSet presAssocID="{D3630EC4-6CAF-4D9E-8428-0B4B7828D991}" presName="vert1" presStyleCnt="0"/>
      <dgm:spPr/>
    </dgm:pt>
    <dgm:pt modelId="{D3AE523E-3D94-4230-9056-6E534670217B}" type="pres">
      <dgm:prSet presAssocID="{90911B21-9707-4E25-8175-3AA78DA68D3C}" presName="vertSpace2a" presStyleCnt="0"/>
      <dgm:spPr/>
    </dgm:pt>
    <dgm:pt modelId="{BCB52753-E0BE-4F71-81D2-0CFD9F0128D4}" type="pres">
      <dgm:prSet presAssocID="{90911B21-9707-4E25-8175-3AA78DA68D3C}" presName="horz2" presStyleCnt="0"/>
      <dgm:spPr/>
    </dgm:pt>
    <dgm:pt modelId="{CACC3343-BC13-4238-AA33-5D13840B5AA4}" type="pres">
      <dgm:prSet presAssocID="{90911B21-9707-4E25-8175-3AA78DA68D3C}" presName="horzSpace2" presStyleCnt="0"/>
      <dgm:spPr/>
    </dgm:pt>
    <dgm:pt modelId="{F79A7552-A1FB-47A1-99BE-8AFEC461DB40}" type="pres">
      <dgm:prSet presAssocID="{90911B21-9707-4E25-8175-3AA78DA68D3C}" presName="tx2" presStyleLbl="revTx" presStyleIdx="1" presStyleCnt="10" custScaleY="52035"/>
      <dgm:spPr/>
    </dgm:pt>
    <dgm:pt modelId="{B664A2DF-23E6-4DAA-A030-4A39530E0CE1}" type="pres">
      <dgm:prSet presAssocID="{90911B21-9707-4E25-8175-3AA78DA68D3C}" presName="vert2" presStyleCnt="0"/>
      <dgm:spPr/>
    </dgm:pt>
    <dgm:pt modelId="{2E6C757E-B100-483B-B24A-419EC58666EB}" type="pres">
      <dgm:prSet presAssocID="{90911B21-9707-4E25-8175-3AA78DA68D3C}" presName="thinLine2b" presStyleLbl="callout" presStyleIdx="0" presStyleCnt="9"/>
      <dgm:spPr/>
    </dgm:pt>
    <dgm:pt modelId="{BAA22E52-196A-43D1-AB49-27D811B572A1}" type="pres">
      <dgm:prSet presAssocID="{90911B21-9707-4E25-8175-3AA78DA68D3C}" presName="vertSpace2b" presStyleCnt="0"/>
      <dgm:spPr/>
    </dgm:pt>
    <dgm:pt modelId="{8F3E764F-2D82-47FE-86BD-CDE5B4C0EDF3}" type="pres">
      <dgm:prSet presAssocID="{EC5242EE-E9E8-44FE-A949-77A443259DB5}" presName="horz2" presStyleCnt="0"/>
      <dgm:spPr/>
    </dgm:pt>
    <dgm:pt modelId="{813E1487-13B7-40A7-A0DF-A96C9525269E}" type="pres">
      <dgm:prSet presAssocID="{EC5242EE-E9E8-44FE-A949-77A443259DB5}" presName="horzSpace2" presStyleCnt="0"/>
      <dgm:spPr/>
    </dgm:pt>
    <dgm:pt modelId="{745C8C54-E874-4732-95DC-508DB815DD17}" type="pres">
      <dgm:prSet presAssocID="{EC5242EE-E9E8-44FE-A949-77A443259DB5}" presName="tx2" presStyleLbl="revTx" presStyleIdx="2" presStyleCnt="10" custScaleY="38814"/>
      <dgm:spPr/>
    </dgm:pt>
    <dgm:pt modelId="{A8479F29-C580-4C5D-892A-822F0676B6F2}" type="pres">
      <dgm:prSet presAssocID="{EC5242EE-E9E8-44FE-A949-77A443259DB5}" presName="vert2" presStyleCnt="0"/>
      <dgm:spPr/>
    </dgm:pt>
    <dgm:pt modelId="{CEC6CC4F-A6F8-495D-BE3E-FCC3CED14539}" type="pres">
      <dgm:prSet presAssocID="{EC5242EE-E9E8-44FE-A949-77A443259DB5}" presName="thinLine2b" presStyleLbl="callout" presStyleIdx="1" presStyleCnt="9"/>
      <dgm:spPr/>
    </dgm:pt>
    <dgm:pt modelId="{CE480F83-95C6-41DA-9B5A-DE10B504C1D9}" type="pres">
      <dgm:prSet presAssocID="{EC5242EE-E9E8-44FE-A949-77A443259DB5}" presName="vertSpace2b" presStyleCnt="0"/>
      <dgm:spPr/>
    </dgm:pt>
    <dgm:pt modelId="{0277C25A-F0FC-4FE5-BEE3-A5BF1D94ADDE}" type="pres">
      <dgm:prSet presAssocID="{B7CB6E64-002C-4A73-AF92-4304BAF50292}" presName="horz2" presStyleCnt="0"/>
      <dgm:spPr/>
    </dgm:pt>
    <dgm:pt modelId="{66C0039F-1B26-4D0C-8345-B77FF34B8E47}" type="pres">
      <dgm:prSet presAssocID="{B7CB6E64-002C-4A73-AF92-4304BAF50292}" presName="horzSpace2" presStyleCnt="0"/>
      <dgm:spPr/>
    </dgm:pt>
    <dgm:pt modelId="{4FD1886F-074B-46D2-960B-81C432049916}" type="pres">
      <dgm:prSet presAssocID="{B7CB6E64-002C-4A73-AF92-4304BAF50292}" presName="tx2" presStyleLbl="revTx" presStyleIdx="3" presStyleCnt="10" custScaleY="32105"/>
      <dgm:spPr/>
    </dgm:pt>
    <dgm:pt modelId="{01591693-BB90-4CA2-8EE7-EE6A0D35DA6C}" type="pres">
      <dgm:prSet presAssocID="{B7CB6E64-002C-4A73-AF92-4304BAF50292}" presName="vert2" presStyleCnt="0"/>
      <dgm:spPr/>
    </dgm:pt>
    <dgm:pt modelId="{E7B376E5-D4C1-477B-AD2C-74640A6EE53F}" type="pres">
      <dgm:prSet presAssocID="{B7CB6E64-002C-4A73-AF92-4304BAF50292}" presName="thinLine2b" presStyleLbl="callout" presStyleIdx="2" presStyleCnt="9"/>
      <dgm:spPr/>
    </dgm:pt>
    <dgm:pt modelId="{4D9D4865-63A1-4662-B91C-AAF123A2F596}" type="pres">
      <dgm:prSet presAssocID="{B7CB6E64-002C-4A73-AF92-4304BAF50292}" presName="vertSpace2b" presStyleCnt="0"/>
      <dgm:spPr/>
    </dgm:pt>
    <dgm:pt modelId="{54ED783E-6ACC-4B1F-A07F-33313420E859}" type="pres">
      <dgm:prSet presAssocID="{7A0DADB7-2551-419D-B4EA-2528DD247CF6}" presName="horz2" presStyleCnt="0"/>
      <dgm:spPr/>
    </dgm:pt>
    <dgm:pt modelId="{83C49727-0735-4C16-AB8B-9C9F651A371A}" type="pres">
      <dgm:prSet presAssocID="{7A0DADB7-2551-419D-B4EA-2528DD247CF6}" presName="horzSpace2" presStyleCnt="0"/>
      <dgm:spPr/>
    </dgm:pt>
    <dgm:pt modelId="{71E3F55E-A3EE-4907-8CAE-96C40697AE91}" type="pres">
      <dgm:prSet presAssocID="{7A0DADB7-2551-419D-B4EA-2528DD247CF6}" presName="tx2" presStyleLbl="revTx" presStyleIdx="4" presStyleCnt="10" custScaleY="70505"/>
      <dgm:spPr/>
    </dgm:pt>
    <dgm:pt modelId="{5B30ED7D-8475-4864-A318-7567D2812505}" type="pres">
      <dgm:prSet presAssocID="{7A0DADB7-2551-419D-B4EA-2528DD247CF6}" presName="vert2" presStyleCnt="0"/>
      <dgm:spPr/>
    </dgm:pt>
    <dgm:pt modelId="{849AB148-8294-4697-B116-2CA1F06D76C6}" type="pres">
      <dgm:prSet presAssocID="{7A0DADB7-2551-419D-B4EA-2528DD247CF6}" presName="thinLine2b" presStyleLbl="callout" presStyleIdx="3" presStyleCnt="9"/>
      <dgm:spPr/>
    </dgm:pt>
    <dgm:pt modelId="{ADC4B31E-0A9B-4D39-9E6F-6BE3A80827C6}" type="pres">
      <dgm:prSet presAssocID="{7A0DADB7-2551-419D-B4EA-2528DD247CF6}" presName="vertSpace2b" presStyleCnt="0"/>
      <dgm:spPr/>
    </dgm:pt>
    <dgm:pt modelId="{D782E98B-C521-4B0C-B42B-73CF9E063229}" type="pres">
      <dgm:prSet presAssocID="{62FD7B32-1C11-48F5-AFD0-8E872F0AE738}" presName="horz2" presStyleCnt="0"/>
      <dgm:spPr/>
    </dgm:pt>
    <dgm:pt modelId="{573C2FF7-5EE6-41B1-915C-05D35C509B51}" type="pres">
      <dgm:prSet presAssocID="{62FD7B32-1C11-48F5-AFD0-8E872F0AE738}" presName="horzSpace2" presStyleCnt="0"/>
      <dgm:spPr/>
    </dgm:pt>
    <dgm:pt modelId="{5033C8A9-33EC-470B-B63F-E179DE5DED6C}" type="pres">
      <dgm:prSet presAssocID="{62FD7B32-1C11-48F5-AFD0-8E872F0AE738}" presName="tx2" presStyleLbl="revTx" presStyleIdx="5" presStyleCnt="10" custScaleY="39759"/>
      <dgm:spPr/>
    </dgm:pt>
    <dgm:pt modelId="{4C2E8C40-1BBF-4962-97A8-BE3987241D79}" type="pres">
      <dgm:prSet presAssocID="{62FD7B32-1C11-48F5-AFD0-8E872F0AE738}" presName="vert2" presStyleCnt="0"/>
      <dgm:spPr/>
    </dgm:pt>
    <dgm:pt modelId="{161D08FE-D776-4A0F-BCF1-237B99974627}" type="pres">
      <dgm:prSet presAssocID="{62FD7B32-1C11-48F5-AFD0-8E872F0AE738}" presName="thinLine2b" presStyleLbl="callout" presStyleIdx="4" presStyleCnt="9"/>
      <dgm:spPr/>
    </dgm:pt>
    <dgm:pt modelId="{92749EFC-F3EC-4AE5-AA7B-953BEE261F84}" type="pres">
      <dgm:prSet presAssocID="{62FD7B32-1C11-48F5-AFD0-8E872F0AE738}" presName="vertSpace2b" presStyleCnt="0"/>
      <dgm:spPr/>
    </dgm:pt>
    <dgm:pt modelId="{97500FF3-83E6-4527-9BC4-D4077C0F06A4}" type="pres">
      <dgm:prSet presAssocID="{5C4693F9-4907-4F20-955F-1E82DEBA1C08}" presName="horz2" presStyleCnt="0"/>
      <dgm:spPr/>
    </dgm:pt>
    <dgm:pt modelId="{D06DB673-604A-45FD-A5C9-1CB923474A91}" type="pres">
      <dgm:prSet presAssocID="{5C4693F9-4907-4F20-955F-1E82DEBA1C08}" presName="horzSpace2" presStyleCnt="0"/>
      <dgm:spPr/>
    </dgm:pt>
    <dgm:pt modelId="{8DD4CBDD-E95F-4382-BB5B-E24BDC2296CF}" type="pres">
      <dgm:prSet presAssocID="{5C4693F9-4907-4F20-955F-1E82DEBA1C08}" presName="tx2" presStyleLbl="revTx" presStyleIdx="6" presStyleCnt="10" custScaleY="70380"/>
      <dgm:spPr/>
    </dgm:pt>
    <dgm:pt modelId="{8D24D941-D7CC-4367-8A85-D62268F8DF9E}" type="pres">
      <dgm:prSet presAssocID="{5C4693F9-4907-4F20-955F-1E82DEBA1C08}" presName="vert2" presStyleCnt="0"/>
      <dgm:spPr/>
    </dgm:pt>
    <dgm:pt modelId="{AD4C1EDA-1AA2-4299-A1D7-6E32A3D7E765}" type="pres">
      <dgm:prSet presAssocID="{5C4693F9-4907-4F20-955F-1E82DEBA1C08}" presName="thinLine2b" presStyleLbl="callout" presStyleIdx="5" presStyleCnt="9"/>
      <dgm:spPr/>
    </dgm:pt>
    <dgm:pt modelId="{64FDBDF7-777F-4B3E-B067-D4F633ABFD77}" type="pres">
      <dgm:prSet presAssocID="{5C4693F9-4907-4F20-955F-1E82DEBA1C08}" presName="vertSpace2b" presStyleCnt="0"/>
      <dgm:spPr/>
    </dgm:pt>
    <dgm:pt modelId="{898B3F05-6705-4948-8745-32B90CCDD78D}" type="pres">
      <dgm:prSet presAssocID="{6608D49D-8CD6-4C23-9618-0E00BC60FB68}" presName="horz2" presStyleCnt="0"/>
      <dgm:spPr/>
    </dgm:pt>
    <dgm:pt modelId="{890D8087-9179-4A4F-9EB4-79096FEFFC7C}" type="pres">
      <dgm:prSet presAssocID="{6608D49D-8CD6-4C23-9618-0E00BC60FB68}" presName="horzSpace2" presStyleCnt="0"/>
      <dgm:spPr/>
    </dgm:pt>
    <dgm:pt modelId="{6180F152-C47C-4650-8CBF-2C11DA0573E1}" type="pres">
      <dgm:prSet presAssocID="{6608D49D-8CD6-4C23-9618-0E00BC60FB68}" presName="tx2" presStyleLbl="revTx" presStyleIdx="7" presStyleCnt="10" custScaleY="44170"/>
      <dgm:spPr/>
    </dgm:pt>
    <dgm:pt modelId="{A0E441CD-5813-44F5-A180-33DE7CD0F379}" type="pres">
      <dgm:prSet presAssocID="{6608D49D-8CD6-4C23-9618-0E00BC60FB68}" presName="vert2" presStyleCnt="0"/>
      <dgm:spPr/>
    </dgm:pt>
    <dgm:pt modelId="{6F2714EB-E35E-4041-972C-EC55E291699F}" type="pres">
      <dgm:prSet presAssocID="{6608D49D-8CD6-4C23-9618-0E00BC60FB68}" presName="thinLine2b" presStyleLbl="callout" presStyleIdx="6" presStyleCnt="9" custLinFactY="73221" custLinFactNeighborX="0" custLinFactNeighborY="100000"/>
      <dgm:spPr/>
    </dgm:pt>
    <dgm:pt modelId="{AA43BCD6-B4C9-4450-9182-C5A25A2333B1}" type="pres">
      <dgm:prSet presAssocID="{6608D49D-8CD6-4C23-9618-0E00BC60FB68}" presName="vertSpace2b" presStyleCnt="0"/>
      <dgm:spPr/>
    </dgm:pt>
    <dgm:pt modelId="{0C2DB3AF-6DCC-49B8-9693-6B891D68548B}" type="pres">
      <dgm:prSet presAssocID="{F4D6872B-382D-40DA-8B0A-0AA6C53EF616}" presName="horz2" presStyleCnt="0"/>
      <dgm:spPr/>
    </dgm:pt>
    <dgm:pt modelId="{52219FEB-E945-4E23-838B-31E943B05BE0}" type="pres">
      <dgm:prSet presAssocID="{F4D6872B-382D-40DA-8B0A-0AA6C53EF616}" presName="horzSpace2" presStyleCnt="0"/>
      <dgm:spPr/>
    </dgm:pt>
    <dgm:pt modelId="{62F32846-EA33-474A-BE28-9342574A5760}" type="pres">
      <dgm:prSet presAssocID="{F4D6872B-382D-40DA-8B0A-0AA6C53EF616}" presName="tx2" presStyleLbl="revTx" presStyleIdx="8" presStyleCnt="10" custScaleY="33159"/>
      <dgm:spPr/>
    </dgm:pt>
    <dgm:pt modelId="{2A2D1E84-D4A8-453C-81B2-97E182DA75DA}" type="pres">
      <dgm:prSet presAssocID="{F4D6872B-382D-40DA-8B0A-0AA6C53EF616}" presName="vert2" presStyleCnt="0"/>
      <dgm:spPr/>
    </dgm:pt>
    <dgm:pt modelId="{0AFC1136-B06F-421E-8E81-D62A1E0F4BAC}" type="pres">
      <dgm:prSet presAssocID="{F4D6872B-382D-40DA-8B0A-0AA6C53EF616}" presName="thinLine2b" presStyleLbl="callout" presStyleIdx="7" presStyleCnt="9"/>
      <dgm:spPr/>
    </dgm:pt>
    <dgm:pt modelId="{93B6232A-D2A6-4DCF-A1AC-32EDA2FF53A8}" type="pres">
      <dgm:prSet presAssocID="{F4D6872B-382D-40DA-8B0A-0AA6C53EF616}" presName="vertSpace2b" presStyleCnt="0"/>
      <dgm:spPr/>
    </dgm:pt>
    <dgm:pt modelId="{578A17E3-F8B9-4311-A9E0-FBF0832469E7}" type="pres">
      <dgm:prSet presAssocID="{A15C12AB-7A51-4904-A022-5208864E0C2C}" presName="horz2" presStyleCnt="0"/>
      <dgm:spPr/>
    </dgm:pt>
    <dgm:pt modelId="{5B7F5437-924F-42A2-AF32-6F09947C5DED}" type="pres">
      <dgm:prSet presAssocID="{A15C12AB-7A51-4904-A022-5208864E0C2C}" presName="horzSpace2" presStyleCnt="0"/>
      <dgm:spPr/>
    </dgm:pt>
    <dgm:pt modelId="{D9447BF0-7C61-4DD1-850C-3C89B5FD68BF}" type="pres">
      <dgm:prSet presAssocID="{A15C12AB-7A51-4904-A022-5208864E0C2C}" presName="tx2" presStyleLbl="revTx" presStyleIdx="9" presStyleCnt="10" custScaleY="44475"/>
      <dgm:spPr/>
    </dgm:pt>
    <dgm:pt modelId="{8A4CF3F5-625A-41BD-87BE-93857B5ADFD5}" type="pres">
      <dgm:prSet presAssocID="{A15C12AB-7A51-4904-A022-5208864E0C2C}" presName="vert2" presStyleCnt="0"/>
      <dgm:spPr/>
    </dgm:pt>
    <dgm:pt modelId="{B904F4C4-8089-4AB3-BE8F-CBD635EE300B}" type="pres">
      <dgm:prSet presAssocID="{A15C12AB-7A51-4904-A022-5208864E0C2C}" presName="thinLine2b" presStyleLbl="callout" presStyleIdx="8" presStyleCnt="9" custLinFactY="20499" custLinFactNeighborX="0" custLinFactNeighborY="100000"/>
      <dgm:spPr/>
    </dgm:pt>
    <dgm:pt modelId="{571186C1-7E77-4609-848A-A5887DB97222}" type="pres">
      <dgm:prSet presAssocID="{A15C12AB-7A51-4904-A022-5208864E0C2C}" presName="vertSpace2b" presStyleCnt="0"/>
      <dgm:spPr/>
    </dgm:pt>
  </dgm:ptLst>
  <dgm:cxnLst>
    <dgm:cxn modelId="{BB3C8E04-13A8-42D8-A8D3-0A191457A77B}" type="presOf" srcId="{7A0DADB7-2551-419D-B4EA-2528DD247CF6}" destId="{71E3F55E-A3EE-4907-8CAE-96C40697AE91}" srcOrd="0" destOrd="0" presId="urn:microsoft.com/office/officeart/2008/layout/LinedList"/>
    <dgm:cxn modelId="{DAE8BA1C-ADBE-4AE6-8248-506788D46062}" type="presOf" srcId="{90911B21-9707-4E25-8175-3AA78DA68D3C}" destId="{F79A7552-A1FB-47A1-99BE-8AFEC461DB40}" srcOrd="0" destOrd="0" presId="urn:microsoft.com/office/officeart/2008/layout/LinedList"/>
    <dgm:cxn modelId="{BB1A3D22-24BB-4438-8D80-CFFFAC52BA73}" type="presOf" srcId="{5C4693F9-4907-4F20-955F-1E82DEBA1C08}" destId="{8DD4CBDD-E95F-4382-BB5B-E24BDC2296CF}" srcOrd="0" destOrd="0" presId="urn:microsoft.com/office/officeart/2008/layout/LinedList"/>
    <dgm:cxn modelId="{4AD1822F-CCE4-45F1-9A1E-4D73D23736FD}" type="presOf" srcId="{B7CB6E64-002C-4A73-AF92-4304BAF50292}" destId="{4FD1886F-074B-46D2-960B-81C432049916}" srcOrd="0" destOrd="0" presId="urn:microsoft.com/office/officeart/2008/layout/LinedList"/>
    <dgm:cxn modelId="{01C88737-E6E2-4E5B-82CB-43D4BB4D69BE}" type="presOf" srcId="{D3630EC4-6CAF-4D9E-8428-0B4B7828D991}" destId="{C5F341FF-472E-4167-9E3D-B2BBC7442440}" srcOrd="0" destOrd="0" presId="urn:microsoft.com/office/officeart/2008/layout/LinedList"/>
    <dgm:cxn modelId="{4EDAD15E-FB1A-4A83-86E7-61A83763096A}" type="presOf" srcId="{6608D49D-8CD6-4C23-9618-0E00BC60FB68}" destId="{6180F152-C47C-4650-8CBF-2C11DA0573E1}" srcOrd="0" destOrd="0" presId="urn:microsoft.com/office/officeart/2008/layout/LinedList"/>
    <dgm:cxn modelId="{E34BF35F-F151-47C5-890D-B52CA0175F66}" srcId="{D3630EC4-6CAF-4D9E-8428-0B4B7828D991}" destId="{5C4693F9-4907-4F20-955F-1E82DEBA1C08}" srcOrd="5" destOrd="0" parTransId="{B10CA966-102C-452E-B061-98D430B4F88A}" sibTransId="{A68C2CB2-9727-4345-B110-E5FE3A9AE1FA}"/>
    <dgm:cxn modelId="{65BC594A-63CA-44F2-986B-B171E498F10A}" srcId="{D3630EC4-6CAF-4D9E-8428-0B4B7828D991}" destId="{F4D6872B-382D-40DA-8B0A-0AA6C53EF616}" srcOrd="7" destOrd="0" parTransId="{F4B03D15-AB32-41DF-8DB2-79CC9696CA80}" sibTransId="{DCF88AB2-410E-41A8-B2D7-B8E8DF9CEA6A}"/>
    <dgm:cxn modelId="{28CCCE6E-D213-4841-B186-B53816B41759}" srcId="{D3630EC4-6CAF-4D9E-8428-0B4B7828D991}" destId="{A15C12AB-7A51-4904-A022-5208864E0C2C}" srcOrd="8" destOrd="0" parTransId="{AA08F4F6-9CC5-4554-B350-D1C5B0643810}" sibTransId="{7D30BA00-3E67-4F62-A06A-D0A56FF1F42C}"/>
    <dgm:cxn modelId="{58656E6F-E931-4A32-B8E4-6438F3E0FE0D}" srcId="{57A9BEDA-C089-4744-8C33-144312C02D8E}" destId="{D3630EC4-6CAF-4D9E-8428-0B4B7828D991}" srcOrd="0" destOrd="0" parTransId="{CDBD9A09-788B-4238-AD5F-0D3626A171EA}" sibTransId="{2793DC75-0F5A-45CE-9478-2F6A5BFC514F}"/>
    <dgm:cxn modelId="{A49D9776-3AF0-4375-887F-C1FAE8785497}" type="presOf" srcId="{62FD7B32-1C11-48F5-AFD0-8E872F0AE738}" destId="{5033C8A9-33EC-470B-B63F-E179DE5DED6C}" srcOrd="0" destOrd="0" presId="urn:microsoft.com/office/officeart/2008/layout/LinedList"/>
    <dgm:cxn modelId="{9BF1DA78-9A83-4BEF-ACAA-E73046FD221D}" srcId="{D3630EC4-6CAF-4D9E-8428-0B4B7828D991}" destId="{6608D49D-8CD6-4C23-9618-0E00BC60FB68}" srcOrd="6" destOrd="0" parTransId="{96B61725-74CF-40EF-80A5-5323250DAB64}" sibTransId="{3C923436-F24F-43CC-8E47-146907DA9922}"/>
    <dgm:cxn modelId="{D5983DA8-D311-448E-8FED-96534C3DE219}" type="presOf" srcId="{57A9BEDA-C089-4744-8C33-144312C02D8E}" destId="{564DF59B-97E6-43C8-9272-76A78ADE9563}" srcOrd="0" destOrd="0" presId="urn:microsoft.com/office/officeart/2008/layout/LinedList"/>
    <dgm:cxn modelId="{3E492AB0-D829-4755-B433-05E7BD37A989}" srcId="{D3630EC4-6CAF-4D9E-8428-0B4B7828D991}" destId="{B7CB6E64-002C-4A73-AF92-4304BAF50292}" srcOrd="2" destOrd="0" parTransId="{66FC1D8E-FCE2-4FBF-83FC-D333A0806884}" sibTransId="{A4BD67B3-3200-46B7-B506-C595B8D168DE}"/>
    <dgm:cxn modelId="{A7400DC4-86C3-4383-81D4-874FB1F72883}" srcId="{D3630EC4-6CAF-4D9E-8428-0B4B7828D991}" destId="{7A0DADB7-2551-419D-B4EA-2528DD247CF6}" srcOrd="3" destOrd="0" parTransId="{A0CB2C84-0A73-4CC5-B20A-08D265AD6D46}" sibTransId="{3002B578-B02B-4CD4-AF6A-97D61FA28953}"/>
    <dgm:cxn modelId="{1656CCC4-D806-43DC-8D05-9D8F96285B86}" srcId="{D3630EC4-6CAF-4D9E-8428-0B4B7828D991}" destId="{62FD7B32-1C11-48F5-AFD0-8E872F0AE738}" srcOrd="4" destOrd="0" parTransId="{26A0D78F-9AD1-4BC4-9F97-2ADB3BA73590}" sibTransId="{1D2BFF09-B065-4CA4-8DD3-D5B565BD7AA6}"/>
    <dgm:cxn modelId="{D893A4C9-BE69-4518-8F27-5DADBE9814B6}" srcId="{D3630EC4-6CAF-4D9E-8428-0B4B7828D991}" destId="{90911B21-9707-4E25-8175-3AA78DA68D3C}" srcOrd="0" destOrd="0" parTransId="{68F31382-2E55-400A-AC4D-34673C8F2DD7}" sibTransId="{293BA404-82BC-4F73-947D-428C97EEE310}"/>
    <dgm:cxn modelId="{F7445ED0-DAB3-4DE1-9FDD-51BA51C4C35F}" srcId="{D3630EC4-6CAF-4D9E-8428-0B4B7828D991}" destId="{EC5242EE-E9E8-44FE-A949-77A443259DB5}" srcOrd="1" destOrd="0" parTransId="{CF6321B0-6131-4805-A5B9-1C5DECACAEB4}" sibTransId="{3FBF21EB-6A56-4609-AC10-2A69365CC67C}"/>
    <dgm:cxn modelId="{845007DD-5E9C-41DB-B0BD-470CAFDD1A75}" type="presOf" srcId="{F4D6872B-382D-40DA-8B0A-0AA6C53EF616}" destId="{62F32846-EA33-474A-BE28-9342574A5760}" srcOrd="0" destOrd="0" presId="urn:microsoft.com/office/officeart/2008/layout/LinedList"/>
    <dgm:cxn modelId="{70A4E1E2-1361-480A-A11C-B8E746978638}" type="presOf" srcId="{A15C12AB-7A51-4904-A022-5208864E0C2C}" destId="{D9447BF0-7C61-4DD1-850C-3C89B5FD68BF}" srcOrd="0" destOrd="0" presId="urn:microsoft.com/office/officeart/2008/layout/LinedList"/>
    <dgm:cxn modelId="{204F4DFF-64A7-4055-B9D5-CA333C6D7368}" type="presOf" srcId="{EC5242EE-E9E8-44FE-A949-77A443259DB5}" destId="{745C8C54-E874-4732-95DC-508DB815DD17}" srcOrd="0" destOrd="0" presId="urn:microsoft.com/office/officeart/2008/layout/LinedList"/>
    <dgm:cxn modelId="{105338D5-ABBD-4268-84B4-296CE951CAB9}" type="presParOf" srcId="{564DF59B-97E6-43C8-9272-76A78ADE9563}" destId="{E23460E9-2186-4967-8662-625CBC1EFFF6}" srcOrd="0" destOrd="0" presId="urn:microsoft.com/office/officeart/2008/layout/LinedList"/>
    <dgm:cxn modelId="{9A0EC3CA-1304-4DA2-9F43-A3A0AD16FABD}" type="presParOf" srcId="{564DF59B-97E6-43C8-9272-76A78ADE9563}" destId="{05AE5275-95B2-45D5-9885-E695F2B40414}" srcOrd="1" destOrd="0" presId="urn:microsoft.com/office/officeart/2008/layout/LinedList"/>
    <dgm:cxn modelId="{24AEB06F-3F27-453D-9910-5B42C7D384F3}" type="presParOf" srcId="{05AE5275-95B2-45D5-9885-E695F2B40414}" destId="{C5F341FF-472E-4167-9E3D-B2BBC7442440}" srcOrd="0" destOrd="0" presId="urn:microsoft.com/office/officeart/2008/layout/LinedList"/>
    <dgm:cxn modelId="{FC706AFF-76C1-4CEA-ADC1-44043171C9FD}" type="presParOf" srcId="{05AE5275-95B2-45D5-9885-E695F2B40414}" destId="{96B4EEBD-1123-4A23-BC21-133B763987ED}" srcOrd="1" destOrd="0" presId="urn:microsoft.com/office/officeart/2008/layout/LinedList"/>
    <dgm:cxn modelId="{A8B61668-892D-492F-9A58-9AA8D23C5020}" type="presParOf" srcId="{96B4EEBD-1123-4A23-BC21-133B763987ED}" destId="{D3AE523E-3D94-4230-9056-6E534670217B}" srcOrd="0" destOrd="0" presId="urn:microsoft.com/office/officeart/2008/layout/LinedList"/>
    <dgm:cxn modelId="{CC2550D0-8C67-4200-847D-A34EC672D471}" type="presParOf" srcId="{96B4EEBD-1123-4A23-BC21-133B763987ED}" destId="{BCB52753-E0BE-4F71-81D2-0CFD9F0128D4}" srcOrd="1" destOrd="0" presId="urn:microsoft.com/office/officeart/2008/layout/LinedList"/>
    <dgm:cxn modelId="{9636D819-C7B5-43DD-965B-3E511B075CC8}" type="presParOf" srcId="{BCB52753-E0BE-4F71-81D2-0CFD9F0128D4}" destId="{CACC3343-BC13-4238-AA33-5D13840B5AA4}" srcOrd="0" destOrd="0" presId="urn:microsoft.com/office/officeart/2008/layout/LinedList"/>
    <dgm:cxn modelId="{C4479F38-D3F9-4840-B8F1-1D4352A68A3A}" type="presParOf" srcId="{BCB52753-E0BE-4F71-81D2-0CFD9F0128D4}" destId="{F79A7552-A1FB-47A1-99BE-8AFEC461DB40}" srcOrd="1" destOrd="0" presId="urn:microsoft.com/office/officeart/2008/layout/LinedList"/>
    <dgm:cxn modelId="{D5F1DBBD-B3A6-41BA-BC1A-9EA94F054519}" type="presParOf" srcId="{BCB52753-E0BE-4F71-81D2-0CFD9F0128D4}" destId="{B664A2DF-23E6-4DAA-A030-4A39530E0CE1}" srcOrd="2" destOrd="0" presId="urn:microsoft.com/office/officeart/2008/layout/LinedList"/>
    <dgm:cxn modelId="{BC883B8D-3725-45DE-A26B-DF3D49321FF1}" type="presParOf" srcId="{96B4EEBD-1123-4A23-BC21-133B763987ED}" destId="{2E6C757E-B100-483B-B24A-419EC58666EB}" srcOrd="2" destOrd="0" presId="urn:microsoft.com/office/officeart/2008/layout/LinedList"/>
    <dgm:cxn modelId="{46F204CB-F0B1-4CCD-BA09-F7C5F7F3F8FA}" type="presParOf" srcId="{96B4EEBD-1123-4A23-BC21-133B763987ED}" destId="{BAA22E52-196A-43D1-AB49-27D811B572A1}" srcOrd="3" destOrd="0" presId="urn:microsoft.com/office/officeart/2008/layout/LinedList"/>
    <dgm:cxn modelId="{68371ABC-8D3B-48D6-9226-F66B7BC3B131}" type="presParOf" srcId="{96B4EEBD-1123-4A23-BC21-133B763987ED}" destId="{8F3E764F-2D82-47FE-86BD-CDE5B4C0EDF3}" srcOrd="4" destOrd="0" presId="urn:microsoft.com/office/officeart/2008/layout/LinedList"/>
    <dgm:cxn modelId="{991BA503-6218-4EE3-A0F5-371C41D46E9D}" type="presParOf" srcId="{8F3E764F-2D82-47FE-86BD-CDE5B4C0EDF3}" destId="{813E1487-13B7-40A7-A0DF-A96C9525269E}" srcOrd="0" destOrd="0" presId="urn:microsoft.com/office/officeart/2008/layout/LinedList"/>
    <dgm:cxn modelId="{27C64130-CAA6-43C6-9528-6E48DDD5B087}" type="presParOf" srcId="{8F3E764F-2D82-47FE-86BD-CDE5B4C0EDF3}" destId="{745C8C54-E874-4732-95DC-508DB815DD17}" srcOrd="1" destOrd="0" presId="urn:microsoft.com/office/officeart/2008/layout/LinedList"/>
    <dgm:cxn modelId="{6794A4F3-8F4F-4F06-BE92-7DC539B6D042}" type="presParOf" srcId="{8F3E764F-2D82-47FE-86BD-CDE5B4C0EDF3}" destId="{A8479F29-C580-4C5D-892A-822F0676B6F2}" srcOrd="2" destOrd="0" presId="urn:microsoft.com/office/officeart/2008/layout/LinedList"/>
    <dgm:cxn modelId="{62072243-B660-4146-81AC-97D0B4B1223F}" type="presParOf" srcId="{96B4EEBD-1123-4A23-BC21-133B763987ED}" destId="{CEC6CC4F-A6F8-495D-BE3E-FCC3CED14539}" srcOrd="5" destOrd="0" presId="urn:microsoft.com/office/officeart/2008/layout/LinedList"/>
    <dgm:cxn modelId="{CB3E4037-EA0D-4DE3-B913-EE81D53220E2}" type="presParOf" srcId="{96B4EEBD-1123-4A23-BC21-133B763987ED}" destId="{CE480F83-95C6-41DA-9B5A-DE10B504C1D9}" srcOrd="6" destOrd="0" presId="urn:microsoft.com/office/officeart/2008/layout/LinedList"/>
    <dgm:cxn modelId="{339D3714-A6D3-469E-B916-5E6C9E23E2AE}" type="presParOf" srcId="{96B4EEBD-1123-4A23-BC21-133B763987ED}" destId="{0277C25A-F0FC-4FE5-BEE3-A5BF1D94ADDE}" srcOrd="7" destOrd="0" presId="urn:microsoft.com/office/officeart/2008/layout/LinedList"/>
    <dgm:cxn modelId="{9615C37E-E0B2-462F-B973-6CD6BFA8EC99}" type="presParOf" srcId="{0277C25A-F0FC-4FE5-BEE3-A5BF1D94ADDE}" destId="{66C0039F-1B26-4D0C-8345-B77FF34B8E47}" srcOrd="0" destOrd="0" presId="urn:microsoft.com/office/officeart/2008/layout/LinedList"/>
    <dgm:cxn modelId="{8FC59623-740C-4872-AD43-BDD061CBC4B5}" type="presParOf" srcId="{0277C25A-F0FC-4FE5-BEE3-A5BF1D94ADDE}" destId="{4FD1886F-074B-46D2-960B-81C432049916}" srcOrd="1" destOrd="0" presId="urn:microsoft.com/office/officeart/2008/layout/LinedList"/>
    <dgm:cxn modelId="{428A5524-FE1E-4684-B025-34D5F9C0127D}" type="presParOf" srcId="{0277C25A-F0FC-4FE5-BEE3-A5BF1D94ADDE}" destId="{01591693-BB90-4CA2-8EE7-EE6A0D35DA6C}" srcOrd="2" destOrd="0" presId="urn:microsoft.com/office/officeart/2008/layout/LinedList"/>
    <dgm:cxn modelId="{FDBA2E68-2299-4810-81E7-00B0AA8C400C}" type="presParOf" srcId="{96B4EEBD-1123-4A23-BC21-133B763987ED}" destId="{E7B376E5-D4C1-477B-AD2C-74640A6EE53F}" srcOrd="8" destOrd="0" presId="urn:microsoft.com/office/officeart/2008/layout/LinedList"/>
    <dgm:cxn modelId="{87B95D2A-2092-471F-9128-5462D4C395DD}" type="presParOf" srcId="{96B4EEBD-1123-4A23-BC21-133B763987ED}" destId="{4D9D4865-63A1-4662-B91C-AAF123A2F596}" srcOrd="9" destOrd="0" presId="urn:microsoft.com/office/officeart/2008/layout/LinedList"/>
    <dgm:cxn modelId="{09D171B5-1539-4FD8-B821-7B55E88D807B}" type="presParOf" srcId="{96B4EEBD-1123-4A23-BC21-133B763987ED}" destId="{54ED783E-6ACC-4B1F-A07F-33313420E859}" srcOrd="10" destOrd="0" presId="urn:microsoft.com/office/officeart/2008/layout/LinedList"/>
    <dgm:cxn modelId="{567B9B15-CA99-4C6F-A692-2B4D3CF7FAD0}" type="presParOf" srcId="{54ED783E-6ACC-4B1F-A07F-33313420E859}" destId="{83C49727-0735-4C16-AB8B-9C9F651A371A}" srcOrd="0" destOrd="0" presId="urn:microsoft.com/office/officeart/2008/layout/LinedList"/>
    <dgm:cxn modelId="{5F741816-18EC-4D0A-AD30-44F5AD6A4217}" type="presParOf" srcId="{54ED783E-6ACC-4B1F-A07F-33313420E859}" destId="{71E3F55E-A3EE-4907-8CAE-96C40697AE91}" srcOrd="1" destOrd="0" presId="urn:microsoft.com/office/officeart/2008/layout/LinedList"/>
    <dgm:cxn modelId="{324EF473-788E-4AC8-A7B2-45C34A2529C5}" type="presParOf" srcId="{54ED783E-6ACC-4B1F-A07F-33313420E859}" destId="{5B30ED7D-8475-4864-A318-7567D2812505}" srcOrd="2" destOrd="0" presId="urn:microsoft.com/office/officeart/2008/layout/LinedList"/>
    <dgm:cxn modelId="{6A3AEB5D-0F19-4F50-8D20-4CF734CE8F70}" type="presParOf" srcId="{96B4EEBD-1123-4A23-BC21-133B763987ED}" destId="{849AB148-8294-4697-B116-2CA1F06D76C6}" srcOrd="11" destOrd="0" presId="urn:microsoft.com/office/officeart/2008/layout/LinedList"/>
    <dgm:cxn modelId="{1D7E27D6-EBD5-4FFC-8593-E548780EA2AB}" type="presParOf" srcId="{96B4EEBD-1123-4A23-BC21-133B763987ED}" destId="{ADC4B31E-0A9B-4D39-9E6F-6BE3A80827C6}" srcOrd="12" destOrd="0" presId="urn:microsoft.com/office/officeart/2008/layout/LinedList"/>
    <dgm:cxn modelId="{B527FA07-FE1B-4CE6-BA3C-8D8C3B1C3662}" type="presParOf" srcId="{96B4EEBD-1123-4A23-BC21-133B763987ED}" destId="{D782E98B-C521-4B0C-B42B-73CF9E063229}" srcOrd="13" destOrd="0" presId="urn:microsoft.com/office/officeart/2008/layout/LinedList"/>
    <dgm:cxn modelId="{4B46EC8C-A802-4D8C-ABAD-AC38FEC72336}" type="presParOf" srcId="{D782E98B-C521-4B0C-B42B-73CF9E063229}" destId="{573C2FF7-5EE6-41B1-915C-05D35C509B51}" srcOrd="0" destOrd="0" presId="urn:microsoft.com/office/officeart/2008/layout/LinedList"/>
    <dgm:cxn modelId="{795DF428-E736-4C36-AB39-DC76061CD97B}" type="presParOf" srcId="{D782E98B-C521-4B0C-B42B-73CF9E063229}" destId="{5033C8A9-33EC-470B-B63F-E179DE5DED6C}" srcOrd="1" destOrd="0" presId="urn:microsoft.com/office/officeart/2008/layout/LinedList"/>
    <dgm:cxn modelId="{B2CEEF3E-577A-431A-A0EE-7B9231D4B38E}" type="presParOf" srcId="{D782E98B-C521-4B0C-B42B-73CF9E063229}" destId="{4C2E8C40-1BBF-4962-97A8-BE3987241D79}" srcOrd="2" destOrd="0" presId="urn:microsoft.com/office/officeart/2008/layout/LinedList"/>
    <dgm:cxn modelId="{DEAE2C15-D77B-4FBC-A6E4-F39F4CE94E76}" type="presParOf" srcId="{96B4EEBD-1123-4A23-BC21-133B763987ED}" destId="{161D08FE-D776-4A0F-BCF1-237B99974627}" srcOrd="14" destOrd="0" presId="urn:microsoft.com/office/officeart/2008/layout/LinedList"/>
    <dgm:cxn modelId="{C7271F7C-655B-4336-8B46-DA6FE0D82B58}" type="presParOf" srcId="{96B4EEBD-1123-4A23-BC21-133B763987ED}" destId="{92749EFC-F3EC-4AE5-AA7B-953BEE261F84}" srcOrd="15" destOrd="0" presId="urn:microsoft.com/office/officeart/2008/layout/LinedList"/>
    <dgm:cxn modelId="{2E65B95A-2BD4-4CB9-81B1-924D97A249E4}" type="presParOf" srcId="{96B4EEBD-1123-4A23-BC21-133B763987ED}" destId="{97500FF3-83E6-4527-9BC4-D4077C0F06A4}" srcOrd="16" destOrd="0" presId="urn:microsoft.com/office/officeart/2008/layout/LinedList"/>
    <dgm:cxn modelId="{5F6685BA-EDEA-4E9C-93A3-91A825203745}" type="presParOf" srcId="{97500FF3-83E6-4527-9BC4-D4077C0F06A4}" destId="{D06DB673-604A-45FD-A5C9-1CB923474A91}" srcOrd="0" destOrd="0" presId="urn:microsoft.com/office/officeart/2008/layout/LinedList"/>
    <dgm:cxn modelId="{25EBC5E4-4231-479C-B8AC-9C3F1D00B5B1}" type="presParOf" srcId="{97500FF3-83E6-4527-9BC4-D4077C0F06A4}" destId="{8DD4CBDD-E95F-4382-BB5B-E24BDC2296CF}" srcOrd="1" destOrd="0" presId="urn:microsoft.com/office/officeart/2008/layout/LinedList"/>
    <dgm:cxn modelId="{27EC5BAB-EEDE-483D-B503-02C93A2F0308}" type="presParOf" srcId="{97500FF3-83E6-4527-9BC4-D4077C0F06A4}" destId="{8D24D941-D7CC-4367-8A85-D62268F8DF9E}" srcOrd="2" destOrd="0" presId="urn:microsoft.com/office/officeart/2008/layout/LinedList"/>
    <dgm:cxn modelId="{2AE71A2E-B01D-49B4-8818-C7C0F97BEC36}" type="presParOf" srcId="{96B4EEBD-1123-4A23-BC21-133B763987ED}" destId="{AD4C1EDA-1AA2-4299-A1D7-6E32A3D7E765}" srcOrd="17" destOrd="0" presId="urn:microsoft.com/office/officeart/2008/layout/LinedList"/>
    <dgm:cxn modelId="{848B2B29-E310-4DFA-9B57-9D662549A0CE}" type="presParOf" srcId="{96B4EEBD-1123-4A23-BC21-133B763987ED}" destId="{64FDBDF7-777F-4B3E-B067-D4F633ABFD77}" srcOrd="18" destOrd="0" presId="urn:microsoft.com/office/officeart/2008/layout/LinedList"/>
    <dgm:cxn modelId="{807409B7-794C-44A8-B931-8099689DB2D5}" type="presParOf" srcId="{96B4EEBD-1123-4A23-BC21-133B763987ED}" destId="{898B3F05-6705-4948-8745-32B90CCDD78D}" srcOrd="19" destOrd="0" presId="urn:microsoft.com/office/officeart/2008/layout/LinedList"/>
    <dgm:cxn modelId="{FE159EB0-129F-4BC0-8E77-CF42DAAB435D}" type="presParOf" srcId="{898B3F05-6705-4948-8745-32B90CCDD78D}" destId="{890D8087-9179-4A4F-9EB4-79096FEFFC7C}" srcOrd="0" destOrd="0" presId="urn:microsoft.com/office/officeart/2008/layout/LinedList"/>
    <dgm:cxn modelId="{ABDA3B10-CE50-4C91-B6C6-7AF3104F5587}" type="presParOf" srcId="{898B3F05-6705-4948-8745-32B90CCDD78D}" destId="{6180F152-C47C-4650-8CBF-2C11DA0573E1}" srcOrd="1" destOrd="0" presId="urn:microsoft.com/office/officeart/2008/layout/LinedList"/>
    <dgm:cxn modelId="{CC74D2E2-FECC-4D27-A77C-929B24F36BDE}" type="presParOf" srcId="{898B3F05-6705-4948-8745-32B90CCDD78D}" destId="{A0E441CD-5813-44F5-A180-33DE7CD0F379}" srcOrd="2" destOrd="0" presId="urn:microsoft.com/office/officeart/2008/layout/LinedList"/>
    <dgm:cxn modelId="{A8551126-F0FE-40E5-808F-86AD93DA2CE2}" type="presParOf" srcId="{96B4EEBD-1123-4A23-BC21-133B763987ED}" destId="{6F2714EB-E35E-4041-972C-EC55E291699F}" srcOrd="20" destOrd="0" presId="urn:microsoft.com/office/officeart/2008/layout/LinedList"/>
    <dgm:cxn modelId="{115FC6B2-F367-4C91-8AB3-7F514EAF972D}" type="presParOf" srcId="{96B4EEBD-1123-4A23-BC21-133B763987ED}" destId="{AA43BCD6-B4C9-4450-9182-C5A25A2333B1}" srcOrd="21" destOrd="0" presId="urn:microsoft.com/office/officeart/2008/layout/LinedList"/>
    <dgm:cxn modelId="{9DC3D3FD-F2A0-4ABF-96CA-6BFD080D7A5F}" type="presParOf" srcId="{96B4EEBD-1123-4A23-BC21-133B763987ED}" destId="{0C2DB3AF-6DCC-49B8-9693-6B891D68548B}" srcOrd="22" destOrd="0" presId="urn:microsoft.com/office/officeart/2008/layout/LinedList"/>
    <dgm:cxn modelId="{C18CAF77-53F0-4C1B-BEBC-1EAD901E052D}" type="presParOf" srcId="{0C2DB3AF-6DCC-49B8-9693-6B891D68548B}" destId="{52219FEB-E945-4E23-838B-31E943B05BE0}" srcOrd="0" destOrd="0" presId="urn:microsoft.com/office/officeart/2008/layout/LinedList"/>
    <dgm:cxn modelId="{93FC066D-34D4-4ED9-B9D3-259087E4818C}" type="presParOf" srcId="{0C2DB3AF-6DCC-49B8-9693-6B891D68548B}" destId="{62F32846-EA33-474A-BE28-9342574A5760}" srcOrd="1" destOrd="0" presId="urn:microsoft.com/office/officeart/2008/layout/LinedList"/>
    <dgm:cxn modelId="{BBAF3B93-45D1-445F-B260-685F62D0129E}" type="presParOf" srcId="{0C2DB3AF-6DCC-49B8-9693-6B891D68548B}" destId="{2A2D1E84-D4A8-453C-81B2-97E182DA75DA}" srcOrd="2" destOrd="0" presId="urn:microsoft.com/office/officeart/2008/layout/LinedList"/>
    <dgm:cxn modelId="{8D43FED4-DD3F-4CDB-9182-C2F77BC3CA47}" type="presParOf" srcId="{96B4EEBD-1123-4A23-BC21-133B763987ED}" destId="{0AFC1136-B06F-421E-8E81-D62A1E0F4BAC}" srcOrd="23" destOrd="0" presId="urn:microsoft.com/office/officeart/2008/layout/LinedList"/>
    <dgm:cxn modelId="{CFF53B8A-E58C-4C36-8617-AE2C3916C791}" type="presParOf" srcId="{96B4EEBD-1123-4A23-BC21-133B763987ED}" destId="{93B6232A-D2A6-4DCF-A1AC-32EDA2FF53A8}" srcOrd="24" destOrd="0" presId="urn:microsoft.com/office/officeart/2008/layout/LinedList"/>
    <dgm:cxn modelId="{A58C014C-BDB1-4984-8C2A-28E7B6BCFF16}" type="presParOf" srcId="{96B4EEBD-1123-4A23-BC21-133B763987ED}" destId="{578A17E3-F8B9-4311-A9E0-FBF0832469E7}" srcOrd="25" destOrd="0" presId="urn:microsoft.com/office/officeart/2008/layout/LinedList"/>
    <dgm:cxn modelId="{9599BAB9-7F31-4FC3-B67A-8A9830E358AB}" type="presParOf" srcId="{578A17E3-F8B9-4311-A9E0-FBF0832469E7}" destId="{5B7F5437-924F-42A2-AF32-6F09947C5DED}" srcOrd="0" destOrd="0" presId="urn:microsoft.com/office/officeart/2008/layout/LinedList"/>
    <dgm:cxn modelId="{6977E831-200F-41B3-8B23-AC9CFDBF15D8}" type="presParOf" srcId="{578A17E3-F8B9-4311-A9E0-FBF0832469E7}" destId="{D9447BF0-7C61-4DD1-850C-3C89B5FD68BF}" srcOrd="1" destOrd="0" presId="urn:microsoft.com/office/officeart/2008/layout/LinedList"/>
    <dgm:cxn modelId="{61EA1FED-348D-450E-86F7-3CA03D2BFF45}" type="presParOf" srcId="{578A17E3-F8B9-4311-A9E0-FBF0832469E7}" destId="{8A4CF3F5-625A-41BD-87BE-93857B5ADFD5}" srcOrd="2" destOrd="0" presId="urn:microsoft.com/office/officeart/2008/layout/LinedList"/>
    <dgm:cxn modelId="{3D9AF0B5-F886-4232-8DA9-23C694F5D3D8}" type="presParOf" srcId="{96B4EEBD-1123-4A23-BC21-133B763987ED}" destId="{B904F4C4-8089-4AB3-BE8F-CBD635EE300B}" srcOrd="26" destOrd="0" presId="urn:microsoft.com/office/officeart/2008/layout/LinedList"/>
    <dgm:cxn modelId="{FED7FD39-30D9-4F5C-B671-E760E5DC2A45}" type="presParOf" srcId="{96B4EEBD-1123-4A23-BC21-133B763987ED}" destId="{571186C1-7E77-4609-848A-A5887DB97222}" srcOrd="27" destOrd="0" presId="urn:microsoft.com/office/officeart/2008/layout/LinedList"/>
  </dgm:cxnLst>
  <dgm:bg>
    <a:pattFill prst="pct5">
      <a:fgClr>
        <a:schemeClr val="accent3">
          <a:lumMod val="40000"/>
          <a:lumOff val="60000"/>
        </a:schemeClr>
      </a:fgClr>
      <a:bgClr>
        <a:schemeClr val="bg1"/>
      </a:bgClr>
    </a:pattFill>
  </dgm:bg>
  <dgm:whole>
    <a:ln w="4762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9BEDA-C089-4744-8C33-144312C02D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630EC4-6CAF-4D9E-8428-0B4B7828D991}">
      <dgm:prSet custT="1"/>
      <dgm:spPr/>
      <dgm:t>
        <a:bodyPr/>
        <a:lstStyle/>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endParaRPr lang="en-US" sz="2000" dirty="0">
            <a:latin typeface="Cambria" panose="02040503050406030204" pitchFamily="18" charset="0"/>
            <a:ea typeface="Cambria" panose="02040503050406030204" pitchFamily="18" charset="0"/>
          </a:endParaRPr>
        </a:p>
        <a:p>
          <a:pPr algn="ctr">
            <a:lnSpc>
              <a:spcPct val="150000"/>
            </a:lnSpc>
          </a:pPr>
          <a:r>
            <a:rPr lang="en-US" sz="2000" dirty="0">
              <a:latin typeface="Cambria" panose="02040503050406030204" pitchFamily="18" charset="0"/>
              <a:ea typeface="Cambria" panose="02040503050406030204" pitchFamily="18" charset="0"/>
            </a:rPr>
            <a:t>Brief History of Hadoop</a:t>
          </a:r>
        </a:p>
      </dgm:t>
    </dgm:pt>
    <dgm:pt modelId="{CDBD9A09-788B-4238-AD5F-0D3626A171EA}" type="parTrans" cxnId="{58656E6F-E931-4A32-B8E4-6438F3E0FE0D}">
      <dgm:prSet/>
      <dgm:spPr/>
      <dgm:t>
        <a:bodyPr/>
        <a:lstStyle/>
        <a:p>
          <a:pPr>
            <a:lnSpc>
              <a:spcPct val="150000"/>
            </a:lnSpc>
          </a:pPr>
          <a:endParaRPr lang="en-US"/>
        </a:p>
      </dgm:t>
    </dgm:pt>
    <dgm:pt modelId="{2793DC75-0F5A-45CE-9478-2F6A5BFC514F}" type="sibTrans" cxnId="{58656E6F-E931-4A32-B8E4-6438F3E0FE0D}">
      <dgm:prSet/>
      <dgm:spPr/>
      <dgm:t>
        <a:bodyPr/>
        <a:lstStyle/>
        <a:p>
          <a:pPr>
            <a:lnSpc>
              <a:spcPct val="150000"/>
            </a:lnSpc>
          </a:pPr>
          <a:endParaRPr lang="en-US"/>
        </a:p>
      </dgm:t>
    </dgm:pt>
    <dgm:pt modelId="{90911B21-9707-4E25-8175-3AA78DA68D3C}">
      <dgm:prSet/>
      <dgm:spPr/>
      <dgm:t>
        <a:bodyPr/>
        <a:lstStyle/>
        <a:p>
          <a:pPr>
            <a:lnSpc>
              <a:spcPct val="150000"/>
            </a:lnSpc>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In July, Apache Software Foundation successfully tested a 4000 node cluster with Hadoop</a:t>
          </a:r>
          <a:endParaRPr lang="en-US" dirty="0">
            <a:latin typeface="Cambria" panose="02040503050406030204" pitchFamily="18" charset="0"/>
            <a:ea typeface="Cambria" panose="02040503050406030204" pitchFamily="18" charset="0"/>
          </a:endParaRPr>
        </a:p>
      </dgm:t>
    </dgm:pt>
    <dgm:pt modelId="{68F31382-2E55-400A-AC4D-34673C8F2DD7}" type="parTrans" cxnId="{D893A4C9-BE69-4518-8F27-5DADBE9814B6}">
      <dgm:prSet/>
      <dgm:spPr/>
      <dgm:t>
        <a:bodyPr/>
        <a:lstStyle/>
        <a:p>
          <a:pPr>
            <a:lnSpc>
              <a:spcPct val="150000"/>
            </a:lnSpc>
          </a:pPr>
          <a:endParaRPr lang="en-US"/>
        </a:p>
      </dgm:t>
    </dgm:pt>
    <dgm:pt modelId="{293BA404-82BC-4F73-947D-428C97EEE310}" type="sibTrans" cxnId="{D893A4C9-BE69-4518-8F27-5DADBE9814B6}">
      <dgm:prSet/>
      <dgm:spPr/>
      <dgm:t>
        <a:bodyPr/>
        <a:lstStyle/>
        <a:p>
          <a:pPr>
            <a:lnSpc>
              <a:spcPct val="150000"/>
            </a:lnSpc>
          </a:pPr>
          <a:endParaRPr lang="en-US"/>
        </a:p>
      </dgm:t>
    </dgm:pt>
    <dgm:pt modelId="{EC5242EE-E9E8-44FE-A949-77A443259DB5}">
      <dgm:prSet/>
      <dgm:spPr/>
      <dgm:t>
        <a:bodyPr/>
        <a:lstStyle/>
        <a:p>
          <a:pPr>
            <a:lnSpc>
              <a:spcPct val="150000"/>
            </a:lnSpc>
          </a:pPr>
          <a:r>
            <a:rPr lang="en-US" dirty="0">
              <a:latin typeface="Cambria" pitchFamily="18" charset="0"/>
              <a:ea typeface="Times New Roman" pitchFamily="18" charset="0"/>
              <a:cs typeface="Times New Roman" pitchFamily="18" charset="0"/>
            </a:rPr>
            <a:t>In 2009, Hadoop was successfully tested to sort a PB (Petabyte) of data in less than 17 hours</a:t>
          </a:r>
          <a:endParaRPr lang="en-US" dirty="0">
            <a:latin typeface="Cambria" panose="02040503050406030204" pitchFamily="18" charset="0"/>
            <a:ea typeface="Cambria" panose="02040503050406030204" pitchFamily="18" charset="0"/>
          </a:endParaRPr>
        </a:p>
      </dgm:t>
    </dgm:pt>
    <dgm:pt modelId="{CF6321B0-6131-4805-A5B9-1C5DECACAEB4}" type="parTrans" cxnId="{F7445ED0-DAB3-4DE1-9FDD-51BA51C4C35F}">
      <dgm:prSet/>
      <dgm:spPr/>
      <dgm:t>
        <a:bodyPr/>
        <a:lstStyle/>
        <a:p>
          <a:pPr>
            <a:lnSpc>
              <a:spcPct val="150000"/>
            </a:lnSpc>
          </a:pPr>
          <a:endParaRPr lang="en-US"/>
        </a:p>
      </dgm:t>
    </dgm:pt>
    <dgm:pt modelId="{3FBF21EB-6A56-4609-AC10-2A69365CC67C}" type="sibTrans" cxnId="{F7445ED0-DAB3-4DE1-9FDD-51BA51C4C35F}">
      <dgm:prSet/>
      <dgm:spPr/>
      <dgm:t>
        <a:bodyPr/>
        <a:lstStyle/>
        <a:p>
          <a:pPr>
            <a:lnSpc>
              <a:spcPct val="150000"/>
            </a:lnSpc>
          </a:pPr>
          <a:endParaRPr lang="en-US"/>
        </a:p>
      </dgm:t>
    </dgm:pt>
    <dgm:pt modelId="{B7CB6E64-002C-4A73-AF92-4304BAF50292}">
      <dgm:prSet custT="1"/>
      <dgm:spPr/>
      <dgm:t>
        <a:bodyPr/>
        <a:lstStyle/>
        <a:p>
          <a:pPr marL="0" lvl="0" indent="0" algn="l" defTabSz="800100">
            <a:lnSpc>
              <a:spcPct val="150000"/>
            </a:lnSpc>
            <a:spcBef>
              <a:spcPct val="0"/>
            </a:spcBef>
            <a:spcAft>
              <a:spcPct val="35000"/>
            </a:spcAft>
            <a:buNone/>
          </a:pPr>
          <a:r>
            <a:rPr kumimoji="0" lang="en-US" sz="14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Doug Cutting left the Yahoo and joined Cloudera to fulfill the challenge of spreading Hadoop to other industries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66FC1D8E-FCE2-4FBF-83FC-D333A0806884}" type="parTrans" cxnId="{3E492AB0-D829-4755-B433-05E7BD37A989}">
      <dgm:prSet/>
      <dgm:spPr/>
      <dgm:t>
        <a:bodyPr/>
        <a:lstStyle/>
        <a:p>
          <a:pPr>
            <a:lnSpc>
              <a:spcPct val="150000"/>
            </a:lnSpc>
          </a:pPr>
          <a:endParaRPr lang="en-US"/>
        </a:p>
      </dgm:t>
    </dgm:pt>
    <dgm:pt modelId="{A4BD67B3-3200-46B7-B506-C595B8D168DE}" type="sibTrans" cxnId="{3E492AB0-D829-4755-B433-05E7BD37A989}">
      <dgm:prSet/>
      <dgm:spPr/>
      <dgm:t>
        <a:bodyPr/>
        <a:lstStyle/>
        <a:p>
          <a:pPr>
            <a:lnSpc>
              <a:spcPct val="150000"/>
            </a:lnSpc>
          </a:pPr>
          <a:endParaRPr lang="en-US"/>
        </a:p>
      </dgm:t>
    </dgm:pt>
    <dgm:pt modelId="{5C4693F9-4907-4F20-955F-1E82DEBA1C08}">
      <dgm:prSet custT="1"/>
      <dgm:spPr/>
      <dgm:t>
        <a:bodyPr/>
        <a:lstStyle/>
        <a:p>
          <a:pPr marL="0" lvl="0" indent="0" algn="l" defTabSz="800100">
            <a:lnSpc>
              <a:spcPct val="150000"/>
            </a:lnSpc>
            <a:spcBef>
              <a:spcPct val="0"/>
            </a:spcBef>
            <a:spcAft>
              <a:spcPct val="35000"/>
            </a:spcAft>
            <a:buNone/>
          </a:pPr>
          <a:r>
            <a:rPr kumimoji="0" lang="en-US" sz="1400" b="1" i="0" u="none" strike="noStrike" kern="1200" cap="none" normalizeH="0" baseline="0" dirty="0">
              <a:ln>
                <a:noFill/>
              </a:ln>
              <a:solidFill>
                <a:srgbClr val="FF0000"/>
              </a:solidFill>
              <a:effectLst/>
              <a:latin typeface="Cambria" pitchFamily="18" charset="0"/>
              <a:ea typeface="Times New Roman" pitchFamily="18" charset="0"/>
              <a:cs typeface="Times New Roman" pitchFamily="18" charset="0"/>
            </a:rPr>
            <a:t>In December 2011</a:t>
          </a:r>
        </a:p>
        <a:p>
          <a:pPr marL="0" lvl="0" indent="0" algn="l" defTabSz="800100">
            <a:lnSpc>
              <a:spcPct val="150000"/>
            </a:lnSpc>
            <a:spcBef>
              <a:spcPct val="0"/>
            </a:spcBef>
            <a:spcAft>
              <a:spcPct val="35000"/>
            </a:spcAft>
          </a:pPr>
          <a:r>
            <a:rPr lang="en-US" sz="1400" kern="1200" dirty="0">
              <a:latin typeface="Cambria" pitchFamily="18" charset="0"/>
              <a:ea typeface="Times New Roman" pitchFamily="18" charset="0"/>
              <a:cs typeface="Times New Roman" pitchFamily="18" charset="0"/>
            </a:rPr>
            <a:t>Apache Software Foundation released Apache Hadoop version 1.0</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B10CA966-102C-452E-B061-98D430B4F88A}" type="parTrans" cxnId="{E34BF35F-F151-47C5-890D-B52CA0175F66}">
      <dgm:prSet/>
      <dgm:spPr/>
      <dgm:t>
        <a:bodyPr/>
        <a:lstStyle/>
        <a:p>
          <a:pPr>
            <a:lnSpc>
              <a:spcPct val="150000"/>
            </a:lnSpc>
          </a:pPr>
          <a:endParaRPr lang="en-US"/>
        </a:p>
      </dgm:t>
    </dgm:pt>
    <dgm:pt modelId="{A68C2CB2-9727-4345-B110-E5FE3A9AE1FA}" type="sibTrans" cxnId="{E34BF35F-F151-47C5-890D-B52CA0175F66}">
      <dgm:prSet/>
      <dgm:spPr/>
      <dgm:t>
        <a:bodyPr/>
        <a:lstStyle/>
        <a:p>
          <a:pPr>
            <a:lnSpc>
              <a:spcPct val="150000"/>
            </a:lnSpc>
          </a:pPr>
          <a:endParaRPr lang="en-US"/>
        </a:p>
      </dgm:t>
    </dgm:pt>
    <dgm:pt modelId="{6608D49D-8CD6-4C23-9618-0E00BC60FB68}">
      <dgm:prSet custT="1"/>
      <dgm:spPr/>
      <dgm:t>
        <a:bodyPr/>
        <a:lstStyle/>
        <a:p>
          <a:pPr>
            <a:lnSpc>
              <a:spcPct val="150000"/>
            </a:lnSpc>
          </a:pPr>
          <a:r>
            <a:rPr lang="en-US" sz="1400" b="1" dirty="0">
              <a:solidFill>
                <a:srgbClr val="FF0000"/>
              </a:solidFill>
              <a:latin typeface="Cambria" pitchFamily="18" charset="0"/>
              <a:cs typeface="Times New Roman" pitchFamily="18" charset="0"/>
            </a:rPr>
            <a:t>In August 2013</a:t>
          </a:r>
        </a:p>
        <a:p>
          <a:pPr>
            <a:lnSpc>
              <a:spcPct val="150000"/>
            </a:lnSpc>
          </a:pPr>
          <a:r>
            <a:rPr lang="en-US" sz="1400" dirty="0">
              <a:latin typeface="Cambria" pitchFamily="18" charset="0"/>
              <a:ea typeface="Times New Roman" pitchFamily="18" charset="0"/>
              <a:cs typeface="Times New Roman" pitchFamily="18" charset="0"/>
            </a:rPr>
            <a:t>Version 2.0.6 was available</a:t>
          </a:r>
          <a:endParaRPr lang="en-US" sz="1400" dirty="0">
            <a:latin typeface="Cambria" panose="02040503050406030204" pitchFamily="18" charset="0"/>
            <a:ea typeface="Cambria" panose="02040503050406030204" pitchFamily="18" charset="0"/>
          </a:endParaRPr>
        </a:p>
      </dgm:t>
    </dgm:pt>
    <dgm:pt modelId="{96B61725-74CF-40EF-80A5-5323250DAB64}" type="parTrans" cxnId="{9BF1DA78-9A83-4BEF-ACAA-E73046FD221D}">
      <dgm:prSet/>
      <dgm:spPr/>
      <dgm:t>
        <a:bodyPr/>
        <a:lstStyle/>
        <a:p>
          <a:pPr>
            <a:lnSpc>
              <a:spcPct val="150000"/>
            </a:lnSpc>
          </a:pPr>
          <a:endParaRPr lang="en-US"/>
        </a:p>
      </dgm:t>
    </dgm:pt>
    <dgm:pt modelId="{3C923436-F24F-43CC-8E47-146907DA9922}" type="sibTrans" cxnId="{9BF1DA78-9A83-4BEF-ACAA-E73046FD221D}">
      <dgm:prSet/>
      <dgm:spPr/>
      <dgm:t>
        <a:bodyPr/>
        <a:lstStyle/>
        <a:p>
          <a:pPr>
            <a:lnSpc>
              <a:spcPct val="150000"/>
            </a:lnSpc>
          </a:pPr>
          <a:endParaRPr lang="en-US"/>
        </a:p>
      </dgm:t>
    </dgm:pt>
    <dgm:pt modelId="{F4D6872B-382D-40DA-8B0A-0AA6C53EF616}">
      <dgm:prSet custT="1"/>
      <dgm:spPr/>
      <dgm:t>
        <a:bodyPr/>
        <a:lstStyle/>
        <a:p>
          <a:pPr>
            <a:lnSpc>
              <a:spcPct val="150000"/>
            </a:lnSpc>
          </a:pPr>
          <a:r>
            <a:rPr lang="en-US" sz="1400" b="1" dirty="0">
              <a:solidFill>
                <a:srgbClr val="FF0000"/>
              </a:solidFill>
              <a:latin typeface="Cambria" pitchFamily="18" charset="0"/>
              <a:cs typeface="Times New Roman" pitchFamily="18" charset="0"/>
            </a:rPr>
            <a:t>In December 2017</a:t>
          </a:r>
        </a:p>
        <a:p>
          <a:pPr>
            <a:lnSpc>
              <a:spcPct val="150000"/>
            </a:lnSpc>
          </a:pPr>
          <a:r>
            <a:rPr lang="en-US" sz="1400" dirty="0">
              <a:latin typeface="Cambria" pitchFamily="18" charset="0"/>
              <a:ea typeface="Times New Roman" pitchFamily="18" charset="0"/>
              <a:cs typeface="Times New Roman" pitchFamily="18" charset="0"/>
            </a:rPr>
            <a:t>Apache Hadoop version 3.0 released which is currently we are 	having </a:t>
          </a:r>
          <a:endParaRPr lang="en-US" sz="1400" dirty="0">
            <a:latin typeface="Cambria" panose="02040503050406030204" pitchFamily="18" charset="0"/>
            <a:ea typeface="Cambria" panose="02040503050406030204" pitchFamily="18" charset="0"/>
          </a:endParaRPr>
        </a:p>
      </dgm:t>
    </dgm:pt>
    <dgm:pt modelId="{F4B03D15-AB32-41DF-8DB2-79CC9696CA80}" type="parTrans" cxnId="{65BC594A-63CA-44F2-986B-B171E498F10A}">
      <dgm:prSet/>
      <dgm:spPr/>
      <dgm:t>
        <a:bodyPr/>
        <a:lstStyle/>
        <a:p>
          <a:pPr>
            <a:lnSpc>
              <a:spcPct val="150000"/>
            </a:lnSpc>
          </a:pPr>
          <a:endParaRPr lang="en-US"/>
        </a:p>
      </dgm:t>
    </dgm:pt>
    <dgm:pt modelId="{DCF88AB2-410E-41A8-B2D7-B8E8DF9CEA6A}" type="sibTrans" cxnId="{65BC594A-63CA-44F2-986B-B171E498F10A}">
      <dgm:prSet/>
      <dgm:spPr/>
      <dgm:t>
        <a:bodyPr/>
        <a:lstStyle/>
        <a:p>
          <a:pPr>
            <a:lnSpc>
              <a:spcPct val="150000"/>
            </a:lnSpc>
          </a:pPr>
          <a:endParaRPr lang="en-US"/>
        </a:p>
      </dgm:t>
    </dgm:pt>
    <dgm:pt modelId="{564DF59B-97E6-43C8-9272-76A78ADE9563}" type="pres">
      <dgm:prSet presAssocID="{57A9BEDA-C089-4744-8C33-144312C02D8E}" presName="vert0" presStyleCnt="0">
        <dgm:presLayoutVars>
          <dgm:dir/>
          <dgm:animOne val="branch"/>
          <dgm:animLvl val="lvl"/>
        </dgm:presLayoutVars>
      </dgm:prSet>
      <dgm:spPr/>
    </dgm:pt>
    <dgm:pt modelId="{E23460E9-2186-4967-8662-625CBC1EFFF6}" type="pres">
      <dgm:prSet presAssocID="{D3630EC4-6CAF-4D9E-8428-0B4B7828D991}" presName="thickLine" presStyleLbl="alignNode1" presStyleIdx="0" presStyleCnt="1"/>
      <dgm:spPr/>
    </dgm:pt>
    <dgm:pt modelId="{05AE5275-95B2-45D5-9885-E695F2B40414}" type="pres">
      <dgm:prSet presAssocID="{D3630EC4-6CAF-4D9E-8428-0B4B7828D991}" presName="horz1" presStyleCnt="0"/>
      <dgm:spPr/>
    </dgm:pt>
    <dgm:pt modelId="{C5F341FF-472E-4167-9E3D-B2BBC7442440}" type="pres">
      <dgm:prSet presAssocID="{D3630EC4-6CAF-4D9E-8428-0B4B7828D991}" presName="tx1" presStyleLbl="revTx" presStyleIdx="0" presStyleCnt="7"/>
      <dgm:spPr/>
    </dgm:pt>
    <dgm:pt modelId="{96B4EEBD-1123-4A23-BC21-133B763987ED}" type="pres">
      <dgm:prSet presAssocID="{D3630EC4-6CAF-4D9E-8428-0B4B7828D991}" presName="vert1" presStyleCnt="0"/>
      <dgm:spPr/>
    </dgm:pt>
    <dgm:pt modelId="{D3AE523E-3D94-4230-9056-6E534670217B}" type="pres">
      <dgm:prSet presAssocID="{90911B21-9707-4E25-8175-3AA78DA68D3C}" presName="vertSpace2a" presStyleCnt="0"/>
      <dgm:spPr/>
    </dgm:pt>
    <dgm:pt modelId="{BCB52753-E0BE-4F71-81D2-0CFD9F0128D4}" type="pres">
      <dgm:prSet presAssocID="{90911B21-9707-4E25-8175-3AA78DA68D3C}" presName="horz2" presStyleCnt="0"/>
      <dgm:spPr/>
    </dgm:pt>
    <dgm:pt modelId="{CACC3343-BC13-4238-AA33-5D13840B5AA4}" type="pres">
      <dgm:prSet presAssocID="{90911B21-9707-4E25-8175-3AA78DA68D3C}" presName="horzSpace2" presStyleCnt="0"/>
      <dgm:spPr/>
    </dgm:pt>
    <dgm:pt modelId="{F79A7552-A1FB-47A1-99BE-8AFEC461DB40}" type="pres">
      <dgm:prSet presAssocID="{90911B21-9707-4E25-8175-3AA78DA68D3C}" presName="tx2" presStyleLbl="revTx" presStyleIdx="1" presStyleCnt="7" custScaleY="52035"/>
      <dgm:spPr/>
    </dgm:pt>
    <dgm:pt modelId="{B664A2DF-23E6-4DAA-A030-4A39530E0CE1}" type="pres">
      <dgm:prSet presAssocID="{90911B21-9707-4E25-8175-3AA78DA68D3C}" presName="vert2" presStyleCnt="0"/>
      <dgm:spPr/>
    </dgm:pt>
    <dgm:pt modelId="{2E6C757E-B100-483B-B24A-419EC58666EB}" type="pres">
      <dgm:prSet presAssocID="{90911B21-9707-4E25-8175-3AA78DA68D3C}" presName="thinLine2b" presStyleLbl="callout" presStyleIdx="0" presStyleCnt="6"/>
      <dgm:spPr/>
    </dgm:pt>
    <dgm:pt modelId="{BAA22E52-196A-43D1-AB49-27D811B572A1}" type="pres">
      <dgm:prSet presAssocID="{90911B21-9707-4E25-8175-3AA78DA68D3C}" presName="vertSpace2b" presStyleCnt="0"/>
      <dgm:spPr/>
    </dgm:pt>
    <dgm:pt modelId="{8F3E764F-2D82-47FE-86BD-CDE5B4C0EDF3}" type="pres">
      <dgm:prSet presAssocID="{EC5242EE-E9E8-44FE-A949-77A443259DB5}" presName="horz2" presStyleCnt="0"/>
      <dgm:spPr/>
    </dgm:pt>
    <dgm:pt modelId="{813E1487-13B7-40A7-A0DF-A96C9525269E}" type="pres">
      <dgm:prSet presAssocID="{EC5242EE-E9E8-44FE-A949-77A443259DB5}" presName="horzSpace2" presStyleCnt="0"/>
      <dgm:spPr/>
    </dgm:pt>
    <dgm:pt modelId="{745C8C54-E874-4732-95DC-508DB815DD17}" type="pres">
      <dgm:prSet presAssocID="{EC5242EE-E9E8-44FE-A949-77A443259DB5}" presName="tx2" presStyleLbl="revTx" presStyleIdx="2" presStyleCnt="7" custScaleY="38814"/>
      <dgm:spPr/>
    </dgm:pt>
    <dgm:pt modelId="{A8479F29-C580-4C5D-892A-822F0676B6F2}" type="pres">
      <dgm:prSet presAssocID="{EC5242EE-E9E8-44FE-A949-77A443259DB5}" presName="vert2" presStyleCnt="0"/>
      <dgm:spPr/>
    </dgm:pt>
    <dgm:pt modelId="{CEC6CC4F-A6F8-495D-BE3E-FCC3CED14539}" type="pres">
      <dgm:prSet presAssocID="{EC5242EE-E9E8-44FE-A949-77A443259DB5}" presName="thinLine2b" presStyleLbl="callout" presStyleIdx="1" presStyleCnt="6"/>
      <dgm:spPr/>
    </dgm:pt>
    <dgm:pt modelId="{CE480F83-95C6-41DA-9B5A-DE10B504C1D9}" type="pres">
      <dgm:prSet presAssocID="{EC5242EE-E9E8-44FE-A949-77A443259DB5}" presName="vertSpace2b" presStyleCnt="0"/>
      <dgm:spPr/>
    </dgm:pt>
    <dgm:pt modelId="{0277C25A-F0FC-4FE5-BEE3-A5BF1D94ADDE}" type="pres">
      <dgm:prSet presAssocID="{B7CB6E64-002C-4A73-AF92-4304BAF50292}" presName="horz2" presStyleCnt="0"/>
      <dgm:spPr/>
    </dgm:pt>
    <dgm:pt modelId="{66C0039F-1B26-4D0C-8345-B77FF34B8E47}" type="pres">
      <dgm:prSet presAssocID="{B7CB6E64-002C-4A73-AF92-4304BAF50292}" presName="horzSpace2" presStyleCnt="0"/>
      <dgm:spPr/>
    </dgm:pt>
    <dgm:pt modelId="{4FD1886F-074B-46D2-960B-81C432049916}" type="pres">
      <dgm:prSet presAssocID="{B7CB6E64-002C-4A73-AF92-4304BAF50292}" presName="tx2" presStyleLbl="revTx" presStyleIdx="3" presStyleCnt="7" custScaleY="32105"/>
      <dgm:spPr/>
    </dgm:pt>
    <dgm:pt modelId="{01591693-BB90-4CA2-8EE7-EE6A0D35DA6C}" type="pres">
      <dgm:prSet presAssocID="{B7CB6E64-002C-4A73-AF92-4304BAF50292}" presName="vert2" presStyleCnt="0"/>
      <dgm:spPr/>
    </dgm:pt>
    <dgm:pt modelId="{E7B376E5-D4C1-477B-AD2C-74640A6EE53F}" type="pres">
      <dgm:prSet presAssocID="{B7CB6E64-002C-4A73-AF92-4304BAF50292}" presName="thinLine2b" presStyleLbl="callout" presStyleIdx="2" presStyleCnt="6"/>
      <dgm:spPr/>
    </dgm:pt>
    <dgm:pt modelId="{4D9D4865-63A1-4662-B91C-AAF123A2F596}" type="pres">
      <dgm:prSet presAssocID="{B7CB6E64-002C-4A73-AF92-4304BAF50292}" presName="vertSpace2b" presStyleCnt="0"/>
      <dgm:spPr/>
    </dgm:pt>
    <dgm:pt modelId="{97500FF3-83E6-4527-9BC4-D4077C0F06A4}" type="pres">
      <dgm:prSet presAssocID="{5C4693F9-4907-4F20-955F-1E82DEBA1C08}" presName="horz2" presStyleCnt="0"/>
      <dgm:spPr/>
    </dgm:pt>
    <dgm:pt modelId="{D06DB673-604A-45FD-A5C9-1CB923474A91}" type="pres">
      <dgm:prSet presAssocID="{5C4693F9-4907-4F20-955F-1E82DEBA1C08}" presName="horzSpace2" presStyleCnt="0"/>
      <dgm:spPr/>
    </dgm:pt>
    <dgm:pt modelId="{8DD4CBDD-E95F-4382-BB5B-E24BDC2296CF}" type="pres">
      <dgm:prSet presAssocID="{5C4693F9-4907-4F20-955F-1E82DEBA1C08}" presName="tx2" presStyleLbl="revTx" presStyleIdx="4" presStyleCnt="7" custScaleY="37329"/>
      <dgm:spPr/>
    </dgm:pt>
    <dgm:pt modelId="{8D24D941-D7CC-4367-8A85-D62268F8DF9E}" type="pres">
      <dgm:prSet presAssocID="{5C4693F9-4907-4F20-955F-1E82DEBA1C08}" presName="vert2" presStyleCnt="0"/>
      <dgm:spPr/>
    </dgm:pt>
    <dgm:pt modelId="{AD4C1EDA-1AA2-4299-A1D7-6E32A3D7E765}" type="pres">
      <dgm:prSet presAssocID="{5C4693F9-4907-4F20-955F-1E82DEBA1C08}" presName="thinLine2b" presStyleLbl="callout" presStyleIdx="3" presStyleCnt="6"/>
      <dgm:spPr/>
    </dgm:pt>
    <dgm:pt modelId="{64FDBDF7-777F-4B3E-B067-D4F633ABFD77}" type="pres">
      <dgm:prSet presAssocID="{5C4693F9-4907-4F20-955F-1E82DEBA1C08}" presName="vertSpace2b" presStyleCnt="0"/>
      <dgm:spPr/>
    </dgm:pt>
    <dgm:pt modelId="{898B3F05-6705-4948-8745-32B90CCDD78D}" type="pres">
      <dgm:prSet presAssocID="{6608D49D-8CD6-4C23-9618-0E00BC60FB68}" presName="horz2" presStyleCnt="0"/>
      <dgm:spPr/>
    </dgm:pt>
    <dgm:pt modelId="{890D8087-9179-4A4F-9EB4-79096FEFFC7C}" type="pres">
      <dgm:prSet presAssocID="{6608D49D-8CD6-4C23-9618-0E00BC60FB68}" presName="horzSpace2" presStyleCnt="0"/>
      <dgm:spPr/>
    </dgm:pt>
    <dgm:pt modelId="{6180F152-C47C-4650-8CBF-2C11DA0573E1}" type="pres">
      <dgm:prSet presAssocID="{6608D49D-8CD6-4C23-9618-0E00BC60FB68}" presName="tx2" presStyleLbl="revTx" presStyleIdx="5" presStyleCnt="7" custScaleY="36460"/>
      <dgm:spPr/>
    </dgm:pt>
    <dgm:pt modelId="{A0E441CD-5813-44F5-A180-33DE7CD0F379}" type="pres">
      <dgm:prSet presAssocID="{6608D49D-8CD6-4C23-9618-0E00BC60FB68}" presName="vert2" presStyleCnt="0"/>
      <dgm:spPr/>
    </dgm:pt>
    <dgm:pt modelId="{6F2714EB-E35E-4041-972C-EC55E291699F}" type="pres">
      <dgm:prSet presAssocID="{6608D49D-8CD6-4C23-9618-0E00BC60FB68}" presName="thinLine2b" presStyleLbl="callout" presStyleIdx="4" presStyleCnt="6"/>
      <dgm:spPr/>
    </dgm:pt>
    <dgm:pt modelId="{AA43BCD6-B4C9-4450-9182-C5A25A2333B1}" type="pres">
      <dgm:prSet presAssocID="{6608D49D-8CD6-4C23-9618-0E00BC60FB68}" presName="vertSpace2b" presStyleCnt="0"/>
      <dgm:spPr/>
    </dgm:pt>
    <dgm:pt modelId="{0C2DB3AF-6DCC-49B8-9693-6B891D68548B}" type="pres">
      <dgm:prSet presAssocID="{F4D6872B-382D-40DA-8B0A-0AA6C53EF616}" presName="horz2" presStyleCnt="0"/>
      <dgm:spPr/>
    </dgm:pt>
    <dgm:pt modelId="{52219FEB-E945-4E23-838B-31E943B05BE0}" type="pres">
      <dgm:prSet presAssocID="{F4D6872B-382D-40DA-8B0A-0AA6C53EF616}" presName="horzSpace2" presStyleCnt="0"/>
      <dgm:spPr/>
    </dgm:pt>
    <dgm:pt modelId="{62F32846-EA33-474A-BE28-9342574A5760}" type="pres">
      <dgm:prSet presAssocID="{F4D6872B-382D-40DA-8B0A-0AA6C53EF616}" presName="tx2" presStyleLbl="revTx" presStyleIdx="6" presStyleCnt="7" custScaleY="44040"/>
      <dgm:spPr/>
    </dgm:pt>
    <dgm:pt modelId="{2A2D1E84-D4A8-453C-81B2-97E182DA75DA}" type="pres">
      <dgm:prSet presAssocID="{F4D6872B-382D-40DA-8B0A-0AA6C53EF616}" presName="vert2" presStyleCnt="0"/>
      <dgm:spPr/>
    </dgm:pt>
    <dgm:pt modelId="{0AFC1136-B06F-421E-8E81-D62A1E0F4BAC}" type="pres">
      <dgm:prSet presAssocID="{F4D6872B-382D-40DA-8B0A-0AA6C53EF616}" presName="thinLine2b" presStyleLbl="callout" presStyleIdx="5" presStyleCnt="6"/>
      <dgm:spPr/>
    </dgm:pt>
    <dgm:pt modelId="{93B6232A-D2A6-4DCF-A1AC-32EDA2FF53A8}" type="pres">
      <dgm:prSet presAssocID="{F4D6872B-382D-40DA-8B0A-0AA6C53EF616}" presName="vertSpace2b" presStyleCnt="0"/>
      <dgm:spPr/>
    </dgm:pt>
  </dgm:ptLst>
  <dgm:cxnLst>
    <dgm:cxn modelId="{DAE8BA1C-ADBE-4AE6-8248-506788D46062}" type="presOf" srcId="{90911B21-9707-4E25-8175-3AA78DA68D3C}" destId="{F79A7552-A1FB-47A1-99BE-8AFEC461DB40}" srcOrd="0" destOrd="0" presId="urn:microsoft.com/office/officeart/2008/layout/LinedList"/>
    <dgm:cxn modelId="{BB1A3D22-24BB-4438-8D80-CFFFAC52BA73}" type="presOf" srcId="{5C4693F9-4907-4F20-955F-1E82DEBA1C08}" destId="{8DD4CBDD-E95F-4382-BB5B-E24BDC2296CF}" srcOrd="0" destOrd="0" presId="urn:microsoft.com/office/officeart/2008/layout/LinedList"/>
    <dgm:cxn modelId="{4AD1822F-CCE4-45F1-9A1E-4D73D23736FD}" type="presOf" srcId="{B7CB6E64-002C-4A73-AF92-4304BAF50292}" destId="{4FD1886F-074B-46D2-960B-81C432049916}" srcOrd="0" destOrd="0" presId="urn:microsoft.com/office/officeart/2008/layout/LinedList"/>
    <dgm:cxn modelId="{01C88737-E6E2-4E5B-82CB-43D4BB4D69BE}" type="presOf" srcId="{D3630EC4-6CAF-4D9E-8428-0B4B7828D991}" destId="{C5F341FF-472E-4167-9E3D-B2BBC7442440}" srcOrd="0" destOrd="0" presId="urn:microsoft.com/office/officeart/2008/layout/LinedList"/>
    <dgm:cxn modelId="{4EDAD15E-FB1A-4A83-86E7-61A83763096A}" type="presOf" srcId="{6608D49D-8CD6-4C23-9618-0E00BC60FB68}" destId="{6180F152-C47C-4650-8CBF-2C11DA0573E1}" srcOrd="0" destOrd="0" presId="urn:microsoft.com/office/officeart/2008/layout/LinedList"/>
    <dgm:cxn modelId="{E34BF35F-F151-47C5-890D-B52CA0175F66}" srcId="{D3630EC4-6CAF-4D9E-8428-0B4B7828D991}" destId="{5C4693F9-4907-4F20-955F-1E82DEBA1C08}" srcOrd="3" destOrd="0" parTransId="{B10CA966-102C-452E-B061-98D430B4F88A}" sibTransId="{A68C2CB2-9727-4345-B110-E5FE3A9AE1FA}"/>
    <dgm:cxn modelId="{65BC594A-63CA-44F2-986B-B171E498F10A}" srcId="{D3630EC4-6CAF-4D9E-8428-0B4B7828D991}" destId="{F4D6872B-382D-40DA-8B0A-0AA6C53EF616}" srcOrd="5" destOrd="0" parTransId="{F4B03D15-AB32-41DF-8DB2-79CC9696CA80}" sibTransId="{DCF88AB2-410E-41A8-B2D7-B8E8DF9CEA6A}"/>
    <dgm:cxn modelId="{58656E6F-E931-4A32-B8E4-6438F3E0FE0D}" srcId="{57A9BEDA-C089-4744-8C33-144312C02D8E}" destId="{D3630EC4-6CAF-4D9E-8428-0B4B7828D991}" srcOrd="0" destOrd="0" parTransId="{CDBD9A09-788B-4238-AD5F-0D3626A171EA}" sibTransId="{2793DC75-0F5A-45CE-9478-2F6A5BFC514F}"/>
    <dgm:cxn modelId="{9BF1DA78-9A83-4BEF-ACAA-E73046FD221D}" srcId="{D3630EC4-6CAF-4D9E-8428-0B4B7828D991}" destId="{6608D49D-8CD6-4C23-9618-0E00BC60FB68}" srcOrd="4" destOrd="0" parTransId="{96B61725-74CF-40EF-80A5-5323250DAB64}" sibTransId="{3C923436-F24F-43CC-8E47-146907DA9922}"/>
    <dgm:cxn modelId="{D5983DA8-D311-448E-8FED-96534C3DE219}" type="presOf" srcId="{57A9BEDA-C089-4744-8C33-144312C02D8E}" destId="{564DF59B-97E6-43C8-9272-76A78ADE9563}" srcOrd="0" destOrd="0" presId="urn:microsoft.com/office/officeart/2008/layout/LinedList"/>
    <dgm:cxn modelId="{3E492AB0-D829-4755-B433-05E7BD37A989}" srcId="{D3630EC4-6CAF-4D9E-8428-0B4B7828D991}" destId="{B7CB6E64-002C-4A73-AF92-4304BAF50292}" srcOrd="2" destOrd="0" parTransId="{66FC1D8E-FCE2-4FBF-83FC-D333A0806884}" sibTransId="{A4BD67B3-3200-46B7-B506-C595B8D168DE}"/>
    <dgm:cxn modelId="{D893A4C9-BE69-4518-8F27-5DADBE9814B6}" srcId="{D3630EC4-6CAF-4D9E-8428-0B4B7828D991}" destId="{90911B21-9707-4E25-8175-3AA78DA68D3C}" srcOrd="0" destOrd="0" parTransId="{68F31382-2E55-400A-AC4D-34673C8F2DD7}" sibTransId="{293BA404-82BC-4F73-947D-428C97EEE310}"/>
    <dgm:cxn modelId="{F7445ED0-DAB3-4DE1-9FDD-51BA51C4C35F}" srcId="{D3630EC4-6CAF-4D9E-8428-0B4B7828D991}" destId="{EC5242EE-E9E8-44FE-A949-77A443259DB5}" srcOrd="1" destOrd="0" parTransId="{CF6321B0-6131-4805-A5B9-1C5DECACAEB4}" sibTransId="{3FBF21EB-6A56-4609-AC10-2A69365CC67C}"/>
    <dgm:cxn modelId="{845007DD-5E9C-41DB-B0BD-470CAFDD1A75}" type="presOf" srcId="{F4D6872B-382D-40DA-8B0A-0AA6C53EF616}" destId="{62F32846-EA33-474A-BE28-9342574A5760}" srcOrd="0" destOrd="0" presId="urn:microsoft.com/office/officeart/2008/layout/LinedList"/>
    <dgm:cxn modelId="{204F4DFF-64A7-4055-B9D5-CA333C6D7368}" type="presOf" srcId="{EC5242EE-E9E8-44FE-A949-77A443259DB5}" destId="{745C8C54-E874-4732-95DC-508DB815DD17}" srcOrd="0" destOrd="0" presId="urn:microsoft.com/office/officeart/2008/layout/LinedList"/>
    <dgm:cxn modelId="{105338D5-ABBD-4268-84B4-296CE951CAB9}" type="presParOf" srcId="{564DF59B-97E6-43C8-9272-76A78ADE9563}" destId="{E23460E9-2186-4967-8662-625CBC1EFFF6}" srcOrd="0" destOrd="0" presId="urn:microsoft.com/office/officeart/2008/layout/LinedList"/>
    <dgm:cxn modelId="{9A0EC3CA-1304-4DA2-9F43-A3A0AD16FABD}" type="presParOf" srcId="{564DF59B-97E6-43C8-9272-76A78ADE9563}" destId="{05AE5275-95B2-45D5-9885-E695F2B40414}" srcOrd="1" destOrd="0" presId="urn:microsoft.com/office/officeart/2008/layout/LinedList"/>
    <dgm:cxn modelId="{24AEB06F-3F27-453D-9910-5B42C7D384F3}" type="presParOf" srcId="{05AE5275-95B2-45D5-9885-E695F2B40414}" destId="{C5F341FF-472E-4167-9E3D-B2BBC7442440}" srcOrd="0" destOrd="0" presId="urn:microsoft.com/office/officeart/2008/layout/LinedList"/>
    <dgm:cxn modelId="{FC706AFF-76C1-4CEA-ADC1-44043171C9FD}" type="presParOf" srcId="{05AE5275-95B2-45D5-9885-E695F2B40414}" destId="{96B4EEBD-1123-4A23-BC21-133B763987ED}" srcOrd="1" destOrd="0" presId="urn:microsoft.com/office/officeart/2008/layout/LinedList"/>
    <dgm:cxn modelId="{A8B61668-892D-492F-9A58-9AA8D23C5020}" type="presParOf" srcId="{96B4EEBD-1123-4A23-BC21-133B763987ED}" destId="{D3AE523E-3D94-4230-9056-6E534670217B}" srcOrd="0" destOrd="0" presId="urn:microsoft.com/office/officeart/2008/layout/LinedList"/>
    <dgm:cxn modelId="{CC2550D0-8C67-4200-847D-A34EC672D471}" type="presParOf" srcId="{96B4EEBD-1123-4A23-BC21-133B763987ED}" destId="{BCB52753-E0BE-4F71-81D2-0CFD9F0128D4}" srcOrd="1" destOrd="0" presId="urn:microsoft.com/office/officeart/2008/layout/LinedList"/>
    <dgm:cxn modelId="{9636D819-C7B5-43DD-965B-3E511B075CC8}" type="presParOf" srcId="{BCB52753-E0BE-4F71-81D2-0CFD9F0128D4}" destId="{CACC3343-BC13-4238-AA33-5D13840B5AA4}" srcOrd="0" destOrd="0" presId="urn:microsoft.com/office/officeart/2008/layout/LinedList"/>
    <dgm:cxn modelId="{C4479F38-D3F9-4840-B8F1-1D4352A68A3A}" type="presParOf" srcId="{BCB52753-E0BE-4F71-81D2-0CFD9F0128D4}" destId="{F79A7552-A1FB-47A1-99BE-8AFEC461DB40}" srcOrd="1" destOrd="0" presId="urn:microsoft.com/office/officeart/2008/layout/LinedList"/>
    <dgm:cxn modelId="{D5F1DBBD-B3A6-41BA-BC1A-9EA94F054519}" type="presParOf" srcId="{BCB52753-E0BE-4F71-81D2-0CFD9F0128D4}" destId="{B664A2DF-23E6-4DAA-A030-4A39530E0CE1}" srcOrd="2" destOrd="0" presId="urn:microsoft.com/office/officeart/2008/layout/LinedList"/>
    <dgm:cxn modelId="{BC883B8D-3725-45DE-A26B-DF3D49321FF1}" type="presParOf" srcId="{96B4EEBD-1123-4A23-BC21-133B763987ED}" destId="{2E6C757E-B100-483B-B24A-419EC58666EB}" srcOrd="2" destOrd="0" presId="urn:microsoft.com/office/officeart/2008/layout/LinedList"/>
    <dgm:cxn modelId="{46F204CB-F0B1-4CCD-BA09-F7C5F7F3F8FA}" type="presParOf" srcId="{96B4EEBD-1123-4A23-BC21-133B763987ED}" destId="{BAA22E52-196A-43D1-AB49-27D811B572A1}" srcOrd="3" destOrd="0" presId="urn:microsoft.com/office/officeart/2008/layout/LinedList"/>
    <dgm:cxn modelId="{68371ABC-8D3B-48D6-9226-F66B7BC3B131}" type="presParOf" srcId="{96B4EEBD-1123-4A23-BC21-133B763987ED}" destId="{8F3E764F-2D82-47FE-86BD-CDE5B4C0EDF3}" srcOrd="4" destOrd="0" presId="urn:microsoft.com/office/officeart/2008/layout/LinedList"/>
    <dgm:cxn modelId="{991BA503-6218-4EE3-A0F5-371C41D46E9D}" type="presParOf" srcId="{8F3E764F-2D82-47FE-86BD-CDE5B4C0EDF3}" destId="{813E1487-13B7-40A7-A0DF-A96C9525269E}" srcOrd="0" destOrd="0" presId="urn:microsoft.com/office/officeart/2008/layout/LinedList"/>
    <dgm:cxn modelId="{27C64130-CAA6-43C6-9528-6E48DDD5B087}" type="presParOf" srcId="{8F3E764F-2D82-47FE-86BD-CDE5B4C0EDF3}" destId="{745C8C54-E874-4732-95DC-508DB815DD17}" srcOrd="1" destOrd="0" presId="urn:microsoft.com/office/officeart/2008/layout/LinedList"/>
    <dgm:cxn modelId="{6794A4F3-8F4F-4F06-BE92-7DC539B6D042}" type="presParOf" srcId="{8F3E764F-2D82-47FE-86BD-CDE5B4C0EDF3}" destId="{A8479F29-C580-4C5D-892A-822F0676B6F2}" srcOrd="2" destOrd="0" presId="urn:microsoft.com/office/officeart/2008/layout/LinedList"/>
    <dgm:cxn modelId="{62072243-B660-4146-81AC-97D0B4B1223F}" type="presParOf" srcId="{96B4EEBD-1123-4A23-BC21-133B763987ED}" destId="{CEC6CC4F-A6F8-495D-BE3E-FCC3CED14539}" srcOrd="5" destOrd="0" presId="urn:microsoft.com/office/officeart/2008/layout/LinedList"/>
    <dgm:cxn modelId="{CB3E4037-EA0D-4DE3-B913-EE81D53220E2}" type="presParOf" srcId="{96B4EEBD-1123-4A23-BC21-133B763987ED}" destId="{CE480F83-95C6-41DA-9B5A-DE10B504C1D9}" srcOrd="6" destOrd="0" presId="urn:microsoft.com/office/officeart/2008/layout/LinedList"/>
    <dgm:cxn modelId="{339D3714-A6D3-469E-B916-5E6C9E23E2AE}" type="presParOf" srcId="{96B4EEBD-1123-4A23-BC21-133B763987ED}" destId="{0277C25A-F0FC-4FE5-BEE3-A5BF1D94ADDE}" srcOrd="7" destOrd="0" presId="urn:microsoft.com/office/officeart/2008/layout/LinedList"/>
    <dgm:cxn modelId="{9615C37E-E0B2-462F-B973-6CD6BFA8EC99}" type="presParOf" srcId="{0277C25A-F0FC-4FE5-BEE3-A5BF1D94ADDE}" destId="{66C0039F-1B26-4D0C-8345-B77FF34B8E47}" srcOrd="0" destOrd="0" presId="urn:microsoft.com/office/officeart/2008/layout/LinedList"/>
    <dgm:cxn modelId="{8FC59623-740C-4872-AD43-BDD061CBC4B5}" type="presParOf" srcId="{0277C25A-F0FC-4FE5-BEE3-A5BF1D94ADDE}" destId="{4FD1886F-074B-46D2-960B-81C432049916}" srcOrd="1" destOrd="0" presId="urn:microsoft.com/office/officeart/2008/layout/LinedList"/>
    <dgm:cxn modelId="{428A5524-FE1E-4684-B025-34D5F9C0127D}" type="presParOf" srcId="{0277C25A-F0FC-4FE5-BEE3-A5BF1D94ADDE}" destId="{01591693-BB90-4CA2-8EE7-EE6A0D35DA6C}" srcOrd="2" destOrd="0" presId="urn:microsoft.com/office/officeart/2008/layout/LinedList"/>
    <dgm:cxn modelId="{FDBA2E68-2299-4810-81E7-00B0AA8C400C}" type="presParOf" srcId="{96B4EEBD-1123-4A23-BC21-133B763987ED}" destId="{E7B376E5-D4C1-477B-AD2C-74640A6EE53F}" srcOrd="8" destOrd="0" presId="urn:microsoft.com/office/officeart/2008/layout/LinedList"/>
    <dgm:cxn modelId="{87B95D2A-2092-471F-9128-5462D4C395DD}" type="presParOf" srcId="{96B4EEBD-1123-4A23-BC21-133B763987ED}" destId="{4D9D4865-63A1-4662-B91C-AAF123A2F596}" srcOrd="9" destOrd="0" presId="urn:microsoft.com/office/officeart/2008/layout/LinedList"/>
    <dgm:cxn modelId="{2E65B95A-2BD4-4CB9-81B1-924D97A249E4}" type="presParOf" srcId="{96B4EEBD-1123-4A23-BC21-133B763987ED}" destId="{97500FF3-83E6-4527-9BC4-D4077C0F06A4}" srcOrd="10" destOrd="0" presId="urn:microsoft.com/office/officeart/2008/layout/LinedList"/>
    <dgm:cxn modelId="{5F6685BA-EDEA-4E9C-93A3-91A825203745}" type="presParOf" srcId="{97500FF3-83E6-4527-9BC4-D4077C0F06A4}" destId="{D06DB673-604A-45FD-A5C9-1CB923474A91}" srcOrd="0" destOrd="0" presId="urn:microsoft.com/office/officeart/2008/layout/LinedList"/>
    <dgm:cxn modelId="{25EBC5E4-4231-479C-B8AC-9C3F1D00B5B1}" type="presParOf" srcId="{97500FF3-83E6-4527-9BC4-D4077C0F06A4}" destId="{8DD4CBDD-E95F-4382-BB5B-E24BDC2296CF}" srcOrd="1" destOrd="0" presId="urn:microsoft.com/office/officeart/2008/layout/LinedList"/>
    <dgm:cxn modelId="{27EC5BAB-EEDE-483D-B503-02C93A2F0308}" type="presParOf" srcId="{97500FF3-83E6-4527-9BC4-D4077C0F06A4}" destId="{8D24D941-D7CC-4367-8A85-D62268F8DF9E}" srcOrd="2" destOrd="0" presId="urn:microsoft.com/office/officeart/2008/layout/LinedList"/>
    <dgm:cxn modelId="{2AE71A2E-B01D-49B4-8818-C7C0F97BEC36}" type="presParOf" srcId="{96B4EEBD-1123-4A23-BC21-133B763987ED}" destId="{AD4C1EDA-1AA2-4299-A1D7-6E32A3D7E765}" srcOrd="11" destOrd="0" presId="urn:microsoft.com/office/officeart/2008/layout/LinedList"/>
    <dgm:cxn modelId="{848B2B29-E310-4DFA-9B57-9D662549A0CE}" type="presParOf" srcId="{96B4EEBD-1123-4A23-BC21-133B763987ED}" destId="{64FDBDF7-777F-4B3E-B067-D4F633ABFD77}" srcOrd="12" destOrd="0" presId="urn:microsoft.com/office/officeart/2008/layout/LinedList"/>
    <dgm:cxn modelId="{807409B7-794C-44A8-B931-8099689DB2D5}" type="presParOf" srcId="{96B4EEBD-1123-4A23-BC21-133B763987ED}" destId="{898B3F05-6705-4948-8745-32B90CCDD78D}" srcOrd="13" destOrd="0" presId="urn:microsoft.com/office/officeart/2008/layout/LinedList"/>
    <dgm:cxn modelId="{FE159EB0-129F-4BC0-8E77-CF42DAAB435D}" type="presParOf" srcId="{898B3F05-6705-4948-8745-32B90CCDD78D}" destId="{890D8087-9179-4A4F-9EB4-79096FEFFC7C}" srcOrd="0" destOrd="0" presId="urn:microsoft.com/office/officeart/2008/layout/LinedList"/>
    <dgm:cxn modelId="{ABDA3B10-CE50-4C91-B6C6-7AF3104F5587}" type="presParOf" srcId="{898B3F05-6705-4948-8745-32B90CCDD78D}" destId="{6180F152-C47C-4650-8CBF-2C11DA0573E1}" srcOrd="1" destOrd="0" presId="urn:microsoft.com/office/officeart/2008/layout/LinedList"/>
    <dgm:cxn modelId="{CC74D2E2-FECC-4D27-A77C-929B24F36BDE}" type="presParOf" srcId="{898B3F05-6705-4948-8745-32B90CCDD78D}" destId="{A0E441CD-5813-44F5-A180-33DE7CD0F379}" srcOrd="2" destOrd="0" presId="urn:microsoft.com/office/officeart/2008/layout/LinedList"/>
    <dgm:cxn modelId="{A8551126-F0FE-40E5-808F-86AD93DA2CE2}" type="presParOf" srcId="{96B4EEBD-1123-4A23-BC21-133B763987ED}" destId="{6F2714EB-E35E-4041-972C-EC55E291699F}" srcOrd="14" destOrd="0" presId="urn:microsoft.com/office/officeart/2008/layout/LinedList"/>
    <dgm:cxn modelId="{115FC6B2-F367-4C91-8AB3-7F514EAF972D}" type="presParOf" srcId="{96B4EEBD-1123-4A23-BC21-133B763987ED}" destId="{AA43BCD6-B4C9-4450-9182-C5A25A2333B1}" srcOrd="15" destOrd="0" presId="urn:microsoft.com/office/officeart/2008/layout/LinedList"/>
    <dgm:cxn modelId="{9DC3D3FD-F2A0-4ABF-96CA-6BFD080D7A5F}" type="presParOf" srcId="{96B4EEBD-1123-4A23-BC21-133B763987ED}" destId="{0C2DB3AF-6DCC-49B8-9693-6B891D68548B}" srcOrd="16" destOrd="0" presId="urn:microsoft.com/office/officeart/2008/layout/LinedList"/>
    <dgm:cxn modelId="{C18CAF77-53F0-4C1B-BEBC-1EAD901E052D}" type="presParOf" srcId="{0C2DB3AF-6DCC-49B8-9693-6B891D68548B}" destId="{52219FEB-E945-4E23-838B-31E943B05BE0}" srcOrd="0" destOrd="0" presId="urn:microsoft.com/office/officeart/2008/layout/LinedList"/>
    <dgm:cxn modelId="{93FC066D-34D4-4ED9-B9D3-259087E4818C}" type="presParOf" srcId="{0C2DB3AF-6DCC-49B8-9693-6B891D68548B}" destId="{62F32846-EA33-474A-BE28-9342574A5760}" srcOrd="1" destOrd="0" presId="urn:microsoft.com/office/officeart/2008/layout/LinedList"/>
    <dgm:cxn modelId="{BBAF3B93-45D1-445F-B260-685F62D0129E}" type="presParOf" srcId="{0C2DB3AF-6DCC-49B8-9693-6B891D68548B}" destId="{2A2D1E84-D4A8-453C-81B2-97E182DA75DA}" srcOrd="2" destOrd="0" presId="urn:microsoft.com/office/officeart/2008/layout/LinedList"/>
    <dgm:cxn modelId="{8D43FED4-DD3F-4CDB-9182-C2F77BC3CA47}" type="presParOf" srcId="{96B4EEBD-1123-4A23-BC21-133B763987ED}" destId="{0AFC1136-B06F-421E-8E81-D62A1E0F4BAC}" srcOrd="17" destOrd="0" presId="urn:microsoft.com/office/officeart/2008/layout/LinedList"/>
    <dgm:cxn modelId="{CFF53B8A-E58C-4C36-8617-AE2C3916C791}" type="presParOf" srcId="{96B4EEBD-1123-4A23-BC21-133B763987ED}" destId="{93B6232A-D2A6-4DCF-A1AC-32EDA2FF53A8}" srcOrd="18" destOrd="0" presId="urn:microsoft.com/office/officeart/2008/layout/LinedList"/>
  </dgm:cxnLst>
  <dgm:bg>
    <a:pattFill prst="pct5">
      <a:fgClr>
        <a:schemeClr val="accent3">
          <a:lumMod val="40000"/>
          <a:lumOff val="60000"/>
        </a:schemeClr>
      </a:fgClr>
      <a:bgClr>
        <a:schemeClr val="bg1"/>
      </a:bgClr>
    </a:pattFill>
  </dgm:bg>
  <dgm:whole>
    <a:ln w="4762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E293E4-0913-4D79-A296-71A3116FA14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342D07A-6CBC-4409-9DBC-A7F58ED711BB}">
      <dgm:prSet custT="1"/>
      <dgm:spPr/>
      <dgm:t>
        <a:bodyPr/>
        <a:lstStyle/>
        <a:p>
          <a:pPr>
            <a:lnSpc>
              <a:spcPct val="150000"/>
            </a:lnSpc>
          </a:pPr>
          <a:r>
            <a:rPr lang="en-US" sz="1400" dirty="0">
              <a:latin typeface="Cambria" panose="02040503050406030204" pitchFamily="18" charset="0"/>
              <a:ea typeface="Cambria" panose="02040503050406030204" pitchFamily="18" charset="0"/>
            </a:rPr>
            <a:t>Hadoop client will send a request to name node that it want to create a file along </a:t>
          </a:r>
          <a:r>
            <a:rPr lang="en-US" sz="1400" b="1" dirty="0">
              <a:solidFill>
                <a:srgbClr val="C00000"/>
              </a:solidFill>
              <a:latin typeface="Cambria" panose="02040503050406030204" pitchFamily="18" charset="0"/>
              <a:ea typeface="Cambria" panose="02040503050406030204" pitchFamily="18" charset="0"/>
            </a:rPr>
            <a:t>with target directory name and file name </a:t>
          </a:r>
        </a:p>
      </dgm:t>
    </dgm:pt>
    <dgm:pt modelId="{D4714FBD-150E-4BE7-86B5-4C027968B044}" type="parTrans" cxnId="{8118F53A-02D4-4C22-AF8C-EA80EBD13EF8}">
      <dgm:prSet/>
      <dgm:spPr/>
      <dgm:t>
        <a:bodyPr/>
        <a:lstStyle/>
        <a:p>
          <a:endParaRPr lang="en-US" sz="1400">
            <a:latin typeface="Cambria" panose="02040503050406030204" pitchFamily="18" charset="0"/>
            <a:ea typeface="Cambria" panose="02040503050406030204" pitchFamily="18" charset="0"/>
          </a:endParaRPr>
        </a:p>
      </dgm:t>
    </dgm:pt>
    <dgm:pt modelId="{A04BB198-1603-4D6F-AFE8-06E70CA27AC5}" type="sibTrans" cxnId="{8118F53A-02D4-4C22-AF8C-EA80EBD13EF8}">
      <dgm:prSet/>
      <dgm:spPr/>
      <dgm:t>
        <a:bodyPr/>
        <a:lstStyle/>
        <a:p>
          <a:endParaRPr lang="en-US" sz="1400">
            <a:latin typeface="Cambria" panose="02040503050406030204" pitchFamily="18" charset="0"/>
            <a:ea typeface="Cambria" panose="02040503050406030204" pitchFamily="18" charset="0"/>
          </a:endParaRPr>
        </a:p>
      </dgm:t>
    </dgm:pt>
    <dgm:pt modelId="{8E3F3055-FC53-4200-8C7C-A9E7F19B142D}">
      <dgm:prSet custT="1"/>
      <dgm:spPr/>
      <dgm:t>
        <a:bodyPr/>
        <a:lstStyle/>
        <a:p>
          <a:pPr algn="just">
            <a:lnSpc>
              <a:spcPct val="150000"/>
            </a:lnSpc>
          </a:pPr>
          <a:r>
            <a:rPr lang="en-US" sz="1400" dirty="0">
              <a:latin typeface="Cambria" panose="02040503050406030204" pitchFamily="18" charset="0"/>
              <a:ea typeface="Cambria" panose="02040503050406030204" pitchFamily="18" charset="0"/>
            </a:rPr>
            <a:t>Name node does all this because it maintains an image of entire HDFS namespace into memory we call </a:t>
          </a:r>
          <a:r>
            <a:rPr lang="en-US" sz="1400" b="1" dirty="0">
              <a:solidFill>
                <a:srgbClr val="C00000"/>
              </a:solidFill>
              <a:latin typeface="Cambria" panose="02040503050406030204" pitchFamily="18" charset="0"/>
              <a:ea typeface="Cambria" panose="02040503050406030204" pitchFamily="18" charset="0"/>
            </a:rPr>
            <a:t>it file system image. </a:t>
          </a:r>
        </a:p>
      </dgm:t>
    </dgm:pt>
    <dgm:pt modelId="{57C4B71E-CBB2-4462-A34C-7C425D570D26}" type="parTrans" cxnId="{2F3EB188-2B64-461B-8A23-E2BFAA418559}">
      <dgm:prSet/>
      <dgm:spPr/>
      <dgm:t>
        <a:bodyPr/>
        <a:lstStyle/>
        <a:p>
          <a:endParaRPr lang="en-US" sz="1400">
            <a:latin typeface="Cambria" panose="02040503050406030204" pitchFamily="18" charset="0"/>
            <a:ea typeface="Cambria" panose="02040503050406030204" pitchFamily="18" charset="0"/>
          </a:endParaRPr>
        </a:p>
      </dgm:t>
    </dgm:pt>
    <dgm:pt modelId="{D96F6946-BFF3-4FFB-BC58-169D44938495}" type="sibTrans" cxnId="{2F3EB188-2B64-461B-8A23-E2BFAA418559}">
      <dgm:prSet/>
      <dgm:spPr/>
      <dgm:t>
        <a:bodyPr/>
        <a:lstStyle/>
        <a:p>
          <a:endParaRPr lang="en-US" sz="1400">
            <a:latin typeface="Cambria" panose="02040503050406030204" pitchFamily="18" charset="0"/>
            <a:ea typeface="Cambria" panose="02040503050406030204" pitchFamily="18" charset="0"/>
          </a:endParaRPr>
        </a:p>
      </dgm:t>
    </dgm:pt>
    <dgm:pt modelId="{29FBF873-C10E-48DD-857D-E7C1A55F726B}">
      <dgm:prSet custT="1"/>
      <dgm:spPr/>
      <dgm:t>
        <a:bodyPr/>
        <a:lstStyle/>
        <a:p>
          <a:pPr algn="just">
            <a:lnSpc>
              <a:spcPct val="150000"/>
            </a:lnSpc>
          </a:pPr>
          <a:r>
            <a:rPr lang="en-US" sz="1400" dirty="0">
              <a:latin typeface="Cambria" panose="02040503050406030204" pitchFamily="18" charset="0"/>
              <a:ea typeface="Cambria" panose="02040503050406030204" pitchFamily="18" charset="0"/>
            </a:rPr>
            <a:t>If all test pass the name node will </a:t>
          </a:r>
          <a:r>
            <a:rPr lang="en-US" sz="1400" b="1" dirty="0">
              <a:solidFill>
                <a:srgbClr val="C00000"/>
              </a:solidFill>
              <a:latin typeface="Cambria" panose="02040503050406030204" pitchFamily="18" charset="0"/>
              <a:ea typeface="Cambria" panose="02040503050406030204" pitchFamily="18" charset="0"/>
            </a:rPr>
            <a:t>create an entry for new file and return success to client. </a:t>
          </a:r>
        </a:p>
      </dgm:t>
    </dgm:pt>
    <dgm:pt modelId="{4B1EFDB7-7AA2-44D0-83C4-F7236D859741}" type="parTrans" cxnId="{66EFC0D3-4D9F-4805-9EF4-49C8076BE27F}">
      <dgm:prSet/>
      <dgm:spPr/>
      <dgm:t>
        <a:bodyPr/>
        <a:lstStyle/>
        <a:p>
          <a:endParaRPr lang="en-US" sz="1400">
            <a:latin typeface="Cambria" panose="02040503050406030204" pitchFamily="18" charset="0"/>
            <a:ea typeface="Cambria" panose="02040503050406030204" pitchFamily="18" charset="0"/>
          </a:endParaRPr>
        </a:p>
      </dgm:t>
    </dgm:pt>
    <dgm:pt modelId="{87153961-8E10-4382-A02A-95B235CC8D51}" type="sibTrans" cxnId="{66EFC0D3-4D9F-4805-9EF4-49C8076BE27F}">
      <dgm:prSet/>
      <dgm:spPr/>
      <dgm:t>
        <a:bodyPr/>
        <a:lstStyle/>
        <a:p>
          <a:endParaRPr lang="en-US" sz="1400">
            <a:latin typeface="Cambria" panose="02040503050406030204" pitchFamily="18" charset="0"/>
            <a:ea typeface="Cambria" panose="02040503050406030204" pitchFamily="18" charset="0"/>
          </a:endParaRPr>
        </a:p>
      </dgm:t>
    </dgm:pt>
    <dgm:pt modelId="{C3AA5F76-FF14-4089-85D2-6DEE038134F3}">
      <dgm:prSet custT="1"/>
      <dgm:spPr/>
      <dgm:t>
        <a:bodyPr/>
        <a:lstStyle/>
        <a:p>
          <a:r>
            <a:rPr lang="en-US" sz="1400" dirty="0">
              <a:latin typeface="Cambria" panose="02040503050406030204" pitchFamily="18" charset="0"/>
              <a:ea typeface="Cambria" panose="02040503050406030204" pitchFamily="18" charset="0"/>
            </a:rPr>
            <a:t>Now, empty file is created. </a:t>
          </a:r>
        </a:p>
      </dgm:t>
    </dgm:pt>
    <dgm:pt modelId="{1EC6D543-957B-48E6-8A45-DCA89FA6D348}" type="parTrans" cxnId="{A8CB96FC-A70B-47FC-95AD-53E8C7F59203}">
      <dgm:prSet/>
      <dgm:spPr/>
      <dgm:t>
        <a:bodyPr/>
        <a:lstStyle/>
        <a:p>
          <a:endParaRPr lang="en-US" sz="1400">
            <a:latin typeface="Cambria" panose="02040503050406030204" pitchFamily="18" charset="0"/>
            <a:ea typeface="Cambria" panose="02040503050406030204" pitchFamily="18" charset="0"/>
          </a:endParaRPr>
        </a:p>
      </dgm:t>
    </dgm:pt>
    <dgm:pt modelId="{E0FD1488-9CB4-4E95-93CC-E2A28F84D6C2}" type="sibTrans" cxnId="{A8CB96FC-A70B-47FC-95AD-53E8C7F59203}">
      <dgm:prSet/>
      <dgm:spPr/>
      <dgm:t>
        <a:bodyPr/>
        <a:lstStyle/>
        <a:p>
          <a:endParaRPr lang="en-US" sz="1400">
            <a:latin typeface="Cambria" panose="02040503050406030204" pitchFamily="18" charset="0"/>
            <a:ea typeface="Cambria" panose="02040503050406030204" pitchFamily="18" charset="0"/>
          </a:endParaRPr>
        </a:p>
      </dgm:t>
    </dgm:pt>
    <dgm:pt modelId="{3B47D0D3-06E7-4973-92FD-62AE1C5FC8A2}">
      <dgm:prSet custT="1"/>
      <dgm:spPr/>
      <dgm:t>
        <a:bodyPr/>
        <a:lstStyle/>
        <a:p>
          <a:r>
            <a:rPr lang="en-US" sz="1400" dirty="0">
              <a:latin typeface="Cambria" panose="02040503050406030204" pitchFamily="18" charset="0"/>
              <a:ea typeface="Cambria" panose="02040503050406030204" pitchFamily="18" charset="0"/>
            </a:rPr>
            <a:t>The client start writing </a:t>
          </a:r>
          <a:r>
            <a:rPr lang="en-US" sz="1400" b="1" dirty="0" err="1">
              <a:solidFill>
                <a:srgbClr val="C00000"/>
              </a:solidFill>
              <a:latin typeface="Cambria" panose="02040503050406030204" pitchFamily="18" charset="0"/>
              <a:ea typeface="Cambria" panose="02040503050406030204" pitchFamily="18" charset="0"/>
            </a:rPr>
            <a:t>fsdata</a:t>
          </a:r>
          <a:r>
            <a:rPr lang="en-US" sz="1400" b="1" dirty="0">
              <a:solidFill>
                <a:srgbClr val="C00000"/>
              </a:solidFill>
              <a:latin typeface="Cambria" panose="02040503050406030204" pitchFamily="18" charset="0"/>
              <a:ea typeface="Cambria" panose="02040503050406030204" pitchFamily="18" charset="0"/>
            </a:rPr>
            <a:t> output stream. </a:t>
          </a:r>
        </a:p>
      </dgm:t>
    </dgm:pt>
    <dgm:pt modelId="{189ECB82-0155-4932-B390-8FC35F4F0C57}" type="parTrans" cxnId="{9EFDE476-0C7E-4E5A-8F2E-E0C3BAA071DE}">
      <dgm:prSet/>
      <dgm:spPr/>
      <dgm:t>
        <a:bodyPr/>
        <a:lstStyle/>
        <a:p>
          <a:endParaRPr lang="en-US" sz="1400">
            <a:latin typeface="Cambria" panose="02040503050406030204" pitchFamily="18" charset="0"/>
            <a:ea typeface="Cambria" panose="02040503050406030204" pitchFamily="18" charset="0"/>
          </a:endParaRPr>
        </a:p>
      </dgm:t>
    </dgm:pt>
    <dgm:pt modelId="{06E198E1-7946-488C-913E-C362FDC2780A}" type="sibTrans" cxnId="{9EFDE476-0C7E-4E5A-8F2E-E0C3BAA071DE}">
      <dgm:prSet/>
      <dgm:spPr/>
      <dgm:t>
        <a:bodyPr/>
        <a:lstStyle/>
        <a:p>
          <a:endParaRPr lang="en-US" sz="1400">
            <a:latin typeface="Cambria" panose="02040503050406030204" pitchFamily="18" charset="0"/>
            <a:ea typeface="Cambria" panose="02040503050406030204" pitchFamily="18" charset="0"/>
          </a:endParaRPr>
        </a:p>
      </dgm:t>
    </dgm:pt>
    <dgm:pt modelId="{A4CB5981-F1F7-443C-8977-BC83C90AF03D}">
      <dgm:prSet custT="1"/>
      <dgm:spPr/>
      <dgm:t>
        <a:bodyPr/>
        <a:lstStyle/>
        <a:p>
          <a:pPr algn="just">
            <a:lnSpc>
              <a:spcPct val="150000"/>
            </a:lnSpc>
          </a:pPr>
          <a:r>
            <a:rPr lang="en-US" sz="1400" dirty="0">
              <a:latin typeface="Cambria" panose="02040503050406030204" pitchFamily="18" charset="0"/>
              <a:ea typeface="Cambria" panose="02040503050406030204" pitchFamily="18" charset="0"/>
            </a:rPr>
            <a:t>This stream internally buffers data until you accumulate the reasonable amount of data with default size </a:t>
          </a:r>
          <a:r>
            <a:rPr lang="en-US" sz="1400" b="1" dirty="0">
              <a:solidFill>
                <a:srgbClr val="C00000"/>
              </a:solidFill>
              <a:latin typeface="Cambria" panose="02040503050406030204" pitchFamily="18" charset="0"/>
              <a:ea typeface="Cambria" panose="02040503050406030204" pitchFamily="18" charset="0"/>
            </a:rPr>
            <a:t>128 MB as a block</a:t>
          </a:r>
          <a:r>
            <a:rPr lang="en-US" sz="1400" dirty="0">
              <a:latin typeface="Cambria" panose="02040503050406030204" pitchFamily="18" charset="0"/>
              <a:ea typeface="Cambria" panose="02040503050406030204" pitchFamily="18" charset="0"/>
            </a:rPr>
            <a:t>. </a:t>
          </a:r>
        </a:p>
      </dgm:t>
    </dgm:pt>
    <dgm:pt modelId="{E5AADCB9-C094-47A5-8D1A-3741BB4BA044}" type="parTrans" cxnId="{960750D5-4428-413A-811A-EE8D86D5EE5A}">
      <dgm:prSet/>
      <dgm:spPr/>
      <dgm:t>
        <a:bodyPr/>
        <a:lstStyle/>
        <a:p>
          <a:endParaRPr lang="en-US" sz="1400">
            <a:latin typeface="Cambria" panose="02040503050406030204" pitchFamily="18" charset="0"/>
            <a:ea typeface="Cambria" panose="02040503050406030204" pitchFamily="18" charset="0"/>
          </a:endParaRPr>
        </a:p>
      </dgm:t>
    </dgm:pt>
    <dgm:pt modelId="{B3A15556-AAD0-4295-A7B8-156293648CB1}" type="sibTrans" cxnId="{960750D5-4428-413A-811A-EE8D86D5EE5A}">
      <dgm:prSet/>
      <dgm:spPr/>
      <dgm:t>
        <a:bodyPr/>
        <a:lstStyle/>
        <a:p>
          <a:endParaRPr lang="en-US" sz="1400">
            <a:latin typeface="Cambria" panose="02040503050406030204" pitchFamily="18" charset="0"/>
            <a:ea typeface="Cambria" panose="02040503050406030204" pitchFamily="18" charset="0"/>
          </a:endParaRPr>
        </a:p>
      </dgm:t>
    </dgm:pt>
    <dgm:pt modelId="{9075417B-2541-40B8-B9B9-C244761830CF}">
      <dgm:prSet custT="1"/>
      <dgm:spPr/>
      <dgm:t>
        <a:bodyPr/>
        <a:lstStyle/>
        <a:p>
          <a:pPr>
            <a:lnSpc>
              <a:spcPct val="150000"/>
            </a:lnSpc>
          </a:pPr>
          <a:r>
            <a:rPr lang="en-US" sz="1200" dirty="0">
              <a:latin typeface="Cambria" panose="02040503050406030204" pitchFamily="18" charset="0"/>
              <a:ea typeface="Cambria" panose="02040503050406030204" pitchFamily="18" charset="0"/>
            </a:rPr>
            <a:t>Each block send </a:t>
          </a:r>
          <a:r>
            <a:rPr lang="en-US" sz="1200" b="1" dirty="0">
              <a:solidFill>
                <a:srgbClr val="C00000"/>
              </a:solidFill>
              <a:latin typeface="Cambria" panose="02040503050406030204" pitchFamily="18" charset="0"/>
              <a:ea typeface="Cambria" panose="02040503050406030204" pitchFamily="18" charset="0"/>
            </a:rPr>
            <a:t>block allocation request </a:t>
          </a:r>
          <a:r>
            <a:rPr lang="en-US" sz="1200" dirty="0">
              <a:latin typeface="Cambria" panose="02040503050406030204" pitchFamily="18" charset="0"/>
              <a:ea typeface="Cambria" panose="02040503050406030204" pitchFamily="18" charset="0"/>
            </a:rPr>
            <a:t>to name node asking for location for storing that block name node will allocate a data node and send back data node name to the streamer. </a:t>
          </a:r>
        </a:p>
      </dgm:t>
    </dgm:pt>
    <dgm:pt modelId="{25C111BA-1DA1-4897-B717-D252D7B8D4E3}" type="parTrans" cxnId="{0538D4CC-70BE-4445-8E3E-554E94CD96BA}">
      <dgm:prSet/>
      <dgm:spPr/>
      <dgm:t>
        <a:bodyPr/>
        <a:lstStyle/>
        <a:p>
          <a:endParaRPr lang="en-US" sz="1400">
            <a:latin typeface="Cambria" panose="02040503050406030204" pitchFamily="18" charset="0"/>
            <a:ea typeface="Cambria" panose="02040503050406030204" pitchFamily="18" charset="0"/>
          </a:endParaRPr>
        </a:p>
      </dgm:t>
    </dgm:pt>
    <dgm:pt modelId="{4F3CDFC1-D340-43A3-8892-CF9412DB7210}" type="sibTrans" cxnId="{0538D4CC-70BE-4445-8E3E-554E94CD96BA}">
      <dgm:prSet/>
      <dgm:spPr/>
      <dgm:t>
        <a:bodyPr/>
        <a:lstStyle/>
        <a:p>
          <a:endParaRPr lang="en-US" sz="1400">
            <a:latin typeface="Cambria" panose="02040503050406030204" pitchFamily="18" charset="0"/>
            <a:ea typeface="Cambria" panose="02040503050406030204" pitchFamily="18" charset="0"/>
          </a:endParaRPr>
        </a:p>
      </dgm:t>
    </dgm:pt>
    <dgm:pt modelId="{2ADF9886-5B61-4B45-AA61-84EE7879337D}">
      <dgm:prSet custT="1"/>
      <dgm:spPr/>
      <dgm:t>
        <a:bodyPr/>
        <a:lstStyle/>
        <a:p>
          <a:r>
            <a:rPr lang="en-US" sz="1400" dirty="0">
              <a:latin typeface="Cambria" panose="02040503050406030204" pitchFamily="18" charset="0"/>
              <a:ea typeface="Cambria" panose="02040503050406030204" pitchFamily="18" charset="0"/>
            </a:rPr>
            <a:t>Now streamer will send the </a:t>
          </a:r>
          <a:r>
            <a:rPr lang="en-US" sz="1400" b="1" dirty="0">
              <a:solidFill>
                <a:srgbClr val="C00000"/>
              </a:solidFill>
              <a:latin typeface="Cambria" panose="02040503050406030204" pitchFamily="18" charset="0"/>
              <a:ea typeface="Cambria" panose="02040503050406030204" pitchFamily="18" charset="0"/>
            </a:rPr>
            <a:t>data to the data node.</a:t>
          </a:r>
        </a:p>
      </dgm:t>
    </dgm:pt>
    <dgm:pt modelId="{F2E48584-047B-4AAE-B862-9627999B75F0}" type="parTrans" cxnId="{CC034118-2C4B-42E0-82B9-4E9169CF5605}">
      <dgm:prSet/>
      <dgm:spPr/>
      <dgm:t>
        <a:bodyPr/>
        <a:lstStyle/>
        <a:p>
          <a:endParaRPr lang="en-US" sz="1400">
            <a:latin typeface="Cambria" panose="02040503050406030204" pitchFamily="18" charset="0"/>
            <a:ea typeface="Cambria" panose="02040503050406030204" pitchFamily="18" charset="0"/>
          </a:endParaRPr>
        </a:p>
      </dgm:t>
    </dgm:pt>
    <dgm:pt modelId="{B4C31BC5-57DD-4A01-B082-D1872813011C}" type="sibTrans" cxnId="{CC034118-2C4B-42E0-82B9-4E9169CF5605}">
      <dgm:prSet/>
      <dgm:spPr/>
      <dgm:t>
        <a:bodyPr/>
        <a:lstStyle/>
        <a:p>
          <a:endParaRPr lang="en-US" sz="1400">
            <a:latin typeface="Cambria" panose="02040503050406030204" pitchFamily="18" charset="0"/>
            <a:ea typeface="Cambria" panose="02040503050406030204" pitchFamily="18" charset="0"/>
          </a:endParaRPr>
        </a:p>
      </dgm:t>
    </dgm:pt>
    <dgm:pt modelId="{676A1C68-22E5-48DB-8D08-D2B45E08C4BE}">
      <dgm:prSet custT="1"/>
      <dgm:spPr/>
      <dgm:t>
        <a:bodyPr/>
        <a:lstStyle/>
        <a:p>
          <a:r>
            <a:rPr lang="en-US" sz="1400" dirty="0">
              <a:latin typeface="Cambria" panose="02040503050406030204" pitchFamily="18" charset="0"/>
              <a:ea typeface="Cambria" panose="02040503050406030204" pitchFamily="18" charset="0"/>
            </a:rPr>
            <a:t>If file is large it creates a new block allocation and does the same work.</a:t>
          </a:r>
        </a:p>
      </dgm:t>
    </dgm:pt>
    <dgm:pt modelId="{584164EC-43FA-4EBD-9CB2-7B60371FBFC9}" type="parTrans" cxnId="{7392F714-F7C3-4741-B316-8CACEFA2CE17}">
      <dgm:prSet/>
      <dgm:spPr/>
      <dgm:t>
        <a:bodyPr/>
        <a:lstStyle/>
        <a:p>
          <a:endParaRPr lang="en-US" sz="1400">
            <a:latin typeface="Cambria" panose="02040503050406030204" pitchFamily="18" charset="0"/>
            <a:ea typeface="Cambria" panose="02040503050406030204" pitchFamily="18" charset="0"/>
          </a:endParaRPr>
        </a:p>
      </dgm:t>
    </dgm:pt>
    <dgm:pt modelId="{583C8576-5032-43A1-8D25-C1E4C9906B6A}" type="sibTrans" cxnId="{7392F714-F7C3-4741-B316-8CACEFA2CE17}">
      <dgm:prSet/>
      <dgm:spPr/>
      <dgm:t>
        <a:bodyPr/>
        <a:lstStyle/>
        <a:p>
          <a:endParaRPr lang="en-US" sz="1400">
            <a:latin typeface="Cambria" panose="02040503050406030204" pitchFamily="18" charset="0"/>
            <a:ea typeface="Cambria" panose="02040503050406030204" pitchFamily="18" charset="0"/>
          </a:endParaRPr>
        </a:p>
      </dgm:t>
    </dgm:pt>
    <dgm:pt modelId="{3F77CB1D-6DED-4AB1-8602-C8CC54C5A64D}">
      <dgm:prSet custT="1"/>
      <dgm:spPr/>
      <dgm:t>
        <a:bodyPr/>
        <a:lstStyle/>
        <a:p>
          <a:pPr>
            <a:lnSpc>
              <a:spcPct val="150000"/>
            </a:lnSpc>
          </a:pPr>
          <a:r>
            <a:rPr lang="en-US" sz="1400" dirty="0">
              <a:latin typeface="Cambria" panose="02040503050406030204" pitchFamily="18" charset="0"/>
              <a:ea typeface="Cambria" panose="02040503050406030204" pitchFamily="18" charset="0"/>
            </a:rPr>
            <a:t>By receiving the request the </a:t>
          </a:r>
          <a:r>
            <a:rPr lang="en-US" sz="1400" b="1" dirty="0">
              <a:solidFill>
                <a:srgbClr val="C00000"/>
              </a:solidFill>
              <a:latin typeface="Cambria" panose="02040503050406030204" pitchFamily="18" charset="0"/>
              <a:ea typeface="Cambria" panose="02040503050406030204" pitchFamily="18" charset="0"/>
            </a:rPr>
            <a:t>name node will perform various checks like is the file already exist and client has right permission to create a file.</a:t>
          </a:r>
        </a:p>
        <a:p>
          <a:pPr>
            <a:lnSpc>
              <a:spcPct val="90000"/>
            </a:lnSpc>
          </a:pPr>
          <a:endParaRPr lang="en-US" sz="1400" dirty="0">
            <a:latin typeface="Cambria" panose="02040503050406030204" pitchFamily="18" charset="0"/>
            <a:ea typeface="Cambria" panose="02040503050406030204" pitchFamily="18" charset="0"/>
          </a:endParaRPr>
        </a:p>
      </dgm:t>
    </dgm:pt>
    <dgm:pt modelId="{145EFAD2-B494-4771-A506-94A818F607EF}" type="sibTrans" cxnId="{E0F34D9E-0C90-4176-B3F2-E44C6B52E8D6}">
      <dgm:prSet/>
      <dgm:spPr/>
      <dgm:t>
        <a:bodyPr/>
        <a:lstStyle/>
        <a:p>
          <a:endParaRPr lang="en-US" sz="1400">
            <a:latin typeface="Cambria" panose="02040503050406030204" pitchFamily="18" charset="0"/>
            <a:ea typeface="Cambria" panose="02040503050406030204" pitchFamily="18" charset="0"/>
          </a:endParaRPr>
        </a:p>
      </dgm:t>
    </dgm:pt>
    <dgm:pt modelId="{3D147109-428A-4E1D-8B08-051C01FD6154}" type="parTrans" cxnId="{E0F34D9E-0C90-4176-B3F2-E44C6B52E8D6}">
      <dgm:prSet/>
      <dgm:spPr/>
      <dgm:t>
        <a:bodyPr/>
        <a:lstStyle/>
        <a:p>
          <a:endParaRPr lang="en-US" sz="1400">
            <a:latin typeface="Cambria" panose="02040503050406030204" pitchFamily="18" charset="0"/>
            <a:ea typeface="Cambria" panose="02040503050406030204" pitchFamily="18" charset="0"/>
          </a:endParaRPr>
        </a:p>
      </dgm:t>
    </dgm:pt>
    <dgm:pt modelId="{43343321-A70C-45AC-B112-FC0320FCC4DE}" type="pres">
      <dgm:prSet presAssocID="{52E293E4-0913-4D79-A296-71A3116FA143}" presName="vert0" presStyleCnt="0">
        <dgm:presLayoutVars>
          <dgm:dir/>
          <dgm:animOne val="branch"/>
          <dgm:animLvl val="lvl"/>
        </dgm:presLayoutVars>
      </dgm:prSet>
      <dgm:spPr/>
    </dgm:pt>
    <dgm:pt modelId="{DDA7F8C8-F9F1-470E-A79D-CD7805098D51}" type="pres">
      <dgm:prSet presAssocID="{5342D07A-6CBC-4409-9DBC-A7F58ED711BB}" presName="thickLine" presStyleLbl="alignNode1" presStyleIdx="0" presStyleCnt="10"/>
      <dgm:spPr/>
    </dgm:pt>
    <dgm:pt modelId="{5AE8B0DE-A061-4DEA-ABFD-9F104968EC6F}" type="pres">
      <dgm:prSet presAssocID="{5342D07A-6CBC-4409-9DBC-A7F58ED711BB}" presName="horz1" presStyleCnt="0"/>
      <dgm:spPr/>
    </dgm:pt>
    <dgm:pt modelId="{738D86F5-0249-4123-A2D3-0004A3CDCEFC}" type="pres">
      <dgm:prSet presAssocID="{5342D07A-6CBC-4409-9DBC-A7F58ED711BB}" presName="tx1" presStyleLbl="revTx" presStyleIdx="0" presStyleCnt="10"/>
      <dgm:spPr/>
    </dgm:pt>
    <dgm:pt modelId="{87504D53-624F-43CF-886C-794750238EB0}" type="pres">
      <dgm:prSet presAssocID="{5342D07A-6CBC-4409-9DBC-A7F58ED711BB}" presName="vert1" presStyleCnt="0"/>
      <dgm:spPr/>
    </dgm:pt>
    <dgm:pt modelId="{C5E18C9C-9743-4C35-9724-1BFCBDC3F03E}" type="pres">
      <dgm:prSet presAssocID="{3F77CB1D-6DED-4AB1-8602-C8CC54C5A64D}" presName="thickLine" presStyleLbl="alignNode1" presStyleIdx="1" presStyleCnt="10"/>
      <dgm:spPr/>
    </dgm:pt>
    <dgm:pt modelId="{F094FF6F-4224-47E0-9CDE-0ADD4D1D21EA}" type="pres">
      <dgm:prSet presAssocID="{3F77CB1D-6DED-4AB1-8602-C8CC54C5A64D}" presName="horz1" presStyleCnt="0"/>
      <dgm:spPr/>
    </dgm:pt>
    <dgm:pt modelId="{815847F5-4756-405E-A3F9-3DBF20DC05CA}" type="pres">
      <dgm:prSet presAssocID="{3F77CB1D-6DED-4AB1-8602-C8CC54C5A64D}" presName="tx1" presStyleLbl="revTx" presStyleIdx="1" presStyleCnt="10"/>
      <dgm:spPr/>
    </dgm:pt>
    <dgm:pt modelId="{DA72D824-5BA7-4FDC-A988-96A59373D91E}" type="pres">
      <dgm:prSet presAssocID="{3F77CB1D-6DED-4AB1-8602-C8CC54C5A64D}" presName="vert1" presStyleCnt="0"/>
      <dgm:spPr/>
    </dgm:pt>
    <dgm:pt modelId="{46F72575-5716-49E1-8395-789052ED6971}" type="pres">
      <dgm:prSet presAssocID="{8E3F3055-FC53-4200-8C7C-A9E7F19B142D}" presName="thickLine" presStyleLbl="alignNode1" presStyleIdx="2" presStyleCnt="10"/>
      <dgm:spPr/>
    </dgm:pt>
    <dgm:pt modelId="{4B0DE7DD-E16E-4E95-A6B4-7A7C6B761BFE}" type="pres">
      <dgm:prSet presAssocID="{8E3F3055-FC53-4200-8C7C-A9E7F19B142D}" presName="horz1" presStyleCnt="0"/>
      <dgm:spPr/>
    </dgm:pt>
    <dgm:pt modelId="{1DF47453-EF9D-41D1-96FB-D3E280CEBC4E}" type="pres">
      <dgm:prSet presAssocID="{8E3F3055-FC53-4200-8C7C-A9E7F19B142D}" presName="tx1" presStyleLbl="revTx" presStyleIdx="2" presStyleCnt="10"/>
      <dgm:spPr/>
    </dgm:pt>
    <dgm:pt modelId="{D5373E46-9CEE-427C-97FA-DBC7946E793E}" type="pres">
      <dgm:prSet presAssocID="{8E3F3055-FC53-4200-8C7C-A9E7F19B142D}" presName="vert1" presStyleCnt="0"/>
      <dgm:spPr/>
    </dgm:pt>
    <dgm:pt modelId="{5EEF97AA-5341-4A73-A9FA-6E3E0A1D9C76}" type="pres">
      <dgm:prSet presAssocID="{29FBF873-C10E-48DD-857D-E7C1A55F726B}" presName="thickLine" presStyleLbl="alignNode1" presStyleIdx="3" presStyleCnt="10"/>
      <dgm:spPr/>
    </dgm:pt>
    <dgm:pt modelId="{B7722B1C-A031-4931-95C2-40E63FF42E29}" type="pres">
      <dgm:prSet presAssocID="{29FBF873-C10E-48DD-857D-E7C1A55F726B}" presName="horz1" presStyleCnt="0"/>
      <dgm:spPr/>
    </dgm:pt>
    <dgm:pt modelId="{4101A8FB-8851-4F64-8B5A-76863D31AD28}" type="pres">
      <dgm:prSet presAssocID="{29FBF873-C10E-48DD-857D-E7C1A55F726B}" presName="tx1" presStyleLbl="revTx" presStyleIdx="3" presStyleCnt="10"/>
      <dgm:spPr/>
    </dgm:pt>
    <dgm:pt modelId="{F131B4C5-196D-417C-BB31-E3533641BC06}" type="pres">
      <dgm:prSet presAssocID="{29FBF873-C10E-48DD-857D-E7C1A55F726B}" presName="vert1" presStyleCnt="0"/>
      <dgm:spPr/>
    </dgm:pt>
    <dgm:pt modelId="{3AFD9962-6149-4F5D-8D00-814B730EEDD0}" type="pres">
      <dgm:prSet presAssocID="{C3AA5F76-FF14-4089-85D2-6DEE038134F3}" presName="thickLine" presStyleLbl="alignNode1" presStyleIdx="4" presStyleCnt="10"/>
      <dgm:spPr/>
    </dgm:pt>
    <dgm:pt modelId="{2A4749BF-C1E5-4210-A89D-2C896B8C24E2}" type="pres">
      <dgm:prSet presAssocID="{C3AA5F76-FF14-4089-85D2-6DEE038134F3}" presName="horz1" presStyleCnt="0"/>
      <dgm:spPr/>
    </dgm:pt>
    <dgm:pt modelId="{CD2CA475-3361-4BB1-AE0A-2264B58F0E91}" type="pres">
      <dgm:prSet presAssocID="{C3AA5F76-FF14-4089-85D2-6DEE038134F3}" presName="tx1" presStyleLbl="revTx" presStyleIdx="4" presStyleCnt="10"/>
      <dgm:spPr/>
    </dgm:pt>
    <dgm:pt modelId="{B0B2B317-E96C-4B6F-98EA-FC624E729869}" type="pres">
      <dgm:prSet presAssocID="{C3AA5F76-FF14-4089-85D2-6DEE038134F3}" presName="vert1" presStyleCnt="0"/>
      <dgm:spPr/>
    </dgm:pt>
    <dgm:pt modelId="{0A5544AA-D46D-41F6-9059-481C621B0364}" type="pres">
      <dgm:prSet presAssocID="{3B47D0D3-06E7-4973-92FD-62AE1C5FC8A2}" presName="thickLine" presStyleLbl="alignNode1" presStyleIdx="5" presStyleCnt="10"/>
      <dgm:spPr/>
    </dgm:pt>
    <dgm:pt modelId="{3EC02A9B-C9C9-486B-B164-989B6C64CDE3}" type="pres">
      <dgm:prSet presAssocID="{3B47D0D3-06E7-4973-92FD-62AE1C5FC8A2}" presName="horz1" presStyleCnt="0"/>
      <dgm:spPr/>
    </dgm:pt>
    <dgm:pt modelId="{22543552-0C58-4943-9F8B-1EEA7A861B92}" type="pres">
      <dgm:prSet presAssocID="{3B47D0D3-06E7-4973-92FD-62AE1C5FC8A2}" presName="tx1" presStyleLbl="revTx" presStyleIdx="5" presStyleCnt="10"/>
      <dgm:spPr/>
    </dgm:pt>
    <dgm:pt modelId="{B259C25F-CC64-4FFD-B57F-CE0E352B8530}" type="pres">
      <dgm:prSet presAssocID="{3B47D0D3-06E7-4973-92FD-62AE1C5FC8A2}" presName="vert1" presStyleCnt="0"/>
      <dgm:spPr/>
    </dgm:pt>
    <dgm:pt modelId="{7BA17B18-1A54-4BAB-B7D6-D44D4849C31C}" type="pres">
      <dgm:prSet presAssocID="{A4CB5981-F1F7-443C-8977-BC83C90AF03D}" presName="thickLine" presStyleLbl="alignNode1" presStyleIdx="6" presStyleCnt="10"/>
      <dgm:spPr/>
    </dgm:pt>
    <dgm:pt modelId="{BB1063FE-49C6-4C2C-AAF9-CCE0FB7947F3}" type="pres">
      <dgm:prSet presAssocID="{A4CB5981-F1F7-443C-8977-BC83C90AF03D}" presName="horz1" presStyleCnt="0"/>
      <dgm:spPr/>
    </dgm:pt>
    <dgm:pt modelId="{67D80E49-3DF3-4F84-9D38-51A44A4513A9}" type="pres">
      <dgm:prSet presAssocID="{A4CB5981-F1F7-443C-8977-BC83C90AF03D}" presName="tx1" presStyleLbl="revTx" presStyleIdx="6" presStyleCnt="10"/>
      <dgm:spPr/>
    </dgm:pt>
    <dgm:pt modelId="{AFB8D583-E342-40ED-9328-31A13FA347FC}" type="pres">
      <dgm:prSet presAssocID="{A4CB5981-F1F7-443C-8977-BC83C90AF03D}" presName="vert1" presStyleCnt="0"/>
      <dgm:spPr/>
    </dgm:pt>
    <dgm:pt modelId="{7006FF17-4CC7-4FC0-88F2-140D0BE38BA1}" type="pres">
      <dgm:prSet presAssocID="{9075417B-2541-40B8-B9B9-C244761830CF}" presName="thickLine" presStyleLbl="alignNode1" presStyleIdx="7" presStyleCnt="10"/>
      <dgm:spPr/>
    </dgm:pt>
    <dgm:pt modelId="{EA47E9D9-0355-43AE-888C-1A386F4ABD08}" type="pres">
      <dgm:prSet presAssocID="{9075417B-2541-40B8-B9B9-C244761830CF}" presName="horz1" presStyleCnt="0"/>
      <dgm:spPr/>
    </dgm:pt>
    <dgm:pt modelId="{7E9D1F5E-84EA-4E0E-B865-8937B767ADFF}" type="pres">
      <dgm:prSet presAssocID="{9075417B-2541-40B8-B9B9-C244761830CF}" presName="tx1" presStyleLbl="revTx" presStyleIdx="7" presStyleCnt="10"/>
      <dgm:spPr/>
    </dgm:pt>
    <dgm:pt modelId="{97277CCD-A806-47DA-BD58-CD0E014A1F50}" type="pres">
      <dgm:prSet presAssocID="{9075417B-2541-40B8-B9B9-C244761830CF}" presName="vert1" presStyleCnt="0"/>
      <dgm:spPr/>
    </dgm:pt>
    <dgm:pt modelId="{2BCED47D-FDA8-41B1-A21E-62795769DB83}" type="pres">
      <dgm:prSet presAssocID="{2ADF9886-5B61-4B45-AA61-84EE7879337D}" presName="thickLine" presStyleLbl="alignNode1" presStyleIdx="8" presStyleCnt="10"/>
      <dgm:spPr/>
    </dgm:pt>
    <dgm:pt modelId="{C96E994E-8537-4E3B-AA75-04F51A2E75EC}" type="pres">
      <dgm:prSet presAssocID="{2ADF9886-5B61-4B45-AA61-84EE7879337D}" presName="horz1" presStyleCnt="0"/>
      <dgm:spPr/>
    </dgm:pt>
    <dgm:pt modelId="{29997E20-6EAB-45D3-86F2-F1FD01FAF0A4}" type="pres">
      <dgm:prSet presAssocID="{2ADF9886-5B61-4B45-AA61-84EE7879337D}" presName="tx1" presStyleLbl="revTx" presStyleIdx="8" presStyleCnt="10"/>
      <dgm:spPr/>
    </dgm:pt>
    <dgm:pt modelId="{C4A890EE-EDA9-4C27-BBC1-4B2F41307875}" type="pres">
      <dgm:prSet presAssocID="{2ADF9886-5B61-4B45-AA61-84EE7879337D}" presName="vert1" presStyleCnt="0"/>
      <dgm:spPr/>
    </dgm:pt>
    <dgm:pt modelId="{91E46A0E-66D7-45E4-83EF-3B506A38B413}" type="pres">
      <dgm:prSet presAssocID="{676A1C68-22E5-48DB-8D08-D2B45E08C4BE}" presName="thickLine" presStyleLbl="alignNode1" presStyleIdx="9" presStyleCnt="10"/>
      <dgm:spPr/>
    </dgm:pt>
    <dgm:pt modelId="{5AECB519-D0E3-4493-AB34-BECDDF75D4C0}" type="pres">
      <dgm:prSet presAssocID="{676A1C68-22E5-48DB-8D08-D2B45E08C4BE}" presName="horz1" presStyleCnt="0"/>
      <dgm:spPr/>
    </dgm:pt>
    <dgm:pt modelId="{B6B5B658-9CA9-4A6E-AA76-C27ABAB30F6E}" type="pres">
      <dgm:prSet presAssocID="{676A1C68-22E5-48DB-8D08-D2B45E08C4BE}" presName="tx1" presStyleLbl="revTx" presStyleIdx="9" presStyleCnt="10"/>
      <dgm:spPr/>
    </dgm:pt>
    <dgm:pt modelId="{4FBB8DD9-A42A-49F0-A984-6F46096D5977}" type="pres">
      <dgm:prSet presAssocID="{676A1C68-22E5-48DB-8D08-D2B45E08C4BE}" presName="vert1" presStyleCnt="0"/>
      <dgm:spPr/>
    </dgm:pt>
  </dgm:ptLst>
  <dgm:cxnLst>
    <dgm:cxn modelId="{D6B5EC0B-A322-450F-8BAD-E1DE49598811}" type="presOf" srcId="{A4CB5981-F1F7-443C-8977-BC83C90AF03D}" destId="{67D80E49-3DF3-4F84-9D38-51A44A4513A9}" srcOrd="0" destOrd="0" presId="urn:microsoft.com/office/officeart/2008/layout/LinedList"/>
    <dgm:cxn modelId="{7392F714-F7C3-4741-B316-8CACEFA2CE17}" srcId="{52E293E4-0913-4D79-A296-71A3116FA143}" destId="{676A1C68-22E5-48DB-8D08-D2B45E08C4BE}" srcOrd="9" destOrd="0" parTransId="{584164EC-43FA-4EBD-9CB2-7B60371FBFC9}" sibTransId="{583C8576-5032-43A1-8D25-C1E4C9906B6A}"/>
    <dgm:cxn modelId="{CC034118-2C4B-42E0-82B9-4E9169CF5605}" srcId="{52E293E4-0913-4D79-A296-71A3116FA143}" destId="{2ADF9886-5B61-4B45-AA61-84EE7879337D}" srcOrd="8" destOrd="0" parTransId="{F2E48584-047B-4AAE-B862-9627999B75F0}" sibTransId="{B4C31BC5-57DD-4A01-B082-D1872813011C}"/>
    <dgm:cxn modelId="{EDAF5224-1DC0-4367-8FA3-664F191BE9DF}" type="presOf" srcId="{5342D07A-6CBC-4409-9DBC-A7F58ED711BB}" destId="{738D86F5-0249-4123-A2D3-0004A3CDCEFC}" srcOrd="0" destOrd="0" presId="urn:microsoft.com/office/officeart/2008/layout/LinedList"/>
    <dgm:cxn modelId="{6A44DE2D-4A3B-4655-8A78-717899DA73F8}" type="presOf" srcId="{29FBF873-C10E-48DD-857D-E7C1A55F726B}" destId="{4101A8FB-8851-4F64-8B5A-76863D31AD28}" srcOrd="0" destOrd="0" presId="urn:microsoft.com/office/officeart/2008/layout/LinedList"/>
    <dgm:cxn modelId="{8118F53A-02D4-4C22-AF8C-EA80EBD13EF8}" srcId="{52E293E4-0913-4D79-A296-71A3116FA143}" destId="{5342D07A-6CBC-4409-9DBC-A7F58ED711BB}" srcOrd="0" destOrd="0" parTransId="{D4714FBD-150E-4BE7-86B5-4C027968B044}" sibTransId="{A04BB198-1603-4D6F-AFE8-06E70CA27AC5}"/>
    <dgm:cxn modelId="{52FD5D4B-F9CB-4DDA-972C-7A7B43387D3B}" type="presOf" srcId="{3B47D0D3-06E7-4973-92FD-62AE1C5FC8A2}" destId="{22543552-0C58-4943-9F8B-1EEA7A861B92}" srcOrd="0" destOrd="0" presId="urn:microsoft.com/office/officeart/2008/layout/LinedList"/>
    <dgm:cxn modelId="{F0F6D84B-FC4E-4059-A373-B82DCF37C1BF}" type="presOf" srcId="{2ADF9886-5B61-4B45-AA61-84EE7879337D}" destId="{29997E20-6EAB-45D3-86F2-F1FD01FAF0A4}" srcOrd="0" destOrd="0" presId="urn:microsoft.com/office/officeart/2008/layout/LinedList"/>
    <dgm:cxn modelId="{A2F33655-403F-4148-A7DF-4C02FB44FBF1}" type="presOf" srcId="{676A1C68-22E5-48DB-8D08-D2B45E08C4BE}" destId="{B6B5B658-9CA9-4A6E-AA76-C27ABAB30F6E}" srcOrd="0" destOrd="0" presId="urn:microsoft.com/office/officeart/2008/layout/LinedList"/>
    <dgm:cxn modelId="{9EFDE476-0C7E-4E5A-8F2E-E0C3BAA071DE}" srcId="{52E293E4-0913-4D79-A296-71A3116FA143}" destId="{3B47D0D3-06E7-4973-92FD-62AE1C5FC8A2}" srcOrd="5" destOrd="0" parTransId="{189ECB82-0155-4932-B390-8FC35F4F0C57}" sibTransId="{06E198E1-7946-488C-913E-C362FDC2780A}"/>
    <dgm:cxn modelId="{2F3EB188-2B64-461B-8A23-E2BFAA418559}" srcId="{52E293E4-0913-4D79-A296-71A3116FA143}" destId="{8E3F3055-FC53-4200-8C7C-A9E7F19B142D}" srcOrd="2" destOrd="0" parTransId="{57C4B71E-CBB2-4462-A34C-7C425D570D26}" sibTransId="{D96F6946-BFF3-4FFB-BC58-169D44938495}"/>
    <dgm:cxn modelId="{ACFF049C-9D18-4F11-AB77-CD7DBA8C924D}" type="presOf" srcId="{9075417B-2541-40B8-B9B9-C244761830CF}" destId="{7E9D1F5E-84EA-4E0E-B865-8937B767ADFF}" srcOrd="0" destOrd="0" presId="urn:microsoft.com/office/officeart/2008/layout/LinedList"/>
    <dgm:cxn modelId="{E0F34D9E-0C90-4176-B3F2-E44C6B52E8D6}" srcId="{52E293E4-0913-4D79-A296-71A3116FA143}" destId="{3F77CB1D-6DED-4AB1-8602-C8CC54C5A64D}" srcOrd="1" destOrd="0" parTransId="{3D147109-428A-4E1D-8B08-051C01FD6154}" sibTransId="{145EFAD2-B494-4771-A506-94A818F607EF}"/>
    <dgm:cxn modelId="{6F7BCEA7-8026-4413-80F4-D2718C04D10D}" type="presOf" srcId="{52E293E4-0913-4D79-A296-71A3116FA143}" destId="{43343321-A70C-45AC-B112-FC0320FCC4DE}" srcOrd="0" destOrd="0" presId="urn:microsoft.com/office/officeart/2008/layout/LinedList"/>
    <dgm:cxn modelId="{F581AAC5-9A7A-4F4F-BADF-D984F7834703}" type="presOf" srcId="{8E3F3055-FC53-4200-8C7C-A9E7F19B142D}" destId="{1DF47453-EF9D-41D1-96FB-D3E280CEBC4E}" srcOrd="0" destOrd="0" presId="urn:microsoft.com/office/officeart/2008/layout/LinedList"/>
    <dgm:cxn modelId="{8EAB9CCB-9F5F-4E42-AD4D-B56718412CA6}" type="presOf" srcId="{C3AA5F76-FF14-4089-85D2-6DEE038134F3}" destId="{CD2CA475-3361-4BB1-AE0A-2264B58F0E91}" srcOrd="0" destOrd="0" presId="urn:microsoft.com/office/officeart/2008/layout/LinedList"/>
    <dgm:cxn modelId="{0538D4CC-70BE-4445-8E3E-554E94CD96BA}" srcId="{52E293E4-0913-4D79-A296-71A3116FA143}" destId="{9075417B-2541-40B8-B9B9-C244761830CF}" srcOrd="7" destOrd="0" parTransId="{25C111BA-1DA1-4897-B717-D252D7B8D4E3}" sibTransId="{4F3CDFC1-D340-43A3-8892-CF9412DB7210}"/>
    <dgm:cxn modelId="{66EFC0D3-4D9F-4805-9EF4-49C8076BE27F}" srcId="{52E293E4-0913-4D79-A296-71A3116FA143}" destId="{29FBF873-C10E-48DD-857D-E7C1A55F726B}" srcOrd="3" destOrd="0" parTransId="{4B1EFDB7-7AA2-44D0-83C4-F7236D859741}" sibTransId="{87153961-8E10-4382-A02A-95B235CC8D51}"/>
    <dgm:cxn modelId="{960750D5-4428-413A-811A-EE8D86D5EE5A}" srcId="{52E293E4-0913-4D79-A296-71A3116FA143}" destId="{A4CB5981-F1F7-443C-8977-BC83C90AF03D}" srcOrd="6" destOrd="0" parTransId="{E5AADCB9-C094-47A5-8D1A-3741BB4BA044}" sibTransId="{B3A15556-AAD0-4295-A7B8-156293648CB1}"/>
    <dgm:cxn modelId="{4DE4A9E8-5638-43C3-999C-4D49499FB76A}" type="presOf" srcId="{3F77CB1D-6DED-4AB1-8602-C8CC54C5A64D}" destId="{815847F5-4756-405E-A3F9-3DBF20DC05CA}" srcOrd="0" destOrd="0" presId="urn:microsoft.com/office/officeart/2008/layout/LinedList"/>
    <dgm:cxn modelId="{A8CB96FC-A70B-47FC-95AD-53E8C7F59203}" srcId="{52E293E4-0913-4D79-A296-71A3116FA143}" destId="{C3AA5F76-FF14-4089-85D2-6DEE038134F3}" srcOrd="4" destOrd="0" parTransId="{1EC6D543-957B-48E6-8A45-DCA89FA6D348}" sibTransId="{E0FD1488-9CB4-4E95-93CC-E2A28F84D6C2}"/>
    <dgm:cxn modelId="{2F63198E-2320-45E9-8F8B-092ECCC07D80}" type="presParOf" srcId="{43343321-A70C-45AC-B112-FC0320FCC4DE}" destId="{DDA7F8C8-F9F1-470E-A79D-CD7805098D51}" srcOrd="0" destOrd="0" presId="urn:microsoft.com/office/officeart/2008/layout/LinedList"/>
    <dgm:cxn modelId="{D8279868-360D-462B-BD44-57945E6CD691}" type="presParOf" srcId="{43343321-A70C-45AC-B112-FC0320FCC4DE}" destId="{5AE8B0DE-A061-4DEA-ABFD-9F104968EC6F}" srcOrd="1" destOrd="0" presId="urn:microsoft.com/office/officeart/2008/layout/LinedList"/>
    <dgm:cxn modelId="{1D18C1AB-791E-4542-91EF-28CFD217E281}" type="presParOf" srcId="{5AE8B0DE-A061-4DEA-ABFD-9F104968EC6F}" destId="{738D86F5-0249-4123-A2D3-0004A3CDCEFC}" srcOrd="0" destOrd="0" presId="urn:microsoft.com/office/officeart/2008/layout/LinedList"/>
    <dgm:cxn modelId="{685C60E6-2310-4326-9586-A5CCF4911F35}" type="presParOf" srcId="{5AE8B0DE-A061-4DEA-ABFD-9F104968EC6F}" destId="{87504D53-624F-43CF-886C-794750238EB0}" srcOrd="1" destOrd="0" presId="urn:microsoft.com/office/officeart/2008/layout/LinedList"/>
    <dgm:cxn modelId="{6DBDEFBF-BBEC-41B6-803E-287BF7278F60}" type="presParOf" srcId="{43343321-A70C-45AC-B112-FC0320FCC4DE}" destId="{C5E18C9C-9743-4C35-9724-1BFCBDC3F03E}" srcOrd="2" destOrd="0" presId="urn:microsoft.com/office/officeart/2008/layout/LinedList"/>
    <dgm:cxn modelId="{71545F65-24C0-410E-912D-EF7EE26F7183}" type="presParOf" srcId="{43343321-A70C-45AC-B112-FC0320FCC4DE}" destId="{F094FF6F-4224-47E0-9CDE-0ADD4D1D21EA}" srcOrd="3" destOrd="0" presId="urn:microsoft.com/office/officeart/2008/layout/LinedList"/>
    <dgm:cxn modelId="{E0B378C2-EAA7-4C4D-A4AA-AD988294FA84}" type="presParOf" srcId="{F094FF6F-4224-47E0-9CDE-0ADD4D1D21EA}" destId="{815847F5-4756-405E-A3F9-3DBF20DC05CA}" srcOrd="0" destOrd="0" presId="urn:microsoft.com/office/officeart/2008/layout/LinedList"/>
    <dgm:cxn modelId="{02BB7276-B1FE-4664-AB66-3A6E113C5E43}" type="presParOf" srcId="{F094FF6F-4224-47E0-9CDE-0ADD4D1D21EA}" destId="{DA72D824-5BA7-4FDC-A988-96A59373D91E}" srcOrd="1" destOrd="0" presId="urn:microsoft.com/office/officeart/2008/layout/LinedList"/>
    <dgm:cxn modelId="{F276A6D3-A8B9-43C9-B05C-186ED9643D64}" type="presParOf" srcId="{43343321-A70C-45AC-B112-FC0320FCC4DE}" destId="{46F72575-5716-49E1-8395-789052ED6971}" srcOrd="4" destOrd="0" presId="urn:microsoft.com/office/officeart/2008/layout/LinedList"/>
    <dgm:cxn modelId="{97495D5D-03DD-451E-A7A1-FA4E5EDAEB7A}" type="presParOf" srcId="{43343321-A70C-45AC-B112-FC0320FCC4DE}" destId="{4B0DE7DD-E16E-4E95-A6B4-7A7C6B761BFE}" srcOrd="5" destOrd="0" presId="urn:microsoft.com/office/officeart/2008/layout/LinedList"/>
    <dgm:cxn modelId="{41E5E0B8-9B81-45C2-B113-8F7E16FBAB90}" type="presParOf" srcId="{4B0DE7DD-E16E-4E95-A6B4-7A7C6B761BFE}" destId="{1DF47453-EF9D-41D1-96FB-D3E280CEBC4E}" srcOrd="0" destOrd="0" presId="urn:microsoft.com/office/officeart/2008/layout/LinedList"/>
    <dgm:cxn modelId="{049C3060-9716-4ED4-9F06-D39E02AE5BCC}" type="presParOf" srcId="{4B0DE7DD-E16E-4E95-A6B4-7A7C6B761BFE}" destId="{D5373E46-9CEE-427C-97FA-DBC7946E793E}" srcOrd="1" destOrd="0" presId="urn:microsoft.com/office/officeart/2008/layout/LinedList"/>
    <dgm:cxn modelId="{42DEA656-5DB8-4E0A-B70D-3F566ABF2C7D}" type="presParOf" srcId="{43343321-A70C-45AC-B112-FC0320FCC4DE}" destId="{5EEF97AA-5341-4A73-A9FA-6E3E0A1D9C76}" srcOrd="6" destOrd="0" presId="urn:microsoft.com/office/officeart/2008/layout/LinedList"/>
    <dgm:cxn modelId="{CD13D40A-35D6-4CCA-919D-C623A8FEA83B}" type="presParOf" srcId="{43343321-A70C-45AC-B112-FC0320FCC4DE}" destId="{B7722B1C-A031-4931-95C2-40E63FF42E29}" srcOrd="7" destOrd="0" presId="urn:microsoft.com/office/officeart/2008/layout/LinedList"/>
    <dgm:cxn modelId="{E9114ED1-1FCF-4279-BBD3-CD2D8A647B29}" type="presParOf" srcId="{B7722B1C-A031-4931-95C2-40E63FF42E29}" destId="{4101A8FB-8851-4F64-8B5A-76863D31AD28}" srcOrd="0" destOrd="0" presId="urn:microsoft.com/office/officeart/2008/layout/LinedList"/>
    <dgm:cxn modelId="{DA527960-DE67-4BFF-8758-6D22C12E7450}" type="presParOf" srcId="{B7722B1C-A031-4931-95C2-40E63FF42E29}" destId="{F131B4C5-196D-417C-BB31-E3533641BC06}" srcOrd="1" destOrd="0" presId="urn:microsoft.com/office/officeart/2008/layout/LinedList"/>
    <dgm:cxn modelId="{FF80BD36-A05A-432E-935A-175089E93C37}" type="presParOf" srcId="{43343321-A70C-45AC-B112-FC0320FCC4DE}" destId="{3AFD9962-6149-4F5D-8D00-814B730EEDD0}" srcOrd="8" destOrd="0" presId="urn:microsoft.com/office/officeart/2008/layout/LinedList"/>
    <dgm:cxn modelId="{291A9C77-14EC-46E3-AB0C-A227433A24D6}" type="presParOf" srcId="{43343321-A70C-45AC-B112-FC0320FCC4DE}" destId="{2A4749BF-C1E5-4210-A89D-2C896B8C24E2}" srcOrd="9" destOrd="0" presId="urn:microsoft.com/office/officeart/2008/layout/LinedList"/>
    <dgm:cxn modelId="{017C4A09-F79E-4A70-9F72-E46460E09577}" type="presParOf" srcId="{2A4749BF-C1E5-4210-A89D-2C896B8C24E2}" destId="{CD2CA475-3361-4BB1-AE0A-2264B58F0E91}" srcOrd="0" destOrd="0" presId="urn:microsoft.com/office/officeart/2008/layout/LinedList"/>
    <dgm:cxn modelId="{55A33758-5C6B-4F74-84EF-457FCC204245}" type="presParOf" srcId="{2A4749BF-C1E5-4210-A89D-2C896B8C24E2}" destId="{B0B2B317-E96C-4B6F-98EA-FC624E729869}" srcOrd="1" destOrd="0" presId="urn:microsoft.com/office/officeart/2008/layout/LinedList"/>
    <dgm:cxn modelId="{70813EB5-6B6E-4184-A5F3-7FA550EDE0CA}" type="presParOf" srcId="{43343321-A70C-45AC-B112-FC0320FCC4DE}" destId="{0A5544AA-D46D-41F6-9059-481C621B0364}" srcOrd="10" destOrd="0" presId="urn:microsoft.com/office/officeart/2008/layout/LinedList"/>
    <dgm:cxn modelId="{C1BBE06C-8389-4437-A6E8-1081C422C982}" type="presParOf" srcId="{43343321-A70C-45AC-B112-FC0320FCC4DE}" destId="{3EC02A9B-C9C9-486B-B164-989B6C64CDE3}" srcOrd="11" destOrd="0" presId="urn:microsoft.com/office/officeart/2008/layout/LinedList"/>
    <dgm:cxn modelId="{F9D4761D-87D7-4F00-A6EB-49F1FDFEE578}" type="presParOf" srcId="{3EC02A9B-C9C9-486B-B164-989B6C64CDE3}" destId="{22543552-0C58-4943-9F8B-1EEA7A861B92}" srcOrd="0" destOrd="0" presId="urn:microsoft.com/office/officeart/2008/layout/LinedList"/>
    <dgm:cxn modelId="{389EF2AA-58DF-45E3-9976-B02F24B73D51}" type="presParOf" srcId="{3EC02A9B-C9C9-486B-B164-989B6C64CDE3}" destId="{B259C25F-CC64-4FFD-B57F-CE0E352B8530}" srcOrd="1" destOrd="0" presId="urn:microsoft.com/office/officeart/2008/layout/LinedList"/>
    <dgm:cxn modelId="{CBFB9121-3BC5-4A12-AC4A-5AA72C6D3A52}" type="presParOf" srcId="{43343321-A70C-45AC-B112-FC0320FCC4DE}" destId="{7BA17B18-1A54-4BAB-B7D6-D44D4849C31C}" srcOrd="12" destOrd="0" presId="urn:microsoft.com/office/officeart/2008/layout/LinedList"/>
    <dgm:cxn modelId="{CE7D37FA-292F-4CDB-8A63-B1FC0CC0A39B}" type="presParOf" srcId="{43343321-A70C-45AC-B112-FC0320FCC4DE}" destId="{BB1063FE-49C6-4C2C-AAF9-CCE0FB7947F3}" srcOrd="13" destOrd="0" presId="urn:microsoft.com/office/officeart/2008/layout/LinedList"/>
    <dgm:cxn modelId="{8AE751CA-1F3B-453E-A76E-A845E9581190}" type="presParOf" srcId="{BB1063FE-49C6-4C2C-AAF9-CCE0FB7947F3}" destId="{67D80E49-3DF3-4F84-9D38-51A44A4513A9}" srcOrd="0" destOrd="0" presId="urn:microsoft.com/office/officeart/2008/layout/LinedList"/>
    <dgm:cxn modelId="{723240F3-091F-4C5B-ADE6-3266B2B69D94}" type="presParOf" srcId="{BB1063FE-49C6-4C2C-AAF9-CCE0FB7947F3}" destId="{AFB8D583-E342-40ED-9328-31A13FA347FC}" srcOrd="1" destOrd="0" presId="urn:microsoft.com/office/officeart/2008/layout/LinedList"/>
    <dgm:cxn modelId="{4BC6C450-6A6B-4DD6-88DF-FDEC7DB6FE4F}" type="presParOf" srcId="{43343321-A70C-45AC-B112-FC0320FCC4DE}" destId="{7006FF17-4CC7-4FC0-88F2-140D0BE38BA1}" srcOrd="14" destOrd="0" presId="urn:microsoft.com/office/officeart/2008/layout/LinedList"/>
    <dgm:cxn modelId="{489B2306-C1EE-4B86-8768-1FB2CADD21FB}" type="presParOf" srcId="{43343321-A70C-45AC-B112-FC0320FCC4DE}" destId="{EA47E9D9-0355-43AE-888C-1A386F4ABD08}" srcOrd="15" destOrd="0" presId="urn:microsoft.com/office/officeart/2008/layout/LinedList"/>
    <dgm:cxn modelId="{BB71482B-F618-4429-9296-37E82DBC4185}" type="presParOf" srcId="{EA47E9D9-0355-43AE-888C-1A386F4ABD08}" destId="{7E9D1F5E-84EA-4E0E-B865-8937B767ADFF}" srcOrd="0" destOrd="0" presId="urn:microsoft.com/office/officeart/2008/layout/LinedList"/>
    <dgm:cxn modelId="{7B7E2B79-46CF-4C79-8FDE-0D84313B99BA}" type="presParOf" srcId="{EA47E9D9-0355-43AE-888C-1A386F4ABD08}" destId="{97277CCD-A806-47DA-BD58-CD0E014A1F50}" srcOrd="1" destOrd="0" presId="urn:microsoft.com/office/officeart/2008/layout/LinedList"/>
    <dgm:cxn modelId="{A4079E81-6869-480C-BA62-0C42CB6AC19D}" type="presParOf" srcId="{43343321-A70C-45AC-B112-FC0320FCC4DE}" destId="{2BCED47D-FDA8-41B1-A21E-62795769DB83}" srcOrd="16" destOrd="0" presId="urn:microsoft.com/office/officeart/2008/layout/LinedList"/>
    <dgm:cxn modelId="{54855EDA-12AC-414C-B75F-6947237A2017}" type="presParOf" srcId="{43343321-A70C-45AC-B112-FC0320FCC4DE}" destId="{C96E994E-8537-4E3B-AA75-04F51A2E75EC}" srcOrd="17" destOrd="0" presId="urn:microsoft.com/office/officeart/2008/layout/LinedList"/>
    <dgm:cxn modelId="{D5FDDADA-4216-4E81-8C45-CB6AC9378F7C}" type="presParOf" srcId="{C96E994E-8537-4E3B-AA75-04F51A2E75EC}" destId="{29997E20-6EAB-45D3-86F2-F1FD01FAF0A4}" srcOrd="0" destOrd="0" presId="urn:microsoft.com/office/officeart/2008/layout/LinedList"/>
    <dgm:cxn modelId="{7F7170D0-4E08-4A48-A8CC-54465A4975F2}" type="presParOf" srcId="{C96E994E-8537-4E3B-AA75-04F51A2E75EC}" destId="{C4A890EE-EDA9-4C27-BBC1-4B2F41307875}" srcOrd="1" destOrd="0" presId="urn:microsoft.com/office/officeart/2008/layout/LinedList"/>
    <dgm:cxn modelId="{743FEF03-89A7-4683-9F5F-8BDB19A455CF}" type="presParOf" srcId="{43343321-A70C-45AC-B112-FC0320FCC4DE}" destId="{91E46A0E-66D7-45E4-83EF-3B506A38B413}" srcOrd="18" destOrd="0" presId="urn:microsoft.com/office/officeart/2008/layout/LinedList"/>
    <dgm:cxn modelId="{4FFE996A-EE78-4ACF-B6B6-71F0311F86F3}" type="presParOf" srcId="{43343321-A70C-45AC-B112-FC0320FCC4DE}" destId="{5AECB519-D0E3-4493-AB34-BECDDF75D4C0}" srcOrd="19" destOrd="0" presId="urn:microsoft.com/office/officeart/2008/layout/LinedList"/>
    <dgm:cxn modelId="{250E357E-D39A-4E51-8DC5-A2A2140D5AE1}" type="presParOf" srcId="{5AECB519-D0E3-4493-AB34-BECDDF75D4C0}" destId="{B6B5B658-9CA9-4A6E-AA76-C27ABAB30F6E}" srcOrd="0" destOrd="0" presId="urn:microsoft.com/office/officeart/2008/layout/LinedList"/>
    <dgm:cxn modelId="{857A3415-B292-4E35-ABD7-B69E2914B88D}" type="presParOf" srcId="{5AECB519-D0E3-4493-AB34-BECDDF75D4C0}" destId="{4FBB8DD9-A42A-49F0-A984-6F46096D59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460E9-2186-4967-8662-625CBC1EFFF6}">
      <dsp:nvSpPr>
        <dsp:cNvPr id="0" name=""/>
        <dsp:cNvSpPr/>
      </dsp:nvSpPr>
      <dsp:spPr>
        <a:xfrm>
          <a:off x="0" y="3120"/>
          <a:ext cx="838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41FF-472E-4167-9E3D-B2BBC7442440}">
      <dsp:nvSpPr>
        <dsp:cNvPr id="0" name=""/>
        <dsp:cNvSpPr/>
      </dsp:nvSpPr>
      <dsp:spPr>
        <a:xfrm>
          <a:off x="0" y="3120"/>
          <a:ext cx="1676400" cy="63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r>
            <a:rPr lang="en-US" sz="2000" kern="1200" dirty="0">
              <a:latin typeface="Cambria" panose="02040503050406030204" pitchFamily="18" charset="0"/>
              <a:ea typeface="Cambria" panose="02040503050406030204" pitchFamily="18" charset="0"/>
            </a:rPr>
            <a:t>Brief History of Hadoop</a:t>
          </a:r>
        </a:p>
      </dsp:txBody>
      <dsp:txXfrm>
        <a:off x="0" y="3120"/>
        <a:ext cx="1676400" cy="6384000"/>
      </dsp:txXfrm>
    </dsp:sp>
    <dsp:sp modelId="{F79A7552-A1FB-47A1-99BE-8AFEC461DB40}">
      <dsp:nvSpPr>
        <dsp:cNvPr id="0" name=""/>
        <dsp:cNvSpPr/>
      </dsp:nvSpPr>
      <dsp:spPr>
        <a:xfrm>
          <a:off x="1802129" y="65308"/>
          <a:ext cx="6579870" cy="647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0" i="0" kern="1200" dirty="0">
              <a:latin typeface="Cambria" panose="02040503050406030204" pitchFamily="18" charset="0"/>
              <a:ea typeface="Cambria" panose="02040503050406030204" pitchFamily="18" charset="0"/>
            </a:rPr>
            <a:t>In 2002, </a:t>
          </a:r>
          <a:r>
            <a:rPr lang="en-US" sz="1400" b="1" i="0" kern="1200" dirty="0">
              <a:latin typeface="Cambria" panose="02040503050406030204" pitchFamily="18" charset="0"/>
              <a:ea typeface="Cambria" panose="02040503050406030204" pitchFamily="18" charset="0"/>
            </a:rPr>
            <a:t>Doug Cutting and Mike </a:t>
          </a:r>
          <a:r>
            <a:rPr lang="en-US" sz="1400" b="1" i="0" kern="1200" dirty="0" err="1">
              <a:latin typeface="Cambria" panose="02040503050406030204" pitchFamily="18" charset="0"/>
              <a:ea typeface="Cambria" panose="02040503050406030204" pitchFamily="18" charset="0"/>
            </a:rPr>
            <a:t>Cafarella</a:t>
          </a:r>
          <a:r>
            <a:rPr lang="en-US" sz="1400" b="0" i="0" kern="1200" dirty="0">
              <a:latin typeface="Cambria" panose="02040503050406030204" pitchFamily="18" charset="0"/>
              <a:ea typeface="Cambria" panose="02040503050406030204" pitchFamily="18" charset="0"/>
            </a:rPr>
            <a:t> started to work on Apache </a:t>
          </a:r>
          <a:r>
            <a:rPr lang="en-US" sz="1400" b="0" i="0" kern="1200" dirty="0" err="1">
              <a:latin typeface="Cambria" panose="02040503050406030204" pitchFamily="18" charset="0"/>
              <a:ea typeface="Cambria" panose="02040503050406030204" pitchFamily="18" charset="0"/>
            </a:rPr>
            <a:t>Nutch</a:t>
          </a:r>
          <a:r>
            <a:rPr lang="en-US" sz="1400" b="0" i="0" kern="1200" dirty="0">
              <a:latin typeface="Cambria" panose="02040503050406030204" pitchFamily="18" charset="0"/>
              <a:ea typeface="Cambria" panose="02040503050406030204" pitchFamily="18" charset="0"/>
            </a:rPr>
            <a:t> project. </a:t>
          </a:r>
          <a:endParaRPr lang="en-US" sz="1400" kern="1200" dirty="0">
            <a:latin typeface="Cambria" panose="02040503050406030204" pitchFamily="18" charset="0"/>
            <a:ea typeface="Cambria" panose="02040503050406030204" pitchFamily="18" charset="0"/>
          </a:endParaRPr>
        </a:p>
      </dsp:txBody>
      <dsp:txXfrm>
        <a:off x="1802129" y="65308"/>
        <a:ext cx="6579870" cy="647189"/>
      </dsp:txXfrm>
    </dsp:sp>
    <dsp:sp modelId="{2E6C757E-B100-483B-B24A-419EC58666EB}">
      <dsp:nvSpPr>
        <dsp:cNvPr id="0" name=""/>
        <dsp:cNvSpPr/>
      </dsp:nvSpPr>
      <dsp:spPr>
        <a:xfrm>
          <a:off x="1676399" y="712497"/>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C8C54-E874-4732-95DC-508DB815DD17}">
      <dsp:nvSpPr>
        <dsp:cNvPr id="0" name=""/>
        <dsp:cNvSpPr/>
      </dsp:nvSpPr>
      <dsp:spPr>
        <a:xfrm>
          <a:off x="1802129" y="774685"/>
          <a:ext cx="6579870" cy="649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0" i="0" kern="1200" dirty="0" err="1">
              <a:latin typeface="Cambria" panose="02040503050406030204" pitchFamily="18" charset="0"/>
              <a:ea typeface="Cambria" panose="02040503050406030204" pitchFamily="18" charset="0"/>
            </a:rPr>
            <a:t>Nutch</a:t>
          </a:r>
          <a:r>
            <a:rPr lang="en-US" sz="1400" b="0" i="0" kern="1200" dirty="0">
              <a:latin typeface="Cambria" panose="02040503050406030204" pitchFamily="18" charset="0"/>
              <a:ea typeface="Cambria" panose="02040503050406030204" pitchFamily="18" charset="0"/>
            </a:rPr>
            <a:t> is a open source web crawler software project</a:t>
          </a:r>
          <a:endParaRPr lang="en-US" sz="1400" kern="1200" dirty="0">
            <a:latin typeface="Cambria" panose="02040503050406030204" pitchFamily="18" charset="0"/>
            <a:ea typeface="Cambria" panose="02040503050406030204" pitchFamily="18" charset="0"/>
          </a:endParaRPr>
        </a:p>
      </dsp:txBody>
      <dsp:txXfrm>
        <a:off x="1802129" y="774685"/>
        <a:ext cx="6579870" cy="649577"/>
      </dsp:txXfrm>
    </dsp:sp>
    <dsp:sp modelId="{CEC6CC4F-A6F8-495D-BE3E-FCC3CED14539}">
      <dsp:nvSpPr>
        <dsp:cNvPr id="0" name=""/>
        <dsp:cNvSpPr/>
      </dsp:nvSpPr>
      <dsp:spPr>
        <a:xfrm>
          <a:off x="1676399" y="1424262"/>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1886F-074B-46D2-960B-81C432049916}">
      <dsp:nvSpPr>
        <dsp:cNvPr id="0" name=""/>
        <dsp:cNvSpPr/>
      </dsp:nvSpPr>
      <dsp:spPr>
        <a:xfrm>
          <a:off x="1802129" y="1486450"/>
          <a:ext cx="6579870" cy="73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After a lot of Research on </a:t>
          </a:r>
          <a:r>
            <a:rPr lang="en-US" sz="1400" b="0" i="0" kern="1200" dirty="0" err="1">
              <a:solidFill>
                <a:prstClr val="black">
                  <a:hueOff val="0"/>
                  <a:satOff val="0"/>
                  <a:lumOff val="0"/>
                  <a:alphaOff val="0"/>
                </a:prstClr>
              </a:solidFill>
              <a:latin typeface="Cambria" panose="02040503050406030204" pitchFamily="18" charset="0"/>
              <a:ea typeface="Cambria" panose="02040503050406030204" pitchFamily="18" charset="0"/>
              <a:cs typeface="+mn-cs"/>
            </a:rPr>
            <a:t>Nutch</a:t>
          </a: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they concluded that this project is very expensive</a:t>
          </a:r>
        </a:p>
      </dsp:txBody>
      <dsp:txXfrm>
        <a:off x="1802129" y="1486450"/>
        <a:ext cx="6579870" cy="734973"/>
      </dsp:txXfrm>
    </dsp:sp>
    <dsp:sp modelId="{E7B376E5-D4C1-477B-AD2C-74640A6EE53F}">
      <dsp:nvSpPr>
        <dsp:cNvPr id="0" name=""/>
        <dsp:cNvSpPr/>
      </dsp:nvSpPr>
      <dsp:spPr>
        <a:xfrm>
          <a:off x="1676399" y="2221424"/>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3F55E-A3EE-4907-8CAE-96C40697AE91}">
      <dsp:nvSpPr>
        <dsp:cNvPr id="0" name=""/>
        <dsp:cNvSpPr/>
      </dsp:nvSpPr>
      <dsp:spPr>
        <a:xfrm>
          <a:off x="1802129" y="2283612"/>
          <a:ext cx="6579870" cy="63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0.5 million dollars for hardware , Running cost/month $30,000 approximately</a:t>
          </a:r>
        </a:p>
      </dsp:txBody>
      <dsp:txXfrm>
        <a:off x="1802129" y="2283612"/>
        <a:ext cx="6579870" cy="633333"/>
      </dsp:txXfrm>
    </dsp:sp>
    <dsp:sp modelId="{849AB148-8294-4697-B116-2CA1F06D76C6}">
      <dsp:nvSpPr>
        <dsp:cNvPr id="0" name=""/>
        <dsp:cNvSpPr/>
      </dsp:nvSpPr>
      <dsp:spPr>
        <a:xfrm>
          <a:off x="1676399" y="2916946"/>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3C8A9-33EC-470B-B63F-E179DE5DED6C}">
      <dsp:nvSpPr>
        <dsp:cNvPr id="0" name=""/>
        <dsp:cNvSpPr/>
      </dsp:nvSpPr>
      <dsp:spPr>
        <a:xfrm>
          <a:off x="1802129" y="2979134"/>
          <a:ext cx="6579870" cy="49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 2003, They came across Google’s white paper on GFS(Google File System)</a:t>
          </a:r>
        </a:p>
      </dsp:txBody>
      <dsp:txXfrm>
        <a:off x="1802129" y="2979134"/>
        <a:ext cx="6579870" cy="494505"/>
      </dsp:txXfrm>
    </dsp:sp>
    <dsp:sp modelId="{161D08FE-D776-4A0F-BCF1-237B99974627}">
      <dsp:nvSpPr>
        <dsp:cNvPr id="0" name=""/>
        <dsp:cNvSpPr/>
      </dsp:nvSpPr>
      <dsp:spPr>
        <a:xfrm>
          <a:off x="1676399" y="3473640"/>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4CBDD-E95F-4382-BB5B-E24BDC2296CF}">
      <dsp:nvSpPr>
        <dsp:cNvPr id="0" name=""/>
        <dsp:cNvSpPr/>
      </dsp:nvSpPr>
      <dsp:spPr>
        <a:xfrm>
          <a:off x="1802129" y="3535828"/>
          <a:ext cx="6579870" cy="87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This paper described the architecture of Google’s distributed file system, for storing the large data sets.</a:t>
          </a:r>
        </a:p>
      </dsp:txBody>
      <dsp:txXfrm>
        <a:off x="1802129" y="3535828"/>
        <a:ext cx="6579870" cy="875356"/>
      </dsp:txXfrm>
    </dsp:sp>
    <dsp:sp modelId="{AD4C1EDA-1AA2-4299-A1D7-6E32A3D7E765}">
      <dsp:nvSpPr>
        <dsp:cNvPr id="0" name=""/>
        <dsp:cNvSpPr/>
      </dsp:nvSpPr>
      <dsp:spPr>
        <a:xfrm>
          <a:off x="1676399" y="4411184"/>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0F152-C47C-4650-8CBF-2C11DA0573E1}">
      <dsp:nvSpPr>
        <dsp:cNvPr id="0" name=""/>
        <dsp:cNvSpPr/>
      </dsp:nvSpPr>
      <dsp:spPr>
        <a:xfrm>
          <a:off x="1802129" y="4473372"/>
          <a:ext cx="6579870" cy="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But it was just the half solution to their problem</a:t>
          </a:r>
        </a:p>
      </dsp:txBody>
      <dsp:txXfrm>
        <a:off x="1802129" y="4473372"/>
        <a:ext cx="6579870" cy="498610"/>
      </dsp:txXfrm>
    </dsp:sp>
    <dsp:sp modelId="{6F2714EB-E35E-4041-972C-EC55E291699F}">
      <dsp:nvSpPr>
        <dsp:cNvPr id="0" name=""/>
        <dsp:cNvSpPr/>
      </dsp:nvSpPr>
      <dsp:spPr>
        <a:xfrm>
          <a:off x="1676399" y="4971982"/>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32846-EA33-474A-BE28-9342574A5760}">
      <dsp:nvSpPr>
        <dsp:cNvPr id="0" name=""/>
        <dsp:cNvSpPr/>
      </dsp:nvSpPr>
      <dsp:spPr>
        <a:xfrm>
          <a:off x="1802129" y="5034170"/>
          <a:ext cx="6579870" cy="67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In 2004, Google published one more paper on the </a:t>
          </a:r>
          <a:r>
            <a:rPr lang="en-US" sz="1400" kern="1200" dirty="0" err="1">
              <a:latin typeface="Cambria" panose="02040503050406030204" pitchFamily="18" charset="0"/>
              <a:ea typeface="Cambria" panose="02040503050406030204" pitchFamily="18" charset="0"/>
            </a:rPr>
            <a:t>Mapreduce</a:t>
          </a:r>
          <a:r>
            <a:rPr lang="en-US" sz="1400" kern="1200" dirty="0">
              <a:latin typeface="Cambria" panose="02040503050406030204" pitchFamily="18" charset="0"/>
              <a:ea typeface="Cambria" panose="02040503050406030204" pitchFamily="18" charset="0"/>
            </a:rPr>
            <a:t> Technique</a:t>
          </a:r>
        </a:p>
      </dsp:txBody>
      <dsp:txXfrm>
        <a:off x="1802129" y="5034170"/>
        <a:ext cx="6579870" cy="674999"/>
      </dsp:txXfrm>
    </dsp:sp>
    <dsp:sp modelId="{0AFC1136-B06F-421E-8E81-D62A1E0F4BAC}">
      <dsp:nvSpPr>
        <dsp:cNvPr id="0" name=""/>
        <dsp:cNvSpPr/>
      </dsp:nvSpPr>
      <dsp:spPr>
        <a:xfrm>
          <a:off x="1676399" y="5709170"/>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47BF0-7C61-4DD1-850C-3C89B5FD68BF}">
      <dsp:nvSpPr>
        <dsp:cNvPr id="0" name=""/>
        <dsp:cNvSpPr/>
      </dsp:nvSpPr>
      <dsp:spPr>
        <a:xfrm>
          <a:off x="1802129" y="5771358"/>
          <a:ext cx="6579870" cy="55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t>This paper was another half solution and now they had complete solution for their </a:t>
          </a:r>
          <a:r>
            <a:rPr lang="en-US" sz="1400" kern="1200" dirty="0" err="1"/>
            <a:t>Nutch</a:t>
          </a:r>
          <a:r>
            <a:rPr lang="en-US" sz="1400" kern="1200" dirty="0"/>
            <a:t> Project</a:t>
          </a:r>
        </a:p>
      </dsp:txBody>
      <dsp:txXfrm>
        <a:off x="1802129" y="5771358"/>
        <a:ext cx="6579870" cy="553161"/>
      </dsp:txXfrm>
    </dsp:sp>
    <dsp:sp modelId="{B904F4C4-8089-4AB3-BE8F-CBD635EE300B}">
      <dsp:nvSpPr>
        <dsp:cNvPr id="0" name=""/>
        <dsp:cNvSpPr/>
      </dsp:nvSpPr>
      <dsp:spPr>
        <a:xfrm>
          <a:off x="1676399" y="6390241"/>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460E9-2186-4967-8662-625CBC1EFFF6}">
      <dsp:nvSpPr>
        <dsp:cNvPr id="0" name=""/>
        <dsp:cNvSpPr/>
      </dsp:nvSpPr>
      <dsp:spPr>
        <a:xfrm>
          <a:off x="0" y="3083"/>
          <a:ext cx="838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41FF-472E-4167-9E3D-B2BBC7442440}">
      <dsp:nvSpPr>
        <dsp:cNvPr id="0" name=""/>
        <dsp:cNvSpPr/>
      </dsp:nvSpPr>
      <dsp:spPr>
        <a:xfrm>
          <a:off x="0" y="3083"/>
          <a:ext cx="1676400" cy="630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r>
            <a:rPr lang="en-US" sz="2000" kern="1200" dirty="0">
              <a:latin typeface="Cambria" panose="02040503050406030204" pitchFamily="18" charset="0"/>
              <a:ea typeface="Cambria" panose="02040503050406030204" pitchFamily="18" charset="0"/>
            </a:rPr>
            <a:t>Brief History of Hadoop</a:t>
          </a:r>
        </a:p>
      </dsp:txBody>
      <dsp:txXfrm>
        <a:off x="0" y="3083"/>
        <a:ext cx="1676400" cy="6307874"/>
      </dsp:txXfrm>
    </dsp:sp>
    <dsp:sp modelId="{F79A7552-A1FB-47A1-99BE-8AFEC461DB40}">
      <dsp:nvSpPr>
        <dsp:cNvPr id="0" name=""/>
        <dsp:cNvSpPr/>
      </dsp:nvSpPr>
      <dsp:spPr>
        <a:xfrm>
          <a:off x="1802129" y="69380"/>
          <a:ext cx="6579870" cy="68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50000"/>
            </a:lnSpc>
            <a:spcBef>
              <a:spcPct val="0"/>
            </a:spcBef>
            <a:spcAft>
              <a:spcPct val="35000"/>
            </a:spcAft>
            <a:buNone/>
          </a:pPr>
          <a:r>
            <a:rPr lang="en-US" sz="1300" kern="1200" dirty="0">
              <a:latin typeface="Cambria" pitchFamily="18" charset="0"/>
            </a:rPr>
            <a:t>So, they started implementing Google’s Techniques (GFS &amp;</a:t>
          </a:r>
          <a:r>
            <a:rPr lang="en-US" sz="1300" kern="1200" dirty="0" err="1">
              <a:latin typeface="Cambria" pitchFamily="18" charset="0"/>
            </a:rPr>
            <a:t>Mapreduce</a:t>
          </a:r>
          <a:r>
            <a:rPr lang="en-US" sz="1300" kern="1200" dirty="0">
              <a:latin typeface="Cambria" pitchFamily="18" charset="0"/>
            </a:rPr>
            <a:t>) as open-source in the Apache </a:t>
          </a:r>
          <a:r>
            <a:rPr lang="en-US" sz="1300" kern="1200" dirty="0" err="1">
              <a:latin typeface="Cambria" pitchFamily="18" charset="0"/>
            </a:rPr>
            <a:t>Nutch</a:t>
          </a:r>
          <a:r>
            <a:rPr lang="en-US" sz="1300" kern="1200" dirty="0">
              <a:latin typeface="Cambria" pitchFamily="18" charset="0"/>
            </a:rPr>
            <a:t> Project</a:t>
          </a:r>
          <a:endParaRPr lang="en-US" sz="1300" kern="1200" dirty="0">
            <a:latin typeface="Cambria" panose="02040503050406030204" pitchFamily="18" charset="0"/>
            <a:ea typeface="Cambria" panose="02040503050406030204" pitchFamily="18" charset="0"/>
          </a:endParaRPr>
        </a:p>
      </dsp:txBody>
      <dsp:txXfrm>
        <a:off x="1802129" y="69380"/>
        <a:ext cx="6579870" cy="689956"/>
      </dsp:txXfrm>
    </dsp:sp>
    <dsp:sp modelId="{2E6C757E-B100-483B-B24A-419EC58666EB}">
      <dsp:nvSpPr>
        <dsp:cNvPr id="0" name=""/>
        <dsp:cNvSpPr/>
      </dsp:nvSpPr>
      <dsp:spPr>
        <a:xfrm>
          <a:off x="1676399" y="759337"/>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C8C54-E874-4732-95DC-508DB815DD17}">
      <dsp:nvSpPr>
        <dsp:cNvPr id="0" name=""/>
        <dsp:cNvSpPr/>
      </dsp:nvSpPr>
      <dsp:spPr>
        <a:xfrm>
          <a:off x="1802129" y="825634"/>
          <a:ext cx="6579870" cy="51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50000"/>
            </a:lnSpc>
            <a:spcBef>
              <a:spcPct val="0"/>
            </a:spcBef>
            <a:spcAft>
              <a:spcPct val="35000"/>
            </a:spcAft>
            <a:buNone/>
          </a:pPr>
          <a:r>
            <a:rPr lang="en-US" sz="1300" kern="1200" dirty="0">
              <a:latin typeface="Cambria" pitchFamily="18" charset="0"/>
            </a:rPr>
            <a:t>In 2005, Cutting found that </a:t>
          </a:r>
          <a:r>
            <a:rPr lang="en-US" sz="1300" kern="1200" dirty="0" err="1">
              <a:latin typeface="Cambria" pitchFamily="18" charset="0"/>
            </a:rPr>
            <a:t>nutch</a:t>
          </a:r>
          <a:r>
            <a:rPr lang="en-US" sz="1300" kern="1200" dirty="0">
              <a:latin typeface="Cambria" pitchFamily="18" charset="0"/>
            </a:rPr>
            <a:t> is limited to only 20-to-40 node clusters</a:t>
          </a:r>
          <a:endParaRPr lang="en-US" sz="1300" kern="1200" dirty="0">
            <a:latin typeface="Cambria" panose="02040503050406030204" pitchFamily="18" charset="0"/>
            <a:ea typeface="Cambria" panose="02040503050406030204" pitchFamily="18" charset="0"/>
          </a:endParaRPr>
        </a:p>
      </dsp:txBody>
      <dsp:txXfrm>
        <a:off x="1802129" y="825634"/>
        <a:ext cx="6579870" cy="514653"/>
      </dsp:txXfrm>
    </dsp:sp>
    <dsp:sp modelId="{CEC6CC4F-A6F8-495D-BE3E-FCC3CED14539}">
      <dsp:nvSpPr>
        <dsp:cNvPr id="0" name=""/>
        <dsp:cNvSpPr/>
      </dsp:nvSpPr>
      <dsp:spPr>
        <a:xfrm>
          <a:off x="1676399" y="1340287"/>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1886F-074B-46D2-960B-81C432049916}">
      <dsp:nvSpPr>
        <dsp:cNvPr id="0" name=""/>
        <dsp:cNvSpPr/>
      </dsp:nvSpPr>
      <dsp:spPr>
        <a:xfrm>
          <a:off x="1802129" y="1406585"/>
          <a:ext cx="6579870" cy="42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kern="1200" dirty="0">
              <a:latin typeface="Cambria" pitchFamily="18" charset="0"/>
            </a:rPr>
            <a:t>He soon realized 2 problems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1406585"/>
        <a:ext cx="6579870" cy="425695"/>
      </dsp:txXfrm>
    </dsp:sp>
    <dsp:sp modelId="{E7B376E5-D4C1-477B-AD2C-74640A6EE53F}">
      <dsp:nvSpPr>
        <dsp:cNvPr id="0" name=""/>
        <dsp:cNvSpPr/>
      </dsp:nvSpPr>
      <dsp:spPr>
        <a:xfrm>
          <a:off x="1676399" y="1832280"/>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3F55E-A3EE-4907-8CAE-96C40697AE91}">
      <dsp:nvSpPr>
        <dsp:cNvPr id="0" name=""/>
        <dsp:cNvSpPr/>
      </dsp:nvSpPr>
      <dsp:spPr>
        <a:xfrm>
          <a:off x="1802129" y="1898577"/>
          <a:ext cx="6579870" cy="93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Font typeface="+mj-lt"/>
            <a:buNone/>
          </a:pPr>
          <a:r>
            <a:rPr lang="en-US" sz="1400" kern="1200" dirty="0" err="1">
              <a:latin typeface="Cambria" pitchFamily="18" charset="0"/>
            </a:rPr>
            <a:t>Nutch</a:t>
          </a:r>
          <a:r>
            <a:rPr lang="en-US" sz="1400" kern="1200" dirty="0">
              <a:latin typeface="Cambria" pitchFamily="18" charset="0"/>
            </a:rPr>
            <a:t> wouldn’t achieve its potential until it can reliably on the larger clusters</a:t>
          </a:r>
        </a:p>
        <a:p>
          <a:pPr marL="0" lvl="0" indent="0" algn="l" defTabSz="800100">
            <a:lnSpc>
              <a:spcPct val="150000"/>
            </a:lnSpc>
            <a:spcBef>
              <a:spcPct val="0"/>
            </a:spcBef>
            <a:spcAft>
              <a:spcPct val="35000"/>
            </a:spcAft>
            <a:buFont typeface="+mj-lt"/>
            <a:buNone/>
          </a:pPr>
          <a:r>
            <a:rPr lang="en-US" sz="1400" kern="1200" dirty="0">
              <a:latin typeface="Cambria" pitchFamily="18" charset="0"/>
            </a:rPr>
            <a:t>And that was looking impossible with just two people</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1898577"/>
        <a:ext cx="6579870" cy="934859"/>
      </dsp:txXfrm>
    </dsp:sp>
    <dsp:sp modelId="{849AB148-8294-4697-B116-2CA1F06D76C6}">
      <dsp:nvSpPr>
        <dsp:cNvPr id="0" name=""/>
        <dsp:cNvSpPr/>
      </dsp:nvSpPr>
      <dsp:spPr>
        <a:xfrm>
          <a:off x="1676399" y="2833436"/>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3C8A9-33EC-470B-B63F-E179DE5DED6C}">
      <dsp:nvSpPr>
        <dsp:cNvPr id="0" name=""/>
        <dsp:cNvSpPr/>
      </dsp:nvSpPr>
      <dsp:spPr>
        <a:xfrm>
          <a:off x="1802129" y="2899734"/>
          <a:ext cx="6579870" cy="52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kern="1200" dirty="0">
              <a:latin typeface="Cambria" pitchFamily="18" charset="0"/>
            </a:rPr>
            <a:t>Doug Cutting joined Yahoo along with </a:t>
          </a:r>
          <a:r>
            <a:rPr lang="en-US" sz="1400" kern="1200" dirty="0" err="1">
              <a:latin typeface="Cambria" pitchFamily="18" charset="0"/>
            </a:rPr>
            <a:t>Nutch</a:t>
          </a:r>
          <a:r>
            <a:rPr lang="en-US" sz="1400" kern="1200" dirty="0">
              <a:latin typeface="Cambria" pitchFamily="18" charset="0"/>
            </a:rPr>
            <a:t> Project</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2899734"/>
        <a:ext cx="6579870" cy="527183"/>
      </dsp:txXfrm>
    </dsp:sp>
    <dsp:sp modelId="{161D08FE-D776-4A0F-BCF1-237B99974627}">
      <dsp:nvSpPr>
        <dsp:cNvPr id="0" name=""/>
        <dsp:cNvSpPr/>
      </dsp:nvSpPr>
      <dsp:spPr>
        <a:xfrm>
          <a:off x="1676399" y="3426917"/>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4CBDD-E95F-4382-BB5B-E24BDC2296CF}">
      <dsp:nvSpPr>
        <dsp:cNvPr id="0" name=""/>
        <dsp:cNvSpPr/>
      </dsp:nvSpPr>
      <dsp:spPr>
        <a:xfrm>
          <a:off x="1802129" y="3493215"/>
          <a:ext cx="6579870" cy="93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lang="en-US" sz="1400" kern="1200" dirty="0">
              <a:latin typeface="Cambria" pitchFamily="18" charset="0"/>
            </a:rPr>
            <a:t>He wanted to provide the world with an open-</a:t>
          </a:r>
          <a:r>
            <a:rPr lang="en-US" sz="1400" kern="1200" dirty="0" err="1">
              <a:latin typeface="Cambria" pitchFamily="18" charset="0"/>
            </a:rPr>
            <a:t>source,reliable,scable,computing</a:t>
          </a:r>
          <a:r>
            <a:rPr lang="en-US" sz="1400" kern="1200" dirty="0">
              <a:latin typeface="Cambria" pitchFamily="18" charset="0"/>
            </a:rPr>
            <a:t> framework, with the help of yahoo</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29" y="3493215"/>
        <a:ext cx="6579870" cy="933201"/>
      </dsp:txXfrm>
    </dsp:sp>
    <dsp:sp modelId="{AD4C1EDA-1AA2-4299-A1D7-6E32A3D7E765}">
      <dsp:nvSpPr>
        <dsp:cNvPr id="0" name=""/>
        <dsp:cNvSpPr/>
      </dsp:nvSpPr>
      <dsp:spPr>
        <a:xfrm>
          <a:off x="1676399" y="4426416"/>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0F152-C47C-4650-8CBF-2C11DA0573E1}">
      <dsp:nvSpPr>
        <dsp:cNvPr id="0" name=""/>
        <dsp:cNvSpPr/>
      </dsp:nvSpPr>
      <dsp:spPr>
        <a:xfrm>
          <a:off x="1802129" y="4492714"/>
          <a:ext cx="6579870" cy="58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itchFamily="18" charset="0"/>
            </a:rPr>
            <a:t>So at yahoo first, he separates the distributed computing parts from </a:t>
          </a:r>
          <a:r>
            <a:rPr lang="en-US" sz="1400" kern="1200" dirty="0" err="1">
              <a:latin typeface="Cambria" pitchFamily="18" charset="0"/>
            </a:rPr>
            <a:t>Nutch</a:t>
          </a:r>
          <a:r>
            <a:rPr lang="en-US" sz="1400" kern="1200" dirty="0">
              <a:latin typeface="Cambria" pitchFamily="18" charset="0"/>
            </a:rPr>
            <a:t> and formed a new project “Hadoop”</a:t>
          </a:r>
          <a:endParaRPr lang="en-US" sz="1400" kern="1200" dirty="0">
            <a:latin typeface="Cambria" panose="02040503050406030204" pitchFamily="18" charset="0"/>
            <a:ea typeface="Cambria" panose="02040503050406030204" pitchFamily="18" charset="0"/>
          </a:endParaRPr>
        </a:p>
      </dsp:txBody>
      <dsp:txXfrm>
        <a:off x="1802129" y="4492714"/>
        <a:ext cx="6579870" cy="585670"/>
      </dsp:txXfrm>
    </dsp:sp>
    <dsp:sp modelId="{6F2714EB-E35E-4041-972C-EC55E291699F}">
      <dsp:nvSpPr>
        <dsp:cNvPr id="0" name=""/>
        <dsp:cNvSpPr/>
      </dsp:nvSpPr>
      <dsp:spPr>
        <a:xfrm>
          <a:off x="1676399" y="5171042"/>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32846-EA33-474A-BE28-9342574A5760}">
      <dsp:nvSpPr>
        <dsp:cNvPr id="0" name=""/>
        <dsp:cNvSpPr/>
      </dsp:nvSpPr>
      <dsp:spPr>
        <a:xfrm>
          <a:off x="1802129" y="5144682"/>
          <a:ext cx="6579870" cy="439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In 2007, Yahoo successfully tested Hadoop on a 1000node cluster and Started using it</a:t>
          </a:r>
          <a:endParaRPr lang="en-US" sz="1400" kern="1200" dirty="0">
            <a:latin typeface="Cambria" panose="02040503050406030204" pitchFamily="18" charset="0"/>
            <a:ea typeface="Cambria" panose="02040503050406030204" pitchFamily="18" charset="0"/>
          </a:endParaRPr>
        </a:p>
      </dsp:txBody>
      <dsp:txXfrm>
        <a:off x="1802129" y="5144682"/>
        <a:ext cx="6579870" cy="439670"/>
      </dsp:txXfrm>
    </dsp:sp>
    <dsp:sp modelId="{0AFC1136-B06F-421E-8E81-D62A1E0F4BAC}">
      <dsp:nvSpPr>
        <dsp:cNvPr id="0" name=""/>
        <dsp:cNvSpPr/>
      </dsp:nvSpPr>
      <dsp:spPr>
        <a:xfrm>
          <a:off x="1676399" y="5584353"/>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47BF0-7C61-4DD1-850C-3C89B5FD68BF}">
      <dsp:nvSpPr>
        <dsp:cNvPr id="0" name=""/>
        <dsp:cNvSpPr/>
      </dsp:nvSpPr>
      <dsp:spPr>
        <a:xfrm>
          <a:off x="1802129" y="5650650"/>
          <a:ext cx="6579870" cy="5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kumimoji="0" lang="en-US" sz="14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In 2008, In January, Yahoo released Hadoop as a</a:t>
          </a:r>
          <a:r>
            <a:rPr lang="en-US" sz="1400" kern="1200" dirty="0">
              <a:latin typeface="Cambria" pitchFamily="18" charset="0"/>
              <a:ea typeface="Times New Roman" pitchFamily="18" charset="0"/>
              <a:cs typeface="Times New Roman" pitchFamily="18" charset="0"/>
            </a:rPr>
            <a:t>n open source project to AFS(Apache Software Foundation)</a:t>
          </a:r>
          <a:endParaRPr lang="en-US" sz="1400" kern="1200" dirty="0"/>
        </a:p>
      </dsp:txBody>
      <dsp:txXfrm>
        <a:off x="1802129" y="5650650"/>
        <a:ext cx="6579870" cy="589715"/>
      </dsp:txXfrm>
    </dsp:sp>
    <dsp:sp modelId="{B904F4C4-8089-4AB3-BE8F-CBD635EE300B}">
      <dsp:nvSpPr>
        <dsp:cNvPr id="0" name=""/>
        <dsp:cNvSpPr/>
      </dsp:nvSpPr>
      <dsp:spPr>
        <a:xfrm>
          <a:off x="1676399" y="6314041"/>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460E9-2186-4967-8662-625CBC1EFFF6}">
      <dsp:nvSpPr>
        <dsp:cNvPr id="0" name=""/>
        <dsp:cNvSpPr/>
      </dsp:nvSpPr>
      <dsp:spPr>
        <a:xfrm>
          <a:off x="0" y="0"/>
          <a:ext cx="838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341FF-472E-4167-9E3D-B2BBC7442440}">
      <dsp:nvSpPr>
        <dsp:cNvPr id="0" name=""/>
        <dsp:cNvSpPr/>
      </dsp:nvSpPr>
      <dsp:spPr>
        <a:xfrm>
          <a:off x="0" y="0"/>
          <a:ext cx="1676400" cy="631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endParaRPr lang="en-US" sz="2000" kern="1200" dirty="0">
            <a:latin typeface="Cambria" panose="02040503050406030204" pitchFamily="18" charset="0"/>
            <a:ea typeface="Cambria" panose="02040503050406030204" pitchFamily="18" charset="0"/>
          </a:endParaRPr>
        </a:p>
        <a:p>
          <a:pPr marL="0" lvl="0" indent="0" algn="ctr" defTabSz="889000">
            <a:lnSpc>
              <a:spcPct val="150000"/>
            </a:lnSpc>
            <a:spcBef>
              <a:spcPct val="0"/>
            </a:spcBef>
            <a:spcAft>
              <a:spcPct val="35000"/>
            </a:spcAft>
            <a:buNone/>
          </a:pPr>
          <a:r>
            <a:rPr lang="en-US" sz="2000" kern="1200" dirty="0">
              <a:latin typeface="Cambria" panose="02040503050406030204" pitchFamily="18" charset="0"/>
              <a:ea typeface="Cambria" panose="02040503050406030204" pitchFamily="18" charset="0"/>
            </a:rPr>
            <a:t>Brief History of Hadoop</a:t>
          </a:r>
        </a:p>
      </dsp:txBody>
      <dsp:txXfrm>
        <a:off x="0" y="0"/>
        <a:ext cx="1676400" cy="6314041"/>
      </dsp:txXfrm>
    </dsp:sp>
    <dsp:sp modelId="{F79A7552-A1FB-47A1-99BE-8AFEC461DB40}">
      <dsp:nvSpPr>
        <dsp:cNvPr id="0" name=""/>
        <dsp:cNvSpPr/>
      </dsp:nvSpPr>
      <dsp:spPr>
        <a:xfrm>
          <a:off x="1802130" y="114380"/>
          <a:ext cx="6579870" cy="119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50000"/>
            </a:lnSpc>
            <a:spcBef>
              <a:spcPct val="0"/>
            </a:spcBef>
            <a:spcAft>
              <a:spcPct val="35000"/>
            </a:spcAft>
            <a:buNone/>
          </a:pPr>
          <a:r>
            <a:rPr kumimoji="0" lang="en-US" sz="17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In July, Apache Software Foundation successfully tested a 4000 node cluster with Hadoop</a:t>
          </a:r>
          <a:endParaRPr lang="en-US" sz="1700" kern="1200" dirty="0">
            <a:latin typeface="Cambria" panose="02040503050406030204" pitchFamily="18" charset="0"/>
            <a:ea typeface="Cambria" panose="02040503050406030204" pitchFamily="18" charset="0"/>
          </a:endParaRPr>
        </a:p>
      </dsp:txBody>
      <dsp:txXfrm>
        <a:off x="1802130" y="114380"/>
        <a:ext cx="6579870" cy="1190356"/>
      </dsp:txXfrm>
    </dsp:sp>
    <dsp:sp modelId="{2E6C757E-B100-483B-B24A-419EC58666EB}">
      <dsp:nvSpPr>
        <dsp:cNvPr id="0" name=""/>
        <dsp:cNvSpPr/>
      </dsp:nvSpPr>
      <dsp:spPr>
        <a:xfrm>
          <a:off x="1676400" y="1304736"/>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C8C54-E874-4732-95DC-508DB815DD17}">
      <dsp:nvSpPr>
        <dsp:cNvPr id="0" name=""/>
        <dsp:cNvSpPr/>
      </dsp:nvSpPr>
      <dsp:spPr>
        <a:xfrm>
          <a:off x="1802130" y="1419116"/>
          <a:ext cx="6579870" cy="88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50000"/>
            </a:lnSpc>
            <a:spcBef>
              <a:spcPct val="0"/>
            </a:spcBef>
            <a:spcAft>
              <a:spcPct val="35000"/>
            </a:spcAft>
            <a:buNone/>
          </a:pPr>
          <a:r>
            <a:rPr lang="en-US" sz="1700" kern="1200" dirty="0">
              <a:latin typeface="Cambria" pitchFamily="18" charset="0"/>
              <a:ea typeface="Times New Roman" pitchFamily="18" charset="0"/>
              <a:cs typeface="Times New Roman" pitchFamily="18" charset="0"/>
            </a:rPr>
            <a:t>In 2009, Hadoop was successfully tested to sort a PB (Petabyte) of data in less than 17 hours</a:t>
          </a:r>
          <a:endParaRPr lang="en-US" sz="1700" kern="1200" dirty="0">
            <a:latin typeface="Cambria" panose="02040503050406030204" pitchFamily="18" charset="0"/>
            <a:ea typeface="Cambria" panose="02040503050406030204" pitchFamily="18" charset="0"/>
          </a:endParaRPr>
        </a:p>
      </dsp:txBody>
      <dsp:txXfrm>
        <a:off x="1802130" y="1419116"/>
        <a:ext cx="6579870" cy="887911"/>
      </dsp:txXfrm>
    </dsp:sp>
    <dsp:sp modelId="{CEC6CC4F-A6F8-495D-BE3E-FCC3CED14539}">
      <dsp:nvSpPr>
        <dsp:cNvPr id="0" name=""/>
        <dsp:cNvSpPr/>
      </dsp:nvSpPr>
      <dsp:spPr>
        <a:xfrm>
          <a:off x="1676400" y="2307028"/>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1886F-074B-46D2-960B-81C432049916}">
      <dsp:nvSpPr>
        <dsp:cNvPr id="0" name=""/>
        <dsp:cNvSpPr/>
      </dsp:nvSpPr>
      <dsp:spPr>
        <a:xfrm>
          <a:off x="1802130" y="2421408"/>
          <a:ext cx="6579870" cy="73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kumimoji="0" lang="en-US" sz="1400" b="0" i="0" u="none" strike="noStrike" kern="1200" cap="none" normalizeH="0" baseline="0" dirty="0">
              <a:ln>
                <a:noFill/>
              </a:ln>
              <a:solidFill>
                <a:schemeClr val="tx1"/>
              </a:solidFill>
              <a:effectLst/>
              <a:latin typeface="Cambria" pitchFamily="18" charset="0"/>
              <a:ea typeface="Times New Roman" pitchFamily="18" charset="0"/>
              <a:cs typeface="Times New Roman" pitchFamily="18" charset="0"/>
            </a:rPr>
            <a:t>Doug Cutting left the Yahoo and joined Cloudera to fulfill the challenge of spreading Hadoop to other industries</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30" y="2421408"/>
        <a:ext cx="6579870" cy="734436"/>
      </dsp:txXfrm>
    </dsp:sp>
    <dsp:sp modelId="{E7B376E5-D4C1-477B-AD2C-74640A6EE53F}">
      <dsp:nvSpPr>
        <dsp:cNvPr id="0" name=""/>
        <dsp:cNvSpPr/>
      </dsp:nvSpPr>
      <dsp:spPr>
        <a:xfrm>
          <a:off x="1676400" y="3155844"/>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4CBDD-E95F-4382-BB5B-E24BDC2296CF}">
      <dsp:nvSpPr>
        <dsp:cNvPr id="0" name=""/>
        <dsp:cNvSpPr/>
      </dsp:nvSpPr>
      <dsp:spPr>
        <a:xfrm>
          <a:off x="1802130" y="3270225"/>
          <a:ext cx="6579870" cy="85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150000"/>
            </a:lnSpc>
            <a:spcBef>
              <a:spcPct val="0"/>
            </a:spcBef>
            <a:spcAft>
              <a:spcPct val="35000"/>
            </a:spcAft>
            <a:buNone/>
          </a:pPr>
          <a:r>
            <a:rPr kumimoji="0" lang="en-US" sz="1400" b="1" i="0" u="none" strike="noStrike" kern="1200" cap="none" normalizeH="0" baseline="0" dirty="0">
              <a:ln>
                <a:noFill/>
              </a:ln>
              <a:solidFill>
                <a:srgbClr val="FF0000"/>
              </a:solidFill>
              <a:effectLst/>
              <a:latin typeface="Cambria" pitchFamily="18" charset="0"/>
              <a:ea typeface="Times New Roman" pitchFamily="18" charset="0"/>
              <a:cs typeface="Times New Roman" pitchFamily="18" charset="0"/>
            </a:rPr>
            <a:t>In December 2011</a:t>
          </a:r>
        </a:p>
        <a:p>
          <a:pPr marL="0" lvl="0" indent="0" algn="l" defTabSz="8001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Apache Software Foundation released Apache Hadoop version 1.0</a:t>
          </a:r>
          <a:endParaRPr lang="en-US" sz="1400" b="0" i="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a:off x="1802130" y="3270225"/>
        <a:ext cx="6579870" cy="853940"/>
      </dsp:txXfrm>
    </dsp:sp>
    <dsp:sp modelId="{AD4C1EDA-1AA2-4299-A1D7-6E32A3D7E765}">
      <dsp:nvSpPr>
        <dsp:cNvPr id="0" name=""/>
        <dsp:cNvSpPr/>
      </dsp:nvSpPr>
      <dsp:spPr>
        <a:xfrm>
          <a:off x="1676400" y="4124165"/>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0F152-C47C-4650-8CBF-2C11DA0573E1}">
      <dsp:nvSpPr>
        <dsp:cNvPr id="0" name=""/>
        <dsp:cNvSpPr/>
      </dsp:nvSpPr>
      <dsp:spPr>
        <a:xfrm>
          <a:off x="1802130" y="4238546"/>
          <a:ext cx="6579870" cy="83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1" kern="1200" dirty="0">
              <a:solidFill>
                <a:srgbClr val="FF0000"/>
              </a:solidFill>
              <a:latin typeface="Cambria" pitchFamily="18" charset="0"/>
              <a:cs typeface="Times New Roman" pitchFamily="18" charset="0"/>
            </a:rPr>
            <a:t>In August 2013</a:t>
          </a:r>
        </a:p>
        <a:p>
          <a:pPr marL="0" lvl="0" indent="0" algn="l" defTabSz="6223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Version 2.0.6 was available</a:t>
          </a:r>
          <a:endParaRPr lang="en-US" sz="1400" kern="1200" dirty="0">
            <a:latin typeface="Cambria" panose="02040503050406030204" pitchFamily="18" charset="0"/>
            <a:ea typeface="Cambria" panose="02040503050406030204" pitchFamily="18" charset="0"/>
          </a:endParaRPr>
        </a:p>
      </dsp:txBody>
      <dsp:txXfrm>
        <a:off x="1802130" y="4238546"/>
        <a:ext cx="6579870" cy="834061"/>
      </dsp:txXfrm>
    </dsp:sp>
    <dsp:sp modelId="{6F2714EB-E35E-4041-972C-EC55E291699F}">
      <dsp:nvSpPr>
        <dsp:cNvPr id="0" name=""/>
        <dsp:cNvSpPr/>
      </dsp:nvSpPr>
      <dsp:spPr>
        <a:xfrm>
          <a:off x="1676400" y="5072607"/>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32846-EA33-474A-BE28-9342574A5760}">
      <dsp:nvSpPr>
        <dsp:cNvPr id="0" name=""/>
        <dsp:cNvSpPr/>
      </dsp:nvSpPr>
      <dsp:spPr>
        <a:xfrm>
          <a:off x="1802130" y="5186987"/>
          <a:ext cx="6579870" cy="10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b="1" kern="1200" dirty="0">
              <a:solidFill>
                <a:srgbClr val="FF0000"/>
              </a:solidFill>
              <a:latin typeface="Cambria" pitchFamily="18" charset="0"/>
              <a:cs typeface="Times New Roman" pitchFamily="18" charset="0"/>
            </a:rPr>
            <a:t>In December 2017</a:t>
          </a:r>
        </a:p>
        <a:p>
          <a:pPr marL="0" lvl="0" indent="0" algn="l" defTabSz="622300">
            <a:lnSpc>
              <a:spcPct val="150000"/>
            </a:lnSpc>
            <a:spcBef>
              <a:spcPct val="0"/>
            </a:spcBef>
            <a:spcAft>
              <a:spcPct val="35000"/>
            </a:spcAft>
            <a:buNone/>
          </a:pPr>
          <a:r>
            <a:rPr lang="en-US" sz="1400" kern="1200" dirty="0">
              <a:latin typeface="Cambria" pitchFamily="18" charset="0"/>
              <a:ea typeface="Times New Roman" pitchFamily="18" charset="0"/>
              <a:cs typeface="Times New Roman" pitchFamily="18" charset="0"/>
            </a:rPr>
            <a:t>Apache Hadoop version 3.0 released which is currently we are 	having </a:t>
          </a:r>
          <a:endParaRPr lang="en-US" sz="1400" kern="1200" dirty="0">
            <a:latin typeface="Cambria" panose="02040503050406030204" pitchFamily="18" charset="0"/>
            <a:ea typeface="Cambria" panose="02040503050406030204" pitchFamily="18" charset="0"/>
          </a:endParaRPr>
        </a:p>
      </dsp:txBody>
      <dsp:txXfrm>
        <a:off x="1802130" y="5186987"/>
        <a:ext cx="6579870" cy="1007461"/>
      </dsp:txXfrm>
    </dsp:sp>
    <dsp:sp modelId="{0AFC1136-B06F-421E-8E81-D62A1E0F4BAC}">
      <dsp:nvSpPr>
        <dsp:cNvPr id="0" name=""/>
        <dsp:cNvSpPr/>
      </dsp:nvSpPr>
      <dsp:spPr>
        <a:xfrm>
          <a:off x="1676400" y="6194449"/>
          <a:ext cx="67056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7F8C8-F9F1-470E-A79D-CD7805098D51}">
      <dsp:nvSpPr>
        <dsp:cNvPr id="0" name=""/>
        <dsp:cNvSpPr/>
      </dsp:nvSpPr>
      <dsp:spPr>
        <a:xfrm>
          <a:off x="0" y="753"/>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D86F5-0249-4123-A2D3-0004A3CDCEFC}">
      <dsp:nvSpPr>
        <dsp:cNvPr id="0" name=""/>
        <dsp:cNvSpPr/>
      </dsp:nvSpPr>
      <dsp:spPr>
        <a:xfrm>
          <a:off x="0" y="753"/>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Hadoop client will send a request to name node that it want to create a file along </a:t>
          </a:r>
          <a:r>
            <a:rPr lang="en-US" sz="1400" b="1" kern="1200" dirty="0">
              <a:solidFill>
                <a:srgbClr val="C00000"/>
              </a:solidFill>
              <a:latin typeface="Cambria" panose="02040503050406030204" pitchFamily="18" charset="0"/>
              <a:ea typeface="Cambria" panose="02040503050406030204" pitchFamily="18" charset="0"/>
            </a:rPr>
            <a:t>with target directory name and file name </a:t>
          </a:r>
        </a:p>
      </dsp:txBody>
      <dsp:txXfrm>
        <a:off x="0" y="753"/>
        <a:ext cx="4549633" cy="617069"/>
      </dsp:txXfrm>
    </dsp:sp>
    <dsp:sp modelId="{C5E18C9C-9743-4C35-9724-1BFCBDC3F03E}">
      <dsp:nvSpPr>
        <dsp:cNvPr id="0" name=""/>
        <dsp:cNvSpPr/>
      </dsp:nvSpPr>
      <dsp:spPr>
        <a:xfrm>
          <a:off x="0" y="617822"/>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847F5-4756-405E-A3F9-3DBF20DC05CA}">
      <dsp:nvSpPr>
        <dsp:cNvPr id="0" name=""/>
        <dsp:cNvSpPr/>
      </dsp:nvSpPr>
      <dsp:spPr>
        <a:xfrm>
          <a:off x="0" y="617822"/>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By receiving the request the </a:t>
          </a:r>
          <a:r>
            <a:rPr lang="en-US" sz="1400" b="1" kern="1200" dirty="0">
              <a:solidFill>
                <a:srgbClr val="C00000"/>
              </a:solidFill>
              <a:latin typeface="Cambria" panose="02040503050406030204" pitchFamily="18" charset="0"/>
              <a:ea typeface="Cambria" panose="02040503050406030204" pitchFamily="18" charset="0"/>
            </a:rPr>
            <a:t>name node will perform various checks like is the file already exist and client has right permission to create a file.</a:t>
          </a:r>
        </a:p>
        <a:p>
          <a:pPr marL="0" lvl="0" indent="0" algn="l" defTabSz="622300">
            <a:lnSpc>
              <a:spcPct val="90000"/>
            </a:lnSpc>
            <a:spcBef>
              <a:spcPct val="0"/>
            </a:spcBef>
            <a:spcAft>
              <a:spcPct val="35000"/>
            </a:spcAft>
            <a:buNone/>
          </a:pPr>
          <a:endParaRPr lang="en-US" sz="1400" kern="1200" dirty="0">
            <a:latin typeface="Cambria" panose="02040503050406030204" pitchFamily="18" charset="0"/>
            <a:ea typeface="Cambria" panose="02040503050406030204" pitchFamily="18" charset="0"/>
          </a:endParaRPr>
        </a:p>
      </dsp:txBody>
      <dsp:txXfrm>
        <a:off x="0" y="617822"/>
        <a:ext cx="4549633" cy="617069"/>
      </dsp:txXfrm>
    </dsp:sp>
    <dsp:sp modelId="{46F72575-5716-49E1-8395-789052ED6971}">
      <dsp:nvSpPr>
        <dsp:cNvPr id="0" name=""/>
        <dsp:cNvSpPr/>
      </dsp:nvSpPr>
      <dsp:spPr>
        <a:xfrm>
          <a:off x="0" y="1234891"/>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47453-EF9D-41D1-96FB-D3E280CEBC4E}">
      <dsp:nvSpPr>
        <dsp:cNvPr id="0" name=""/>
        <dsp:cNvSpPr/>
      </dsp:nvSpPr>
      <dsp:spPr>
        <a:xfrm>
          <a:off x="0" y="1234891"/>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Name node does all this because it maintains an image of entire HDFS namespace into memory we call </a:t>
          </a:r>
          <a:r>
            <a:rPr lang="en-US" sz="1400" b="1" kern="1200" dirty="0">
              <a:solidFill>
                <a:srgbClr val="C00000"/>
              </a:solidFill>
              <a:latin typeface="Cambria" panose="02040503050406030204" pitchFamily="18" charset="0"/>
              <a:ea typeface="Cambria" panose="02040503050406030204" pitchFamily="18" charset="0"/>
            </a:rPr>
            <a:t>it file system image. </a:t>
          </a:r>
        </a:p>
      </dsp:txBody>
      <dsp:txXfrm>
        <a:off x="0" y="1234891"/>
        <a:ext cx="4549633" cy="617069"/>
      </dsp:txXfrm>
    </dsp:sp>
    <dsp:sp modelId="{5EEF97AA-5341-4A73-A9FA-6E3E0A1D9C76}">
      <dsp:nvSpPr>
        <dsp:cNvPr id="0" name=""/>
        <dsp:cNvSpPr/>
      </dsp:nvSpPr>
      <dsp:spPr>
        <a:xfrm>
          <a:off x="0" y="1851961"/>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1A8FB-8851-4F64-8B5A-76863D31AD28}">
      <dsp:nvSpPr>
        <dsp:cNvPr id="0" name=""/>
        <dsp:cNvSpPr/>
      </dsp:nvSpPr>
      <dsp:spPr>
        <a:xfrm>
          <a:off x="0" y="1851961"/>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If all test pass the name node will </a:t>
          </a:r>
          <a:r>
            <a:rPr lang="en-US" sz="1400" b="1" kern="1200" dirty="0">
              <a:solidFill>
                <a:srgbClr val="C00000"/>
              </a:solidFill>
              <a:latin typeface="Cambria" panose="02040503050406030204" pitchFamily="18" charset="0"/>
              <a:ea typeface="Cambria" panose="02040503050406030204" pitchFamily="18" charset="0"/>
            </a:rPr>
            <a:t>create an entry for new file and return success to client. </a:t>
          </a:r>
        </a:p>
      </dsp:txBody>
      <dsp:txXfrm>
        <a:off x="0" y="1851961"/>
        <a:ext cx="4549633" cy="617069"/>
      </dsp:txXfrm>
    </dsp:sp>
    <dsp:sp modelId="{3AFD9962-6149-4F5D-8D00-814B730EEDD0}">
      <dsp:nvSpPr>
        <dsp:cNvPr id="0" name=""/>
        <dsp:cNvSpPr/>
      </dsp:nvSpPr>
      <dsp:spPr>
        <a:xfrm>
          <a:off x="0" y="2469030"/>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CA475-3361-4BB1-AE0A-2264B58F0E91}">
      <dsp:nvSpPr>
        <dsp:cNvPr id="0" name=""/>
        <dsp:cNvSpPr/>
      </dsp:nvSpPr>
      <dsp:spPr>
        <a:xfrm>
          <a:off x="0" y="2469030"/>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Now, empty file is created. </a:t>
          </a:r>
        </a:p>
      </dsp:txBody>
      <dsp:txXfrm>
        <a:off x="0" y="2469030"/>
        <a:ext cx="4549633" cy="617069"/>
      </dsp:txXfrm>
    </dsp:sp>
    <dsp:sp modelId="{0A5544AA-D46D-41F6-9059-481C621B0364}">
      <dsp:nvSpPr>
        <dsp:cNvPr id="0" name=""/>
        <dsp:cNvSpPr/>
      </dsp:nvSpPr>
      <dsp:spPr>
        <a:xfrm>
          <a:off x="0" y="3086099"/>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43552-0C58-4943-9F8B-1EEA7A861B92}">
      <dsp:nvSpPr>
        <dsp:cNvPr id="0" name=""/>
        <dsp:cNvSpPr/>
      </dsp:nvSpPr>
      <dsp:spPr>
        <a:xfrm>
          <a:off x="0" y="3086099"/>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The client start writing </a:t>
          </a:r>
          <a:r>
            <a:rPr lang="en-US" sz="1400" b="1" kern="1200" dirty="0" err="1">
              <a:solidFill>
                <a:srgbClr val="C00000"/>
              </a:solidFill>
              <a:latin typeface="Cambria" panose="02040503050406030204" pitchFamily="18" charset="0"/>
              <a:ea typeface="Cambria" panose="02040503050406030204" pitchFamily="18" charset="0"/>
            </a:rPr>
            <a:t>fsdata</a:t>
          </a:r>
          <a:r>
            <a:rPr lang="en-US" sz="1400" b="1" kern="1200" dirty="0">
              <a:solidFill>
                <a:srgbClr val="C00000"/>
              </a:solidFill>
              <a:latin typeface="Cambria" panose="02040503050406030204" pitchFamily="18" charset="0"/>
              <a:ea typeface="Cambria" panose="02040503050406030204" pitchFamily="18" charset="0"/>
            </a:rPr>
            <a:t> output stream. </a:t>
          </a:r>
        </a:p>
      </dsp:txBody>
      <dsp:txXfrm>
        <a:off x="0" y="3086099"/>
        <a:ext cx="4549633" cy="617069"/>
      </dsp:txXfrm>
    </dsp:sp>
    <dsp:sp modelId="{7BA17B18-1A54-4BAB-B7D6-D44D4849C31C}">
      <dsp:nvSpPr>
        <dsp:cNvPr id="0" name=""/>
        <dsp:cNvSpPr/>
      </dsp:nvSpPr>
      <dsp:spPr>
        <a:xfrm>
          <a:off x="0" y="3703168"/>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80E49-3DF3-4F84-9D38-51A44A4513A9}">
      <dsp:nvSpPr>
        <dsp:cNvPr id="0" name=""/>
        <dsp:cNvSpPr/>
      </dsp:nvSpPr>
      <dsp:spPr>
        <a:xfrm>
          <a:off x="0" y="3703168"/>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150000"/>
            </a:lnSpc>
            <a:spcBef>
              <a:spcPct val="0"/>
            </a:spcBef>
            <a:spcAft>
              <a:spcPct val="35000"/>
            </a:spcAft>
            <a:buNone/>
          </a:pPr>
          <a:r>
            <a:rPr lang="en-US" sz="1400" kern="1200" dirty="0">
              <a:latin typeface="Cambria" panose="02040503050406030204" pitchFamily="18" charset="0"/>
              <a:ea typeface="Cambria" panose="02040503050406030204" pitchFamily="18" charset="0"/>
            </a:rPr>
            <a:t>This stream internally buffers data until you accumulate the reasonable amount of data with default size </a:t>
          </a:r>
          <a:r>
            <a:rPr lang="en-US" sz="1400" b="1" kern="1200" dirty="0">
              <a:solidFill>
                <a:srgbClr val="C00000"/>
              </a:solidFill>
              <a:latin typeface="Cambria" panose="02040503050406030204" pitchFamily="18" charset="0"/>
              <a:ea typeface="Cambria" panose="02040503050406030204" pitchFamily="18" charset="0"/>
            </a:rPr>
            <a:t>128 MB as a block</a:t>
          </a:r>
          <a:r>
            <a:rPr lang="en-US" sz="1400" kern="1200" dirty="0">
              <a:latin typeface="Cambria" panose="02040503050406030204" pitchFamily="18" charset="0"/>
              <a:ea typeface="Cambria" panose="02040503050406030204" pitchFamily="18" charset="0"/>
            </a:rPr>
            <a:t>. </a:t>
          </a:r>
        </a:p>
      </dsp:txBody>
      <dsp:txXfrm>
        <a:off x="0" y="3703168"/>
        <a:ext cx="4549633" cy="617069"/>
      </dsp:txXfrm>
    </dsp:sp>
    <dsp:sp modelId="{7006FF17-4CC7-4FC0-88F2-140D0BE38BA1}">
      <dsp:nvSpPr>
        <dsp:cNvPr id="0" name=""/>
        <dsp:cNvSpPr/>
      </dsp:nvSpPr>
      <dsp:spPr>
        <a:xfrm>
          <a:off x="0" y="4320237"/>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D1F5E-84EA-4E0E-B865-8937B767ADFF}">
      <dsp:nvSpPr>
        <dsp:cNvPr id="0" name=""/>
        <dsp:cNvSpPr/>
      </dsp:nvSpPr>
      <dsp:spPr>
        <a:xfrm>
          <a:off x="0" y="4320237"/>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kern="1200" dirty="0">
              <a:latin typeface="Cambria" panose="02040503050406030204" pitchFamily="18" charset="0"/>
              <a:ea typeface="Cambria" panose="02040503050406030204" pitchFamily="18" charset="0"/>
            </a:rPr>
            <a:t>Each block send </a:t>
          </a:r>
          <a:r>
            <a:rPr lang="en-US" sz="1200" b="1" kern="1200" dirty="0">
              <a:solidFill>
                <a:srgbClr val="C00000"/>
              </a:solidFill>
              <a:latin typeface="Cambria" panose="02040503050406030204" pitchFamily="18" charset="0"/>
              <a:ea typeface="Cambria" panose="02040503050406030204" pitchFamily="18" charset="0"/>
            </a:rPr>
            <a:t>block allocation request </a:t>
          </a:r>
          <a:r>
            <a:rPr lang="en-US" sz="1200" kern="1200" dirty="0">
              <a:latin typeface="Cambria" panose="02040503050406030204" pitchFamily="18" charset="0"/>
              <a:ea typeface="Cambria" panose="02040503050406030204" pitchFamily="18" charset="0"/>
            </a:rPr>
            <a:t>to name node asking for location for storing that block name node will allocate a data node and send back data node name to the streamer. </a:t>
          </a:r>
        </a:p>
      </dsp:txBody>
      <dsp:txXfrm>
        <a:off x="0" y="4320237"/>
        <a:ext cx="4549633" cy="617069"/>
      </dsp:txXfrm>
    </dsp:sp>
    <dsp:sp modelId="{2BCED47D-FDA8-41B1-A21E-62795769DB83}">
      <dsp:nvSpPr>
        <dsp:cNvPr id="0" name=""/>
        <dsp:cNvSpPr/>
      </dsp:nvSpPr>
      <dsp:spPr>
        <a:xfrm>
          <a:off x="0" y="4937307"/>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97E20-6EAB-45D3-86F2-F1FD01FAF0A4}">
      <dsp:nvSpPr>
        <dsp:cNvPr id="0" name=""/>
        <dsp:cNvSpPr/>
      </dsp:nvSpPr>
      <dsp:spPr>
        <a:xfrm>
          <a:off x="0" y="4937307"/>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Now streamer will send the </a:t>
          </a:r>
          <a:r>
            <a:rPr lang="en-US" sz="1400" b="1" kern="1200" dirty="0">
              <a:solidFill>
                <a:srgbClr val="C00000"/>
              </a:solidFill>
              <a:latin typeface="Cambria" panose="02040503050406030204" pitchFamily="18" charset="0"/>
              <a:ea typeface="Cambria" panose="02040503050406030204" pitchFamily="18" charset="0"/>
            </a:rPr>
            <a:t>data to the data node.</a:t>
          </a:r>
        </a:p>
      </dsp:txBody>
      <dsp:txXfrm>
        <a:off x="0" y="4937307"/>
        <a:ext cx="4549633" cy="617069"/>
      </dsp:txXfrm>
    </dsp:sp>
    <dsp:sp modelId="{91E46A0E-66D7-45E4-83EF-3B506A38B413}">
      <dsp:nvSpPr>
        <dsp:cNvPr id="0" name=""/>
        <dsp:cNvSpPr/>
      </dsp:nvSpPr>
      <dsp:spPr>
        <a:xfrm>
          <a:off x="0" y="5554376"/>
          <a:ext cx="45496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5B658-9CA9-4A6E-AA76-C27ABAB30F6E}">
      <dsp:nvSpPr>
        <dsp:cNvPr id="0" name=""/>
        <dsp:cNvSpPr/>
      </dsp:nvSpPr>
      <dsp:spPr>
        <a:xfrm>
          <a:off x="0" y="5554376"/>
          <a:ext cx="4549633" cy="61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If file is large it creates a new block allocation and does the same work.</a:t>
          </a:r>
        </a:p>
      </dsp:txBody>
      <dsp:txXfrm>
        <a:off x="0" y="5554376"/>
        <a:ext cx="4549633" cy="617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ACF449-8539-4D55-BA3A-A4E6B3A66B57}"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CF449-8539-4D55-BA3A-A4E6B3A66B57}"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CF449-8539-4D55-BA3A-A4E6B3A66B57}"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5159-85B4-C116-4CCF-39E987D15EB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A38F5CBE-3BBD-71D0-DDF9-1A408139ED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4C75AE2-76D2-707C-C36E-85F68193683C}"/>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5" name="Footer Placeholder 4">
            <a:extLst>
              <a:ext uri="{FF2B5EF4-FFF2-40B4-BE49-F238E27FC236}">
                <a16:creationId xmlns:a16="http://schemas.microsoft.com/office/drawing/2014/main" id="{9658C598-F123-8374-EB41-AA5718B81C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3653B4-DBCF-0A6D-66A5-4CE4CBA2247D}"/>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89755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0C1F-C238-35C2-657C-8BB47C09C89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5A55A3-12BC-13DB-BD51-3F23E0DDC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7DB5E5-AB17-5E64-F798-826EE639ACD1}"/>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5" name="Footer Placeholder 4">
            <a:extLst>
              <a:ext uri="{FF2B5EF4-FFF2-40B4-BE49-F238E27FC236}">
                <a16:creationId xmlns:a16="http://schemas.microsoft.com/office/drawing/2014/main" id="{89680908-FE62-4C55-21F6-4295A7469D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00A026-2CD1-6295-74A5-A35BB6AC5B23}"/>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88624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F776-8E6D-65B6-63B8-F670A536FDE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88AAFC2-7821-A4FE-79D7-5ED696C131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3CCD0-02A3-3929-55F3-88CE8271D70A}"/>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5" name="Footer Placeholder 4">
            <a:extLst>
              <a:ext uri="{FF2B5EF4-FFF2-40B4-BE49-F238E27FC236}">
                <a16:creationId xmlns:a16="http://schemas.microsoft.com/office/drawing/2014/main" id="{F0BD885C-1068-EA1C-D4D3-BC252A53AD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60EF12-308D-E38A-AD3A-83C0501503BD}"/>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70018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649F-4C39-69B6-C2F6-4785FE4EDF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1065BAB-F423-88F7-B59E-22C9E791FD4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DB3AB43-42F7-DB6E-9FF6-480F9FACF19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F7C2BF9-C220-12F1-1B5E-8A2162154445}"/>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6" name="Footer Placeholder 5">
            <a:extLst>
              <a:ext uri="{FF2B5EF4-FFF2-40B4-BE49-F238E27FC236}">
                <a16:creationId xmlns:a16="http://schemas.microsoft.com/office/drawing/2014/main" id="{02CE9776-DA1F-FFB9-3BE3-36CDBCDF7F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489EF13-7F80-B114-0996-0D7419FCE433}"/>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230091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BB99-A6A9-5385-2011-72DC495884E1}"/>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211A6E-12DC-9A25-4814-BB595D57F6D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1E3C5-32D4-39AB-6C99-D00B03820C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C81D553-85CF-3AD8-C15E-964142744D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58183F1-0414-BF73-6C73-AED77B5ADED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A23CA1B-7D30-AF61-1480-EB7CFF5CAEF1}"/>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8" name="Footer Placeholder 7">
            <a:extLst>
              <a:ext uri="{FF2B5EF4-FFF2-40B4-BE49-F238E27FC236}">
                <a16:creationId xmlns:a16="http://schemas.microsoft.com/office/drawing/2014/main" id="{6A8AD783-AF2F-42B8-8CBB-D124DA3DA6E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CFCD28F-41DA-9D0E-E531-B7524BB7D197}"/>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247659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AFFE-DF89-A035-8AA0-A49679A8B7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8D117E8-9FD4-A281-3525-11E6B28DFED3}"/>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4" name="Footer Placeholder 3">
            <a:extLst>
              <a:ext uri="{FF2B5EF4-FFF2-40B4-BE49-F238E27FC236}">
                <a16:creationId xmlns:a16="http://schemas.microsoft.com/office/drawing/2014/main" id="{3ED97EC0-73EC-2B45-0369-771BBCD3267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C8E2A8D-A8A9-BA1D-0860-E346CC8FF917}"/>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38082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40D9B-30E3-D258-12D9-4815A5FCE5E4}"/>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3" name="Footer Placeholder 2">
            <a:extLst>
              <a:ext uri="{FF2B5EF4-FFF2-40B4-BE49-F238E27FC236}">
                <a16:creationId xmlns:a16="http://schemas.microsoft.com/office/drawing/2014/main" id="{58BC2107-1C76-4CC7-DB70-D01115ABA38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11F454D-3C3D-F80A-E80F-96ADDCF91ABC}"/>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130260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A29B-A5E6-0A52-4C4E-01650DDD85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281C7D7-AE57-6466-A2F4-03E1FAF830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3B2CA0-7DAA-AED2-93F8-03E7F3003E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418827-6DFD-284A-03EC-85A40E54992F}"/>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6" name="Footer Placeholder 5">
            <a:extLst>
              <a:ext uri="{FF2B5EF4-FFF2-40B4-BE49-F238E27FC236}">
                <a16:creationId xmlns:a16="http://schemas.microsoft.com/office/drawing/2014/main" id="{D3CB2C57-4F6A-BB4F-5E64-0E82689396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43AD1E-645C-FB5A-F7BE-FA4CCCDFDB6B}"/>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272559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CF449-8539-4D55-BA3A-A4E6B3A66B57}"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8046-4ADA-0E68-70D4-505C8F01FE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2FCA46-C7D3-AFE9-ACD8-AFFD1C030F0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85767BD3-C6A4-9D98-CC1F-D1C1678AFA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2879F-3CC2-4C93-938A-FD45B2342D5E}"/>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6" name="Footer Placeholder 5">
            <a:extLst>
              <a:ext uri="{FF2B5EF4-FFF2-40B4-BE49-F238E27FC236}">
                <a16:creationId xmlns:a16="http://schemas.microsoft.com/office/drawing/2014/main" id="{7A7A51B4-CEED-2818-D11F-083E2C7D54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A857FC-0744-581F-26C1-424C10F50A92}"/>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3618911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F418-54E4-8873-AB7D-B519EE81B5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431FAA-2B35-A91D-7A83-812CC64B3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A42E9-4A7B-9800-8A94-E4891C32C5D1}"/>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5" name="Footer Placeholder 4">
            <a:extLst>
              <a:ext uri="{FF2B5EF4-FFF2-40B4-BE49-F238E27FC236}">
                <a16:creationId xmlns:a16="http://schemas.microsoft.com/office/drawing/2014/main" id="{207F07F0-8ED2-3609-D2B2-87EA3FC771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8DC72B-9B54-DDDE-AEE3-D07C1AA08435}"/>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4260376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C5051-DDFC-432F-F4E8-51568216772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46FC781-E586-494C-3ED3-0276D73043E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F011C48-71CF-B0C5-0499-5C8EEC9DE758}"/>
              </a:ext>
            </a:extLst>
          </p:cNvPr>
          <p:cNvSpPr>
            <a:spLocks noGrp="1"/>
          </p:cNvSpPr>
          <p:nvPr>
            <p:ph type="dt" sz="half" idx="10"/>
          </p:nvPr>
        </p:nvSpPr>
        <p:spPr/>
        <p:txBody>
          <a:bodyPr/>
          <a:lstStyle/>
          <a:p>
            <a:fld id="{7339D928-E877-4F02-931A-D681EFB57E62}" type="datetimeFigureOut">
              <a:rPr lang="en-IN" smtClean="0"/>
              <a:t>31-07-2025</a:t>
            </a:fld>
            <a:endParaRPr lang="en-IN"/>
          </a:p>
        </p:txBody>
      </p:sp>
      <p:sp>
        <p:nvSpPr>
          <p:cNvPr id="5" name="Footer Placeholder 4">
            <a:extLst>
              <a:ext uri="{FF2B5EF4-FFF2-40B4-BE49-F238E27FC236}">
                <a16:creationId xmlns:a16="http://schemas.microsoft.com/office/drawing/2014/main" id="{9774AEE3-8B53-6430-4814-04A52E6724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043786-18C0-D500-06BA-A65574F62B98}"/>
              </a:ext>
            </a:extLst>
          </p:cNvPr>
          <p:cNvSpPr>
            <a:spLocks noGrp="1"/>
          </p:cNvSpPr>
          <p:nvPr>
            <p:ph type="sldNum" sz="quarter" idx="12"/>
          </p:nvPr>
        </p:nvSpPr>
        <p:spPr/>
        <p:txBody>
          <a:bodyPr/>
          <a:lstStyle/>
          <a:p>
            <a:fld id="{1D383C03-9EE0-4B7F-9C52-5143987799EB}" type="slidenum">
              <a:rPr lang="en-IN" smtClean="0"/>
              <a:t>‹#›</a:t>
            </a:fld>
            <a:endParaRPr lang="en-IN"/>
          </a:p>
        </p:txBody>
      </p:sp>
    </p:spTree>
    <p:extLst>
      <p:ext uri="{BB962C8B-B14F-4D97-AF65-F5344CB8AC3E}">
        <p14:creationId xmlns:p14="http://schemas.microsoft.com/office/powerpoint/2010/main" val="4211959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D319B5-27D9-4A78-B67C-0FC136D5BEC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398335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319B5-27D9-4A78-B67C-0FC136D5BEC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2614644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319B5-27D9-4A78-B67C-0FC136D5BEC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1149157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319B5-27D9-4A78-B67C-0FC136D5BEC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2059542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319B5-27D9-4A78-B67C-0FC136D5BEC9}" type="datetimeFigureOut">
              <a:rPr lang="en-US" smtClean="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1708022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319B5-27D9-4A78-B67C-0FC136D5BEC9}" type="datetimeFigureOut">
              <a:rPr lang="en-US" smtClean="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2284544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319B5-27D9-4A78-B67C-0FC136D5BEC9}" type="datetimeFigureOut">
              <a:rPr lang="en-US" smtClean="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335345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F449-8539-4D55-BA3A-A4E6B3A66B57}"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BD319B5-27D9-4A78-B67C-0FC136D5BEC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106144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BD319B5-27D9-4A78-B67C-0FC136D5BEC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4252362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319B5-27D9-4A78-B67C-0FC136D5BEC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4170305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319B5-27D9-4A78-B67C-0FC136D5BEC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D7DE-3F36-45E0-8CE7-0F47ADD5F515}" type="slidenum">
              <a:rPr lang="en-US" smtClean="0"/>
              <a:pPr/>
              <a:t>‹#›</a:t>
            </a:fld>
            <a:endParaRPr lang="en-US"/>
          </a:p>
        </p:txBody>
      </p:sp>
    </p:spTree>
    <p:extLst>
      <p:ext uri="{BB962C8B-B14F-4D97-AF65-F5344CB8AC3E}">
        <p14:creationId xmlns:p14="http://schemas.microsoft.com/office/powerpoint/2010/main" val="95259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ACF449-8539-4D55-BA3A-A4E6B3A66B57}"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ACF449-8539-4D55-BA3A-A4E6B3A66B57}"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ACF449-8539-4D55-BA3A-A4E6B3A66B57}"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CF449-8539-4D55-BA3A-A4E6B3A66B57}"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ACF449-8539-4D55-BA3A-A4E6B3A66B57}"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ACF449-8539-4D55-BA3A-A4E6B3A66B57}"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442FD-6EC6-49D1-9111-34679464D8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CF449-8539-4D55-BA3A-A4E6B3A66B57}" type="datetimeFigureOut">
              <a:rPr lang="en-US" smtClean="0"/>
              <a:t>7/31/2025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442FD-6EC6-49D1-9111-34679464D8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E12D5C-041D-584C-21BC-EFEF03F1EA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FDF24F-CFB7-5BAD-49D4-B6B8BE7451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9658AD-C49D-1D02-0CB4-120C2F1228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39D928-E877-4F02-931A-D681EFB57E62}" type="datetimeFigureOut">
              <a:rPr lang="en-IN" smtClean="0"/>
              <a:t>31-07-2025</a:t>
            </a:fld>
            <a:endParaRPr lang="en-IN"/>
          </a:p>
        </p:txBody>
      </p:sp>
      <p:sp>
        <p:nvSpPr>
          <p:cNvPr id="5" name="Footer Placeholder 4">
            <a:extLst>
              <a:ext uri="{FF2B5EF4-FFF2-40B4-BE49-F238E27FC236}">
                <a16:creationId xmlns:a16="http://schemas.microsoft.com/office/drawing/2014/main" id="{C8F3D178-3E41-6FC3-6D37-46EDBE30C6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ADCBDFD-2A11-E234-8B66-F3B9D24636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383C03-9EE0-4B7F-9C52-5143987799EB}" type="slidenum">
              <a:rPr lang="en-IN" smtClean="0"/>
              <a:t>‹#›</a:t>
            </a:fld>
            <a:endParaRPr lang="en-IN"/>
          </a:p>
        </p:txBody>
      </p:sp>
    </p:spTree>
    <p:extLst>
      <p:ext uri="{BB962C8B-B14F-4D97-AF65-F5344CB8AC3E}">
        <p14:creationId xmlns:p14="http://schemas.microsoft.com/office/powerpoint/2010/main" val="550044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D319B5-27D9-4A78-B67C-0FC136D5BEC9}" type="datetimeFigureOut">
              <a:rPr lang="en-US" smtClean="0"/>
              <a:pPr/>
              <a:t>7/31/2025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0D7DE-3F36-45E0-8CE7-0F47ADD5F515}" type="slidenum">
              <a:rPr lang="en-US" smtClean="0"/>
              <a:pPr/>
              <a:t>‹#›</a:t>
            </a:fld>
            <a:endParaRPr lang="en-US"/>
          </a:p>
        </p:txBody>
      </p:sp>
    </p:spTree>
    <p:extLst>
      <p:ext uri="{BB962C8B-B14F-4D97-AF65-F5344CB8AC3E}">
        <p14:creationId xmlns:p14="http://schemas.microsoft.com/office/powerpoint/2010/main" val="3680382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2h0cx97tjks2p.cloudfront.net/blogs/wp-content/uploads/sites/2/2018/02/How-Sqoop-Works-01.jpg"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d2h0cx97tjks2p.cloudfront.net/blogs/wp-content/uploads/sites/2/2018/02/Apache-Flume-Introduction-Tutorial-Training-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hdfstutorial.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hdfstutorial.com/hdfs-file-processin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ata-flair.training/blogs/hadoop-high-availability-tutorial/" TargetMode="Externa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hyperlink" Target="https://data-flair.training/blogs/hadoop-tutorial-for-beginners/"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uru99.com/images/Big_Data/061114_0930_Introductio2.pn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data-flair.training/blogs/hadoop-mapreduce-job-execution-flow/"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381000" y="207635"/>
            <a:ext cx="8229600" cy="62272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UNIT - II</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Brief history of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and the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ecosystem. </a:t>
            </a:r>
          </a:p>
          <a:p>
            <a:pPr marL="793750" indent="-793750" algn="just" fontAlgn="base">
              <a:lnSpc>
                <a:spcPct val="150000"/>
              </a:lnSpc>
              <a:spcBef>
                <a:spcPct val="0"/>
              </a:spcBef>
              <a:spcAft>
                <a:spcPct val="0"/>
              </a:spcAft>
              <a:buFont typeface="+mj-lt"/>
              <a:buAutoNum type="arabicParenR"/>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 weather dataset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Analyzing </a:t>
            </a:r>
            <a:r>
              <a:rPr lang="en-US" dirty="0">
                <a:latin typeface="Cambria" pitchFamily="18" charset="0"/>
                <a:ea typeface="Times New Roman" pitchFamily="18" charset="0"/>
                <a:cs typeface="Times New Roman" pitchFamily="18" charset="0"/>
              </a:rPr>
              <a:t> the </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lang="en-US" dirty="0">
                <a:latin typeface="Cambria" pitchFamily="18" charset="0"/>
                <a:ea typeface="Times New Roman" pitchFamily="18" charset="0"/>
                <a:cs typeface="Times New Roman" pitchFamily="18" charset="0"/>
              </a:rPr>
              <a:t>A</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nalyzing the data with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different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modes, </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Features</a:t>
            </a:r>
          </a:p>
          <a:p>
            <a:pPr marL="1708150" lvl="2" indent="-914400" algn="just" fontAlgn="base">
              <a:lnSpc>
                <a:spcPct val="150000"/>
              </a:lnSpc>
              <a:spcBef>
                <a:spcPct val="0"/>
              </a:spcBef>
              <a:spcAft>
                <a:spcPct val="0"/>
              </a:spcAft>
            </a:pPr>
            <a:r>
              <a:rPr lang="en-US" dirty="0">
                <a:latin typeface="Cambria" pitchFamily="18" charset="0"/>
                <a:ea typeface="Times New Roman" pitchFamily="18" charset="0"/>
                <a:cs typeface="Times New Roman" pitchFamily="18" charset="0"/>
              </a:rPr>
              <a:t>7</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.1)	Understanding HDFS </a:t>
            </a:r>
          </a:p>
          <a:p>
            <a:pPr marL="1708150" lvl="2" indent="-914400" algn="just" fontAlgn="base">
              <a:lnSpc>
                <a:spcPct val="150000"/>
              </a:lnSpc>
              <a:spcBef>
                <a:spcPct val="0"/>
              </a:spcBef>
              <a:spcAft>
                <a:spcPct val="0"/>
              </a:spcAft>
            </a:pPr>
            <a:r>
              <a:rPr lang="en-US" dirty="0">
                <a:latin typeface="Cambria" pitchFamily="18" charset="0"/>
                <a:ea typeface="Times New Roman" pitchFamily="18" charset="0"/>
                <a:cs typeface="Times New Roman" pitchFamily="18" charset="0"/>
              </a:rPr>
              <a:t>7</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.2)	Understanding MapReduce</a:t>
            </a:r>
          </a:p>
          <a:p>
            <a:pPr marL="793750" marR="0" lvl="0" indent="-793750" algn="just" defTabSz="914400" rtl="0" eaLnBrk="1" fontAlgn="base" latinLnBrk="0" hangingPunct="1">
              <a:lnSpc>
                <a:spcPct val="150000"/>
              </a:lnSpc>
              <a:spcBef>
                <a:spcPct val="0"/>
              </a:spcBef>
              <a:spcAft>
                <a:spcPct val="0"/>
              </a:spcAft>
              <a:buClrTx/>
              <a:buSzTx/>
              <a:buFont typeface="+mj-lt"/>
              <a:buAutoNum type="arabicParenR"/>
              <a:tabLst/>
            </a:pP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Learning the HDFS and </a:t>
            </a:r>
            <a:r>
              <a:rPr kumimoji="0" lang="en-US"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Mapreduce</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Architecture</a:t>
            </a:r>
          </a:p>
          <a:p>
            <a:pPr marL="793750" marR="0" lvl="0" indent="-793750" algn="just" defTabSz="914400" rtl="0" eaLnBrk="1" fontAlgn="base" latinLnBrk="0" hangingPunct="1">
              <a:lnSpc>
                <a:spcPct val="150000"/>
              </a:lnSpc>
              <a:spcBef>
                <a:spcPct val="0"/>
              </a:spcBef>
              <a:spcAft>
                <a:spcPct val="0"/>
              </a:spcAft>
              <a:buClrTx/>
              <a:buSzTx/>
              <a:tabLst/>
            </a:pPr>
            <a:r>
              <a:rPr lang="en-US" dirty="0">
                <a:latin typeface="Cambria" pitchFamily="18" charset="0"/>
                <a:ea typeface="Times New Roman" pitchFamily="18" charset="0"/>
                <a:cs typeface="Times New Roman" pitchFamily="18" charset="0"/>
              </a:rPr>
              <a:t>	8</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.1)	Understanding the HDFS architecture</a:t>
            </a:r>
          </a:p>
          <a:p>
            <a:pPr marL="793750" marR="0" lvl="0" indent="-793750" algn="just" defTabSz="914400" rtl="0" eaLnBrk="1" fontAlgn="base" latinLnBrk="0" hangingPunct="1">
              <a:lnSpc>
                <a:spcPct val="150000"/>
              </a:lnSpc>
              <a:spcBef>
                <a:spcPct val="0"/>
              </a:spcBef>
              <a:spcAft>
                <a:spcPct val="0"/>
              </a:spcAft>
              <a:buClrTx/>
              <a:buSzTx/>
              <a:tabLst/>
            </a:pPr>
            <a:r>
              <a:rPr lang="en-US" dirty="0">
                <a:latin typeface="Cambria" pitchFamily="18" charset="0"/>
                <a:ea typeface="Times New Roman" pitchFamily="18" charset="0"/>
                <a:cs typeface="Times New Roman" pitchFamily="18" charset="0"/>
              </a:rPr>
              <a:t>	8</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.2) 	Understanding the MapReduce Architecture. </a:t>
            </a:r>
          </a:p>
          <a:p>
            <a:pPr marL="793750" marR="0" lvl="0" indent="-793750" algn="just" defTabSz="914400" rtl="0" eaLnBrk="1" fontAlgn="base" latinLnBrk="0" hangingPunct="1">
              <a:lnSpc>
                <a:spcPct val="150000"/>
              </a:lnSpc>
              <a:spcBef>
                <a:spcPct val="0"/>
              </a:spcBef>
              <a:spcAft>
                <a:spcPct val="0"/>
              </a:spcAft>
              <a:buClrTx/>
              <a:buSzTx/>
              <a:tabLst/>
            </a:pPr>
            <a:r>
              <a:rPr lang="en-US" dirty="0">
                <a:latin typeface="Cambria" pitchFamily="18" charset="0"/>
                <a:ea typeface="Times New Roman" pitchFamily="18" charset="0"/>
                <a:cs typeface="Times New Roman" pitchFamily="18" charset="0"/>
              </a:rPr>
              <a:t>	8</a:t>
            </a:r>
            <a:r>
              <a:rPr kumimoji="0" lang="en-US"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.3)	Understanding the HDFS and MapReduce 				architecture by plot. </a:t>
            </a:r>
            <a:endParaRPr kumimoji="0" lang="en-US" b="0" i="0" u="none" strike="noStrike" cap="none" normalizeH="0" baseline="0" dirty="0">
              <a:ln>
                <a:noFill/>
              </a:ln>
              <a:solidFill>
                <a:schemeClr val="tx1"/>
              </a:solidFill>
              <a:effectLst/>
              <a:latin typeface="Cambria" pitchFamily="18"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678C05CE-02D4-51F7-1442-D2C11AFA47CB}"/>
              </a:ext>
            </a:extLst>
          </p:cNvPr>
          <p:cNvSpPr txBox="1"/>
          <p:nvPr/>
        </p:nvSpPr>
        <p:spPr>
          <a:xfrm>
            <a:off x="381000" y="614065"/>
            <a:ext cx="3810000" cy="3244093"/>
          </a:xfrm>
          <a:prstGeom prst="rect">
            <a:avLst/>
          </a:prstGeom>
          <a:noFill/>
        </p:spPr>
        <p:txBody>
          <a:bodyPr wrap="square">
            <a:spAutoFit/>
          </a:bodyPr>
          <a:lstStyle/>
          <a:p>
            <a:pPr marL="355600" indent="-355600" algn="just">
              <a:lnSpc>
                <a:spcPct val="150000"/>
              </a:lnSpc>
              <a:spcAft>
                <a:spcPts val="800"/>
              </a:spcAft>
            </a:pPr>
            <a:r>
              <a:rPr lang="en-IN" sz="1200" dirty="0">
                <a:effectLst/>
                <a:latin typeface="Cambria" panose="02040503050406030204" pitchFamily="18" charset="0"/>
                <a:ea typeface="Calibri" panose="020F0502020204030204" pitchFamily="34" charset="0"/>
                <a:cs typeface="Times New Roman" panose="02020603050405020304" pitchFamily="18" charset="0"/>
              </a:rPr>
              <a:t>3)	</a:t>
            </a:r>
            <a:r>
              <a:rPr lang="en-IN" sz="12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Ingestion</a:t>
            </a:r>
            <a:endParaRPr lang="en-IN"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30555" indent="-270510" algn="just">
              <a:lnSpc>
                <a:spcPct val="150000"/>
              </a:lnSpc>
              <a:spcAft>
                <a:spcPts val="800"/>
              </a:spcAft>
              <a:tabLst>
                <a:tab pos="630555" algn="l"/>
              </a:tabLst>
            </a:pPr>
            <a:r>
              <a:rPr lang="en-IN" sz="1200" b="1"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3.1)	Sqoop</a:t>
            </a:r>
            <a:endParaRPr lang="en-IN" sz="1200" b="1"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r>
              <a:rPr lang="en-US" sz="1200" dirty="0">
                <a:latin typeface="Cambria" panose="02040503050406030204" pitchFamily="18" charset="0"/>
                <a:ea typeface="Calibri" panose="020F0502020204030204" pitchFamily="34" charset="0"/>
                <a:cs typeface="Times New Roman" panose="02020603050405020304" pitchFamily="18" charset="0"/>
              </a:rPr>
              <a:t>Sqoop is a tool designed to transfer data between Hadoop and Relational Database Servers</a:t>
            </a:r>
          </a:p>
          <a:p>
            <a:pPr marL="1257300" lvl="2" indent="-342900" algn="just">
              <a:lnSpc>
                <a:spcPct val="150000"/>
              </a:lnSpc>
              <a:spcAft>
                <a:spcPts val="800"/>
              </a:spcAft>
              <a:buFont typeface="Wingdings" panose="05000000000000000000" pitchFamily="2" charset="2"/>
              <a:buChar char=""/>
              <a:tabLst>
                <a:tab pos="18034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It </a:t>
            </a:r>
            <a:r>
              <a:rPr lang="en-US" sz="1200" dirty="0">
                <a:latin typeface="Cambria" panose="02040503050406030204" pitchFamily="18" charset="0"/>
                <a:ea typeface="Calibri" panose="020F0502020204030204" pitchFamily="34" charset="0"/>
                <a:cs typeface="Times New Roman" panose="02020603050405020304" pitchFamily="18" charset="0"/>
              </a:rPr>
              <a:t>is used to import data from relational databases such as Oracle, MYSQL to HDFS and Export data from HDFS to Relational databases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270510" algn="l"/>
              </a:tabLst>
            </a:pPr>
            <a:endParaRPr lang="en-IN" sz="1200" dirty="0"/>
          </a:p>
        </p:txBody>
      </p:sp>
      <p:pic>
        <p:nvPicPr>
          <p:cNvPr id="2" name="Picture 1" descr="Apache Sqoop Diagram">
            <a:hlinkClick r:id="rId2"/>
            <a:extLst>
              <a:ext uri="{FF2B5EF4-FFF2-40B4-BE49-F238E27FC236}">
                <a16:creationId xmlns:a16="http://schemas.microsoft.com/office/drawing/2014/main" id="{3517E9C1-EBAE-1EDE-2A3E-DE4C1440C052}"/>
              </a:ext>
            </a:extLst>
          </p:cNvPr>
          <p:cNvPicPr/>
          <p:nvPr/>
        </p:nvPicPr>
        <p:blipFill>
          <a:blip r:embed="rId3"/>
          <a:srcRect/>
          <a:stretch>
            <a:fillRect/>
          </a:stretch>
        </p:blipFill>
        <p:spPr bwMode="auto">
          <a:xfrm>
            <a:off x="990600" y="3704661"/>
            <a:ext cx="3124200" cy="253927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C9D69220-DB9C-9D9B-AD54-05CE9DCDFD82}"/>
              </a:ext>
            </a:extLst>
          </p:cNvPr>
          <p:cNvSpPr txBox="1"/>
          <p:nvPr/>
        </p:nvSpPr>
        <p:spPr>
          <a:xfrm>
            <a:off x="4419600" y="990600"/>
            <a:ext cx="4191000" cy="2104102"/>
          </a:xfrm>
          <a:prstGeom prst="rect">
            <a:avLst/>
          </a:prstGeom>
          <a:noFill/>
        </p:spPr>
        <p:txBody>
          <a:bodyPr wrap="square">
            <a:spAutoFit/>
          </a:bodyPr>
          <a:lstStyle/>
          <a:p>
            <a:pPr marL="630555" indent="-270510" algn="just">
              <a:lnSpc>
                <a:spcPct val="150000"/>
              </a:lnSpc>
              <a:spcAft>
                <a:spcPts val="800"/>
              </a:spcAft>
              <a:tabLst>
                <a:tab pos="630555" algn="l"/>
              </a:tabLst>
            </a:pPr>
            <a:r>
              <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rPr>
              <a:t>3.2)	Flume </a:t>
            </a:r>
          </a:p>
          <a:p>
            <a:pPr marL="1341438" lvl="2" indent="-427038" algn="just">
              <a:lnSpc>
                <a:spcPct val="150000"/>
              </a:lnSpc>
              <a:buFont typeface="Wingdings" panose="05000000000000000000" pitchFamily="2" charset="2"/>
              <a:buChar char="ü"/>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To Ingests online streaming data from social media, log files, web server into HDFS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2" indent="-427038" algn="just">
              <a:lnSpc>
                <a:spcPct val="150000"/>
              </a:lnSpc>
              <a:buFont typeface="Wingdings" panose="05000000000000000000" pitchFamily="2" charset="2"/>
              <a:buChar char="ü"/>
              <a:tabLst>
                <a:tab pos="18034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Flume</a:t>
            </a:r>
            <a:r>
              <a:rPr lang="en-US" sz="1200" dirty="0">
                <a:effectLst/>
                <a:latin typeface="Cambria" panose="02040503050406030204" pitchFamily="18" charset="0"/>
                <a:ea typeface="Calibri" panose="020F0502020204030204" pitchFamily="34" charset="0"/>
                <a:cs typeface="Times New Roman" panose="02020603050405020304" pitchFamily="18" charset="0"/>
              </a:rPr>
              <a:t> efficiently collects, aggregate and moves a large amount of data from its origin and sending it back to HDFS. </a:t>
            </a:r>
            <a:endParaRPr lang="en-IN" sz="1200" dirty="0"/>
          </a:p>
        </p:txBody>
      </p:sp>
      <p:pic>
        <p:nvPicPr>
          <p:cNvPr id="6" name="Picture 5" descr="Apache Flume">
            <a:hlinkClick r:id="rId4"/>
            <a:extLst>
              <a:ext uri="{FF2B5EF4-FFF2-40B4-BE49-F238E27FC236}">
                <a16:creationId xmlns:a16="http://schemas.microsoft.com/office/drawing/2014/main" id="{835BE2CD-1573-E39F-0E13-6D8F689F1047}"/>
              </a:ext>
            </a:extLst>
          </p:cNvPr>
          <p:cNvPicPr/>
          <p:nvPr/>
        </p:nvPicPr>
        <p:blipFill>
          <a:blip r:embed="rId5"/>
          <a:srcRect/>
          <a:stretch>
            <a:fillRect/>
          </a:stretch>
        </p:blipFill>
        <p:spPr bwMode="auto">
          <a:xfrm>
            <a:off x="5181600" y="3547260"/>
            <a:ext cx="3429000" cy="2667000"/>
          </a:xfrm>
          <a:prstGeom prst="rect">
            <a:avLst/>
          </a:prstGeom>
          <a:noFill/>
          <a:ln w="9525">
            <a:noFill/>
            <a:miter lim="800000"/>
            <a:headEnd/>
            <a:tailEnd/>
          </a:ln>
        </p:spPr>
      </p:pic>
    </p:spTree>
    <p:extLst>
      <p:ext uri="{BB962C8B-B14F-4D97-AF65-F5344CB8AC3E}">
        <p14:creationId xmlns:p14="http://schemas.microsoft.com/office/powerpoint/2010/main" val="85010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9" name="TextBox 8">
            <a:extLst>
              <a:ext uri="{FF2B5EF4-FFF2-40B4-BE49-F238E27FC236}">
                <a16:creationId xmlns:a16="http://schemas.microsoft.com/office/drawing/2014/main" id="{E0C8822D-FFF3-CDBC-5A61-205EE872CAA9}"/>
              </a:ext>
            </a:extLst>
          </p:cNvPr>
          <p:cNvSpPr txBox="1"/>
          <p:nvPr/>
        </p:nvSpPr>
        <p:spPr>
          <a:xfrm>
            <a:off x="375920" y="614065"/>
            <a:ext cx="3581400" cy="2479268"/>
          </a:xfrm>
          <a:prstGeom prst="rect">
            <a:avLst/>
          </a:prstGeom>
          <a:noFill/>
        </p:spPr>
        <p:txBody>
          <a:bodyPr wrap="square">
            <a:spAutoFit/>
          </a:bodyPr>
          <a:lstStyle/>
          <a:p>
            <a:pPr algn="just">
              <a:lnSpc>
                <a:spcPct val="150000"/>
              </a:lnSpc>
              <a:spcAft>
                <a:spcPts val="800"/>
              </a:spcAft>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4)Data Exploration</a:t>
            </a:r>
          </a:p>
          <a:p>
            <a:pPr algn="just">
              <a:lnSpc>
                <a:spcPct val="150000"/>
              </a:lnSpc>
              <a:spcAft>
                <a:spcPts val="800"/>
              </a:spcAft>
              <a:tabLst>
                <a:tab pos="35560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4.1)	Hue</a:t>
            </a:r>
          </a:p>
          <a:p>
            <a:pPr marL="342900" lvl="0"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Hue is an Acronym for Hadoop User Experience</a:t>
            </a:r>
          </a:p>
          <a:p>
            <a:pPr marL="342900" lvl="0"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It provides SQL Editors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fro</a:t>
            </a:r>
            <a:r>
              <a:rPr lang="en-IN" sz="1200" dirty="0">
                <a:effectLst/>
                <a:latin typeface="Cambria" panose="02040503050406030204" pitchFamily="18" charset="0"/>
                <a:ea typeface="Cambria" panose="02040503050406030204" pitchFamily="18" charset="0"/>
                <a:cs typeface="Times New Roman" panose="02020603050405020304" pitchFamily="18" charset="0"/>
              </a:rPr>
              <a:t> Hive,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Impla</a:t>
            </a:r>
            <a:r>
              <a:rPr lang="en-IN" sz="1200" dirty="0">
                <a:effectLst/>
                <a:latin typeface="Cambria" panose="02040503050406030204" pitchFamily="18" charset="0"/>
                <a:ea typeface="Cambria" panose="02040503050406030204" pitchFamily="18" charset="0"/>
                <a:cs typeface="Times New Roman" panose="02020603050405020304" pitchFamily="18" charset="0"/>
              </a:rPr>
              <a:t>, MySQL, Oracle, PostgreSQL etc..</a:t>
            </a:r>
          </a:p>
          <a:p>
            <a:pPr marL="342900" lvl="0"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Hue is an Open source web interface for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analyzing</a:t>
            </a:r>
            <a:r>
              <a:rPr lang="en-IN" sz="1200" dirty="0">
                <a:effectLst/>
                <a:latin typeface="Cambria" panose="02040503050406030204" pitchFamily="18" charset="0"/>
                <a:ea typeface="Cambria" panose="02040503050406030204" pitchFamily="18" charset="0"/>
                <a:cs typeface="Times New Roman" panose="02020603050405020304" pitchFamily="18" charset="0"/>
              </a:rPr>
              <a:t> data with Hadoop</a:t>
            </a:r>
          </a:p>
        </p:txBody>
      </p:sp>
      <p:pic>
        <p:nvPicPr>
          <p:cNvPr id="10" name="Picture 9">
            <a:extLst>
              <a:ext uri="{FF2B5EF4-FFF2-40B4-BE49-F238E27FC236}">
                <a16:creationId xmlns:a16="http://schemas.microsoft.com/office/drawing/2014/main" id="{592E0558-1922-A024-7B5B-EDA0295CC95F}"/>
              </a:ext>
            </a:extLst>
          </p:cNvPr>
          <p:cNvPicPr>
            <a:picLocks noChangeAspect="1"/>
          </p:cNvPicPr>
          <p:nvPr/>
        </p:nvPicPr>
        <p:blipFill>
          <a:blip r:embed="rId2"/>
          <a:srcRect/>
          <a:stretch>
            <a:fillRect/>
          </a:stretch>
        </p:blipFill>
        <p:spPr bwMode="auto">
          <a:xfrm>
            <a:off x="810260" y="3459480"/>
            <a:ext cx="2712720" cy="2947035"/>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43DF9359-FB68-1052-CEC0-03DE604C4D84}"/>
              </a:ext>
            </a:extLst>
          </p:cNvPr>
          <p:cNvSpPr txBox="1"/>
          <p:nvPr/>
        </p:nvSpPr>
        <p:spPr>
          <a:xfrm>
            <a:off x="4343400" y="619145"/>
            <a:ext cx="4572000" cy="2709844"/>
          </a:xfrm>
          <a:prstGeom prst="rect">
            <a:avLst/>
          </a:prstGeom>
          <a:noFill/>
        </p:spPr>
        <p:txBody>
          <a:bodyPr wrap="square">
            <a:spAutoFit/>
          </a:bodyPr>
          <a:lstStyle/>
          <a:p>
            <a:pPr algn="just">
              <a:lnSpc>
                <a:spcPct val="150000"/>
              </a:lnSpc>
              <a:spcAft>
                <a:spcPts val="800"/>
              </a:spcAft>
              <a:tabLst>
                <a:tab pos="447675" algn="l"/>
              </a:tabLst>
            </a:pPr>
            <a:endParaRPr lang="en-IN"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Aft>
                <a:spcPts val="800"/>
              </a:spcAft>
              <a:tabLst>
                <a:tab pos="447675"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4.2)	Cloudera</a:t>
            </a:r>
          </a:p>
          <a:p>
            <a:pPr marL="800100" lvl="1"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One of </a:t>
            </a:r>
            <a:r>
              <a:rPr lang="en-IN" sz="1200" dirty="0" err="1">
                <a:effectLst/>
                <a:latin typeface="Cambria" panose="02040503050406030204" pitchFamily="18" charset="0"/>
                <a:ea typeface="Cambria" panose="02040503050406030204" pitchFamily="18" charset="0"/>
                <a:cs typeface="Times New Roman" panose="02020603050405020304" pitchFamily="18" charset="0"/>
              </a:rPr>
              <a:t>cloudera’s</a:t>
            </a:r>
            <a:r>
              <a:rPr lang="en-IN" sz="1200" dirty="0">
                <a:effectLst/>
                <a:latin typeface="Cambria" panose="02040503050406030204" pitchFamily="18" charset="0"/>
                <a:ea typeface="Cambria" panose="02040503050406030204" pitchFamily="18" charset="0"/>
                <a:cs typeface="Times New Roman" panose="02020603050405020304" pitchFamily="18" charset="0"/>
              </a:rPr>
              <a:t> near real time access products</a:t>
            </a:r>
          </a:p>
          <a:p>
            <a:pPr marL="800100" lvl="1"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Users do not need SQL or Programming skills to use Cloudera Search</a:t>
            </a:r>
          </a:p>
          <a:p>
            <a:pPr marL="800100" lvl="1"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mbria" panose="02040503050406030204" pitchFamily="18" charset="0"/>
                <a:cs typeface="Times New Roman" panose="02020603050405020304" pitchFamily="18" charset="0"/>
              </a:rPr>
              <a:t>Enables non-technical users to search and explore data stored in or ingested into Hadoop and HBase.</a:t>
            </a:r>
          </a:p>
          <a:p>
            <a:pPr algn="just">
              <a:lnSpc>
                <a:spcPct val="150000"/>
              </a:lnSpc>
              <a:spcAft>
                <a:spcPts val="800"/>
              </a:spcAft>
              <a:tabLst>
                <a:tab pos="180340" algn="l"/>
              </a:tabLst>
            </a:pPr>
            <a:r>
              <a:rPr lang="en-IN" sz="1800" dirty="0">
                <a:effectLst/>
                <a:latin typeface="Cambria" panose="02040503050406030204" pitchFamily="18"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FBCAE253-2427-CB3F-D1B2-E825ACE6A5F9}"/>
              </a:ext>
            </a:extLst>
          </p:cNvPr>
          <p:cNvPicPr>
            <a:picLocks noChangeAspect="1"/>
          </p:cNvPicPr>
          <p:nvPr/>
        </p:nvPicPr>
        <p:blipFill>
          <a:blip r:embed="rId3"/>
          <a:srcRect/>
          <a:stretch>
            <a:fillRect/>
          </a:stretch>
        </p:blipFill>
        <p:spPr bwMode="auto">
          <a:xfrm>
            <a:off x="5391785" y="3429000"/>
            <a:ext cx="2941955" cy="29724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139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7A9AF561-D160-2E1F-4E25-140E76CA490B}"/>
              </a:ext>
            </a:extLst>
          </p:cNvPr>
          <p:cNvSpPr txBox="1"/>
          <p:nvPr/>
        </p:nvSpPr>
        <p:spPr>
          <a:xfrm>
            <a:off x="152400" y="639465"/>
            <a:ext cx="8229600" cy="6147452"/>
          </a:xfrm>
          <a:prstGeom prst="rect">
            <a:avLst/>
          </a:prstGeom>
          <a:noFill/>
        </p:spPr>
        <p:txBody>
          <a:bodyPr wrap="square">
            <a:spAutoFit/>
          </a:bodyPr>
          <a:lstStyle/>
          <a:p>
            <a:pPr marL="630555" indent="-450215" algn="just">
              <a:lnSpc>
                <a:spcPct val="150000"/>
              </a:lnSpc>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5)	Data Base Components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450215" algn="just">
              <a:lnSpc>
                <a:spcPct val="150000"/>
              </a:lnSpc>
              <a:tabLst>
                <a:tab pos="179388" algn="l"/>
                <a:tab pos="107632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	5.1)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Hbase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Stores data in HDFS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A NoSQL database or Non-relational database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Mainly used when you need random. Real-time, read/write access to your Big Data.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Provides support to high volume of data and high throughput</a:t>
            </a:r>
          </a:p>
          <a:p>
            <a:pPr lvl="2" algn="just">
              <a:lnSpc>
                <a:spcPct val="150000"/>
              </a:lnSpc>
              <a:spcAft>
                <a:spcPts val="800"/>
              </a:spcAft>
              <a:tabLst>
                <a:tab pos="18034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Limitations of Hadoop</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Hadoop can perform only batch processing, and data will be accessed only in a sequential manner. That means one has to search the entire dataset even for the simplest of jobs.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A huge dataset when processed results in another huge data set, which should also be processed sequentially. At this point, a new solution is needed to access any point of data in a single unit of time (random access).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180340" algn="l"/>
              </a:tabLst>
            </a:pPr>
            <a:r>
              <a:rPr lang="en-US" sz="1200" b="1" dirty="0">
                <a:effectLst/>
                <a:latin typeface="Cambria" panose="02040503050406030204" pitchFamily="18" charset="0"/>
                <a:ea typeface="Calibri" panose="020F0502020204030204" pitchFamily="34" charset="0"/>
                <a:cs typeface="Times New Roman" panose="02020603050405020304" pitchFamily="18" charset="0"/>
              </a:rPr>
              <a:t>		Hadoop Random Access Databases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err="1">
                <a:effectLst/>
                <a:latin typeface="Cambria" panose="02040503050406030204" pitchFamily="18" charset="0"/>
                <a:ea typeface="Calibri" panose="020F0502020204030204" pitchFamily="34" charset="0"/>
                <a:cs typeface="Times New Roman" panose="02020603050405020304" pitchFamily="18" charset="0"/>
              </a:rPr>
              <a:t>Hbase</a:t>
            </a:r>
            <a:r>
              <a:rPr lang="en-US" sz="1200" dirty="0">
                <a:effectLst/>
                <a:latin typeface="Cambria" panose="02040503050406030204" pitchFamily="18" charset="0"/>
                <a:ea typeface="Calibri" panose="020F0502020204030204" pitchFamily="34" charset="0"/>
                <a:cs typeface="Times New Roman" panose="02020603050405020304" pitchFamily="18" charset="0"/>
              </a:rPr>
              <a:t> stores huge amounts of data and access the data in a random manner.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HBase is a distributed column-oriented database built on top of the Hadoop file system.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 pos="4572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One can store the data in HDFS either directly or through HBase. Data consumer reads/accesses the data in HDFS randomly using HBase. HBase sits on top of the Hadoop File System and provides read and write access.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spcAft>
                <a:spcPts val="800"/>
              </a:spcAft>
              <a:buFont typeface="Wingdings" panose="05000000000000000000" pitchFamily="2" charset="2"/>
              <a:buChar char=""/>
              <a:tabLst>
                <a:tab pos="180340" algn="l"/>
              </a:tabLs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029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7A9AF561-D160-2E1F-4E25-140E76CA490B}"/>
              </a:ext>
            </a:extLst>
          </p:cNvPr>
          <p:cNvSpPr txBox="1"/>
          <p:nvPr/>
        </p:nvSpPr>
        <p:spPr>
          <a:xfrm>
            <a:off x="381000" y="639465"/>
            <a:ext cx="8382000" cy="2136098"/>
          </a:xfrm>
          <a:prstGeom prst="rect">
            <a:avLst/>
          </a:prstGeom>
          <a:noFill/>
        </p:spPr>
        <p:txBody>
          <a:bodyPr wrap="square">
            <a:spAutoFit/>
          </a:bodyPr>
          <a:lstStyle/>
          <a:p>
            <a:pPr algn="just">
              <a:lnSpc>
                <a:spcPct val="150000"/>
              </a:lnSpc>
              <a:spcAft>
                <a:spcPts val="800"/>
              </a:spcAft>
              <a:tabLst>
                <a:tab pos="26352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6)	Work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Fow</a:t>
            </a:r>
            <a:r>
              <a:rPr lang="en-IN" sz="1200" dirty="0">
                <a:effectLst/>
                <a:latin typeface="Cambria" panose="02040503050406030204" pitchFamily="18" charset="0"/>
                <a:ea typeface="Calibri" panose="020F0502020204030204" pitchFamily="34" charset="0"/>
                <a:cs typeface="Times New Roman" panose="02020603050405020304" pitchFamily="18" charset="0"/>
              </a:rPr>
              <a:t> System Components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449263" indent="-185738" algn="just">
              <a:lnSpc>
                <a:spcPct val="150000"/>
              </a:lnSpc>
              <a:tabLst>
                <a:tab pos="92075" algn="l"/>
                <a:tab pos="179388"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6.1)	Oozie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Oozie is a workflow scheduler system to manage Hadoop Jobs</a:t>
            </a:r>
          </a:p>
          <a:p>
            <a:pPr lvl="2" algn="just">
              <a:lnSpc>
                <a:spcPct val="150000"/>
              </a:lnSpc>
              <a:spcAft>
                <a:spcPts val="800"/>
              </a:spcAft>
              <a:tabLst>
                <a:tab pos="180340" algn="l"/>
              </a:tabLst>
            </a:pPr>
            <a:endParaRPr lang="en-IN" sz="1200" dirty="0">
              <a:latin typeface="Cambria" panose="02040503050406030204" pitchFamily="18"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341438" lvl="3" indent="-265113" algn="just">
              <a:lnSpc>
                <a:spcPct val="150000"/>
              </a:lnSpc>
              <a:spcAft>
                <a:spcPts val="800"/>
              </a:spcAft>
              <a:buFont typeface="Wingdings" panose="05000000000000000000" pitchFamily="2" charset="2"/>
              <a:buChar char=""/>
              <a:tabLst>
                <a:tab pos="180340" algn="l"/>
              </a:tabLst>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D7DC02A-4781-1ADA-6FB7-A650B91F14CB}"/>
              </a:ext>
            </a:extLst>
          </p:cNvPr>
          <p:cNvPicPr>
            <a:picLocks noChangeAspect="1"/>
          </p:cNvPicPr>
          <p:nvPr/>
        </p:nvPicPr>
        <p:blipFill>
          <a:blip r:embed="rId2"/>
          <a:srcRect/>
          <a:stretch>
            <a:fillRect/>
          </a:stretch>
        </p:blipFill>
        <p:spPr bwMode="auto">
          <a:xfrm>
            <a:off x="1706245" y="1836420"/>
            <a:ext cx="5731510" cy="31851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44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pic>
        <p:nvPicPr>
          <p:cNvPr id="5" name="Picture 4">
            <a:extLst>
              <a:ext uri="{FF2B5EF4-FFF2-40B4-BE49-F238E27FC236}">
                <a16:creationId xmlns:a16="http://schemas.microsoft.com/office/drawing/2014/main" id="{2F43C5A2-8E00-B763-7F11-F1038644F207}"/>
              </a:ext>
            </a:extLst>
          </p:cNvPr>
          <p:cNvPicPr>
            <a:picLocks noChangeAspect="1"/>
          </p:cNvPicPr>
          <p:nvPr/>
        </p:nvPicPr>
        <p:blipFill>
          <a:blip r:embed="rId2"/>
          <a:srcRect/>
          <a:stretch>
            <a:fillRect/>
          </a:stretch>
        </p:blipFill>
        <p:spPr bwMode="auto">
          <a:xfrm>
            <a:off x="533400" y="1371601"/>
            <a:ext cx="79248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712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3. A Weather Dataset</a:t>
            </a:r>
            <a:endParaRPr lang="en-US" sz="2400" dirty="0">
              <a:latin typeface="Cambria" pitchFamily="18" charset="0"/>
            </a:endParaRPr>
          </a:p>
        </p:txBody>
      </p:sp>
      <p:sp>
        <p:nvSpPr>
          <p:cNvPr id="4" name="TextBox 3">
            <a:extLst>
              <a:ext uri="{FF2B5EF4-FFF2-40B4-BE49-F238E27FC236}">
                <a16:creationId xmlns:a16="http://schemas.microsoft.com/office/drawing/2014/main" id="{6C4CE4D5-4F34-9637-DA40-0E4CAABCC981}"/>
              </a:ext>
            </a:extLst>
          </p:cNvPr>
          <p:cNvSpPr txBox="1"/>
          <p:nvPr/>
        </p:nvSpPr>
        <p:spPr>
          <a:xfrm>
            <a:off x="381000" y="961207"/>
            <a:ext cx="8382000" cy="2930033"/>
          </a:xfrm>
          <a:prstGeom prst="rect">
            <a:avLst/>
          </a:prstGeom>
          <a:noFill/>
          <a:ln w="28575">
            <a:solidFill>
              <a:schemeClr val="tx1"/>
            </a:solidFill>
          </a:ln>
        </p:spPr>
        <p:txBody>
          <a:bodyPr wrap="square">
            <a:spAutoFit/>
          </a:bodyPr>
          <a:lstStyle/>
          <a:p>
            <a:pPr marL="539750" lvl="0" indent="-539750" algn="just">
              <a:lnSpc>
                <a:spcPct val="107000"/>
              </a:lnSpc>
              <a:spcAft>
                <a:spcPts val="800"/>
              </a:spcAft>
              <a:buSzPts val="1000"/>
              <a:buFont typeface="Wingdings" panose="05000000000000000000" pitchFamily="2" charset="2"/>
              <a:buChar char="v"/>
              <a:tabLst>
                <a:tab pos="596900" algn="l"/>
                <a:tab pos="597535" algn="l"/>
              </a:tabLst>
            </a:pPr>
            <a:r>
              <a:rPr lang="en-IN" sz="1200" dirty="0">
                <a:effectLst/>
                <a:latin typeface="Cambria" panose="02040503050406030204" pitchFamily="18" charset="0"/>
                <a:ea typeface="Symbol" panose="05050102010706020507" pitchFamily="18" charset="2"/>
                <a:cs typeface="Symbol" panose="05050102010706020507" pitchFamily="18" charset="2"/>
              </a:rPr>
              <a:t>Weather </a:t>
            </a:r>
            <a:r>
              <a:rPr lang="en-IN" sz="1200" spc="25" dirty="0">
                <a:effectLst/>
                <a:latin typeface="Cambria" panose="02040503050406030204" pitchFamily="18" charset="0"/>
                <a:ea typeface="Symbol" panose="05050102010706020507" pitchFamily="18" charset="2"/>
                <a:cs typeface="Symbol" panose="05050102010706020507" pitchFamily="18" charset="2"/>
              </a:rPr>
              <a:t>sensors </a:t>
            </a:r>
            <a:r>
              <a:rPr lang="en-IN" sz="1200" dirty="0">
                <a:effectLst/>
                <a:latin typeface="Cambria" panose="02040503050406030204" pitchFamily="18" charset="0"/>
                <a:ea typeface="Symbol" panose="05050102010706020507" pitchFamily="18" charset="2"/>
                <a:cs typeface="Symbol" panose="05050102010706020507" pitchFamily="18" charset="2"/>
              </a:rPr>
              <a:t>collect data every hour at many locations across the globe and gather a large volume of log</a:t>
            </a:r>
            <a:r>
              <a:rPr lang="en-IN" sz="1200" spc="235" dirty="0">
                <a:effectLst/>
                <a:latin typeface="Cambria" panose="02040503050406030204" pitchFamily="18" charset="0"/>
                <a:ea typeface="Symbol" panose="05050102010706020507" pitchFamily="18" charset="2"/>
                <a:cs typeface="Symbol" panose="05050102010706020507" pitchFamily="18" charset="2"/>
              </a:rPr>
              <a:t> </a:t>
            </a:r>
            <a:r>
              <a:rPr lang="en-IN" sz="1200" dirty="0">
                <a:effectLst/>
                <a:latin typeface="Cambria" panose="02040503050406030204" pitchFamily="18" charset="0"/>
                <a:ea typeface="Symbol" panose="05050102010706020507" pitchFamily="18" charset="2"/>
                <a:cs typeface="Symbol" panose="05050102010706020507" pitchFamily="18" charset="2"/>
              </a:rPr>
              <a:t>data.</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marL="539750" marR="102235" lvl="0" indent="-539750" algn="just">
              <a:lnSpc>
                <a:spcPct val="145000"/>
              </a:lnSpc>
              <a:spcBef>
                <a:spcPts val="575"/>
              </a:spcBef>
              <a:spcAft>
                <a:spcPts val="800"/>
              </a:spcAft>
              <a:buSzPts val="1000"/>
              <a:buFont typeface="Wingdings" panose="05000000000000000000" pitchFamily="2" charset="2"/>
              <a:buChar char="v"/>
              <a:tabLst>
                <a:tab pos="596900" algn="l"/>
                <a:tab pos="597535" algn="l"/>
              </a:tabLst>
            </a:pPr>
            <a:r>
              <a:rPr lang="en-IN" sz="1200" spc="35" dirty="0">
                <a:effectLst/>
                <a:latin typeface="Cambria" panose="02040503050406030204" pitchFamily="18" charset="0"/>
                <a:ea typeface="Symbol" panose="05050102010706020507" pitchFamily="18" charset="2"/>
                <a:cs typeface="Symbol" panose="05050102010706020507" pitchFamily="18" charset="2"/>
              </a:rPr>
              <a:t>This data </a:t>
            </a:r>
            <a:r>
              <a:rPr lang="en-IN" sz="1200" spc="20" dirty="0">
                <a:effectLst/>
                <a:latin typeface="Cambria" panose="02040503050406030204" pitchFamily="18" charset="0"/>
                <a:ea typeface="Symbol" panose="05050102010706020507" pitchFamily="18" charset="2"/>
                <a:cs typeface="Symbol" panose="05050102010706020507" pitchFamily="18" charset="2"/>
              </a:rPr>
              <a:t>is </a:t>
            </a:r>
            <a:r>
              <a:rPr lang="en-IN" sz="1200" spc="30" dirty="0">
                <a:effectLst/>
                <a:latin typeface="Cambria" panose="02040503050406030204" pitchFamily="18" charset="0"/>
                <a:ea typeface="Symbol" panose="05050102010706020507" pitchFamily="18" charset="2"/>
                <a:cs typeface="Symbol" panose="05050102010706020507" pitchFamily="18" charset="2"/>
              </a:rPr>
              <a:t>very </a:t>
            </a:r>
            <a:r>
              <a:rPr lang="en-IN" sz="1200" spc="25" dirty="0">
                <a:effectLst/>
                <a:latin typeface="Cambria" panose="02040503050406030204" pitchFamily="18" charset="0"/>
                <a:ea typeface="Symbol" panose="05050102010706020507" pitchFamily="18" charset="2"/>
                <a:cs typeface="Symbol" panose="05050102010706020507" pitchFamily="18" charset="2"/>
              </a:rPr>
              <a:t>much </a:t>
            </a:r>
            <a:r>
              <a:rPr lang="en-IN" sz="1200" spc="40" dirty="0">
                <a:effectLst/>
                <a:latin typeface="Cambria" panose="02040503050406030204" pitchFamily="18" charset="0"/>
                <a:ea typeface="Symbol" panose="05050102010706020507" pitchFamily="18" charset="2"/>
                <a:cs typeface="Symbol" panose="05050102010706020507" pitchFamily="18" charset="2"/>
              </a:rPr>
              <a:t>suitable </a:t>
            </a:r>
            <a:r>
              <a:rPr lang="en-IN" sz="1200" spc="25" dirty="0">
                <a:effectLst/>
                <a:latin typeface="Cambria" panose="02040503050406030204" pitchFamily="18" charset="0"/>
                <a:ea typeface="Symbol" panose="05050102010706020507" pitchFamily="18" charset="2"/>
                <a:cs typeface="Symbol" panose="05050102010706020507" pitchFamily="18" charset="2"/>
              </a:rPr>
              <a:t>for </a:t>
            </a:r>
            <a:r>
              <a:rPr lang="en-IN" sz="1200" dirty="0">
                <a:effectLst/>
                <a:latin typeface="Cambria" panose="02040503050406030204" pitchFamily="18" charset="0"/>
                <a:ea typeface="Symbol" panose="05050102010706020507" pitchFamily="18" charset="2"/>
                <a:cs typeface="Symbol" panose="05050102010706020507" pitchFamily="18" charset="2"/>
              </a:rPr>
              <a:t>analysis with MapReduce because it  is  </a:t>
            </a:r>
            <a:r>
              <a:rPr lang="en-IN" sz="1200" b="1" dirty="0">
                <a:effectLst/>
                <a:latin typeface="Cambria" panose="02040503050406030204" pitchFamily="18" charset="0"/>
                <a:ea typeface="Symbol" panose="05050102010706020507" pitchFamily="18" charset="2"/>
                <a:cs typeface="Symbol" panose="05050102010706020507" pitchFamily="18" charset="2"/>
              </a:rPr>
              <a:t>semi-  structured  </a:t>
            </a:r>
            <a:r>
              <a:rPr lang="en-IN" sz="1200" dirty="0">
                <a:effectLst/>
                <a:latin typeface="Cambria" panose="02040503050406030204" pitchFamily="18" charset="0"/>
                <a:ea typeface="Symbol" panose="05050102010706020507" pitchFamily="18" charset="2"/>
                <a:cs typeface="Symbol" panose="05050102010706020507" pitchFamily="18" charset="2"/>
              </a:rPr>
              <a:t>and  </a:t>
            </a:r>
            <a:r>
              <a:rPr lang="en-IN" sz="1200" b="1" dirty="0">
                <a:effectLst/>
                <a:latin typeface="Cambria" panose="02040503050406030204" pitchFamily="18" charset="0"/>
                <a:ea typeface="Symbol" panose="05050102010706020507" pitchFamily="18" charset="2"/>
                <a:cs typeface="Symbol" panose="05050102010706020507" pitchFamily="18" charset="2"/>
              </a:rPr>
              <a:t>record- oriented</a:t>
            </a:r>
            <a:r>
              <a:rPr lang="en-IN" sz="1200" dirty="0">
                <a:effectLst/>
                <a:latin typeface="Cambria" panose="02040503050406030204" pitchFamily="18" charset="0"/>
                <a:ea typeface="Symbol" panose="05050102010706020507" pitchFamily="18" charset="2"/>
                <a:cs typeface="Symbol" panose="05050102010706020507" pitchFamily="18" charset="2"/>
              </a:rPr>
              <a:t>.</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marL="539750" indent="-539750" algn="just">
              <a:spcBef>
                <a:spcPts val="75"/>
              </a:spcBef>
              <a:spcAft>
                <a:spcPts val="0"/>
              </a:spcAft>
              <a:buFont typeface="Wingdings" panose="05000000000000000000" pitchFamily="2" charset="2"/>
              <a:buChar char="v"/>
            </a:pPr>
            <a:r>
              <a:rPr lang="en-US" sz="1200" b="1" u="sng" dirty="0">
                <a:effectLst/>
                <a:latin typeface="Cambria" panose="02040503050406030204" pitchFamily="18" charset="0"/>
                <a:ea typeface="Times New Roman" panose="02020603050405020304" pitchFamily="18" charset="0"/>
              </a:rPr>
              <a:t>Data Format</a:t>
            </a:r>
            <a:endParaRPr lang="en-IN" sz="1200" b="1" dirty="0">
              <a:effectLst/>
              <a:latin typeface="Times New Roman" panose="02020603050405020304" pitchFamily="18" charset="0"/>
              <a:ea typeface="Times New Roman" panose="02020603050405020304" pitchFamily="18" charset="0"/>
            </a:endParaRPr>
          </a:p>
          <a:p>
            <a:pPr algn="just"/>
            <a:r>
              <a:rPr lang="en-US" sz="1200" b="1"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800100" lvl="1" indent="-342900" algn="just">
              <a:lnSpc>
                <a:spcPct val="107000"/>
              </a:lnSpc>
              <a:spcBef>
                <a:spcPts val="495"/>
              </a:spcBef>
              <a:spcAft>
                <a:spcPts val="800"/>
              </a:spcAft>
              <a:buSzPts val="1000"/>
              <a:buFont typeface="Symbol" panose="05050102010706020507" pitchFamily="18" charset="2"/>
              <a:buChar char=""/>
              <a:tabLst>
                <a:tab pos="596900" algn="l"/>
                <a:tab pos="597535" algn="l"/>
              </a:tabLst>
            </a:pPr>
            <a:r>
              <a:rPr lang="en-IN" sz="1200" dirty="0">
                <a:effectLst/>
                <a:latin typeface="Cambria" panose="02040503050406030204" pitchFamily="18" charset="0"/>
                <a:ea typeface="Symbol" panose="05050102010706020507" pitchFamily="18" charset="2"/>
                <a:cs typeface="Symbol" panose="05050102010706020507" pitchFamily="18" charset="2"/>
              </a:rPr>
              <a:t>The data </a:t>
            </a:r>
            <a:r>
              <a:rPr lang="en-IN" sz="1200" spc="-15" dirty="0">
                <a:effectLst/>
                <a:latin typeface="Cambria" panose="02040503050406030204" pitchFamily="18" charset="0"/>
                <a:ea typeface="Symbol" panose="05050102010706020507" pitchFamily="18" charset="2"/>
                <a:cs typeface="Symbol" panose="05050102010706020507" pitchFamily="18" charset="2"/>
              </a:rPr>
              <a:t>we </a:t>
            </a:r>
            <a:r>
              <a:rPr lang="en-IN" sz="1200" dirty="0">
                <a:effectLst/>
                <a:latin typeface="Cambria" panose="02040503050406030204" pitchFamily="18" charset="0"/>
                <a:ea typeface="Symbol" panose="05050102010706020507" pitchFamily="18" charset="2"/>
                <a:cs typeface="Symbol" panose="05050102010706020507" pitchFamily="18" charset="2"/>
              </a:rPr>
              <a:t>will use is from the National Climatic Data Centre</a:t>
            </a:r>
            <a:r>
              <a:rPr lang="en-IN" sz="1200" spc="25" dirty="0">
                <a:effectLst/>
                <a:latin typeface="Cambria" panose="02040503050406030204" pitchFamily="18" charset="0"/>
                <a:ea typeface="Symbol" panose="05050102010706020507" pitchFamily="18" charset="2"/>
                <a:cs typeface="Symbol" panose="05050102010706020507" pitchFamily="18" charset="2"/>
              </a:rPr>
              <a:t> </a:t>
            </a:r>
            <a:r>
              <a:rPr lang="en-IN" sz="1200" dirty="0">
                <a:effectLst/>
                <a:latin typeface="Cambria" panose="02040503050406030204" pitchFamily="18" charset="0"/>
                <a:ea typeface="Symbol" panose="05050102010706020507" pitchFamily="18" charset="2"/>
                <a:cs typeface="Symbol" panose="05050102010706020507" pitchFamily="18" charset="2"/>
              </a:rPr>
              <a:t>(NCDC).</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marL="800100" lvl="1" indent="-342900" algn="just">
              <a:lnSpc>
                <a:spcPct val="107000"/>
              </a:lnSpc>
              <a:spcBef>
                <a:spcPts val="565"/>
              </a:spcBef>
              <a:spcAft>
                <a:spcPts val="800"/>
              </a:spcAft>
              <a:buSzPts val="1000"/>
              <a:buFont typeface="Symbol" panose="05050102010706020507" pitchFamily="18" charset="2"/>
              <a:buChar char=""/>
              <a:tabLst>
                <a:tab pos="596900" algn="l"/>
                <a:tab pos="597535" algn="l"/>
              </a:tabLst>
            </a:pPr>
            <a:r>
              <a:rPr lang="en-IN" sz="1200" dirty="0">
                <a:effectLst/>
                <a:latin typeface="Cambria" panose="02040503050406030204" pitchFamily="18" charset="0"/>
                <a:ea typeface="Symbol" panose="05050102010706020507" pitchFamily="18" charset="2"/>
                <a:cs typeface="Symbol" panose="05050102010706020507" pitchFamily="18" charset="2"/>
              </a:rPr>
              <a:t>The data is stored using a line-oriented ASCII format, in which each line is a</a:t>
            </a:r>
            <a:r>
              <a:rPr lang="en-IN" sz="1200" spc="-30" dirty="0">
                <a:effectLst/>
                <a:latin typeface="Cambria" panose="02040503050406030204" pitchFamily="18" charset="0"/>
                <a:ea typeface="Symbol" panose="05050102010706020507" pitchFamily="18" charset="2"/>
                <a:cs typeface="Symbol" panose="05050102010706020507" pitchFamily="18" charset="2"/>
              </a:rPr>
              <a:t> </a:t>
            </a:r>
            <a:r>
              <a:rPr lang="en-IN" sz="1200" dirty="0">
                <a:effectLst/>
                <a:latin typeface="Cambria" panose="02040503050406030204" pitchFamily="18" charset="0"/>
                <a:ea typeface="Symbol" panose="05050102010706020507" pitchFamily="18" charset="2"/>
                <a:cs typeface="Symbol" panose="05050102010706020507" pitchFamily="18" charset="2"/>
              </a:rPr>
              <a:t>record.</a:t>
            </a:r>
            <a:endParaRPr lang="en-IN" sz="1200" dirty="0">
              <a:effectLst/>
              <a:latin typeface="Calibri" panose="020F0502020204030204" pitchFamily="34" charset="0"/>
              <a:ea typeface="Symbol" panose="05050102010706020507" pitchFamily="18" charset="2"/>
              <a:cs typeface="Symbol" panose="05050102010706020507" pitchFamily="18" charset="2"/>
            </a:endParaRPr>
          </a:p>
          <a:p>
            <a:pPr algn="just"/>
            <a:r>
              <a:rPr lang="en-US" sz="12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368300" marR="146050" algn="just">
              <a:lnSpc>
                <a:spcPct val="148000"/>
              </a:lnSpc>
              <a:spcAft>
                <a:spcPts val="0"/>
              </a:spcAft>
            </a:pPr>
            <a:r>
              <a:rPr lang="en-US" sz="1200" dirty="0">
                <a:solidFill>
                  <a:srgbClr val="0000FF"/>
                </a:solidFill>
                <a:effectLst/>
                <a:latin typeface="Cambria" panose="02040503050406030204" pitchFamily="18" charset="0"/>
                <a:ea typeface="Times New Roman" panose="02020603050405020304" pitchFamily="18" charset="0"/>
              </a:rPr>
              <a:t>Example 2-1 </a:t>
            </a:r>
            <a:r>
              <a:rPr lang="en-US" sz="1200" dirty="0">
                <a:effectLst/>
                <a:latin typeface="Cambria" panose="02040503050406030204" pitchFamily="18" charset="0"/>
                <a:ea typeface="Times New Roman" panose="02020603050405020304" pitchFamily="18" charset="0"/>
              </a:rPr>
              <a:t>shows a sample  line with some of the salient  fields highlighted.  The line has been  split into  multiple  lines  to</a:t>
            </a:r>
            <a:r>
              <a:rPr lang="en-US" sz="1200" spc="12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show</a:t>
            </a:r>
            <a:r>
              <a:rPr lang="en-US" sz="1200" spc="14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each</a:t>
            </a:r>
            <a:r>
              <a:rPr lang="en-US" sz="1200" spc="1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field;</a:t>
            </a:r>
            <a:r>
              <a:rPr lang="en-US" sz="1200" spc="5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in</a:t>
            </a:r>
            <a:r>
              <a:rPr lang="en-US" sz="1200" spc="7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the</a:t>
            </a:r>
            <a:r>
              <a:rPr lang="en-US" sz="1200" spc="15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real</a:t>
            </a:r>
            <a:r>
              <a:rPr lang="en-US" sz="1200" spc="9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file,</a:t>
            </a:r>
            <a:r>
              <a:rPr lang="en-US" sz="1200" spc="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fields</a:t>
            </a:r>
            <a:r>
              <a:rPr lang="en-US" sz="1200" spc="4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are</a:t>
            </a:r>
            <a:r>
              <a:rPr lang="en-US" sz="1200" spc="11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packed</a:t>
            </a:r>
            <a:r>
              <a:rPr lang="en-US" sz="1200" spc="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into</a:t>
            </a:r>
            <a:r>
              <a:rPr lang="en-US" sz="1200" spc="15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one</a:t>
            </a:r>
            <a:r>
              <a:rPr lang="en-US" sz="1200" spc="10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line</a:t>
            </a:r>
            <a:r>
              <a:rPr lang="en-US" sz="1200" spc="65"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with</a:t>
            </a:r>
            <a:r>
              <a:rPr lang="en-US" sz="1200" spc="1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no</a:t>
            </a:r>
            <a:r>
              <a:rPr lang="en-US" sz="1200" spc="120" dirty="0">
                <a:effectLst/>
                <a:latin typeface="Cambria" panose="02040503050406030204" pitchFamily="18" charset="0"/>
                <a:ea typeface="Times New Roman" panose="02020603050405020304" pitchFamily="18" charset="0"/>
              </a:rPr>
              <a:t> </a:t>
            </a:r>
            <a:r>
              <a:rPr lang="en-US" sz="1200" dirty="0">
                <a:effectLst/>
                <a:latin typeface="Cambria" panose="02040503050406030204" pitchFamily="18" charset="0"/>
                <a:ea typeface="Times New Roman" panose="02020603050405020304" pitchFamily="18" charset="0"/>
              </a:rPr>
              <a:t>delimiters.</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218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30EA2E-E33D-41B0-9F0E-BA5FBF3CE6C0}"/>
              </a:ext>
            </a:extLst>
          </p:cNvPr>
          <p:cNvSpPr txBox="1"/>
          <p:nvPr/>
        </p:nvSpPr>
        <p:spPr>
          <a:xfrm>
            <a:off x="152400" y="685800"/>
            <a:ext cx="8458200" cy="2174763"/>
          </a:xfrm>
          <a:prstGeom prst="rect">
            <a:avLst/>
          </a:prstGeom>
          <a:noFill/>
        </p:spPr>
        <p:txBody>
          <a:bodyPr wrap="square">
            <a:spAutoFit/>
          </a:bodyPr>
          <a:lstStyle/>
          <a:p>
            <a:pPr marL="444500">
              <a:lnSpc>
                <a:spcPct val="107000"/>
              </a:lnSpc>
              <a:spcBef>
                <a:spcPts val="270"/>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0067011990999991950051507004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9999999N9+00001+99999999999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0043011990999991950051512004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9999999N9+00221+99999999999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0043011990999991950051518004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9999999N9-00111+99999999999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0043012650999991949032412004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0500001N9+01111+99999999999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0043012650999991949032418004</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r>
              <a:rPr lang="en-IN" sz="1800" dirty="0">
                <a:effectLst/>
                <a:latin typeface="Cambria" panose="02040503050406030204" pitchFamily="18" charset="0"/>
                <a:ea typeface="Calibri" panose="020F0502020204030204" pitchFamily="34" charset="0"/>
                <a:cs typeface="Times New Roman" panose="02020603050405020304" pitchFamily="18" charset="0"/>
              </a:rPr>
              <a:t>0500001N9+00781+99999999999</a:t>
            </a:r>
            <a:r>
              <a:rPr lang="en-IN" sz="18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2.jpeg">
            <a:extLst>
              <a:ext uri="{FF2B5EF4-FFF2-40B4-BE49-F238E27FC236}">
                <a16:creationId xmlns:a16="http://schemas.microsoft.com/office/drawing/2014/main" id="{208ACE15-B4F7-46F0-D15A-72EF765A6FF5}"/>
              </a:ext>
            </a:extLst>
          </p:cNvPr>
          <p:cNvPicPr>
            <a:picLocks noChangeAspect="1"/>
          </p:cNvPicPr>
          <p:nvPr/>
        </p:nvPicPr>
        <p:blipFill>
          <a:blip r:embed="rId2" cstate="print"/>
          <a:stretch>
            <a:fillRect/>
          </a:stretch>
        </p:blipFill>
        <p:spPr>
          <a:xfrm>
            <a:off x="381000" y="2971800"/>
            <a:ext cx="82296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12F5B87D-375A-DD9C-826D-CD0F6BDBCF8D}"/>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3. A Weather Dataset</a:t>
            </a:r>
            <a:endParaRPr lang="en-US" sz="2400" dirty="0">
              <a:latin typeface="Cambria" pitchFamily="18" charset="0"/>
            </a:endParaRPr>
          </a:p>
        </p:txBody>
      </p:sp>
    </p:spTree>
    <p:extLst>
      <p:ext uri="{BB962C8B-B14F-4D97-AF65-F5344CB8AC3E}">
        <p14:creationId xmlns:p14="http://schemas.microsoft.com/office/powerpoint/2010/main" val="15445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a:extLst>
              <a:ext uri="{FF2B5EF4-FFF2-40B4-BE49-F238E27FC236}">
                <a16:creationId xmlns:a16="http://schemas.microsoft.com/office/drawing/2014/main" id="{B793F3FD-B71B-483B-5FA6-79C6A080E943}"/>
              </a:ext>
            </a:extLst>
          </p:cNvPr>
          <p:cNvPicPr>
            <a:picLocks noChangeAspect="1"/>
          </p:cNvPicPr>
          <p:nvPr/>
        </p:nvPicPr>
        <p:blipFill>
          <a:blip r:embed="rId2" cstate="print"/>
          <a:stretch>
            <a:fillRect/>
          </a:stretch>
        </p:blipFill>
        <p:spPr>
          <a:xfrm>
            <a:off x="441960" y="1104900"/>
            <a:ext cx="8686800" cy="4648199"/>
          </a:xfrm>
          <a:prstGeom prst="rect">
            <a:avLst/>
          </a:prstGeom>
        </p:spPr>
      </p:pic>
      <p:sp>
        <p:nvSpPr>
          <p:cNvPr id="5" name="TextBox 4">
            <a:extLst>
              <a:ext uri="{FF2B5EF4-FFF2-40B4-BE49-F238E27FC236}">
                <a16:creationId xmlns:a16="http://schemas.microsoft.com/office/drawing/2014/main" id="{518767D3-4622-7CB9-1E8D-CC37AA14E671}"/>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Tree>
    <p:extLst>
      <p:ext uri="{BB962C8B-B14F-4D97-AF65-F5344CB8AC3E}">
        <p14:creationId xmlns:p14="http://schemas.microsoft.com/office/powerpoint/2010/main" val="52675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F8B3D-826E-AD4F-C0EA-76F64C03675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4" name="TextBox 3">
            <a:extLst>
              <a:ext uri="{FF2B5EF4-FFF2-40B4-BE49-F238E27FC236}">
                <a16:creationId xmlns:a16="http://schemas.microsoft.com/office/drawing/2014/main" id="{2BFF0FA6-CDC7-CE7D-8BE9-74921E310815}"/>
              </a:ext>
            </a:extLst>
          </p:cNvPr>
          <p:cNvSpPr txBox="1"/>
          <p:nvPr/>
        </p:nvSpPr>
        <p:spPr>
          <a:xfrm>
            <a:off x="381000" y="990600"/>
            <a:ext cx="8382000" cy="4600105"/>
          </a:xfrm>
          <a:prstGeom prst="rect">
            <a:avLst/>
          </a:prstGeom>
          <a:noFill/>
        </p:spPr>
        <p:txBody>
          <a:bodyPr wrap="square">
            <a:spAutoFit/>
          </a:bodyPr>
          <a:lstStyle/>
          <a:p>
            <a:pPr marL="630238" lvl="2" indent="-447675" algn="just">
              <a:lnSpc>
                <a:spcPct val="150000"/>
              </a:lnSpc>
              <a:spcBef>
                <a:spcPts val="57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a:t>
            </a:r>
            <a:r>
              <a:rPr lang="en-IN" sz="1800" i="1" dirty="0">
                <a:effectLst/>
                <a:latin typeface="Cambria" panose="02040503050406030204" pitchFamily="18" charset="0"/>
                <a:ea typeface="Symbol" panose="05050102010706020507" pitchFamily="18" charset="2"/>
                <a:cs typeface="Symbol" panose="05050102010706020507" pitchFamily="18" charset="2"/>
              </a:rPr>
              <a:t>awk </a:t>
            </a:r>
            <a:r>
              <a:rPr lang="en-IN" sz="1800" dirty="0">
                <a:effectLst/>
                <a:latin typeface="Cambria" panose="02040503050406030204" pitchFamily="18" charset="0"/>
                <a:ea typeface="Symbol" panose="05050102010706020507" pitchFamily="18" charset="2"/>
                <a:cs typeface="Symbol" panose="05050102010706020507" pitchFamily="18" charset="2"/>
              </a:rPr>
              <a:t>script extracts two fields from the data: the air temperature and the quality</a:t>
            </a:r>
            <a:r>
              <a:rPr lang="en-IN" sz="1800" spc="8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code.</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marR="100965" lvl="2" indent="-447675" algn="just">
              <a:lnSpc>
                <a:spcPct val="150000"/>
              </a:lnSpc>
              <a:spcBef>
                <a:spcPts val="56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air temperature value is turned into an integer by adding 0. Next, a test is  applied  to  see  whether  the temperature is valid (the value 9999 signifies a  missing  value  in  the  NCDC </a:t>
            </a:r>
            <a:r>
              <a:rPr lang="en-IN" sz="1800" spc="45" dirty="0">
                <a:effectLst/>
                <a:latin typeface="Cambria" panose="02040503050406030204" pitchFamily="18" charset="0"/>
                <a:ea typeface="Symbol" panose="05050102010706020507" pitchFamily="18" charset="2"/>
                <a:cs typeface="Symbol" panose="05050102010706020507" pitchFamily="18" charset="2"/>
              </a:rPr>
              <a:t>dataset) and  </a:t>
            </a:r>
            <a:r>
              <a:rPr lang="en-IN" sz="1800" dirty="0">
                <a:effectLst/>
                <a:latin typeface="Cambria" panose="02040503050406030204" pitchFamily="18" charset="0"/>
                <a:ea typeface="Symbol" panose="05050102010706020507" pitchFamily="18" charset="2"/>
                <a:cs typeface="Symbol" panose="05050102010706020507" pitchFamily="18" charset="2"/>
              </a:rPr>
              <a:t>whether </a:t>
            </a:r>
            <a:r>
              <a:rPr lang="en-IN" sz="1800" spc="55" dirty="0">
                <a:effectLst/>
                <a:latin typeface="Cambria" panose="02040503050406030204" pitchFamily="18" charset="0"/>
                <a:ea typeface="Symbol" panose="05050102010706020507" pitchFamily="18" charset="2"/>
                <a:cs typeface="Symbol" panose="05050102010706020507" pitchFamily="18" charset="2"/>
              </a:rPr>
              <a:t>the  </a:t>
            </a:r>
            <a:r>
              <a:rPr lang="en-IN" sz="1800" dirty="0">
                <a:effectLst/>
                <a:latin typeface="Cambria" panose="02040503050406030204" pitchFamily="18" charset="0"/>
                <a:ea typeface="Symbol" panose="05050102010706020507" pitchFamily="18" charset="2"/>
                <a:cs typeface="Symbol" panose="05050102010706020507" pitchFamily="18" charset="2"/>
              </a:rPr>
              <a:t>quality code indicates that the reading is not suspect or</a:t>
            </a:r>
            <a:r>
              <a:rPr lang="en-IN" sz="1800" spc="5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erroneous.</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marR="99695" lvl="2" indent="-447675" algn="just">
              <a:lnSpc>
                <a:spcPct val="150000"/>
              </a:lnSpc>
              <a:spcBef>
                <a:spcPts val="5"/>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If the reading is OK, the value is compared </a:t>
            </a:r>
            <a:r>
              <a:rPr lang="en-IN" sz="1800" spc="30" dirty="0">
                <a:effectLst/>
                <a:latin typeface="Cambria" panose="02040503050406030204" pitchFamily="18" charset="0"/>
                <a:ea typeface="Symbol" panose="05050102010706020507" pitchFamily="18" charset="2"/>
                <a:cs typeface="Symbol" panose="05050102010706020507" pitchFamily="18" charset="2"/>
              </a:rPr>
              <a:t>with </a:t>
            </a:r>
            <a:r>
              <a:rPr lang="en-IN" sz="1800" dirty="0">
                <a:effectLst/>
                <a:latin typeface="Cambria" panose="02040503050406030204" pitchFamily="18" charset="0"/>
                <a:ea typeface="Symbol" panose="05050102010706020507" pitchFamily="18" charset="2"/>
                <a:cs typeface="Symbol" panose="05050102010706020507" pitchFamily="18" charset="2"/>
              </a:rPr>
              <a:t>the maximum </a:t>
            </a:r>
            <a:r>
              <a:rPr lang="en-IN" sz="1800" spc="40" dirty="0">
                <a:effectLst/>
                <a:latin typeface="Cambria" panose="02040503050406030204" pitchFamily="18" charset="0"/>
                <a:ea typeface="Symbol" panose="05050102010706020507" pitchFamily="18" charset="2"/>
                <a:cs typeface="Symbol" panose="05050102010706020507" pitchFamily="18" charset="2"/>
              </a:rPr>
              <a:t>value </a:t>
            </a:r>
            <a:r>
              <a:rPr lang="en-IN" sz="1800" dirty="0">
                <a:effectLst/>
                <a:latin typeface="Cambria" panose="02040503050406030204" pitchFamily="18" charset="0"/>
                <a:ea typeface="Symbol" panose="05050102010706020507" pitchFamily="18" charset="2"/>
                <a:cs typeface="Symbol" panose="05050102010706020507" pitchFamily="18" charset="2"/>
              </a:rPr>
              <a:t>seen so far, which is updated  if a  new maximum is</a:t>
            </a:r>
            <a:r>
              <a:rPr lang="en-IN" sz="1800" spc="70" dirty="0">
                <a:effectLst/>
                <a:latin typeface="Cambria" panose="02040503050406030204" pitchFamily="18" charset="0"/>
                <a:ea typeface="Symbol" panose="05050102010706020507" pitchFamily="18" charset="2"/>
                <a:cs typeface="Symbol" panose="05050102010706020507" pitchFamily="18" charset="2"/>
              </a:rPr>
              <a:t> </a:t>
            </a:r>
            <a:r>
              <a:rPr lang="en-IN" sz="1800" dirty="0">
                <a:effectLst/>
                <a:latin typeface="Cambria" panose="02040503050406030204" pitchFamily="18" charset="0"/>
                <a:ea typeface="Symbol" panose="05050102010706020507" pitchFamily="18" charset="2"/>
                <a:cs typeface="Symbol" panose="05050102010706020507" pitchFamily="18" charset="2"/>
              </a:rPr>
              <a:t>found.</a:t>
            </a:r>
            <a:endParaRPr lang="en-IN" sz="1600" dirty="0">
              <a:effectLst/>
              <a:latin typeface="Calibri" panose="020F0502020204030204" pitchFamily="34" charset="0"/>
              <a:ea typeface="Symbol" panose="05050102010706020507" pitchFamily="18" charset="2"/>
              <a:cs typeface="Symbol" panose="05050102010706020507" pitchFamily="18" charset="2"/>
            </a:endParaRPr>
          </a:p>
          <a:p>
            <a:pPr marL="630238" lvl="2" indent="-447675" algn="just">
              <a:lnSpc>
                <a:spcPct val="150000"/>
              </a:lnSpc>
              <a:spcBef>
                <a:spcPts val="60"/>
              </a:spcBef>
              <a:spcAft>
                <a:spcPts val="800"/>
              </a:spcAft>
              <a:buSzPts val="1000"/>
              <a:buFont typeface="Symbol" panose="05050102010706020507" pitchFamily="18" charset="2"/>
              <a:buChar char=""/>
              <a:tabLst>
                <a:tab pos="673735" algn="l"/>
              </a:tabLst>
            </a:pPr>
            <a:r>
              <a:rPr lang="en-IN" sz="1800" dirty="0">
                <a:effectLst/>
                <a:latin typeface="Cambria" panose="02040503050406030204" pitchFamily="18" charset="0"/>
                <a:ea typeface="Symbol" panose="05050102010706020507" pitchFamily="18" charset="2"/>
                <a:cs typeface="Symbol" panose="05050102010706020507" pitchFamily="18" charset="2"/>
              </a:rPr>
              <a:t>The END block is executed after all the lines in the file have been processed, and it prints the maximum</a:t>
            </a:r>
            <a:r>
              <a:rPr lang="en-IN" sz="1800" spc="30" dirty="0">
                <a:effectLst/>
                <a:latin typeface="Cambria" panose="02040503050406030204" pitchFamily="18" charset="0"/>
                <a:ea typeface="Symbol" panose="05050102010706020507" pitchFamily="18" charset="2"/>
                <a:cs typeface="Symbol" panose="05050102010706020507" pitchFamily="18" charset="2"/>
              </a:rPr>
              <a:t> </a:t>
            </a:r>
            <a:r>
              <a:rPr lang="en-IN" sz="1800" spc="25" dirty="0">
                <a:effectLst/>
                <a:latin typeface="Cambria" panose="02040503050406030204" pitchFamily="18" charset="0"/>
                <a:ea typeface="Symbol" panose="05050102010706020507" pitchFamily="18" charset="2"/>
                <a:cs typeface="Symbol" panose="05050102010706020507" pitchFamily="18" charset="2"/>
              </a:rPr>
              <a:t>value.</a:t>
            </a:r>
            <a:endParaRPr lang="en-IN" sz="1600" dirty="0">
              <a:effectLst/>
              <a:latin typeface="Calibri" panose="020F050202020403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5406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EF673-8186-50CE-A2EA-1EAA4C55A329}"/>
              </a:ext>
            </a:extLst>
          </p:cNvPr>
          <p:cNvPicPr>
            <a:picLocks noChangeAspect="1"/>
          </p:cNvPicPr>
          <p:nvPr/>
        </p:nvPicPr>
        <p:blipFill>
          <a:blip r:embed="rId2"/>
          <a:stretch>
            <a:fillRect/>
          </a:stretch>
        </p:blipFill>
        <p:spPr>
          <a:xfrm>
            <a:off x="304800" y="1752600"/>
            <a:ext cx="5208437" cy="2388938"/>
          </a:xfrm>
          <a:prstGeom prst="rect">
            <a:avLst/>
          </a:prstGeom>
        </p:spPr>
      </p:pic>
      <p:sp>
        <p:nvSpPr>
          <p:cNvPr id="4" name="TextBox 3">
            <a:extLst>
              <a:ext uri="{FF2B5EF4-FFF2-40B4-BE49-F238E27FC236}">
                <a16:creationId xmlns:a16="http://schemas.microsoft.com/office/drawing/2014/main" id="{821C0D71-69E5-F9CF-A1FA-2B7A5BD9538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5" name="TextBox 4">
            <a:extLst>
              <a:ext uri="{FF2B5EF4-FFF2-40B4-BE49-F238E27FC236}">
                <a16:creationId xmlns:a16="http://schemas.microsoft.com/office/drawing/2014/main" id="{78AD84C7-64B0-49F4-C15A-362B7E49BC23}"/>
              </a:ext>
            </a:extLst>
          </p:cNvPr>
          <p:cNvSpPr txBox="1"/>
          <p:nvPr/>
        </p:nvSpPr>
        <p:spPr>
          <a:xfrm>
            <a:off x="381000" y="990600"/>
            <a:ext cx="3276600" cy="369332"/>
          </a:xfrm>
          <a:prstGeom prst="rect">
            <a:avLst/>
          </a:prstGeom>
          <a:noFill/>
        </p:spPr>
        <p:txBody>
          <a:bodyPr wrap="square" rtlCol="0">
            <a:spAutoFit/>
          </a:bodyPr>
          <a:lstStyle/>
          <a:p>
            <a:r>
              <a:rPr lang="en-IN" b="1" dirty="0">
                <a:latin typeface="Cambria" panose="02040503050406030204" pitchFamily="18" charset="0"/>
                <a:ea typeface="Cambria" panose="02040503050406030204" pitchFamily="18" charset="0"/>
              </a:rPr>
              <a:t>OUTPUT</a:t>
            </a:r>
          </a:p>
        </p:txBody>
      </p:sp>
    </p:spTree>
    <p:extLst>
      <p:ext uri="{BB962C8B-B14F-4D97-AF65-F5344CB8AC3E}">
        <p14:creationId xmlns:p14="http://schemas.microsoft.com/office/powerpoint/2010/main" val="131078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9884085-E626-779D-6B10-02EC75666C30}"/>
              </a:ext>
            </a:extLst>
          </p:cNvPr>
          <p:cNvGraphicFramePr/>
          <p:nvPr>
            <p:extLst>
              <p:ext uri="{D42A27DB-BD31-4B8C-83A1-F6EECF244321}">
                <p14:modId xmlns:p14="http://schemas.microsoft.com/office/powerpoint/2010/main" val="2815899048"/>
              </p:ext>
            </p:extLst>
          </p:nvPr>
        </p:nvGraphicFramePr>
        <p:xfrm>
          <a:off x="381000" y="467759"/>
          <a:ext cx="8382000" cy="639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1C0D71-69E5-F9CF-A1FA-2B7A5BD95387}"/>
              </a:ext>
            </a:extLst>
          </p:cNvPr>
          <p:cNvSpPr txBox="1"/>
          <p:nvPr/>
        </p:nvSpPr>
        <p:spPr>
          <a:xfrm>
            <a:off x="381000" y="2286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indent="-625475" algn="ctr"/>
            <a:r>
              <a:rPr lang="en-US" sz="2400" dirty="0">
                <a:latin typeface="Cambria" pitchFamily="18" charset="0"/>
                <a:ea typeface="Times New Roman" pitchFamily="18" charset="0"/>
                <a:cs typeface="Times New Roman" pitchFamily="18" charset="0"/>
              </a:rPr>
              <a:t>4</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Analyzing </a:t>
            </a:r>
            <a:r>
              <a:rPr lang="en-US" sz="2400" dirty="0">
                <a:latin typeface="Cambria" pitchFamily="18" charset="0"/>
                <a:ea typeface="Times New Roman" pitchFamily="18" charset="0"/>
                <a:cs typeface="Times New Roman" pitchFamily="18" charset="0"/>
              </a:rPr>
              <a:t> the </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data with </a:t>
            </a:r>
            <a:r>
              <a:rPr kumimoji="0" lang="en-US" sz="24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unix</a:t>
            </a: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tools</a:t>
            </a:r>
            <a:endParaRPr lang="en-US" sz="2400" dirty="0">
              <a:latin typeface="Cambria" pitchFamily="18" charset="0"/>
            </a:endParaRPr>
          </a:p>
        </p:txBody>
      </p:sp>
      <p:sp>
        <p:nvSpPr>
          <p:cNvPr id="6" name="TextBox 5">
            <a:extLst>
              <a:ext uri="{FF2B5EF4-FFF2-40B4-BE49-F238E27FC236}">
                <a16:creationId xmlns:a16="http://schemas.microsoft.com/office/drawing/2014/main" id="{9F19E5AC-7A1B-E5DB-0864-5BB081142C95}"/>
              </a:ext>
            </a:extLst>
          </p:cNvPr>
          <p:cNvSpPr txBox="1"/>
          <p:nvPr/>
        </p:nvSpPr>
        <p:spPr>
          <a:xfrm>
            <a:off x="152400" y="838200"/>
            <a:ext cx="8382000" cy="5464125"/>
          </a:xfrm>
          <a:prstGeom prst="rect">
            <a:avLst/>
          </a:prstGeom>
          <a:noFill/>
        </p:spPr>
        <p:txBody>
          <a:bodyPr wrap="square">
            <a:spAutoFit/>
          </a:bodyPr>
          <a:lstStyle/>
          <a:p>
            <a:pPr marL="742950" lvl="1" indent="-285750">
              <a:lnSpc>
                <a:spcPct val="150000"/>
              </a:lnSpc>
              <a:spcBef>
                <a:spcPts val="40"/>
              </a:spcBef>
              <a:spcAft>
                <a:spcPts val="800"/>
              </a:spcAft>
              <a:buFont typeface="Wingdings" panose="05000000000000000000" pitchFamily="2" charset="2"/>
              <a:buChar char="v"/>
              <a:tabLst>
                <a:tab pos="673100" algn="l"/>
                <a:tab pos="6737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complete run for the century took 42 minutes in one run on a single EC2 High-CPU Extra Large</a:t>
            </a:r>
            <a:r>
              <a:rPr lang="en-IN" sz="1400" spc="16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Instance</a:t>
            </a:r>
          </a:p>
          <a:p>
            <a:pPr marL="742950" lvl="1" indent="-285750">
              <a:lnSpc>
                <a:spcPct val="150000"/>
              </a:lnSpc>
              <a:spcBef>
                <a:spcPts val="575"/>
              </a:spcBef>
              <a:spcAft>
                <a:spcPts val="800"/>
              </a:spcAft>
              <a:buFont typeface="Wingdings" panose="05000000000000000000" pitchFamily="2" charset="2"/>
              <a:buChar char="v"/>
              <a:tabLst>
                <a:tab pos="673100" algn="l"/>
                <a:tab pos="6737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To speed up the processing, we need to run parts of the program in parallel but there are few</a:t>
            </a:r>
            <a:r>
              <a:rPr lang="en-IN" sz="1400" spc="-105" dirty="0">
                <a:effectLst/>
                <a:latin typeface="Cambria" panose="02040503050406030204" pitchFamily="18" charset="0"/>
                <a:ea typeface="Cambria" panose="02040503050406030204" pitchFamily="18" charset="0"/>
                <a:cs typeface="Times New Roman" panose="02020603050405020304" pitchFamily="18" charset="0"/>
              </a:rPr>
              <a:t>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problems</a:t>
            </a:r>
            <a:r>
              <a:rPr lang="en-IN" sz="1400" dirty="0">
                <a:effectLst/>
                <a:latin typeface="Cambria" panose="02040503050406030204" pitchFamily="18" charset="0"/>
                <a:ea typeface="Cambria" panose="02040503050406030204" pitchFamily="18" charset="0"/>
                <a:cs typeface="Times New Roman" panose="02020603050405020304" pitchFamily="18" charset="0"/>
              </a:rPr>
              <a:t>.</a:t>
            </a:r>
          </a:p>
          <a:p>
            <a:pPr marL="1257300" marR="102870" lvl="2" indent="-342900" algn="just">
              <a:lnSpc>
                <a:spcPct val="150000"/>
              </a:lnSpc>
              <a:spcBef>
                <a:spcPts val="565"/>
              </a:spcBef>
              <a:spcAft>
                <a:spcPts val="800"/>
              </a:spcAft>
              <a:buSzPts val="1000"/>
              <a:buFont typeface="Times New Roman" panose="02020603050405020304" pitchFamily="18" charset="0"/>
              <a:buAutoNum type="arabicPeriod"/>
              <a:tabLst>
                <a:tab pos="1130935" algn="l"/>
              </a:tabLst>
            </a:pPr>
            <a:r>
              <a:rPr lang="en-IN" sz="1400" spc="0" dirty="0">
                <a:effectLst/>
                <a:latin typeface="Cambria" panose="02040503050406030204" pitchFamily="18" charset="0"/>
                <a:ea typeface="Cambria" panose="02040503050406030204" pitchFamily="18" charset="0"/>
                <a:cs typeface="Times New Roman" panose="02020603050405020304" pitchFamily="18" charset="0"/>
              </a:rPr>
              <a:t>Dividing the work into equal-size pieces isn’t always easy, In this case, the file size for different years varies widely, so some processes will finish much earlier than others. Even if they pick up further work, the whole run is dominated by the longest file. A better approach is to split the file into equal size</a:t>
            </a:r>
            <a:r>
              <a:rPr lang="en-IN" sz="1400" spc="-70" dirty="0">
                <a:effectLst/>
                <a:latin typeface="Cambria" panose="02040503050406030204" pitchFamily="18" charset="0"/>
                <a:ea typeface="Cambria" panose="02040503050406030204" pitchFamily="18" charset="0"/>
                <a:cs typeface="Times New Roman" panose="02020603050405020304" pitchFamily="18" charset="0"/>
              </a:rPr>
              <a:t>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blocks.</a:t>
            </a:r>
          </a:p>
          <a:p>
            <a:pPr marL="1257300" marR="101600" lvl="2" indent="-342900" algn="just">
              <a:lnSpc>
                <a:spcPct val="150000"/>
              </a:lnSpc>
              <a:spcBef>
                <a:spcPts val="10"/>
              </a:spcBef>
              <a:spcAft>
                <a:spcPts val="800"/>
              </a:spcAft>
              <a:buSzPts val="1000"/>
              <a:buFont typeface="Times New Roman" panose="02020603050405020304" pitchFamily="18" charset="0"/>
              <a:buAutoNum type="arabicPeriod"/>
              <a:tabLst>
                <a:tab pos="1130935" algn="l"/>
              </a:tabLst>
            </a:pPr>
            <a:r>
              <a:rPr lang="en-IN" sz="1400" spc="0" dirty="0">
                <a:effectLst/>
                <a:latin typeface="Cambria" panose="02040503050406030204" pitchFamily="18" charset="0"/>
                <a:ea typeface="Cambria" panose="02040503050406030204" pitchFamily="18" charset="0"/>
                <a:cs typeface="Times New Roman" panose="02020603050405020304" pitchFamily="18" charset="0"/>
              </a:rPr>
              <a:t>Second, combining the results from independent processes may need further processing. In this case, the result for each year is independent of other  years.  If  using  the  fixed-size  chunk  approach,  the combination is more delicate. For this example, data for a particular year  will  typically  be  split  into  several chunks, each processed independently. We’ll end up with the maximum </a:t>
            </a:r>
            <a:r>
              <a:rPr lang="en-IN" sz="1400" spc="90" dirty="0">
                <a:effectLst/>
                <a:latin typeface="Cambria" panose="02040503050406030204" pitchFamily="18" charset="0"/>
                <a:ea typeface="Cambria" panose="02040503050406030204" pitchFamily="18" charset="0"/>
                <a:cs typeface="Times New Roman" panose="02020603050405020304" pitchFamily="18" charset="0"/>
              </a:rPr>
              <a:t>temperature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for each chunk, </a:t>
            </a:r>
            <a:r>
              <a:rPr lang="en-IN" sz="1400" spc="25" dirty="0">
                <a:effectLst/>
                <a:latin typeface="Cambria" panose="02040503050406030204" pitchFamily="18" charset="0"/>
                <a:ea typeface="Cambria" panose="02040503050406030204" pitchFamily="18" charset="0"/>
                <a:cs typeface="Times New Roman" panose="02020603050405020304" pitchFamily="18" charset="0"/>
              </a:rPr>
              <a:t>so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the final step is to look for the highest of these maximums for each</a:t>
            </a:r>
            <a:r>
              <a:rPr lang="en-IN" sz="1400" spc="145" dirty="0">
                <a:effectLst/>
                <a:latin typeface="Cambria" panose="02040503050406030204" pitchFamily="18" charset="0"/>
                <a:ea typeface="Cambria" panose="02040503050406030204" pitchFamily="18" charset="0"/>
                <a:cs typeface="Times New Roman" panose="02020603050405020304" pitchFamily="18" charset="0"/>
              </a:rPr>
              <a:t> </a:t>
            </a:r>
            <a:r>
              <a:rPr lang="en-IN" sz="1400" spc="0" dirty="0">
                <a:effectLst/>
                <a:latin typeface="Cambria" panose="02040503050406030204" pitchFamily="18" charset="0"/>
                <a:ea typeface="Cambria" panose="02040503050406030204" pitchFamily="18" charset="0"/>
                <a:cs typeface="Times New Roman" panose="02020603050405020304" pitchFamily="18" charset="0"/>
              </a:rPr>
              <a:t>year.</a:t>
            </a:r>
          </a:p>
          <a:p>
            <a:pPr marL="1257300" marR="101600" lvl="2" indent="-342900" algn="just">
              <a:lnSpc>
                <a:spcPct val="150000"/>
              </a:lnSpc>
              <a:spcBef>
                <a:spcPts val="10"/>
              </a:spcBef>
              <a:spcAft>
                <a:spcPts val="800"/>
              </a:spcAft>
              <a:buSzPts val="1000"/>
              <a:buFont typeface="Times New Roman" panose="02020603050405020304" pitchFamily="18" charset="0"/>
              <a:buAutoNum type="arabicPeriod"/>
              <a:tabLst>
                <a:tab pos="11309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Third, you are still limited by the processing capacity of a single</a:t>
            </a:r>
            <a:r>
              <a:rPr lang="en-IN" sz="1400" spc="-5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machine</a:t>
            </a:r>
            <a:endParaRPr lang="en-IN"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468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F0108-1F35-E7F5-2A4B-C756B7D3FC1F}"/>
              </a:ext>
            </a:extLst>
          </p:cNvPr>
          <p:cNvSpPr txBox="1"/>
          <p:nvPr/>
        </p:nvSpPr>
        <p:spPr>
          <a:xfrm>
            <a:off x="381000" y="2286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6201835-516F-9DA6-6DA7-D8A38F03B96B}"/>
              </a:ext>
            </a:extLst>
          </p:cNvPr>
          <p:cNvSpPr txBox="1"/>
          <p:nvPr/>
        </p:nvSpPr>
        <p:spPr>
          <a:xfrm>
            <a:off x="304800" y="685800"/>
            <a:ext cx="8534400" cy="6633163"/>
          </a:xfrm>
          <a:prstGeom prst="rect">
            <a:avLst/>
          </a:prstGeom>
          <a:noFill/>
        </p:spPr>
        <p:txBody>
          <a:bodyPr wrap="square">
            <a:spAutoFit/>
          </a:bodyPr>
          <a:lstStyle/>
          <a:p>
            <a:pPr marL="342900" marR="107950" lvl="0" indent="-342900">
              <a:lnSpc>
                <a:spcPct val="146000"/>
              </a:lnSpc>
              <a:spcBef>
                <a:spcPts val="50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To take advantage of the parallel processing that Hadoop provides, we need to express our query as a MapReduce</a:t>
            </a:r>
            <a:r>
              <a:rPr lang="en-IN" sz="1400" spc="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job.</a:t>
            </a:r>
          </a:p>
          <a:p>
            <a:pPr marR="107950" lvl="0">
              <a:lnSpc>
                <a:spcPct val="146000"/>
              </a:lnSpc>
              <a:spcBef>
                <a:spcPts val="500"/>
              </a:spcBef>
              <a:spcAft>
                <a:spcPts val="800"/>
              </a:spcAft>
              <a:tabLst>
                <a:tab pos="596900" algn="l"/>
                <a:tab pos="597535" algn="l"/>
              </a:tabLst>
            </a:pPr>
            <a:r>
              <a:rPr lang="en-IN" sz="1400" b="1" kern="0" dirty="0">
                <a:solidFill>
                  <a:srgbClr val="2F5496"/>
                </a:solidFill>
                <a:effectLst/>
                <a:latin typeface="Cambria" panose="02040503050406030204" pitchFamily="18" charset="0"/>
                <a:ea typeface="Cambria" panose="02040503050406030204" pitchFamily="18" charset="0"/>
                <a:cs typeface="Times New Roman" panose="02020603050405020304" pitchFamily="18" charset="0"/>
              </a:rPr>
              <a:t>Map and Reduce</a:t>
            </a:r>
          </a:p>
          <a:p>
            <a:pPr marL="342900" lvl="0" indent="-342900">
              <a:lnSpc>
                <a:spcPct val="107000"/>
              </a:lnSpc>
              <a:spcBef>
                <a:spcPts val="112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MapReduce works by breaking the processing into two phases: the map phase and the reduce</a:t>
            </a:r>
            <a:r>
              <a:rPr lang="en-IN" sz="1400" spc="80"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phase.</a:t>
            </a:r>
          </a:p>
          <a:p>
            <a:pPr marL="342900" lvl="0" indent="-342900">
              <a:lnSpc>
                <a:spcPct val="107000"/>
              </a:lnSpc>
              <a:spcBef>
                <a:spcPts val="57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Each phase has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key-value </a:t>
            </a:r>
            <a:r>
              <a:rPr lang="en-IN" sz="1400" dirty="0">
                <a:effectLst/>
                <a:latin typeface="Cambria" panose="02040503050406030204" pitchFamily="18" charset="0"/>
                <a:ea typeface="Cambria" panose="02040503050406030204" pitchFamily="18" charset="0"/>
                <a:cs typeface="Times New Roman" panose="02020603050405020304" pitchFamily="18" charset="0"/>
              </a:rPr>
              <a:t>pairs as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input </a:t>
            </a:r>
            <a:r>
              <a:rPr lang="en-IN" sz="1400" dirty="0">
                <a:effectLst/>
                <a:latin typeface="Cambria" panose="02040503050406030204" pitchFamily="18" charset="0"/>
                <a:ea typeface="Cambria" panose="02040503050406030204" pitchFamily="18" charset="0"/>
                <a:cs typeface="Times New Roman" panose="02020603050405020304" pitchFamily="18" charset="0"/>
              </a:rPr>
              <a:t>and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output</a:t>
            </a:r>
            <a:r>
              <a:rPr lang="en-IN" sz="1400" dirty="0">
                <a:effectLst/>
                <a:latin typeface="Cambria" panose="02040503050406030204" pitchFamily="18" charset="0"/>
                <a:ea typeface="Cambria" panose="02040503050406030204" pitchFamily="18" charset="0"/>
                <a:cs typeface="Times New Roman" panose="02020603050405020304" pitchFamily="18" charset="0"/>
              </a:rPr>
              <a:t>, the types of which may be chosen by the</a:t>
            </a:r>
            <a:r>
              <a:rPr lang="en-IN" sz="1400" spc="5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programmer.</a:t>
            </a:r>
          </a:p>
          <a:p>
            <a:pPr marL="342900" lvl="0" indent="-342900">
              <a:lnSpc>
                <a:spcPct val="107000"/>
              </a:lnSpc>
              <a:spcBef>
                <a:spcPts val="58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programmer </a:t>
            </a:r>
            <a:r>
              <a:rPr lang="en-IN" sz="1400" spc="25" dirty="0">
                <a:effectLst/>
                <a:latin typeface="Cambria" panose="02040503050406030204" pitchFamily="18" charset="0"/>
                <a:ea typeface="Cambria" panose="02040503050406030204" pitchFamily="18" charset="0"/>
                <a:cs typeface="Times New Roman" panose="02020603050405020304" pitchFamily="18" charset="0"/>
              </a:rPr>
              <a:t>also </a:t>
            </a:r>
            <a:r>
              <a:rPr lang="en-IN" sz="1400" dirty="0">
                <a:effectLst/>
                <a:latin typeface="Cambria" panose="02040503050406030204" pitchFamily="18" charset="0"/>
                <a:ea typeface="Cambria" panose="02040503050406030204" pitchFamily="18" charset="0"/>
                <a:cs typeface="Times New Roman" panose="02020603050405020304" pitchFamily="18" charset="0"/>
              </a:rPr>
              <a:t>specifies two functions: the map function and the reduce</a:t>
            </a:r>
            <a:r>
              <a:rPr lang="en-IN" sz="1400" spc="10"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function.</a:t>
            </a:r>
          </a:p>
          <a:p>
            <a:pPr marL="342900" lvl="0" indent="-342900">
              <a:lnSpc>
                <a:spcPct val="107000"/>
              </a:lnSpc>
              <a:spcBef>
                <a:spcPts val="56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input to our map phase is the raw </a:t>
            </a:r>
            <a:r>
              <a:rPr lang="en-IN" sz="1400" spc="10" dirty="0">
                <a:effectLst/>
                <a:latin typeface="Cambria" panose="02040503050406030204" pitchFamily="18" charset="0"/>
                <a:ea typeface="Cambria" panose="02040503050406030204" pitchFamily="18" charset="0"/>
                <a:cs typeface="Times New Roman" panose="02020603050405020304" pitchFamily="18" charset="0"/>
              </a:rPr>
              <a:t>NCDC</a:t>
            </a:r>
            <a:r>
              <a:rPr lang="en-IN" sz="1400" spc="5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data.</a:t>
            </a:r>
          </a:p>
          <a:p>
            <a:pPr marL="342900" lvl="0" indent="-342900">
              <a:lnSpc>
                <a:spcPct val="107000"/>
              </a:lnSpc>
              <a:spcBef>
                <a:spcPts val="57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We choose a text input format that gives us each line in the dataset as a text</a:t>
            </a:r>
            <a:r>
              <a:rPr lang="en-IN" sz="1400" spc="180" dirty="0">
                <a:effectLst/>
                <a:latin typeface="Cambria" panose="02040503050406030204" pitchFamily="18" charset="0"/>
                <a:ea typeface="Cambria" panose="02040503050406030204" pitchFamily="18" charset="0"/>
                <a:cs typeface="Times New Roman" panose="02020603050405020304" pitchFamily="18" charset="0"/>
              </a:rPr>
              <a:t>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value</a:t>
            </a:r>
            <a:r>
              <a:rPr lang="en-IN" sz="1400" dirty="0">
                <a:effectLst/>
                <a:latin typeface="Cambria" panose="02040503050406030204" pitchFamily="18" charset="0"/>
                <a:ea typeface="Cambria" panose="02040503050406030204" pitchFamily="18" charset="0"/>
                <a:cs typeface="Times New Roman" panose="02020603050405020304" pitchFamily="18" charset="0"/>
              </a:rPr>
              <a:t>.</a:t>
            </a:r>
          </a:p>
          <a:p>
            <a:pPr marL="342900" lvl="0" indent="-342900">
              <a:lnSpc>
                <a:spcPct val="107000"/>
              </a:lnSpc>
              <a:spcBef>
                <a:spcPts val="57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a:t>
            </a:r>
            <a:r>
              <a:rPr lang="en-IN" sz="1400" b="1" dirty="0">
                <a:effectLst/>
                <a:latin typeface="Cambria" panose="02040503050406030204" pitchFamily="18" charset="0"/>
                <a:ea typeface="Cambria" panose="02040503050406030204" pitchFamily="18" charset="0"/>
                <a:cs typeface="Times New Roman" panose="02020603050405020304" pitchFamily="18" charset="0"/>
              </a:rPr>
              <a:t>key </a:t>
            </a:r>
            <a:r>
              <a:rPr lang="en-IN" sz="1400" dirty="0">
                <a:effectLst/>
                <a:latin typeface="Cambria" panose="02040503050406030204" pitchFamily="18" charset="0"/>
                <a:ea typeface="Cambria" panose="02040503050406030204" pitchFamily="18" charset="0"/>
                <a:cs typeface="Times New Roman" panose="02020603050405020304" pitchFamily="18" charset="0"/>
              </a:rPr>
              <a:t>is the offset of the beginning of the line from the beginning of the</a:t>
            </a:r>
            <a:r>
              <a:rPr lang="en-IN" sz="1400" spc="70" dirty="0">
                <a:effectLst/>
                <a:latin typeface="Cambria" panose="02040503050406030204" pitchFamily="18" charset="0"/>
                <a:ea typeface="Cambria" panose="02040503050406030204" pitchFamily="18" charset="0"/>
                <a:cs typeface="Times New Roman" panose="02020603050405020304" pitchFamily="18" charset="0"/>
              </a:rPr>
              <a:t> </a:t>
            </a:r>
            <a:r>
              <a:rPr lang="en-IN" sz="1400" spc="20" dirty="0">
                <a:effectLst/>
                <a:latin typeface="Cambria" panose="02040503050406030204" pitchFamily="18" charset="0"/>
                <a:ea typeface="Cambria" panose="02040503050406030204" pitchFamily="18" charset="0"/>
                <a:cs typeface="Times New Roman" panose="02020603050405020304" pitchFamily="18" charset="0"/>
              </a:rPr>
              <a:t>file.</a:t>
            </a:r>
            <a:endParaRPr lang="en-IN"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Bef>
                <a:spcPts val="57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In map function, We pull out the year and the air</a:t>
            </a:r>
            <a:r>
              <a:rPr lang="en-IN" sz="1400" spc="-2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temperature</a:t>
            </a:r>
          </a:p>
          <a:p>
            <a:pPr marL="342900" marR="100330" lvl="0" indent="-342900">
              <a:lnSpc>
                <a:spcPct val="145000"/>
              </a:lnSpc>
              <a:spcBef>
                <a:spcPts val="55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In this case, the map function is just a data preparation phase, setting up the data in such a way that the reducer function can do its work on it: finding the maximum temperature for each</a:t>
            </a:r>
            <a:r>
              <a:rPr lang="en-IN" sz="1400" spc="10"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year.</a:t>
            </a:r>
          </a:p>
          <a:p>
            <a:pPr marL="342900" marR="100330" lvl="0" indent="-342900">
              <a:lnSpc>
                <a:spcPct val="146000"/>
              </a:lnSpc>
              <a:spcBef>
                <a:spcPts val="50"/>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The map function is also a good place to drop  bad  records:  here we filter out  temperatures that  are missing, suspect, or</a:t>
            </a:r>
            <a:r>
              <a:rPr lang="en-IN" sz="1400" spc="6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erroneous.</a:t>
            </a:r>
          </a:p>
          <a:p>
            <a:pPr marL="342900" lvl="0" indent="-342900" algn="just">
              <a:lnSpc>
                <a:spcPct val="152000"/>
              </a:lnSpc>
              <a:spcBef>
                <a:spcPts val="25"/>
              </a:spcBef>
              <a:spcAft>
                <a:spcPts val="800"/>
              </a:spcAft>
              <a:buFont typeface="Wingdings" panose="05000000000000000000" pitchFamily="2" charset="2"/>
              <a:buChar char=""/>
              <a:tabLst>
                <a:tab pos="596900" algn="l"/>
                <a:tab pos="597535" algn="l"/>
              </a:tabLst>
            </a:pPr>
            <a:r>
              <a:rPr lang="en-IN" sz="1400" dirty="0">
                <a:effectLst/>
                <a:latin typeface="Cambria" panose="02040503050406030204" pitchFamily="18" charset="0"/>
                <a:ea typeface="Cambria" panose="02040503050406030204" pitchFamily="18" charset="0"/>
                <a:cs typeface="Times New Roman" panose="02020603050405020304" pitchFamily="18" charset="0"/>
              </a:rPr>
              <a:t>To visualize the way the map works, consider the following sample lines of input data (Some unused columns have been dropped </a:t>
            </a:r>
            <a:r>
              <a:rPr lang="en-IN" sz="1400" spc="15" dirty="0">
                <a:effectLst/>
                <a:latin typeface="Cambria" panose="02040503050406030204" pitchFamily="18" charset="0"/>
                <a:ea typeface="Cambria" panose="02040503050406030204" pitchFamily="18" charset="0"/>
                <a:cs typeface="Times New Roman" panose="02020603050405020304" pitchFamily="18" charset="0"/>
              </a:rPr>
              <a:t>to </a:t>
            </a:r>
            <a:r>
              <a:rPr lang="en-IN" sz="1400" dirty="0">
                <a:effectLst/>
                <a:latin typeface="Cambria" panose="02040503050406030204" pitchFamily="18" charset="0"/>
                <a:ea typeface="Cambria" panose="02040503050406030204" pitchFamily="18" charset="0"/>
                <a:cs typeface="Times New Roman" panose="02020603050405020304" pitchFamily="18" charset="0"/>
              </a:rPr>
              <a:t>fit the page, indicated by</a:t>
            </a:r>
            <a:r>
              <a:rPr lang="en-IN" sz="1400" spc="135" dirty="0">
                <a:effectLst/>
                <a:latin typeface="Cambria" panose="02040503050406030204" pitchFamily="18" charset="0"/>
                <a:ea typeface="Cambria" panose="02040503050406030204" pitchFamily="18" charset="0"/>
                <a:cs typeface="Times New Roman" panose="02020603050405020304" pitchFamily="18" charset="0"/>
              </a:rPr>
              <a:t> </a:t>
            </a:r>
            <a:r>
              <a:rPr lang="en-IN" sz="1400" dirty="0">
                <a:effectLst/>
                <a:latin typeface="Cambria" panose="02040503050406030204" pitchFamily="18" charset="0"/>
                <a:ea typeface="Cambria" panose="02040503050406030204" pitchFamily="18" charset="0"/>
                <a:cs typeface="Times New Roman" panose="02020603050405020304" pitchFamily="18" charset="0"/>
              </a:rPr>
              <a:t>ellipses):</a:t>
            </a:r>
          </a:p>
        </p:txBody>
      </p:sp>
    </p:spTree>
    <p:extLst>
      <p:ext uri="{BB962C8B-B14F-4D97-AF65-F5344CB8AC3E}">
        <p14:creationId xmlns:p14="http://schemas.microsoft.com/office/powerpoint/2010/main" val="195085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CFBAE-4306-DC7C-0250-53B0D17E0AC6}"/>
              </a:ext>
            </a:extLst>
          </p:cNvPr>
          <p:cNvSpPr txBox="1"/>
          <p:nvPr/>
        </p:nvSpPr>
        <p:spPr>
          <a:xfrm>
            <a:off x="314960" y="1175530"/>
            <a:ext cx="8839200" cy="4506939"/>
          </a:xfrm>
          <a:prstGeom prst="rect">
            <a:avLst/>
          </a:prstGeom>
          <a:noFill/>
        </p:spPr>
        <p:txBody>
          <a:bodyPr wrap="square">
            <a:spAutoFit/>
          </a:bodyPr>
          <a:lstStyle/>
          <a:p>
            <a:pPr marL="444500">
              <a:lnSpc>
                <a:spcPct val="107000"/>
              </a:lnSpc>
              <a:spcBef>
                <a:spcPts val="27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0067011990999991950051507004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9999999N9+00001+99999999999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0043011990999991950051512004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9999999N9+00221+99999999999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0043011990999991950051518004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9999999N9-00111+99999999999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2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0043012650999991949032412004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0500001N9+01111+99999999999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4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0043012650999991949032418004</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0500001N9+00781+99999999999</a:t>
            </a:r>
            <a:r>
              <a:rPr lang="en-IN" sz="1400" i="1"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i="1"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215900" algn="just">
              <a:spcBef>
                <a:spcPts val="655"/>
              </a:spcBef>
              <a:spcAft>
                <a:spcPts val="0"/>
              </a:spcAft>
            </a:pPr>
            <a:r>
              <a:rPr lang="en-US" sz="1400" dirty="0">
                <a:effectLst/>
                <a:latin typeface="Cambria" panose="02040503050406030204" pitchFamily="18" charset="0"/>
                <a:ea typeface="Times New Roman" panose="02020603050405020304" pitchFamily="18" charset="0"/>
              </a:rPr>
              <a:t>These  lines are presented to the  map  function  as the key-value</a:t>
            </a:r>
            <a:r>
              <a:rPr lang="en-US" sz="1400" spc="45" dirty="0">
                <a:effectLst/>
                <a:latin typeface="Cambria" panose="02040503050406030204" pitchFamily="18" charset="0"/>
                <a:ea typeface="Times New Roman" panose="02020603050405020304" pitchFamily="18" charset="0"/>
              </a:rPr>
              <a:t> </a:t>
            </a:r>
            <a:r>
              <a:rPr lang="en-US" sz="1400" dirty="0">
                <a:effectLst/>
                <a:latin typeface="Cambria" panose="02040503050406030204" pitchFamily="18" charset="0"/>
                <a:ea typeface="Times New Roman" panose="02020603050405020304" pitchFamily="18" charset="0"/>
              </a:rPr>
              <a:t>pairs:</a:t>
            </a:r>
            <a:endParaRPr lang="en-IN" sz="1400" dirty="0">
              <a:effectLst/>
              <a:latin typeface="Times New Roman" panose="02020603050405020304" pitchFamily="18" charset="0"/>
              <a:ea typeface="Times New Roman" panose="02020603050405020304" pitchFamily="18" charset="0"/>
            </a:endParaRPr>
          </a:p>
          <a:p>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(0,</a:t>
            </a:r>
            <a:r>
              <a:rPr lang="en-IN" sz="1400" spc="5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00670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19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09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2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dirty="0">
                <a:effectLst/>
                <a:latin typeface="Cambria" panose="02040503050406030204" pitchFamily="18" charset="0"/>
                <a:ea typeface="Calibri" panose="020F0502020204030204" pitchFamily="34" charset="0"/>
                <a:cs typeface="Times New Roman" panose="02020603050405020304" pitchFamily="18" charset="0"/>
              </a:rPr>
              <a:t>19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5</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5</a:t>
            </a:r>
            <a:r>
              <a:rPr lang="en-IN" sz="1400" dirty="0">
                <a:effectLst/>
                <a:latin typeface="Cambria" panose="02040503050406030204" pitchFamily="18" charset="0"/>
                <a:ea typeface="Calibri" panose="020F0502020204030204" pitchFamily="34" charset="0"/>
                <a:cs typeface="Times New Roman" panose="02020603050405020304" pitchFamily="18" charset="0"/>
              </a:rPr>
              <a:t>15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7</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N</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00</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(10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6</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95</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200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9N</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22</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0"/>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(21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95</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800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9N</a:t>
            </a:r>
            <a:r>
              <a:rPr lang="en-IN" sz="1400" spc="25"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11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(31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8</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65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94</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03</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200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1N</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11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4500">
              <a:lnSpc>
                <a:spcPct val="107000"/>
              </a:lnSpc>
              <a:spcBef>
                <a:spcPts val="485"/>
              </a:spcBef>
              <a:spcAft>
                <a:spcPts val="800"/>
              </a:spcAft>
            </a:pPr>
            <a:r>
              <a:rPr lang="en-IN" sz="1400" dirty="0">
                <a:effectLst/>
                <a:latin typeface="Cambria" panose="02040503050406030204" pitchFamily="18" charset="0"/>
                <a:ea typeface="Calibri" panose="020F0502020204030204" pitchFamily="34" charset="0"/>
                <a:cs typeface="Times New Roman" panose="02020603050405020304" pitchFamily="18" charset="0"/>
              </a:rPr>
              <a:t>(42</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3</a:t>
            </a:r>
            <a:r>
              <a:rPr lang="en-IN" sz="1400" dirty="0">
                <a:effectLst/>
                <a:latin typeface="Cambria" panose="02040503050406030204" pitchFamily="18" charset="0"/>
                <a:ea typeface="Calibri" panose="020F0502020204030204" pitchFamily="34" charset="0"/>
                <a:cs typeface="Times New Roman" panose="02020603050405020304" pitchFamily="18" charset="0"/>
              </a:rPr>
              <a:t>01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65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b="1" dirty="0">
                <a:effectLst/>
                <a:latin typeface="Cambria" panose="02040503050406030204" pitchFamily="18" charset="0"/>
                <a:ea typeface="Calibri" panose="020F0502020204030204" pitchFamily="34" charset="0"/>
                <a:cs typeface="Times New Roman" panose="02020603050405020304" pitchFamily="18" charset="0"/>
              </a:rPr>
              <a:t>94</a:t>
            </a:r>
            <a:r>
              <a:rPr lang="en-IN" sz="1400" b="1" spc="15"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03</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2</a:t>
            </a:r>
            <a:r>
              <a:rPr lang="en-IN" sz="1400" dirty="0">
                <a:effectLst/>
                <a:latin typeface="Cambria" panose="02040503050406030204" pitchFamily="18" charset="0"/>
                <a:ea typeface="Calibri" panose="020F0502020204030204" pitchFamily="34" charset="0"/>
                <a:cs typeface="Times New Roman" panose="02020603050405020304" pitchFamily="18" charset="0"/>
              </a:rPr>
              <a:t>4</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800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4</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05</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00</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dirty="0">
                <a:effectLst/>
                <a:latin typeface="Cambria" panose="02040503050406030204" pitchFamily="18" charset="0"/>
                <a:ea typeface="Calibri" panose="020F0502020204030204" pitchFamily="34" charset="0"/>
                <a:cs typeface="Times New Roman" panose="02020603050405020304" pitchFamily="18" charset="0"/>
              </a:rPr>
              <a:t>1N</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a:t>
            </a:r>
            <a:r>
              <a:rPr lang="en-IN" sz="1400" b="1"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spc="10" dirty="0">
                <a:effectLst/>
                <a:latin typeface="Cambria" panose="02040503050406030204" pitchFamily="18" charset="0"/>
                <a:ea typeface="Calibri" panose="020F0502020204030204" pitchFamily="34" charset="0"/>
                <a:cs typeface="Times New Roman" panose="02020603050405020304" pitchFamily="18" charset="0"/>
              </a:rPr>
              <a:t>0</a:t>
            </a:r>
            <a:r>
              <a:rPr lang="en-IN" sz="1400" b="1" dirty="0">
                <a:effectLst/>
                <a:latin typeface="Cambria" panose="02040503050406030204" pitchFamily="18" charset="0"/>
                <a:ea typeface="Calibri" panose="020F0502020204030204" pitchFamily="34" charset="0"/>
                <a:cs typeface="Times New Roman" panose="02020603050405020304" pitchFamily="18" charset="0"/>
              </a:rPr>
              <a:t>78</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1</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999</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498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C73EBBF-0DE0-E43C-3975-4BAA420607C3}"/>
              </a:ext>
            </a:extLst>
          </p:cNvPr>
          <p:cNvSpPr txBox="1"/>
          <p:nvPr/>
        </p:nvSpPr>
        <p:spPr>
          <a:xfrm>
            <a:off x="381000" y="1027156"/>
            <a:ext cx="8382000" cy="4388189"/>
          </a:xfrm>
          <a:prstGeom prst="rect">
            <a:avLst/>
          </a:prstGeom>
          <a:noFill/>
        </p:spPr>
        <p:txBody>
          <a:bodyPr wrap="square">
            <a:spAutoFit/>
          </a:bodyPr>
          <a:lstStyle/>
          <a:p>
            <a:pPr marL="215900" marR="101600" algn="just">
              <a:lnSpc>
                <a:spcPct val="150000"/>
              </a:lnSpc>
              <a:spcBef>
                <a:spcPts val="520"/>
              </a:spcBef>
              <a:spcAft>
                <a:spcPts val="0"/>
              </a:spcAft>
            </a:pPr>
            <a:r>
              <a:rPr lang="en-US" sz="1800" dirty="0">
                <a:effectLst/>
                <a:latin typeface="Cambria" panose="02040503050406030204" pitchFamily="18" charset="0"/>
                <a:ea typeface="Times New Roman" panose="02020603050405020304" pitchFamily="18" charset="0"/>
              </a:rPr>
              <a:t>The map  function  merely extracts  the year and the air temperature (indicated in bold text), and emits them as its output (the temperature  values  have  been interpreted as</a:t>
            </a:r>
            <a:r>
              <a:rPr lang="en-US" sz="1800" spc="10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integers):</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Bef>
                <a:spcPts val="495"/>
              </a:spcBef>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(1950, 0)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(1950, 22)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(1950,</a:t>
            </a:r>
            <a:r>
              <a:rPr lang="en-IN" sz="1800" spc="50" dirty="0">
                <a:effectLst/>
                <a:latin typeface="Cambria" panose="02040503050406030204" pitchFamily="18" charset="0"/>
                <a:ea typeface="Calibri" panose="020F0502020204030204" pitchFamily="34" charset="0"/>
                <a:cs typeface="Times New Roman" panose="02020603050405020304" pitchFamily="18" charset="0"/>
              </a:rPr>
              <a:t> </a:t>
            </a:r>
            <a:r>
              <a:rPr lang="en-IN" sz="1800" dirty="0">
                <a:effectLst/>
                <a:latin typeface="Cambria" panose="02040503050406030204" pitchFamily="18" charset="0"/>
                <a:ea typeface="Calibri" panose="020F0502020204030204" pitchFamily="34" charset="0"/>
                <a:cs typeface="Times New Roman" panose="02020603050405020304" pitchFamily="18" charset="0"/>
              </a:rPr>
              <a:t>−11)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(1949,</a:t>
            </a:r>
            <a:r>
              <a:rPr lang="en-IN" sz="1800" spc="75" dirty="0">
                <a:effectLst/>
                <a:latin typeface="Cambria" panose="02040503050406030204" pitchFamily="18" charset="0"/>
                <a:ea typeface="Calibri" panose="020F0502020204030204" pitchFamily="34" charset="0"/>
                <a:cs typeface="Times New Roman" panose="02020603050405020304" pitchFamily="18" charset="0"/>
              </a:rPr>
              <a:t> </a:t>
            </a:r>
            <a:r>
              <a:rPr lang="en-IN" sz="1800" dirty="0">
                <a:effectLst/>
                <a:latin typeface="Cambria" panose="02040503050406030204" pitchFamily="18" charset="0"/>
                <a:ea typeface="Calibri" panose="020F0502020204030204" pitchFamily="34" charset="0"/>
                <a:cs typeface="Times New Roman" panose="02020603050405020304" pitchFamily="18" charset="0"/>
              </a:rPr>
              <a:t>111)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5"/>
              </a:spcBef>
            </a:pPr>
            <a:r>
              <a:rPr lang="en-US" sz="1800" dirty="0">
                <a:effectLst/>
                <a:latin typeface="Cambria" panose="020405030504060302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p>
            <a:pPr marL="444500">
              <a:lnSpc>
                <a:spcPct val="107000"/>
              </a:lnSpc>
              <a:spcAft>
                <a:spcPts val="800"/>
              </a:spcAft>
            </a:pPr>
            <a:r>
              <a:rPr lang="en-IN" sz="1800" dirty="0">
                <a:effectLst/>
                <a:latin typeface="Cambria" panose="02040503050406030204" pitchFamily="18" charset="0"/>
                <a:ea typeface="Calibri" panose="020F0502020204030204" pitchFamily="34" charset="0"/>
                <a:cs typeface="Times New Roman" panose="02020603050405020304" pitchFamily="18" charset="0"/>
              </a:rPr>
              <a:t>(1949, 78)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27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471ED64-7BB0-787C-8BE5-4F3C35A68119}"/>
              </a:ext>
            </a:extLst>
          </p:cNvPr>
          <p:cNvSpPr txBox="1"/>
          <p:nvPr/>
        </p:nvSpPr>
        <p:spPr>
          <a:xfrm>
            <a:off x="381000" y="1003785"/>
            <a:ext cx="8382000" cy="5435912"/>
          </a:xfrm>
          <a:prstGeom prst="rect">
            <a:avLst/>
          </a:prstGeom>
          <a:noFill/>
        </p:spPr>
        <p:txBody>
          <a:bodyPr wrap="square">
            <a:spAutoFit/>
          </a:bodyPr>
          <a:lstStyle/>
          <a:p>
            <a:pPr marL="447675" marR="101600" lvl="1" indent="-355600">
              <a:lnSpc>
                <a:spcPct val="146000"/>
              </a:lnSpc>
              <a:spcBef>
                <a:spcPts val="630"/>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The output from the map function is processed by the MapReduce framework before being sent to the  reduce  function. This processing sorts and groups the key-value pairs by</a:t>
            </a:r>
            <a:r>
              <a:rPr lang="en-IN" sz="1400" spc="-100"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key.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7675" lvl="1" indent="-355600">
              <a:lnSpc>
                <a:spcPct val="107000"/>
              </a:lnSpc>
              <a:spcBef>
                <a:spcPts val="35"/>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So, in our example, our reduce function sees the following</a:t>
            </a:r>
            <a:r>
              <a:rPr lang="en-IN" sz="1400" spc="60"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input: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lnSpc>
                <a:spcPct val="107000"/>
              </a:lnSpc>
              <a:spcBef>
                <a:spcPts val="1045"/>
              </a:spcBef>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(1949, [111, 78])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spcBef>
                <a:spcPts val="45"/>
              </a:spcBef>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549275" lvl="2">
              <a:lnSpc>
                <a:spcPct val="107000"/>
              </a:lnSpc>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(1950, [0, 22, −11])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92075">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447675" marR="102870" lvl="1" indent="-355600">
              <a:lnSpc>
                <a:spcPct val="146000"/>
              </a:lnSpc>
              <a:spcBef>
                <a:spcPts val="630"/>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Each year appears with a list of all its air temperature readings. All the reduce function has to do now  is iterate through </a:t>
            </a:r>
            <a:r>
              <a:rPr lang="en-IN" sz="1400" spc="15" dirty="0">
                <a:effectLst/>
                <a:latin typeface="Cambria" panose="02040503050406030204" pitchFamily="18" charset="0"/>
                <a:ea typeface="Calibri" panose="020F0502020204030204" pitchFamily="34" charset="0"/>
                <a:cs typeface="Times New Roman" panose="02020603050405020304" pitchFamily="18" charset="0"/>
              </a:rPr>
              <a:t>the </a:t>
            </a:r>
            <a:r>
              <a:rPr lang="en-IN" sz="1400" dirty="0">
                <a:effectLst/>
                <a:latin typeface="Cambria" panose="02040503050406030204" pitchFamily="18" charset="0"/>
                <a:ea typeface="Calibri" panose="020F0502020204030204" pitchFamily="34" charset="0"/>
                <a:cs typeface="Times New Roman" panose="02020603050405020304" pitchFamily="18" charset="0"/>
              </a:rPr>
              <a:t>list and pick up the maximum</a:t>
            </a:r>
            <a:r>
              <a:rPr lang="en-IN" sz="1400" spc="-150" dirty="0">
                <a:effectLst/>
                <a:latin typeface="Cambria" panose="02040503050406030204" pitchFamily="18" charset="0"/>
                <a:ea typeface="Calibri" panose="020F0502020204030204" pitchFamily="34" charset="0"/>
                <a:cs typeface="Times New Roman" panose="02020603050405020304" pitchFamily="18" charset="0"/>
              </a:rPr>
              <a:t> </a:t>
            </a:r>
            <a:r>
              <a:rPr lang="en-IN" sz="1400" spc="30" dirty="0">
                <a:effectLst/>
                <a:latin typeface="Cambria" panose="02040503050406030204" pitchFamily="18" charset="0"/>
                <a:ea typeface="Calibri" panose="020F0502020204030204" pitchFamily="34" charset="0"/>
                <a:cs typeface="Times New Roman" panose="02020603050405020304" pitchFamily="18" charset="0"/>
              </a:rPr>
              <a:t>reading: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lnSpc>
                <a:spcPct val="107000"/>
              </a:lnSpc>
              <a:spcBef>
                <a:spcPts val="520"/>
              </a:spcBef>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(1949,</a:t>
            </a:r>
            <a:r>
              <a:rPr lang="en-IN" sz="1400" spc="7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111)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549275" lvl="2">
              <a:spcBef>
                <a:spcPts val="35"/>
              </a:spcBef>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549275" lvl="2">
              <a:lnSpc>
                <a:spcPct val="107000"/>
              </a:lnSpc>
              <a:spcAft>
                <a:spcPts val="800"/>
              </a:spcAft>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(1</a:t>
            </a:r>
            <a:r>
              <a:rPr lang="en-IN" sz="1400" spc="10" dirty="0">
                <a:effectLst/>
                <a:latin typeface="Cambria" panose="02040503050406030204" pitchFamily="18" charset="0"/>
                <a:ea typeface="Calibri" panose="020F0502020204030204" pitchFamily="34" charset="0"/>
                <a:cs typeface="Times New Roman" panose="02020603050405020304" pitchFamily="18" charset="0"/>
              </a:rPr>
              <a:t>9</a:t>
            </a:r>
            <a:r>
              <a:rPr lang="en-IN" sz="1400" dirty="0">
                <a:effectLst/>
                <a:latin typeface="Cambria" panose="02040503050406030204" pitchFamily="18" charset="0"/>
                <a:ea typeface="Calibri" panose="020F0502020204030204" pitchFamily="34" charset="0"/>
                <a:cs typeface="Times New Roman" panose="02020603050405020304" pitchFamily="18" charset="0"/>
              </a:rPr>
              <a:t>50, </a:t>
            </a:r>
            <a:r>
              <a:rPr lang="en-IN" sz="1400" spc="-3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22)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92075">
              <a:tabLst>
                <a:tab pos="447675" algn="l"/>
              </a:tabLst>
            </a:pPr>
            <a:r>
              <a:rPr lang="en-US" sz="1400" dirty="0">
                <a:effectLst/>
                <a:latin typeface="Cambria" panose="02040503050406030204" pitchFamily="18"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447675" lvl="1" indent="-355600">
              <a:lnSpc>
                <a:spcPct val="107000"/>
              </a:lnSpc>
              <a:spcBef>
                <a:spcPts val="640"/>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This is the final output: the maximum </a:t>
            </a:r>
            <a:r>
              <a:rPr lang="en-IN" sz="1400" spc="25" dirty="0">
                <a:effectLst/>
                <a:latin typeface="Cambria" panose="02040503050406030204" pitchFamily="18" charset="0"/>
                <a:ea typeface="Calibri" panose="020F0502020204030204" pitchFamily="34" charset="0"/>
                <a:cs typeface="Times New Roman" panose="02020603050405020304" pitchFamily="18" charset="0"/>
              </a:rPr>
              <a:t>global </a:t>
            </a:r>
            <a:r>
              <a:rPr lang="en-IN" sz="1400" dirty="0">
                <a:effectLst/>
                <a:latin typeface="Cambria" panose="02040503050406030204" pitchFamily="18" charset="0"/>
                <a:ea typeface="Calibri" panose="020F0502020204030204" pitchFamily="34" charset="0"/>
                <a:cs typeface="Times New Roman" panose="02020603050405020304" pitchFamily="18" charset="0"/>
              </a:rPr>
              <a:t>temperature recorded in each</a:t>
            </a:r>
            <a:r>
              <a:rPr lang="en-IN" sz="1400" spc="-5"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year.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47675" marR="139700" lvl="1" indent="-355600">
              <a:lnSpc>
                <a:spcPct val="146000"/>
              </a:lnSpc>
              <a:spcBef>
                <a:spcPts val="565"/>
              </a:spcBef>
              <a:spcAft>
                <a:spcPts val="800"/>
              </a:spcAft>
              <a:buFont typeface="Wingdings" panose="05000000000000000000" pitchFamily="2" charset="2"/>
              <a:buChar char="v"/>
              <a:tabLst>
                <a:tab pos="447675" algn="l"/>
              </a:tabLst>
            </a:pPr>
            <a:r>
              <a:rPr lang="en-IN" sz="1400" dirty="0">
                <a:effectLst/>
                <a:latin typeface="Cambria" panose="02040503050406030204" pitchFamily="18" charset="0"/>
                <a:ea typeface="Calibri" panose="020F0502020204030204" pitchFamily="34" charset="0"/>
                <a:cs typeface="Times New Roman" panose="02020603050405020304" pitchFamily="18" charset="0"/>
              </a:rPr>
              <a:t>The whole data flow is illustrated in </a:t>
            </a:r>
            <a:r>
              <a:rPr lang="en-IN" sz="14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Figure 2-1</a:t>
            </a:r>
            <a:r>
              <a:rPr lang="en-IN" sz="1400" dirty="0">
                <a:effectLst/>
                <a:latin typeface="Cambria" panose="02040503050406030204" pitchFamily="18" charset="0"/>
                <a:ea typeface="Calibri" panose="020F0502020204030204" pitchFamily="34" charset="0"/>
                <a:cs typeface="Times New Roman" panose="02020603050405020304" pitchFamily="18" charset="0"/>
              </a:rPr>
              <a:t>. At the bottom of the diagram is a Unix pipeline, which mimics the whole MapReduce flow</a:t>
            </a:r>
            <a:r>
              <a:rPr lang="en-IN" sz="1400" spc="-70" dirty="0">
                <a:effectLst/>
                <a:latin typeface="Cambria" panose="02040503050406030204" pitchFamily="18" charset="0"/>
                <a:ea typeface="Calibri" panose="020F0502020204030204" pitchFamily="34" charset="0"/>
                <a:cs typeface="Times New Roman" panose="02020603050405020304" pitchFamily="18" charset="0"/>
              </a:rPr>
              <a:t> </a:t>
            </a:r>
            <a:r>
              <a:rPr lang="en-IN" sz="1400" dirty="0">
                <a:effectLst/>
                <a:latin typeface="Cambria" panose="020405030504060302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16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pic>
        <p:nvPicPr>
          <p:cNvPr id="2" name="image5.jpeg">
            <a:extLst>
              <a:ext uri="{FF2B5EF4-FFF2-40B4-BE49-F238E27FC236}">
                <a16:creationId xmlns:a16="http://schemas.microsoft.com/office/drawing/2014/main" id="{7FA18366-CA82-13DF-B519-B84CBDBBCDB3}"/>
              </a:ext>
            </a:extLst>
          </p:cNvPr>
          <p:cNvPicPr>
            <a:picLocks noChangeAspect="1"/>
          </p:cNvPicPr>
          <p:nvPr/>
        </p:nvPicPr>
        <p:blipFill>
          <a:blip r:embed="rId2" cstate="print"/>
          <a:stretch>
            <a:fillRect/>
          </a:stretch>
        </p:blipFill>
        <p:spPr>
          <a:xfrm>
            <a:off x="457200" y="2209800"/>
            <a:ext cx="8153400" cy="2743200"/>
          </a:xfrm>
          <a:prstGeom prst="rect">
            <a:avLst/>
          </a:prstGeom>
        </p:spPr>
      </p:pic>
    </p:spTree>
    <p:extLst>
      <p:ext uri="{BB962C8B-B14F-4D97-AF65-F5344CB8AC3E}">
        <p14:creationId xmlns:p14="http://schemas.microsoft.com/office/powerpoint/2010/main" val="16661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EDFEF88-A9A6-3C8B-7990-B17298C16432}"/>
              </a:ext>
            </a:extLst>
          </p:cNvPr>
          <p:cNvPicPr>
            <a:picLocks noChangeAspect="1"/>
          </p:cNvPicPr>
          <p:nvPr/>
        </p:nvPicPr>
        <p:blipFill>
          <a:blip r:embed="rId2"/>
          <a:stretch>
            <a:fillRect/>
          </a:stretch>
        </p:blipFill>
        <p:spPr>
          <a:xfrm>
            <a:off x="457200" y="1312029"/>
            <a:ext cx="8305800" cy="4233941"/>
          </a:xfrm>
          <a:prstGeom prst="rect">
            <a:avLst/>
          </a:prstGeom>
        </p:spPr>
      </p:pic>
    </p:spTree>
    <p:extLst>
      <p:ext uri="{BB962C8B-B14F-4D97-AF65-F5344CB8AC3E}">
        <p14:creationId xmlns:p14="http://schemas.microsoft.com/office/powerpoint/2010/main" val="2077560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381000" y="304800"/>
            <a:ext cx="8382000" cy="369332"/>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800" b="1" u="sng" dirty="0">
                <a:solidFill>
                  <a:srgbClr val="000000"/>
                </a:solidFill>
                <a:effectLst/>
                <a:latin typeface="Cambria" panose="02040503050406030204" pitchFamily="18" charset="0"/>
                <a:ea typeface="Times New Roman" panose="02020603050405020304" pitchFamily="18" charset="0"/>
              </a:rPr>
              <a:t>5)  Analyzing the Data with Hadoop</a:t>
            </a:r>
            <a:r>
              <a:rPr lang="en-US" sz="1800" b="1"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244914BE-4618-2A0D-D04D-2DD006861A64}"/>
              </a:ext>
            </a:extLst>
          </p:cNvPr>
          <p:cNvSpPr txBox="1"/>
          <p:nvPr/>
        </p:nvSpPr>
        <p:spPr>
          <a:xfrm>
            <a:off x="381000" y="990600"/>
            <a:ext cx="8382000" cy="4278094"/>
          </a:xfrm>
          <a:prstGeom prst="rect">
            <a:avLst/>
          </a:prstGeom>
          <a:noFill/>
        </p:spPr>
        <p:txBody>
          <a:bodyPr wrap="square">
            <a:spAutoFit/>
          </a:bodyPr>
          <a:lstStyle/>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org.apache.hadoop.conf.Configuration</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org.apache.hadoop.fs.Path</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org.apache.hadoop.io.IntWritable</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org.apache.hadoop.io.LongWritable</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org.apache.hadoop.io.Text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org.apache.hadoop.mapreduce.Job</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org.apache.hadoop.mapreduce.Mapper</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org.apache.hadoop.mapreduce.Reducer</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org.apache.hadoop.mapreduce.Reducer.Context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org.apache.hadoop.mapreduce.lib.input.FileInputFormat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org.apache.hadoop.mapreduce.lib.input.TextInputFormat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org.apache.hadoop.mapreduce.lib.output.FileOutputFormat</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org.apache.hadoop.mapreduce.lib.output.TextOutputFormat</a:t>
            </a:r>
            <a:r>
              <a:rPr lang="en-IN" sz="1600" dirty="0">
                <a:latin typeface="Cambria" panose="02040503050406030204" pitchFamily="18" charset="0"/>
                <a:ea typeface="Cambria" panose="02040503050406030204" pitchFamily="18" charset="0"/>
              </a:rPr>
              <a:t>;</a:t>
            </a:r>
          </a:p>
          <a:p>
            <a:endParaRPr lang="en-IN" sz="1600" dirty="0">
              <a:latin typeface="Cambria" panose="02040503050406030204" pitchFamily="18" charset="0"/>
              <a:ea typeface="Cambria" panose="02040503050406030204" pitchFamily="18" charset="0"/>
            </a:endParaRP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java.io.IOException</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java.util.Map</a:t>
            </a:r>
            <a:r>
              <a:rPr lang="en-IN" sz="1600" dirty="0">
                <a:latin typeface="Cambria" panose="02040503050406030204" pitchFamily="18" charset="0"/>
                <a:ea typeface="Cambria" panose="02040503050406030204" pitchFamily="18" charset="0"/>
              </a:rPr>
              <a:t>;</a:t>
            </a:r>
          </a:p>
          <a:p>
            <a:r>
              <a:rPr lang="en-IN" sz="1600" dirty="0">
                <a:latin typeface="Cambria" panose="02040503050406030204" pitchFamily="18" charset="0"/>
                <a:ea typeface="Cambria" panose="02040503050406030204" pitchFamily="18" charset="0"/>
              </a:rPr>
              <a:t>import </a:t>
            </a:r>
            <a:r>
              <a:rPr lang="en-IN" sz="1600" dirty="0" err="1">
                <a:latin typeface="Cambria" panose="02040503050406030204" pitchFamily="18" charset="0"/>
                <a:ea typeface="Cambria" panose="02040503050406030204" pitchFamily="18" charset="0"/>
              </a:rPr>
              <a:t>java.util.StringTokenizer</a:t>
            </a:r>
            <a:r>
              <a:rPr lang="en-IN" sz="1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20657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274320" y="243304"/>
            <a:ext cx="8382000" cy="276999"/>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200" b="1" u="sng" dirty="0">
                <a:solidFill>
                  <a:srgbClr val="000000"/>
                </a:solidFill>
                <a:effectLst/>
                <a:latin typeface="Cambria" panose="02040503050406030204" pitchFamily="18" charset="0"/>
                <a:ea typeface="Cambria" panose="02040503050406030204" pitchFamily="18" charset="0"/>
              </a:rPr>
              <a:t>5)  Analyzing the Data with Hadoop</a:t>
            </a:r>
            <a:r>
              <a:rPr lang="en-US" sz="1200" b="1" dirty="0">
                <a:effectLst/>
                <a:latin typeface="Cambria" panose="02040503050406030204" pitchFamily="18" charset="0"/>
                <a:ea typeface="Cambria" panose="02040503050406030204" pitchFamily="18" charset="0"/>
              </a:rPr>
              <a:t> </a:t>
            </a:r>
            <a:endParaRPr lang="en-IN" sz="1200" dirty="0">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B6E0FA0-42F5-C549-92F4-9B05F0E67246}"/>
              </a:ext>
            </a:extLst>
          </p:cNvPr>
          <p:cNvSpPr txBox="1"/>
          <p:nvPr/>
        </p:nvSpPr>
        <p:spPr>
          <a:xfrm>
            <a:off x="198120" y="838200"/>
            <a:ext cx="8534400" cy="4616648"/>
          </a:xfrm>
          <a:prstGeom prst="rect">
            <a:avLst/>
          </a:prstGeom>
          <a:noFill/>
        </p:spPr>
        <p:txBody>
          <a:bodyPr wrap="square">
            <a:spAutoFit/>
          </a:bodyPr>
          <a:lstStyle/>
          <a:p>
            <a:r>
              <a:rPr lang="en-IN" sz="1400" dirty="0">
                <a:latin typeface="Cambria" panose="02040503050406030204" pitchFamily="18" charset="0"/>
                <a:ea typeface="Cambria" panose="02040503050406030204" pitchFamily="18" charset="0"/>
              </a:rPr>
              <a:t>public class </a:t>
            </a:r>
            <a:r>
              <a:rPr lang="en-IN" sz="1400" dirty="0" err="1">
                <a:latin typeface="Cambria" panose="02040503050406030204" pitchFamily="18" charset="0"/>
                <a:ea typeface="Cambria" panose="02040503050406030204" pitchFamily="18" charset="0"/>
              </a:rPr>
              <a:t>WeatherData</a:t>
            </a:r>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public static class </a:t>
            </a:r>
            <a:r>
              <a:rPr lang="en-IN" sz="1400" dirty="0" err="1">
                <a:latin typeface="Cambria" panose="02040503050406030204" pitchFamily="18" charset="0"/>
                <a:ea typeface="Cambria" panose="02040503050406030204" pitchFamily="18" charset="0"/>
              </a:rPr>
              <a:t>WDMapper</a:t>
            </a:r>
            <a:r>
              <a:rPr lang="en-IN" sz="1400" dirty="0">
                <a:latin typeface="Cambria" panose="02040503050406030204" pitchFamily="18" charset="0"/>
                <a:ea typeface="Cambria" panose="02040503050406030204" pitchFamily="18" charset="0"/>
              </a:rPr>
              <a:t> extends Mapper&lt;</a:t>
            </a:r>
            <a:r>
              <a:rPr lang="en-IN" sz="1400" dirty="0" err="1">
                <a:latin typeface="Cambria" panose="02040503050406030204" pitchFamily="18" charset="0"/>
                <a:ea typeface="Cambria" panose="02040503050406030204" pitchFamily="18" charset="0"/>
              </a:rPr>
              <a:t>LongWritable,Text,Text,IntWritable</a:t>
            </a:r>
            <a:r>
              <a:rPr lang="en-IN" sz="1400" dirty="0">
                <a:latin typeface="Cambria" panose="02040503050406030204" pitchFamily="18" charset="0"/>
                <a:ea typeface="Cambria" panose="02040503050406030204" pitchFamily="18" charset="0"/>
              </a:rPr>
              <a:t>&gt; </a:t>
            </a:r>
          </a:p>
          <a:p>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private static final int MISSING = 9999;</a:t>
            </a:r>
          </a:p>
          <a:p>
            <a:r>
              <a:rPr lang="en-IN" sz="1400" dirty="0">
                <a:latin typeface="Cambria" panose="02040503050406030204" pitchFamily="18" charset="0"/>
                <a:ea typeface="Cambria" panose="02040503050406030204" pitchFamily="18" charset="0"/>
              </a:rPr>
              <a:t>		public void map(</a:t>
            </a:r>
            <a:r>
              <a:rPr lang="en-IN" sz="1400" dirty="0" err="1">
                <a:latin typeface="Cambria" panose="02040503050406030204" pitchFamily="18" charset="0"/>
                <a:ea typeface="Cambria" panose="02040503050406030204" pitchFamily="18" charset="0"/>
              </a:rPr>
              <a:t>LongWritable</a:t>
            </a:r>
            <a:r>
              <a:rPr lang="en-IN" sz="1400" dirty="0">
                <a:latin typeface="Cambria" panose="02040503050406030204" pitchFamily="18" charset="0"/>
                <a:ea typeface="Cambria" panose="02040503050406030204" pitchFamily="18" charset="0"/>
              </a:rPr>
              <a:t> key, Text value, Context context)</a:t>
            </a:r>
          </a:p>
          <a:p>
            <a:r>
              <a:rPr lang="en-IN" sz="1400" dirty="0">
                <a:latin typeface="Cambria" panose="02040503050406030204" pitchFamily="18" charset="0"/>
                <a:ea typeface="Cambria" panose="02040503050406030204" pitchFamily="18" charset="0"/>
              </a:rPr>
              <a:t>		throws </a:t>
            </a:r>
            <a:r>
              <a:rPr lang="en-IN" sz="1400" dirty="0" err="1">
                <a:latin typeface="Cambria" panose="02040503050406030204" pitchFamily="18" charset="0"/>
                <a:ea typeface="Cambria" panose="02040503050406030204" pitchFamily="18" charset="0"/>
              </a:rPr>
              <a:t>IOException</a:t>
            </a:r>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InterruptedException</a:t>
            </a:r>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String line = </a:t>
            </a:r>
            <a:r>
              <a:rPr lang="en-IN" sz="1400" dirty="0" err="1">
                <a:latin typeface="Cambria" panose="02040503050406030204" pitchFamily="18" charset="0"/>
                <a:ea typeface="Cambria" panose="02040503050406030204" pitchFamily="18" charset="0"/>
              </a:rPr>
              <a:t>value.toString</a:t>
            </a:r>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String year= </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(15,19);</a:t>
            </a:r>
          </a:p>
          <a:p>
            <a:r>
              <a:rPr lang="en-IN" sz="1400" dirty="0">
                <a:latin typeface="Cambria" panose="02040503050406030204" pitchFamily="18" charset="0"/>
                <a:ea typeface="Cambria" panose="02040503050406030204" pitchFamily="18" charset="0"/>
              </a:rPr>
              <a:t>			int </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if(</a:t>
            </a:r>
            <a:r>
              <a:rPr lang="en-IN" sz="1400" dirty="0" err="1">
                <a:latin typeface="Cambria" panose="02040503050406030204" pitchFamily="18" charset="0"/>
                <a:ea typeface="Cambria" panose="02040503050406030204" pitchFamily="18" charset="0"/>
              </a:rPr>
              <a:t>line.charAt</a:t>
            </a:r>
            <a:r>
              <a:rPr lang="en-IN" sz="1400" dirty="0">
                <a:latin typeface="Cambria" panose="02040503050406030204" pitchFamily="18" charset="0"/>
                <a:ea typeface="Cambria" panose="02040503050406030204" pitchFamily="18" charset="0"/>
              </a:rPr>
              <a:t>(87) == '+')</a:t>
            </a:r>
          </a:p>
          <a:p>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 = </a:t>
            </a:r>
            <a:r>
              <a:rPr lang="en-IN" sz="1400" dirty="0" err="1">
                <a:latin typeface="Cambria" panose="02040503050406030204" pitchFamily="18" charset="0"/>
                <a:ea typeface="Cambria" panose="02040503050406030204" pitchFamily="18" charset="0"/>
              </a:rPr>
              <a:t>Integer.parseInt</a:t>
            </a:r>
            <a:r>
              <a:rPr lang="en-IN" sz="1400" dirty="0">
                <a:latin typeface="Cambria" panose="02040503050406030204" pitchFamily="18" charset="0"/>
                <a:ea typeface="Cambria" panose="02040503050406030204" pitchFamily="18" charset="0"/>
              </a:rPr>
              <a:t>(</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(88,92));</a:t>
            </a:r>
          </a:p>
          <a:p>
            <a:r>
              <a:rPr lang="en-IN" sz="1400" dirty="0">
                <a:latin typeface="Cambria" panose="02040503050406030204" pitchFamily="18" charset="0"/>
                <a:ea typeface="Cambria" panose="02040503050406030204" pitchFamily="18" charset="0"/>
              </a:rPr>
              <a:t>			else</a:t>
            </a:r>
          </a:p>
          <a:p>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 = </a:t>
            </a:r>
            <a:r>
              <a:rPr lang="en-IN" sz="1400" dirty="0" err="1">
                <a:latin typeface="Cambria" panose="02040503050406030204" pitchFamily="18" charset="0"/>
                <a:ea typeface="Cambria" panose="02040503050406030204" pitchFamily="18" charset="0"/>
              </a:rPr>
              <a:t>Integer.parseInt</a:t>
            </a:r>
            <a:r>
              <a:rPr lang="en-IN" sz="1400" dirty="0">
                <a:latin typeface="Cambria" panose="02040503050406030204" pitchFamily="18" charset="0"/>
                <a:ea typeface="Cambria" panose="02040503050406030204" pitchFamily="18" charset="0"/>
              </a:rPr>
              <a:t>(</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(87,92));</a:t>
            </a:r>
          </a:p>
          <a:p>
            <a:r>
              <a:rPr lang="en-IN" sz="1400" dirty="0">
                <a:latin typeface="Cambria" panose="02040503050406030204" pitchFamily="18" charset="0"/>
                <a:ea typeface="Cambria" panose="02040503050406030204" pitchFamily="18" charset="0"/>
              </a:rPr>
              <a:t>			String quality = </a:t>
            </a:r>
            <a:r>
              <a:rPr lang="en-IN" sz="1400" dirty="0" err="1">
                <a:latin typeface="Cambria" panose="02040503050406030204" pitchFamily="18" charset="0"/>
                <a:ea typeface="Cambria" panose="02040503050406030204" pitchFamily="18" charset="0"/>
              </a:rPr>
              <a:t>line.substring</a:t>
            </a:r>
            <a:r>
              <a:rPr lang="en-IN" sz="1400" dirty="0">
                <a:latin typeface="Cambria" panose="02040503050406030204" pitchFamily="18" charset="0"/>
                <a:ea typeface="Cambria" panose="02040503050406030204" pitchFamily="18" charset="0"/>
              </a:rPr>
              <a:t>(92,93);</a:t>
            </a:r>
          </a:p>
          <a:p>
            <a:r>
              <a:rPr lang="en-IN" sz="1400" dirty="0">
                <a:latin typeface="Cambria" panose="02040503050406030204" pitchFamily="18" charset="0"/>
                <a:ea typeface="Cambria" panose="02040503050406030204" pitchFamily="18" charset="0"/>
              </a:rPr>
              <a:t>			if(</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 != MISSING &amp;&amp; </a:t>
            </a:r>
            <a:r>
              <a:rPr lang="en-IN" sz="1400" dirty="0" err="1">
                <a:latin typeface="Cambria" panose="02040503050406030204" pitchFamily="18" charset="0"/>
                <a:ea typeface="Cambria" panose="02040503050406030204" pitchFamily="18" charset="0"/>
              </a:rPr>
              <a:t>quality.matches</a:t>
            </a:r>
            <a:r>
              <a:rPr lang="en-IN" sz="1400" dirty="0">
                <a:latin typeface="Cambria" panose="02040503050406030204" pitchFamily="18" charset="0"/>
                <a:ea typeface="Cambria" panose="02040503050406030204" pitchFamily="18" charset="0"/>
              </a:rPr>
              <a:t>("[01459]"))</a:t>
            </a:r>
          </a:p>
          <a:p>
            <a:r>
              <a:rPr lang="en-IN" sz="1400" dirty="0">
                <a:latin typeface="Cambria" panose="02040503050406030204" pitchFamily="18" charset="0"/>
                <a:ea typeface="Cambria" panose="02040503050406030204" pitchFamily="18" charset="0"/>
              </a:rPr>
              <a:t>				</a:t>
            </a:r>
            <a:r>
              <a:rPr lang="en-IN" sz="1400" dirty="0" err="1">
                <a:latin typeface="Cambria" panose="02040503050406030204" pitchFamily="18" charset="0"/>
                <a:ea typeface="Cambria" panose="02040503050406030204" pitchFamily="18" charset="0"/>
              </a:rPr>
              <a:t>context.write</a:t>
            </a:r>
            <a:r>
              <a:rPr lang="en-IN" sz="1400" dirty="0">
                <a:latin typeface="Cambria" panose="02040503050406030204" pitchFamily="18" charset="0"/>
                <a:ea typeface="Cambria" panose="02040503050406030204" pitchFamily="18" charset="0"/>
              </a:rPr>
              <a:t>(new Text(year),new 							</a:t>
            </a:r>
            <a:r>
              <a:rPr lang="en-IN" sz="1400" dirty="0" err="1">
                <a:latin typeface="Cambria" panose="02040503050406030204" pitchFamily="18" charset="0"/>
                <a:ea typeface="Cambria" panose="02040503050406030204" pitchFamily="18" charset="0"/>
              </a:rPr>
              <a:t>IntWritable</a:t>
            </a:r>
            <a:r>
              <a:rPr lang="en-IN" sz="1400" dirty="0">
                <a:latin typeface="Cambria" panose="02040503050406030204" pitchFamily="18" charset="0"/>
                <a:ea typeface="Cambria" panose="02040503050406030204" pitchFamily="18" charset="0"/>
              </a:rPr>
              <a:t>(</a:t>
            </a:r>
            <a:r>
              <a:rPr lang="en-IN" sz="1400" dirty="0" err="1">
                <a:latin typeface="Cambria" panose="02040503050406030204" pitchFamily="18" charset="0"/>
                <a:ea typeface="Cambria" panose="02040503050406030204" pitchFamily="18" charset="0"/>
              </a:rPr>
              <a:t>airTemperature</a:t>
            </a:r>
            <a:r>
              <a:rPr lang="en-IN" sz="1400" dirty="0">
                <a:latin typeface="Cambria" panose="02040503050406030204" pitchFamily="18" charset="0"/>
                <a:ea typeface="Cambria" panose="02040503050406030204" pitchFamily="18" charset="0"/>
              </a:rPr>
              <a:t>));</a:t>
            </a:r>
          </a:p>
          <a:p>
            <a:r>
              <a:rPr lang="en-IN" sz="1400" dirty="0">
                <a:latin typeface="Cambria" panose="02040503050406030204" pitchFamily="18" charset="0"/>
                <a:ea typeface="Cambria" panose="02040503050406030204" pitchFamily="18" charset="0"/>
              </a:rPr>
              <a:t>		}</a:t>
            </a:r>
          </a:p>
          <a:p>
            <a:r>
              <a:rPr lang="en-IN" sz="1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29006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3C8F9-93FE-CA9B-C737-E65794BEA777}"/>
              </a:ext>
            </a:extLst>
          </p:cNvPr>
          <p:cNvSpPr txBox="1"/>
          <p:nvPr/>
        </p:nvSpPr>
        <p:spPr>
          <a:xfrm>
            <a:off x="274320" y="243304"/>
            <a:ext cx="8382000" cy="276999"/>
          </a:xfrm>
          <a:prstGeom prst="rect">
            <a:avLst/>
          </a:prstGeom>
          <a:solidFill>
            <a:schemeClr val="accent3">
              <a:lumMod val="40000"/>
              <a:lumOff val="60000"/>
            </a:schemeClr>
          </a:solidFill>
          <a:ln w="38100">
            <a:solidFill>
              <a:schemeClr val="tx1"/>
            </a:solidFill>
          </a:ln>
        </p:spPr>
        <p:txBody>
          <a:bodyPr wrap="square" rtlCol="0">
            <a:spAutoFit/>
          </a:bodyPr>
          <a:lstStyle/>
          <a:p>
            <a:pPr marL="139700" algn="ctr">
              <a:spcBef>
                <a:spcPts val="600"/>
              </a:spcBef>
            </a:pPr>
            <a:r>
              <a:rPr lang="en-US" sz="1200" b="1" u="sng" dirty="0">
                <a:solidFill>
                  <a:srgbClr val="000000"/>
                </a:solidFill>
                <a:effectLst/>
                <a:latin typeface="Cambria" panose="02040503050406030204" pitchFamily="18" charset="0"/>
                <a:ea typeface="Cambria" panose="02040503050406030204" pitchFamily="18" charset="0"/>
              </a:rPr>
              <a:t>5)  Analyzing the Data with Hadoop</a:t>
            </a:r>
            <a:r>
              <a:rPr lang="en-US" sz="1200" b="1" dirty="0">
                <a:effectLst/>
                <a:latin typeface="Cambria" panose="02040503050406030204" pitchFamily="18" charset="0"/>
                <a:ea typeface="Cambria" panose="02040503050406030204" pitchFamily="18" charset="0"/>
              </a:rPr>
              <a:t> </a:t>
            </a:r>
            <a:endParaRPr lang="en-IN" sz="1200" dirty="0">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B7E7E48-4316-8D93-E45D-76DC9D1274A3}"/>
              </a:ext>
            </a:extLst>
          </p:cNvPr>
          <p:cNvSpPr txBox="1"/>
          <p:nvPr/>
        </p:nvSpPr>
        <p:spPr>
          <a:xfrm>
            <a:off x="441960" y="914400"/>
            <a:ext cx="8427720" cy="2862322"/>
          </a:xfrm>
          <a:prstGeom prst="rect">
            <a:avLst/>
          </a:prstGeom>
          <a:noFill/>
        </p:spPr>
        <p:txBody>
          <a:bodyPr wrap="square">
            <a:spAutoFit/>
          </a:bodyPr>
          <a:lstStyle/>
          <a:p>
            <a:r>
              <a:rPr lang="en-IN" sz="1200" dirty="0">
                <a:latin typeface="Cambria" panose="02040503050406030204" pitchFamily="18" charset="0"/>
                <a:ea typeface="Cambria" panose="02040503050406030204" pitchFamily="18" charset="0"/>
              </a:rPr>
              <a:t>public static class </a:t>
            </a:r>
            <a:r>
              <a:rPr lang="en-IN" sz="1200" dirty="0" err="1">
                <a:latin typeface="Cambria" panose="02040503050406030204" pitchFamily="18" charset="0"/>
                <a:ea typeface="Cambria" panose="02040503050406030204" pitchFamily="18" charset="0"/>
              </a:rPr>
              <a:t>WDReducer</a:t>
            </a:r>
            <a:r>
              <a:rPr lang="en-IN" sz="1200" dirty="0">
                <a:latin typeface="Cambria" panose="02040503050406030204" pitchFamily="18" charset="0"/>
                <a:ea typeface="Cambria" panose="02040503050406030204" pitchFamily="18" charset="0"/>
              </a:rPr>
              <a:t> extends Reducer&lt;</a:t>
            </a:r>
            <a:r>
              <a:rPr lang="en-IN" sz="1200" dirty="0" err="1">
                <a:latin typeface="Cambria" panose="02040503050406030204" pitchFamily="18" charset="0"/>
                <a:ea typeface="Cambria" panose="02040503050406030204" pitchFamily="18" charset="0"/>
              </a:rPr>
              <a:t>Text,IntWritable,Text,IntWritable</a:t>
            </a:r>
            <a:r>
              <a:rPr lang="en-IN" sz="1200" dirty="0">
                <a:latin typeface="Cambria" panose="02040503050406030204" pitchFamily="18" charset="0"/>
                <a:ea typeface="Cambria" panose="02040503050406030204" pitchFamily="18" charset="0"/>
              </a:rPr>
              <a:t>&gt; </a:t>
            </a:r>
          </a:p>
          <a:p>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public void reduce(Text key, </a:t>
            </a:r>
            <a:r>
              <a:rPr lang="en-IN" sz="1200" dirty="0" err="1">
                <a:latin typeface="Cambria" panose="02040503050406030204" pitchFamily="18" charset="0"/>
                <a:ea typeface="Cambria" panose="02040503050406030204" pitchFamily="18" charset="0"/>
              </a:rPr>
              <a:t>Iterable</a:t>
            </a:r>
            <a:r>
              <a:rPr lang="en-IN" sz="1200" dirty="0">
                <a:latin typeface="Cambria" panose="02040503050406030204" pitchFamily="18" charset="0"/>
                <a:ea typeface="Cambria" panose="02040503050406030204" pitchFamily="18" charset="0"/>
              </a:rPr>
              <a:t>&lt;</a:t>
            </a:r>
            <a:r>
              <a:rPr lang="en-IN" sz="1200" dirty="0" err="1">
                <a:latin typeface="Cambria" panose="02040503050406030204" pitchFamily="18" charset="0"/>
                <a:ea typeface="Cambria" panose="02040503050406030204" pitchFamily="18" charset="0"/>
              </a:rPr>
              <a:t>IntWritable</a:t>
            </a:r>
            <a:r>
              <a:rPr lang="en-IN" sz="1200" dirty="0">
                <a:latin typeface="Cambria" panose="02040503050406030204" pitchFamily="18" charset="0"/>
                <a:ea typeface="Cambria" panose="02040503050406030204" pitchFamily="18" charset="0"/>
              </a:rPr>
              <a:t>&gt; values,					Context context) throws </a:t>
            </a:r>
            <a:r>
              <a:rPr lang="en-IN" sz="1200" dirty="0" err="1">
                <a:latin typeface="Cambria" panose="02040503050406030204" pitchFamily="18" charset="0"/>
                <a:ea typeface="Cambria" panose="02040503050406030204" pitchFamily="18" charset="0"/>
              </a:rPr>
              <a:t>IOException</a:t>
            </a:r>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InterruptedException</a:t>
            </a:r>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int </a:t>
            </a:r>
            <a:r>
              <a:rPr lang="en-IN" sz="1200" dirty="0" err="1">
                <a:latin typeface="Cambria" panose="02040503050406030204" pitchFamily="18" charset="0"/>
                <a:ea typeface="Cambria" panose="02040503050406030204" pitchFamily="18" charset="0"/>
              </a:rPr>
              <a:t>maxValue</a:t>
            </a:r>
            <a:r>
              <a:rPr lang="en-IN" sz="1200" dirty="0">
                <a:latin typeface="Cambria" panose="02040503050406030204" pitchFamily="18" charset="0"/>
                <a:ea typeface="Cambria" panose="02040503050406030204" pitchFamily="18" charset="0"/>
              </a:rPr>
              <a:t> = </a:t>
            </a:r>
            <a:r>
              <a:rPr lang="en-IN" sz="1200" dirty="0" err="1">
                <a:latin typeface="Cambria" panose="02040503050406030204" pitchFamily="18" charset="0"/>
                <a:ea typeface="Cambria" panose="02040503050406030204" pitchFamily="18" charset="0"/>
              </a:rPr>
              <a:t>Integer.MIN_VALUE</a:t>
            </a:r>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for(</a:t>
            </a:r>
            <a:r>
              <a:rPr lang="en-IN" sz="1200" dirty="0" err="1">
                <a:latin typeface="Cambria" panose="02040503050406030204" pitchFamily="18" charset="0"/>
                <a:ea typeface="Cambria" panose="02040503050406030204" pitchFamily="18" charset="0"/>
              </a:rPr>
              <a:t>IntWritable</a:t>
            </a:r>
            <a:r>
              <a:rPr lang="en-IN" sz="1200" dirty="0">
                <a:latin typeface="Cambria" panose="02040503050406030204" pitchFamily="18" charset="0"/>
                <a:ea typeface="Cambria" panose="02040503050406030204" pitchFamily="18" charset="0"/>
              </a:rPr>
              <a:t> value : values)</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maxValue</a:t>
            </a:r>
            <a:r>
              <a:rPr lang="en-IN" sz="1200" dirty="0">
                <a:latin typeface="Cambria" panose="02040503050406030204" pitchFamily="18" charset="0"/>
                <a:ea typeface="Cambria" panose="02040503050406030204" pitchFamily="18" charset="0"/>
              </a:rPr>
              <a:t> = </a:t>
            </a:r>
            <a:r>
              <a:rPr lang="en-IN" sz="1200" dirty="0" err="1">
                <a:latin typeface="Cambria" panose="02040503050406030204" pitchFamily="18" charset="0"/>
                <a:ea typeface="Cambria" panose="02040503050406030204" pitchFamily="18" charset="0"/>
              </a:rPr>
              <a:t>Math.max</a:t>
            </a:r>
            <a:r>
              <a:rPr lang="en-IN" sz="1200" dirty="0">
                <a:latin typeface="Cambria" panose="02040503050406030204" pitchFamily="18" charset="0"/>
                <a:ea typeface="Cambria" panose="02040503050406030204" pitchFamily="18" charset="0"/>
              </a:rPr>
              <a:t>(</a:t>
            </a:r>
            <a:r>
              <a:rPr lang="en-IN" sz="1200" dirty="0" err="1">
                <a:latin typeface="Cambria" panose="02040503050406030204" pitchFamily="18" charset="0"/>
                <a:ea typeface="Cambria" panose="02040503050406030204" pitchFamily="18" charset="0"/>
              </a:rPr>
              <a:t>maxValue,value.get</a:t>
            </a:r>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context.write</a:t>
            </a:r>
            <a:r>
              <a:rPr lang="en-IN" sz="1200" dirty="0">
                <a:latin typeface="Cambria" panose="02040503050406030204" pitchFamily="18" charset="0"/>
                <a:ea typeface="Cambria" panose="02040503050406030204" pitchFamily="18" charset="0"/>
              </a:rPr>
              <a:t>(key, new </a:t>
            </a:r>
            <a:r>
              <a:rPr lang="en-IN" sz="1200" dirty="0" err="1">
                <a:latin typeface="Cambria" panose="02040503050406030204" pitchFamily="18" charset="0"/>
                <a:ea typeface="Cambria" panose="02040503050406030204" pitchFamily="18" charset="0"/>
              </a:rPr>
              <a:t>IntWritable</a:t>
            </a:r>
            <a:r>
              <a:rPr lang="en-IN" sz="1200" dirty="0">
                <a:latin typeface="Cambria" panose="02040503050406030204" pitchFamily="18" charset="0"/>
                <a:ea typeface="Cambria" panose="02040503050406030204" pitchFamily="18" charset="0"/>
              </a:rPr>
              <a:t>(</a:t>
            </a:r>
            <a:r>
              <a:rPr lang="en-IN" sz="1200" dirty="0" err="1">
                <a:latin typeface="Cambria" panose="02040503050406030204" pitchFamily="18" charset="0"/>
                <a:ea typeface="Cambria" panose="02040503050406030204" pitchFamily="18" charset="0"/>
              </a:rPr>
              <a:t>maxValue</a:t>
            </a:r>
            <a:r>
              <a:rPr lang="en-IN" sz="1200" dirty="0">
                <a:latin typeface="Cambria" panose="02040503050406030204" pitchFamily="18" charset="0"/>
                <a:ea typeface="Cambria" panose="02040503050406030204" pitchFamily="18" charset="0"/>
              </a:rPr>
              <a:t>));</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	}</a:t>
            </a:r>
          </a:p>
          <a:p>
            <a:r>
              <a:rPr lang="en-IN" sz="1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4547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9884085-E626-779D-6B10-02EC75666C30}"/>
              </a:ext>
            </a:extLst>
          </p:cNvPr>
          <p:cNvGraphicFramePr/>
          <p:nvPr>
            <p:extLst>
              <p:ext uri="{D42A27DB-BD31-4B8C-83A1-F6EECF244321}">
                <p14:modId xmlns:p14="http://schemas.microsoft.com/office/powerpoint/2010/main" val="1091197662"/>
              </p:ext>
            </p:extLst>
          </p:nvPr>
        </p:nvGraphicFramePr>
        <p:xfrm>
          <a:off x="381000" y="315358"/>
          <a:ext cx="8382000" cy="631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02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493538"/>
          </a:xfrm>
          <a:prstGeom prst="rect">
            <a:avLst/>
          </a:prstGeom>
          <a:noFill/>
        </p:spPr>
        <p:txBody>
          <a:bodyPr wrap="square" rtlCol="0">
            <a:spAutoFit/>
          </a:bodyPr>
          <a:lstStyle/>
          <a:p>
            <a:pPr marL="793750" lvl="0" indent="-793750" fontAlgn="base">
              <a:spcBef>
                <a:spcPct val="0"/>
              </a:spcBef>
              <a:spcAft>
                <a:spcPct val="0"/>
              </a:spcAft>
              <a:buAutoNum type="arabicParenR" startAt="7"/>
            </a:pP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different </a:t>
            </a:r>
            <a:r>
              <a:rPr kumimoji="0" lang="en-US" sz="28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modes</a:t>
            </a:r>
          </a:p>
          <a:p>
            <a:pPr marL="1708150" indent="-962025" fontAlgn="base">
              <a:lnSpc>
                <a:spcPct val="150000"/>
              </a:lnSpc>
              <a:buFont typeface="Wingdings" pitchFamily="2" charset="2"/>
              <a:buChar char="q"/>
            </a:pPr>
            <a:r>
              <a:rPr lang="en-US" sz="2800" dirty="0" err="1">
                <a:latin typeface="Cambria" pitchFamily="18" charset="0"/>
              </a:rPr>
              <a:t>Hadoop</a:t>
            </a:r>
            <a:r>
              <a:rPr lang="en-US" sz="2800" dirty="0">
                <a:latin typeface="Cambria" pitchFamily="18" charset="0"/>
              </a:rPr>
              <a:t> can run in three different modes as  below-</a:t>
            </a:r>
          </a:p>
          <a:p>
            <a:pPr marL="2286000" indent="-625475" fontAlgn="base">
              <a:lnSpc>
                <a:spcPct val="150000"/>
              </a:lnSpc>
              <a:buFont typeface="Wingdings" pitchFamily="2" charset="2"/>
              <a:buChar char="ü"/>
            </a:pPr>
            <a:r>
              <a:rPr lang="en-US" sz="2800" dirty="0">
                <a:latin typeface="Cambria" pitchFamily="18" charset="0"/>
              </a:rPr>
              <a:t>Local (Standalone) Mode.</a:t>
            </a:r>
          </a:p>
          <a:p>
            <a:pPr marL="2286000" indent="-625475" fontAlgn="base">
              <a:lnSpc>
                <a:spcPct val="150000"/>
              </a:lnSpc>
              <a:buFont typeface="Wingdings" pitchFamily="2" charset="2"/>
              <a:buChar char="ü"/>
            </a:pPr>
            <a:r>
              <a:rPr lang="en-US" sz="2800" dirty="0">
                <a:latin typeface="Cambria" pitchFamily="18" charset="0"/>
              </a:rPr>
              <a:t>Pseudo-Distributed Mode</a:t>
            </a:r>
          </a:p>
          <a:p>
            <a:pPr marL="2286000" indent="-625475" fontAlgn="base">
              <a:lnSpc>
                <a:spcPct val="150000"/>
              </a:lnSpc>
              <a:buFont typeface="Wingdings" pitchFamily="2" charset="2"/>
              <a:buChar char="ü"/>
            </a:pPr>
            <a:r>
              <a:rPr lang="en-US" sz="2800" dirty="0">
                <a:latin typeface="Cambria" pitchFamily="18" charset="0"/>
              </a:rPr>
              <a:t>Fully-Distributed Mode</a:t>
            </a:r>
          </a:p>
          <a:p>
            <a:pPr marL="2286000" indent="-625475" fontAlgn="base">
              <a:buFont typeface="Wingdings" pitchFamily="2" charset="2"/>
              <a:buChar char="ü"/>
            </a:pPr>
            <a:endParaRPr lang="en-US" sz="2400" dirty="0">
              <a:latin typeface="Cambria" pitchFamily="18" charset="0"/>
            </a:endParaRPr>
          </a:p>
          <a:p>
            <a:pPr marL="793750" lvl="0" indent="-793750" fontAlgn="base">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82579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61665"/>
          </a:xfrm>
          <a:prstGeom prst="rect">
            <a:avLst/>
          </a:prstGeom>
          <a:noFill/>
        </p:spPr>
        <p:txBody>
          <a:bodyPr wrap="square" rtlCol="0">
            <a:spAutoFit/>
          </a:bodyPr>
          <a:lstStyle/>
          <a:p>
            <a:pPr lvl="0" fontAlgn="base">
              <a:spcBef>
                <a:spcPct val="0"/>
              </a:spcBef>
              <a:spcAft>
                <a:spcPct val="0"/>
              </a:spcAft>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5A153FD4-8245-28CF-F894-12AE06AA4080}"/>
              </a:ext>
            </a:extLst>
          </p:cNvPr>
          <p:cNvPicPr>
            <a:picLocks noChangeAspect="1"/>
          </p:cNvPicPr>
          <p:nvPr/>
        </p:nvPicPr>
        <p:blipFill>
          <a:blip r:embed="rId2"/>
          <a:stretch>
            <a:fillRect/>
          </a:stretch>
        </p:blipFill>
        <p:spPr>
          <a:xfrm>
            <a:off x="1062686" y="1752600"/>
            <a:ext cx="7018628" cy="4206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F3DC56A7-9FA4-22DE-ECBA-896AE7605E7C}"/>
              </a:ext>
            </a:extLst>
          </p:cNvPr>
          <p:cNvSpPr txBox="1"/>
          <p:nvPr/>
        </p:nvSpPr>
        <p:spPr>
          <a:xfrm>
            <a:off x="381000" y="381000"/>
            <a:ext cx="8382000" cy="871970"/>
          </a:xfrm>
          <a:prstGeom prst="rect">
            <a:avLst/>
          </a:prstGeom>
          <a:noFill/>
        </p:spPr>
        <p:txBody>
          <a:bodyPr wrap="square" rtlCol="0">
            <a:spAutoFit/>
          </a:bodyPr>
          <a:lstStyle/>
          <a:p>
            <a:pPr algn="ctr">
              <a:lnSpc>
                <a:spcPct val="150000"/>
              </a:lnSpc>
            </a:pPr>
            <a:r>
              <a:rPr lang="en-IN" b="1" dirty="0">
                <a:latin typeface="Cambria" panose="02040503050406030204" pitchFamily="18" charset="0"/>
                <a:ea typeface="Cambria" panose="02040503050406030204" pitchFamily="18" charset="0"/>
              </a:rPr>
              <a:t>All the Components of HDFS like Name Node, Data Node, Job Tracker, Task Tracker in </a:t>
            </a:r>
            <a:r>
              <a:rPr lang="en-IN" b="1">
                <a:latin typeface="Cambria" panose="02040503050406030204" pitchFamily="18" charset="0"/>
                <a:ea typeface="Cambria" panose="02040503050406030204" pitchFamily="18" charset="0"/>
              </a:rPr>
              <a:t>Single JVM </a:t>
            </a:r>
            <a:endParaRPr lang="en-IN"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025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959691"/>
          </a:xfrm>
          <a:prstGeom prst="rect">
            <a:avLst/>
          </a:prstGeom>
          <a:noFill/>
        </p:spPr>
        <p:txBody>
          <a:bodyPr wrap="square" rtlCol="0">
            <a:spAutoFit/>
          </a:bodyPr>
          <a:lstStyle/>
          <a:p>
            <a:pPr marL="514350" indent="-514350" algn="just" fontAlgn="base">
              <a:buAutoNum type="arabicPeriod"/>
            </a:pPr>
            <a:r>
              <a:rPr lang="en-US" sz="2000" b="1" dirty="0">
                <a:latin typeface="Cambria" pitchFamily="18" charset="0"/>
              </a:rPr>
              <a:t>Local Mode or Standalone Mode</a:t>
            </a:r>
          </a:p>
          <a:p>
            <a:pPr marL="914400" indent="-504825" algn="just" fontAlgn="base">
              <a:lnSpc>
                <a:spcPct val="150000"/>
              </a:lnSpc>
              <a:buFont typeface="Wingdings" pitchFamily="2" charset="2"/>
              <a:buChar char="q"/>
            </a:pPr>
            <a:r>
              <a:rPr lang="en-US" sz="2000" dirty="0">
                <a:latin typeface="Cambria" pitchFamily="18" charset="0"/>
              </a:rPr>
              <a:t>Standalone mode is the default mode in which </a:t>
            </a:r>
            <a:r>
              <a:rPr lang="en-US" sz="2000" dirty="0" err="1">
                <a:latin typeface="Cambria" pitchFamily="18" charset="0"/>
              </a:rPr>
              <a:t>Hadoop</a:t>
            </a:r>
            <a:r>
              <a:rPr lang="en-US" sz="2000" dirty="0">
                <a:latin typeface="Cambria" pitchFamily="18" charset="0"/>
              </a:rPr>
              <a:t> run. </a:t>
            </a:r>
          </a:p>
          <a:p>
            <a:pPr marL="914400" indent="-504825" algn="just" fontAlgn="base">
              <a:lnSpc>
                <a:spcPct val="150000"/>
              </a:lnSpc>
              <a:buFont typeface="Wingdings" pitchFamily="2" charset="2"/>
              <a:buChar char="q"/>
            </a:pPr>
            <a:r>
              <a:rPr lang="en-US" sz="2000" dirty="0">
                <a:latin typeface="Cambria" pitchFamily="18" charset="0"/>
              </a:rPr>
              <a:t>Standalone mode is mainly used for debugging where you don’t really use </a:t>
            </a:r>
            <a:r>
              <a:rPr lang="en-US" sz="2000" dirty="0">
                <a:latin typeface="Cambria" pitchFamily="18" charset="0"/>
                <a:hlinkClick r:id="rId2" tooltip="HDFS"/>
              </a:rPr>
              <a:t>HDFS</a:t>
            </a:r>
            <a:r>
              <a:rPr lang="en-US" sz="2000" dirty="0">
                <a:latin typeface="Cambria" pitchFamily="18" charset="0"/>
              </a:rPr>
              <a:t>.</a:t>
            </a:r>
          </a:p>
          <a:p>
            <a:pPr marL="914400" indent="-504825" algn="just" fontAlgn="base">
              <a:lnSpc>
                <a:spcPct val="150000"/>
              </a:lnSpc>
              <a:buFont typeface="Wingdings" pitchFamily="2" charset="2"/>
              <a:buChar char="q"/>
            </a:pPr>
            <a:r>
              <a:rPr lang="en-US" sz="2000" dirty="0">
                <a:latin typeface="Cambria" pitchFamily="18" charset="0"/>
              </a:rPr>
              <a:t>You can use input and output both as a local file system in standalone mode.</a:t>
            </a:r>
          </a:p>
          <a:p>
            <a:pPr marL="914400" indent="-504825" algn="just" fontAlgn="base">
              <a:lnSpc>
                <a:spcPct val="150000"/>
              </a:lnSpc>
              <a:buFont typeface="Wingdings" pitchFamily="2" charset="2"/>
              <a:buChar char="q"/>
            </a:pPr>
            <a:r>
              <a:rPr lang="en-US" sz="2000" dirty="0">
                <a:latin typeface="Cambria" pitchFamily="18" charset="0"/>
              </a:rPr>
              <a:t>You also don’t need to do any custom configuration in the files- </a:t>
            </a:r>
            <a:r>
              <a:rPr lang="en-US" sz="2000" b="1" dirty="0">
                <a:latin typeface="Cambria" pitchFamily="18" charset="0"/>
              </a:rPr>
              <a:t>mapred-site.xml, core-site.xml, hdfs-site.xml</a:t>
            </a:r>
            <a:r>
              <a:rPr lang="en-US" sz="2000" dirty="0">
                <a:latin typeface="Cambria" pitchFamily="18" charset="0"/>
              </a:rPr>
              <a:t>.</a:t>
            </a:r>
          </a:p>
          <a:p>
            <a:pPr marL="914400" indent="-504825" algn="just" fontAlgn="base">
              <a:lnSpc>
                <a:spcPct val="150000"/>
              </a:lnSpc>
              <a:buFont typeface="Wingdings" pitchFamily="2" charset="2"/>
              <a:buChar char="q"/>
            </a:pPr>
            <a:r>
              <a:rPr lang="en-US" sz="2000" dirty="0">
                <a:latin typeface="Cambria" pitchFamily="18" charset="0"/>
              </a:rPr>
              <a:t>Standalone mode is usually the fastest Hadoop modes as it uses the local file system for all the input and output. </a:t>
            </a:r>
          </a:p>
          <a:p>
            <a:pPr marL="914400" indent="-504825" algn="just" fontAlgn="base">
              <a:lnSpc>
                <a:spcPct val="150000"/>
              </a:lnSpc>
              <a:buFont typeface="Wingdings" pitchFamily="2" charset="2"/>
              <a:buChar char="q"/>
            </a:pPr>
            <a:endParaRPr kumimoji="0" lang="en-US"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3347776"/>
          </a:xfrm>
          <a:prstGeom prst="rect">
            <a:avLst/>
          </a:prstGeom>
          <a:noFill/>
        </p:spPr>
        <p:txBody>
          <a:bodyPr wrap="square" rtlCol="0">
            <a:spAutoFit/>
          </a:bodyPr>
          <a:lstStyle/>
          <a:p>
            <a:pPr marL="866775" indent="-866775" fontAlgn="base">
              <a:lnSpc>
                <a:spcPct val="150000"/>
              </a:lnSpc>
              <a:buFont typeface="Wingdings" pitchFamily="2" charset="2"/>
              <a:buChar char="q"/>
            </a:pPr>
            <a:r>
              <a:rPr lang="en-US" sz="2000" dirty="0">
                <a:latin typeface="Cambria" pitchFamily="18" charset="0"/>
              </a:rPr>
              <a:t>Here is the summarized view of the standalone mode</a:t>
            </a:r>
          </a:p>
          <a:p>
            <a:pPr marL="1828800" indent="-1035050" fontAlgn="base">
              <a:lnSpc>
                <a:spcPct val="150000"/>
              </a:lnSpc>
              <a:buFont typeface="Wingdings" pitchFamily="2" charset="2"/>
              <a:buChar char="ü"/>
            </a:pPr>
            <a:r>
              <a:rPr lang="en-US" sz="2000" dirty="0">
                <a:latin typeface="Cambria" pitchFamily="18" charset="0"/>
              </a:rPr>
              <a:t>Used for debugging purpose</a:t>
            </a:r>
          </a:p>
          <a:p>
            <a:pPr marL="1828800" indent="-1035050" fontAlgn="base">
              <a:lnSpc>
                <a:spcPct val="150000"/>
              </a:lnSpc>
              <a:buFont typeface="Wingdings" pitchFamily="2" charset="2"/>
              <a:buChar char="ü"/>
            </a:pPr>
            <a:r>
              <a:rPr lang="en-US" sz="2000" dirty="0">
                <a:latin typeface="Cambria" pitchFamily="18" charset="0"/>
              </a:rPr>
              <a:t>HDFS is not being used</a:t>
            </a:r>
          </a:p>
          <a:p>
            <a:pPr marL="1828800" indent="-1035050" fontAlgn="base">
              <a:lnSpc>
                <a:spcPct val="150000"/>
              </a:lnSpc>
              <a:buFont typeface="Wingdings" pitchFamily="2" charset="2"/>
              <a:buChar char="ü"/>
            </a:pPr>
            <a:r>
              <a:rPr lang="en-US" sz="2000" dirty="0">
                <a:latin typeface="Cambria" pitchFamily="18" charset="0"/>
              </a:rPr>
              <a:t>Uses local file system for input and output</a:t>
            </a:r>
          </a:p>
          <a:p>
            <a:pPr marL="1828800" indent="-1035050" fontAlgn="base">
              <a:lnSpc>
                <a:spcPct val="150000"/>
              </a:lnSpc>
              <a:buFont typeface="Wingdings" pitchFamily="2" charset="2"/>
              <a:buChar char="ü"/>
            </a:pPr>
            <a:r>
              <a:rPr lang="en-US" sz="2000" dirty="0">
                <a:latin typeface="Cambria" pitchFamily="18" charset="0"/>
              </a:rPr>
              <a:t>No need to change any configuration files</a:t>
            </a:r>
          </a:p>
          <a:p>
            <a:pPr marL="1828800" indent="-1035050" fontAlgn="base">
              <a:lnSpc>
                <a:spcPct val="150000"/>
              </a:lnSpc>
              <a:buFont typeface="Wingdings" pitchFamily="2" charset="2"/>
              <a:buChar char="ü"/>
            </a:pPr>
            <a:r>
              <a:rPr lang="en-US" sz="2000" dirty="0">
                <a:latin typeface="Cambria" pitchFamily="18" charset="0"/>
              </a:rPr>
              <a:t>Default </a:t>
            </a:r>
            <a:r>
              <a:rPr lang="en-US" sz="2000" dirty="0" err="1">
                <a:latin typeface="Cambria" pitchFamily="18" charset="0"/>
              </a:rPr>
              <a:t>Hadoop</a:t>
            </a:r>
            <a:r>
              <a:rPr lang="en-US" sz="2000" dirty="0">
                <a:latin typeface="Cambria" pitchFamily="18" charset="0"/>
              </a:rPr>
              <a:t> Modes</a:t>
            </a:r>
          </a:p>
          <a:p>
            <a:pPr marL="793750" lvl="0" indent="-793750" algn="just" fontAlgn="base">
              <a:lnSpc>
                <a:spcPct val="150000"/>
              </a:lnSpc>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B6CEDCC-CA65-887F-F90A-A71FCE484021}"/>
              </a:ext>
            </a:extLst>
          </p:cNvPr>
          <p:cNvSpPr txBox="1"/>
          <p:nvPr/>
        </p:nvSpPr>
        <p:spPr>
          <a:xfrm>
            <a:off x="304800" y="3291179"/>
            <a:ext cx="8382000" cy="3226461"/>
          </a:xfrm>
          <a:prstGeom prst="rect">
            <a:avLst/>
          </a:prstGeom>
          <a:noFill/>
        </p:spPr>
        <p:txBody>
          <a:bodyPr wrap="square">
            <a:spAutoFit/>
          </a:bodyPr>
          <a:lstStyle/>
          <a:p>
            <a:pPr marL="514350" indent="-514350" fontAlgn="base">
              <a:buAutoNum type="arabicParenR" startAt="2"/>
            </a:pPr>
            <a:r>
              <a:rPr lang="en-US" sz="1800" b="1" dirty="0">
                <a:latin typeface="Cambria" pitchFamily="18" charset="0"/>
              </a:rPr>
              <a:t>Pseudo-distributed Mode</a:t>
            </a:r>
          </a:p>
          <a:p>
            <a:pPr marL="1035050" indent="-577850" algn="just" fontAlgn="base">
              <a:lnSpc>
                <a:spcPct val="150000"/>
              </a:lnSpc>
              <a:buFont typeface="Wingdings" pitchFamily="2" charset="2"/>
              <a:buChar char="q"/>
            </a:pPr>
            <a:r>
              <a:rPr lang="en-US" sz="1800" dirty="0">
                <a:latin typeface="Cambria" pitchFamily="18" charset="0"/>
              </a:rPr>
              <a:t>The </a:t>
            </a:r>
            <a:r>
              <a:rPr lang="en-US" sz="1800" b="1" dirty="0">
                <a:latin typeface="Cambria" pitchFamily="18" charset="0"/>
              </a:rPr>
              <a:t>pseudo-distribute mode</a:t>
            </a:r>
            <a:r>
              <a:rPr lang="en-US" sz="1800" dirty="0">
                <a:latin typeface="Cambria" pitchFamily="18" charset="0"/>
              </a:rPr>
              <a:t> is also known as a </a:t>
            </a:r>
            <a:r>
              <a:rPr lang="en-US" sz="1800" b="1" dirty="0">
                <a:latin typeface="Cambria" pitchFamily="18" charset="0"/>
              </a:rPr>
              <a:t>single-node cluster</a:t>
            </a:r>
            <a:r>
              <a:rPr lang="en-US" sz="1800" dirty="0">
                <a:latin typeface="Cambria" pitchFamily="18" charset="0"/>
              </a:rPr>
              <a:t> where both Name Node and Data Node will reside on the same machine.</a:t>
            </a:r>
          </a:p>
          <a:p>
            <a:pPr marL="1035050" indent="-577850" algn="just" fontAlgn="base">
              <a:lnSpc>
                <a:spcPct val="150000"/>
              </a:lnSpc>
              <a:buFont typeface="Wingdings" pitchFamily="2" charset="2"/>
              <a:buChar char="q"/>
            </a:pPr>
            <a:r>
              <a:rPr lang="en-US" sz="1800" dirty="0">
                <a:latin typeface="Cambria" pitchFamily="18" charset="0"/>
              </a:rPr>
              <a:t>In pseudo-distributed mode, all the Hadoop daemons will be running on a single node. </a:t>
            </a:r>
          </a:p>
          <a:p>
            <a:pPr marL="1035050" indent="-577850" algn="just" fontAlgn="base">
              <a:lnSpc>
                <a:spcPct val="150000"/>
              </a:lnSpc>
              <a:buFont typeface="Wingdings" pitchFamily="2" charset="2"/>
              <a:buChar char="q"/>
            </a:pPr>
            <a:r>
              <a:rPr lang="en-US" sz="1800" dirty="0">
                <a:latin typeface="Cambria" pitchFamily="18" charset="0"/>
              </a:rPr>
              <a:t>Such configuration is mainly used while testing when we don’t need to think about the resources and other users sharing the resource.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4190250"/>
          </a:xfrm>
          <a:prstGeom prst="rect">
            <a:avLst/>
          </a:prstGeom>
          <a:noFill/>
        </p:spPr>
        <p:txBody>
          <a:bodyPr wrap="square" rtlCol="0">
            <a:spAutoFit/>
          </a:bodyPr>
          <a:lstStyle/>
          <a:p>
            <a:pPr marL="793750" indent="-793750" fontAlgn="base">
              <a:lnSpc>
                <a:spcPct val="150000"/>
              </a:lnSpc>
              <a:buFont typeface="Wingdings" pitchFamily="2" charset="2"/>
              <a:buChar char="q"/>
            </a:pPr>
            <a:r>
              <a:rPr lang="en-US" sz="2000" dirty="0">
                <a:latin typeface="Cambria" pitchFamily="18" charset="0"/>
              </a:rPr>
              <a:t>Here is the summarized view of pseudo distributed Mode-</a:t>
            </a:r>
          </a:p>
          <a:p>
            <a:pPr marL="1419225" indent="-673100" algn="just" fontAlgn="base">
              <a:lnSpc>
                <a:spcPct val="150000"/>
              </a:lnSpc>
              <a:buFont typeface="Wingdings" pitchFamily="2" charset="2"/>
              <a:buChar char="ü"/>
            </a:pPr>
            <a:r>
              <a:rPr lang="en-US" sz="2000" dirty="0">
                <a:latin typeface="Cambria" pitchFamily="18" charset="0"/>
              </a:rPr>
              <a:t>Single Node Hadoop deployment running on Hadoop is considered as pseudo distributed mode</a:t>
            </a:r>
            <a:br>
              <a:rPr lang="en-US" sz="2000" dirty="0">
                <a:latin typeface="Cambria" pitchFamily="18" charset="0"/>
              </a:rPr>
            </a:br>
            <a:r>
              <a:rPr lang="en-US" sz="2000" dirty="0">
                <a:latin typeface="Cambria" pitchFamily="18" charset="0"/>
              </a:rPr>
              <a:t>All the master &amp; slave daemons will be running on the same node. </a:t>
            </a:r>
          </a:p>
          <a:p>
            <a:pPr marL="1419225" indent="-673100" algn="just" fontAlgn="base">
              <a:lnSpc>
                <a:spcPct val="150000"/>
              </a:lnSpc>
              <a:buFont typeface="Wingdings" pitchFamily="2" charset="2"/>
              <a:buChar char="ü"/>
            </a:pPr>
            <a:r>
              <a:rPr lang="en-US" sz="2000" dirty="0">
                <a:latin typeface="Cambria" pitchFamily="18" charset="0"/>
              </a:rPr>
              <a:t>Mainly used for testing purpose. </a:t>
            </a:r>
          </a:p>
          <a:p>
            <a:pPr marL="1419225" indent="-673100" algn="just" fontAlgn="base">
              <a:lnSpc>
                <a:spcPct val="150000"/>
              </a:lnSpc>
              <a:buFont typeface="Wingdings" pitchFamily="2" charset="2"/>
              <a:buChar char="ü"/>
            </a:pPr>
            <a:r>
              <a:rPr lang="en-US" sz="2000" dirty="0">
                <a:latin typeface="Cambria" pitchFamily="18" charset="0"/>
                <a:hlinkClick r:id="rId2" tooltip="Block Replication Factor"/>
              </a:rPr>
              <a:t>Replication Factor</a:t>
            </a:r>
            <a:r>
              <a:rPr lang="en-US" sz="2000" dirty="0">
                <a:latin typeface="Cambria" pitchFamily="18" charset="0"/>
              </a:rPr>
              <a:t> will be ONE for blocks.</a:t>
            </a:r>
          </a:p>
          <a:p>
            <a:pPr marL="1419225" indent="-673100" algn="just" fontAlgn="base">
              <a:lnSpc>
                <a:spcPct val="150000"/>
              </a:lnSpc>
              <a:buFont typeface="Wingdings" pitchFamily="2" charset="2"/>
              <a:buChar char="ü"/>
            </a:pPr>
            <a:r>
              <a:rPr lang="en-US" sz="2000" dirty="0">
                <a:latin typeface="Cambria" pitchFamily="18" charset="0"/>
              </a:rPr>
              <a:t>Changes in configuration files will be required for all the three files- </a:t>
            </a:r>
            <a:r>
              <a:rPr lang="en-US" sz="2000" b="1" dirty="0">
                <a:latin typeface="Cambria" pitchFamily="18" charset="0"/>
              </a:rPr>
              <a:t>mapred-site.</a:t>
            </a:r>
            <a:r>
              <a:rPr lang="en-US" sz="2000" dirty="0">
                <a:latin typeface="Cambria" pitchFamily="18" charset="0"/>
              </a:rPr>
              <a:t>xml</a:t>
            </a:r>
            <a:r>
              <a:rPr lang="en-US" sz="2000" b="1" dirty="0">
                <a:latin typeface="Cambria" pitchFamily="18" charset="0"/>
              </a:rPr>
              <a:t>, core-site.</a:t>
            </a:r>
            <a:r>
              <a:rPr lang="en-US" sz="2000" dirty="0">
                <a:latin typeface="Cambria" pitchFamily="18" charset="0"/>
              </a:rPr>
              <a:t>xml</a:t>
            </a:r>
            <a:r>
              <a:rPr lang="en-US" sz="2000" b="1" dirty="0">
                <a:latin typeface="Cambria" pitchFamily="18" charset="0"/>
              </a:rPr>
              <a:t>, </a:t>
            </a:r>
            <a:r>
              <a:rPr lang="en-US" sz="2000" dirty="0">
                <a:latin typeface="Cambria" pitchFamily="18" charset="0"/>
              </a:rPr>
              <a:t>hdfs</a:t>
            </a:r>
            <a:r>
              <a:rPr lang="en-US" sz="2000" b="1" dirty="0">
                <a:latin typeface="Cambria" pitchFamily="18" charset="0"/>
              </a:rPr>
              <a:t>-site.xml</a:t>
            </a:r>
            <a:endParaRPr lang="en-US" sz="2000" dirty="0">
              <a:latin typeface="Cambri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53BEB-B753-F82C-C538-16D971CDEF4F}"/>
              </a:ext>
            </a:extLst>
          </p:cNvPr>
          <p:cNvPicPr>
            <a:picLocks noChangeAspect="1"/>
          </p:cNvPicPr>
          <p:nvPr/>
        </p:nvPicPr>
        <p:blipFill>
          <a:blip r:embed="rId2"/>
          <a:stretch>
            <a:fillRect/>
          </a:stretch>
        </p:blipFill>
        <p:spPr>
          <a:xfrm>
            <a:off x="1295400" y="1447800"/>
            <a:ext cx="6827795" cy="3581400"/>
          </a:xfrm>
          <a:prstGeom prst="rect">
            <a:avLst/>
          </a:prstGeom>
        </p:spPr>
      </p:pic>
      <p:sp>
        <p:nvSpPr>
          <p:cNvPr id="5" name="TextBox 4">
            <a:extLst>
              <a:ext uri="{FF2B5EF4-FFF2-40B4-BE49-F238E27FC236}">
                <a16:creationId xmlns:a16="http://schemas.microsoft.com/office/drawing/2014/main" id="{000D76D3-E3AF-AA28-137E-6AE28A9A2E0E}"/>
              </a:ext>
            </a:extLst>
          </p:cNvPr>
          <p:cNvSpPr txBox="1"/>
          <p:nvPr/>
        </p:nvSpPr>
        <p:spPr>
          <a:xfrm>
            <a:off x="519885" y="381000"/>
            <a:ext cx="8104229" cy="871970"/>
          </a:xfrm>
          <a:prstGeom prst="rect">
            <a:avLst/>
          </a:prstGeom>
          <a:noFill/>
        </p:spPr>
        <p:txBody>
          <a:bodyPr wrap="square">
            <a:spAutoFit/>
          </a:bodyPr>
          <a:lstStyle/>
          <a:p>
            <a:pPr algn="ctr">
              <a:lnSpc>
                <a:spcPct val="150000"/>
              </a:lnSpc>
            </a:pPr>
            <a:r>
              <a:rPr lang="en-US" b="0" i="0" dirty="0">
                <a:solidFill>
                  <a:srgbClr val="2C2C2C"/>
                </a:solidFill>
                <a:effectLst/>
                <a:latin typeface="Cambria" panose="02040503050406030204" pitchFamily="18" charset="0"/>
                <a:ea typeface="Cambria" panose="02040503050406030204" pitchFamily="18" charset="0"/>
              </a:rPr>
              <a:t>The Java Virtual Machine is called JVM, is an </a:t>
            </a:r>
            <a:r>
              <a:rPr lang="en-US" b="1" i="0" dirty="0">
                <a:solidFill>
                  <a:srgbClr val="FF0000"/>
                </a:solidFill>
                <a:effectLst/>
                <a:latin typeface="Cambria" panose="02040503050406030204" pitchFamily="18" charset="0"/>
                <a:ea typeface="Cambria" panose="02040503050406030204" pitchFamily="18" charset="0"/>
              </a:rPr>
              <a:t>abstract computing machine </a:t>
            </a:r>
            <a:r>
              <a:rPr lang="en-US" b="0" i="0" dirty="0">
                <a:solidFill>
                  <a:srgbClr val="2C2C2C"/>
                </a:solidFill>
                <a:effectLst/>
                <a:latin typeface="Cambria" panose="02040503050406030204" pitchFamily="18" charset="0"/>
                <a:ea typeface="Cambria" panose="02040503050406030204" pitchFamily="18" charset="0"/>
              </a:rPr>
              <a:t>or </a:t>
            </a:r>
            <a:r>
              <a:rPr lang="en-US" b="1" i="0" dirty="0">
                <a:solidFill>
                  <a:srgbClr val="171CD9"/>
                </a:solidFill>
                <a:effectLst/>
                <a:latin typeface="Cambria" panose="02040503050406030204" pitchFamily="18" charset="0"/>
                <a:ea typeface="Cambria" panose="02040503050406030204" pitchFamily="18" charset="0"/>
              </a:rPr>
              <a:t>virtual machine interface </a:t>
            </a:r>
            <a:r>
              <a:rPr lang="en-US" b="0" i="0" dirty="0">
                <a:solidFill>
                  <a:srgbClr val="2C2C2C"/>
                </a:solidFill>
                <a:effectLst/>
                <a:latin typeface="Cambria" panose="02040503050406030204" pitchFamily="18" charset="0"/>
                <a:ea typeface="Cambria" panose="02040503050406030204" pitchFamily="18" charset="0"/>
              </a:rPr>
              <a:t>that drives the java code.</a:t>
            </a:r>
            <a:endParaRPr lang="en-IN"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FFD014-D60B-E141-D432-6CAD18F4F856}"/>
              </a:ext>
            </a:extLst>
          </p:cNvPr>
          <p:cNvSpPr txBox="1"/>
          <p:nvPr/>
        </p:nvSpPr>
        <p:spPr>
          <a:xfrm>
            <a:off x="550365" y="5334000"/>
            <a:ext cx="8104229" cy="871970"/>
          </a:xfrm>
          <a:prstGeom prst="rect">
            <a:avLst/>
          </a:prstGeom>
          <a:noFill/>
        </p:spPr>
        <p:txBody>
          <a:bodyPr wrap="square">
            <a:spAutoFit/>
          </a:bodyPr>
          <a:lstStyle/>
          <a:p>
            <a:pPr algn="ctr">
              <a:lnSpc>
                <a:spcPct val="150000"/>
              </a:lnSpc>
            </a:pPr>
            <a:r>
              <a:rPr lang="en-US" b="0" i="0" dirty="0">
                <a:solidFill>
                  <a:srgbClr val="2C2C2C"/>
                </a:solidFill>
                <a:effectLst/>
                <a:latin typeface="Cambria" panose="02040503050406030204" pitchFamily="18" charset="0"/>
                <a:ea typeface="Cambria" panose="02040503050406030204" pitchFamily="18" charset="0"/>
              </a:rPr>
              <a:t>Each Component of HDFS like Name Node, Data Node, Job Tracker and Task Tracker will be running  in separate a JVM of the single Machine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209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6432530"/>
          </a:xfrm>
          <a:prstGeom prst="rect">
            <a:avLst/>
          </a:prstGeom>
          <a:noFill/>
        </p:spPr>
        <p:txBody>
          <a:bodyPr wrap="square" rtlCol="0">
            <a:spAutoFit/>
          </a:bodyPr>
          <a:lstStyle/>
          <a:p>
            <a:pPr marL="504825" indent="-504825" fontAlgn="base"/>
            <a:r>
              <a:rPr lang="en-US" sz="2400" b="1" dirty="0">
                <a:latin typeface="Cambria" pitchFamily="18" charset="0"/>
              </a:rPr>
              <a:t>3)	</a:t>
            </a:r>
            <a:r>
              <a:rPr lang="en-US" sz="2800" b="1" dirty="0">
                <a:latin typeface="Cambria" pitchFamily="18" charset="0"/>
              </a:rPr>
              <a:t>Fully-Distributed Mode (Multi-Node Cluster)</a:t>
            </a:r>
          </a:p>
          <a:p>
            <a:pPr marL="514350" indent="-514350" fontAlgn="base"/>
            <a:endParaRPr lang="en-US" sz="2400" b="1" dirty="0">
              <a:latin typeface="Cambria" pitchFamily="18" charset="0"/>
            </a:endParaRPr>
          </a:p>
          <a:p>
            <a:pPr marL="1035050" indent="-530225" algn="just" fontAlgn="base">
              <a:lnSpc>
                <a:spcPct val="150000"/>
              </a:lnSpc>
              <a:buFont typeface="Wingdings" pitchFamily="2" charset="2"/>
              <a:buChar char="q"/>
            </a:pPr>
            <a:r>
              <a:rPr lang="en-US" sz="2400" dirty="0">
                <a:latin typeface="Cambria" pitchFamily="18" charset="0"/>
              </a:rPr>
              <a:t>This is the </a:t>
            </a:r>
            <a:r>
              <a:rPr lang="en-US" sz="2400" b="1" dirty="0">
                <a:latin typeface="Cambria" pitchFamily="18" charset="0"/>
              </a:rPr>
              <a:t>production mode of </a:t>
            </a:r>
            <a:r>
              <a:rPr lang="en-US" sz="2400" b="1" dirty="0" err="1">
                <a:latin typeface="Cambria" pitchFamily="18" charset="0"/>
              </a:rPr>
              <a:t>Hadoop</a:t>
            </a:r>
            <a:r>
              <a:rPr lang="en-US" sz="2400" dirty="0">
                <a:latin typeface="Cambria" pitchFamily="18" charset="0"/>
              </a:rPr>
              <a:t> where multiple nodes will be running. Here data will be distributed across several nodes and processing will be done on each node.</a:t>
            </a:r>
          </a:p>
          <a:p>
            <a:pPr marL="1035050" indent="-530225" algn="just" fontAlgn="base">
              <a:lnSpc>
                <a:spcPct val="150000"/>
              </a:lnSpc>
              <a:buFont typeface="Wingdings" pitchFamily="2" charset="2"/>
              <a:buChar char="q"/>
            </a:pPr>
            <a:r>
              <a:rPr lang="en-US" sz="2400" dirty="0">
                <a:latin typeface="Cambria" pitchFamily="18" charset="0"/>
              </a:rPr>
              <a:t>Master and Slave services will be running on the separate nodes in fully-distributed </a:t>
            </a:r>
            <a:r>
              <a:rPr lang="en-US" sz="2400" dirty="0" err="1">
                <a:latin typeface="Cambria" pitchFamily="18" charset="0"/>
              </a:rPr>
              <a:t>Hadoop</a:t>
            </a:r>
            <a:r>
              <a:rPr lang="en-US" sz="2400" dirty="0">
                <a:latin typeface="Cambria" pitchFamily="18" charset="0"/>
              </a:rPr>
              <a:t> Mode.</a:t>
            </a:r>
          </a:p>
          <a:p>
            <a:pPr marL="1828800" lvl="1" indent="-625475" algn="just" fontAlgn="base">
              <a:lnSpc>
                <a:spcPct val="150000"/>
              </a:lnSpc>
              <a:buFont typeface="Wingdings" pitchFamily="2" charset="2"/>
              <a:buChar char="ü"/>
            </a:pPr>
            <a:r>
              <a:rPr lang="en-US" sz="2400" dirty="0">
                <a:latin typeface="Cambria" pitchFamily="18" charset="0"/>
              </a:rPr>
              <a:t>Production phase of </a:t>
            </a:r>
            <a:r>
              <a:rPr lang="en-US" sz="2400" dirty="0" err="1">
                <a:latin typeface="Cambria" pitchFamily="18" charset="0"/>
              </a:rPr>
              <a:t>Hadoop</a:t>
            </a:r>
            <a:endParaRPr lang="en-US" sz="2400" dirty="0">
              <a:latin typeface="Cambria" pitchFamily="18" charset="0"/>
            </a:endParaRPr>
          </a:p>
          <a:p>
            <a:pPr marL="1828800" lvl="1" indent="-625475" algn="just" fontAlgn="base">
              <a:lnSpc>
                <a:spcPct val="150000"/>
              </a:lnSpc>
              <a:buFont typeface="Wingdings" pitchFamily="2" charset="2"/>
              <a:buChar char="ü"/>
            </a:pPr>
            <a:r>
              <a:rPr lang="en-US" sz="2400" dirty="0">
                <a:latin typeface="Cambria" pitchFamily="18" charset="0"/>
              </a:rPr>
              <a:t> Separate nodes for master and slave daemons</a:t>
            </a:r>
          </a:p>
          <a:p>
            <a:pPr marL="1828800" lvl="1" indent="-625475" algn="just" fontAlgn="base">
              <a:lnSpc>
                <a:spcPct val="150000"/>
              </a:lnSpc>
              <a:buFont typeface="Wingdings" pitchFamily="2" charset="2"/>
              <a:buChar char="ü"/>
            </a:pPr>
            <a:r>
              <a:rPr lang="en-US" sz="2400" dirty="0">
                <a:latin typeface="Cambria" pitchFamily="18" charset="0"/>
              </a:rPr>
              <a:t>Data are used and distributed across multiple nodes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79E86-1FA5-BB8E-AC18-CBA6E5A3E433}"/>
              </a:ext>
            </a:extLst>
          </p:cNvPr>
          <p:cNvPicPr>
            <a:picLocks noChangeAspect="1"/>
          </p:cNvPicPr>
          <p:nvPr/>
        </p:nvPicPr>
        <p:blipFill>
          <a:blip r:embed="rId2"/>
          <a:stretch>
            <a:fillRect/>
          </a:stretch>
        </p:blipFill>
        <p:spPr>
          <a:xfrm>
            <a:off x="430171" y="2514600"/>
            <a:ext cx="8283658" cy="3787468"/>
          </a:xfrm>
          <a:prstGeom prst="rect">
            <a:avLst/>
          </a:prstGeom>
        </p:spPr>
      </p:pic>
    </p:spTree>
    <p:extLst>
      <p:ext uri="{BB962C8B-B14F-4D97-AF65-F5344CB8AC3E}">
        <p14:creationId xmlns:p14="http://schemas.microsoft.com/office/powerpoint/2010/main" val="2295961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5632311"/>
          </a:xfrm>
          <a:prstGeom prst="rect">
            <a:avLst/>
          </a:prstGeom>
          <a:noFill/>
        </p:spPr>
        <p:txBody>
          <a:bodyPr wrap="square" rtlCol="0">
            <a:spAutoFit/>
          </a:bodyPr>
          <a:lstStyle/>
          <a:p>
            <a:pPr marL="504825" indent="-504825" algn="just" fontAlgn="base">
              <a:lnSpc>
                <a:spcPct val="150000"/>
              </a:lnSpc>
            </a:pPr>
            <a:r>
              <a:rPr lang="en-US" sz="2400" b="1" dirty="0">
                <a:latin typeface="Cambria" pitchFamily="18" charset="0"/>
              </a:rPr>
              <a:t>Conclusion</a:t>
            </a:r>
          </a:p>
          <a:p>
            <a:pPr marL="504825" indent="-504825" algn="just" fontAlgn="base">
              <a:lnSpc>
                <a:spcPct val="150000"/>
              </a:lnSpc>
              <a:buFont typeface="Wingdings" pitchFamily="2" charset="2"/>
              <a:buChar char="q"/>
            </a:pPr>
            <a:r>
              <a:rPr lang="en-US" sz="2400" dirty="0">
                <a:latin typeface="Cambria" pitchFamily="18" charset="0"/>
              </a:rPr>
              <a:t>Single mode runs a single process on one system and is not distributed. Pseudo-mode also runs on one system but it creates a cluster simulation.</a:t>
            </a:r>
          </a:p>
          <a:p>
            <a:pPr marL="504825" indent="-504825" algn="just" fontAlgn="base">
              <a:lnSpc>
                <a:spcPct val="150000"/>
              </a:lnSpc>
              <a:buFont typeface="Wingdings" pitchFamily="2" charset="2"/>
              <a:buChar char="q"/>
            </a:pPr>
            <a:r>
              <a:rPr lang="en-US" sz="2400" dirty="0">
                <a:latin typeface="Cambria" pitchFamily="18" charset="0"/>
              </a:rPr>
              <a:t>Single mode does not use </a:t>
            </a:r>
            <a:r>
              <a:rPr lang="en-US" sz="2400" dirty="0" err="1">
                <a:latin typeface="Cambria" pitchFamily="18" charset="0"/>
              </a:rPr>
              <a:t>hdfs</a:t>
            </a:r>
            <a:r>
              <a:rPr lang="en-US" sz="2400" dirty="0">
                <a:latin typeface="Cambria" pitchFamily="18" charset="0"/>
              </a:rPr>
              <a:t>, it used the local </a:t>
            </a:r>
            <a:r>
              <a:rPr lang="en-US" sz="2400" dirty="0" err="1">
                <a:latin typeface="Cambria" pitchFamily="18" charset="0"/>
              </a:rPr>
              <a:t>filesystem</a:t>
            </a:r>
            <a:r>
              <a:rPr lang="en-US" sz="2400" dirty="0">
                <a:latin typeface="Cambria" pitchFamily="18" charset="0"/>
              </a:rPr>
              <a:t> instead. But in pseudo-mode, </a:t>
            </a:r>
            <a:r>
              <a:rPr lang="en-US" sz="2400" dirty="0" err="1">
                <a:latin typeface="Cambria" pitchFamily="18" charset="0"/>
              </a:rPr>
              <a:t>hdfs</a:t>
            </a:r>
            <a:r>
              <a:rPr lang="en-US" sz="2400" dirty="0">
                <a:latin typeface="Cambria" pitchFamily="18" charset="0"/>
              </a:rPr>
              <a:t> is used. This how to storage and file system differs between these two modes.</a:t>
            </a:r>
          </a:p>
          <a:p>
            <a:pPr marL="504825" indent="-504825" algn="just" fontAlgn="base">
              <a:lnSpc>
                <a:spcPct val="150000"/>
              </a:lnSpc>
              <a:buFont typeface="Wingdings" pitchFamily="2" charset="2"/>
              <a:buChar char="q"/>
            </a:pPr>
            <a:r>
              <a:rPr lang="en-US" sz="2400" dirty="0">
                <a:latin typeface="Cambria" pitchFamily="18" charset="0"/>
              </a:rPr>
              <a:t>Pseudo mode runs virtual nodes on the same system. In single mode, only one node is run and this mode is mainly used for debugging process.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8032968"/>
          </a:xfrm>
          <a:prstGeom prst="rect">
            <a:avLst/>
          </a:prstGeom>
          <a:noFill/>
        </p:spPr>
        <p:txBody>
          <a:bodyPr wrap="square" rtlCol="0">
            <a:spAutoFit/>
          </a:bodyPr>
          <a:lstStyle/>
          <a:p>
            <a:pPr marL="793750" lvl="0" indent="-793750" algn="just" fontAlgn="base">
              <a:lnSpc>
                <a:spcPct val="150000"/>
              </a:lnSpc>
              <a:spcBef>
                <a:spcPct val="0"/>
              </a:spcBef>
              <a:spcAft>
                <a:spcPct val="0"/>
              </a:spcAft>
              <a:buAutoNum type="arabicParenR" startAt="6"/>
            </a:pP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Understanding </a:t>
            </a:r>
            <a:r>
              <a:rPr kumimoji="0" lang="en-US" sz="28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Hadoop</a:t>
            </a:r>
            <a:r>
              <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Features</a:t>
            </a:r>
          </a:p>
          <a:p>
            <a:pPr marL="1371600" indent="-625475" algn="just">
              <a:lnSpc>
                <a:spcPct val="150000"/>
              </a:lnSpc>
              <a:buFont typeface="Wingdings" pitchFamily="2" charset="2"/>
              <a:buChar char="q"/>
            </a:pPr>
            <a:r>
              <a:rPr lang="en-US" sz="2400" dirty="0">
                <a:latin typeface="Cambria" pitchFamily="18" charset="0"/>
              </a:rPr>
              <a:t>Doug cutting” and “mike </a:t>
            </a:r>
            <a:r>
              <a:rPr lang="en-US" sz="2400" dirty="0" err="1">
                <a:latin typeface="Cambria" pitchFamily="18" charset="0"/>
              </a:rPr>
              <a:t>cafarella</a:t>
            </a:r>
            <a:r>
              <a:rPr lang="en-US" sz="2400" dirty="0">
                <a:latin typeface="Cambria" pitchFamily="18" charset="0"/>
              </a:rPr>
              <a:t>” introduced </a:t>
            </a:r>
            <a:r>
              <a:rPr lang="en-US" sz="2400" dirty="0" err="1">
                <a:latin typeface="Cambria" pitchFamily="18" charset="0"/>
              </a:rPr>
              <a:t>Hadoop</a:t>
            </a:r>
            <a:r>
              <a:rPr lang="en-US" sz="2400" dirty="0">
                <a:latin typeface="Cambria" pitchFamily="18" charset="0"/>
              </a:rPr>
              <a:t> in 2006.</a:t>
            </a:r>
          </a:p>
          <a:p>
            <a:pPr marL="1371600" indent="-625475" algn="just">
              <a:lnSpc>
                <a:spcPct val="150000"/>
              </a:lnSpc>
              <a:buFont typeface="Wingdings" pitchFamily="2" charset="2"/>
              <a:buChar char="q"/>
            </a:pPr>
            <a:r>
              <a:rPr lang="en-US" sz="2400" dirty="0" err="1">
                <a:latin typeface="Cambria" pitchFamily="18" charset="0"/>
              </a:rPr>
              <a:t>Hadoop</a:t>
            </a:r>
            <a:r>
              <a:rPr lang="en-US" sz="2400" dirty="0">
                <a:latin typeface="Cambria" pitchFamily="18" charset="0"/>
              </a:rPr>
              <a:t> is a open source framework for “storing and processing” huge dataset.</a:t>
            </a:r>
          </a:p>
          <a:p>
            <a:pPr marL="1371600" indent="-625475" algn="just">
              <a:lnSpc>
                <a:spcPct val="150000"/>
              </a:lnSpc>
              <a:buFont typeface="Wingdings" pitchFamily="2" charset="2"/>
              <a:buChar char="q"/>
            </a:pPr>
            <a:r>
              <a:rPr lang="en-US" sz="2400" dirty="0" err="1">
                <a:latin typeface="Cambria" pitchFamily="18" charset="0"/>
              </a:rPr>
              <a:t>Hadoop</a:t>
            </a:r>
            <a:r>
              <a:rPr lang="en-US" sz="2400" dirty="0">
                <a:latin typeface="Cambria" pitchFamily="18" charset="0"/>
              </a:rPr>
              <a:t> is a open source tool that allows to store and process big data in a distributed environment across cluster of computer using simple programming model for processing.</a:t>
            </a:r>
          </a:p>
          <a:p>
            <a:pPr marL="1371600" indent="-625475" algn="just">
              <a:lnSpc>
                <a:spcPct val="150000"/>
              </a:lnSpc>
              <a:buFont typeface="Wingdings" pitchFamily="2" charset="2"/>
              <a:buChar char="q"/>
            </a:pPr>
            <a:r>
              <a:rPr lang="en-US" sz="2400" dirty="0">
                <a:latin typeface="Cambria" pitchFamily="18" charset="0"/>
              </a:rPr>
              <a:t>Core components of </a:t>
            </a:r>
            <a:r>
              <a:rPr lang="en-US" sz="2400" dirty="0" err="1">
                <a:latin typeface="Cambria" pitchFamily="18" charset="0"/>
              </a:rPr>
              <a:t>Hadoop</a:t>
            </a:r>
            <a:r>
              <a:rPr lang="en-US" sz="2400" dirty="0">
                <a:latin typeface="Cambria" pitchFamily="18" charset="0"/>
              </a:rPr>
              <a:t> are: “HDFS” and “</a:t>
            </a:r>
            <a:r>
              <a:rPr lang="en-US" sz="2400" dirty="0" err="1">
                <a:latin typeface="Cambria" pitchFamily="18" charset="0"/>
              </a:rPr>
              <a:t>Mapreduce</a:t>
            </a:r>
            <a:r>
              <a:rPr lang="en-US" sz="2400" dirty="0">
                <a:latin typeface="Cambria" pitchFamily="18" charset="0"/>
              </a:rPr>
              <a:t>” </a:t>
            </a:r>
          </a:p>
          <a:p>
            <a:pPr algn="just"/>
            <a:r>
              <a:rPr lang="en-US" sz="2400" dirty="0">
                <a:latin typeface="Cambria" pitchFamily="18" charset="0"/>
              </a:rPr>
              <a:t>		 </a:t>
            </a:r>
          </a:p>
          <a:p>
            <a:pPr marL="1708150" lvl="2" indent="-914400" algn="just" fontAlgn="base">
              <a:lnSpc>
                <a:spcPct val="150000"/>
              </a:lnSpc>
              <a:spcBef>
                <a:spcPct val="0"/>
              </a:spcBef>
              <a:spcAft>
                <a:spcPct val="0"/>
              </a:spcAft>
            </a:pPr>
            <a:endPar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a:p>
            <a:pPr marL="2286000" indent="-625475" fontAlgn="base">
              <a:buFont typeface="Wingdings" pitchFamily="2" charset="2"/>
              <a:buChar char="ü"/>
            </a:pPr>
            <a:endParaRPr lang="en-US" sz="2400" dirty="0">
              <a:latin typeface="Cambria" pitchFamily="18" charset="0"/>
            </a:endParaRPr>
          </a:p>
          <a:p>
            <a:pPr marL="793750" lvl="0" indent="-793750" fontAlgn="base">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E9884085-E626-779D-6B10-02EC75666C30}"/>
              </a:ext>
            </a:extLst>
          </p:cNvPr>
          <p:cNvGraphicFramePr/>
          <p:nvPr>
            <p:extLst>
              <p:ext uri="{D42A27DB-BD31-4B8C-83A1-F6EECF244321}">
                <p14:modId xmlns:p14="http://schemas.microsoft.com/office/powerpoint/2010/main" val="2489624747"/>
              </p:ext>
            </p:extLst>
          </p:nvPr>
        </p:nvGraphicFramePr>
        <p:xfrm>
          <a:off x="381000" y="315358"/>
          <a:ext cx="8382000" cy="631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107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1477328"/>
          </a:xfrm>
          <a:prstGeom prst="rect">
            <a:avLst/>
          </a:prstGeom>
          <a:noFill/>
        </p:spPr>
        <p:txBody>
          <a:bodyPr wrap="square" rtlCol="0">
            <a:spAutoFit/>
          </a:bodyPr>
          <a:lstStyle/>
          <a:p>
            <a:pPr marL="1708150" lvl="2" indent="-914400" algn="just" fontAlgn="base">
              <a:lnSpc>
                <a:spcPct val="150000"/>
              </a:lnSpc>
              <a:spcBef>
                <a:spcPct val="0"/>
              </a:spcBef>
              <a:spcAft>
                <a:spcPct val="0"/>
              </a:spcAft>
            </a:pPr>
            <a:endParaRPr kumimoji="0" lang="en-US" sz="2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a:p>
            <a:pPr marL="2286000" indent="-625475" fontAlgn="base">
              <a:buFont typeface="Wingdings" pitchFamily="2" charset="2"/>
              <a:buChar char="ü"/>
            </a:pPr>
            <a:endParaRPr lang="en-US" sz="2400" dirty="0">
              <a:latin typeface="Cambria" pitchFamily="18" charset="0"/>
            </a:endParaRPr>
          </a:p>
          <a:p>
            <a:pPr marL="793750" lvl="0" indent="-793750" fontAlgn="base">
              <a:spcBef>
                <a:spcPct val="0"/>
              </a:spcBef>
              <a:spcAft>
                <a:spcPct val="0"/>
              </a:spcAft>
              <a:buAutoNum type="arabicParenR" startAt="7"/>
            </a:pPr>
            <a:endPar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grpSp>
        <p:nvGrpSpPr>
          <p:cNvPr id="9" name="Group 8"/>
          <p:cNvGrpSpPr/>
          <p:nvPr/>
        </p:nvGrpSpPr>
        <p:grpSpPr>
          <a:xfrm>
            <a:off x="2209800" y="533400"/>
            <a:ext cx="5067300" cy="2514600"/>
            <a:chOff x="1981200" y="2171700"/>
            <a:chExt cx="5067300" cy="2514600"/>
          </a:xfrm>
        </p:grpSpPr>
        <p:sp>
          <p:nvSpPr>
            <p:cNvPr id="3" name="Rectangle 2"/>
            <p:cNvSpPr/>
            <p:nvPr/>
          </p:nvSpPr>
          <p:spPr>
            <a:xfrm>
              <a:off x="1981200" y="2971800"/>
              <a:ext cx="18288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lumMod val="95000"/>
                      <a:lumOff val="5000"/>
                    </a:schemeClr>
                  </a:solidFill>
                  <a:latin typeface="Baskerville Old Face" pitchFamily="18" charset="0"/>
                </a:rPr>
                <a:t>Hadoop</a:t>
              </a:r>
            </a:p>
          </p:txBody>
        </p:sp>
        <p:sp>
          <p:nvSpPr>
            <p:cNvPr id="5" name="Rectangle 4"/>
            <p:cNvSpPr/>
            <p:nvPr/>
          </p:nvSpPr>
          <p:spPr>
            <a:xfrm>
              <a:off x="4914900" y="2171700"/>
              <a:ext cx="18288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lumMod val="95000"/>
                      <a:lumOff val="5000"/>
                    </a:schemeClr>
                  </a:solidFill>
                  <a:latin typeface="Baskerville Old Face" pitchFamily="18" charset="0"/>
                </a:rPr>
                <a:t>HDFS</a:t>
              </a:r>
            </a:p>
            <a:p>
              <a:pPr algn="ctr"/>
              <a:r>
                <a:rPr lang="en-US" dirty="0">
                  <a:solidFill>
                    <a:schemeClr val="tx1">
                      <a:lumMod val="95000"/>
                      <a:lumOff val="5000"/>
                    </a:schemeClr>
                  </a:solidFill>
                  <a:latin typeface="Baskerville Old Face" pitchFamily="18" charset="0"/>
                </a:rPr>
                <a:t>(for storage)</a:t>
              </a:r>
            </a:p>
          </p:txBody>
        </p:sp>
        <p:sp>
          <p:nvSpPr>
            <p:cNvPr id="6" name="Rectangle 5"/>
            <p:cNvSpPr/>
            <p:nvPr/>
          </p:nvSpPr>
          <p:spPr>
            <a:xfrm>
              <a:off x="4914900" y="3924300"/>
              <a:ext cx="21336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lumMod val="95000"/>
                      <a:lumOff val="5000"/>
                    </a:schemeClr>
                  </a:solidFill>
                  <a:latin typeface="Baskerville Old Face" pitchFamily="18" charset="0"/>
                </a:rPr>
                <a:t>Mapreduce</a:t>
              </a:r>
            </a:p>
            <a:p>
              <a:pPr algn="ctr"/>
              <a:r>
                <a:rPr lang="en-US" dirty="0">
                  <a:solidFill>
                    <a:schemeClr val="tx1">
                      <a:lumMod val="95000"/>
                      <a:lumOff val="5000"/>
                    </a:schemeClr>
                  </a:solidFill>
                </a:rPr>
                <a:t>(</a:t>
              </a:r>
              <a:r>
                <a:rPr lang="en-US" dirty="0">
                  <a:solidFill>
                    <a:schemeClr val="tx1">
                      <a:lumMod val="95000"/>
                      <a:lumOff val="5000"/>
                    </a:schemeClr>
                  </a:solidFill>
                  <a:latin typeface="Baskerville Old Face" pitchFamily="18" charset="0"/>
                </a:rPr>
                <a:t>for parallel processing)</a:t>
              </a:r>
            </a:p>
          </p:txBody>
        </p:sp>
        <p:cxnSp>
          <p:nvCxnSpPr>
            <p:cNvPr id="7" name="Straight Arrow Connector 6"/>
            <p:cNvCxnSpPr/>
            <p:nvPr/>
          </p:nvCxnSpPr>
          <p:spPr>
            <a:xfrm flipV="1">
              <a:off x="3924300" y="2552700"/>
              <a:ext cx="990600" cy="533400"/>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3924300" y="3543300"/>
              <a:ext cx="990600" cy="609600"/>
            </a:xfrm>
            <a:prstGeom prst="straightConnector1">
              <a:avLst/>
            </a:prstGeom>
            <a:ln>
              <a:headEnd type="none"/>
              <a:tailEnd type="triangle"/>
            </a:ln>
          </p:spPr>
          <p:style>
            <a:lnRef idx="3">
              <a:schemeClr val="dk1"/>
            </a:lnRef>
            <a:fillRef idx="0">
              <a:schemeClr val="dk1"/>
            </a:fillRef>
            <a:effectRef idx="2">
              <a:schemeClr val="dk1"/>
            </a:effectRef>
            <a:fontRef idx="minor">
              <a:schemeClr val="tx1"/>
            </a:fontRef>
          </p:style>
        </p:cxnSp>
      </p:grpSp>
      <p:sp>
        <p:nvSpPr>
          <p:cNvPr id="4097" name="Rectangle 1"/>
          <p:cNvSpPr>
            <a:spLocks noChangeArrowheads="1"/>
          </p:cNvSpPr>
          <p:nvPr/>
        </p:nvSpPr>
        <p:spPr bwMode="auto">
          <a:xfrm rot="10800000" flipV="1">
            <a:off x="0" y="3505200"/>
            <a:ext cx="8763000" cy="2343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66775" marR="0" lvl="0" indent="-866775" algn="just" defTabSz="914400" rtl="0" eaLnBrk="1" fontAlgn="base" latinLnBrk="0" hangingPunct="1">
              <a:lnSpc>
                <a:spcPct val="150000"/>
              </a:lnSpc>
              <a:spcBef>
                <a:spcPct val="0"/>
              </a:spcBef>
              <a:spcAft>
                <a:spcPct val="0"/>
              </a:spcAft>
              <a:buClrTx/>
              <a:buSzTx/>
              <a:buFont typeface="Wingdings" pitchFamily="2" charset="2"/>
              <a:buChar char="q"/>
              <a:tabLst>
                <a:tab pos="914400" algn="l"/>
              </a:tabLst>
            </a:pP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The name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Hadoop</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is not an acronym, it is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madeup</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name. The projects creator “Doug cutting” explains how the name came about.</a:t>
            </a:r>
          </a:p>
          <a:p>
            <a:pPr marL="866775" marR="0" lvl="0" indent="-866775" algn="just" defTabSz="914400" rtl="0" eaLnBrk="0" fontAlgn="base" latinLnBrk="0" hangingPunct="0">
              <a:lnSpc>
                <a:spcPct val="150000"/>
              </a:lnSpc>
              <a:spcBef>
                <a:spcPct val="0"/>
              </a:spcBef>
              <a:spcAft>
                <a:spcPct val="0"/>
              </a:spcAft>
              <a:buClrTx/>
              <a:buSzTx/>
              <a:buFont typeface="Wingdings" pitchFamily="2" charset="2"/>
              <a:buChar char="q"/>
              <a:tabLst>
                <a:tab pos="914400" algn="l"/>
              </a:tabLst>
            </a:pP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The name, my kid gave to the stuffed yellow elephant. Short, relatively easy to pronounce, meaningless and not used else anywhere. Those are my naming criteria. Kids are good at generating search names</a:t>
            </a:r>
            <a:r>
              <a:rPr kumimoji="0" lang="en-US" sz="2000" b="0" i="0" u="none" strike="noStrike" cap="none" normalizeH="0" baseline="0" dirty="0">
                <a:ln>
                  <a:noFill/>
                </a:ln>
                <a:solidFill>
                  <a:schemeClr val="tx1"/>
                </a:solidFill>
                <a:effectLst/>
                <a:latin typeface="Cambria" pitchFamily="18" charset="0"/>
                <a:cs typeface="Arial" pitchFamily="34"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DISTRIBUTED</a:t>
            </a:r>
          </a:p>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storage</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4029744" y="1268730"/>
            <a:ext cx="4668251" cy="4073652"/>
          </a:xfrm>
          <a:prstGeom prst="rect">
            <a:avLst/>
          </a:prstGeom>
        </p:spPr>
        <p:txBody>
          <a:bodyPr vert="horz" lIns="68580" tIns="34290" rIns="68580" bIns="34290" rtlCol="0" anchor="ctr">
            <a:normAutofit/>
          </a:bodyPr>
          <a:lstStyle/>
          <a:p>
            <a:pPr marL="234554" algn="just" defTabSz="685800" fontAlgn="base">
              <a:lnSpc>
                <a:spcPct val="150000"/>
              </a:lnSpc>
              <a:spcAft>
                <a:spcPts val="450"/>
              </a:spcAft>
              <a:defRPr/>
            </a:pPr>
            <a:r>
              <a:rPr lang="en-US" sz="2400" dirty="0">
                <a:solidFill>
                  <a:prstClr val="black"/>
                </a:solidFill>
                <a:latin typeface="Cambria" panose="02040503050406030204" pitchFamily="18" charset="0"/>
                <a:ea typeface="Cambria" panose="02040503050406030204" pitchFamily="18" charset="0"/>
              </a:rPr>
              <a:t>Data is stored in a Distributed Manner</a:t>
            </a:r>
          </a:p>
        </p:txBody>
      </p:sp>
      <p:sp>
        <p:nvSpPr>
          <p:cNvPr id="2" name="TextBox 1">
            <a:extLst>
              <a:ext uri="{FF2B5EF4-FFF2-40B4-BE49-F238E27FC236}">
                <a16:creationId xmlns:a16="http://schemas.microsoft.com/office/drawing/2014/main" id="{79BF77DC-16E9-6597-DB4E-61B498068101}"/>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6.1  UNDERSTANDING HDFS </a:t>
            </a:r>
          </a:p>
        </p:txBody>
      </p:sp>
    </p:spTree>
    <p:extLst>
      <p:ext uri="{BB962C8B-B14F-4D97-AF65-F5344CB8AC3E}">
        <p14:creationId xmlns:p14="http://schemas.microsoft.com/office/powerpoint/2010/main" val="892013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232542" y="1905672"/>
            <a:ext cx="3929721" cy="3278333"/>
          </a:xfrm>
          <a:prstGeom prst="rect">
            <a:avLst/>
          </a:prstGeom>
          <a:solidFill>
            <a:schemeClr val="accent4">
              <a:lumMod val="20000"/>
              <a:lumOff val="80000"/>
            </a:schemeClr>
          </a:solidFill>
          <a:ln w="25400">
            <a:solidFill>
              <a:srgbClr val="000000"/>
            </a:solidFill>
          </a:ln>
        </p:spPr>
        <p:txBody>
          <a:bodyPr wrap="square">
            <a:spAutoFit/>
          </a:bodyPr>
          <a:lstStyle/>
          <a:p>
            <a:pPr marL="406004" indent="-406004" algn="just" defTabSz="685800">
              <a:lnSpc>
                <a:spcPct val="150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Instead of relying on a single large machine , HDFS uses a network of several smaller machine and add them to a cluster this approach is called Horizontal scaling. </a:t>
            </a:r>
          </a:p>
          <a:p>
            <a:pPr marL="406004" indent="-406004" algn="just" defTabSz="685800">
              <a:lnSpc>
                <a:spcPct val="150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So, we use a software that combines the storage capacity of the entire network into a single large system </a:t>
            </a:r>
            <a:r>
              <a:rPr lang="en-US" sz="13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i.e</a:t>
            </a: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network based file system and that is HDFS.</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8B16D42-C340-43A9-A30D-6BAFEBE21D48}"/>
              </a:ext>
            </a:extLst>
          </p:cNvPr>
          <p:cNvPicPr>
            <a:picLocks noChangeAspect="1"/>
          </p:cNvPicPr>
          <p:nvPr/>
        </p:nvPicPr>
        <p:blipFill>
          <a:blip r:embed="rId2"/>
          <a:srcRect/>
          <a:stretch>
            <a:fillRect/>
          </a:stretch>
        </p:blipFill>
        <p:spPr bwMode="auto">
          <a:xfrm>
            <a:off x="4572000" y="1174341"/>
            <a:ext cx="4240161" cy="4399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0104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useBgFill="1">
        <p:nvSpPr>
          <p:cNvPr id="1048" name="Rectangle 1047">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4033"/>
            <a:ext cx="9144000" cy="1300055"/>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1041" name="TextBox 3">
            <a:extLst>
              <a:ext uri="{FF2B5EF4-FFF2-40B4-BE49-F238E27FC236}">
                <a16:creationId xmlns:a16="http://schemas.microsoft.com/office/drawing/2014/main" id="{57FE1D3D-D190-4FA5-4BA0-D87305F7F5E0}"/>
              </a:ext>
            </a:extLst>
          </p:cNvPr>
          <p:cNvGraphicFramePr/>
          <p:nvPr>
            <p:extLst>
              <p:ext uri="{D42A27DB-BD31-4B8C-83A1-F6EECF244321}">
                <p14:modId xmlns:p14="http://schemas.microsoft.com/office/powerpoint/2010/main" val="1145021770"/>
              </p:ext>
            </p:extLst>
          </p:nvPr>
        </p:nvGraphicFramePr>
        <p:xfrm>
          <a:off x="272226" y="228600"/>
          <a:ext cx="4549633" cy="617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7F73CF0-410E-96AD-34B0-02B322BE876E}"/>
              </a:ext>
            </a:extLst>
          </p:cNvPr>
          <p:cNvPicPr>
            <a:picLocks noChangeAspect="1"/>
          </p:cNvPicPr>
          <p:nvPr/>
        </p:nvPicPr>
        <p:blipFill>
          <a:blip r:embed="rId7"/>
          <a:srcRect/>
          <a:stretch>
            <a:fillRect/>
          </a:stretch>
        </p:blipFill>
        <p:spPr bwMode="auto">
          <a:xfrm>
            <a:off x="4970206" y="1012109"/>
            <a:ext cx="4025447" cy="47047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7975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scalability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3844814" y="1271318"/>
            <a:ext cx="4668251" cy="4073652"/>
          </a:xfrm>
          <a:prstGeom prst="rect">
            <a:avLst/>
          </a:prstGeom>
        </p:spPr>
        <p:txBody>
          <a:bodyPr vert="horz" lIns="68580" tIns="34290" rIns="68580" bIns="34290" rtlCol="0" anchor="ctr">
            <a:noAutofit/>
          </a:bodyPr>
          <a:lstStyle/>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As HDFS stores the large size data over multiple nodes, so when the requirement of data storing is increased or decreased the number of nodes can be scaled up or scaled down in a cluster. </a:t>
            </a:r>
          </a:p>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The vertical and Horizontal scalability is the 2 different mechanisms available to provide scalability in the cluster. </a:t>
            </a:r>
          </a:p>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Vertical scalability means adding the resource like Disk space, RAM on the existing node of the cluster. </a:t>
            </a:r>
          </a:p>
          <a:p>
            <a:pPr marL="448866" indent="-316706" algn="just" defTabSz="685800" fontAlgn="base">
              <a:lnSpc>
                <a:spcPct val="150000"/>
              </a:lnSpc>
              <a:spcAft>
                <a:spcPts val="450"/>
              </a:spcAft>
              <a:buFont typeface="Wingdings" panose="05000000000000000000" pitchFamily="2" charset="2"/>
              <a:buChar char="v"/>
              <a:defRPr/>
            </a:pPr>
            <a:r>
              <a:rPr lang="en-US" sz="1350" dirty="0">
                <a:solidFill>
                  <a:srgbClr val="273239"/>
                </a:solidFill>
                <a:latin typeface="Cambria" panose="02040503050406030204" pitchFamily="18" charset="0"/>
                <a:ea typeface="Cambria" panose="02040503050406030204" pitchFamily="18" charset="0"/>
              </a:rPr>
              <a:t>On another hand in Horizontal scaling, we increase the number of nodes in the cluster and it is more preferable since we can have hundreds of nodes in a cluster. </a:t>
            </a:r>
            <a:endParaRPr lang="en-US" sz="135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1263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scalability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3806765" y="1392174"/>
            <a:ext cx="5123238" cy="4073652"/>
          </a:xfrm>
          <a:prstGeom prst="rect">
            <a:avLst/>
          </a:prstGeom>
        </p:spPr>
        <p:txBody>
          <a:bodyPr vert="horz" lIns="68580" tIns="34290" rIns="68580" bIns="34290" rtlCol="0" anchor="ctr">
            <a:noAutofit/>
          </a:bodyPr>
          <a:lstStyle/>
          <a:p>
            <a:pPr algn="just" defTabSz="685800" fontAlgn="base">
              <a:lnSpc>
                <a:spcPct val="150000"/>
              </a:lnSpc>
            </a:pPr>
            <a:r>
              <a:rPr lang="en-US" sz="1050" b="1" dirty="0">
                <a:solidFill>
                  <a:srgbClr val="444444"/>
                </a:solidFill>
                <a:latin typeface="Cambria" panose="02040503050406030204" pitchFamily="18" charset="0"/>
                <a:ea typeface="Cambria" panose="02040503050406030204" pitchFamily="18" charset="0"/>
              </a:rPr>
              <a:t>Scalability</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The primary benefit of Hadoop is its </a:t>
            </a:r>
            <a:r>
              <a:rPr lang="en-US" sz="1050" b="1" dirty="0">
                <a:solidFill>
                  <a:srgbClr val="C00000"/>
                </a:solidFill>
                <a:latin typeface="Cambria" panose="02040503050406030204" pitchFamily="18" charset="0"/>
                <a:ea typeface="Cambria" panose="02040503050406030204" pitchFamily="18" charset="0"/>
              </a:rPr>
              <a:t>Scalability.</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One can easily scale the cluster by adding more nodes.</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There are two types of Scalability in Hadoop: </a:t>
            </a:r>
            <a:r>
              <a:rPr lang="en-US" sz="1050" b="1" dirty="0">
                <a:solidFill>
                  <a:srgbClr val="C00000"/>
                </a:solidFill>
                <a:latin typeface="Cambria" panose="02040503050406030204" pitchFamily="18" charset="0"/>
                <a:ea typeface="Cambria" panose="02040503050406030204" pitchFamily="18" charset="0"/>
              </a:rPr>
              <a:t>Vertical and Horizontal</a:t>
            </a:r>
          </a:p>
          <a:p>
            <a:pPr algn="just" defTabSz="685800" fontAlgn="base">
              <a:lnSpc>
                <a:spcPct val="150000"/>
              </a:lnSpc>
            </a:pPr>
            <a:r>
              <a:rPr lang="en-US" sz="1050" b="1" dirty="0">
                <a:solidFill>
                  <a:srgbClr val="3F23E5"/>
                </a:solidFill>
                <a:latin typeface="Cambria" panose="02040503050406030204" pitchFamily="18" charset="0"/>
                <a:ea typeface="Cambria" panose="02040503050406030204" pitchFamily="18" charset="0"/>
              </a:rPr>
              <a:t>Vertical scalability</a:t>
            </a:r>
          </a:p>
          <a:p>
            <a:pPr marL="406004" indent="-214313"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It is also referred as “</a:t>
            </a:r>
            <a:r>
              <a:rPr lang="en-US" sz="1050" b="1" dirty="0">
                <a:solidFill>
                  <a:srgbClr val="C00000"/>
                </a:solidFill>
                <a:latin typeface="Cambria" panose="02040503050406030204" pitchFamily="18" charset="0"/>
                <a:ea typeface="Cambria" panose="02040503050406030204" pitchFamily="18" charset="0"/>
              </a:rPr>
              <a:t>scale up”. </a:t>
            </a:r>
            <a:r>
              <a:rPr lang="en-US" sz="1050" dirty="0">
                <a:solidFill>
                  <a:srgbClr val="444444"/>
                </a:solidFill>
                <a:latin typeface="Cambria" panose="02040503050406030204" pitchFamily="18" charset="0"/>
                <a:ea typeface="Cambria" panose="02040503050406030204" pitchFamily="18" charset="0"/>
              </a:rPr>
              <a:t>In vertical scaling, you can increase the </a:t>
            </a:r>
            <a:r>
              <a:rPr lang="en-US" sz="1050" b="1" dirty="0">
                <a:solidFill>
                  <a:srgbClr val="C00000"/>
                </a:solidFill>
                <a:latin typeface="Cambria" panose="02040503050406030204" pitchFamily="18" charset="0"/>
                <a:ea typeface="Cambria" panose="02040503050406030204" pitchFamily="18" charset="0"/>
              </a:rPr>
              <a:t>hardware capacity of the individual machine.</a:t>
            </a:r>
          </a:p>
          <a:p>
            <a:pPr marL="406004" indent="-214313"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 In other words, you can add more RAM or CPU to your existing system to make it more robust and powerful.</a:t>
            </a:r>
          </a:p>
          <a:p>
            <a:pPr algn="just" defTabSz="685800" fontAlgn="base">
              <a:lnSpc>
                <a:spcPct val="150000"/>
              </a:lnSpc>
            </a:pPr>
            <a:r>
              <a:rPr lang="en-US" sz="1050" b="1" dirty="0">
                <a:solidFill>
                  <a:srgbClr val="3F23E5"/>
                </a:solidFill>
                <a:latin typeface="Cambria" panose="02040503050406030204" pitchFamily="18" charset="0"/>
                <a:ea typeface="Cambria" panose="02040503050406030204" pitchFamily="18" charset="0"/>
              </a:rPr>
              <a:t>Horizontal scalability </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It is also referred as “</a:t>
            </a:r>
            <a:r>
              <a:rPr lang="en-US" sz="1050" b="1" dirty="0">
                <a:solidFill>
                  <a:srgbClr val="C00000"/>
                </a:solidFill>
                <a:latin typeface="Cambria" panose="02040503050406030204" pitchFamily="18" charset="0"/>
                <a:ea typeface="Cambria" panose="02040503050406030204" pitchFamily="18" charset="0"/>
              </a:rPr>
              <a:t>scale out” </a:t>
            </a:r>
            <a:r>
              <a:rPr lang="en-US" sz="1050" dirty="0">
                <a:solidFill>
                  <a:srgbClr val="444444"/>
                </a:solidFill>
                <a:latin typeface="Cambria" panose="02040503050406030204" pitchFamily="18" charset="0"/>
                <a:ea typeface="Cambria" panose="02040503050406030204" pitchFamily="18" charset="0"/>
              </a:rPr>
              <a:t>is basically the addition of more machines or setting up the cluster. </a:t>
            </a:r>
          </a:p>
          <a:p>
            <a:pPr marL="406004" indent="-207169"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In horizontal scaling instead of increasing hardware capacity of individual machine </a:t>
            </a:r>
            <a:r>
              <a:rPr lang="en-US" sz="1050" b="1" dirty="0">
                <a:solidFill>
                  <a:srgbClr val="C00000"/>
                </a:solidFill>
                <a:latin typeface="Cambria" panose="02040503050406030204" pitchFamily="18" charset="0"/>
                <a:ea typeface="Cambria" panose="02040503050406030204" pitchFamily="18" charset="0"/>
              </a:rPr>
              <a:t>you add more nodes to existing cluster</a:t>
            </a:r>
          </a:p>
        </p:txBody>
      </p:sp>
    </p:spTree>
    <p:extLst>
      <p:ext uri="{BB962C8B-B14F-4D97-AF65-F5344CB8AC3E}">
        <p14:creationId xmlns:p14="http://schemas.microsoft.com/office/powerpoint/2010/main" val="3371871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630936" y="1268730"/>
            <a:ext cx="2700645"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pPr>
            <a:r>
              <a:rPr lang="en-US" sz="3000" b="1" dirty="0">
                <a:solidFill>
                  <a:srgbClr val="C00000"/>
                </a:solidFill>
                <a:latin typeface="Algerian" panose="04020705040A02060702" pitchFamily="82" charset="0"/>
              </a:rPr>
              <a:t>FAULT TORELANCE</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3844814" y="1271318"/>
            <a:ext cx="4668251" cy="4073652"/>
          </a:xfrm>
          <a:prstGeom prst="rect">
            <a:avLst/>
          </a:prstGeom>
        </p:spPr>
        <p:txBody>
          <a:bodyPr vert="horz" lIns="68580" tIns="34290" rIns="68580" bIns="34290" rtlCol="0" anchor="ctr">
            <a:normAutofit/>
          </a:bodyPr>
          <a:lstStyle/>
          <a:p>
            <a:pPr marL="448866" indent="-448866" algn="just" defTabSz="685800" fontAlgn="base">
              <a:lnSpc>
                <a:spcPct val="150000"/>
              </a:lnSpc>
              <a:spcAft>
                <a:spcPts val="4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rPr>
              <a:t>HDFS is </a:t>
            </a:r>
            <a:r>
              <a:rPr lang="en-US" sz="1350" b="1" dirty="0">
                <a:solidFill>
                  <a:srgbClr val="C00000"/>
                </a:solidFill>
                <a:latin typeface="Cambria" panose="02040503050406030204" pitchFamily="18" charset="0"/>
                <a:ea typeface="Cambria" panose="02040503050406030204" pitchFamily="18" charset="0"/>
              </a:rPr>
              <a:t>highly fault-tolerant and reliable</a:t>
            </a:r>
            <a:r>
              <a:rPr lang="en-US" sz="1350" dirty="0">
                <a:solidFill>
                  <a:prstClr val="black"/>
                </a:solidFill>
                <a:latin typeface="Cambria" panose="02040503050406030204" pitchFamily="18" charset="0"/>
                <a:ea typeface="Cambria" panose="02040503050406030204" pitchFamily="18" charset="0"/>
              </a:rPr>
              <a:t>. </a:t>
            </a:r>
          </a:p>
          <a:p>
            <a:pPr marL="448866" indent="-448866" algn="just" defTabSz="685800" fontAlgn="base">
              <a:lnSpc>
                <a:spcPct val="150000"/>
              </a:lnSpc>
              <a:spcAft>
                <a:spcPts val="4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rPr>
              <a:t>HDFS creates </a:t>
            </a:r>
            <a:r>
              <a:rPr lang="en-US" sz="1350" b="1" dirty="0">
                <a:solidFill>
                  <a:srgbClr val="C00000"/>
                </a:solidFill>
                <a:latin typeface="Cambria" panose="02040503050406030204" pitchFamily="18" charset="0"/>
                <a:ea typeface="Cambria" panose="02040503050406030204" pitchFamily="18" charset="0"/>
              </a:rPr>
              <a:t>replicas of file blocks </a:t>
            </a:r>
            <a:r>
              <a:rPr lang="en-US" sz="1350" dirty="0">
                <a:solidFill>
                  <a:prstClr val="black"/>
                </a:solidFill>
                <a:latin typeface="Cambria" panose="02040503050406030204" pitchFamily="18" charset="0"/>
                <a:ea typeface="Cambria" panose="02040503050406030204" pitchFamily="18" charset="0"/>
              </a:rPr>
              <a:t>depending on the replication factor and stores them on different machines.</a:t>
            </a:r>
          </a:p>
          <a:p>
            <a:pPr marL="448866" indent="-448866" algn="just" defTabSz="685800" fontAlgn="base">
              <a:lnSpc>
                <a:spcPct val="150000"/>
              </a:lnSpc>
              <a:spcAft>
                <a:spcPts val="4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rPr>
              <a:t>If any of the machines containing data blocks fail, other Data Nodes containing the replicas of that data blocks are available. </a:t>
            </a:r>
          </a:p>
          <a:p>
            <a:pPr marL="448866" indent="-448866" algn="just" defTabSz="685800" fontAlgn="base">
              <a:lnSpc>
                <a:spcPct val="150000"/>
              </a:lnSpc>
              <a:spcAft>
                <a:spcPts val="450"/>
              </a:spcAft>
              <a:buFont typeface="Wingdings" panose="05000000000000000000" pitchFamily="2" charset="2"/>
              <a:buChar char="v"/>
            </a:pPr>
            <a:r>
              <a:rPr lang="en-US" sz="1350" b="1" i="1" u="sng" dirty="0">
                <a:solidFill>
                  <a:prstClr val="black"/>
                </a:solidFill>
                <a:latin typeface="Cambria" panose="02040503050406030204" pitchFamily="18" charset="0"/>
                <a:ea typeface="Cambria" panose="02040503050406030204" pitchFamily="18" charset="0"/>
              </a:rPr>
              <a:t>Thus ensuring no loss of data and makes the system reliable even in unfavorable conditions.</a:t>
            </a:r>
          </a:p>
        </p:txBody>
      </p:sp>
    </p:spTree>
    <p:extLst>
      <p:ext uri="{BB962C8B-B14F-4D97-AF65-F5344CB8AC3E}">
        <p14:creationId xmlns:p14="http://schemas.microsoft.com/office/powerpoint/2010/main" val="1444815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122430" y="1815113"/>
            <a:ext cx="4342567" cy="2290884"/>
          </a:xfrm>
          <a:prstGeom prst="rect">
            <a:avLst/>
          </a:prstGeom>
          <a:noFill/>
        </p:spPr>
        <p:txBody>
          <a:bodyPr wrap="square">
            <a:spAutoFit/>
          </a:bodyPr>
          <a:lstStyle/>
          <a:p>
            <a:pPr marL="335756" indent="-335756" algn="just" defTabSz="685800">
              <a:lnSpc>
                <a:spcPct val="115000"/>
              </a:lnSpc>
              <a:spcAft>
                <a:spcPts val="750"/>
              </a:spcAft>
              <a:buFont typeface="Wingdings" panose="05000000000000000000" pitchFamily="2" charset="2"/>
              <a:buChar char="v"/>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Different Types of Failures that can happen in Hadoop Cluster are </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Disk Failure</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Node Failure</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Rack Failure</a:t>
            </a:r>
          </a:p>
          <a:p>
            <a:pPr marL="803672" indent="-402431" algn="just" defTabSz="685800">
              <a:lnSpc>
                <a:spcPct val="115000"/>
              </a:lnSpc>
              <a:spcAft>
                <a:spcPts val="750"/>
              </a:spcAft>
              <a:buFont typeface="Wingdings" panose="05000000000000000000" pitchFamily="2" charset="2"/>
              <a:buChar char="ü"/>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Name Node Failure</a:t>
            </a:r>
          </a:p>
          <a:p>
            <a:pPr marL="335756" indent="-335756" algn="just" defTabSz="685800">
              <a:lnSpc>
                <a:spcPct val="115000"/>
              </a:lnSpc>
              <a:spcAft>
                <a:spcPts val="750"/>
              </a:spcAft>
              <a:buFont typeface="Wingdings" panose="05000000000000000000" pitchFamily="2" charset="2"/>
              <a:buChar char="v"/>
            </a:pPr>
            <a:r>
              <a:rPr lang="en-IN"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Replication helps to protect Data from </a:t>
            </a:r>
            <a:r>
              <a:rPr lang="en-IN" sz="12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Disk and Node Failure</a:t>
            </a:r>
            <a:endParaRPr lang="en-IN" sz="1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357E143-C8DF-4A40-9782-6D2E539B260D}"/>
              </a:ext>
            </a:extLst>
          </p:cNvPr>
          <p:cNvPicPr>
            <a:picLocks noChangeAspect="1"/>
          </p:cNvPicPr>
          <p:nvPr/>
        </p:nvPicPr>
        <p:blipFill>
          <a:blip r:embed="rId2"/>
          <a:srcRect/>
          <a:stretch>
            <a:fillRect/>
          </a:stretch>
        </p:blipFill>
        <p:spPr bwMode="auto">
          <a:xfrm>
            <a:off x="4814404" y="1274250"/>
            <a:ext cx="4101941" cy="427169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7BFC3DCC-403C-FBC7-C0FD-29ADBE02C565}"/>
              </a:ext>
            </a:extLst>
          </p:cNvPr>
          <p:cNvSpPr txBox="1"/>
          <p:nvPr/>
        </p:nvSpPr>
        <p:spPr>
          <a:xfrm>
            <a:off x="671209" y="1238253"/>
            <a:ext cx="2801566" cy="300082"/>
          </a:xfrm>
          <a:prstGeom prst="rect">
            <a:avLst/>
          </a:prstGeom>
          <a:noFill/>
        </p:spPr>
        <p:txBody>
          <a:bodyPr wrap="square" rtlCol="0">
            <a:spAutoFit/>
          </a:bodyPr>
          <a:lstStyle/>
          <a:p>
            <a:pPr algn="ctr" defTabSz="685800"/>
            <a:r>
              <a:rPr lang="en-IN" sz="1350" b="1" dirty="0">
                <a:solidFill>
                  <a:srgbClr val="C00000"/>
                </a:solidFill>
                <a:latin typeface="Cambria" panose="02040503050406030204" pitchFamily="18" charset="0"/>
                <a:ea typeface="Cambria" panose="02040503050406030204" pitchFamily="18" charset="0"/>
              </a:rPr>
              <a:t>Types of Failures</a:t>
            </a:r>
          </a:p>
        </p:txBody>
      </p:sp>
    </p:spTree>
    <p:extLst>
      <p:ext uri="{BB962C8B-B14F-4D97-AF65-F5344CB8AC3E}">
        <p14:creationId xmlns:p14="http://schemas.microsoft.com/office/powerpoint/2010/main" val="1783197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90812" y="1405825"/>
            <a:ext cx="4625501" cy="4473019"/>
          </a:xfrm>
          <a:prstGeom prst="rect">
            <a:avLst/>
          </a:prstGeom>
          <a:solidFill>
            <a:schemeClr val="accent6">
              <a:lumMod val="20000"/>
              <a:lumOff val="80000"/>
            </a:schemeClr>
          </a:solidFill>
          <a:ln w="28575">
            <a:solidFill>
              <a:schemeClr val="accent1"/>
            </a:solidFill>
            <a:prstDash val="sysDash"/>
          </a:ln>
        </p:spPr>
        <p:txBody>
          <a:bodyPr wrap="square">
            <a:spAutoFit/>
          </a:bodyPr>
          <a:lstStyle/>
          <a:p>
            <a:pPr marL="335756" indent="-335756" algn="just" defTabSz="685800">
              <a:lnSpc>
                <a:spcPct val="115000"/>
              </a:lnSpc>
              <a:spcAft>
                <a:spcPts val="750"/>
              </a:spcAft>
              <a:buFont typeface="Wingdings" panose="05000000000000000000" pitchFamily="2" charset="2"/>
              <a:buChar char="v"/>
            </a:pPr>
            <a:r>
              <a:rPr lang="en-US" sz="1200" b="1" dirty="0">
                <a:solidFill>
                  <a:srgbClr val="444444"/>
                </a:solidFill>
                <a:latin typeface="Georgia" panose="02040502050405020303" pitchFamily="18" charset="0"/>
              </a:rPr>
              <a:t>Fault tolerance refers to the ability of the system to work or operate even in case of unfavorable conditions (like components failure).</a:t>
            </a:r>
          </a:p>
          <a:p>
            <a:pPr marL="335756" indent="-335756" algn="just" defTabSz="685800">
              <a:lnSpc>
                <a:spcPct val="115000"/>
              </a:lnSpc>
              <a:spcAft>
                <a:spcPts val="750"/>
              </a:spcAft>
              <a:buFont typeface="Wingdings" panose="05000000000000000000" pitchFamily="2" charset="2"/>
              <a:buChar char="v"/>
            </a:pPr>
            <a:r>
              <a:rPr lang="en-US" sz="1200" dirty="0">
                <a:solidFill>
                  <a:srgbClr val="444444"/>
                </a:solidFill>
                <a:latin typeface="Georgia" panose="02040502050405020303" pitchFamily="18" charset="0"/>
              </a:rPr>
              <a:t>HDFS is </a:t>
            </a:r>
            <a:r>
              <a:rPr lang="en-US" sz="1200" b="1" dirty="0">
                <a:solidFill>
                  <a:srgbClr val="444444"/>
                </a:solidFill>
                <a:latin typeface="Georgia" panose="02040502050405020303" pitchFamily="18" charset="0"/>
              </a:rPr>
              <a:t>highly fault-tolerant</a:t>
            </a:r>
            <a:r>
              <a:rPr lang="en-US" sz="1200" dirty="0">
                <a:solidFill>
                  <a:srgbClr val="444444"/>
                </a:solidFill>
                <a:latin typeface="Georgia" panose="02040502050405020303" pitchFamily="18" charset="0"/>
              </a:rPr>
              <a:t>. it handles faults by the process of </a:t>
            </a:r>
            <a:r>
              <a:rPr lang="en-US" sz="1200" b="1" dirty="0">
                <a:solidFill>
                  <a:srgbClr val="444444"/>
                </a:solidFill>
                <a:latin typeface="Georgia" panose="02040502050405020303" pitchFamily="18" charset="0"/>
              </a:rPr>
              <a:t>replica creation</a:t>
            </a:r>
            <a:r>
              <a:rPr lang="en-US" sz="1200" dirty="0">
                <a:solidFill>
                  <a:srgbClr val="444444"/>
                </a:solidFill>
                <a:latin typeface="Georgia" panose="02040502050405020303" pitchFamily="18" charset="0"/>
              </a:rPr>
              <a:t>. </a:t>
            </a:r>
          </a:p>
          <a:p>
            <a:pPr marL="335756" indent="-335756" algn="just" defTabSz="685800">
              <a:lnSpc>
                <a:spcPct val="115000"/>
              </a:lnSpc>
              <a:spcAft>
                <a:spcPts val="750"/>
              </a:spcAft>
              <a:buFont typeface="Wingdings" panose="05000000000000000000" pitchFamily="2" charset="2"/>
              <a:buChar char="v"/>
            </a:pPr>
            <a:r>
              <a:rPr lang="en-US" sz="1200" dirty="0">
                <a:solidFill>
                  <a:srgbClr val="444444"/>
                </a:solidFill>
                <a:latin typeface="Georgia" panose="02040502050405020303" pitchFamily="18" charset="0"/>
              </a:rPr>
              <a:t>It creates a replica of users’ data on different machines in the HDFS cluster. </a:t>
            </a:r>
          </a:p>
          <a:p>
            <a:pPr marL="335756" indent="-335756" algn="just" defTabSz="685800">
              <a:lnSpc>
                <a:spcPct val="115000"/>
              </a:lnSpc>
              <a:spcAft>
                <a:spcPts val="750"/>
              </a:spcAft>
              <a:buFont typeface="Wingdings" panose="05000000000000000000" pitchFamily="2" charset="2"/>
              <a:buChar char="v"/>
            </a:pPr>
            <a:r>
              <a:rPr lang="en-US" sz="1200" dirty="0">
                <a:solidFill>
                  <a:srgbClr val="444444"/>
                </a:solidFill>
                <a:latin typeface="Georgia" panose="02040502050405020303" pitchFamily="18" charset="0"/>
              </a:rPr>
              <a:t>So whenever if any machine in the cluster goes down, then data is accessible from other machines in which the same copy of data was created.</a:t>
            </a:r>
          </a:p>
          <a:p>
            <a:pPr marL="335756" indent="-335756" algn="just" defTabSz="685800">
              <a:buFont typeface="Wingdings" panose="05000000000000000000" pitchFamily="2" charset="2"/>
              <a:buChar char="v"/>
            </a:pP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We can set this replication on file to file basic, (by default its value is 3) </a:t>
            </a:r>
          </a:p>
          <a:p>
            <a:pPr marL="335756" indent="-335756" algn="just" defTabSz="685800">
              <a:buFont typeface="Wingdings" panose="05000000000000000000" pitchFamily="2" charset="2"/>
              <a:buChar char="v"/>
            </a:pPr>
            <a:endPar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endParaRPr>
          </a:p>
          <a:p>
            <a:pPr marL="335756" indent="-335756" algn="just" defTabSz="685800">
              <a:buFont typeface="Wingdings" panose="05000000000000000000" pitchFamily="2" charset="2"/>
              <a:buChar char="v"/>
            </a:pP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if we set replication value as 3, HDFS will automatically makes 3 copies of each block for a file.</a:t>
            </a:r>
          </a:p>
          <a:p>
            <a:pPr marL="335756" indent="-335756" algn="just" defTabSz="685800">
              <a:buFont typeface="Wingdings" panose="05000000000000000000" pitchFamily="2" charset="2"/>
              <a:buChar char="v"/>
            </a:pPr>
            <a:endPar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endParaRPr>
          </a:p>
          <a:p>
            <a:pPr marL="335756" indent="-335756" algn="just" defTabSz="685800">
              <a:buFont typeface="Wingdings" panose="05000000000000000000" pitchFamily="2" charset="2"/>
              <a:buChar char="v"/>
            </a:pP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Hadoop will also ensure that it keeps these three copies on rack Aware by placing  </a:t>
            </a:r>
            <a:r>
              <a:rPr lang="en-US" sz="120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atleast</a:t>
            </a:r>
            <a:r>
              <a:rPr lang="en-US" sz="120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one node in different rack, so that if a complete rack get failed the data can be backed up easily.</a:t>
            </a:r>
            <a:endParaRPr lang="en-IN"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927505" y="1004440"/>
            <a:ext cx="2801566"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p>
            <a:pPr algn="ctr" defTabSz="685800"/>
            <a:r>
              <a:rPr lang="en-IN" sz="1350" b="1" dirty="0">
                <a:solidFill>
                  <a:srgbClr val="C00000"/>
                </a:solidFill>
                <a:latin typeface="Cambria" panose="02040503050406030204" pitchFamily="18" charset="0"/>
                <a:ea typeface="Cambria" panose="02040503050406030204" pitchFamily="18" charset="0"/>
              </a:rPr>
              <a:t>FAULT TOLERANCE</a:t>
            </a:r>
          </a:p>
        </p:txBody>
      </p:sp>
      <p:pic>
        <p:nvPicPr>
          <p:cNvPr id="6" name="Picture 5">
            <a:extLst>
              <a:ext uri="{FF2B5EF4-FFF2-40B4-BE49-F238E27FC236}">
                <a16:creationId xmlns:a16="http://schemas.microsoft.com/office/drawing/2014/main" id="{25FCFB38-1F50-FE22-2BB1-9E06333D6000}"/>
              </a:ext>
            </a:extLst>
          </p:cNvPr>
          <p:cNvPicPr>
            <a:picLocks noChangeAspect="1"/>
          </p:cNvPicPr>
          <p:nvPr/>
        </p:nvPicPr>
        <p:blipFill>
          <a:blip r:embed="rId2"/>
          <a:stretch>
            <a:fillRect/>
          </a:stretch>
        </p:blipFill>
        <p:spPr>
          <a:xfrm>
            <a:off x="4872504" y="1196463"/>
            <a:ext cx="4180685" cy="229337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Fault Tolerance in Hadoop HDFS">
            <a:extLst>
              <a:ext uri="{FF2B5EF4-FFF2-40B4-BE49-F238E27FC236}">
                <a16:creationId xmlns:a16="http://schemas.microsoft.com/office/drawing/2014/main" id="{94530BE4-4B50-2912-776D-6AC8B13E2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04" y="3617969"/>
            <a:ext cx="4144858" cy="212837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42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102556" y="1817490"/>
            <a:ext cx="4453971" cy="3698000"/>
          </a:xfrm>
          <a:prstGeom prst="rect">
            <a:avLst/>
          </a:prstGeom>
          <a:solidFill>
            <a:schemeClr val="accent6">
              <a:lumMod val="20000"/>
              <a:lumOff val="80000"/>
            </a:schemeClr>
          </a:solidFill>
          <a:ln w="25400">
            <a:solidFill>
              <a:schemeClr val="tx1"/>
            </a:solidFill>
          </a:ln>
        </p:spPr>
        <p:txBody>
          <a:bodyPr wrap="square">
            <a:spAutoFit/>
          </a:bodyPr>
          <a:lstStyle/>
          <a:p>
            <a:pPr marL="335756" indent="-335756" algn="just" defTabSz="685800">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HDFS stores replicas of data blocks of a file to provide </a:t>
            </a:r>
            <a:r>
              <a:rPr lang="en-US" sz="1050" b="1" dirty="0">
                <a:solidFill>
                  <a:srgbClr val="C00000"/>
                </a:solidFill>
                <a:latin typeface="Cambria" panose="02040503050406030204" pitchFamily="18" charset="0"/>
                <a:ea typeface="Cambria" panose="02040503050406030204" pitchFamily="18" charset="0"/>
              </a:rPr>
              <a:t>fault tolerance and </a:t>
            </a:r>
            <a:r>
              <a:rPr lang="en-US" sz="1050" b="1" u="sng" dirty="0">
                <a:solidFill>
                  <a:srgbClr val="C0000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high availability</a:t>
            </a:r>
            <a:r>
              <a:rPr lang="en-US" sz="1050" b="1" dirty="0">
                <a:solidFill>
                  <a:srgbClr val="C00000"/>
                </a:solidFill>
                <a:latin typeface="Cambria" panose="02040503050406030204" pitchFamily="18" charset="0"/>
                <a:ea typeface="Cambria" panose="02040503050406030204" pitchFamily="18" charset="0"/>
              </a:rPr>
              <a:t>.</a:t>
            </a:r>
          </a:p>
          <a:p>
            <a:pPr marL="335756" indent="-335756" algn="just" defTabSz="685800" fontAlgn="base">
              <a:lnSpc>
                <a:spcPct val="150000"/>
              </a:lnSpc>
              <a:buFont typeface="Wingdings" panose="05000000000000000000" pitchFamily="2" charset="2"/>
              <a:buChar char="v"/>
            </a:pPr>
            <a:r>
              <a:rPr lang="en-US" sz="1050" b="1" i="1" u="sng" dirty="0">
                <a:solidFill>
                  <a:srgbClr val="444444"/>
                </a:solidFill>
                <a:latin typeface="Cambria" panose="02040503050406030204" pitchFamily="18" charset="0"/>
                <a:ea typeface="Cambria" panose="02040503050406030204" pitchFamily="18" charset="0"/>
              </a:rPr>
              <a:t>If we store replicas on different nodes on the same rack, then it improves the network bandwidth, but if the rack fails (rarely happens), then there will be no copy of data on another rack.</a:t>
            </a:r>
          </a:p>
          <a:p>
            <a:pPr marL="335756" indent="-335756" algn="just" defTabSz="685800">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Again, if we store replicas on unique racks, then due to the transfer of blocks to multiple racks while writes increase the cost of writes.</a:t>
            </a:r>
          </a:p>
          <a:p>
            <a:pPr marL="335756" indent="-335756" algn="just" defTabSz="685800" fontAlgn="base">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Therefore, </a:t>
            </a:r>
            <a:r>
              <a:rPr lang="en-US" sz="1050" b="1" dirty="0" err="1">
                <a:solidFill>
                  <a:srgbClr val="C00000"/>
                </a:solidFill>
                <a:latin typeface="Cambria" panose="02040503050406030204" pitchFamily="18" charset="0"/>
                <a:ea typeface="Cambria" panose="02040503050406030204" pitchFamily="18" charset="0"/>
              </a:rPr>
              <a:t>NameNode</a:t>
            </a:r>
            <a:r>
              <a:rPr lang="en-US" sz="1050" b="1" dirty="0">
                <a:solidFill>
                  <a:srgbClr val="C00000"/>
                </a:solidFill>
                <a:latin typeface="Cambria" panose="02040503050406030204" pitchFamily="18" charset="0"/>
                <a:ea typeface="Cambria" panose="02040503050406030204" pitchFamily="18" charset="0"/>
              </a:rPr>
              <a:t> on multiple rack cluster maintains block replication by using inbuilt Rack awareness policies which says:</a:t>
            </a:r>
          </a:p>
          <a:p>
            <a:pPr marL="671513" indent="-335756" algn="just" defTabSz="685800" fontAlgn="base">
              <a:lnSpc>
                <a:spcPct val="150000"/>
              </a:lnSpc>
              <a:buFont typeface="Wingdings" panose="05000000000000000000" pitchFamily="2" charset="2"/>
              <a:buChar char="ü"/>
            </a:pPr>
            <a:r>
              <a:rPr lang="en-US" sz="1050" b="1" dirty="0">
                <a:solidFill>
                  <a:srgbClr val="444444"/>
                </a:solidFill>
                <a:latin typeface="Cambria" panose="02040503050406030204" pitchFamily="18" charset="0"/>
                <a:ea typeface="Cambria" panose="02040503050406030204" pitchFamily="18" charset="0"/>
              </a:rPr>
              <a:t>Not more than one replica be placed on one node.</a:t>
            </a:r>
          </a:p>
          <a:p>
            <a:pPr marL="671513" indent="-335756" algn="just" defTabSz="685800" fontAlgn="base">
              <a:lnSpc>
                <a:spcPct val="150000"/>
              </a:lnSpc>
              <a:buFont typeface="Wingdings" panose="05000000000000000000" pitchFamily="2" charset="2"/>
              <a:buChar char="ü"/>
            </a:pPr>
            <a:r>
              <a:rPr lang="en-US" sz="1050" b="1" dirty="0">
                <a:solidFill>
                  <a:srgbClr val="444444"/>
                </a:solidFill>
                <a:latin typeface="Cambria" panose="02040503050406030204" pitchFamily="18" charset="0"/>
                <a:ea typeface="Cambria" panose="02040503050406030204" pitchFamily="18" charset="0"/>
              </a:rPr>
              <a:t>Not more than two replicas are placed on the same rack.</a:t>
            </a:r>
          </a:p>
          <a:p>
            <a:pPr marL="335756" indent="-335756" algn="just" defTabSz="685800">
              <a:lnSpc>
                <a:spcPct val="150000"/>
              </a:lnSpc>
              <a:buFont typeface="Wingdings" panose="05000000000000000000" pitchFamily="2" charset="2"/>
              <a:buChar char="v"/>
            </a:pPr>
            <a:r>
              <a:rPr lang="en-US" sz="1050" dirty="0">
                <a:solidFill>
                  <a:srgbClr val="444444"/>
                </a:solidFill>
                <a:latin typeface="Cambria" panose="02040503050406030204" pitchFamily="18" charset="0"/>
                <a:ea typeface="Cambria" panose="02040503050406030204" pitchFamily="18" charset="0"/>
              </a:rPr>
              <a:t>For the common case where the replication factor is three, the block replication policy put the first replica on the local rack, a second replica on the different </a:t>
            </a:r>
            <a:r>
              <a:rPr lang="en-US" sz="1050" dirty="0" err="1">
                <a:solidFill>
                  <a:srgbClr val="444444"/>
                </a:solidFill>
                <a:latin typeface="Cambria" panose="02040503050406030204" pitchFamily="18" charset="0"/>
                <a:ea typeface="Cambria" panose="02040503050406030204" pitchFamily="18" charset="0"/>
              </a:rPr>
              <a:t>DataNode</a:t>
            </a:r>
            <a:r>
              <a:rPr lang="en-US" sz="1050" dirty="0">
                <a:solidFill>
                  <a:srgbClr val="444444"/>
                </a:solidFill>
                <a:latin typeface="Cambria" panose="02040503050406030204" pitchFamily="18" charset="0"/>
                <a:ea typeface="Cambria" panose="02040503050406030204" pitchFamily="18" charset="0"/>
              </a:rPr>
              <a:t> on the same rack, and a third replica on the different rack.</a:t>
            </a:r>
            <a:endParaRPr lang="en-IN" sz="10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4469445"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Replica placement via Rack awareness </a:t>
            </a:r>
            <a:r>
              <a:rPr lang="en-US" sz="1350"/>
              <a:t>in Hadoop</a:t>
            </a:r>
            <a:endParaRPr lang="en-US" sz="1350" dirty="0"/>
          </a:p>
        </p:txBody>
      </p:sp>
      <p:pic>
        <p:nvPicPr>
          <p:cNvPr id="2" name="Picture 1">
            <a:extLst>
              <a:ext uri="{FF2B5EF4-FFF2-40B4-BE49-F238E27FC236}">
                <a16:creationId xmlns:a16="http://schemas.microsoft.com/office/drawing/2014/main" id="{64882C73-8137-96FE-B3DF-35EF08568BE1}"/>
              </a:ext>
            </a:extLst>
          </p:cNvPr>
          <p:cNvPicPr>
            <a:picLocks noChangeAspect="1"/>
          </p:cNvPicPr>
          <p:nvPr/>
        </p:nvPicPr>
        <p:blipFill>
          <a:blip r:embed="rId3"/>
          <a:srcRect/>
          <a:stretch>
            <a:fillRect/>
          </a:stretch>
        </p:blipFill>
        <p:spPr bwMode="auto">
          <a:xfrm>
            <a:off x="4800600" y="1422476"/>
            <a:ext cx="4216762" cy="1921669"/>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HDFS rack awareness">
            <a:extLst>
              <a:ext uri="{FF2B5EF4-FFF2-40B4-BE49-F238E27FC236}">
                <a16:creationId xmlns:a16="http://schemas.microsoft.com/office/drawing/2014/main" id="{D43241AD-FB7B-D182-6F40-9143B240F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931" y="3513856"/>
            <a:ext cx="4182218" cy="2176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2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5A8B48-3067-4F43-0BAB-EE0EF74A916B}"/>
              </a:ext>
            </a:extLst>
          </p:cNvPr>
          <p:cNvSpPr txBox="1"/>
          <p:nvPr/>
        </p:nvSpPr>
        <p:spPr>
          <a:xfrm>
            <a:off x="266700" y="762000"/>
            <a:ext cx="8610600" cy="4110228"/>
          </a:xfrm>
          <a:prstGeom prst="rect">
            <a:avLst/>
          </a:prstGeom>
          <a:noFill/>
        </p:spPr>
        <p:txBody>
          <a:bodyPr wrap="square">
            <a:spAutoFit/>
          </a:bodyPr>
          <a:lstStyle/>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Hadoop is a Big Data Processing Tool (or)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Hadoop is s a open source framework that allows to store and process big data in a distributed environment across clusters of computer using simple programming models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Two major components of Hadoop are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1452563" lvl="2" indent="-538163" algn="just">
              <a:lnSpc>
                <a:spcPct val="150000"/>
              </a:lnSpc>
              <a:buFont typeface="+mj-lt"/>
              <a:buAutoNum type="arabicParenR"/>
              <a:tabLst>
                <a:tab pos="876300" algn="l"/>
              </a:tabLst>
            </a:pPr>
            <a:r>
              <a:rPr lang="en-IN" sz="1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Hadoop Distributed File System 	</a:t>
            </a:r>
            <a:r>
              <a:rPr lang="en-IN" sz="1600" b="1" dirty="0">
                <a:effectLst/>
                <a:latin typeface="Cambria" panose="02040503050406030204" pitchFamily="18" charset="0"/>
                <a:ea typeface="Calibri" panose="020F0502020204030204" pitchFamily="34" charset="0"/>
                <a:cs typeface="Times New Roman" panose="02020603050405020304" pitchFamily="18" charset="0"/>
              </a:rPr>
              <a:t>(For Distributed Storage)</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1452563" lvl="2" indent="-538163" algn="just">
              <a:lnSpc>
                <a:spcPct val="150000"/>
              </a:lnSpc>
              <a:buFont typeface="+mj-lt"/>
              <a:buAutoNum type="arabicParenR"/>
              <a:tabLst>
                <a:tab pos="876300" algn="l"/>
              </a:tabLst>
            </a:pPr>
            <a:r>
              <a:rPr lang="en-IN" sz="1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Map Reduce 			</a:t>
            </a:r>
            <a:r>
              <a:rPr lang="en-IN" sz="1600" b="1" dirty="0">
                <a:latin typeface="Cambria" panose="02040503050406030204" pitchFamily="18" charset="0"/>
                <a:ea typeface="Calibri" panose="020F0502020204030204" pitchFamily="34" charset="0"/>
                <a:cs typeface="Times New Roman" panose="02020603050405020304" pitchFamily="18" charset="0"/>
              </a:rPr>
              <a:t>(For Parallel Processing)</a:t>
            </a:r>
          </a:p>
          <a:p>
            <a:pPr marL="538163" lvl="0" indent="-538163" algn="just">
              <a:lnSpc>
                <a:spcPct val="150000"/>
              </a:lnSpc>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Besides these two components, many components have been introduced to deal with Big Data</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538163" lvl="0" indent="-538163" algn="just">
              <a:lnSpc>
                <a:spcPct val="150000"/>
              </a:lnSpc>
              <a:spcAft>
                <a:spcPts val="800"/>
              </a:spcAft>
              <a:buFont typeface="Wingdings" panose="05000000000000000000" pitchFamily="2" charset="2"/>
              <a:buChar char=""/>
              <a:tabLst>
                <a:tab pos="876300" algn="l"/>
              </a:tabLst>
            </a:pPr>
            <a:r>
              <a:rPr lang="en-IN" dirty="0">
                <a:effectLst/>
                <a:latin typeface="Cambria" panose="02040503050406030204" pitchFamily="18" charset="0"/>
                <a:ea typeface="Calibri" panose="020F0502020204030204" pitchFamily="34" charset="0"/>
                <a:cs typeface="Times New Roman" panose="02020603050405020304" pitchFamily="18" charset="0"/>
              </a:rPr>
              <a:t>And these components are collectively called as Hadoop Ecosystem</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C50E402-12F1-6220-9847-BA1FBE24EF0C}"/>
              </a:ext>
            </a:extLst>
          </p:cNvPr>
          <p:cNvSpPr txBox="1"/>
          <p:nvPr/>
        </p:nvSpPr>
        <p:spPr>
          <a:xfrm>
            <a:off x="342900" y="147935"/>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411922" y="1268730"/>
            <a:ext cx="2919659"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pPr>
            <a:r>
              <a:rPr lang="en-US" sz="3000" b="1" dirty="0">
                <a:solidFill>
                  <a:srgbClr val="C00000"/>
                </a:solidFill>
                <a:latin typeface="Algerian" panose="04020705040A02060702" pitchFamily="82" charset="0"/>
              </a:rPr>
              <a:t>HIGH AVAILABILITY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C07047F3-3C5F-DE95-8B81-CD15C2EBAC5D}"/>
              </a:ext>
            </a:extLst>
          </p:cNvPr>
          <p:cNvSpPr txBox="1"/>
          <p:nvPr/>
        </p:nvSpPr>
        <p:spPr>
          <a:xfrm>
            <a:off x="3844814" y="1271318"/>
            <a:ext cx="4668251" cy="4073652"/>
          </a:xfrm>
          <a:prstGeom prst="rect">
            <a:avLst/>
          </a:prstGeom>
        </p:spPr>
        <p:txBody>
          <a:bodyPr vert="horz" lIns="68580" tIns="34290" rIns="68580" bIns="34290" rtlCol="0" anchor="ctr">
            <a:normAutofit/>
          </a:bodyPr>
          <a:lstStyle/>
          <a:p>
            <a:pPr marL="257175" indent="-257175" algn="just" defTabSz="685800" fontAlgn="base">
              <a:lnSpc>
                <a:spcPct val="150000"/>
              </a:lnSpc>
              <a:buFont typeface="Wingdings" panose="05000000000000000000" pitchFamily="2" charset="2"/>
              <a:buChar char="v"/>
            </a:pPr>
            <a:r>
              <a:rPr lang="en-US" sz="1500" dirty="0">
                <a:solidFill>
                  <a:srgbClr val="444444"/>
                </a:solidFill>
                <a:latin typeface="Cambria" panose="02040503050406030204" pitchFamily="18" charset="0"/>
                <a:ea typeface="Cambria" panose="02040503050406030204" pitchFamily="18" charset="0"/>
              </a:rPr>
              <a:t>The High availability feature of Hadoop ensures the availability of data even during </a:t>
            </a:r>
            <a:r>
              <a:rPr lang="en-US" sz="1500" dirty="0" err="1">
                <a:solidFill>
                  <a:srgbClr val="444444"/>
                </a:solidFill>
                <a:latin typeface="Cambria" panose="02040503050406030204" pitchFamily="18" charset="0"/>
                <a:ea typeface="Cambria" panose="02040503050406030204" pitchFamily="18" charset="0"/>
              </a:rPr>
              <a:t>NameNode</a:t>
            </a:r>
            <a:r>
              <a:rPr lang="en-US" sz="1500" dirty="0">
                <a:solidFill>
                  <a:srgbClr val="444444"/>
                </a:solidFill>
                <a:latin typeface="Cambria" panose="02040503050406030204" pitchFamily="18" charset="0"/>
                <a:ea typeface="Cambria" panose="02040503050406030204" pitchFamily="18" charset="0"/>
              </a:rPr>
              <a:t> or </a:t>
            </a:r>
            <a:r>
              <a:rPr lang="en-US" sz="1500" dirty="0" err="1">
                <a:solidFill>
                  <a:srgbClr val="444444"/>
                </a:solidFill>
                <a:latin typeface="Cambria" panose="02040503050406030204" pitchFamily="18" charset="0"/>
                <a:ea typeface="Cambria" panose="02040503050406030204" pitchFamily="18" charset="0"/>
              </a:rPr>
              <a:t>DataNode</a:t>
            </a:r>
            <a:r>
              <a:rPr lang="en-US" sz="1500" dirty="0">
                <a:solidFill>
                  <a:srgbClr val="444444"/>
                </a:solidFill>
                <a:latin typeface="Cambria" panose="02040503050406030204" pitchFamily="18" charset="0"/>
                <a:ea typeface="Cambria" panose="02040503050406030204" pitchFamily="18" charset="0"/>
              </a:rPr>
              <a:t> failure.</a:t>
            </a:r>
          </a:p>
          <a:p>
            <a:pPr marL="257175" indent="-257175" algn="just" defTabSz="685800" fontAlgn="base">
              <a:lnSpc>
                <a:spcPct val="150000"/>
              </a:lnSpc>
              <a:buFont typeface="Wingdings" panose="05000000000000000000" pitchFamily="2" charset="2"/>
              <a:buChar char="v"/>
            </a:pPr>
            <a:r>
              <a:rPr lang="en-US" sz="1500" dirty="0">
                <a:solidFill>
                  <a:srgbClr val="444444"/>
                </a:solidFill>
                <a:latin typeface="Cambria" panose="02040503050406030204" pitchFamily="18" charset="0"/>
                <a:ea typeface="Cambria" panose="02040503050406030204" pitchFamily="18" charset="0"/>
              </a:rPr>
              <a:t>Since HDFS creates replicas of data blocks, if any of the </a:t>
            </a:r>
            <a:r>
              <a:rPr lang="en-US" sz="1500" dirty="0" err="1">
                <a:solidFill>
                  <a:srgbClr val="444444"/>
                </a:solidFill>
                <a:latin typeface="Cambria" panose="02040503050406030204" pitchFamily="18" charset="0"/>
                <a:ea typeface="Cambria" panose="02040503050406030204" pitchFamily="18" charset="0"/>
              </a:rPr>
              <a:t>DataNodes</a:t>
            </a:r>
            <a:r>
              <a:rPr lang="en-US" sz="1500" dirty="0">
                <a:solidFill>
                  <a:srgbClr val="444444"/>
                </a:solidFill>
                <a:latin typeface="Cambria" panose="02040503050406030204" pitchFamily="18" charset="0"/>
                <a:ea typeface="Cambria" panose="02040503050406030204" pitchFamily="18" charset="0"/>
              </a:rPr>
              <a:t> goes down, the user can access his data from the other </a:t>
            </a:r>
            <a:r>
              <a:rPr lang="en-US" sz="1500" dirty="0" err="1">
                <a:solidFill>
                  <a:srgbClr val="444444"/>
                </a:solidFill>
                <a:latin typeface="Cambria" panose="02040503050406030204" pitchFamily="18" charset="0"/>
                <a:ea typeface="Cambria" panose="02040503050406030204" pitchFamily="18" charset="0"/>
              </a:rPr>
              <a:t>DataNodes</a:t>
            </a:r>
            <a:r>
              <a:rPr lang="en-US" sz="1500" dirty="0">
                <a:solidFill>
                  <a:srgbClr val="444444"/>
                </a:solidFill>
                <a:latin typeface="Cambria" panose="02040503050406030204" pitchFamily="18" charset="0"/>
                <a:ea typeface="Cambria" panose="02040503050406030204" pitchFamily="18" charset="0"/>
              </a:rPr>
              <a:t> containing a copy of the same data block.</a:t>
            </a:r>
          </a:p>
          <a:p>
            <a:pPr marL="257175" indent="-257175" algn="just" defTabSz="685800" fontAlgn="base">
              <a:lnSpc>
                <a:spcPct val="150000"/>
              </a:lnSpc>
              <a:buFont typeface="Wingdings" panose="05000000000000000000" pitchFamily="2" charset="2"/>
              <a:buChar char="v"/>
            </a:pPr>
            <a:r>
              <a:rPr lang="en-US" sz="1500" dirty="0">
                <a:solidFill>
                  <a:srgbClr val="444444"/>
                </a:solidFill>
                <a:latin typeface="Cambria" panose="02040503050406030204" pitchFamily="18" charset="0"/>
                <a:ea typeface="Cambria" panose="02040503050406030204" pitchFamily="18" charset="0"/>
              </a:rPr>
              <a:t>Also, if the active </a:t>
            </a:r>
            <a:r>
              <a:rPr lang="en-US" sz="1500" dirty="0" err="1">
                <a:solidFill>
                  <a:srgbClr val="444444"/>
                </a:solidFill>
                <a:latin typeface="Cambria" panose="02040503050406030204" pitchFamily="18" charset="0"/>
                <a:ea typeface="Cambria" panose="02040503050406030204" pitchFamily="18" charset="0"/>
              </a:rPr>
              <a:t>NameNode</a:t>
            </a:r>
            <a:r>
              <a:rPr lang="en-US" sz="1500" dirty="0">
                <a:solidFill>
                  <a:srgbClr val="444444"/>
                </a:solidFill>
                <a:latin typeface="Cambria" panose="02040503050406030204" pitchFamily="18" charset="0"/>
                <a:ea typeface="Cambria" panose="02040503050406030204" pitchFamily="18" charset="0"/>
              </a:rPr>
              <a:t> goes down, the passive node takes the responsibility of the active </a:t>
            </a:r>
            <a:r>
              <a:rPr lang="en-US" sz="1500" dirty="0" err="1">
                <a:solidFill>
                  <a:srgbClr val="444444"/>
                </a:solidFill>
                <a:latin typeface="Cambria" panose="02040503050406030204" pitchFamily="18" charset="0"/>
                <a:ea typeface="Cambria" panose="02040503050406030204" pitchFamily="18" charset="0"/>
              </a:rPr>
              <a:t>NameNode</a:t>
            </a:r>
            <a:r>
              <a:rPr lang="en-US" sz="1500" dirty="0">
                <a:solidFill>
                  <a:srgbClr val="444444"/>
                </a:solidFill>
                <a:latin typeface="Cambria" panose="02040503050406030204" pitchFamily="18" charset="0"/>
                <a:ea typeface="Cambria" panose="02040503050406030204" pitchFamily="18" charset="0"/>
              </a:rPr>
              <a:t>. Thus, data will be available and accessible to the user even during a machine crash</a:t>
            </a:r>
            <a:r>
              <a:rPr lang="en-US" sz="1500" dirty="0">
                <a:solidFill>
                  <a:srgbClr val="444444"/>
                </a:solidFill>
                <a:latin typeface="Georgia" panose="02040502050405020303" pitchFamily="18" charset="0"/>
              </a:rPr>
              <a:t>.</a:t>
            </a:r>
          </a:p>
        </p:txBody>
      </p:sp>
    </p:spTree>
    <p:extLst>
      <p:ext uri="{BB962C8B-B14F-4D97-AF65-F5344CB8AC3E}">
        <p14:creationId xmlns:p14="http://schemas.microsoft.com/office/powerpoint/2010/main" val="1150014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4F88EBEF-C7AA-41AE-CEC3-269262D14E29}"/>
              </a:ext>
            </a:extLst>
          </p:cNvPr>
          <p:cNvSpPr txBox="1"/>
          <p:nvPr/>
        </p:nvSpPr>
        <p:spPr>
          <a:xfrm>
            <a:off x="102556" y="1434032"/>
            <a:ext cx="8942385" cy="5503879"/>
          </a:xfrm>
          <a:prstGeom prst="rect">
            <a:avLst/>
          </a:prstGeom>
          <a:solidFill>
            <a:schemeClr val="accent6">
              <a:lumMod val="20000"/>
              <a:lumOff val="80000"/>
            </a:schemeClr>
          </a:solidFill>
          <a:ln w="25400">
            <a:solidFill>
              <a:schemeClr val="tx1"/>
            </a:solidFill>
          </a:ln>
        </p:spPr>
        <p:txBody>
          <a:bodyPr wrap="square">
            <a:spAutoFit/>
          </a:bodyPr>
          <a:lstStyle/>
          <a:p>
            <a:pPr algn="just" defTabSz="685800">
              <a:lnSpc>
                <a:spcPct val="150000"/>
              </a:lnSpc>
              <a:tabLst>
                <a:tab pos="132160" algn="l"/>
              </a:tabLst>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Although Rack, node and disk failure happens, these faults doesn’t bring the entire system down your Hadoop cluster remains available, which shows Hadoop is rich in high availability.</a:t>
            </a:r>
          </a:p>
          <a:p>
            <a:pPr algn="just" defTabSz="685800">
              <a:lnSpc>
                <a:spcPct val="115000"/>
              </a:lnSpc>
              <a:spcAft>
                <a:spcPts val="750"/>
              </a:spcAft>
            </a:pPr>
            <a:r>
              <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What happens when the name node fails?</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We know that name node maintains the file system namespace. </a:t>
            </a: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It also manages the file to block mapping. </a:t>
            </a: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Every client interaction start with name node, so if name node fails we can’t use Hadoop cluster. </a:t>
            </a: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Name node is a single  point of failure in cluster.</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267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To achieve high availability we need to protect it against name node failure</a:t>
            </a:r>
          </a:p>
          <a:p>
            <a:pPr algn="just" defTabSz="685800">
              <a:lnSpc>
                <a:spcPct val="115000"/>
              </a:lnSpc>
              <a:spcAft>
                <a:spcPts val="750"/>
              </a:spcAft>
            </a:pPr>
            <a:r>
              <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How to protect against name node(NN) failure?</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1488" indent="-214313" algn="just" defTabSz="685800">
              <a:lnSpc>
                <a:spcPct val="115000"/>
              </a:lnSpc>
              <a:spcAft>
                <a:spcPts val="750"/>
              </a:spcAft>
              <a:buFont typeface="Wingdings" panose="05000000000000000000" pitchFamily="2" charset="2"/>
              <a:buChar char="v"/>
            </a:pPr>
            <a:r>
              <a:rPr lang="en-IN"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The solution is to back up the namespace content (HDFS namespace information)</a:t>
            </a:r>
          </a:p>
          <a:p>
            <a:pPr algn="just" defTabSz="685800">
              <a:lnSpc>
                <a:spcPct val="115000"/>
              </a:lnSpc>
              <a:spcAft>
                <a:spcPts val="750"/>
              </a:spcAft>
            </a:pPr>
            <a:r>
              <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HDFS namespace information:</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71488" indent="-205979"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All the information that name node maintains, should be continuously backed up at some other place. </a:t>
            </a:r>
          </a:p>
          <a:p>
            <a:pPr marL="471488" indent="-205979" algn="just" defTabSz="685800">
              <a:lnSpc>
                <a:spcPct val="115000"/>
              </a:lnSpc>
              <a:spcAft>
                <a:spcPts val="750"/>
              </a:spcAft>
              <a:buFont typeface="Wingdings" panose="05000000000000000000" pitchFamily="2" charset="2"/>
              <a:buChar char="v"/>
            </a:pPr>
            <a:r>
              <a:rPr lang="en-US" sz="13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so that in the case of failure you have all necessary information to start a new name node on different machine.</a:t>
            </a: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750"/>
              </a:spcAft>
            </a:pPr>
            <a:endParaRPr lang="en-IN"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35756" indent="-335756" algn="just" defTabSz="685800">
              <a:lnSpc>
                <a:spcPct val="150000"/>
              </a:lnSpc>
              <a:buFont typeface="Wingdings" panose="05000000000000000000" pitchFamily="2" charset="2"/>
              <a:buChar char="v"/>
            </a:pPr>
            <a:endParaRPr lang="en-IN" sz="10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22510"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HIGH AVAILABILITY </a:t>
            </a:r>
          </a:p>
        </p:txBody>
      </p:sp>
    </p:spTree>
    <p:extLst>
      <p:ext uri="{BB962C8B-B14F-4D97-AF65-F5344CB8AC3E}">
        <p14:creationId xmlns:p14="http://schemas.microsoft.com/office/powerpoint/2010/main" val="1482375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364849" y="1038861"/>
            <a:ext cx="8683287"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HIGH AVAILABILITY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334935" y="1281612"/>
            <a:ext cx="8474131" cy="346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lgn="just" defTabSz="685800" eaLnBrk="0" fontAlgn="base" hangingPunct="0">
              <a:lnSpc>
                <a:spcPct val="150000"/>
              </a:lnSpc>
              <a:spcBef>
                <a:spcPct val="0"/>
              </a:spcBef>
              <a:spcAft>
                <a:spcPct val="0"/>
              </a:spcAft>
              <a:buFont typeface="Wingdings" panose="05000000000000000000" pitchFamily="2" charset="2"/>
              <a:buChar char="v"/>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There are many ways, one among them is “HA using QJM(quorum journal manager)”. </a:t>
            </a:r>
          </a:p>
          <a:p>
            <a:pPr marL="214313" indent="-214313" algn="just" defTabSz="685800" eaLnBrk="0" fontAlgn="base" hangingPunct="0">
              <a:lnSpc>
                <a:spcPct val="150000"/>
              </a:lnSpc>
              <a:spcBef>
                <a:spcPct val="0"/>
              </a:spcBef>
              <a:spcAft>
                <a:spcPct val="0"/>
              </a:spcAft>
              <a:buFont typeface="Wingdings" panose="05000000000000000000" pitchFamily="2" charset="2"/>
              <a:buChar char="v"/>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QJM is a set of </a:t>
            </a:r>
            <a:r>
              <a:rPr lang="en-US" alt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atleast</a:t>
            </a: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3 machines each of this is configured to execute the journal node.</a:t>
            </a:r>
          </a:p>
          <a:p>
            <a:pPr marL="214313" indent="-214313" algn="just" defTabSz="685800" eaLnBrk="0" fontAlgn="base" hangingPunct="0">
              <a:lnSpc>
                <a:spcPct val="150000"/>
              </a:lnSpc>
              <a:spcBef>
                <a:spcPct val="0"/>
              </a:spcBef>
              <a:spcAft>
                <a:spcPct val="0"/>
              </a:spcAft>
              <a:buFont typeface="Wingdings" panose="05000000000000000000" pitchFamily="2" charset="2"/>
              <a:buChar char="v"/>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Journal node is a light weight software,  to write edit log entries to the QJM.</a:t>
            </a:r>
          </a:p>
          <a:p>
            <a:pPr algn="just" defTabSz="685800">
              <a:lnSpc>
                <a:spcPct val="150000"/>
              </a:lnSpc>
            </a:pPr>
            <a:r>
              <a:rPr lang="en-US" sz="1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Standby name node:</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To minimize the time to start new name node, we should already have a standby computer pre-configured and ready to take over the role of name node. </a:t>
            </a:r>
          </a:p>
          <a:p>
            <a:pPr indent="-214313" algn="just" defTabSz="685800">
              <a:lnSpc>
                <a:spcPct val="150000"/>
              </a:lnSpc>
              <a:buFont typeface="Wingdings" panose="05000000000000000000" pitchFamily="2" charset="2"/>
              <a:buChar char="v"/>
              <a:tabLst>
                <a:tab pos="132160" algn="l"/>
              </a:tabLst>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We add a new machine to the cluster and make it stand by name node, we also configure it to keep reading the edit log from 	  	the QJM and keep itself updated. </a:t>
            </a: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configuration makes the standby ready to take up the active name node role in just a few seconds. </a:t>
            </a: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All the data node are configured to send the block report to both active and standby Name node. </a:t>
            </a:r>
          </a:p>
          <a:p>
            <a:pPr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block report is a kind of health information of the block maintained by the data node.</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defTabSz="685800" eaLnBrk="0" fontAlgn="base" hangingPunct="0">
              <a:lnSpc>
                <a:spcPct val="150000"/>
              </a:lnSpc>
            </a:pPr>
            <a:endParaRPr lang="en-US" altLang="en-US" sz="600" dirty="0">
              <a:solidFill>
                <a:prstClr val="black"/>
              </a:solidFill>
              <a:latin typeface="Calibri" panose="020F0502020204030204"/>
            </a:endParaRPr>
          </a:p>
          <a:p>
            <a:pPr algn="just" defTabSz="685800" eaLnBrk="0" fontAlgn="base" hangingPunct="0">
              <a:lnSpc>
                <a:spcPct val="150000"/>
              </a:lnSpc>
            </a:pPr>
            <a:r>
              <a:rPr lang="en-US" alt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pic>
        <p:nvPicPr>
          <p:cNvPr id="5125" name="Picture 1">
            <a:extLst>
              <a:ext uri="{FF2B5EF4-FFF2-40B4-BE49-F238E27FC236}">
                <a16:creationId xmlns:a16="http://schemas.microsoft.com/office/drawing/2014/main" id="{E6BCAF5B-13C1-BACB-9423-3003CBA89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814" y="4389489"/>
            <a:ext cx="3318386" cy="1611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6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69951"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HIGH AVAILABILITY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51621" y="1377271"/>
            <a:ext cx="3900947" cy="458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a:lnSpc>
                <a:spcPct val="115000"/>
              </a:lnSpc>
              <a:spcAft>
                <a:spcPts val="750"/>
              </a:spcAft>
            </a:pPr>
            <a:endParaRPr lang="en-US" sz="1350" b="1"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How standby NN knows that active NN failed?</a:t>
            </a:r>
            <a:endPar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We achieve this by placing a zookeeper and two failover controller on each name node.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zookeeper failover controller of active NN maintains a lock in zookeeper, the standby NN keeps trying to get the lock.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But since active NN already maintain it its not possible for standby NN.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Incase if active fails or crashes the lock acquired by active NN expire and standby succeed to get a lock. </a:t>
            </a:r>
          </a:p>
          <a:p>
            <a:pPr marL="604838" indent="-339329" algn="just" defTabSz="685800">
              <a:lnSpc>
                <a:spcPct val="115000"/>
              </a:lnSpc>
              <a:spcAft>
                <a:spcPts val="750"/>
              </a:spcAf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As soon as standby get the lock it start to transition from extend by active NN because it knows that active has failed.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i.e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Whenever the active NN fails, standby NN act as active NN.</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defTabSz="685800" eaLnBrk="0" fontAlgn="base" hangingPunct="0">
              <a:spcBef>
                <a:spcPct val="0"/>
              </a:spcBef>
              <a:spcAft>
                <a:spcPct val="0"/>
              </a:spcAft>
            </a:pPr>
            <a:endParaRPr lang="en-US" altLang="en-US" sz="1200" dirty="0">
              <a:solidFill>
                <a:prstClr val="black"/>
              </a:solidFill>
              <a:latin typeface="Cambria" panose="02040503050406030204" pitchFamily="18" charset="0"/>
              <a:ea typeface="Cambria" panose="02040503050406030204" pitchFamily="18" charset="0"/>
            </a:endParaRPr>
          </a:p>
          <a:p>
            <a:pPr algn="just" defTabSz="685800" eaLnBrk="0" fontAlgn="base" hangingPunct="0">
              <a:spcBef>
                <a:spcPct val="0"/>
              </a:spcBef>
              <a:spcAft>
                <a:spcPct val="0"/>
              </a:spcAft>
            </a:pPr>
            <a:r>
              <a:rPr lang="en-US" alt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endParaRPr lang="en-US" altLang="en-US" sz="1200" dirty="0">
              <a:solidFill>
                <a:prstClr val="black"/>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ACEEDC7-856A-BFA0-DBC8-DEEC748CFBD7}"/>
              </a:ext>
            </a:extLst>
          </p:cNvPr>
          <p:cNvPicPr>
            <a:picLocks noChangeAspect="1"/>
          </p:cNvPicPr>
          <p:nvPr/>
        </p:nvPicPr>
        <p:blipFill>
          <a:blip r:embed="rId2"/>
          <a:srcRect/>
          <a:stretch>
            <a:fillRect/>
          </a:stretch>
        </p:blipFill>
        <p:spPr bwMode="auto">
          <a:xfrm>
            <a:off x="4313904" y="1786493"/>
            <a:ext cx="4660490" cy="378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1331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8EBEF-C7AA-41AE-CEC3-269262D14E29}"/>
              </a:ext>
            </a:extLst>
          </p:cNvPr>
          <p:cNvSpPr txBox="1"/>
          <p:nvPr/>
        </p:nvSpPr>
        <p:spPr>
          <a:xfrm>
            <a:off x="162939" y="1676405"/>
            <a:ext cx="4469444" cy="3213252"/>
          </a:xfrm>
          <a:prstGeom prst="rect">
            <a:avLst/>
          </a:prstGeom>
          <a:solidFill>
            <a:schemeClr val="accent6">
              <a:lumMod val="20000"/>
              <a:lumOff val="80000"/>
            </a:schemeClr>
          </a:solidFill>
          <a:ln w="25400">
            <a:solidFill>
              <a:schemeClr val="tx1"/>
            </a:solidFill>
          </a:ln>
        </p:spPr>
        <p:txBody>
          <a:bodyPr wrap="square">
            <a:spAutoFit/>
          </a:bodyPr>
          <a:lstStyle/>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Secondary NN differs from standby NN. </a:t>
            </a: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Standby NN is a backup for Active NN, whereas secondary is not for that.</a:t>
            </a: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Whenever we restart the name node we will lose the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fsImage</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because it is an in-memory image (In-memory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fsImage</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is the latest and updated picture of Hadoop file system namespace).</a:t>
            </a: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Of course we have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editlog</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to create new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fsImage</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but it may take more time to read the </a:t>
            </a:r>
            <a:r>
              <a:rPr lang="en-US" sz="1050" dirty="0" err="1">
                <a:solidFill>
                  <a:prstClr val="black"/>
                </a:solidFill>
                <a:latin typeface="Bookman Old Style" panose="02050604050505020204" pitchFamily="18" charset="0"/>
                <a:ea typeface="Calibri" panose="020F0502020204030204" pitchFamily="34" charset="0"/>
                <a:cs typeface="Times New Roman" panose="02020603050405020304" pitchFamily="18" charset="0"/>
              </a:rPr>
              <a:t>editlog</a:t>
            </a: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 because the log keeps growing bigger &amp; bigger everyday this directly impact the restart time for a name node which may take hours of time. </a:t>
            </a:r>
          </a:p>
          <a:p>
            <a:pPr marL="214313" indent="-214313" algn="just" defTabSz="685800">
              <a:lnSpc>
                <a:spcPct val="150000"/>
              </a:lnSpc>
              <a:buFont typeface="Wingdings" panose="05000000000000000000" pitchFamily="2" charset="2"/>
              <a:buChar char="v"/>
            </a:pPr>
            <a:r>
              <a:rPr lang="en-US" sz="1050"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So to solve this problem we came with secondary NN.</a:t>
            </a: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lnSpc>
                <a:spcPct val="150000"/>
              </a:lnSpc>
              <a:buFont typeface="Wingdings" panose="05000000000000000000" pitchFamily="2" charset="2"/>
              <a:buChar char="v"/>
            </a:pPr>
            <a:endParaRPr lang="en-IN"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35756" indent="-335756" algn="just" defTabSz="685800">
              <a:lnSpc>
                <a:spcPct val="150000"/>
              </a:lnSpc>
              <a:buFont typeface="Wingdings" panose="05000000000000000000" pitchFamily="2" charset="2"/>
              <a:buChar char="v"/>
            </a:pPr>
            <a:endParaRPr lang="en-IN" sz="10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22510"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SECONDARY NAME NODE</a:t>
            </a:r>
          </a:p>
        </p:txBody>
      </p:sp>
      <p:pic>
        <p:nvPicPr>
          <p:cNvPr id="2" name="Picture 1">
            <a:extLst>
              <a:ext uri="{FF2B5EF4-FFF2-40B4-BE49-F238E27FC236}">
                <a16:creationId xmlns:a16="http://schemas.microsoft.com/office/drawing/2014/main" id="{7B9F64B8-506C-4E04-3324-BE6B0AF16F6C}"/>
              </a:ext>
            </a:extLst>
          </p:cNvPr>
          <p:cNvPicPr>
            <a:picLocks noChangeAspect="1"/>
          </p:cNvPicPr>
          <p:nvPr/>
        </p:nvPicPr>
        <p:blipFill>
          <a:blip r:embed="rId2"/>
          <a:srcRect/>
          <a:stretch>
            <a:fillRect/>
          </a:stretch>
        </p:blipFill>
        <p:spPr bwMode="auto">
          <a:xfrm>
            <a:off x="4871126" y="1676406"/>
            <a:ext cx="4007796" cy="391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2315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69951"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Secondary Name Node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234014" y="1611003"/>
            <a:ext cx="4502181" cy="3635995"/>
          </a:xfrm>
          <a:prstGeom prst="rect">
            <a:avLst/>
          </a:prstGeom>
          <a:solidFill>
            <a:schemeClr val="accent4">
              <a:lumMod val="20000"/>
              <a:lumOff val="80000"/>
            </a:schemeClr>
          </a:solidFill>
          <a:ln w="25400" cmpd="sng">
            <a:solidFill>
              <a:schemeClr val="tx1"/>
            </a:solidFill>
            <a:miter lim="800000"/>
            <a:headEnd/>
            <a:tailEnd/>
          </a:ln>
          <a:effectLst/>
        </p:spPr>
        <p:txBody>
          <a:bodyPr vert="horz" wrap="square" lIns="68580" tIns="34290" rIns="68580" bIns="34290" numCol="1" anchor="ctr" anchorCtr="0" compatLnSpc="1">
            <a:prstTxWarp prst="textNoShape">
              <a:avLst/>
            </a:prstTxWarp>
            <a:spAutoFit/>
          </a:bodyPr>
          <a:lstStyle/>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Secondary NN performs a </a:t>
            </a:r>
            <a:r>
              <a:rPr lang="en-US" sz="1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checkpoint activity every hour</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During the check point, the secondary NN will read the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and create the </a:t>
            </a:r>
            <a:r>
              <a:rPr lang="en-US" sz="1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latest file system image and save it to disk.</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This state is exactly same as the In-memory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We call it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Once we have this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the secondary NN truncate the edit log because all the changes are already applied, After an hour secondary NN will read the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and apply all the changes from the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that we accumulated during the last 1 hour. </a:t>
            </a:r>
          </a:p>
          <a:p>
            <a:pPr marL="214313" indent="-214313" algn="just" defTabSz="685800">
              <a:lnSpc>
                <a:spcPct val="150000"/>
              </a:lnSpc>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It will replace the code on-disk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with the new one and truncate the edit log once again. So the checkpoint activity is noting but the merging of an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ondisk</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and </a:t>
            </a:r>
            <a:r>
              <a:rPr lang="en-US" sz="12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2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lang="en-IN" sz="12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29787AE-BC9F-9630-9202-CD4508E097B0}"/>
              </a:ext>
            </a:extLst>
          </p:cNvPr>
          <p:cNvPicPr>
            <a:picLocks noChangeAspect="1"/>
          </p:cNvPicPr>
          <p:nvPr/>
        </p:nvPicPr>
        <p:blipFill>
          <a:blip r:embed="rId2"/>
          <a:srcRect/>
          <a:stretch>
            <a:fillRect/>
          </a:stretch>
        </p:blipFill>
        <p:spPr bwMode="auto">
          <a:xfrm>
            <a:off x="5364305" y="1577870"/>
            <a:ext cx="3545681" cy="3828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7716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9607" y="4670155"/>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3" name="Freeform: Shape 103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455398" y="4673544"/>
            <a:ext cx="944214" cy="1358323"/>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5" name="Freeform: Shape 1034">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42333" y="4396742"/>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1037" name="Freeform: Shape 1036">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403583" y="5272960"/>
            <a:ext cx="263484" cy="26599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039" name="Freeform: Shape 10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7839113" y="4397006"/>
            <a:ext cx="690097" cy="780447"/>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C3DE2046-EE33-126E-29DD-961530759E07}"/>
              </a:ext>
            </a:extLst>
          </p:cNvPr>
          <p:cNvSpPr txBox="1"/>
          <p:nvPr/>
        </p:nvSpPr>
        <p:spPr>
          <a:xfrm>
            <a:off x="122430" y="1021945"/>
            <a:ext cx="8969951" cy="300082"/>
          </a:xfrm>
          <a:prstGeom prst="rect">
            <a:avLst/>
          </a:prstGeom>
          <a:solidFill>
            <a:schemeClr val="accent2">
              <a:lumMod val="20000"/>
              <a:lumOff val="80000"/>
            </a:schemeClr>
          </a:solidFill>
          <a:ln w="38100">
            <a:solidFill>
              <a:schemeClr val="tx1"/>
            </a:solidFill>
            <a:prstDash val="solid"/>
          </a:ln>
        </p:spPr>
        <p:txBody>
          <a:bodyPr wrap="square" rtlCol="0">
            <a:spAutoFit/>
          </a:bodyPr>
          <a:lstStyle>
            <a:defPPr>
              <a:defRPr lang="en-US"/>
            </a:defPPr>
            <a:lvl1pPr algn="ctr">
              <a:defRPr b="1">
                <a:solidFill>
                  <a:srgbClr val="C00000"/>
                </a:solidFill>
                <a:latin typeface="Cambria" panose="02040503050406030204" pitchFamily="18" charset="0"/>
                <a:ea typeface="Cambria" panose="02040503050406030204" pitchFamily="18" charset="0"/>
              </a:defRPr>
            </a:lvl1pPr>
          </a:lstStyle>
          <a:p>
            <a:pPr defTabSz="685800"/>
            <a:r>
              <a:rPr lang="en-US" sz="1350" dirty="0"/>
              <a:t>Secondary Name Node </a:t>
            </a:r>
          </a:p>
        </p:txBody>
      </p:sp>
      <p:sp>
        <p:nvSpPr>
          <p:cNvPr id="6" name="Rectangle 6">
            <a:extLst>
              <a:ext uri="{FF2B5EF4-FFF2-40B4-BE49-F238E27FC236}">
                <a16:creationId xmlns:a16="http://schemas.microsoft.com/office/drawing/2014/main" id="{B7BA87D5-34A5-F783-A476-7B94538E6B24}"/>
              </a:ext>
            </a:extLst>
          </p:cNvPr>
          <p:cNvSpPr>
            <a:spLocks noChangeArrowheads="1"/>
          </p:cNvSpPr>
          <p:nvPr/>
        </p:nvSpPr>
        <p:spPr bwMode="auto">
          <a:xfrm>
            <a:off x="202081" y="1519849"/>
            <a:ext cx="4405325" cy="4145558"/>
          </a:xfrm>
          <a:prstGeom prst="rect">
            <a:avLst/>
          </a:prstGeom>
          <a:solidFill>
            <a:schemeClr val="accent2">
              <a:lumMod val="20000"/>
              <a:lumOff val="80000"/>
            </a:schemeClr>
          </a:solidFill>
          <a:ln w="25400">
            <a:solidFill>
              <a:schemeClr val="tx1"/>
            </a:solidFill>
            <a:prstDash val="dashDot"/>
            <a:miter lim="800000"/>
            <a:headEnd/>
            <a:tailEnd/>
          </a:ln>
          <a:effectLst/>
        </p:spPr>
        <p:txBody>
          <a:bodyPr vert="horz" wrap="square" lIns="68580" tIns="34290" rIns="68580" bIns="34290" numCol="1" anchor="ctr" anchorCtr="0" compatLnSpc="1">
            <a:prstTxWarp prst="textNoShape">
              <a:avLst/>
            </a:prstTxWarp>
            <a:spAutoFit/>
          </a:bodyPr>
          <a:lstStyle/>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checkpoint doesn’t take much time because we have just an hour old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to apply to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ondisk</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time to read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short because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small compared to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lang="en-IN" sz="13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editlog</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like a general ledger that records every transaction.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like a balance sheet that shows the final state.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So, the </a:t>
            </a:r>
            <a:r>
              <a:rPr lang="en-US" sz="135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fsImage</a:t>
            </a: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 is small. In case of restart the name node also performs the same checkpoint activity that it can finish in a short time. </a:t>
            </a:r>
          </a:p>
          <a:p>
            <a:pPr marL="339329" indent="-214313" algn="just" defTabSz="685800">
              <a:lnSpc>
                <a:spcPct val="115000"/>
              </a:lnSpc>
              <a:spcAft>
                <a:spcPts val="750"/>
              </a:spcAft>
              <a:buFont typeface="Wingdings" panose="05000000000000000000" pitchFamily="2" charset="2"/>
              <a:buChar char="v"/>
            </a:pPr>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Therefore the whole purpose of secondary NN and checkpoint is to minimize and restart time for the name node.</a:t>
            </a:r>
            <a:endParaRPr lang="en-IN" sz="135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E3A432E-673C-C39A-4BF0-B0366E0CEF74}"/>
              </a:ext>
            </a:extLst>
          </p:cNvPr>
          <p:cNvPicPr>
            <a:picLocks noChangeAspect="1"/>
          </p:cNvPicPr>
          <p:nvPr/>
        </p:nvPicPr>
        <p:blipFill>
          <a:blip r:embed="rId2"/>
          <a:srcRect/>
          <a:stretch>
            <a:fillRect/>
          </a:stretch>
        </p:blipFill>
        <p:spPr bwMode="auto">
          <a:xfrm>
            <a:off x="5172874" y="1638914"/>
            <a:ext cx="3509981" cy="3661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2111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7BFC3DCC-403C-FBC7-C0FD-29ADBE02C565}"/>
              </a:ext>
            </a:extLst>
          </p:cNvPr>
          <p:cNvSpPr txBox="1"/>
          <p:nvPr/>
        </p:nvSpPr>
        <p:spPr>
          <a:xfrm>
            <a:off x="411922" y="1268730"/>
            <a:ext cx="2919659" cy="407365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defRPr/>
            </a:pPr>
            <a:r>
              <a:rPr lang="en-US" sz="3000" b="1" dirty="0">
                <a:solidFill>
                  <a:srgbClr val="C00000"/>
                </a:solidFill>
                <a:latin typeface="Algerian" panose="04020705040A02060702" pitchFamily="82" charset="0"/>
              </a:rPr>
              <a:t>DATA LOCALITY</a:t>
            </a:r>
          </a:p>
        </p:txBody>
      </p:sp>
      <p:sp>
        <p:nvSpPr>
          <p:cNvPr id="10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C07047F3-3C5F-DE95-8B81-CD15C2EBAC5D}"/>
              </a:ext>
            </a:extLst>
          </p:cNvPr>
          <p:cNvSpPr txBox="1"/>
          <p:nvPr/>
        </p:nvSpPr>
        <p:spPr>
          <a:xfrm>
            <a:off x="3844814" y="1271318"/>
            <a:ext cx="4668251" cy="4073652"/>
          </a:xfrm>
          <a:prstGeom prst="rect">
            <a:avLst/>
          </a:prstGeom>
        </p:spPr>
        <p:txBody>
          <a:bodyPr vert="horz" lIns="68580" tIns="34290" rIns="68580" bIns="34290" rtlCol="0" anchor="ctr">
            <a:normAutofit/>
          </a:bodyPr>
          <a:lstStyle/>
          <a:p>
            <a:pPr marL="257175" indent="-257175" algn="just" defTabSz="685800" fontAlgn="base">
              <a:lnSpc>
                <a:spcPct val="150000"/>
              </a:lnSpc>
              <a:buFont typeface="Wingdings" panose="05000000000000000000" pitchFamily="2" charset="2"/>
              <a:buChar char="v"/>
              <a:defRPr/>
            </a:pPr>
            <a:r>
              <a:rPr lang="en-US" sz="1500" dirty="0">
                <a:solidFill>
                  <a:srgbClr val="444444"/>
                </a:solidFill>
                <a:latin typeface="Georgia" panose="02040502050405020303" pitchFamily="18" charset="0"/>
              </a:rPr>
              <a:t>In </a:t>
            </a:r>
            <a:r>
              <a:rPr lang="en-US" sz="1500" b="1" u="sng" dirty="0">
                <a:solidFill>
                  <a:srgbClr val="65ABF6"/>
                </a:solidFill>
                <a:latin typeface="inherit"/>
                <a:hlinkClick r:id="rId2"/>
              </a:rPr>
              <a:t>Hadoop</a:t>
            </a:r>
            <a:r>
              <a:rPr lang="en-US" sz="1500" dirty="0">
                <a:solidFill>
                  <a:srgbClr val="444444"/>
                </a:solidFill>
                <a:latin typeface="Georgia" panose="02040502050405020303" pitchFamily="18" charset="0"/>
              </a:rPr>
              <a:t>, Data locality is the process of moving the computation close to where the actual data resides on the node, instead of moving large data to computation. </a:t>
            </a:r>
          </a:p>
          <a:p>
            <a:pPr algn="just" defTabSz="685800" fontAlgn="base">
              <a:lnSpc>
                <a:spcPct val="150000"/>
              </a:lnSpc>
              <a:defRPr/>
            </a:pPr>
            <a:endParaRPr lang="en-US" sz="1500" dirty="0">
              <a:solidFill>
                <a:srgbClr val="444444"/>
              </a:solidFill>
              <a:latin typeface="Georgia" panose="02040502050405020303" pitchFamily="18" charset="0"/>
            </a:endParaRPr>
          </a:p>
          <a:p>
            <a:pPr marL="257175" indent="-257175" algn="just" defTabSz="685800" fontAlgn="base">
              <a:lnSpc>
                <a:spcPct val="150000"/>
              </a:lnSpc>
              <a:buFont typeface="Wingdings" panose="05000000000000000000" pitchFamily="2" charset="2"/>
              <a:buChar char="v"/>
              <a:defRPr/>
            </a:pPr>
            <a:r>
              <a:rPr lang="en-US" sz="1500" dirty="0">
                <a:solidFill>
                  <a:srgbClr val="444444"/>
                </a:solidFill>
                <a:latin typeface="Georgia" panose="02040502050405020303" pitchFamily="18" charset="0"/>
              </a:rPr>
              <a:t>This minimizes network congestion and increases the overall throughput of the system. .</a:t>
            </a:r>
          </a:p>
        </p:txBody>
      </p:sp>
    </p:spTree>
    <p:extLst>
      <p:ext uri="{BB962C8B-B14F-4D97-AF65-F5344CB8AC3E}">
        <p14:creationId xmlns:p14="http://schemas.microsoft.com/office/powerpoint/2010/main" val="1980536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92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1" name="Rectangle 92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2" name="Freeform: Shape 92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1"/>
            <a:ext cx="6858000" cy="4664869"/>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a:endParaRPr>
          </a:p>
        </p:txBody>
      </p:sp>
      <p:grpSp>
        <p:nvGrpSpPr>
          <p:cNvPr id="2" name="Group 1">
            <a:extLst>
              <a:ext uri="{FF2B5EF4-FFF2-40B4-BE49-F238E27FC236}">
                <a16:creationId xmlns:a16="http://schemas.microsoft.com/office/drawing/2014/main" id="{51A459B4-9C69-92F9-845C-C804B2AB216B}"/>
              </a:ext>
            </a:extLst>
          </p:cNvPr>
          <p:cNvGrpSpPr/>
          <p:nvPr/>
        </p:nvGrpSpPr>
        <p:grpSpPr>
          <a:xfrm>
            <a:off x="2286001" y="2000251"/>
            <a:ext cx="4368278" cy="2232898"/>
            <a:chOff x="347829" y="228600"/>
            <a:chExt cx="8391192" cy="4121989"/>
          </a:xfrm>
        </p:grpSpPr>
        <p:sp>
          <p:nvSpPr>
            <p:cNvPr id="5" name="Rounded Rectangle 4"/>
            <p:cNvSpPr/>
            <p:nvPr/>
          </p:nvSpPr>
          <p:spPr>
            <a:xfrm>
              <a:off x="347829" y="228600"/>
              <a:ext cx="8391192" cy="41219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9218" name="Picture 2" descr="A computer screen shot of a stack of papers&#10;&#10;Description automatically generated"/>
            <p:cNvPicPr>
              <a:picLocks noChangeAspect="1" noChangeArrowheads="1"/>
            </p:cNvPicPr>
            <p:nvPr/>
          </p:nvPicPr>
          <p:blipFill>
            <a:blip r:embed="rId2"/>
            <a:srcRect/>
            <a:stretch>
              <a:fillRect/>
            </a:stretch>
          </p:blipFill>
          <p:spPr bwMode="auto">
            <a:xfrm>
              <a:off x="1010292" y="375814"/>
              <a:ext cx="7287088" cy="3799874"/>
            </a:xfrm>
            <a:prstGeom prst="rect">
              <a:avLst/>
            </a:prstGeom>
            <a:noFill/>
            <a:ln w="9525">
              <a:noFill/>
              <a:miter lim="800000"/>
              <a:headEnd/>
              <a:tailEnd/>
            </a:ln>
            <a:effectLst/>
          </p:spPr>
        </p:pic>
      </p:grpSp>
      <p:sp>
        <p:nvSpPr>
          <p:cNvPr id="8" name="TextBox 7"/>
          <p:cNvSpPr txBox="1"/>
          <p:nvPr/>
        </p:nvSpPr>
        <p:spPr>
          <a:xfrm>
            <a:off x="1514282" y="4400551"/>
            <a:ext cx="6182984" cy="599651"/>
          </a:xfrm>
          <a:prstGeom prst="rect">
            <a:avLst/>
          </a:prstGeom>
          <a:noFill/>
        </p:spPr>
        <p:txBody>
          <a:bodyPr wrap="square" rtlCol="0">
            <a:spAutoFit/>
          </a:bodyPr>
          <a:lstStyle/>
          <a:p>
            <a:pPr algn="ctr" defTabSz="658368">
              <a:spcAft>
                <a:spcPts val="450"/>
              </a:spcAft>
            </a:pPr>
            <a:r>
              <a:rPr lang="en-US" sz="1440" b="1" dirty="0">
                <a:solidFill>
                  <a:srgbClr val="0000FF"/>
                </a:solidFill>
                <a:latin typeface="Cambria" pitchFamily="18" charset="0"/>
              </a:rPr>
              <a:t>Lets us take a file of 20TB. We can’t store the file in single machine . </a:t>
            </a:r>
          </a:p>
          <a:p>
            <a:pPr algn="ctr" defTabSz="658368">
              <a:spcAft>
                <a:spcPts val="450"/>
              </a:spcAft>
            </a:pPr>
            <a:r>
              <a:rPr lang="en-US" sz="1440" b="1" dirty="0">
                <a:solidFill>
                  <a:srgbClr val="0000FF"/>
                </a:solidFill>
                <a:latin typeface="Cambria" pitchFamily="18" charset="0"/>
              </a:rPr>
              <a:t>So we decided to store it in Hadoop Cluster</a:t>
            </a:r>
            <a:endParaRPr lang="en-US" sz="1500" b="1" dirty="0">
              <a:solidFill>
                <a:srgbClr val="FF0000"/>
              </a:solidFill>
              <a:latin typeface="Cambria" pitchFamily="18" charset="0"/>
            </a:endParaRPr>
          </a:p>
        </p:txBody>
      </p:sp>
    </p:spTree>
    <p:extLst>
      <p:ext uri="{BB962C8B-B14F-4D97-AF65-F5344CB8AC3E}">
        <p14:creationId xmlns:p14="http://schemas.microsoft.com/office/powerpoint/2010/main" val="589462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92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1" name="Rectangle 92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222" name="Freeform: Shape 92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1"/>
            <a:ext cx="6858000" cy="4664869"/>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a:endParaRPr>
          </a:p>
        </p:txBody>
      </p:sp>
      <p:sp>
        <p:nvSpPr>
          <p:cNvPr id="8" name="TextBox 7"/>
          <p:cNvSpPr txBox="1"/>
          <p:nvPr/>
        </p:nvSpPr>
        <p:spPr>
          <a:xfrm>
            <a:off x="1514282" y="4400551"/>
            <a:ext cx="6182984" cy="507831"/>
          </a:xfrm>
          <a:prstGeom prst="rect">
            <a:avLst/>
          </a:prstGeom>
          <a:noFill/>
        </p:spPr>
        <p:txBody>
          <a:bodyPr wrap="square" rtlCol="0">
            <a:spAutoFit/>
          </a:bodyPr>
          <a:lstStyle/>
          <a:p>
            <a:pPr algn="ctr" defTabSz="665226">
              <a:spcAft>
                <a:spcPts val="450"/>
              </a:spcAft>
            </a:pPr>
            <a:r>
              <a:rPr lang="en-US" sz="1350" b="1" dirty="0">
                <a:solidFill>
                  <a:srgbClr val="0000FF"/>
                </a:solidFill>
                <a:latin typeface="Cambria" pitchFamily="18" charset="0"/>
              </a:rPr>
              <a:t>Divide the file into blocks . The Default Block size is 128 MB. Then store it in HDFS </a:t>
            </a:r>
            <a:endParaRPr lang="en-US" sz="1350" b="1" dirty="0">
              <a:solidFill>
                <a:srgbClr val="FF0000"/>
              </a:solidFill>
              <a:latin typeface="Cambria" pitchFamily="18" charset="0"/>
            </a:endParaRPr>
          </a:p>
        </p:txBody>
      </p:sp>
      <p:grpSp>
        <p:nvGrpSpPr>
          <p:cNvPr id="3" name="Group 2">
            <a:extLst>
              <a:ext uri="{FF2B5EF4-FFF2-40B4-BE49-F238E27FC236}">
                <a16:creationId xmlns:a16="http://schemas.microsoft.com/office/drawing/2014/main" id="{9D2EDDE1-0256-FD49-378F-0D9B064E8D8D}"/>
              </a:ext>
            </a:extLst>
          </p:cNvPr>
          <p:cNvGrpSpPr/>
          <p:nvPr/>
        </p:nvGrpSpPr>
        <p:grpSpPr>
          <a:xfrm>
            <a:off x="1885950" y="1228726"/>
            <a:ext cx="5229225" cy="2800351"/>
            <a:chOff x="342900" y="932724"/>
            <a:chExt cx="8458200" cy="4154905"/>
          </a:xfrm>
        </p:grpSpPr>
        <p:sp>
          <p:nvSpPr>
            <p:cNvPr id="4" name="Rounded Rectangle 4">
              <a:extLst>
                <a:ext uri="{FF2B5EF4-FFF2-40B4-BE49-F238E27FC236}">
                  <a16:creationId xmlns:a16="http://schemas.microsoft.com/office/drawing/2014/main" id="{F076C75F-1C5C-0166-BB6F-81AB07B0AFFA}"/>
                </a:ext>
              </a:extLst>
            </p:cNvPr>
            <p:cNvSpPr/>
            <p:nvPr/>
          </p:nvSpPr>
          <p:spPr>
            <a:xfrm>
              <a:off x="342900" y="932724"/>
              <a:ext cx="8458200" cy="41549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6" name="Picture 2" descr="A screenshot of a computer&#10;&#10;Description automatically generated">
              <a:extLst>
                <a:ext uri="{FF2B5EF4-FFF2-40B4-BE49-F238E27FC236}">
                  <a16:creationId xmlns:a16="http://schemas.microsoft.com/office/drawing/2014/main" id="{D98BD09F-D6A7-3FD0-8404-8365D730A3AA}"/>
                </a:ext>
              </a:extLst>
            </p:cNvPr>
            <p:cNvPicPr>
              <a:picLocks noChangeAspect="1" noChangeArrowheads="1"/>
            </p:cNvPicPr>
            <p:nvPr/>
          </p:nvPicPr>
          <p:blipFill>
            <a:blip r:embed="rId2"/>
            <a:srcRect/>
            <a:stretch>
              <a:fillRect/>
            </a:stretch>
          </p:blipFill>
          <p:spPr bwMode="auto">
            <a:xfrm>
              <a:off x="565484" y="1155308"/>
              <a:ext cx="8161421" cy="3635542"/>
            </a:xfrm>
            <a:prstGeom prst="rect">
              <a:avLst/>
            </a:prstGeom>
            <a:noFill/>
            <a:ln w="9525">
              <a:noFill/>
              <a:miter lim="800000"/>
              <a:headEnd/>
              <a:tailEnd/>
            </a:ln>
            <a:effectLst/>
          </p:spPr>
        </p:pic>
      </p:grpSp>
    </p:spTree>
    <p:extLst>
      <p:ext uri="{BB962C8B-B14F-4D97-AF65-F5344CB8AC3E}">
        <p14:creationId xmlns:p14="http://schemas.microsoft.com/office/powerpoint/2010/main" val="104564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60B3389-D91E-6EBF-A569-B16D07A743FD}"/>
              </a:ext>
            </a:extLst>
          </p:cNvPr>
          <p:cNvGrpSpPr/>
          <p:nvPr/>
        </p:nvGrpSpPr>
        <p:grpSpPr>
          <a:xfrm>
            <a:off x="228600" y="990600"/>
            <a:ext cx="4800600" cy="5334000"/>
            <a:chOff x="381000" y="838200"/>
            <a:chExt cx="8534400" cy="5334000"/>
          </a:xfrm>
        </p:grpSpPr>
        <p:sp>
          <p:nvSpPr>
            <p:cNvPr id="2" name="Rounded Rectangle 2">
              <a:extLst>
                <a:ext uri="{FF2B5EF4-FFF2-40B4-BE49-F238E27FC236}">
                  <a16:creationId xmlns:a16="http://schemas.microsoft.com/office/drawing/2014/main" id="{4330246A-C15B-F7C0-150C-E61B46718BC9}"/>
                </a:ext>
              </a:extLst>
            </p:cNvPr>
            <p:cNvSpPr/>
            <p:nvPr/>
          </p:nvSpPr>
          <p:spPr>
            <a:xfrm>
              <a:off x="381000" y="838200"/>
              <a:ext cx="8534400" cy="5334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a:extLst>
                <a:ext uri="{FF2B5EF4-FFF2-40B4-BE49-F238E27FC236}">
                  <a16:creationId xmlns:a16="http://schemas.microsoft.com/office/drawing/2014/main" id="{50F19C9E-ED34-1848-6BAB-8CD59699C9E0}"/>
                </a:ext>
              </a:extLst>
            </p:cNvPr>
            <p:cNvPicPr>
              <a:picLocks noChangeAspect="1" noChangeArrowheads="1"/>
            </p:cNvPicPr>
            <p:nvPr/>
          </p:nvPicPr>
          <p:blipFill>
            <a:blip r:embed="rId2"/>
            <a:srcRect/>
            <a:stretch>
              <a:fillRect/>
            </a:stretch>
          </p:blipFill>
          <p:spPr bwMode="auto">
            <a:xfrm>
              <a:off x="762000" y="1295400"/>
              <a:ext cx="7543800" cy="4343400"/>
            </a:xfrm>
            <a:prstGeom prst="rect">
              <a:avLst/>
            </a:prstGeom>
            <a:ln w="88900" cap="sq" cmpd="thickThin">
              <a:solidFill>
                <a:srgbClr val="000000"/>
              </a:solidFill>
              <a:prstDash val="solid"/>
              <a:miter lim="800000"/>
            </a:ln>
            <a:effectLst>
              <a:innerShdw blurRad="76200">
                <a:srgbClr val="000000"/>
              </a:innerShdw>
            </a:effectLst>
          </p:spPr>
        </p:pic>
      </p:grpSp>
      <p:sp>
        <p:nvSpPr>
          <p:cNvPr id="9" name="TextBox 8">
            <a:extLst>
              <a:ext uri="{FF2B5EF4-FFF2-40B4-BE49-F238E27FC236}">
                <a16:creationId xmlns:a16="http://schemas.microsoft.com/office/drawing/2014/main" id="{08836BF3-F10F-125A-2857-3FB2E49AA607}"/>
              </a:ext>
            </a:extLst>
          </p:cNvPr>
          <p:cNvSpPr txBox="1"/>
          <p:nvPr/>
        </p:nvSpPr>
        <p:spPr>
          <a:xfrm>
            <a:off x="5243513" y="1600200"/>
            <a:ext cx="3671887" cy="3007170"/>
          </a:xfrm>
          <a:prstGeom prst="rect">
            <a:avLst/>
          </a:prstGeom>
          <a:noFill/>
        </p:spPr>
        <p:txBody>
          <a:bodyPr wrap="square">
            <a:spAutoFit/>
          </a:bodyPr>
          <a:lstStyle/>
          <a:p>
            <a:pPr lvl="0" algn="just">
              <a:lnSpc>
                <a:spcPct val="150000"/>
              </a:lnSpc>
              <a:tabLst>
                <a:tab pos="876300" algn="l"/>
              </a:tabLst>
            </a:pPr>
            <a:r>
              <a:rPr lang="en-IN" sz="1600" b="1" dirty="0">
                <a:effectLst/>
                <a:latin typeface="Cambria" panose="02040503050406030204" pitchFamily="18" charset="0"/>
                <a:ea typeface="Calibri" panose="020F0502020204030204" pitchFamily="34" charset="0"/>
                <a:cs typeface="Times New Roman" panose="02020603050405020304" pitchFamily="18" charset="0"/>
              </a:rPr>
              <a:t>Hadoop Ecosystem components are categorized into</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tabLst>
                <a:tab pos="876300" algn="l"/>
              </a:tabLst>
            </a:pPr>
            <a:r>
              <a:rPr lang="en-IN" sz="1600"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Data Processing Components</a:t>
            </a:r>
            <a:endParaRPr lang="en-IN" sz="1600"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tabLst>
                <a:tab pos="876300" algn="l"/>
              </a:tabLst>
            </a:pPr>
            <a:r>
              <a:rPr lang="en-IN" sz="1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Analysis Components</a:t>
            </a:r>
            <a:endParaRPr lang="en-IN"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tabLst>
                <a:tab pos="876300" algn="l"/>
              </a:tabLst>
            </a:pPr>
            <a:r>
              <a:rPr lang="en-IN" sz="1600"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Data Ingestion Components</a:t>
            </a:r>
            <a:endParaRPr lang="en-IN" sz="1600"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arenR"/>
              <a:tabLst>
                <a:tab pos="876300" algn="l"/>
              </a:tabLst>
            </a:pPr>
            <a:r>
              <a:rPr lang="en-IN"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Data Exploration Components</a:t>
            </a:r>
          </a:p>
          <a:p>
            <a:pPr marL="342900" lvl="0" indent="-342900" algn="just">
              <a:lnSpc>
                <a:spcPct val="150000"/>
              </a:lnSpc>
              <a:buFont typeface="+mj-lt"/>
              <a:buAutoNum type="arabicParenR"/>
              <a:tabLst>
                <a:tab pos="876300" algn="l"/>
              </a:tabLst>
            </a:pPr>
            <a:r>
              <a:rPr lang="en-IN" sz="1600"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Data Base Components</a:t>
            </a:r>
            <a:endParaRPr lang="en-IN" sz="1600"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tabLst>
                <a:tab pos="876300" algn="l"/>
              </a:tabLst>
            </a:pPr>
            <a:r>
              <a:rPr lang="en-IN"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Work flow system Components</a:t>
            </a:r>
          </a:p>
        </p:txBody>
      </p:sp>
      <p:sp>
        <p:nvSpPr>
          <p:cNvPr id="10" name="TextBox 9">
            <a:extLst>
              <a:ext uri="{FF2B5EF4-FFF2-40B4-BE49-F238E27FC236}">
                <a16:creationId xmlns:a16="http://schemas.microsoft.com/office/drawing/2014/main" id="{72510B33-56A1-9CF1-05AB-B67A5B4EFBEE}"/>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273" name="Rectangle 112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1275" name="Rectangle 112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TextBox 7"/>
          <p:cNvSpPr txBox="1"/>
          <p:nvPr/>
        </p:nvSpPr>
        <p:spPr>
          <a:xfrm>
            <a:off x="1758028" y="4415648"/>
            <a:ext cx="5499260" cy="644600"/>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One way to count number of lines is to read a line and then increment the counter . Do the process until the EOF is Reached.</a:t>
            </a:r>
            <a:endParaRPr lang="en-US" sz="1500" b="1" dirty="0">
              <a:solidFill>
                <a:srgbClr val="F79646">
                  <a:lumMod val="75000"/>
                </a:srgbClr>
              </a:solidFill>
              <a:latin typeface="Cambria" pitchFamily="18" charset="0"/>
            </a:endParaRPr>
          </a:p>
        </p:txBody>
      </p:sp>
      <p:grpSp>
        <p:nvGrpSpPr>
          <p:cNvPr id="2" name="Group 1">
            <a:extLst>
              <a:ext uri="{FF2B5EF4-FFF2-40B4-BE49-F238E27FC236}">
                <a16:creationId xmlns:a16="http://schemas.microsoft.com/office/drawing/2014/main" id="{F1CAB37F-4EDC-354D-D001-F2ECDA558251}"/>
              </a:ext>
            </a:extLst>
          </p:cNvPr>
          <p:cNvGrpSpPr/>
          <p:nvPr/>
        </p:nvGrpSpPr>
        <p:grpSpPr>
          <a:xfrm>
            <a:off x="1773269" y="1774713"/>
            <a:ext cx="5256182" cy="2413888"/>
            <a:chOff x="840357" y="1223282"/>
            <a:chExt cx="7463281" cy="3666174"/>
          </a:xfrm>
        </p:grpSpPr>
        <p:sp>
          <p:nvSpPr>
            <p:cNvPr id="5" name="Rounded Rectangle 4"/>
            <p:cNvSpPr/>
            <p:nvPr/>
          </p:nvSpPr>
          <p:spPr>
            <a:xfrm>
              <a:off x="840357" y="1223282"/>
              <a:ext cx="7463281" cy="36661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11266" name="Picture 2"/>
            <p:cNvPicPr>
              <a:picLocks noChangeAspect="1" noChangeArrowheads="1"/>
            </p:cNvPicPr>
            <p:nvPr/>
          </p:nvPicPr>
          <p:blipFill>
            <a:blip r:embed="rId2"/>
            <a:srcRect/>
            <a:stretch>
              <a:fillRect/>
            </a:stretch>
          </p:blipFill>
          <p:spPr bwMode="auto">
            <a:xfrm>
              <a:off x="1102227" y="1550619"/>
              <a:ext cx="6874075" cy="3072875"/>
            </a:xfrm>
            <a:prstGeom prst="rect">
              <a:avLst/>
            </a:prstGeom>
            <a:noFill/>
            <a:ln w="9525">
              <a:noFill/>
              <a:miter lim="800000"/>
              <a:headEnd/>
              <a:tailEnd/>
            </a:ln>
            <a:effectLst/>
          </p:spPr>
        </p:pic>
      </p:grpSp>
    </p:spTree>
    <p:extLst>
      <p:ext uri="{BB962C8B-B14F-4D97-AF65-F5344CB8AC3E}">
        <p14:creationId xmlns:p14="http://schemas.microsoft.com/office/powerpoint/2010/main" val="1126431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298" name="Rectangle 1229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300" name="Rectangle 1229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 name="TextBox 7"/>
          <p:cNvSpPr txBox="1"/>
          <p:nvPr/>
        </p:nvSpPr>
        <p:spPr>
          <a:xfrm>
            <a:off x="1812175" y="4278305"/>
            <a:ext cx="5422811" cy="928909"/>
          </a:xfrm>
          <a:prstGeom prst="rect">
            <a:avLst/>
          </a:prstGeom>
          <a:noFill/>
        </p:spPr>
        <p:txBody>
          <a:bodyPr wrap="square" rtlCol="0">
            <a:spAutoFit/>
          </a:bodyPr>
          <a:lstStyle/>
          <a:p>
            <a:pPr algn="ctr" defTabSz="576072">
              <a:lnSpc>
                <a:spcPct val="150000"/>
              </a:lnSpc>
              <a:spcAft>
                <a:spcPts val="450"/>
              </a:spcAft>
            </a:pPr>
            <a:r>
              <a:rPr lang="en-US" sz="1260" b="1" dirty="0">
                <a:solidFill>
                  <a:srgbClr val="F79646">
                    <a:lumMod val="75000"/>
                  </a:srgbClr>
                </a:solidFill>
                <a:latin typeface="Cambria" pitchFamily="18" charset="0"/>
              </a:rPr>
              <a:t>Bring all the Data to a single machine and execute the Java Program that counts the number of lines. This Process takes more Band width and more processing time .</a:t>
            </a:r>
            <a:endParaRPr lang="en-US" sz="1500" b="1" dirty="0">
              <a:solidFill>
                <a:srgbClr val="F79646">
                  <a:lumMod val="75000"/>
                </a:srgbClr>
              </a:solidFill>
              <a:latin typeface="Cambria" pitchFamily="18" charset="0"/>
            </a:endParaRPr>
          </a:p>
        </p:txBody>
      </p:sp>
      <p:grpSp>
        <p:nvGrpSpPr>
          <p:cNvPr id="2" name="Group 1">
            <a:extLst>
              <a:ext uri="{FF2B5EF4-FFF2-40B4-BE49-F238E27FC236}">
                <a16:creationId xmlns:a16="http://schemas.microsoft.com/office/drawing/2014/main" id="{EEDA668A-E8D3-8043-2ABE-8E2AC6E4EEC7}"/>
              </a:ext>
            </a:extLst>
          </p:cNvPr>
          <p:cNvGrpSpPr/>
          <p:nvPr/>
        </p:nvGrpSpPr>
        <p:grpSpPr>
          <a:xfrm>
            <a:off x="1812176" y="1699897"/>
            <a:ext cx="5217275" cy="2443586"/>
            <a:chOff x="892233" y="1123527"/>
            <a:chExt cx="7359529" cy="3615207"/>
          </a:xfrm>
        </p:grpSpPr>
        <p:sp>
          <p:nvSpPr>
            <p:cNvPr id="5" name="Rounded Rectangle 4"/>
            <p:cNvSpPr/>
            <p:nvPr/>
          </p:nvSpPr>
          <p:spPr>
            <a:xfrm>
              <a:off x="892233" y="1123527"/>
              <a:ext cx="7359529" cy="36152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12291" name="Picture 3"/>
            <p:cNvPicPr>
              <a:picLocks noChangeAspect="1" noChangeArrowheads="1"/>
            </p:cNvPicPr>
            <p:nvPr/>
          </p:nvPicPr>
          <p:blipFill>
            <a:blip r:embed="rId2"/>
            <a:srcRect/>
            <a:stretch>
              <a:fillRect/>
            </a:stretch>
          </p:blipFill>
          <p:spPr bwMode="auto">
            <a:xfrm>
              <a:off x="1021348" y="1317199"/>
              <a:ext cx="7165857" cy="3235933"/>
            </a:xfrm>
            <a:prstGeom prst="rect">
              <a:avLst/>
            </a:prstGeom>
            <a:noFill/>
            <a:ln w="9525">
              <a:noFill/>
              <a:miter lim="800000"/>
              <a:headEnd/>
              <a:tailEnd/>
            </a:ln>
            <a:effectLst/>
          </p:spPr>
        </p:pic>
      </p:grpSp>
    </p:spTree>
    <p:extLst>
      <p:ext uri="{BB962C8B-B14F-4D97-AF65-F5344CB8AC3E}">
        <p14:creationId xmlns:p14="http://schemas.microsoft.com/office/powerpoint/2010/main" val="4081155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321" name="Rectangle 1332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323" name="Rectangle 1332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5" name="Rounded Rectangle 4"/>
          <p:cNvSpPr/>
          <p:nvPr/>
        </p:nvSpPr>
        <p:spPr>
          <a:xfrm>
            <a:off x="1773269" y="1774711"/>
            <a:ext cx="5597461" cy="27496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sp>
        <p:nvSpPr>
          <p:cNvPr id="8" name="TextBox 7"/>
          <p:cNvSpPr txBox="1"/>
          <p:nvPr/>
        </p:nvSpPr>
        <p:spPr>
          <a:xfrm>
            <a:off x="1871469" y="4622544"/>
            <a:ext cx="5499260" cy="644600"/>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Instead of </a:t>
            </a:r>
            <a:r>
              <a:rPr lang="en-US" sz="1275" b="1" dirty="0">
                <a:solidFill>
                  <a:prstClr val="black"/>
                </a:solidFill>
                <a:latin typeface="Cambria" pitchFamily="18" charset="0"/>
              </a:rPr>
              <a:t>Bringing data to processing </a:t>
            </a:r>
            <a:r>
              <a:rPr lang="en-US" sz="1275" b="1" dirty="0">
                <a:solidFill>
                  <a:srgbClr val="F79646">
                    <a:lumMod val="75000"/>
                  </a:srgbClr>
                </a:solidFill>
                <a:latin typeface="Cambria" pitchFamily="18" charset="0"/>
              </a:rPr>
              <a:t>, </a:t>
            </a:r>
            <a:r>
              <a:rPr lang="en-US" sz="1275" b="1" dirty="0">
                <a:solidFill>
                  <a:prstClr val="black"/>
                </a:solidFill>
                <a:latin typeface="Cambria" pitchFamily="18" charset="0"/>
              </a:rPr>
              <a:t>send processing to data </a:t>
            </a:r>
            <a:r>
              <a:rPr lang="en-US" sz="1275" b="1" dirty="0">
                <a:solidFill>
                  <a:srgbClr val="F79646">
                    <a:lumMod val="75000"/>
                  </a:srgbClr>
                </a:solidFill>
                <a:latin typeface="Cambria" pitchFamily="18" charset="0"/>
              </a:rPr>
              <a:t>and that is parallel processing</a:t>
            </a:r>
            <a:endParaRPr lang="en-US" sz="1500" b="1" dirty="0">
              <a:solidFill>
                <a:srgbClr val="F79646">
                  <a:lumMod val="75000"/>
                </a:srgbClr>
              </a:solidFill>
              <a:latin typeface="Cambria" pitchFamily="18" charset="0"/>
            </a:endParaRPr>
          </a:p>
        </p:txBody>
      </p:sp>
      <p:pic>
        <p:nvPicPr>
          <p:cNvPr id="13314" name="Picture 2"/>
          <p:cNvPicPr>
            <a:picLocks noChangeAspect="1" noChangeArrowheads="1"/>
          </p:cNvPicPr>
          <p:nvPr/>
        </p:nvPicPr>
        <p:blipFill>
          <a:blip r:embed="rId2"/>
          <a:srcRect/>
          <a:stretch>
            <a:fillRect/>
          </a:stretch>
        </p:blipFill>
        <p:spPr bwMode="auto">
          <a:xfrm>
            <a:off x="1969670" y="1971115"/>
            <a:ext cx="5351958" cy="2307725"/>
          </a:xfrm>
          <a:prstGeom prst="rect">
            <a:avLst/>
          </a:prstGeom>
          <a:noFill/>
          <a:ln w="9525">
            <a:noFill/>
            <a:miter lim="800000"/>
            <a:headEnd/>
            <a:tailEnd/>
          </a:ln>
          <a:effectLst/>
        </p:spPr>
      </p:pic>
    </p:spTree>
    <p:extLst>
      <p:ext uri="{BB962C8B-B14F-4D97-AF65-F5344CB8AC3E}">
        <p14:creationId xmlns:p14="http://schemas.microsoft.com/office/powerpoint/2010/main" val="4056386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57" name="Rectangle 205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59" name="Rectangle 205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2" name="Group 1">
            <a:extLst>
              <a:ext uri="{FF2B5EF4-FFF2-40B4-BE49-F238E27FC236}">
                <a16:creationId xmlns:a16="http://schemas.microsoft.com/office/drawing/2014/main" id="{BA78D749-6DAC-2898-16F8-A29DD774DB1A}"/>
              </a:ext>
            </a:extLst>
          </p:cNvPr>
          <p:cNvGrpSpPr/>
          <p:nvPr/>
        </p:nvGrpSpPr>
        <p:grpSpPr>
          <a:xfrm>
            <a:off x="1972485" y="1714501"/>
            <a:ext cx="5199032" cy="2229760"/>
            <a:chOff x="840357" y="1592840"/>
            <a:chExt cx="7463281" cy="3666173"/>
          </a:xfrm>
        </p:grpSpPr>
        <p:sp>
          <p:nvSpPr>
            <p:cNvPr id="5" name="Rounded Rectangle 4"/>
            <p:cNvSpPr/>
            <p:nvPr/>
          </p:nvSpPr>
          <p:spPr>
            <a:xfrm>
              <a:off x="840357" y="1592840"/>
              <a:ext cx="7463281" cy="36661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2050" name="Picture 2"/>
            <p:cNvPicPr>
              <a:picLocks noChangeAspect="1" noChangeArrowheads="1"/>
            </p:cNvPicPr>
            <p:nvPr/>
          </p:nvPicPr>
          <p:blipFill>
            <a:blip r:embed="rId2"/>
            <a:srcRect/>
            <a:stretch>
              <a:fillRect/>
            </a:stretch>
          </p:blipFill>
          <p:spPr bwMode="auto">
            <a:xfrm>
              <a:off x="971293" y="1789242"/>
              <a:ext cx="7070476" cy="3338836"/>
            </a:xfrm>
            <a:prstGeom prst="rect">
              <a:avLst/>
            </a:prstGeom>
            <a:noFill/>
            <a:ln w="9525">
              <a:noFill/>
              <a:miter lim="800000"/>
              <a:headEnd/>
              <a:tailEnd/>
            </a:ln>
            <a:effectLst/>
          </p:spPr>
        </p:pic>
      </p:grpSp>
      <p:sp>
        <p:nvSpPr>
          <p:cNvPr id="3" name="TextBox 2">
            <a:extLst>
              <a:ext uri="{FF2B5EF4-FFF2-40B4-BE49-F238E27FC236}">
                <a16:creationId xmlns:a16="http://schemas.microsoft.com/office/drawing/2014/main" id="{BFB26341-6A6C-4CCC-4BC5-AB26C90BE184}"/>
              </a:ext>
            </a:extLst>
          </p:cNvPr>
          <p:cNvSpPr txBox="1"/>
          <p:nvPr/>
        </p:nvSpPr>
        <p:spPr>
          <a:xfrm>
            <a:off x="1822369" y="4224670"/>
            <a:ext cx="5499260" cy="350289"/>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Collect all the Individual Line-count from every computer at one Place</a:t>
            </a:r>
            <a:endParaRPr lang="en-US" sz="1500" b="1" dirty="0">
              <a:solidFill>
                <a:srgbClr val="F79646">
                  <a:lumMod val="75000"/>
                </a:srgbClr>
              </a:solidFill>
              <a:latin typeface="Cambria" pitchFamily="18" charset="0"/>
            </a:endParaRPr>
          </a:p>
        </p:txBody>
      </p:sp>
    </p:spTree>
    <p:extLst>
      <p:ext uri="{BB962C8B-B14F-4D97-AF65-F5344CB8AC3E}">
        <p14:creationId xmlns:p14="http://schemas.microsoft.com/office/powerpoint/2010/main" val="3798356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081" name="Rectangle 308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3083" name="Rectangle 308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949" y="1339851"/>
            <a:ext cx="6134100"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2" name="Group 1">
            <a:extLst>
              <a:ext uri="{FF2B5EF4-FFF2-40B4-BE49-F238E27FC236}">
                <a16:creationId xmlns:a16="http://schemas.microsoft.com/office/drawing/2014/main" id="{F749999D-03E7-B503-DF1B-AF0DB571155B}"/>
              </a:ext>
            </a:extLst>
          </p:cNvPr>
          <p:cNvGrpSpPr/>
          <p:nvPr/>
        </p:nvGrpSpPr>
        <p:grpSpPr>
          <a:xfrm>
            <a:off x="2029635" y="1657351"/>
            <a:ext cx="5084732" cy="2286910"/>
            <a:chOff x="840357" y="1592840"/>
            <a:chExt cx="7463281" cy="3666173"/>
          </a:xfrm>
        </p:grpSpPr>
        <p:sp>
          <p:nvSpPr>
            <p:cNvPr id="5" name="Rounded Rectangle 4"/>
            <p:cNvSpPr/>
            <p:nvPr/>
          </p:nvSpPr>
          <p:spPr>
            <a:xfrm>
              <a:off x="840357" y="1592840"/>
              <a:ext cx="7463281" cy="36661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US" sz="1350">
                <a:solidFill>
                  <a:prstClr val="black"/>
                </a:solidFill>
                <a:latin typeface="Calibri"/>
              </a:endParaRPr>
            </a:p>
          </p:txBody>
        </p:sp>
        <p:pic>
          <p:nvPicPr>
            <p:cNvPr id="3074" name="Picture 2"/>
            <p:cNvPicPr>
              <a:picLocks noChangeAspect="1" noChangeArrowheads="1"/>
            </p:cNvPicPr>
            <p:nvPr/>
          </p:nvPicPr>
          <p:blipFill>
            <a:blip r:embed="rId2"/>
            <a:srcRect/>
            <a:stretch>
              <a:fillRect/>
            </a:stretch>
          </p:blipFill>
          <p:spPr bwMode="auto">
            <a:xfrm>
              <a:off x="905824" y="1723775"/>
              <a:ext cx="7332346" cy="3338836"/>
            </a:xfrm>
            <a:prstGeom prst="rect">
              <a:avLst/>
            </a:prstGeom>
            <a:noFill/>
            <a:ln w="9525">
              <a:noFill/>
              <a:miter lim="800000"/>
              <a:headEnd/>
              <a:tailEnd/>
            </a:ln>
            <a:effectLst/>
          </p:spPr>
        </p:pic>
      </p:grpSp>
      <p:sp>
        <p:nvSpPr>
          <p:cNvPr id="3" name="TextBox 2">
            <a:extLst>
              <a:ext uri="{FF2B5EF4-FFF2-40B4-BE49-F238E27FC236}">
                <a16:creationId xmlns:a16="http://schemas.microsoft.com/office/drawing/2014/main" id="{1B7C0C2A-A9DB-FD1C-4EB9-BB4A8C06328B}"/>
              </a:ext>
            </a:extLst>
          </p:cNvPr>
          <p:cNvSpPr txBox="1"/>
          <p:nvPr/>
        </p:nvSpPr>
        <p:spPr>
          <a:xfrm>
            <a:off x="1822369" y="4224671"/>
            <a:ext cx="5499260" cy="644600"/>
          </a:xfrm>
          <a:prstGeom prst="rect">
            <a:avLst/>
          </a:prstGeom>
          <a:noFill/>
        </p:spPr>
        <p:txBody>
          <a:bodyPr wrap="square" rtlCol="0">
            <a:spAutoFit/>
          </a:bodyPr>
          <a:lstStyle/>
          <a:p>
            <a:pPr algn="ctr" defTabSz="582930">
              <a:lnSpc>
                <a:spcPct val="150000"/>
              </a:lnSpc>
              <a:spcAft>
                <a:spcPts val="450"/>
              </a:spcAft>
            </a:pPr>
            <a:r>
              <a:rPr lang="en-US" sz="1275" b="1" dirty="0">
                <a:solidFill>
                  <a:srgbClr val="F79646">
                    <a:lumMod val="75000"/>
                  </a:srgbClr>
                </a:solidFill>
                <a:latin typeface="Cambria" pitchFamily="18" charset="0"/>
              </a:rPr>
              <a:t>Our aim is to avoid Data Movement  and has avoided moving 20 terabytes of Data</a:t>
            </a:r>
            <a:endParaRPr lang="en-US" sz="1500" b="1" dirty="0">
              <a:solidFill>
                <a:srgbClr val="F79646">
                  <a:lumMod val="75000"/>
                </a:srgbClr>
              </a:solidFill>
              <a:latin typeface="Cambria" pitchFamily="18" charset="0"/>
            </a:endParaRPr>
          </a:p>
        </p:txBody>
      </p:sp>
    </p:spTree>
    <p:extLst>
      <p:ext uri="{BB962C8B-B14F-4D97-AF65-F5344CB8AC3E}">
        <p14:creationId xmlns:p14="http://schemas.microsoft.com/office/powerpoint/2010/main" val="2374381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5" name="TextBox 4">
            <a:extLst>
              <a:ext uri="{FF2B5EF4-FFF2-40B4-BE49-F238E27FC236}">
                <a16:creationId xmlns:a16="http://schemas.microsoft.com/office/drawing/2014/main" id="{B306029C-C7C7-E2CD-D716-A3C1850C90C9}"/>
              </a:ext>
            </a:extLst>
          </p:cNvPr>
          <p:cNvSpPr txBox="1"/>
          <p:nvPr/>
        </p:nvSpPr>
        <p:spPr>
          <a:xfrm>
            <a:off x="630936" y="836692"/>
            <a:ext cx="7772400" cy="2533963"/>
          </a:xfrm>
          <a:prstGeom prst="rect">
            <a:avLst/>
          </a:prstGeom>
          <a:noFill/>
        </p:spPr>
        <p:txBody>
          <a:bodyPr wrap="square">
            <a:spAutoFit/>
          </a:bodyPr>
          <a:lstStyle/>
          <a:p>
            <a:pPr lvl="0" algn="just">
              <a:lnSpc>
                <a:spcPct val="150000"/>
              </a:lnSpc>
            </a:pP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What is </a:t>
            </a:r>
            <a:r>
              <a:rPr lang="en-IN" b="1" kern="0" dirty="0" err="1">
                <a:solidFill>
                  <a:srgbClr val="222222"/>
                </a:solidFill>
                <a:latin typeface="Cambria" panose="02040503050406030204" pitchFamily="18" charset="0"/>
                <a:ea typeface="Times New Roman" panose="02020603050405020304" pitchFamily="18" charset="0"/>
                <a:cs typeface="Times New Roman" panose="02020603050405020304" pitchFamily="18" charset="0"/>
              </a:rPr>
              <a:t>Mapreduce</a:t>
            </a: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 </a:t>
            </a:r>
            <a:endPar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MapReduce</a:t>
            </a:r>
            <a:r>
              <a:rPr lang="en-IN" sz="1800"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  is a programming model used for processing huge amounts of data.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MapReduce</a:t>
            </a:r>
            <a:r>
              <a:rPr lang="en-IN" sz="1800"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 program work in two phases, namely, Map and Reduce.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
            </a:pPr>
            <a:r>
              <a:rPr lang="en-IN"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Map tasks deal with splitting and mapping of data </a:t>
            </a:r>
            <a:endParaRPr lang="en-IN"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800"/>
              </a:spcAft>
              <a:buFont typeface="Wingdings" panose="05000000000000000000" pitchFamily="2" charset="2"/>
              <a:buChar char=""/>
            </a:pPr>
            <a:r>
              <a:rPr lang="en-IN"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rPr>
              <a:t>while Reduce tasks shuffle and reduce the data.</a:t>
            </a:r>
            <a:endParaRPr lang="en-IN"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5" name="TextBox 4">
            <a:extLst>
              <a:ext uri="{FF2B5EF4-FFF2-40B4-BE49-F238E27FC236}">
                <a16:creationId xmlns:a16="http://schemas.microsoft.com/office/drawing/2014/main" id="{B306029C-C7C7-E2CD-D716-A3C1850C90C9}"/>
              </a:ext>
            </a:extLst>
          </p:cNvPr>
          <p:cNvSpPr txBox="1"/>
          <p:nvPr/>
        </p:nvSpPr>
        <p:spPr>
          <a:xfrm>
            <a:off x="381000" y="836692"/>
            <a:ext cx="8534400" cy="4811510"/>
          </a:xfrm>
          <a:prstGeom prst="rect">
            <a:avLst/>
          </a:prstGeom>
          <a:noFill/>
        </p:spPr>
        <p:txBody>
          <a:bodyPr wrap="square">
            <a:spAutoFit/>
          </a:bodyPr>
          <a:lstStyle/>
          <a:p>
            <a:pPr lvl="0" algn="just">
              <a:lnSpc>
                <a:spcPct val="150000"/>
              </a:lnSpc>
            </a:pP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What is </a:t>
            </a:r>
            <a:r>
              <a:rPr lang="en-IN" b="1" kern="0" dirty="0" err="1">
                <a:solidFill>
                  <a:srgbClr val="222222"/>
                </a:solidFill>
                <a:latin typeface="Cambria" panose="02040503050406030204" pitchFamily="18" charset="0"/>
                <a:ea typeface="Times New Roman" panose="02020603050405020304" pitchFamily="18" charset="0"/>
                <a:cs typeface="Times New Roman" panose="02020603050405020304" pitchFamily="18" charset="0"/>
              </a:rPr>
              <a:t>Mapreduce</a:t>
            </a: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 </a:t>
            </a:r>
            <a:endPar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endParaRPr>
          </a:p>
          <a:p>
            <a:pPr marL="800100" lvl="1" indent="-342900" algn="just">
              <a:lnSpc>
                <a:spcPct val="150000"/>
              </a:lnSpc>
              <a:spcAft>
                <a:spcPts val="800"/>
              </a:spcAft>
              <a:buFont typeface="Wingdings" panose="05000000000000000000" pitchFamily="2" charset="2"/>
              <a:buChar char=""/>
            </a:pPr>
            <a:r>
              <a:rPr lang="en-US" b="0" i="0" dirty="0">
                <a:solidFill>
                  <a:srgbClr val="36393E"/>
                </a:solidFill>
                <a:effectLst/>
                <a:latin typeface="Muli"/>
              </a:rPr>
              <a:t>The MapReduce program involves two phases, namely:</a:t>
            </a:r>
          </a:p>
          <a:p>
            <a:pPr lvl="1" algn="just">
              <a:lnSpc>
                <a:spcPct val="150000"/>
              </a:lnSpc>
              <a:spcAft>
                <a:spcPts val="800"/>
              </a:spcAft>
            </a:pPr>
            <a:r>
              <a:rPr lang="en-US" b="0" i="0" dirty="0">
                <a:solidFill>
                  <a:srgbClr val="36393E"/>
                </a:solidFill>
                <a:effectLst/>
                <a:latin typeface="Muli"/>
              </a:rPr>
              <a:t>	</a:t>
            </a:r>
            <a:r>
              <a:rPr lang="en-US" b="1" i="0" dirty="0">
                <a:solidFill>
                  <a:srgbClr val="FF0000"/>
                </a:solidFill>
                <a:effectLst/>
                <a:latin typeface="Muli"/>
              </a:rPr>
              <a:t>Map and Reduce. </a:t>
            </a:r>
          </a:p>
          <a:p>
            <a:pPr marL="742950" lvl="1" indent="-285750" algn="just">
              <a:lnSpc>
                <a:spcPct val="150000"/>
              </a:lnSpc>
              <a:spcAft>
                <a:spcPts val="800"/>
              </a:spcAft>
              <a:buFont typeface="Wingdings" panose="05000000000000000000" pitchFamily="2" charset="2"/>
              <a:buChar char="ü"/>
            </a:pPr>
            <a:r>
              <a:rPr lang="en-US" kern="0" dirty="0">
                <a:solidFill>
                  <a:srgbClr val="222222"/>
                </a:solidFill>
                <a:latin typeface="Cambria" panose="02040503050406030204" pitchFamily="18" charset="0"/>
                <a:cs typeface="Times New Roman" panose="02020603050405020304" pitchFamily="18" charset="0"/>
              </a:rPr>
              <a:t>These are sometimes also referred to as </a:t>
            </a:r>
            <a:r>
              <a:rPr lang="en-US" b="1" kern="0" dirty="0">
                <a:solidFill>
                  <a:srgbClr val="FF0000"/>
                </a:solidFill>
                <a:latin typeface="Cambria" panose="02040503050406030204" pitchFamily="18" charset="0"/>
                <a:cs typeface="Times New Roman" panose="02020603050405020304" pitchFamily="18" charset="0"/>
              </a:rPr>
              <a:t>Mapper and Reducer Phase</a:t>
            </a:r>
            <a:r>
              <a:rPr lang="en-US" kern="0" dirty="0">
                <a:solidFill>
                  <a:srgbClr val="222222"/>
                </a:solidFill>
                <a:latin typeface="Cambria" panose="02040503050406030204" pitchFamily="18" charset="0"/>
                <a:cs typeface="Times New Roman" panose="02020603050405020304" pitchFamily="18" charset="0"/>
              </a:rPr>
              <a:t>. </a:t>
            </a:r>
          </a:p>
          <a:p>
            <a:pPr marL="742950" lvl="1" indent="-285750" algn="just">
              <a:lnSpc>
                <a:spcPct val="150000"/>
              </a:lnSpc>
              <a:spcAft>
                <a:spcPts val="800"/>
              </a:spcAft>
              <a:buFont typeface="Wingdings" panose="05000000000000000000" pitchFamily="2" charset="2"/>
              <a:buChar char="ü"/>
            </a:pPr>
            <a:r>
              <a:rPr lang="en-US" kern="0" dirty="0">
                <a:solidFill>
                  <a:srgbClr val="222222"/>
                </a:solidFill>
                <a:latin typeface="Cambria" panose="02040503050406030204" pitchFamily="18" charset="0"/>
                <a:cs typeface="Times New Roman" panose="02020603050405020304" pitchFamily="18" charset="0"/>
              </a:rPr>
              <a:t>Input to each phase is given </a:t>
            </a:r>
            <a:r>
              <a:rPr lang="en-US" b="1" kern="0" dirty="0">
                <a:solidFill>
                  <a:srgbClr val="FF0000"/>
                </a:solidFill>
                <a:latin typeface="Cambria" panose="02040503050406030204" pitchFamily="18" charset="0"/>
                <a:cs typeface="Times New Roman" panose="02020603050405020304" pitchFamily="18" charset="0"/>
              </a:rPr>
              <a:t>as key-value pairs. </a:t>
            </a:r>
          </a:p>
          <a:p>
            <a:pPr marL="742950" lvl="1" indent="-285750" algn="just">
              <a:lnSpc>
                <a:spcPct val="150000"/>
              </a:lnSpc>
              <a:spcAft>
                <a:spcPts val="800"/>
              </a:spcAft>
              <a:buFont typeface="Wingdings" panose="05000000000000000000" pitchFamily="2" charset="2"/>
              <a:buChar char="ü"/>
            </a:pPr>
            <a:r>
              <a:rPr lang="en-US" b="1" i="1" kern="0" dirty="0">
                <a:solidFill>
                  <a:srgbClr val="222222"/>
                </a:solidFill>
                <a:latin typeface="Cambria" panose="02040503050406030204" pitchFamily="18" charset="0"/>
                <a:cs typeface="Times New Roman" panose="02020603050405020304" pitchFamily="18" charset="0"/>
              </a:rPr>
              <a:t>The Mapper phase splits the data into chunks and processes these chunks parallelly. </a:t>
            </a:r>
          </a:p>
          <a:p>
            <a:pPr marL="742950" lvl="1" indent="-285750" algn="just">
              <a:lnSpc>
                <a:spcPct val="150000"/>
              </a:lnSpc>
              <a:spcAft>
                <a:spcPts val="800"/>
              </a:spcAft>
              <a:buFont typeface="Wingdings" panose="05000000000000000000" pitchFamily="2" charset="2"/>
              <a:buChar char="ü"/>
            </a:pPr>
            <a:r>
              <a:rPr lang="en-US" b="1" i="1" kern="0" dirty="0">
                <a:solidFill>
                  <a:srgbClr val="222222"/>
                </a:solidFill>
                <a:latin typeface="Cambria" panose="02040503050406030204" pitchFamily="18" charset="0"/>
                <a:cs typeface="Times New Roman" panose="02020603050405020304" pitchFamily="18" charset="0"/>
              </a:rPr>
              <a:t>The output of the mapper phase is fed as an input for the reducer phase. Reducer shuffles and reduces the data. </a:t>
            </a:r>
          </a:p>
          <a:p>
            <a:pPr marL="742950" lvl="1" indent="-285750" algn="just">
              <a:lnSpc>
                <a:spcPct val="150000"/>
              </a:lnSpc>
              <a:spcAft>
                <a:spcPts val="800"/>
              </a:spcAft>
              <a:buFont typeface="Wingdings" panose="05000000000000000000" pitchFamily="2" charset="2"/>
              <a:buChar char="ü"/>
            </a:pPr>
            <a:r>
              <a:rPr lang="en-US" b="1" i="1" u="sng" kern="0" dirty="0">
                <a:solidFill>
                  <a:srgbClr val="222222"/>
                </a:solidFill>
                <a:latin typeface="Cambria" panose="02040503050406030204" pitchFamily="18" charset="0"/>
                <a:cs typeface="Times New Roman" panose="02020603050405020304" pitchFamily="18" charset="0"/>
              </a:rPr>
              <a:t>The output of the reducer phase is the final output.</a:t>
            </a:r>
            <a:endParaRPr lang="en-IN" b="1" i="1" u="sng" kern="0" dirty="0">
              <a:solidFill>
                <a:srgbClr val="222222"/>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33035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5" name="TextBox 4">
            <a:extLst>
              <a:ext uri="{FF2B5EF4-FFF2-40B4-BE49-F238E27FC236}">
                <a16:creationId xmlns:a16="http://schemas.microsoft.com/office/drawing/2014/main" id="{B306029C-C7C7-E2CD-D716-A3C1850C90C9}"/>
              </a:ext>
            </a:extLst>
          </p:cNvPr>
          <p:cNvSpPr txBox="1"/>
          <p:nvPr/>
        </p:nvSpPr>
        <p:spPr>
          <a:xfrm>
            <a:off x="707388" y="914400"/>
            <a:ext cx="7979411" cy="2323649"/>
          </a:xfrm>
          <a:prstGeom prst="rect">
            <a:avLst/>
          </a:prstGeom>
          <a:noFill/>
        </p:spPr>
        <p:txBody>
          <a:bodyPr wrap="square">
            <a:spAutoFit/>
          </a:bodyPr>
          <a:lstStyle/>
          <a:p>
            <a:pPr lvl="0" algn="just">
              <a:lnSpc>
                <a:spcPct val="150000"/>
              </a:lnSpc>
            </a:pPr>
            <a:r>
              <a:rPr lang="en-IN" b="1" kern="0" dirty="0">
                <a:solidFill>
                  <a:srgbClr val="222222"/>
                </a:solidFill>
                <a:latin typeface="Cambria" panose="02040503050406030204" pitchFamily="18" charset="0"/>
                <a:ea typeface="Times New Roman" panose="02020603050405020304" pitchFamily="18" charset="0"/>
                <a:cs typeface="Times New Roman" panose="02020603050405020304" pitchFamily="18" charset="0"/>
              </a:rPr>
              <a:t>How MapReduce Works</a:t>
            </a:r>
            <a:endParaRPr lang="en-IN" sz="1800" b="1" kern="0" dirty="0">
              <a:solidFill>
                <a:srgbClr val="222222"/>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lgn="just">
              <a:lnSpc>
                <a:spcPct val="150000"/>
              </a:lnSpc>
              <a:spcAft>
                <a:spcPts val="800"/>
              </a:spcAft>
            </a:pPr>
            <a:r>
              <a:rPr lang="en-US" b="0" i="0" dirty="0">
                <a:solidFill>
                  <a:srgbClr val="36393E"/>
                </a:solidFill>
                <a:effectLst/>
                <a:latin typeface="Muli"/>
              </a:rPr>
              <a:t>The entire process is divided into four steps of execution which are splitting, mapping, shuffling and reducing.</a:t>
            </a:r>
          </a:p>
          <a:p>
            <a:pPr lvl="1" algn="just">
              <a:lnSpc>
                <a:spcPct val="150000"/>
              </a:lnSpc>
              <a:spcAft>
                <a:spcPts val="800"/>
              </a:spcAft>
            </a:pPr>
            <a:endParaRPr lang="en-US" b="0" i="0" dirty="0">
              <a:solidFill>
                <a:srgbClr val="36393E"/>
              </a:solidFill>
              <a:effectLst/>
              <a:latin typeface="Muli"/>
            </a:endParaRPr>
          </a:p>
          <a:p>
            <a:pPr lvl="1" algn="just">
              <a:lnSpc>
                <a:spcPct val="150000"/>
              </a:lnSpc>
              <a:spcAft>
                <a:spcPts val="800"/>
              </a:spcAft>
            </a:pPr>
            <a:endParaRPr lang="en-IN" kern="0" dirty="0">
              <a:solidFill>
                <a:srgbClr val="222222"/>
              </a:solidFill>
              <a:latin typeface="Cambria" panose="02040503050406030204" pitchFamily="18" charset="0"/>
              <a:cs typeface="Times New Roman" panose="02020603050405020304" pitchFamily="18" charset="0"/>
            </a:endParaRP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5521FCAB-1D8D-FF98-C303-294818272948}"/>
              </a:ext>
            </a:extLst>
          </p:cNvPr>
          <p:cNvPicPr>
            <a:picLocks noChangeAspect="1"/>
          </p:cNvPicPr>
          <p:nvPr/>
        </p:nvPicPr>
        <p:blipFill>
          <a:blip r:embed="rId2"/>
          <a:stretch>
            <a:fillRect/>
          </a:stretch>
        </p:blipFill>
        <p:spPr>
          <a:xfrm>
            <a:off x="2426784" y="2541193"/>
            <a:ext cx="4290432" cy="1775614"/>
          </a:xfrm>
          <a:prstGeom prst="rect">
            <a:avLst/>
          </a:prstGeom>
        </p:spPr>
      </p:pic>
    </p:spTree>
    <p:extLst>
      <p:ext uri="{BB962C8B-B14F-4D97-AF65-F5344CB8AC3E}">
        <p14:creationId xmlns:p14="http://schemas.microsoft.com/office/powerpoint/2010/main" val="914310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a:extLst>
              <a:ext uri="{FF2B5EF4-FFF2-40B4-BE49-F238E27FC236}">
                <a16:creationId xmlns:a16="http://schemas.microsoft.com/office/drawing/2014/main" id="{E31AFBC6-2ACA-5000-5B81-18F1C282419B}"/>
              </a:ext>
            </a:extLst>
          </p:cNvPr>
          <p:cNvSpPr txBox="1"/>
          <p:nvPr/>
        </p:nvSpPr>
        <p:spPr>
          <a:xfrm>
            <a:off x="665226" y="990600"/>
            <a:ext cx="8118347" cy="4894160"/>
          </a:xfrm>
          <a:prstGeom prst="rect">
            <a:avLst/>
          </a:prstGeom>
          <a:noFill/>
        </p:spPr>
        <p:txBody>
          <a:bodyPr wrap="square">
            <a:spAutoFit/>
          </a:bodyPr>
          <a:lstStyle/>
          <a:p>
            <a:pPr algn="l">
              <a:lnSpc>
                <a:spcPct val="150000"/>
              </a:lnSpc>
            </a:pPr>
            <a:r>
              <a:rPr lang="en-US" b="1" i="0" dirty="0">
                <a:solidFill>
                  <a:srgbClr val="4612AE"/>
                </a:solidFill>
                <a:effectLst/>
                <a:latin typeface="Cambria" panose="02040503050406030204" pitchFamily="18" charset="0"/>
                <a:ea typeface="Cambria" panose="02040503050406030204" pitchFamily="18" charset="0"/>
              </a:rPr>
              <a:t>MapReduce Architecture</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MapReduce Architecture is a parallel processing framework for efficiently analyzing and processing large datasets across distributed computing clusters. </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 entire job is divided into tasks. </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There are two types of tasks namely, Mapping tasks and Reducing tasks. </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Mapping tasks splits the input data and performs mapping while reducing tasks performs shuffling and aggregates the shuffling values and returns a single output value, thereby reducing the data.</a:t>
            </a:r>
          </a:p>
          <a:p>
            <a:pPr marL="447675" indent="-447675"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 execution of these two tasks is controlled by two entities:</a:t>
            </a:r>
            <a:endParaRPr lang="en-US" sz="1600" b="0" i="0" dirty="0">
              <a:solidFill>
                <a:srgbClr val="36393E"/>
              </a:solidFill>
              <a:effectLst/>
              <a:latin typeface="Cambria" panose="02040503050406030204" pitchFamily="18" charset="0"/>
              <a:ea typeface="Cambria" panose="02040503050406030204" pitchFamily="18" charset="0"/>
            </a:endParaRPr>
          </a:p>
          <a:p>
            <a:pPr marL="893763" lvl="1" indent="-446088">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Job Tracker - </a:t>
            </a:r>
            <a:r>
              <a:rPr lang="en-US" sz="1600" b="0" i="0" dirty="0">
                <a:solidFill>
                  <a:srgbClr val="000000"/>
                </a:solidFill>
                <a:effectLst/>
                <a:latin typeface="Cambria" panose="02040503050406030204" pitchFamily="18" charset="0"/>
                <a:ea typeface="Cambria" panose="02040503050406030204" pitchFamily="18" charset="0"/>
              </a:rPr>
              <a:t>It acts like a master and plays the role of scheduling jobs and tracking the jobs assigned to Task Tracker.</a:t>
            </a:r>
            <a:r>
              <a:rPr lang="en-US" sz="1600" b="0" i="0" dirty="0">
                <a:solidFill>
                  <a:srgbClr val="36393E"/>
                </a:solidFill>
                <a:effectLst/>
                <a:latin typeface="Cambria" panose="02040503050406030204" pitchFamily="18" charset="0"/>
                <a:ea typeface="Cambria" panose="02040503050406030204" pitchFamily="18" charset="0"/>
              </a:rPr>
              <a:t> </a:t>
            </a:r>
          </a:p>
          <a:p>
            <a:pPr marL="893763" lvl="1" indent="-446088">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Multiple Task Tracker - </a:t>
            </a:r>
            <a:r>
              <a:rPr lang="en-US" sz="1600" b="0" i="0" dirty="0">
                <a:solidFill>
                  <a:srgbClr val="000000"/>
                </a:solidFill>
                <a:effectLst/>
                <a:latin typeface="Cambria" panose="02040503050406030204" pitchFamily="18" charset="0"/>
                <a:ea typeface="Cambria" panose="02040503050406030204" pitchFamily="18" charset="0"/>
              </a:rPr>
              <a:t>It acts like slaves. It tracks the jobs and reports the status of the jobs to the master (job tracker)</a:t>
            </a:r>
            <a:endParaRPr lang="en-IN"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59356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descr="How Hadoop MapReduce Works">
            <a:hlinkClick r:id="rId2"/>
            <a:extLst>
              <a:ext uri="{FF2B5EF4-FFF2-40B4-BE49-F238E27FC236}">
                <a16:creationId xmlns:a16="http://schemas.microsoft.com/office/drawing/2014/main" id="{71665C7F-FD02-C32F-F719-52D40949E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936" y="1209992"/>
            <a:ext cx="8055864" cy="4962208"/>
          </a:xfrm>
          <a:prstGeom prst="rect">
            <a:avLst/>
          </a:prstGeom>
          <a:noFill/>
          <a:ln>
            <a:noFill/>
          </a:ln>
        </p:spPr>
      </p:pic>
    </p:spTree>
    <p:extLst>
      <p:ext uri="{BB962C8B-B14F-4D97-AF65-F5344CB8AC3E}">
        <p14:creationId xmlns:p14="http://schemas.microsoft.com/office/powerpoint/2010/main" val="420780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BE591-7744-224B-B14D-2655320B85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19200"/>
            <a:ext cx="8153400" cy="4572000"/>
          </a:xfrm>
          <a:prstGeom prst="rect">
            <a:avLst/>
          </a:prstGeom>
          <a:noFill/>
          <a:ln>
            <a:noFill/>
          </a:ln>
        </p:spPr>
      </p:pic>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Tree>
    <p:extLst>
      <p:ext uri="{BB962C8B-B14F-4D97-AF65-F5344CB8AC3E}">
        <p14:creationId xmlns:p14="http://schemas.microsoft.com/office/powerpoint/2010/main" val="2480451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5303952"/>
          </a:xfrm>
          <a:prstGeom prst="rect">
            <a:avLst/>
          </a:prstGeom>
          <a:noFill/>
        </p:spPr>
        <p:txBody>
          <a:bodyPr wrap="square">
            <a:spAutoFit/>
          </a:bodyPr>
          <a:lstStyle/>
          <a:p>
            <a:pPr>
              <a:lnSpc>
                <a:spcPct val="150000"/>
              </a:lnSpc>
            </a:pPr>
            <a:r>
              <a:rPr lang="en-US" b="1" dirty="0">
                <a:solidFill>
                  <a:srgbClr val="4612AE"/>
                </a:solidFill>
                <a:latin typeface="Cambria" panose="02040503050406030204" pitchFamily="18" charset="0"/>
                <a:ea typeface="Cambria" panose="02040503050406030204" pitchFamily="18" charset="0"/>
              </a:rPr>
              <a:t>Working of Job and Task Trackers</a:t>
            </a:r>
          </a:p>
          <a:p>
            <a:pPr algn="l">
              <a:lnSpc>
                <a:spcPct val="150000"/>
              </a:lnSpc>
            </a:pPr>
            <a:r>
              <a:rPr lang="en-US" sz="1600" b="0" i="0" dirty="0">
                <a:solidFill>
                  <a:srgbClr val="000000"/>
                </a:solidFill>
                <a:effectLst/>
                <a:latin typeface="Cambria" panose="02040503050406030204" pitchFamily="18" charset="0"/>
                <a:ea typeface="Cambria" panose="02040503050406030204" pitchFamily="18" charset="0"/>
              </a:rPr>
              <a:t>Below points shows the working of job and task trackers.</a:t>
            </a:r>
            <a:endParaRPr lang="en-US" sz="1600" b="0" i="0" dirty="0">
              <a:solidFill>
                <a:srgbClr val="36393E"/>
              </a:solidFill>
              <a:effectLst/>
              <a:latin typeface="Cambria" panose="02040503050406030204" pitchFamily="18" charset="0"/>
              <a:ea typeface="Cambria" panose="02040503050406030204" pitchFamily="18" charset="0"/>
            </a:endParaRPr>
          </a:p>
          <a:p>
            <a:pPr marL="720725" indent="-365125" algn="just">
              <a:lnSpc>
                <a:spcPct val="150000"/>
              </a:lnSpc>
              <a:buFont typeface="+mj-lt"/>
              <a:buAutoNum type="arabicPeriod"/>
            </a:pPr>
            <a:r>
              <a:rPr lang="en-US" sz="1600" b="1" i="0" dirty="0">
                <a:solidFill>
                  <a:srgbClr val="FF0000"/>
                </a:solidFill>
                <a:effectLst/>
                <a:latin typeface="Cambria" panose="02040503050406030204" pitchFamily="18" charset="0"/>
                <a:ea typeface="Cambria" panose="02040503050406030204" pitchFamily="18" charset="0"/>
              </a:rPr>
              <a:t>Each job is divided into multiple tasks, which are executed on multiple data nodes in a cluster</a:t>
            </a:r>
            <a:r>
              <a:rPr lang="en-US" sz="1600" b="1" i="0" dirty="0">
                <a:solidFill>
                  <a:srgbClr val="4612A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The Job tracker schedules the tasks to run on different data nodes.</a:t>
            </a:r>
            <a:r>
              <a:rPr lang="en-US" sz="1600" b="1"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The task tracker executes the task assigned to it by the job tracker. Task trackers are present on every data node executing a part of the job. </a:t>
            </a:r>
          </a:p>
          <a:p>
            <a:pPr marL="720725" indent="-365125" algn="just">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Task Tracker is also responsible for sending status updates to the job tracker.</a:t>
            </a:r>
            <a:r>
              <a:rPr lang="en-US" sz="1600" b="0"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Task Tracker periodically sends heartbeat signals to the Job tracker to notify it about the system's current state. </a:t>
            </a:r>
          </a:p>
          <a:p>
            <a:pPr marL="720725" indent="-365125" algn="just" defTabSz="179388">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Hence, the Job tracker tracks the progress of each job with the help of task trackers. In case of task failure, the job tracker reschedules the task to a different </a:t>
            </a:r>
            <a:r>
              <a:rPr lang="en-US" sz="1600" b="0" i="0" dirty="0" err="1">
                <a:solidFill>
                  <a:srgbClr val="000000"/>
                </a:solidFill>
                <a:effectLst/>
                <a:latin typeface="Cambria" panose="02040503050406030204" pitchFamily="18" charset="0"/>
                <a:ea typeface="Cambria" panose="02040503050406030204" pitchFamily="18" charset="0"/>
              </a:rPr>
              <a:t>tasktracker</a:t>
            </a:r>
            <a:r>
              <a:rPr lang="en-US" sz="1600" b="0" i="0" dirty="0">
                <a:solidFill>
                  <a:srgbClr val="000000"/>
                </a:solidFill>
                <a:effectLst/>
                <a:latin typeface="Cambria" panose="02040503050406030204" pitchFamily="18" charset="0"/>
                <a:ea typeface="Cambria" panose="02040503050406030204" pitchFamily="18" charset="0"/>
              </a:rPr>
              <a:t>.</a:t>
            </a:r>
            <a:br>
              <a:rPr lang="en-US" sz="1600" b="0" i="0" dirty="0">
                <a:solidFill>
                  <a:srgbClr val="36393E"/>
                </a:solidFill>
                <a:effectLst/>
                <a:latin typeface="Cambria" panose="02040503050406030204" pitchFamily="18" charset="0"/>
                <a:ea typeface="Cambria" panose="02040503050406030204" pitchFamily="18" charset="0"/>
              </a:rPr>
            </a:br>
            <a:r>
              <a:rPr lang="en-US" sz="1600" b="0" i="0" dirty="0">
                <a:solidFill>
                  <a:srgbClr val="36393E"/>
                </a:solidFill>
                <a:effectLst/>
                <a:latin typeface="Cambria" panose="02040503050406030204" pitchFamily="18" charset="0"/>
                <a:ea typeface="Cambria" panose="02040503050406030204" pitchFamily="18" charset="0"/>
              </a:rPr>
              <a:t> </a:t>
            </a:r>
          </a:p>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7053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5303952"/>
          </a:xfrm>
          <a:prstGeom prst="rect">
            <a:avLst/>
          </a:prstGeom>
          <a:noFill/>
        </p:spPr>
        <p:txBody>
          <a:bodyPr wrap="square">
            <a:spAutoFit/>
          </a:bodyPr>
          <a:lstStyle/>
          <a:p>
            <a:pPr>
              <a:lnSpc>
                <a:spcPct val="150000"/>
              </a:lnSpc>
            </a:pPr>
            <a:r>
              <a:rPr lang="en-US" b="1" dirty="0">
                <a:solidFill>
                  <a:srgbClr val="4612AE"/>
                </a:solidFill>
                <a:latin typeface="Cambria" panose="02040503050406030204" pitchFamily="18" charset="0"/>
                <a:ea typeface="Cambria" panose="02040503050406030204" pitchFamily="18" charset="0"/>
              </a:rPr>
              <a:t>Working of Job and Task Trackers</a:t>
            </a:r>
          </a:p>
          <a:p>
            <a:pPr algn="l">
              <a:lnSpc>
                <a:spcPct val="150000"/>
              </a:lnSpc>
            </a:pPr>
            <a:r>
              <a:rPr lang="en-US" sz="1600" b="0" i="0" dirty="0">
                <a:solidFill>
                  <a:srgbClr val="000000"/>
                </a:solidFill>
                <a:effectLst/>
                <a:latin typeface="Cambria" panose="02040503050406030204" pitchFamily="18" charset="0"/>
                <a:ea typeface="Cambria" panose="02040503050406030204" pitchFamily="18" charset="0"/>
              </a:rPr>
              <a:t>Below points shows the working of job and task trackers.</a:t>
            </a:r>
            <a:endParaRPr lang="en-US" sz="1600" b="0" i="0" dirty="0">
              <a:solidFill>
                <a:srgbClr val="36393E"/>
              </a:solidFill>
              <a:effectLst/>
              <a:latin typeface="Cambria" panose="02040503050406030204" pitchFamily="18" charset="0"/>
              <a:ea typeface="Cambria" panose="02040503050406030204" pitchFamily="18" charset="0"/>
            </a:endParaRPr>
          </a:p>
          <a:p>
            <a:pPr marL="720725" indent="-365125" algn="just">
              <a:lnSpc>
                <a:spcPct val="150000"/>
              </a:lnSpc>
              <a:buFont typeface="+mj-lt"/>
              <a:buAutoNum type="arabicPeriod"/>
            </a:pPr>
            <a:r>
              <a:rPr lang="en-US" sz="1600" b="1" i="0" dirty="0">
                <a:solidFill>
                  <a:srgbClr val="FF0000"/>
                </a:solidFill>
                <a:effectLst/>
                <a:latin typeface="Cambria" panose="02040503050406030204" pitchFamily="18" charset="0"/>
                <a:ea typeface="Cambria" panose="02040503050406030204" pitchFamily="18" charset="0"/>
              </a:rPr>
              <a:t>Each job is divided into multiple tasks, which are executed on multiple data nodes in a cluster</a:t>
            </a:r>
            <a:r>
              <a:rPr lang="en-US" sz="1600" b="1" i="0" dirty="0">
                <a:solidFill>
                  <a:srgbClr val="4612A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i="0" dirty="0">
                <a:solidFill>
                  <a:srgbClr val="000000"/>
                </a:solidFill>
                <a:effectLst/>
                <a:latin typeface="Cambria" panose="02040503050406030204" pitchFamily="18" charset="0"/>
                <a:ea typeface="Cambria" panose="02040503050406030204" pitchFamily="18" charset="0"/>
              </a:rPr>
              <a:t>The Job tracker schedules the tasks to run on different data nodes.</a:t>
            </a:r>
            <a:r>
              <a:rPr lang="en-US" sz="1600" b="1"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The task tracker executes the task assigned to it by the job tracker. Task trackers are present on every data node executing a part of the job. </a:t>
            </a:r>
          </a:p>
          <a:p>
            <a:pPr marL="720725" indent="-365125" algn="just">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Task Tracker is also responsible for sending status updates to the job tracker.</a:t>
            </a:r>
            <a:r>
              <a:rPr lang="en-US" sz="1600" b="0" i="0" dirty="0">
                <a:solidFill>
                  <a:srgbClr val="36393E"/>
                </a:solidFill>
                <a:effectLst/>
                <a:latin typeface="Cambria" panose="02040503050406030204" pitchFamily="18" charset="0"/>
                <a:ea typeface="Cambria" panose="02040503050406030204" pitchFamily="18" charset="0"/>
              </a:rPr>
              <a:t> </a:t>
            </a:r>
          </a:p>
          <a:p>
            <a:pPr marL="720725" indent="-365125" algn="just">
              <a:lnSpc>
                <a:spcPct val="150000"/>
              </a:lnSpc>
              <a:buFont typeface="+mj-lt"/>
              <a:buAutoNum type="arabicPeriod"/>
            </a:pPr>
            <a:r>
              <a:rPr lang="en-US" sz="1600" b="1" dirty="0">
                <a:solidFill>
                  <a:srgbClr val="FF0000"/>
                </a:solidFill>
                <a:latin typeface="Cambria" panose="02040503050406030204" pitchFamily="18" charset="0"/>
                <a:ea typeface="Cambria" panose="02040503050406030204" pitchFamily="18" charset="0"/>
              </a:rPr>
              <a:t>Task Tracker periodically sends heartbeat signals to the Job tracker to notify it about the system's current state. </a:t>
            </a:r>
          </a:p>
          <a:p>
            <a:pPr marL="720725" indent="-365125" algn="just" defTabSz="179388">
              <a:lnSpc>
                <a:spcPct val="150000"/>
              </a:lnSpc>
              <a:buFont typeface="+mj-lt"/>
              <a:buAutoNum type="arabicPeriod"/>
            </a:pPr>
            <a:r>
              <a:rPr lang="en-US" sz="1600" b="0" i="0" dirty="0">
                <a:solidFill>
                  <a:srgbClr val="000000"/>
                </a:solidFill>
                <a:effectLst/>
                <a:latin typeface="Cambria" panose="02040503050406030204" pitchFamily="18" charset="0"/>
                <a:ea typeface="Cambria" panose="02040503050406030204" pitchFamily="18" charset="0"/>
              </a:rPr>
              <a:t>Hence, the Job tracker tracks the progress of each job with the help of task trackers. In case of task failure, the job tracker reschedules the task to a different </a:t>
            </a:r>
            <a:r>
              <a:rPr lang="en-US" sz="1600" b="0" i="0" dirty="0" err="1">
                <a:solidFill>
                  <a:srgbClr val="000000"/>
                </a:solidFill>
                <a:effectLst/>
                <a:latin typeface="Cambria" panose="02040503050406030204" pitchFamily="18" charset="0"/>
                <a:ea typeface="Cambria" panose="02040503050406030204" pitchFamily="18" charset="0"/>
              </a:rPr>
              <a:t>tasktracker</a:t>
            </a:r>
            <a:r>
              <a:rPr lang="en-US" sz="1600" b="0" i="0" dirty="0">
                <a:solidFill>
                  <a:srgbClr val="000000"/>
                </a:solidFill>
                <a:effectLst/>
                <a:latin typeface="Cambria" panose="02040503050406030204" pitchFamily="18" charset="0"/>
                <a:ea typeface="Cambria" panose="02040503050406030204" pitchFamily="18" charset="0"/>
              </a:rPr>
              <a:t>.</a:t>
            </a:r>
            <a:br>
              <a:rPr lang="en-US" sz="1600" b="0" i="0" dirty="0">
                <a:solidFill>
                  <a:srgbClr val="36393E"/>
                </a:solidFill>
                <a:effectLst/>
                <a:latin typeface="Cambria" panose="02040503050406030204" pitchFamily="18" charset="0"/>
                <a:ea typeface="Cambria" panose="02040503050406030204" pitchFamily="18" charset="0"/>
              </a:rPr>
            </a:br>
            <a:r>
              <a:rPr lang="en-US" sz="1600" b="0" i="0" dirty="0">
                <a:solidFill>
                  <a:srgbClr val="36393E"/>
                </a:solidFill>
                <a:effectLst/>
                <a:latin typeface="Cambria" panose="02040503050406030204" pitchFamily="18" charset="0"/>
                <a:ea typeface="Cambria" panose="02040503050406030204" pitchFamily="18" charset="0"/>
              </a:rPr>
              <a:t> </a:t>
            </a:r>
          </a:p>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7212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456472"/>
          </a:xfrm>
          <a:prstGeom prst="rect">
            <a:avLst/>
          </a:prstGeom>
          <a:noFill/>
        </p:spPr>
        <p:txBody>
          <a:bodyPr wrap="square">
            <a:spAutoFit/>
          </a:bodyPr>
          <a:lstStyle/>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
        <p:nvSpPr>
          <p:cNvPr id="3" name="Rectangle 1">
            <a:extLst>
              <a:ext uri="{FF2B5EF4-FFF2-40B4-BE49-F238E27FC236}">
                <a16:creationId xmlns:a16="http://schemas.microsoft.com/office/drawing/2014/main" id="{8FF15C8C-F594-164C-D112-23A87D305173}"/>
              </a:ext>
            </a:extLst>
          </p:cNvPr>
          <p:cNvSpPr>
            <a:spLocks noChangeArrowheads="1"/>
          </p:cNvSpPr>
          <p:nvPr/>
        </p:nvSpPr>
        <p:spPr bwMode="auto">
          <a:xfrm>
            <a:off x="512319" y="1085656"/>
            <a:ext cx="8118348" cy="5228739"/>
          </a:xfrm>
          <a:prstGeom prst="rect">
            <a:avLst/>
          </a:prstGeom>
          <a:solidFill>
            <a:srgbClr val="F5F7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Phases of MapReduce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There are three main phases involved : </a:t>
            </a: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Mapping phase, Shuffling and Sorting phase, Reducing Phase.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Consider the example where we feed the below input data to MapReduce</a:t>
            </a:r>
            <a:endParaRPr kumimoji="0" lang="en-US" altLang="en-US" sz="1200" b="0" i="0" u="none" strike="noStrike" cap="none" normalizeH="0" baseline="0" dirty="0">
              <a:ln>
                <a:noFill/>
              </a:ln>
              <a:solidFill>
                <a:srgbClr val="343434"/>
              </a:solidFill>
              <a:effectLst/>
              <a:latin typeface="Cambria" panose="02040503050406030204" pitchFamily="18" charset="0"/>
              <a:ea typeface="Cambria" panose="02040503050406030204" pitchFamily="18" charset="0"/>
            </a:endParaRP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Welcome Ninja Become a Coding Ninja </a:t>
            </a:r>
            <a:r>
              <a:rPr kumimoji="0" lang="en-US" altLang="en-US" sz="1200" b="1" i="0" u="none" strike="noStrike" cap="none" normalizeH="0" baseline="0" dirty="0" err="1">
                <a:ln>
                  <a:noFill/>
                </a:ln>
                <a:solidFill>
                  <a:srgbClr val="171CD9"/>
                </a:solidFill>
                <a:effectLst/>
                <a:latin typeface="Cambria" panose="02040503050406030204" pitchFamily="18" charset="0"/>
                <a:ea typeface="Cambria" panose="02040503050406030204" pitchFamily="18" charset="0"/>
              </a:rPr>
              <a:t>Ninja</a:t>
            </a: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 Coder</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Mapping Phase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This is the first phase which involves splitting and mapping.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input data set is split into equal units called input splits or chunks.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These input splits are then passed to a mapping function to generate output key-value pairs.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 our example, the job of the mapping phase is to count the frequency of each word from the input splits. </a:t>
            </a:r>
            <a:endParaRPr kumimoji="0" lang="en-US" altLang="en-US" sz="1200" b="1" i="0" u="none" strike="noStrike" cap="none" normalizeH="0" baseline="0" dirty="0">
              <a:ln>
                <a:noFill/>
              </a:ln>
              <a:solidFill>
                <a:srgbClr val="61616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Shuffling and Sorting Phase</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This is the second phase which takes place after the completion of the mapping phase.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two primary functions of this phase are sorting and merging.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The key-value pairs received as an output from the Mapping Phase are sorted using the keys.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These sorted key-value pairs are then merged in the merging step.</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5600" indent="-355600">
              <a:lnSpc>
                <a:spcPct val="150000"/>
              </a:lnSpc>
              <a:buFont typeface="Wingdings" panose="05000000000000000000" pitchFamily="2" charset="2"/>
              <a:buChar char="v"/>
            </a:pPr>
            <a:r>
              <a:rPr lang="en-US" altLang="en-US" sz="1200" b="1" dirty="0">
                <a:solidFill>
                  <a:srgbClr val="FF0000"/>
                </a:solidFill>
                <a:latin typeface="Cambria" panose="02040503050406030204" pitchFamily="18" charset="0"/>
                <a:ea typeface="Cambria" panose="02040503050406030204" pitchFamily="18" charset="0"/>
              </a:rPr>
              <a:t>Shuffling helps remove duplicate values and even helps in grouping them.</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171CD9"/>
                </a:solidFill>
                <a:effectLst/>
                <a:latin typeface="Cambria" panose="02040503050406030204" pitchFamily="18" charset="0"/>
                <a:ea typeface="Cambria" panose="02040503050406030204" pitchFamily="18" charset="0"/>
              </a:rPr>
              <a:t>Reducing Phase </a:t>
            </a:r>
          </a:p>
          <a:p>
            <a:pPr marL="355600" marR="0" lvl="0" indent="-355600">
              <a:lnSpc>
                <a:spcPct val="150000"/>
              </a:lnSpc>
              <a:buClrTx/>
              <a:buSzTx/>
              <a:buFont typeface="Wingdings" panose="05000000000000000000" pitchFamily="2" charset="2"/>
              <a:buChar char="v"/>
              <a:tabLst/>
            </a:pPr>
            <a:r>
              <a:rPr lang="en-US" altLang="en-US" sz="1200" b="1" dirty="0">
                <a:solidFill>
                  <a:srgbClr val="FF0000"/>
                </a:solidFill>
                <a:latin typeface="Cambria" panose="02040503050406030204" pitchFamily="18" charset="0"/>
                <a:ea typeface="Cambria" panose="02040503050406030204" pitchFamily="18" charset="0"/>
              </a:rPr>
              <a:t>The output from the shuffling phase is used as an input for the Reducing Phase. </a:t>
            </a:r>
          </a:p>
          <a:p>
            <a:pPr marL="355600" marR="0" lvl="0" indent="-35560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It aggregates/combines the shuffling values and gives a single output value.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5600" indent="-355600">
              <a:lnSpc>
                <a:spcPct val="150000"/>
              </a:lnSpc>
              <a:buFont typeface="Wingdings" panose="05000000000000000000" pitchFamily="2" charset="2"/>
              <a:buChar char="v"/>
            </a:pPr>
            <a:r>
              <a:rPr lang="en-US" altLang="en-US" sz="1200" b="1" dirty="0">
                <a:solidFill>
                  <a:srgbClr val="FF0000"/>
                </a:solidFill>
                <a:latin typeface="Cambria" panose="02040503050406030204" pitchFamily="18" charset="0"/>
                <a:ea typeface="Cambria" panose="02040503050406030204" pitchFamily="18" charset="0"/>
              </a:rPr>
              <a:t>The reducer processes the input by reducing the intermediate values into smaller values. </a:t>
            </a:r>
          </a:p>
        </p:txBody>
      </p:sp>
      <p:sp>
        <p:nvSpPr>
          <p:cNvPr id="5" name="AutoShape 2" descr="Example of phases of MapReduce">
            <a:extLst>
              <a:ext uri="{FF2B5EF4-FFF2-40B4-BE49-F238E27FC236}">
                <a16:creationId xmlns:a16="http://schemas.microsoft.com/office/drawing/2014/main" id="{C640E026-94A0-9E39-F222-04727A85A9E5}"/>
              </a:ext>
            </a:extLst>
          </p:cNvPr>
          <p:cNvSpPr>
            <a:spLocks noChangeAspect="1" noChangeArrowheads="1"/>
          </p:cNvSpPr>
          <p:nvPr/>
        </p:nvSpPr>
        <p:spPr bwMode="auto">
          <a:xfrm>
            <a:off x="1270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561549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29FE0-8743-F97E-7BC2-C882FF00935B}"/>
              </a:ext>
            </a:extLst>
          </p:cNvPr>
          <p:cNvSpPr txBox="1"/>
          <p:nvPr/>
        </p:nvSpPr>
        <p:spPr>
          <a:xfrm>
            <a:off x="630936" y="457200"/>
            <a:ext cx="8118347" cy="369332"/>
          </a:xfrm>
          <a:prstGeom prst="rect">
            <a:avLst/>
          </a:prstGeom>
          <a:solidFill>
            <a:schemeClr val="accent2">
              <a:lumMod val="60000"/>
              <a:lumOff val="40000"/>
            </a:schemeClr>
          </a:solidFill>
        </p:spPr>
        <p:txBody>
          <a:bodyPr wrap="square" rtlCol="0">
            <a:spAutoFit/>
          </a:bodyPr>
          <a:lstStyle/>
          <a:p>
            <a:pPr algn="ctr"/>
            <a:r>
              <a:rPr lang="en-IN" b="1" dirty="0">
                <a:latin typeface="Cambria" panose="02040503050406030204" pitchFamily="18" charset="0"/>
                <a:ea typeface="Cambria" panose="02040503050406030204" pitchFamily="18" charset="0"/>
              </a:rPr>
              <a:t>6.2  UNDERSTANDING MAP REDUCE  </a:t>
            </a:r>
          </a:p>
        </p:txBody>
      </p:sp>
      <p:sp>
        <p:nvSpPr>
          <p:cNvPr id="4" name="AutoShape 4" descr="Workflow of Mapreduce">
            <a:extLst>
              <a:ext uri="{FF2B5EF4-FFF2-40B4-BE49-F238E27FC236}">
                <a16:creationId xmlns:a16="http://schemas.microsoft.com/office/drawing/2014/main" id="{B1C21D8B-E835-E2FC-B744-DC9E0CD1E67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5B40AA5D-2F5A-78E5-89C2-0B5351D15CCD}"/>
              </a:ext>
            </a:extLst>
          </p:cNvPr>
          <p:cNvSpPr txBox="1"/>
          <p:nvPr/>
        </p:nvSpPr>
        <p:spPr>
          <a:xfrm>
            <a:off x="615695" y="1066800"/>
            <a:ext cx="8133587" cy="456472"/>
          </a:xfrm>
          <a:prstGeom prst="rect">
            <a:avLst/>
          </a:prstGeom>
          <a:noFill/>
        </p:spPr>
        <p:txBody>
          <a:bodyPr wrap="square">
            <a:spAutoFit/>
          </a:bodyPr>
          <a:lstStyle/>
          <a:p>
            <a:pPr algn="l">
              <a:lnSpc>
                <a:spcPct val="150000"/>
              </a:lnSpc>
            </a:pPr>
            <a:endParaRPr lang="en-US" b="1" i="0" dirty="0">
              <a:solidFill>
                <a:srgbClr val="4612AE"/>
              </a:solidFill>
              <a:effectLst/>
              <a:latin typeface="Cambria" panose="02040503050406030204" pitchFamily="18" charset="0"/>
              <a:ea typeface="Cambria" panose="02040503050406030204" pitchFamily="18" charset="0"/>
            </a:endParaRPr>
          </a:p>
        </p:txBody>
      </p:sp>
      <p:sp>
        <p:nvSpPr>
          <p:cNvPr id="5" name="AutoShape 2" descr="Example of phases of MapReduce">
            <a:extLst>
              <a:ext uri="{FF2B5EF4-FFF2-40B4-BE49-F238E27FC236}">
                <a16:creationId xmlns:a16="http://schemas.microsoft.com/office/drawing/2014/main" id="{C640E026-94A0-9E39-F222-04727A85A9E5}"/>
              </a:ext>
            </a:extLst>
          </p:cNvPr>
          <p:cNvSpPr>
            <a:spLocks noChangeAspect="1" noChangeArrowheads="1"/>
          </p:cNvSpPr>
          <p:nvPr/>
        </p:nvSpPr>
        <p:spPr bwMode="auto">
          <a:xfrm>
            <a:off x="127000"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12D8E76C-4566-11C7-D48D-BCA02824B079}"/>
              </a:ext>
            </a:extLst>
          </p:cNvPr>
          <p:cNvPicPr>
            <a:picLocks noChangeAspect="1"/>
          </p:cNvPicPr>
          <p:nvPr/>
        </p:nvPicPr>
        <p:blipFill>
          <a:blip r:embed="rId2"/>
          <a:stretch>
            <a:fillRect/>
          </a:stretch>
        </p:blipFill>
        <p:spPr>
          <a:xfrm>
            <a:off x="892871" y="1371418"/>
            <a:ext cx="7358257" cy="42673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8229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5" name="TextBox 4">
            <a:extLst>
              <a:ext uri="{FF2B5EF4-FFF2-40B4-BE49-F238E27FC236}">
                <a16:creationId xmlns:a16="http://schemas.microsoft.com/office/drawing/2014/main" id="{78D72D74-4D56-8912-BD8F-60501142866D}"/>
              </a:ext>
            </a:extLst>
          </p:cNvPr>
          <p:cNvSpPr txBox="1"/>
          <p:nvPr/>
        </p:nvSpPr>
        <p:spPr>
          <a:xfrm>
            <a:off x="365760" y="838200"/>
            <a:ext cx="8382000" cy="3037691"/>
          </a:xfrm>
          <a:prstGeom prst="rect">
            <a:avLst/>
          </a:prstGeom>
          <a:noFill/>
        </p:spPr>
        <p:txBody>
          <a:bodyPr wrap="square">
            <a:spAutoFit/>
          </a:bodyPr>
          <a:lstStyle/>
          <a:p>
            <a:pPr marL="342900" lvl="0" indent="-342900" algn="just">
              <a:lnSpc>
                <a:spcPct val="150000"/>
              </a:lnSpc>
              <a:buFont typeface="+mj-lt"/>
              <a:buAutoNum type="arabicParenR"/>
              <a:tabLst>
                <a:tab pos="876300" algn="l"/>
              </a:tabLst>
            </a:pPr>
            <a:r>
              <a:rPr lang="en-IN" sz="12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Processing Components</a:t>
            </a:r>
            <a:endParaRPr lang="en-IN" sz="11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803275" lvl="0" indent="-447675" algn="just">
              <a:lnSpc>
                <a:spcPct val="150000"/>
              </a:lnSpc>
              <a:tabLst>
                <a:tab pos="355600" algn="l"/>
              </a:tabLst>
            </a:pPr>
            <a:r>
              <a:rPr lang="en-IN" sz="1100" b="1" dirty="0">
                <a:effectLst/>
                <a:latin typeface="Cambria" panose="02040503050406030204" pitchFamily="18" charset="0"/>
                <a:ea typeface="Calibri" panose="020F0502020204030204" pitchFamily="34" charset="0"/>
                <a:cs typeface="Times New Roman" panose="02020603050405020304" pitchFamily="18" charset="0"/>
              </a:rPr>
              <a:t>1.1)	</a:t>
            </a:r>
            <a:r>
              <a:rPr lang="en-IN" sz="1200" b="1"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Map Reduce </a:t>
            </a:r>
            <a:endParaRPr lang="en-IN" sz="1100" b="1"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988695" indent="-171450" algn="just">
              <a:lnSpc>
                <a:spcPct val="150000"/>
              </a:lnSpc>
              <a:spcAft>
                <a:spcPts val="800"/>
              </a:spcAft>
              <a:buFont typeface="Wingdings" panose="05000000000000000000" pitchFamily="2" charset="2"/>
              <a:buChar char="ü"/>
              <a:tabLst>
                <a:tab pos="457200" algn="l"/>
                <a:tab pos="87630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It is a parallel programming model for processing large amounts of structured, semi-structured, and unstructured data on large clusters of commodity hardware.</a:t>
            </a:r>
            <a:endParaRPr lang="en-IN" sz="1100" dirty="0">
              <a:latin typeface="Calibri" panose="020F0502020204030204" pitchFamily="34" charset="0"/>
              <a:ea typeface="Calibri" panose="020F0502020204030204" pitchFamily="34" charset="0"/>
              <a:cs typeface="Times New Roman" panose="02020603050405020304" pitchFamily="18" charset="0"/>
            </a:endParaRPr>
          </a:p>
          <a:p>
            <a:pPr marL="815975" indent="-460375" algn="just">
              <a:lnSpc>
                <a:spcPct val="150000"/>
              </a:lnSpc>
              <a:spcAft>
                <a:spcPts val="800"/>
              </a:spcAft>
              <a:tabLst>
                <a:tab pos="457200" algn="l"/>
                <a:tab pos="876300" algn="l"/>
              </a:tabLst>
            </a:pPr>
            <a:r>
              <a:rPr lang="en-IN" sz="1100" b="1" dirty="0">
                <a:effectLst/>
                <a:latin typeface="Calibri" panose="020F0502020204030204" pitchFamily="34" charset="0"/>
                <a:ea typeface="Calibri" panose="020F0502020204030204" pitchFamily="34" charset="0"/>
                <a:cs typeface="Times New Roman" panose="02020603050405020304" pitchFamily="18" charset="0"/>
              </a:rPr>
              <a:t>1.2)	</a:t>
            </a:r>
            <a:r>
              <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rPr>
              <a:t>Spark </a:t>
            </a: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Spark is an open-source distributed engine for processing and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analzing</a:t>
            </a:r>
            <a:r>
              <a:rPr lang="en-IN" sz="1200" dirty="0">
                <a:effectLst/>
                <a:latin typeface="Cambria" panose="02040503050406030204" pitchFamily="18" charset="0"/>
                <a:ea typeface="Calibri" panose="020F0502020204030204" pitchFamily="34" charset="0"/>
                <a:cs typeface="Times New Roman" panose="02020603050405020304" pitchFamily="18" charset="0"/>
              </a:rPr>
              <a:t> huge volumes of real time data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Provides 100 times faster performance as compared to MapReduce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Provides in-memory computation of data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Used to process and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analyze</a:t>
            </a:r>
            <a:r>
              <a:rPr lang="en-IN" sz="1200" dirty="0">
                <a:effectLst/>
                <a:latin typeface="Cambria" panose="02040503050406030204" pitchFamily="18" charset="0"/>
                <a:ea typeface="Calibri" panose="020F0502020204030204" pitchFamily="34" charset="0"/>
                <a:cs typeface="Times New Roman" panose="02020603050405020304" pitchFamily="18" charset="0"/>
              </a:rPr>
              <a:t> real time streaming data such as stock market and banking data</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630555"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Supports Machine Learning, Business Intelligence, Streaming and Batch Processing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18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EA090C-E1EF-87D4-2163-17927F0BA748}"/>
              </a:ext>
            </a:extLst>
          </p:cNvPr>
          <p:cNvSpPr txBox="1"/>
          <p:nvPr/>
        </p:nvSpPr>
        <p:spPr>
          <a:xfrm>
            <a:off x="381000" y="152400"/>
            <a:ext cx="8382000" cy="461665"/>
          </a:xfrm>
          <a:prstGeom prst="rect">
            <a:avLst/>
          </a:prstGeom>
          <a:solidFill>
            <a:schemeClr val="accent3">
              <a:lumMod val="40000"/>
              <a:lumOff val="60000"/>
            </a:schemeClr>
          </a:solidFill>
          <a:ln w="38100">
            <a:solidFill>
              <a:schemeClr val="tx1"/>
            </a:solidFill>
          </a:ln>
        </p:spPr>
        <p:txBody>
          <a:bodyPr wrap="square" rtlCol="0">
            <a:spAutoFit/>
          </a:bodyPr>
          <a:lstStyle/>
          <a:p>
            <a:pPr marL="625475" lvl="0" indent="-625475" algn="ctr"/>
            <a:r>
              <a:rPr kumimoji="0" lang="en-US"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Apache Hadoop and Hadoop Ecosystem</a:t>
            </a:r>
            <a:endParaRPr lang="en-US" sz="2400" dirty="0">
              <a:latin typeface="Cambria" pitchFamily="18" charset="0"/>
            </a:endParaRPr>
          </a:p>
        </p:txBody>
      </p:sp>
      <p:sp>
        <p:nvSpPr>
          <p:cNvPr id="4" name="TextBox 3">
            <a:extLst>
              <a:ext uri="{FF2B5EF4-FFF2-40B4-BE49-F238E27FC236}">
                <a16:creationId xmlns:a16="http://schemas.microsoft.com/office/drawing/2014/main" id="{678C05CE-02D4-51F7-1442-D2C11AFA47CB}"/>
              </a:ext>
            </a:extLst>
          </p:cNvPr>
          <p:cNvSpPr txBox="1"/>
          <p:nvPr/>
        </p:nvSpPr>
        <p:spPr>
          <a:xfrm>
            <a:off x="381000" y="614065"/>
            <a:ext cx="8458200" cy="6218049"/>
          </a:xfrm>
          <a:prstGeom prst="rect">
            <a:avLst/>
          </a:prstGeom>
          <a:noFill/>
        </p:spPr>
        <p:txBody>
          <a:bodyPr wrap="square">
            <a:spAutoFit/>
          </a:bodyPr>
          <a:lstStyle/>
          <a:p>
            <a:pPr marL="228600" indent="-228600" algn="just">
              <a:lnSpc>
                <a:spcPct val="150000"/>
              </a:lnSpc>
              <a:spcAft>
                <a:spcPts val="800"/>
              </a:spcAft>
              <a:buAutoNum type="arabicParenR" startAt="2"/>
              <a:tabLst>
                <a:tab pos="270510" algn="l"/>
              </a:tabLst>
            </a:pPr>
            <a:r>
              <a:rPr lang="en-IN" sz="12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Data Analysis Components</a:t>
            </a:r>
            <a:endParaRPr lang="en-IN"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20725" indent="-720725" algn="just">
              <a:lnSpc>
                <a:spcPct val="150000"/>
              </a:lnSpc>
              <a:spcAft>
                <a:spcPts val="800"/>
              </a:spcAft>
              <a:tabLst>
                <a:tab pos="263525" algn="l"/>
              </a:tabLs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	</a:t>
            </a:r>
            <a:r>
              <a:rPr lang="en-IN" sz="1200" b="1" dirty="0">
                <a:effectLst/>
                <a:latin typeface="Cambria" panose="02040503050406030204" pitchFamily="18" charset="0"/>
                <a:ea typeface="Calibri" panose="020F0502020204030204" pitchFamily="34" charset="0"/>
                <a:cs typeface="Times New Roman" panose="02020603050405020304" pitchFamily="18" charset="0"/>
              </a:rPr>
              <a:t>2.1)	</a:t>
            </a:r>
            <a:r>
              <a:rPr lang="en-IN" sz="1200" b="1" dirty="0">
                <a:solidFill>
                  <a:srgbClr val="171CD9"/>
                </a:solidFill>
                <a:effectLst/>
                <a:latin typeface="Cambria" panose="02040503050406030204" pitchFamily="18" charset="0"/>
                <a:ea typeface="Calibri" panose="020F0502020204030204" pitchFamily="34" charset="0"/>
                <a:cs typeface="Times New Roman" panose="02020603050405020304" pitchFamily="18" charset="0"/>
              </a:rPr>
              <a:t>Pig </a:t>
            </a:r>
            <a:endParaRPr lang="en-IN" sz="1200" b="1" dirty="0">
              <a:solidFill>
                <a:srgbClr val="171CD9"/>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Pig is used to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analyze</a:t>
            </a:r>
            <a:r>
              <a:rPr lang="en-IN" sz="1200" dirty="0">
                <a:effectLst/>
                <a:latin typeface="Cambria" panose="02040503050406030204" pitchFamily="18" charset="0"/>
                <a:ea typeface="Calibri" panose="020F0502020204030204" pitchFamily="34" charset="0"/>
                <a:cs typeface="Times New Roman" panose="02020603050405020304" pitchFamily="18" charset="0"/>
              </a:rPr>
              <a:t>  data in Hadoop.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It Provides a high level data processing language to perform numerous operations on the data.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Language used in Pig is Pig Latin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Pig Includes Pig Latin, a scripting language.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Pig translates Pig Latin Scripts into MapReduce, which can ten process data in the HDFS cluster.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Less Number of code is required to write in Pig when compared to MapReduce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i.e</a:t>
            </a:r>
            <a:r>
              <a:rPr lang="en-IN" sz="1200" dirty="0">
                <a:effectLst/>
                <a:latin typeface="Cambria" panose="02040503050406030204" pitchFamily="18" charset="0"/>
                <a:ea typeface="Calibri" panose="020F0502020204030204" pitchFamily="34" charset="0"/>
                <a:cs typeface="Times New Roman" panose="02020603050405020304" pitchFamily="18" charset="0"/>
              </a:rPr>
              <a:t> 10 lines of pig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latin</a:t>
            </a:r>
            <a:r>
              <a:rPr lang="en-IN" sz="1200" dirty="0">
                <a:effectLst/>
                <a:latin typeface="Cambria" panose="02040503050406030204" pitchFamily="18" charset="0"/>
                <a:ea typeface="Calibri" panose="020F0502020204030204" pitchFamily="34" charset="0"/>
                <a:cs typeface="Times New Roman" panose="02020603050405020304" pitchFamily="18" charset="0"/>
              </a:rPr>
              <a:t> script is around 200 lines of map Reduce job</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450215" algn="just">
              <a:lnSpc>
                <a:spcPct val="150000"/>
              </a:lnSpc>
              <a:tabLst>
                <a:tab pos="180340" algn="l"/>
              </a:tabLst>
            </a:pPr>
            <a:r>
              <a:rPr lang="en-IN" sz="1200" b="1" dirty="0">
                <a:effectLst/>
                <a:latin typeface="Cambria" panose="02040503050406030204" pitchFamily="18" charset="0"/>
                <a:ea typeface="Calibri" panose="020F0502020204030204" pitchFamily="34" charset="0"/>
                <a:cs typeface="Times New Roman" panose="02020603050405020304" pitchFamily="18" charset="0"/>
              </a:rPr>
              <a:t>2.2)	</a:t>
            </a:r>
            <a:r>
              <a:rPr lang="en-IN" sz="1200" b="1" dirty="0" err="1">
                <a:solidFill>
                  <a:srgbClr val="171CD9"/>
                </a:solidFill>
                <a:latin typeface="Cambria" panose="02040503050406030204" pitchFamily="18" charset="0"/>
                <a:ea typeface="Calibri" panose="020F0502020204030204" pitchFamily="34" charset="0"/>
                <a:cs typeface="Times New Roman" panose="02020603050405020304" pitchFamily="18" charset="0"/>
              </a:rPr>
              <a:t>Impla</a:t>
            </a:r>
            <a:endPar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err="1">
                <a:effectLst/>
                <a:latin typeface="Cambria" panose="02040503050406030204" pitchFamily="18" charset="0"/>
                <a:ea typeface="Calibri" panose="020F0502020204030204" pitchFamily="34" charset="0"/>
                <a:cs typeface="Times New Roman" panose="02020603050405020304" pitchFamily="18" charset="0"/>
              </a:rPr>
              <a:t>Impla</a:t>
            </a:r>
            <a:r>
              <a:rPr lang="en-IN" sz="1200" dirty="0">
                <a:effectLst/>
                <a:latin typeface="Cambria" panose="02040503050406030204" pitchFamily="18" charset="0"/>
                <a:ea typeface="Calibri" panose="020F0502020204030204" pitchFamily="34" charset="0"/>
                <a:cs typeface="Times New Roman" panose="02020603050405020304" pitchFamily="18" charset="0"/>
              </a:rPr>
              <a:t> is the highest performing SQL Engine which provides the </a:t>
            </a:r>
            <a:r>
              <a:rPr lang="en-IN" sz="1200" dirty="0" err="1">
                <a:effectLst/>
                <a:latin typeface="Cambria" panose="02040503050406030204" pitchFamily="18" charset="0"/>
                <a:ea typeface="Calibri" panose="020F0502020204030204" pitchFamily="34" charset="0"/>
                <a:cs typeface="Times New Roman" panose="02020603050405020304" pitchFamily="18" charset="0"/>
              </a:rPr>
              <a:t>fatest</a:t>
            </a:r>
            <a:r>
              <a:rPr lang="en-IN" sz="1200" dirty="0">
                <a:effectLst/>
                <a:latin typeface="Cambria" panose="02040503050406030204" pitchFamily="18" charset="0"/>
                <a:ea typeface="Calibri" panose="020F0502020204030204" pitchFamily="34" charset="0"/>
                <a:cs typeface="Times New Roman" panose="02020603050405020304" pitchFamily="18" charset="0"/>
              </a:rPr>
              <a:t> way to access data that I stored in Hadoop Cluster.</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tabLst>
                <a:tab pos="180340" algn="l"/>
              </a:tabLst>
            </a:pPr>
            <a:r>
              <a:rPr lang="en-IN" sz="1200" dirty="0" err="1">
                <a:effectLst/>
                <a:latin typeface="Cambria" panose="02040503050406030204" pitchFamily="18" charset="0"/>
                <a:ea typeface="Calibri" panose="020F0502020204030204" pitchFamily="34" charset="0"/>
                <a:cs typeface="Times New Roman" panose="02020603050405020304" pitchFamily="18" charset="0"/>
              </a:rPr>
              <a:t>Impla</a:t>
            </a:r>
            <a:r>
              <a:rPr lang="en-IN" sz="1200" dirty="0">
                <a:effectLst/>
                <a:latin typeface="Cambria" panose="02040503050406030204" pitchFamily="18" charset="0"/>
                <a:ea typeface="Calibri" panose="020F0502020204030204" pitchFamily="34" charset="0"/>
                <a:cs typeface="Times New Roman" panose="02020603050405020304" pitchFamily="18" charset="0"/>
              </a:rPr>
              <a:t> is Ideal for Interactive Analysis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
              <a:tabLst>
                <a:tab pos="180340" algn="l"/>
              </a:tabLst>
            </a:pPr>
            <a:r>
              <a:rPr lang="en-IN" sz="1200" dirty="0">
                <a:effectLst/>
                <a:latin typeface="Cambria" panose="02040503050406030204" pitchFamily="18" charset="0"/>
                <a:ea typeface="Calibri" panose="020F0502020204030204" pitchFamily="34" charset="0"/>
                <a:cs typeface="Times New Roman" panose="02020603050405020304" pitchFamily="18" charset="0"/>
              </a:rPr>
              <a:t>The Latency is very low and it is in measured in milli seconds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630555" indent="-450215" algn="just">
              <a:lnSpc>
                <a:spcPct val="150000"/>
              </a:lnSpc>
              <a:spcAft>
                <a:spcPts val="800"/>
              </a:spcAft>
              <a:tabLst>
                <a:tab pos="180340" algn="l"/>
              </a:tabLst>
            </a:pPr>
            <a:r>
              <a:rPr lang="en-IN" sz="1200" b="1" dirty="0">
                <a:effectLst/>
                <a:latin typeface="Cambria" panose="02040503050406030204" pitchFamily="18" charset="0"/>
                <a:ea typeface="Calibri" panose="020F0502020204030204" pitchFamily="34" charset="0"/>
                <a:cs typeface="Times New Roman" panose="02020603050405020304" pitchFamily="18" charset="0"/>
              </a:rPr>
              <a:t>2.3)	</a:t>
            </a:r>
            <a:r>
              <a:rPr lang="en-IN" sz="1200" b="1" dirty="0">
                <a:solidFill>
                  <a:srgbClr val="171CD9"/>
                </a:solidFill>
                <a:latin typeface="Cambria" panose="02040503050406030204" pitchFamily="18" charset="0"/>
                <a:ea typeface="Calibri" panose="020F0502020204030204" pitchFamily="34" charset="0"/>
                <a:cs typeface="Times New Roman" panose="02020603050405020304" pitchFamily="18" charset="0"/>
              </a:rPr>
              <a:t>Hive</a:t>
            </a:r>
          </a:p>
          <a:p>
            <a:pPr marL="1257300" lvl="2" indent="-342900" algn="just">
              <a:lnSpc>
                <a:spcPct val="150000"/>
              </a:lnSpc>
              <a:spcAft>
                <a:spcPts val="800"/>
              </a:spcAft>
              <a:buFont typeface="Wingdings" panose="05000000000000000000" pitchFamily="2" charset="2"/>
              <a:buChar char="ü"/>
              <a:tabLst>
                <a:tab pos="180340" algn="l"/>
                <a:tab pos="90043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The Hadoop ecosystem component, Apache Hive, is an open source data warehouse system for querying and analyzing large datasets stored in Hadoop files. ( acts like a OLTP Tool)</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spcAft>
                <a:spcPts val="800"/>
              </a:spcAft>
              <a:buFont typeface="Wingdings" panose="05000000000000000000" pitchFamily="2" charset="2"/>
              <a:buChar char="ü"/>
              <a:tabLst>
                <a:tab pos="180340" algn="l"/>
                <a:tab pos="90043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Hive do three main functions: </a:t>
            </a:r>
            <a:r>
              <a:rPr lang="en-US" sz="1200" i="1" dirty="0">
                <a:effectLst/>
                <a:latin typeface="Cambria" panose="02040503050406030204" pitchFamily="18" charset="0"/>
                <a:ea typeface="Calibri" panose="020F0502020204030204" pitchFamily="34" charset="0"/>
                <a:cs typeface="Times New Roman" panose="02020603050405020304" pitchFamily="18" charset="0"/>
              </a:rPr>
              <a:t>data summarization, query, and analysis</a:t>
            </a:r>
            <a:r>
              <a:rPr lang="en-US" sz="1200" dirty="0">
                <a:effectLst/>
                <a:latin typeface="Cambria" panose="02040503050406030204" pitchFamily="18" charset="0"/>
                <a:ea typeface="Calibri" panose="020F0502020204030204" pitchFamily="34" charset="0"/>
                <a:cs typeface="Times New Roman" panose="02020603050405020304" pitchFamily="18" charset="0"/>
              </a:rPr>
              <a:t>.</a:t>
            </a:r>
          </a:p>
          <a:p>
            <a:pPr marL="1257300" lvl="2" indent="-342900" algn="just">
              <a:lnSpc>
                <a:spcPct val="150000"/>
              </a:lnSpc>
              <a:spcAft>
                <a:spcPts val="800"/>
              </a:spcAft>
              <a:buFont typeface="Wingdings" panose="05000000000000000000" pitchFamily="2" charset="2"/>
              <a:buChar char="ü"/>
              <a:tabLst>
                <a:tab pos="180340" algn="l"/>
                <a:tab pos="900430" algn="l"/>
              </a:tabLst>
            </a:pPr>
            <a:r>
              <a:rPr lang="en-US" sz="1200" dirty="0">
                <a:effectLst/>
                <a:latin typeface="Cambria" panose="02040503050406030204" pitchFamily="18" charset="0"/>
                <a:ea typeface="Calibri" panose="020F0502020204030204" pitchFamily="34" charset="0"/>
                <a:cs typeface="Times New Roman" panose="02020603050405020304" pitchFamily="18" charset="0"/>
              </a:rPr>
              <a:t>Hive use language called HiveQL (HQL), which is similar to SQL. HiveQL automatically translates SQL-like queries into </a:t>
            </a:r>
            <a:r>
              <a:rPr lang="en-US" sz="12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2"/>
              </a:rPr>
              <a:t>MapReduce jobs</a:t>
            </a:r>
            <a:r>
              <a:rPr lang="en-US" sz="1200" dirty="0">
                <a:effectLst/>
                <a:latin typeface="Cambria" panose="02040503050406030204" pitchFamily="18" charset="0"/>
                <a:ea typeface="Calibri" panose="020F0502020204030204" pitchFamily="34" charset="0"/>
                <a:cs typeface="Times New Roman" panose="02020603050405020304" pitchFamily="18" charset="0"/>
              </a:rPr>
              <a:t> which will execute on Hadoop</a:t>
            </a:r>
            <a:endParaRPr lang="en-IN" sz="1200" dirty="0"/>
          </a:p>
        </p:txBody>
      </p:sp>
    </p:spTree>
    <p:extLst>
      <p:ext uri="{BB962C8B-B14F-4D97-AF65-F5344CB8AC3E}">
        <p14:creationId xmlns:p14="http://schemas.microsoft.com/office/powerpoint/2010/main" val="84863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3537</TotalTime>
  <Words>6545</Words>
  <Application>Microsoft Office PowerPoint</Application>
  <PresentationFormat>On-screen Show (4:3)</PresentationFormat>
  <Paragraphs>532</Paragraphs>
  <Slides>73</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73</vt:i4>
      </vt:variant>
    </vt:vector>
  </HeadingPairs>
  <TitlesOfParts>
    <vt:vector size="89" baseType="lpstr">
      <vt:lpstr>Algerian</vt:lpstr>
      <vt:lpstr>Arial</vt:lpstr>
      <vt:lpstr>Baskerville Old Face</vt:lpstr>
      <vt:lpstr>Bookman Old Style</vt:lpstr>
      <vt:lpstr>Calibri</vt:lpstr>
      <vt:lpstr>Calibri Light</vt:lpstr>
      <vt:lpstr>Cambria</vt:lpstr>
      <vt:lpstr>Georgia</vt:lpstr>
      <vt:lpstr>inherit</vt:lpstr>
      <vt:lpstr>Muli</vt:lpstr>
      <vt:lpstr>Symbol</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padduakka</dc:creator>
  <cp:lastModifiedBy>NP GANGADHAR</cp:lastModifiedBy>
  <cp:revision>46</cp:revision>
  <dcterms:created xsi:type="dcterms:W3CDTF">2019-10-02T14:32:27Z</dcterms:created>
  <dcterms:modified xsi:type="dcterms:W3CDTF">2025-07-31T03:36:39Z</dcterms:modified>
</cp:coreProperties>
</file>