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76" r:id="rId11"/>
    <p:sldId id="277" r:id="rId12"/>
    <p:sldId id="278" r:id="rId13"/>
    <p:sldId id="279" r:id="rId14"/>
    <p:sldId id="280" r:id="rId15"/>
    <p:sldId id="281" r:id="rId16"/>
    <p:sldId id="267" r:id="rId17"/>
    <p:sldId id="268" r:id="rId18"/>
    <p:sldId id="269" r:id="rId19"/>
    <p:sldId id="270" r:id="rId20"/>
    <p:sldId id="271" r:id="rId21"/>
    <p:sldId id="272" r:id="rId22"/>
    <p:sldId id="273" r:id="rId23"/>
    <p:sldId id="274" r:id="rId24"/>
    <p:sldId id="27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193" autoAdjust="0"/>
    <p:restoredTop sz="94660"/>
  </p:normalViewPr>
  <p:slideViewPr>
    <p:cSldViewPr snapToGrid="0">
      <p:cViewPr varScale="1">
        <p:scale>
          <a:sx n="85" d="100"/>
          <a:sy n="85" d="100"/>
        </p:scale>
        <p:origin x="-1158"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yothishwarnaidu219@gmail.com" userId="8e02662d5260c48b" providerId="LiveId" clId="{3E34BFA8-BEE6-4AD0-B23C-99E2FE958447}"/>
    <pc:docChg chg="undo custSel addSld delSld modSld">
      <pc:chgData name="jyothishwarnaidu219@gmail.com" userId="8e02662d5260c48b" providerId="LiveId" clId="{3E34BFA8-BEE6-4AD0-B23C-99E2FE958447}" dt="2025-10-28T06:36:49.835" v="792" actId="20577"/>
      <pc:docMkLst>
        <pc:docMk/>
      </pc:docMkLst>
      <pc:sldChg chg="new del">
        <pc:chgData name="jyothishwarnaidu219@gmail.com" userId="8e02662d5260c48b" providerId="LiveId" clId="{3E34BFA8-BEE6-4AD0-B23C-99E2FE958447}" dt="2025-10-26T02:59:27.772" v="2" actId="2696"/>
        <pc:sldMkLst>
          <pc:docMk/>
          <pc:sldMk cId="291664895" sldId="256"/>
        </pc:sldMkLst>
      </pc:sldChg>
      <pc:sldChg chg="modSp new mod">
        <pc:chgData name="jyothishwarnaidu219@gmail.com" userId="8e02662d5260c48b" providerId="LiveId" clId="{3E34BFA8-BEE6-4AD0-B23C-99E2FE958447}" dt="2025-10-28T06:36:49.835" v="792" actId="20577"/>
        <pc:sldMkLst>
          <pc:docMk/>
          <pc:sldMk cId="3979771338" sldId="257"/>
        </pc:sldMkLst>
        <pc:spChg chg="mod">
          <ac:chgData name="jyothishwarnaidu219@gmail.com" userId="8e02662d5260c48b" providerId="LiveId" clId="{3E34BFA8-BEE6-4AD0-B23C-99E2FE958447}" dt="2025-10-28T06:36:05.011" v="754" actId="20577"/>
          <ac:spMkLst>
            <pc:docMk/>
            <pc:sldMk cId="3979771338" sldId="257"/>
            <ac:spMk id="2" creationId="{6D052121-C651-1CB0-B085-F34275F41375}"/>
          </ac:spMkLst>
        </pc:spChg>
        <pc:spChg chg="mod">
          <ac:chgData name="jyothishwarnaidu219@gmail.com" userId="8e02662d5260c48b" providerId="LiveId" clId="{3E34BFA8-BEE6-4AD0-B23C-99E2FE958447}" dt="2025-10-28T06:36:49.835" v="792" actId="20577"/>
          <ac:spMkLst>
            <pc:docMk/>
            <pc:sldMk cId="3979771338" sldId="257"/>
            <ac:spMk id="3" creationId="{93F812A5-C05D-A2A0-B2AB-39354A133E02}"/>
          </ac:spMkLst>
        </pc:spChg>
      </pc:sldChg>
      <pc:sldChg chg="modSp add mod">
        <pc:chgData name="jyothishwarnaidu219@gmail.com" userId="8e02662d5260c48b" providerId="LiveId" clId="{3E34BFA8-BEE6-4AD0-B23C-99E2FE958447}" dt="2025-10-26T03:25:36.127" v="579" actId="113"/>
        <pc:sldMkLst>
          <pc:docMk/>
          <pc:sldMk cId="1794455824" sldId="258"/>
        </pc:sldMkLst>
        <pc:spChg chg="mod">
          <ac:chgData name="jyothishwarnaidu219@gmail.com" userId="8e02662d5260c48b" providerId="LiveId" clId="{3E34BFA8-BEE6-4AD0-B23C-99E2FE958447}" dt="2025-10-26T03:25:36.127" v="579" actId="113"/>
          <ac:spMkLst>
            <pc:docMk/>
            <pc:sldMk cId="1794455824" sldId="258"/>
            <ac:spMk id="2" creationId="{BF68868D-4FBA-950F-69B7-7B78685B4D0B}"/>
          </ac:spMkLst>
        </pc:spChg>
        <pc:spChg chg="mod">
          <ac:chgData name="jyothishwarnaidu219@gmail.com" userId="8e02662d5260c48b" providerId="LiveId" clId="{3E34BFA8-BEE6-4AD0-B23C-99E2FE958447}" dt="2025-10-26T03:18:05.433" v="455" actId="20577"/>
          <ac:spMkLst>
            <pc:docMk/>
            <pc:sldMk cId="1794455824" sldId="258"/>
            <ac:spMk id="3" creationId="{68A80A30-D421-BC1F-0830-F20628684B4B}"/>
          </ac:spMkLst>
        </pc:spChg>
      </pc:sldChg>
      <pc:sldChg chg="modSp new mod">
        <pc:chgData name="jyothishwarnaidu219@gmail.com" userId="8e02662d5260c48b" providerId="LiveId" clId="{3E34BFA8-BEE6-4AD0-B23C-99E2FE958447}" dt="2025-10-26T03:24:50.195" v="575" actId="113"/>
        <pc:sldMkLst>
          <pc:docMk/>
          <pc:sldMk cId="127176299" sldId="259"/>
        </pc:sldMkLst>
        <pc:spChg chg="mod">
          <ac:chgData name="jyothishwarnaidu219@gmail.com" userId="8e02662d5260c48b" providerId="LiveId" clId="{3E34BFA8-BEE6-4AD0-B23C-99E2FE958447}" dt="2025-10-26T03:24:50.195" v="575" actId="113"/>
          <ac:spMkLst>
            <pc:docMk/>
            <pc:sldMk cId="127176299" sldId="259"/>
            <ac:spMk id="2" creationId="{3DFA12DC-0A64-5EBC-00AB-48E4348E3240}"/>
          </ac:spMkLst>
        </pc:spChg>
        <pc:spChg chg="mod">
          <ac:chgData name="jyothishwarnaidu219@gmail.com" userId="8e02662d5260c48b" providerId="LiveId" clId="{3E34BFA8-BEE6-4AD0-B23C-99E2FE958447}" dt="2025-10-26T03:18:28.142" v="457" actId="255"/>
          <ac:spMkLst>
            <pc:docMk/>
            <pc:sldMk cId="127176299" sldId="259"/>
            <ac:spMk id="3" creationId="{037D33C2-4F41-9A38-84F2-DA3ADD4960B5}"/>
          </ac:spMkLst>
        </pc:spChg>
      </pc:sldChg>
      <pc:sldChg chg="modSp new mod">
        <pc:chgData name="jyothishwarnaidu219@gmail.com" userId="8e02662d5260c48b" providerId="LiveId" clId="{3E34BFA8-BEE6-4AD0-B23C-99E2FE958447}" dt="2025-10-26T03:24:37.557" v="573"/>
        <pc:sldMkLst>
          <pc:docMk/>
          <pc:sldMk cId="3503032746" sldId="260"/>
        </pc:sldMkLst>
        <pc:spChg chg="mod">
          <ac:chgData name="jyothishwarnaidu219@gmail.com" userId="8e02662d5260c48b" providerId="LiveId" clId="{3E34BFA8-BEE6-4AD0-B23C-99E2FE958447}" dt="2025-10-26T03:24:37.557" v="573"/>
          <ac:spMkLst>
            <pc:docMk/>
            <pc:sldMk cId="3503032746" sldId="260"/>
            <ac:spMk id="2" creationId="{4435FA3C-22FC-BA8A-02A6-92658CD3315A}"/>
          </ac:spMkLst>
        </pc:spChg>
        <pc:spChg chg="mod">
          <ac:chgData name="jyothishwarnaidu219@gmail.com" userId="8e02662d5260c48b" providerId="LiveId" clId="{3E34BFA8-BEE6-4AD0-B23C-99E2FE958447}" dt="2025-10-26T03:19:42.619" v="499" actId="255"/>
          <ac:spMkLst>
            <pc:docMk/>
            <pc:sldMk cId="3503032746" sldId="260"/>
            <ac:spMk id="3" creationId="{C56D3E57-3EF2-25AF-1CCD-5E802B281BF5}"/>
          </ac:spMkLst>
        </pc:spChg>
      </pc:sldChg>
      <pc:sldChg chg="modSp new mod">
        <pc:chgData name="jyothishwarnaidu219@gmail.com" userId="8e02662d5260c48b" providerId="LiveId" clId="{3E34BFA8-BEE6-4AD0-B23C-99E2FE958447}" dt="2025-10-26T03:24:20.377" v="564" actId="113"/>
        <pc:sldMkLst>
          <pc:docMk/>
          <pc:sldMk cId="2921778803" sldId="261"/>
        </pc:sldMkLst>
        <pc:spChg chg="mod">
          <ac:chgData name="jyothishwarnaidu219@gmail.com" userId="8e02662d5260c48b" providerId="LiveId" clId="{3E34BFA8-BEE6-4AD0-B23C-99E2FE958447}" dt="2025-10-26T03:24:20.377" v="564" actId="113"/>
          <ac:spMkLst>
            <pc:docMk/>
            <pc:sldMk cId="2921778803" sldId="261"/>
            <ac:spMk id="2" creationId="{9CCBAE82-9777-5390-86D4-4697DBC01E4B}"/>
          </ac:spMkLst>
        </pc:spChg>
        <pc:spChg chg="mod">
          <ac:chgData name="jyothishwarnaidu219@gmail.com" userId="8e02662d5260c48b" providerId="LiveId" clId="{3E34BFA8-BEE6-4AD0-B23C-99E2FE958447}" dt="2025-10-26T03:20:07.579" v="502" actId="255"/>
          <ac:spMkLst>
            <pc:docMk/>
            <pc:sldMk cId="2921778803" sldId="261"/>
            <ac:spMk id="3" creationId="{7201FE3D-2B65-7E49-8420-933B82E5F542}"/>
          </ac:spMkLst>
        </pc:spChg>
      </pc:sldChg>
      <pc:sldChg chg="modSp new mod">
        <pc:chgData name="jyothishwarnaidu219@gmail.com" userId="8e02662d5260c48b" providerId="LiveId" clId="{3E34BFA8-BEE6-4AD0-B23C-99E2FE958447}" dt="2025-10-26T03:21:00.137" v="509" actId="113"/>
        <pc:sldMkLst>
          <pc:docMk/>
          <pc:sldMk cId="3724211494" sldId="262"/>
        </pc:sldMkLst>
        <pc:spChg chg="mod">
          <ac:chgData name="jyothishwarnaidu219@gmail.com" userId="8e02662d5260c48b" providerId="LiveId" clId="{3E34BFA8-BEE6-4AD0-B23C-99E2FE958447}" dt="2025-10-26T03:21:00.137" v="509" actId="113"/>
          <ac:spMkLst>
            <pc:docMk/>
            <pc:sldMk cId="3724211494" sldId="262"/>
            <ac:spMk id="2" creationId="{F1B4DB47-A179-2604-4F08-50566A0B8358}"/>
          </ac:spMkLst>
        </pc:spChg>
        <pc:spChg chg="mod">
          <ac:chgData name="jyothishwarnaidu219@gmail.com" userId="8e02662d5260c48b" providerId="LiveId" clId="{3E34BFA8-BEE6-4AD0-B23C-99E2FE958447}" dt="2025-10-26T03:20:43.833" v="506" actId="255"/>
          <ac:spMkLst>
            <pc:docMk/>
            <pc:sldMk cId="3724211494" sldId="262"/>
            <ac:spMk id="3" creationId="{F187118C-DE03-51BF-36DE-5B9D37619346}"/>
          </ac:spMkLst>
        </pc:spChg>
      </pc:sldChg>
      <pc:sldChg chg="modSp new mod">
        <pc:chgData name="jyothishwarnaidu219@gmail.com" userId="8e02662d5260c48b" providerId="LiveId" clId="{3E34BFA8-BEE6-4AD0-B23C-99E2FE958447}" dt="2025-10-26T03:21:14.664" v="510" actId="255"/>
        <pc:sldMkLst>
          <pc:docMk/>
          <pc:sldMk cId="638704354" sldId="263"/>
        </pc:sldMkLst>
        <pc:spChg chg="mod">
          <ac:chgData name="jyothishwarnaidu219@gmail.com" userId="8e02662d5260c48b" providerId="LiveId" clId="{3E34BFA8-BEE6-4AD0-B23C-99E2FE958447}" dt="2025-10-26T03:21:14.664" v="510" actId="255"/>
          <ac:spMkLst>
            <pc:docMk/>
            <pc:sldMk cId="638704354" sldId="263"/>
            <ac:spMk id="3" creationId="{73F7E9CC-9F69-CBDF-00AD-B09CE88BEBBD}"/>
          </ac:spMkLst>
        </pc:spChg>
      </pc:sldChg>
      <pc:sldChg chg="addSp delSp modSp new mod">
        <pc:chgData name="jyothishwarnaidu219@gmail.com" userId="8e02662d5260c48b" providerId="LiveId" clId="{3E34BFA8-BEE6-4AD0-B23C-99E2FE958447}" dt="2025-10-26T03:21:48.123" v="526" actId="113"/>
        <pc:sldMkLst>
          <pc:docMk/>
          <pc:sldMk cId="2429768996" sldId="264"/>
        </pc:sldMkLst>
        <pc:spChg chg="mod">
          <ac:chgData name="jyothishwarnaidu219@gmail.com" userId="8e02662d5260c48b" providerId="LiveId" clId="{3E34BFA8-BEE6-4AD0-B23C-99E2FE958447}" dt="2025-10-26T03:21:48.123" v="526" actId="113"/>
          <ac:spMkLst>
            <pc:docMk/>
            <pc:sldMk cId="2429768996" sldId="264"/>
            <ac:spMk id="2" creationId="{85FB1E82-822A-3AC1-9F29-77E7F1A08E65}"/>
          </ac:spMkLst>
        </pc:spChg>
        <pc:spChg chg="mod">
          <ac:chgData name="jyothishwarnaidu219@gmail.com" userId="8e02662d5260c48b" providerId="LiveId" clId="{3E34BFA8-BEE6-4AD0-B23C-99E2FE958447}" dt="2025-10-26T03:21:32.903" v="511" actId="255"/>
          <ac:spMkLst>
            <pc:docMk/>
            <pc:sldMk cId="2429768996" sldId="264"/>
            <ac:spMk id="3" creationId="{80D300FE-80D8-6484-0A3B-693023964B80}"/>
          </ac:spMkLst>
        </pc:spChg>
      </pc:sldChg>
      <pc:sldChg chg="modSp new mod">
        <pc:chgData name="jyothishwarnaidu219@gmail.com" userId="8e02662d5260c48b" providerId="LiveId" clId="{3E34BFA8-BEE6-4AD0-B23C-99E2FE958447}" dt="2025-10-26T03:22:27.831" v="532" actId="113"/>
        <pc:sldMkLst>
          <pc:docMk/>
          <pc:sldMk cId="2418549438" sldId="265"/>
        </pc:sldMkLst>
        <pc:spChg chg="mod">
          <ac:chgData name="jyothishwarnaidu219@gmail.com" userId="8e02662d5260c48b" providerId="LiveId" clId="{3E34BFA8-BEE6-4AD0-B23C-99E2FE958447}" dt="2025-10-26T03:22:27.831" v="532" actId="113"/>
          <ac:spMkLst>
            <pc:docMk/>
            <pc:sldMk cId="2418549438" sldId="265"/>
            <ac:spMk id="2" creationId="{E1155247-BEA2-8F22-CDFC-374BB55B7830}"/>
          </ac:spMkLst>
        </pc:spChg>
        <pc:spChg chg="mod">
          <ac:chgData name="jyothishwarnaidu219@gmail.com" userId="8e02662d5260c48b" providerId="LiveId" clId="{3E34BFA8-BEE6-4AD0-B23C-99E2FE958447}" dt="2025-10-26T03:22:02.161" v="527" actId="255"/>
          <ac:spMkLst>
            <pc:docMk/>
            <pc:sldMk cId="2418549438" sldId="265"/>
            <ac:spMk id="3" creationId="{36E16FA1-0348-C8CA-E2F4-EC083F8F3809}"/>
          </ac:spMkLst>
        </pc:spChg>
      </pc:sldChg>
      <pc:sldChg chg="addSp modSp new mod">
        <pc:chgData name="jyothishwarnaidu219@gmail.com" userId="8e02662d5260c48b" providerId="LiveId" clId="{3E34BFA8-BEE6-4AD0-B23C-99E2FE958447}" dt="2025-10-26T03:23:28.565" v="541" actId="14100"/>
        <pc:sldMkLst>
          <pc:docMk/>
          <pc:sldMk cId="477109688" sldId="266"/>
        </pc:sldMkLst>
        <pc:picChg chg="add mod">
          <ac:chgData name="jyothishwarnaidu219@gmail.com" userId="8e02662d5260c48b" providerId="LiveId" clId="{3E34BFA8-BEE6-4AD0-B23C-99E2FE958447}" dt="2025-10-26T03:23:28.565" v="541" actId="14100"/>
          <ac:picMkLst>
            <pc:docMk/>
            <pc:sldMk cId="477109688" sldId="266"/>
            <ac:picMk id="3" creationId="{6E97B973-FFEC-1651-61FE-F394BC4F2793}"/>
          </ac:picMkLst>
        </pc:picChg>
      </pc:sldChg>
      <pc:sldChg chg="new del">
        <pc:chgData name="jyothishwarnaidu219@gmail.com" userId="8e02662d5260c48b" providerId="LiveId" clId="{3E34BFA8-BEE6-4AD0-B23C-99E2FE958447}" dt="2025-10-26T03:22:44.575" v="534" actId="2696"/>
        <pc:sldMkLst>
          <pc:docMk/>
          <pc:sldMk cId="3178253630" sldId="26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3653318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3955480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 xmlns:p14="http://schemas.microsoft.com/office/powerpoint/2010/main" val="38132979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455696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4204930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2292754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1119223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1446284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3171201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2226020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837448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4233837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845379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559289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17161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71F29E-849B-4977-895A-2995223047C5}" type="datetimeFigureOut">
              <a:rPr lang="en-IN" smtClean="0"/>
              <a:pPr/>
              <a:t>28-10-2025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3956467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71F29E-849B-4977-895A-2995223047C5}" type="datetimeFigureOut">
              <a:rPr lang="en-IN" smtClean="0"/>
              <a:pPr/>
              <a:t>28-10-2025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7510440-044F-43AC-8AB7-23B3E837E289}" type="slidenum">
              <a:rPr lang="en-IN" smtClean="0"/>
              <a:pPr/>
              <a:t>‹#›</a:t>
            </a:fld>
            <a:endParaRPr lang="en-IN"/>
          </a:p>
        </p:txBody>
      </p:sp>
    </p:spTree>
    <p:extLst>
      <p:ext uri="{BB962C8B-B14F-4D97-AF65-F5344CB8AC3E}">
        <p14:creationId xmlns="" xmlns:p14="http://schemas.microsoft.com/office/powerpoint/2010/main" val="13542334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D052121-C651-1CB0-B085-F34275F41375}"/>
              </a:ext>
            </a:extLst>
          </p:cNvPr>
          <p:cNvSpPr>
            <a:spLocks noGrp="1"/>
          </p:cNvSpPr>
          <p:nvPr>
            <p:ph type="ctrTitle"/>
          </p:nvPr>
        </p:nvSpPr>
        <p:spPr>
          <a:xfrm>
            <a:off x="1507067" y="2404534"/>
            <a:ext cx="7498821" cy="219604"/>
          </a:xfrm>
        </p:spPr>
        <p:txBody>
          <a:bodyPr/>
          <a:lstStyle/>
          <a:p>
            <a:r>
              <a:rPr lang="en-IN" b="1" i="1" u="sng" dirty="0"/>
              <a:t>  </a:t>
            </a:r>
          </a:p>
        </p:txBody>
      </p:sp>
      <p:sp>
        <p:nvSpPr>
          <p:cNvPr id="3" name="Subtitle 2">
            <a:extLst>
              <a:ext uri="{FF2B5EF4-FFF2-40B4-BE49-F238E27FC236}">
                <a16:creationId xmlns="" xmlns:a16="http://schemas.microsoft.com/office/drawing/2014/main" id="{93F812A5-C05D-A2A0-B2AB-39354A133E02}"/>
              </a:ext>
            </a:extLst>
          </p:cNvPr>
          <p:cNvSpPr>
            <a:spLocks noGrp="1"/>
          </p:cNvSpPr>
          <p:nvPr>
            <p:ph type="subTitle" idx="1"/>
          </p:nvPr>
        </p:nvSpPr>
        <p:spPr>
          <a:xfrm>
            <a:off x="511835" y="327804"/>
            <a:ext cx="8643668" cy="3059502"/>
          </a:xfrm>
        </p:spPr>
        <p:txBody>
          <a:bodyPr>
            <a:normAutofit/>
          </a:bodyPr>
          <a:lstStyle/>
          <a:p>
            <a:endParaRPr lang="en-US" sz="3200" b="1" i="1" dirty="0">
              <a:solidFill>
                <a:schemeClr val="accent1"/>
              </a:solidFill>
              <a:effectLst>
                <a:outerShdw blurRad="38100" dist="38100" dir="2700000" algn="tl">
                  <a:srgbClr val="000000">
                    <a:alpha val="43137"/>
                  </a:srgbClr>
                </a:outerShdw>
              </a:effectLst>
            </a:endParaRPr>
          </a:p>
          <a:p>
            <a:pPr algn="l"/>
            <a:r>
              <a:rPr lang="en-US" sz="3200" b="1" i="1" dirty="0">
                <a:solidFill>
                  <a:schemeClr val="accent1"/>
                </a:solidFill>
                <a:effectLst>
                  <a:outerShdw blurRad="38100" dist="38100" dir="2700000" algn="tl">
                    <a:srgbClr val="000000">
                      <a:alpha val="43137"/>
                    </a:srgbClr>
                  </a:outerShdw>
                </a:effectLst>
              </a:rPr>
              <a:t> unit - 1</a:t>
            </a:r>
          </a:p>
          <a:p>
            <a:r>
              <a:rPr lang="en-US" sz="3200" b="1" i="1" dirty="0">
                <a:solidFill>
                  <a:schemeClr val="accent1"/>
                </a:solidFill>
                <a:effectLst>
                  <a:outerShdw blurRad="38100" dist="38100" dir="2700000" algn="tl">
                    <a:srgbClr val="000000">
                      <a:alpha val="43137"/>
                    </a:srgbClr>
                  </a:outerShdw>
                </a:effectLst>
              </a:rPr>
              <a:t>Introduction to knowledge management</a:t>
            </a:r>
            <a:endParaRPr lang="en-IN" sz="3200" b="1" i="1" dirty="0">
              <a:solidFill>
                <a:schemeClr val="accent1"/>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3979771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7E6583-C99F-4F45-9CE3-B780DB5A6D66}"/>
              </a:ext>
            </a:extLst>
          </p:cNvPr>
          <p:cNvSpPr>
            <a:spLocks noGrp="1"/>
          </p:cNvSpPr>
          <p:nvPr>
            <p:ph type="ctrTitle"/>
          </p:nvPr>
        </p:nvSpPr>
        <p:spPr>
          <a:xfrm>
            <a:off x="1200443" y="418514"/>
            <a:ext cx="9144000" cy="1565031"/>
          </a:xfrm>
        </p:spPr>
        <p:txBody>
          <a:bodyPr>
            <a:noAutofit/>
          </a:bodyPr>
          <a:lstStyle/>
          <a:p>
            <a:pPr algn="l"/>
            <a:r>
              <a:rPr lang="en-US" sz="3600" b="1" dirty="0" smtClean="0">
                <a:latin typeface="Arial Black" panose="020B0A04020102020204" pitchFamily="34" charset="0"/>
              </a:rPr>
              <a:t>Unit 3</a:t>
            </a:r>
            <a:br>
              <a:rPr lang="en-US" sz="3600" b="1" dirty="0" smtClean="0">
                <a:latin typeface="Arial Black" panose="020B0A04020102020204" pitchFamily="34" charset="0"/>
              </a:rPr>
            </a:br>
            <a:r>
              <a:rPr lang="en-US" sz="3600" b="1" dirty="0" smtClean="0">
                <a:latin typeface="Arial Black" panose="020B0A04020102020204" pitchFamily="34" charset="0"/>
              </a:rPr>
              <a:t>KNOWLEDGE </a:t>
            </a:r>
            <a:r>
              <a:rPr lang="en-US" sz="3600" b="1" dirty="0">
                <a:latin typeface="Arial Black" panose="020B0A04020102020204" pitchFamily="34" charset="0"/>
              </a:rPr>
              <a:t>MANAGEMENT TOOLS </a:t>
            </a:r>
          </a:p>
        </p:txBody>
      </p:sp>
      <p:sp>
        <p:nvSpPr>
          <p:cNvPr id="3" name="Subtitle 2">
            <a:extLst>
              <a:ext uri="{FF2B5EF4-FFF2-40B4-BE49-F238E27FC236}">
                <a16:creationId xmlns:a16="http://schemas.microsoft.com/office/drawing/2014/main" xmlns="" id="{CD3574E7-662D-4948-BFDD-50B70C2A1FAC}"/>
              </a:ext>
            </a:extLst>
          </p:cNvPr>
          <p:cNvSpPr>
            <a:spLocks noGrp="1"/>
          </p:cNvSpPr>
          <p:nvPr>
            <p:ph type="subTitle" idx="1"/>
          </p:nvPr>
        </p:nvSpPr>
        <p:spPr>
          <a:xfrm>
            <a:off x="1524000" y="2096086"/>
            <a:ext cx="9144000" cy="3840480"/>
          </a:xfrm>
        </p:spPr>
        <p:txBody>
          <a:bodyPr>
            <a:normAutofit fontScale="25000" lnSpcReduction="20000"/>
          </a:bodyPr>
          <a:lstStyle/>
          <a:p>
            <a:pPr marL="457200" indent="-457200" algn="just">
              <a:lnSpc>
                <a:spcPct val="270000"/>
              </a:lnSpc>
              <a:buFont typeface="Wingdings" panose="05000000000000000000" pitchFamily="2" charset="2"/>
              <a:buChar char="Ø"/>
            </a:pPr>
            <a:r>
              <a:rPr lang="en-US" sz="7200" b="1" dirty="0">
                <a:latin typeface="Arial Black" panose="020B0A04020102020204" pitchFamily="34" charset="0"/>
              </a:rPr>
              <a:t>7 ESSENTIAL KNOWLEDGE MANAGEMENT TOOLS</a:t>
            </a:r>
          </a:p>
          <a:p>
            <a:pPr marL="457200" indent="-457200" algn="just">
              <a:lnSpc>
                <a:spcPct val="270000"/>
              </a:lnSpc>
              <a:buFont typeface="Wingdings" panose="05000000000000000000" pitchFamily="2" charset="2"/>
              <a:buChar char="Ø"/>
            </a:pPr>
            <a:r>
              <a:rPr lang="en-US" sz="7200" b="1" dirty="0">
                <a:latin typeface="Arial Black" panose="020B0A04020102020204" pitchFamily="34" charset="0"/>
              </a:rPr>
              <a:t>PERSONAL KNOWLEDGE MANAGEMENT TOOLS </a:t>
            </a:r>
          </a:p>
          <a:p>
            <a:pPr marL="457200" indent="-457200" algn="just">
              <a:lnSpc>
                <a:spcPct val="270000"/>
              </a:lnSpc>
              <a:buFont typeface="Wingdings" panose="05000000000000000000" pitchFamily="2" charset="2"/>
              <a:buChar char="Ø"/>
            </a:pPr>
            <a:r>
              <a:rPr lang="en-US" sz="7200" b="1" dirty="0">
                <a:latin typeface="Arial Black" panose="020B0A04020102020204" pitchFamily="34" charset="0"/>
              </a:rPr>
              <a:t>KNOWLEDGE MANAGEMENT TECHNOLOGY</a:t>
            </a:r>
          </a:p>
          <a:p>
            <a:pPr marL="457200" indent="-457200" algn="just">
              <a:lnSpc>
                <a:spcPct val="270000"/>
              </a:lnSpc>
              <a:buFont typeface="Wingdings" panose="05000000000000000000" pitchFamily="2" charset="2"/>
              <a:buChar char="Ø"/>
            </a:pPr>
            <a:r>
              <a:rPr lang="en-US" sz="7200" b="1" dirty="0">
                <a:latin typeface="Arial Black" panose="020B0A04020102020204" pitchFamily="34" charset="0"/>
              </a:rPr>
              <a:t> KNOWLEDGE MANAGEMENT TECHNOLOGY COMPONENTS</a:t>
            </a:r>
          </a:p>
          <a:p>
            <a:pPr marL="457200" indent="-457200" algn="just">
              <a:lnSpc>
                <a:spcPct val="270000"/>
              </a:lnSpc>
              <a:buFont typeface="Wingdings" panose="05000000000000000000" pitchFamily="2" charset="2"/>
              <a:buChar char="Ø"/>
            </a:pPr>
            <a:r>
              <a:rPr lang="en-US" sz="7200" b="1" dirty="0">
                <a:latin typeface="Arial Black" panose="020B0A04020102020204" pitchFamily="34" charset="0"/>
              </a:rPr>
              <a:t>KNOWLEDGE MANAGEMENT INFRASTRUCTURE</a:t>
            </a:r>
          </a:p>
          <a:p>
            <a:endParaRPr lang="en-US" dirty="0"/>
          </a:p>
        </p:txBody>
      </p:sp>
    </p:spTree>
    <p:extLst>
      <p:ext uri="{BB962C8B-B14F-4D97-AF65-F5344CB8AC3E}">
        <p14:creationId xmlns:p14="http://schemas.microsoft.com/office/powerpoint/2010/main" xmlns="" val="1381575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3E0FCA-BD67-43B1-98BB-4DA4C604D7D3}"/>
              </a:ext>
            </a:extLst>
          </p:cNvPr>
          <p:cNvSpPr>
            <a:spLocks noGrp="1"/>
          </p:cNvSpPr>
          <p:nvPr>
            <p:ph type="title"/>
          </p:nvPr>
        </p:nvSpPr>
        <p:spPr>
          <a:xfrm>
            <a:off x="1119554" y="294785"/>
            <a:ext cx="10515600" cy="1325563"/>
          </a:xfrm>
        </p:spPr>
        <p:txBody>
          <a:bodyPr>
            <a:normAutofit/>
          </a:bodyPr>
          <a:lstStyle/>
          <a:p>
            <a:r>
              <a:rPr lang="en-US" b="1" dirty="0">
                <a:latin typeface="Arial Black" panose="020B0A04020102020204" pitchFamily="34" charset="0"/>
              </a:rPr>
              <a:t>7 ESSENTIAL KNOWLEDGE MANAGEMENT TOOLS</a:t>
            </a:r>
            <a:endParaRPr lang="en-US" dirty="0">
              <a:latin typeface="Arial Black" panose="020B0A04020102020204" pitchFamily="34" charset="0"/>
            </a:endParaRPr>
          </a:p>
        </p:txBody>
      </p:sp>
      <p:sp>
        <p:nvSpPr>
          <p:cNvPr id="3" name="Content Placeholder 2">
            <a:extLst>
              <a:ext uri="{FF2B5EF4-FFF2-40B4-BE49-F238E27FC236}">
                <a16:creationId xmlns:a16="http://schemas.microsoft.com/office/drawing/2014/main" xmlns="" id="{8268C8ED-3128-4519-85A6-75CC4EC75F86}"/>
              </a:ext>
            </a:extLst>
          </p:cNvPr>
          <p:cNvSpPr>
            <a:spLocks noGrp="1"/>
          </p:cNvSpPr>
          <p:nvPr>
            <p:ph idx="1"/>
          </p:nvPr>
        </p:nvSpPr>
        <p:spPr>
          <a:xfrm>
            <a:off x="2090225" y="1811557"/>
            <a:ext cx="10515600" cy="4351338"/>
          </a:xfrm>
        </p:spPr>
        <p:txBody>
          <a:bodyPr>
            <a:normAutofit/>
          </a:bodyPr>
          <a:lstStyle/>
          <a:p>
            <a:pPr>
              <a:lnSpc>
                <a:spcPct val="150000"/>
              </a:lnSpc>
              <a:buFont typeface="Wingdings" panose="05000000000000000000" pitchFamily="2" charset="2"/>
              <a:buChar char="q"/>
            </a:pPr>
            <a:r>
              <a:rPr lang="en-US" dirty="0"/>
              <a:t> </a:t>
            </a:r>
            <a:r>
              <a:rPr lang="en-US" dirty="0">
                <a:latin typeface="Arial Black" panose="020B0A04020102020204" pitchFamily="34" charset="0"/>
              </a:rPr>
              <a:t>Content Repository</a:t>
            </a:r>
          </a:p>
          <a:p>
            <a:pPr>
              <a:lnSpc>
                <a:spcPct val="150000"/>
              </a:lnSpc>
              <a:buFont typeface="Wingdings" panose="05000000000000000000" pitchFamily="2" charset="2"/>
              <a:buChar char="q"/>
            </a:pPr>
            <a:r>
              <a:rPr lang="en-US" dirty="0">
                <a:latin typeface="Arial Black" panose="020B0A04020102020204" pitchFamily="34" charset="0"/>
              </a:rPr>
              <a:t> Knowledge Search</a:t>
            </a:r>
          </a:p>
          <a:p>
            <a:pPr>
              <a:lnSpc>
                <a:spcPct val="150000"/>
              </a:lnSpc>
              <a:buFont typeface="Wingdings" panose="05000000000000000000" pitchFamily="2" charset="2"/>
              <a:buChar char="q"/>
            </a:pPr>
            <a:r>
              <a:rPr lang="en-US" dirty="0">
                <a:latin typeface="Arial Black" panose="020B0A04020102020204" pitchFamily="34" charset="0"/>
              </a:rPr>
              <a:t> Communication Tool</a:t>
            </a:r>
          </a:p>
          <a:p>
            <a:pPr>
              <a:lnSpc>
                <a:spcPct val="150000"/>
              </a:lnSpc>
              <a:buFont typeface="Wingdings" panose="05000000000000000000" pitchFamily="2" charset="2"/>
              <a:buChar char="q"/>
            </a:pPr>
            <a:r>
              <a:rPr lang="en-US" dirty="0">
                <a:latin typeface="Arial Black" panose="020B0A04020102020204" pitchFamily="34" charset="0"/>
              </a:rPr>
              <a:t> Social Software</a:t>
            </a:r>
          </a:p>
          <a:p>
            <a:pPr>
              <a:lnSpc>
                <a:spcPct val="150000"/>
              </a:lnSpc>
              <a:buFont typeface="Wingdings" panose="05000000000000000000" pitchFamily="2" charset="2"/>
              <a:buChar char="q"/>
            </a:pPr>
            <a:r>
              <a:rPr lang="en-US" dirty="0">
                <a:latin typeface="Arial Black" panose="020B0A04020102020204" pitchFamily="34" charset="0"/>
              </a:rPr>
              <a:t> Knowledge Visualization</a:t>
            </a:r>
          </a:p>
          <a:p>
            <a:pPr>
              <a:lnSpc>
                <a:spcPct val="150000"/>
              </a:lnSpc>
              <a:buFont typeface="Wingdings" panose="05000000000000000000" pitchFamily="2" charset="2"/>
              <a:buChar char="q"/>
            </a:pPr>
            <a:r>
              <a:rPr lang="en-US" dirty="0">
                <a:latin typeface="Arial Black" panose="020B0A04020102020204" pitchFamily="34" charset="0"/>
              </a:rPr>
              <a:t> Decision Support</a:t>
            </a:r>
          </a:p>
          <a:p>
            <a:pPr>
              <a:lnSpc>
                <a:spcPct val="150000"/>
              </a:lnSpc>
              <a:buFont typeface="Wingdings" panose="05000000000000000000" pitchFamily="2" charset="2"/>
              <a:buChar char="q"/>
            </a:pPr>
            <a:r>
              <a:rPr lang="en-US" dirty="0">
                <a:latin typeface="Arial Black" panose="020B0A04020102020204" pitchFamily="34" charset="0"/>
              </a:rPr>
              <a:t> Big Data</a:t>
            </a:r>
          </a:p>
          <a:p>
            <a:endParaRPr lang="en-US" dirty="0"/>
          </a:p>
        </p:txBody>
      </p:sp>
    </p:spTree>
    <p:extLst>
      <p:ext uri="{BB962C8B-B14F-4D97-AF65-F5344CB8AC3E}">
        <p14:creationId xmlns:p14="http://schemas.microsoft.com/office/powerpoint/2010/main" xmlns="" val="3059812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439544-4A08-40D9-94AD-FA4D98535482}"/>
              </a:ext>
            </a:extLst>
          </p:cNvPr>
          <p:cNvSpPr>
            <a:spLocks noGrp="1"/>
          </p:cNvSpPr>
          <p:nvPr>
            <p:ph type="title"/>
          </p:nvPr>
        </p:nvSpPr>
        <p:spPr>
          <a:xfrm>
            <a:off x="992945" y="273074"/>
            <a:ext cx="10515600" cy="1288441"/>
          </a:xfrm>
        </p:spPr>
        <p:txBody>
          <a:bodyPr>
            <a:normAutofit/>
          </a:bodyPr>
          <a:lstStyle/>
          <a:p>
            <a:r>
              <a:rPr lang="en-US" b="1" dirty="0">
                <a:latin typeface="Arial Black" panose="020B0A04020102020204" pitchFamily="34" charset="0"/>
              </a:rPr>
              <a:t>PERSONAL KNOWLEDGE MANAGEMENT TOOLS </a:t>
            </a:r>
            <a:endParaRPr lang="en-US" dirty="0">
              <a:latin typeface="Arial Black" panose="020B0A04020102020204" pitchFamily="34" charset="0"/>
            </a:endParaRPr>
          </a:p>
        </p:txBody>
      </p:sp>
      <p:sp>
        <p:nvSpPr>
          <p:cNvPr id="3" name="Content Placeholder 2">
            <a:extLst>
              <a:ext uri="{FF2B5EF4-FFF2-40B4-BE49-F238E27FC236}">
                <a16:creationId xmlns:a16="http://schemas.microsoft.com/office/drawing/2014/main" xmlns="" id="{52AC0543-E2B5-407E-9C48-36C87BD7373D}"/>
              </a:ext>
            </a:extLst>
          </p:cNvPr>
          <p:cNvSpPr>
            <a:spLocks noGrp="1"/>
          </p:cNvSpPr>
          <p:nvPr>
            <p:ph idx="1"/>
          </p:nvPr>
        </p:nvSpPr>
        <p:spPr>
          <a:xfrm>
            <a:off x="1794803" y="1783421"/>
            <a:ext cx="10515600" cy="4351338"/>
          </a:xfrm>
        </p:spPr>
        <p:txBody>
          <a:bodyPr/>
          <a:lstStyle/>
          <a:p>
            <a:pPr>
              <a:lnSpc>
                <a:spcPct val="200000"/>
              </a:lnSpc>
              <a:buFont typeface="Wingdings" panose="05000000000000000000" pitchFamily="2" charset="2"/>
              <a:buChar char="q"/>
            </a:pPr>
            <a:r>
              <a:rPr lang="en-US" dirty="0"/>
              <a:t> </a:t>
            </a:r>
            <a:r>
              <a:rPr lang="en-US" dirty="0">
                <a:latin typeface="Arial Black" panose="020B0A04020102020204" pitchFamily="34" charset="0"/>
              </a:rPr>
              <a:t>Information Literacy Tutorial</a:t>
            </a:r>
          </a:p>
          <a:p>
            <a:pPr>
              <a:lnSpc>
                <a:spcPct val="200000"/>
              </a:lnSpc>
              <a:buFont typeface="Wingdings" panose="05000000000000000000" pitchFamily="2" charset="2"/>
              <a:buChar char="q"/>
            </a:pPr>
            <a:r>
              <a:rPr lang="en-US" dirty="0">
                <a:latin typeface="Arial Black" panose="020B0A04020102020204" pitchFamily="34" charset="0"/>
              </a:rPr>
              <a:t> Wiki Software</a:t>
            </a:r>
          </a:p>
          <a:p>
            <a:pPr>
              <a:lnSpc>
                <a:spcPct val="200000"/>
              </a:lnSpc>
              <a:buFont typeface="Wingdings" panose="05000000000000000000" pitchFamily="2" charset="2"/>
              <a:buChar char="q"/>
            </a:pPr>
            <a:r>
              <a:rPr lang="en-US" dirty="0">
                <a:latin typeface="Arial Black" panose="020B0A04020102020204" pitchFamily="34" charset="0"/>
              </a:rPr>
              <a:t> Mind mapping software</a:t>
            </a:r>
          </a:p>
          <a:p>
            <a:pPr>
              <a:lnSpc>
                <a:spcPct val="200000"/>
              </a:lnSpc>
              <a:buFont typeface="Wingdings" panose="05000000000000000000" pitchFamily="2" charset="2"/>
              <a:buChar char="q"/>
            </a:pPr>
            <a:r>
              <a:rPr lang="en-US" dirty="0">
                <a:latin typeface="Arial Black" panose="020B0A04020102020204" pitchFamily="34" charset="0"/>
              </a:rPr>
              <a:t> Blogging Software</a:t>
            </a:r>
          </a:p>
          <a:p>
            <a:pPr>
              <a:lnSpc>
                <a:spcPct val="200000"/>
              </a:lnSpc>
              <a:buFont typeface="Wingdings" panose="05000000000000000000" pitchFamily="2" charset="2"/>
              <a:buChar char="q"/>
            </a:pPr>
            <a:r>
              <a:rPr lang="en-US" dirty="0">
                <a:latin typeface="Arial Black" panose="020B0A04020102020204" pitchFamily="34" charset="0"/>
              </a:rPr>
              <a:t> Networking</a:t>
            </a:r>
          </a:p>
        </p:txBody>
      </p:sp>
    </p:spTree>
    <p:extLst>
      <p:ext uri="{BB962C8B-B14F-4D97-AF65-F5344CB8AC3E}">
        <p14:creationId xmlns:p14="http://schemas.microsoft.com/office/powerpoint/2010/main" xmlns="" val="548390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332579-A866-45D9-9EEB-F7C11FE8B765}"/>
              </a:ext>
            </a:extLst>
          </p:cNvPr>
          <p:cNvSpPr>
            <a:spLocks noGrp="1"/>
          </p:cNvSpPr>
          <p:nvPr>
            <p:ph type="title"/>
          </p:nvPr>
        </p:nvSpPr>
        <p:spPr>
          <a:xfrm>
            <a:off x="1078523" y="871561"/>
            <a:ext cx="10515600" cy="1325563"/>
          </a:xfrm>
        </p:spPr>
        <p:txBody>
          <a:bodyPr>
            <a:normAutofit fontScale="90000"/>
          </a:bodyPr>
          <a:lstStyle/>
          <a:p>
            <a:r>
              <a:rPr lang="en-US" b="1" dirty="0">
                <a:latin typeface="Arial Black" panose="020B0A04020102020204" pitchFamily="34" charset="0"/>
              </a:rPr>
              <a:t>KNOWLEDGE MANAGEMENT TECHNOLOGY</a:t>
            </a:r>
            <a:br>
              <a:rPr lang="en-US" b="1" dirty="0">
                <a:latin typeface="Arial Black" panose="020B0A04020102020204" pitchFamily="34" charset="0"/>
              </a:rPr>
            </a:br>
            <a:endParaRPr lang="en-US" dirty="0">
              <a:latin typeface="Arial Black" panose="020B0A04020102020204" pitchFamily="34" charset="0"/>
            </a:endParaRPr>
          </a:p>
        </p:txBody>
      </p:sp>
      <p:pic>
        <p:nvPicPr>
          <p:cNvPr id="7" name="Content Placeholder 6">
            <a:extLst>
              <a:ext uri="{FF2B5EF4-FFF2-40B4-BE49-F238E27FC236}">
                <a16:creationId xmlns:a16="http://schemas.microsoft.com/office/drawing/2014/main" xmlns="" id="{18DE088B-AA01-474C-B9C1-74D8CAF84D2F}"/>
              </a:ext>
            </a:extLst>
          </p:cNvPr>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336431" y="1941343"/>
            <a:ext cx="9777046" cy="4417254"/>
          </a:xfrm>
        </p:spPr>
      </p:pic>
    </p:spTree>
    <p:extLst>
      <p:ext uri="{BB962C8B-B14F-4D97-AF65-F5344CB8AC3E}">
        <p14:creationId xmlns:p14="http://schemas.microsoft.com/office/powerpoint/2010/main" xmlns="" val="3640740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716C57-BD54-47AA-ABA3-6629F34C3401}"/>
              </a:ext>
            </a:extLst>
          </p:cNvPr>
          <p:cNvSpPr>
            <a:spLocks noGrp="1"/>
          </p:cNvSpPr>
          <p:nvPr>
            <p:ph type="title"/>
          </p:nvPr>
        </p:nvSpPr>
        <p:spPr>
          <a:xfrm>
            <a:off x="1161757" y="294788"/>
            <a:ext cx="10515600" cy="1325563"/>
          </a:xfrm>
        </p:spPr>
        <p:txBody>
          <a:bodyPr>
            <a:normAutofit/>
          </a:bodyPr>
          <a:lstStyle/>
          <a:p>
            <a:r>
              <a:rPr lang="en-US" b="1" dirty="0">
                <a:latin typeface="Arial Black" panose="020B0A04020102020204" pitchFamily="34" charset="0"/>
              </a:rPr>
              <a:t>KNOWLEDGE MANAGEMENT TECHNOLOGY COMPONENTS</a:t>
            </a:r>
            <a:endParaRPr lang="en-US" dirty="0">
              <a:latin typeface="Arial Black" panose="020B0A04020102020204" pitchFamily="34" charset="0"/>
            </a:endParaRPr>
          </a:p>
        </p:txBody>
      </p:sp>
      <p:sp>
        <p:nvSpPr>
          <p:cNvPr id="3" name="Content Placeholder 2">
            <a:extLst>
              <a:ext uri="{FF2B5EF4-FFF2-40B4-BE49-F238E27FC236}">
                <a16:creationId xmlns:a16="http://schemas.microsoft.com/office/drawing/2014/main" xmlns="" id="{8F7648CA-C363-480E-86F4-9435ABF1E0FC}"/>
              </a:ext>
            </a:extLst>
          </p:cNvPr>
          <p:cNvSpPr>
            <a:spLocks noGrp="1"/>
          </p:cNvSpPr>
          <p:nvPr>
            <p:ph idx="1"/>
          </p:nvPr>
        </p:nvSpPr>
        <p:spPr>
          <a:xfrm>
            <a:off x="1676400" y="1938166"/>
            <a:ext cx="10515600" cy="4351338"/>
          </a:xfrm>
        </p:spPr>
        <p:txBody>
          <a:bodyPr/>
          <a:lstStyle/>
          <a:p>
            <a:pPr>
              <a:lnSpc>
                <a:spcPct val="150000"/>
              </a:lnSpc>
              <a:buFont typeface="Wingdings" panose="05000000000000000000" pitchFamily="2" charset="2"/>
              <a:buChar char="q"/>
            </a:pPr>
            <a:r>
              <a:rPr lang="en-US" dirty="0">
                <a:latin typeface="Arial Black" panose="020B0A04020102020204" pitchFamily="34" charset="0"/>
              </a:rPr>
              <a:t>User interface, User experience</a:t>
            </a:r>
          </a:p>
          <a:p>
            <a:pPr>
              <a:lnSpc>
                <a:spcPct val="150000"/>
              </a:lnSpc>
              <a:buFont typeface="Wingdings" panose="05000000000000000000" pitchFamily="2" charset="2"/>
              <a:buChar char="q"/>
            </a:pPr>
            <a:r>
              <a:rPr lang="en-US" dirty="0">
                <a:latin typeface="Arial Black" panose="020B0A04020102020204" pitchFamily="34" charset="0"/>
              </a:rPr>
              <a:t>Share point</a:t>
            </a:r>
          </a:p>
          <a:p>
            <a:pPr>
              <a:lnSpc>
                <a:spcPct val="150000"/>
              </a:lnSpc>
              <a:buFont typeface="Wingdings" panose="05000000000000000000" pitchFamily="2" charset="2"/>
              <a:buChar char="q"/>
            </a:pPr>
            <a:r>
              <a:rPr lang="en-US" dirty="0">
                <a:latin typeface="Arial Black" panose="020B0A04020102020204" pitchFamily="34" charset="0"/>
              </a:rPr>
              <a:t>Digital experience portal</a:t>
            </a:r>
          </a:p>
          <a:p>
            <a:pPr>
              <a:lnSpc>
                <a:spcPct val="150000"/>
              </a:lnSpc>
              <a:buFont typeface="Wingdings" panose="05000000000000000000" pitchFamily="2" charset="2"/>
              <a:buChar char="q"/>
            </a:pPr>
            <a:r>
              <a:rPr lang="en-US" dirty="0">
                <a:latin typeface="Arial Black" panose="020B0A04020102020204" pitchFamily="34" charset="0"/>
              </a:rPr>
              <a:t>Workflow application</a:t>
            </a:r>
          </a:p>
          <a:p>
            <a:pPr>
              <a:lnSpc>
                <a:spcPct val="150000"/>
              </a:lnSpc>
              <a:buFont typeface="Wingdings" panose="05000000000000000000" pitchFamily="2" charset="2"/>
              <a:buChar char="q"/>
            </a:pPr>
            <a:r>
              <a:rPr lang="en-US" dirty="0" err="1">
                <a:latin typeface="Arial Black" panose="020B0A04020102020204" pitchFamily="34" charset="0"/>
              </a:rPr>
              <a:t>Bogges</a:t>
            </a:r>
            <a:endParaRPr lang="en-US" dirty="0">
              <a:latin typeface="Arial Black" panose="020B0A04020102020204" pitchFamily="34" charset="0"/>
            </a:endParaRPr>
          </a:p>
          <a:p>
            <a:pPr>
              <a:lnSpc>
                <a:spcPct val="150000"/>
              </a:lnSpc>
              <a:buFont typeface="Wingdings" panose="05000000000000000000" pitchFamily="2" charset="2"/>
              <a:buChar char="q"/>
            </a:pPr>
            <a:r>
              <a:rPr lang="en-US" dirty="0">
                <a:latin typeface="Arial Black" panose="020B0A04020102020204" pitchFamily="34" charset="0"/>
              </a:rPr>
              <a:t>Wikies</a:t>
            </a:r>
          </a:p>
          <a:p>
            <a:pPr>
              <a:lnSpc>
                <a:spcPct val="150000"/>
              </a:lnSpc>
              <a:buFont typeface="Wingdings" panose="05000000000000000000" pitchFamily="2" charset="2"/>
              <a:buChar char="q"/>
            </a:pPr>
            <a:r>
              <a:rPr lang="en-US" dirty="0">
                <a:latin typeface="Arial Black" panose="020B0A04020102020204" pitchFamily="34" charset="0"/>
              </a:rPr>
              <a:t>Process automation</a:t>
            </a:r>
          </a:p>
        </p:txBody>
      </p:sp>
    </p:spTree>
    <p:extLst>
      <p:ext uri="{BB962C8B-B14F-4D97-AF65-F5344CB8AC3E}">
        <p14:creationId xmlns:p14="http://schemas.microsoft.com/office/powerpoint/2010/main" xmlns="" val="3389568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D03110-7C36-41CD-81D6-27E7F03F7C75}"/>
              </a:ext>
            </a:extLst>
          </p:cNvPr>
          <p:cNvSpPr>
            <a:spLocks noGrp="1"/>
          </p:cNvSpPr>
          <p:nvPr>
            <p:ph type="title"/>
          </p:nvPr>
        </p:nvSpPr>
        <p:spPr>
          <a:xfrm>
            <a:off x="1167619" y="680499"/>
            <a:ext cx="10058400" cy="1450757"/>
          </a:xfrm>
        </p:spPr>
        <p:txBody>
          <a:bodyPr>
            <a:normAutofit fontScale="90000"/>
          </a:bodyPr>
          <a:lstStyle/>
          <a:p>
            <a:r>
              <a:rPr lang="en-US" b="1" dirty="0">
                <a:latin typeface="Arial Black" panose="020B0A04020102020204" pitchFamily="34" charset="0"/>
              </a:rPr>
              <a:t>KNOWLEDGE MANAGEMENT INFRASTRUCTURE</a:t>
            </a:r>
            <a:r>
              <a:rPr lang="en-US" b="1" dirty="0"/>
              <a:t/>
            </a:r>
            <a:br>
              <a:rPr lang="en-US" b="1" dirty="0"/>
            </a:br>
            <a:endParaRPr lang="en-US" dirty="0"/>
          </a:p>
        </p:txBody>
      </p:sp>
      <p:sp>
        <p:nvSpPr>
          <p:cNvPr id="3" name="Content Placeholder 2">
            <a:extLst>
              <a:ext uri="{FF2B5EF4-FFF2-40B4-BE49-F238E27FC236}">
                <a16:creationId xmlns:a16="http://schemas.microsoft.com/office/drawing/2014/main" xmlns="" id="{4523854F-F64C-40C4-8590-C9309573D2AD}"/>
              </a:ext>
            </a:extLst>
          </p:cNvPr>
          <p:cNvSpPr>
            <a:spLocks noGrp="1"/>
          </p:cNvSpPr>
          <p:nvPr>
            <p:ph idx="1"/>
          </p:nvPr>
        </p:nvSpPr>
        <p:spPr>
          <a:xfrm>
            <a:off x="1676400" y="1856934"/>
            <a:ext cx="10515600" cy="5142377"/>
          </a:xfrm>
        </p:spPr>
        <p:txBody>
          <a:bodyPr>
            <a:normAutofit/>
          </a:bodyPr>
          <a:lstStyle/>
          <a:p>
            <a:pPr>
              <a:buFont typeface="Wingdings" panose="05000000000000000000" pitchFamily="2" charset="2"/>
              <a:buChar char="q"/>
            </a:pPr>
            <a:r>
              <a:rPr lang="en-US" dirty="0">
                <a:latin typeface="Arial Black" panose="020B0A04020102020204" pitchFamily="34" charset="0"/>
              </a:rPr>
              <a:t>Organization Culture:</a:t>
            </a:r>
          </a:p>
          <a:p>
            <a:pPr>
              <a:buFont typeface="Wingdings" panose="05000000000000000000" pitchFamily="2" charset="2"/>
              <a:buChar char="q"/>
            </a:pPr>
            <a:r>
              <a:rPr lang="en-US" dirty="0" err="1">
                <a:latin typeface="Arial Black" panose="020B0A04020102020204" pitchFamily="34" charset="0"/>
              </a:rPr>
              <a:t>Organisation</a:t>
            </a:r>
            <a:r>
              <a:rPr lang="en-US" dirty="0">
                <a:latin typeface="Arial Black" panose="020B0A04020102020204" pitchFamily="34" charset="0"/>
              </a:rPr>
              <a:t> Structure:</a:t>
            </a:r>
          </a:p>
          <a:p>
            <a:pPr>
              <a:buFont typeface="Wingdings" panose="05000000000000000000" pitchFamily="2" charset="2"/>
              <a:buChar char="q"/>
            </a:pPr>
            <a:r>
              <a:rPr lang="en-US" dirty="0">
                <a:latin typeface="Arial Black" panose="020B0A04020102020204" pitchFamily="34" charset="0"/>
              </a:rPr>
              <a:t>Hierarchical Structure:</a:t>
            </a:r>
          </a:p>
          <a:p>
            <a:pPr>
              <a:buFont typeface="Wingdings" panose="05000000000000000000" pitchFamily="2" charset="2"/>
              <a:buChar char="q"/>
            </a:pPr>
            <a:r>
              <a:rPr lang="en-US" dirty="0">
                <a:latin typeface="Arial Black" panose="020B0A04020102020204" pitchFamily="34" charset="0"/>
              </a:rPr>
              <a:t>Decentralization: </a:t>
            </a:r>
          </a:p>
          <a:p>
            <a:pPr>
              <a:buFont typeface="Wingdings" panose="05000000000000000000" pitchFamily="2" charset="2"/>
              <a:buChar char="q"/>
            </a:pPr>
            <a:r>
              <a:rPr lang="en-US" dirty="0">
                <a:latin typeface="Arial Black" panose="020B0A04020102020204" pitchFamily="34" charset="0"/>
              </a:rPr>
              <a:t>Matrix Structures</a:t>
            </a:r>
          </a:p>
          <a:p>
            <a:pPr>
              <a:buFont typeface="Wingdings" panose="05000000000000000000" pitchFamily="2" charset="2"/>
              <a:buChar char="q"/>
            </a:pPr>
            <a:r>
              <a:rPr lang="en-US" dirty="0">
                <a:latin typeface="Arial Black" panose="020B0A04020102020204" pitchFamily="34" charset="0"/>
              </a:rPr>
              <a:t>Communities of Practice</a:t>
            </a:r>
          </a:p>
          <a:p>
            <a:pPr>
              <a:buFont typeface="Wingdings" panose="05000000000000000000" pitchFamily="2" charset="2"/>
              <a:buChar char="q"/>
            </a:pPr>
            <a:r>
              <a:rPr lang="en-US" dirty="0" err="1">
                <a:latin typeface="Arial Black" panose="020B0A04020102020204" pitchFamily="34" charset="0"/>
              </a:rPr>
              <a:t>Specialised</a:t>
            </a:r>
            <a:r>
              <a:rPr lang="en-US" dirty="0">
                <a:latin typeface="Arial Black" panose="020B0A04020102020204" pitchFamily="34" charset="0"/>
              </a:rPr>
              <a:t> Structures and Roles</a:t>
            </a:r>
          </a:p>
          <a:p>
            <a:pPr>
              <a:buFont typeface="Wingdings" panose="05000000000000000000" pitchFamily="2" charset="2"/>
              <a:buChar char="q"/>
            </a:pPr>
            <a:r>
              <a:rPr lang="en-US" dirty="0">
                <a:latin typeface="Arial Black" panose="020B0A04020102020204" pitchFamily="34" charset="0"/>
              </a:rPr>
              <a:t>Information Technology Infrastructure</a:t>
            </a:r>
          </a:p>
          <a:p>
            <a:pPr>
              <a:buFont typeface="Wingdings" panose="05000000000000000000" pitchFamily="2" charset="2"/>
              <a:buChar char="q"/>
            </a:pPr>
            <a:r>
              <a:rPr lang="en-US" dirty="0">
                <a:latin typeface="Arial Black" panose="020B0A04020102020204" pitchFamily="34" charset="0"/>
              </a:rPr>
              <a:t>Common Knowledge</a:t>
            </a:r>
          </a:p>
          <a:p>
            <a:pPr>
              <a:buFont typeface="Wingdings" panose="05000000000000000000" pitchFamily="2" charset="2"/>
              <a:buChar char="q"/>
            </a:pPr>
            <a:r>
              <a:rPr lang="en-US" dirty="0">
                <a:latin typeface="Arial Black" panose="020B0A04020102020204" pitchFamily="34" charset="0"/>
              </a:rPr>
              <a:t>Physical Environment</a:t>
            </a:r>
          </a:p>
        </p:txBody>
      </p:sp>
    </p:spTree>
    <p:extLst>
      <p:ext uri="{BB962C8B-B14F-4D97-AF65-F5344CB8AC3E}">
        <p14:creationId xmlns:p14="http://schemas.microsoft.com/office/powerpoint/2010/main" xmlns="" val="3089032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 5</a:t>
            </a:r>
            <a:r>
              <a:rPr lang="en-US" dirty="0" smtClean="0"/>
              <a:t/>
            </a:r>
            <a:br>
              <a:rPr lang="en-US" dirty="0" smtClean="0"/>
            </a:br>
            <a:r>
              <a:rPr smtClean="0"/>
              <a:t>Knowledge </a:t>
            </a:r>
            <a:r>
              <a:rPr/>
              <a:t>Management </a:t>
            </a:r>
            <a:r>
              <a:rPr smtClean="0"/>
              <a:t>Implementation</a:t>
            </a:r>
            <a:endParaRPr/>
          </a:p>
        </p:txBody>
      </p:sp>
      <p:sp>
        <p:nvSpPr>
          <p:cNvPr id="3" name="Content Placeholder 2"/>
          <p:cNvSpPr>
            <a:spLocks noGrp="1"/>
          </p:cNvSpPr>
          <p:nvPr>
            <p:ph idx="1"/>
          </p:nvPr>
        </p:nvSpPr>
        <p:spPr/>
        <p:txBody>
          <a:bodyPr/>
          <a:lstStyle/>
          <a:p>
            <a:r>
              <a:t>Knowledge Management (KM) means collecting, sharing, and using information in an organization to improve work, quality, and innovation.</a:t>
            </a:r>
          </a:p>
          <a:p>
            <a:endParaRPr/>
          </a:p>
          <a:p>
            <a:r>
              <a:t>Example: Sharing best ideas to make teamwork better.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Main Elements of Knowledge Management</a:t>
            </a:r>
          </a:p>
        </p:txBody>
      </p:sp>
      <p:sp>
        <p:nvSpPr>
          <p:cNvPr id="3" name="Content Placeholder 2"/>
          <p:cNvSpPr>
            <a:spLocks noGrp="1"/>
          </p:cNvSpPr>
          <p:nvPr>
            <p:ph idx="1"/>
          </p:nvPr>
        </p:nvSpPr>
        <p:spPr/>
        <p:txBody>
          <a:bodyPr/>
          <a:lstStyle/>
          <a:p>
            <a:r>
              <a:t>1. People – Employees who create and share knowledge.</a:t>
            </a:r>
          </a:p>
          <a:p>
            <a:r>
              <a:t>2. Processes – Methods used to manage and share knowledge.</a:t>
            </a:r>
          </a:p>
          <a:p>
            <a:r>
              <a:t>3. Technology – Tools used for storing and sharing info.</a:t>
            </a:r>
          </a:p>
          <a:p>
            <a:r>
              <a:t>4. Structure – Team setup that supports knowledge flow.</a:t>
            </a:r>
          </a:p>
          <a:p>
            <a:r>
              <a:t>5. Culture – Encourages learning and knowledge sharing.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8 Steps of KM Implementation (1–4)</a:t>
            </a:r>
          </a:p>
        </p:txBody>
      </p:sp>
      <p:sp>
        <p:nvSpPr>
          <p:cNvPr id="3" name="Content Placeholder 2"/>
          <p:cNvSpPr>
            <a:spLocks noGrp="1"/>
          </p:cNvSpPr>
          <p:nvPr>
            <p:ph idx="1"/>
          </p:nvPr>
        </p:nvSpPr>
        <p:spPr/>
        <p:txBody>
          <a:bodyPr/>
          <a:lstStyle/>
          <a:p>
            <a:r>
              <a:t>1. Set Clear Goals – Define purpose and objectives.</a:t>
            </a:r>
          </a:p>
          <a:p>
            <a:r>
              <a:t>2. Prepare for Change – Train employees, build teamwork.</a:t>
            </a:r>
          </a:p>
          <a:p>
            <a:r>
              <a:t>3. Define Process – Plan how knowledge will be managed.</a:t>
            </a:r>
          </a:p>
          <a:p>
            <a:r>
              <a:t>4. Choose Technology – Pick the best tools and systems.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8 Steps of KM Implementation (5–8)</a:t>
            </a:r>
          </a:p>
        </p:txBody>
      </p:sp>
      <p:sp>
        <p:nvSpPr>
          <p:cNvPr id="3" name="Content Placeholder 2"/>
          <p:cNvSpPr>
            <a:spLocks noGrp="1"/>
          </p:cNvSpPr>
          <p:nvPr>
            <p:ph idx="1"/>
          </p:nvPr>
        </p:nvSpPr>
        <p:spPr/>
        <p:txBody>
          <a:bodyPr/>
          <a:lstStyle/>
          <a:p>
            <a:r>
              <a:t>5. Assess Current Situation – Find strengths and gaps.</a:t>
            </a:r>
          </a:p>
          <a:p>
            <a:r>
              <a:t>6. Build Roadmap – Step-by-step plan for KM.</a:t>
            </a:r>
          </a:p>
          <a:p>
            <a:r>
              <a:t>7. Implement – Apply plan and involve employees.</a:t>
            </a:r>
          </a:p>
          <a:p>
            <a:r>
              <a:t>8. Measure &amp; Improve – Track progress and update process.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5431B53C-A40A-6F17-D726-4975A35CD21E}"/>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BF68868D-4FBA-950F-69B7-7B78685B4D0B}"/>
              </a:ext>
            </a:extLst>
          </p:cNvPr>
          <p:cNvSpPr>
            <a:spLocks noGrp="1"/>
          </p:cNvSpPr>
          <p:nvPr>
            <p:ph type="ctrTitle"/>
          </p:nvPr>
        </p:nvSpPr>
        <p:spPr>
          <a:xfrm>
            <a:off x="1507067" y="626854"/>
            <a:ext cx="6012921" cy="830472"/>
          </a:xfrm>
        </p:spPr>
        <p:txBody>
          <a:bodyPr/>
          <a:lstStyle/>
          <a:p>
            <a:r>
              <a:rPr lang="en-US" sz="4000" b="1" u="sng" dirty="0"/>
              <a:t>INTRODUCTION TO KM</a:t>
            </a:r>
            <a:endParaRPr lang="en-IN" sz="4000" b="1" u="sng" dirty="0"/>
          </a:p>
        </p:txBody>
      </p:sp>
      <p:sp>
        <p:nvSpPr>
          <p:cNvPr id="3" name="Subtitle 2">
            <a:extLst>
              <a:ext uri="{FF2B5EF4-FFF2-40B4-BE49-F238E27FC236}">
                <a16:creationId xmlns="" xmlns:a16="http://schemas.microsoft.com/office/drawing/2014/main" id="{68A80A30-D421-BC1F-0830-F20628684B4B}"/>
              </a:ext>
            </a:extLst>
          </p:cNvPr>
          <p:cNvSpPr>
            <a:spLocks noGrp="1"/>
          </p:cNvSpPr>
          <p:nvPr>
            <p:ph type="subTitle" idx="1"/>
          </p:nvPr>
        </p:nvSpPr>
        <p:spPr>
          <a:xfrm>
            <a:off x="1087248" y="2593675"/>
            <a:ext cx="7766936" cy="1823687"/>
          </a:xfrm>
        </p:spPr>
        <p:txBody>
          <a:bodyPr>
            <a:noAutofit/>
          </a:bodyPr>
          <a:lstStyle/>
          <a:p>
            <a:r>
              <a:rPr lang="en-US" dirty="0"/>
              <a:t>INTRODUCTION: Spread, distribute Knowledge management (KM) is the     process of identifying, organizing, storing and disseminating information within an organization. When knowledge is not easily accessible within an organization, it can be incredibly costly to a business as valuable time is spent seeking out relevant information versus completing outcome-focused tasks. </a:t>
            </a:r>
            <a:endParaRPr lang="en-IN" dirty="0"/>
          </a:p>
          <a:p>
            <a:endParaRPr lang="en-IN" dirty="0"/>
          </a:p>
        </p:txBody>
      </p:sp>
    </p:spTree>
    <p:extLst>
      <p:ext uri="{BB962C8B-B14F-4D97-AF65-F5344CB8AC3E}">
        <p14:creationId xmlns="" xmlns:p14="http://schemas.microsoft.com/office/powerpoint/2010/main" val="1794455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Benefits of Knowledge Management</a:t>
            </a:r>
          </a:p>
        </p:txBody>
      </p:sp>
      <p:sp>
        <p:nvSpPr>
          <p:cNvPr id="3" name="Content Placeholder 2"/>
          <p:cNvSpPr>
            <a:spLocks noGrp="1"/>
          </p:cNvSpPr>
          <p:nvPr>
            <p:ph idx="1"/>
          </p:nvPr>
        </p:nvSpPr>
        <p:spPr/>
        <p:txBody>
          <a:bodyPr/>
          <a:lstStyle/>
          <a:p>
            <a:r>
              <a:t>• Better decision-making</a:t>
            </a:r>
          </a:p>
          <a:p>
            <a:r>
              <a:t>• More innovation</a:t>
            </a:r>
          </a:p>
          <a:p>
            <a:r>
              <a:t>• Saves time and cost</a:t>
            </a:r>
          </a:p>
          <a:p>
            <a:r>
              <a:t>• Improves teamwork</a:t>
            </a:r>
          </a:p>
          <a:p>
            <a:r>
              <a:t>• Better customer service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Common Issues in KM Implementation</a:t>
            </a:r>
          </a:p>
        </p:txBody>
      </p:sp>
      <p:sp>
        <p:nvSpPr>
          <p:cNvPr id="3" name="Content Placeholder 2"/>
          <p:cNvSpPr>
            <a:spLocks noGrp="1"/>
          </p:cNvSpPr>
          <p:nvPr>
            <p:ph idx="1"/>
          </p:nvPr>
        </p:nvSpPr>
        <p:spPr/>
        <p:txBody>
          <a:bodyPr/>
          <a:lstStyle/>
          <a:p>
            <a:r>
              <a:t>• Lack of awareness</a:t>
            </a:r>
          </a:p>
          <a:p>
            <a:r>
              <a:t>• Not enough resources</a:t>
            </a:r>
          </a:p>
          <a:p>
            <a:r>
              <a:t>• Resistance to change</a:t>
            </a:r>
          </a:p>
          <a:p>
            <a:r>
              <a:t>• Poor leadership support</a:t>
            </a:r>
          </a:p>
          <a:p>
            <a:r>
              <a:t>• No training or motivation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Roadblocks to Success</a:t>
            </a:r>
          </a:p>
        </p:txBody>
      </p:sp>
      <p:sp>
        <p:nvSpPr>
          <p:cNvPr id="3" name="Content Placeholder 2"/>
          <p:cNvSpPr>
            <a:spLocks noGrp="1"/>
          </p:cNvSpPr>
          <p:nvPr>
            <p:ph idx="1"/>
          </p:nvPr>
        </p:nvSpPr>
        <p:spPr/>
        <p:txBody>
          <a:bodyPr/>
          <a:lstStyle/>
          <a:p>
            <a:r>
              <a:t>1. No clear goal</a:t>
            </a:r>
          </a:p>
          <a:p>
            <a:r>
              <a:t>2. Lack of ambition</a:t>
            </a:r>
          </a:p>
          <a:p>
            <a:r>
              <a:t>3. Negative thinking</a:t>
            </a:r>
          </a:p>
          <a:p>
            <a:r>
              <a:t>4. Poor health</a:t>
            </a:r>
          </a:p>
          <a:p>
            <a:r>
              <a:t>5. Lack of persistence</a:t>
            </a:r>
          </a:p>
          <a:p>
            <a:r>
              <a:t>6. Fear of risk</a:t>
            </a:r>
          </a:p>
          <a:p>
            <a:r>
              <a:t>7. No focus</a:t>
            </a:r>
          </a:p>
          <a:p>
            <a:r>
              <a:t>8. No enthusiasm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Challenges &amp; Future of KM</a:t>
            </a:r>
          </a:p>
        </p:txBody>
      </p:sp>
      <p:sp>
        <p:nvSpPr>
          <p:cNvPr id="3" name="Content Placeholder 2"/>
          <p:cNvSpPr>
            <a:spLocks noGrp="1"/>
          </p:cNvSpPr>
          <p:nvPr>
            <p:ph idx="1"/>
          </p:nvPr>
        </p:nvSpPr>
        <p:spPr/>
        <p:txBody>
          <a:bodyPr/>
          <a:lstStyle/>
          <a:p>
            <a:r>
              <a:t>• Managing hidden (tacit) knowledge</a:t>
            </a:r>
          </a:p>
          <a:p>
            <a:r>
              <a:t>• Motivating people to share knowledge</a:t>
            </a:r>
          </a:p>
          <a:p>
            <a:r>
              <a:t>• Managing knowledge workers</a:t>
            </a:r>
          </a:p>
          <a:p>
            <a:r>
              <a:t>• Using technology effectively</a:t>
            </a:r>
          </a:p>
          <a:p>
            <a:r>
              <a:t>• Encouraging continuous learning and innovation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r>
              <a:t>Knowledge Management helps organizations use their knowledge effectively to grow, make better decisions, and succeed.</a:t>
            </a:r>
          </a:p>
          <a:p>
            <a:endParaRPr/>
          </a:p>
          <a:p>
            <a:r>
              <a:t>When people, process, and technology work together – success follows!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FA12DC-0A64-5EBC-00AB-48E4348E3240}"/>
              </a:ext>
            </a:extLst>
          </p:cNvPr>
          <p:cNvSpPr>
            <a:spLocks noGrp="1"/>
          </p:cNvSpPr>
          <p:nvPr>
            <p:ph type="title"/>
          </p:nvPr>
        </p:nvSpPr>
        <p:spPr/>
        <p:txBody>
          <a:bodyPr>
            <a:normAutofit/>
          </a:bodyPr>
          <a:lstStyle/>
          <a:p>
            <a:r>
              <a:rPr lang="en-US" sz="4000" b="1" u="sng" dirty="0"/>
              <a:t>Scope of knowledge management</a:t>
            </a:r>
            <a:endParaRPr lang="en-IN" sz="4000" b="1" u="sng" dirty="0"/>
          </a:p>
        </p:txBody>
      </p:sp>
      <p:sp>
        <p:nvSpPr>
          <p:cNvPr id="3" name="Content Placeholder 2">
            <a:extLst>
              <a:ext uri="{FF2B5EF4-FFF2-40B4-BE49-F238E27FC236}">
                <a16:creationId xmlns="" xmlns:a16="http://schemas.microsoft.com/office/drawing/2014/main" id="{037D33C2-4F41-9A38-84F2-DA3ADD4960B5}"/>
              </a:ext>
            </a:extLst>
          </p:cNvPr>
          <p:cNvSpPr>
            <a:spLocks noGrp="1"/>
          </p:cNvSpPr>
          <p:nvPr>
            <p:ph idx="1"/>
          </p:nvPr>
        </p:nvSpPr>
        <p:spPr/>
        <p:txBody>
          <a:bodyPr>
            <a:normAutofit/>
          </a:bodyPr>
          <a:lstStyle/>
          <a:p>
            <a:r>
              <a:rPr lang="en-US" sz="2000" dirty="0"/>
              <a:t>Knowledge management is well known to be a multidisciplinary field Contributing disciplinary areas include:</a:t>
            </a:r>
          </a:p>
          <a:p>
            <a:r>
              <a:rPr lang="en-US" sz="2000" dirty="0"/>
              <a:t> management science  </a:t>
            </a:r>
          </a:p>
          <a:p>
            <a:r>
              <a:rPr lang="en-US" sz="2000" dirty="0"/>
              <a:t>Business</a:t>
            </a:r>
          </a:p>
          <a:p>
            <a:r>
              <a:rPr lang="en-US" sz="2000" dirty="0"/>
              <a:t> computer science </a:t>
            </a:r>
          </a:p>
          <a:p>
            <a:r>
              <a:rPr lang="en-US" sz="2000" dirty="0"/>
              <a:t>organizational science library and</a:t>
            </a:r>
          </a:p>
          <a:p>
            <a:r>
              <a:rPr lang="en-US" sz="2000" dirty="0"/>
              <a:t> information science</a:t>
            </a:r>
          </a:p>
          <a:p>
            <a:r>
              <a:rPr lang="en-US" sz="2000" dirty="0"/>
              <a:t> psychology social sciences planning and development</a:t>
            </a:r>
            <a:endParaRPr lang="en-IN" sz="2000" dirty="0"/>
          </a:p>
        </p:txBody>
      </p:sp>
    </p:spTree>
    <p:extLst>
      <p:ext uri="{BB962C8B-B14F-4D97-AF65-F5344CB8AC3E}">
        <p14:creationId xmlns="" xmlns:p14="http://schemas.microsoft.com/office/powerpoint/2010/main" val="127176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435FA3C-22FC-BA8A-02A6-92658CD3315A}"/>
              </a:ext>
            </a:extLst>
          </p:cNvPr>
          <p:cNvSpPr>
            <a:spLocks noGrp="1"/>
          </p:cNvSpPr>
          <p:nvPr>
            <p:ph type="title"/>
          </p:nvPr>
        </p:nvSpPr>
        <p:spPr/>
        <p:txBody>
          <a:bodyPr>
            <a:normAutofit/>
          </a:bodyPr>
          <a:lstStyle/>
          <a:p>
            <a:r>
              <a:rPr lang="en-IN" sz="4400" dirty="0"/>
              <a:t>     </a:t>
            </a:r>
            <a:r>
              <a:rPr lang="en-IN" sz="4400" b="1" u="sng" dirty="0"/>
              <a:t>SIGNIFICANCE OF KM</a:t>
            </a:r>
          </a:p>
        </p:txBody>
      </p:sp>
      <p:sp>
        <p:nvSpPr>
          <p:cNvPr id="3" name="Content Placeholder 2">
            <a:extLst>
              <a:ext uri="{FF2B5EF4-FFF2-40B4-BE49-F238E27FC236}">
                <a16:creationId xmlns="" xmlns:a16="http://schemas.microsoft.com/office/drawing/2014/main" id="{C56D3E57-3EF2-25AF-1CCD-5E802B281BF5}"/>
              </a:ext>
            </a:extLst>
          </p:cNvPr>
          <p:cNvSpPr>
            <a:spLocks noGrp="1"/>
          </p:cNvSpPr>
          <p:nvPr>
            <p:ph idx="1"/>
          </p:nvPr>
        </p:nvSpPr>
        <p:spPr/>
        <p:txBody>
          <a:bodyPr>
            <a:normAutofit/>
          </a:bodyPr>
          <a:lstStyle/>
          <a:p>
            <a:r>
              <a:rPr lang="en-IN" sz="2000" dirty="0"/>
              <a:t>Employee awareness</a:t>
            </a:r>
          </a:p>
          <a:p>
            <a:r>
              <a:rPr lang="en-IN" sz="2000" dirty="0"/>
              <a:t>Availability</a:t>
            </a:r>
          </a:p>
          <a:p>
            <a:r>
              <a:rPr lang="en-IN" sz="2000" dirty="0"/>
              <a:t>Timeliness</a:t>
            </a:r>
          </a:p>
          <a:p>
            <a:r>
              <a:rPr lang="en-IN" sz="2000" dirty="0"/>
              <a:t>Adapt organizational change</a:t>
            </a:r>
          </a:p>
          <a:p>
            <a:r>
              <a:rPr lang="en-IN" sz="2000" dirty="0"/>
              <a:t>Helps in decision-making</a:t>
            </a:r>
          </a:p>
          <a:p>
            <a:r>
              <a:rPr lang="en-IN" sz="2000" dirty="0"/>
              <a:t>Transfer Knowledge</a:t>
            </a:r>
          </a:p>
          <a:p>
            <a:r>
              <a:rPr lang="en-IN" sz="2000" dirty="0"/>
              <a:t>Reduces risk</a:t>
            </a:r>
          </a:p>
          <a:p>
            <a:r>
              <a:rPr lang="en-IN" sz="2000" dirty="0"/>
              <a:t>Goal achievement</a:t>
            </a:r>
          </a:p>
          <a:p>
            <a:r>
              <a:rPr lang="en-IN" sz="2000" dirty="0"/>
              <a:t>Availability of </a:t>
            </a:r>
            <a:r>
              <a:rPr lang="en-IN" sz="2000" dirty="0" err="1"/>
              <a:t>informaton</a:t>
            </a:r>
            <a:endParaRPr lang="en-IN" sz="2000" dirty="0"/>
          </a:p>
        </p:txBody>
      </p:sp>
    </p:spTree>
    <p:extLst>
      <p:ext uri="{BB962C8B-B14F-4D97-AF65-F5344CB8AC3E}">
        <p14:creationId xmlns="" xmlns:p14="http://schemas.microsoft.com/office/powerpoint/2010/main" val="3503032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CCBAE82-9777-5390-86D4-4697DBC01E4B}"/>
              </a:ext>
            </a:extLst>
          </p:cNvPr>
          <p:cNvSpPr>
            <a:spLocks noGrp="1"/>
          </p:cNvSpPr>
          <p:nvPr>
            <p:ph type="title"/>
          </p:nvPr>
        </p:nvSpPr>
        <p:spPr/>
        <p:txBody>
          <a:bodyPr>
            <a:normAutofit/>
          </a:bodyPr>
          <a:lstStyle/>
          <a:p>
            <a:r>
              <a:rPr lang="en-IN" sz="4000" dirty="0"/>
              <a:t>       </a:t>
            </a:r>
            <a:r>
              <a:rPr lang="en-IN" sz="4000" b="1" u="sng" dirty="0"/>
              <a:t>FUNCTIONS OF KM</a:t>
            </a:r>
          </a:p>
        </p:txBody>
      </p:sp>
      <p:sp>
        <p:nvSpPr>
          <p:cNvPr id="3" name="Content Placeholder 2">
            <a:extLst>
              <a:ext uri="{FF2B5EF4-FFF2-40B4-BE49-F238E27FC236}">
                <a16:creationId xmlns="" xmlns:a16="http://schemas.microsoft.com/office/drawing/2014/main" id="{7201FE3D-2B65-7E49-8420-933B82E5F542}"/>
              </a:ext>
            </a:extLst>
          </p:cNvPr>
          <p:cNvSpPr>
            <a:spLocks noGrp="1"/>
          </p:cNvSpPr>
          <p:nvPr>
            <p:ph idx="1"/>
          </p:nvPr>
        </p:nvSpPr>
        <p:spPr/>
        <p:txBody>
          <a:bodyPr/>
          <a:lstStyle/>
          <a:p>
            <a:r>
              <a:rPr lang="en-IN" sz="2000" dirty="0"/>
              <a:t>Intermediation</a:t>
            </a:r>
          </a:p>
          <a:p>
            <a:r>
              <a:rPr lang="en-IN" sz="2000" dirty="0"/>
              <a:t>Externalization</a:t>
            </a:r>
          </a:p>
          <a:p>
            <a:r>
              <a:rPr lang="en-IN" sz="2000" dirty="0"/>
              <a:t> Internalization:</a:t>
            </a:r>
          </a:p>
          <a:p>
            <a:r>
              <a:rPr lang="en-IN" sz="2000" dirty="0"/>
              <a:t>Cognition</a:t>
            </a:r>
          </a:p>
          <a:p>
            <a:r>
              <a:rPr lang="en-IN" sz="2000" dirty="0"/>
              <a:t>Measurement</a:t>
            </a:r>
          </a:p>
          <a:p>
            <a:endParaRPr lang="en-IN" dirty="0"/>
          </a:p>
        </p:txBody>
      </p:sp>
    </p:spTree>
    <p:extLst>
      <p:ext uri="{BB962C8B-B14F-4D97-AF65-F5344CB8AC3E}">
        <p14:creationId xmlns="" xmlns:p14="http://schemas.microsoft.com/office/powerpoint/2010/main" val="2921778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1B4DB47-A179-2604-4F08-50566A0B8358}"/>
              </a:ext>
            </a:extLst>
          </p:cNvPr>
          <p:cNvSpPr>
            <a:spLocks noGrp="1"/>
          </p:cNvSpPr>
          <p:nvPr>
            <p:ph type="title"/>
          </p:nvPr>
        </p:nvSpPr>
        <p:spPr/>
        <p:txBody>
          <a:bodyPr>
            <a:normAutofit/>
          </a:bodyPr>
          <a:lstStyle/>
          <a:p>
            <a:r>
              <a:rPr lang="en-IN" b="1" u="sng" dirty="0"/>
              <a:t>PRINCIPLES OF KNOWLEDGE MANAGEMENT</a:t>
            </a:r>
          </a:p>
        </p:txBody>
      </p:sp>
      <p:sp>
        <p:nvSpPr>
          <p:cNvPr id="3" name="Content Placeholder 2">
            <a:extLst>
              <a:ext uri="{FF2B5EF4-FFF2-40B4-BE49-F238E27FC236}">
                <a16:creationId xmlns="" xmlns:a16="http://schemas.microsoft.com/office/drawing/2014/main" id="{F187118C-DE03-51BF-36DE-5B9D37619346}"/>
              </a:ext>
            </a:extLst>
          </p:cNvPr>
          <p:cNvSpPr>
            <a:spLocks noGrp="1"/>
          </p:cNvSpPr>
          <p:nvPr>
            <p:ph idx="1"/>
          </p:nvPr>
        </p:nvSpPr>
        <p:spPr/>
        <p:txBody>
          <a:bodyPr/>
          <a:lstStyle/>
          <a:p>
            <a:r>
              <a:rPr lang="en-US" dirty="0"/>
              <a:t>Kno</a:t>
            </a:r>
            <a:r>
              <a:rPr lang="en-US" sz="2000" dirty="0"/>
              <a:t>wledge is a Valuable Asset</a:t>
            </a:r>
          </a:p>
          <a:p>
            <a:r>
              <a:rPr lang="en-US" sz="2000" dirty="0"/>
              <a:t>Knowledge is Stored in A Central Repository</a:t>
            </a:r>
            <a:endParaRPr lang="en-IN" sz="2000" dirty="0"/>
          </a:p>
          <a:p>
            <a:r>
              <a:rPr lang="en-IN" sz="2000" dirty="0"/>
              <a:t>Knowledge is Retained</a:t>
            </a:r>
          </a:p>
          <a:p>
            <a:r>
              <a:rPr lang="en-IN" sz="2000" dirty="0"/>
              <a:t>. Knowledge is Quality Controlled</a:t>
            </a:r>
          </a:p>
          <a:p>
            <a:r>
              <a:rPr lang="en-IN" sz="2000" dirty="0"/>
              <a:t>Knowledge is Sustained</a:t>
            </a:r>
          </a:p>
          <a:p>
            <a:r>
              <a:rPr lang="en-IN" sz="2000" dirty="0"/>
              <a:t>Knowledge is Decentralized</a:t>
            </a:r>
          </a:p>
          <a:p>
            <a:r>
              <a:rPr lang="en-IN" sz="2000" dirty="0"/>
              <a:t>, Knowledge is Social</a:t>
            </a:r>
          </a:p>
          <a:p>
            <a:r>
              <a:rPr lang="en-IN" sz="2000" dirty="0"/>
              <a:t>. Knowledge is Shared</a:t>
            </a:r>
          </a:p>
          <a:p>
            <a:r>
              <a:rPr lang="en-IN" sz="2000" dirty="0"/>
              <a:t>9. Knowledge is Accessible</a:t>
            </a:r>
          </a:p>
          <a:p>
            <a:endParaRPr lang="en-IN" dirty="0"/>
          </a:p>
        </p:txBody>
      </p:sp>
    </p:spTree>
    <p:extLst>
      <p:ext uri="{BB962C8B-B14F-4D97-AF65-F5344CB8AC3E}">
        <p14:creationId xmlns="" xmlns:p14="http://schemas.microsoft.com/office/powerpoint/2010/main" val="3724211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C32754-C028-4DAD-E94E-E344B3AE687E}"/>
              </a:ext>
            </a:extLst>
          </p:cNvPr>
          <p:cNvSpPr>
            <a:spLocks noGrp="1"/>
          </p:cNvSpPr>
          <p:nvPr>
            <p:ph type="title"/>
          </p:nvPr>
        </p:nvSpPr>
        <p:spPr/>
        <p:txBody>
          <a:bodyPr/>
          <a:lstStyle/>
          <a:p>
            <a:endParaRPr lang="en-IN"/>
          </a:p>
        </p:txBody>
      </p:sp>
      <p:sp>
        <p:nvSpPr>
          <p:cNvPr id="3" name="Content Placeholder 2">
            <a:extLst>
              <a:ext uri="{FF2B5EF4-FFF2-40B4-BE49-F238E27FC236}">
                <a16:creationId xmlns="" xmlns:a16="http://schemas.microsoft.com/office/drawing/2014/main" id="{73F7E9CC-9F69-CBDF-00AD-B09CE88BEBBD}"/>
              </a:ext>
            </a:extLst>
          </p:cNvPr>
          <p:cNvSpPr>
            <a:spLocks noGrp="1"/>
          </p:cNvSpPr>
          <p:nvPr>
            <p:ph idx="1"/>
          </p:nvPr>
        </p:nvSpPr>
        <p:spPr/>
        <p:txBody>
          <a:bodyPr>
            <a:normAutofit/>
          </a:bodyPr>
          <a:lstStyle/>
          <a:p>
            <a:r>
              <a:rPr lang="en-IN" sz="2000" dirty="0"/>
              <a:t>Knowledge is Secured</a:t>
            </a:r>
          </a:p>
          <a:p>
            <a:r>
              <a:rPr lang="en-IN" sz="2000" dirty="0"/>
              <a:t>. Knowledge is Searchable</a:t>
            </a:r>
          </a:p>
          <a:p>
            <a:r>
              <a:rPr lang="en-IN" sz="2000" dirty="0"/>
              <a:t>Work Produces Knowledge</a:t>
            </a:r>
          </a:p>
          <a:p>
            <a:r>
              <a:rPr lang="en-IN" sz="2000" dirty="0"/>
              <a:t>Knowledge is Measured</a:t>
            </a:r>
          </a:p>
          <a:p>
            <a:r>
              <a:rPr lang="en-IN" sz="2000" dirty="0"/>
              <a:t>Knowledge is Improved</a:t>
            </a:r>
          </a:p>
        </p:txBody>
      </p:sp>
    </p:spTree>
    <p:extLst>
      <p:ext uri="{BB962C8B-B14F-4D97-AF65-F5344CB8AC3E}">
        <p14:creationId xmlns="" xmlns:p14="http://schemas.microsoft.com/office/powerpoint/2010/main" val="638704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FB1E82-822A-3AC1-9F29-77E7F1A08E65}"/>
              </a:ext>
            </a:extLst>
          </p:cNvPr>
          <p:cNvSpPr>
            <a:spLocks noGrp="1"/>
          </p:cNvSpPr>
          <p:nvPr>
            <p:ph type="title"/>
          </p:nvPr>
        </p:nvSpPr>
        <p:spPr/>
        <p:txBody>
          <a:bodyPr/>
          <a:lstStyle/>
          <a:p>
            <a:r>
              <a:rPr lang="en-IN" dirty="0"/>
              <a:t>             </a:t>
            </a:r>
            <a:r>
              <a:rPr lang="en-IN" b="1" u="sng" dirty="0"/>
              <a:t>Knowledge dynamics</a:t>
            </a:r>
          </a:p>
        </p:txBody>
      </p:sp>
      <p:sp>
        <p:nvSpPr>
          <p:cNvPr id="3" name="Content Placeholder 2">
            <a:extLst>
              <a:ext uri="{FF2B5EF4-FFF2-40B4-BE49-F238E27FC236}">
                <a16:creationId xmlns="" xmlns:a16="http://schemas.microsoft.com/office/drawing/2014/main" id="{80D300FE-80D8-6484-0A3B-693023964B80}"/>
              </a:ext>
            </a:extLst>
          </p:cNvPr>
          <p:cNvSpPr>
            <a:spLocks noGrp="1"/>
          </p:cNvSpPr>
          <p:nvPr>
            <p:ph idx="1"/>
          </p:nvPr>
        </p:nvSpPr>
        <p:spPr/>
        <p:txBody>
          <a:bodyPr>
            <a:normAutofit/>
          </a:bodyPr>
          <a:lstStyle/>
          <a:p>
            <a:r>
              <a:rPr lang="en-US" sz="2000" dirty="0"/>
              <a:t>According to Hedlund and Nonaka (1993) 'the generation and exploitation of knowledge in an organizational context revolve around two critical issues: the interplay of articulated and tacit knowledge, and the transfer and transformation of knowledge between individuals, organizational units and the surrounding environment". emerged: Based on the preliminary analysis of the interviews, three knowledge processes have</a:t>
            </a:r>
            <a:endParaRPr lang="en-IN" sz="2000" dirty="0"/>
          </a:p>
        </p:txBody>
      </p:sp>
    </p:spTree>
    <p:extLst>
      <p:ext uri="{BB962C8B-B14F-4D97-AF65-F5344CB8AC3E}">
        <p14:creationId xmlns="" xmlns:p14="http://schemas.microsoft.com/office/powerpoint/2010/main" val="2429768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1155247-BEA2-8F22-CDFC-374BB55B7830}"/>
              </a:ext>
            </a:extLst>
          </p:cNvPr>
          <p:cNvSpPr>
            <a:spLocks noGrp="1"/>
          </p:cNvSpPr>
          <p:nvPr>
            <p:ph type="title"/>
          </p:nvPr>
        </p:nvSpPr>
        <p:spPr/>
        <p:txBody>
          <a:bodyPr/>
          <a:lstStyle/>
          <a:p>
            <a:r>
              <a:rPr lang="en-US" dirty="0"/>
              <a:t> </a:t>
            </a:r>
            <a:r>
              <a:rPr lang="en-US" b="1" u="sng" dirty="0"/>
              <a:t>Benefits of Knowledge Creation for Business Success</a:t>
            </a:r>
            <a:endParaRPr lang="en-IN" b="1" u="sng" dirty="0"/>
          </a:p>
        </p:txBody>
      </p:sp>
      <p:sp>
        <p:nvSpPr>
          <p:cNvPr id="3" name="Content Placeholder 2">
            <a:extLst>
              <a:ext uri="{FF2B5EF4-FFF2-40B4-BE49-F238E27FC236}">
                <a16:creationId xmlns="" xmlns:a16="http://schemas.microsoft.com/office/drawing/2014/main" id="{36E16FA1-0348-C8CA-E2F4-EC083F8F3809}"/>
              </a:ext>
            </a:extLst>
          </p:cNvPr>
          <p:cNvSpPr>
            <a:spLocks noGrp="1"/>
          </p:cNvSpPr>
          <p:nvPr>
            <p:ph idx="1"/>
          </p:nvPr>
        </p:nvSpPr>
        <p:spPr/>
        <p:txBody>
          <a:bodyPr>
            <a:normAutofit/>
          </a:bodyPr>
          <a:lstStyle/>
          <a:p>
            <a:r>
              <a:rPr lang="en-US" sz="2000" dirty="0"/>
              <a:t>Enhanced Innovation</a:t>
            </a:r>
          </a:p>
          <a:p>
            <a:r>
              <a:rPr lang="en-US" sz="2000" dirty="0"/>
              <a:t>Competitive Advantage</a:t>
            </a:r>
          </a:p>
          <a:p>
            <a:r>
              <a:rPr lang="en-US" sz="2000" dirty="0"/>
              <a:t>Improved problem solving</a:t>
            </a:r>
          </a:p>
          <a:p>
            <a:r>
              <a:rPr lang="en-US" sz="2000" dirty="0"/>
              <a:t>Employee Engagement &amp;Retention</a:t>
            </a:r>
          </a:p>
          <a:p>
            <a:r>
              <a:rPr lang="en-US" sz="2000" dirty="0"/>
              <a:t>Organizational Learning and Adaptability</a:t>
            </a:r>
            <a:endParaRPr lang="en-IN" sz="2000" dirty="0"/>
          </a:p>
        </p:txBody>
      </p:sp>
    </p:spTree>
    <p:extLst>
      <p:ext uri="{BB962C8B-B14F-4D97-AF65-F5344CB8AC3E}">
        <p14:creationId xmlns="" xmlns:p14="http://schemas.microsoft.com/office/powerpoint/2010/main" val="241854943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43</TotalTime>
  <Words>769</Words>
  <Application>Microsoft Office PowerPoint</Application>
  <PresentationFormat>Custom</PresentationFormat>
  <Paragraphs>144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Facet</vt:lpstr>
      <vt:lpstr>  </vt:lpstr>
      <vt:lpstr>INTRODUCTION TO KM</vt:lpstr>
      <vt:lpstr>Scope of knowledge management</vt:lpstr>
      <vt:lpstr>     SIGNIFICANCE OF KM</vt:lpstr>
      <vt:lpstr>       FUNCTIONS OF KM</vt:lpstr>
      <vt:lpstr>PRINCIPLES OF KNOWLEDGE MANAGEMENT</vt:lpstr>
      <vt:lpstr>Slide 7</vt:lpstr>
      <vt:lpstr>             Knowledge dynamics</vt:lpstr>
      <vt:lpstr> Benefits of Knowledge Creation for Business Success</vt:lpstr>
      <vt:lpstr>Unit 3 KNOWLEDGE MANAGEMENT TOOLS </vt:lpstr>
      <vt:lpstr>7 ESSENTIAL KNOWLEDGE MANAGEMENT TOOLS</vt:lpstr>
      <vt:lpstr>PERSONAL KNOWLEDGE MANAGEMENT TOOLS </vt:lpstr>
      <vt:lpstr>KNOWLEDGE MANAGEMENT TECHNOLOGY </vt:lpstr>
      <vt:lpstr>KNOWLEDGE MANAGEMENT TECHNOLOGY COMPONENTS</vt:lpstr>
      <vt:lpstr>KNOWLEDGE MANAGEMENT INFRASTRUCTURE </vt:lpstr>
      <vt:lpstr>Unit 5 Knowledge Management Implementation</vt:lpstr>
      <vt:lpstr>Main Elements of Knowledge Management</vt:lpstr>
      <vt:lpstr>8 Steps of KM Implementation (1–4)</vt:lpstr>
      <vt:lpstr>8 Steps of KM Implementation (5–8)</vt:lpstr>
      <vt:lpstr>Benefits of Knowledge Management</vt:lpstr>
      <vt:lpstr>Common Issues in KM Implementation</vt:lpstr>
      <vt:lpstr>Roadblocks to Success</vt:lpstr>
      <vt:lpstr>Challenges &amp; Future of KM</vt:lpstr>
      <vt:lpstr>Conclusion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jyothishwarnaidu219@gmail.com</dc:creator>
  <cp:lastModifiedBy>MBA</cp:lastModifiedBy>
  <cp:revision>6</cp:revision>
  <dcterms:created xsi:type="dcterms:W3CDTF">2025-10-26T02:58:57Z</dcterms:created>
  <dcterms:modified xsi:type="dcterms:W3CDTF">2025-10-28T09:54:01Z</dcterms:modified>
</cp:coreProperties>
</file>