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0" r:id="rId3"/>
    <p:sldMasterId id="2147483678" r:id="rId4"/>
    <p:sldMasterId id="2147483686" r:id="rId5"/>
    <p:sldMasterId id="2147483695" r:id="rId6"/>
  </p:sldMasterIdLst>
  <p:notesMasterIdLst>
    <p:notesMasterId r:id="rId54"/>
  </p:notesMasterIdLst>
  <p:sldIdLst>
    <p:sldId id="257" r:id="rId7"/>
    <p:sldId id="307" r:id="rId8"/>
    <p:sldId id="258"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 id="272"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7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73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 /><Relationship Id="rId18" Type="http://schemas.openxmlformats.org/officeDocument/2006/relationships/slide" Target="slides/slide12.xml" /><Relationship Id="rId26" Type="http://schemas.openxmlformats.org/officeDocument/2006/relationships/slide" Target="slides/slide20.xml" /><Relationship Id="rId39" Type="http://schemas.openxmlformats.org/officeDocument/2006/relationships/slide" Target="slides/slide33.xml" /><Relationship Id="rId21" Type="http://schemas.openxmlformats.org/officeDocument/2006/relationships/slide" Target="slides/slide15.xml" /><Relationship Id="rId34" Type="http://schemas.openxmlformats.org/officeDocument/2006/relationships/slide" Target="slides/slide28.xml" /><Relationship Id="rId42" Type="http://schemas.openxmlformats.org/officeDocument/2006/relationships/slide" Target="slides/slide36.xml" /><Relationship Id="rId47" Type="http://schemas.openxmlformats.org/officeDocument/2006/relationships/slide" Target="slides/slide41.xml" /><Relationship Id="rId50" Type="http://schemas.openxmlformats.org/officeDocument/2006/relationships/slide" Target="slides/slide44.xml" /><Relationship Id="rId55" Type="http://schemas.openxmlformats.org/officeDocument/2006/relationships/presProps" Target="presProps.xml" /><Relationship Id="rId7" Type="http://schemas.openxmlformats.org/officeDocument/2006/relationships/slide" Target="slides/slide1.xml" /><Relationship Id="rId12" Type="http://schemas.openxmlformats.org/officeDocument/2006/relationships/slide" Target="slides/slide6.xml" /><Relationship Id="rId17" Type="http://schemas.openxmlformats.org/officeDocument/2006/relationships/slide" Target="slides/slide11.xml" /><Relationship Id="rId25" Type="http://schemas.openxmlformats.org/officeDocument/2006/relationships/slide" Target="slides/slide19.xml" /><Relationship Id="rId33" Type="http://schemas.openxmlformats.org/officeDocument/2006/relationships/slide" Target="slides/slide27.xml" /><Relationship Id="rId38" Type="http://schemas.openxmlformats.org/officeDocument/2006/relationships/slide" Target="slides/slide32.xml" /><Relationship Id="rId46" Type="http://schemas.openxmlformats.org/officeDocument/2006/relationships/slide" Target="slides/slide40.xml" /><Relationship Id="rId2" Type="http://schemas.openxmlformats.org/officeDocument/2006/relationships/slideMaster" Target="slideMasters/slideMaster2.xml" /><Relationship Id="rId16" Type="http://schemas.openxmlformats.org/officeDocument/2006/relationships/slide" Target="slides/slide10.xml" /><Relationship Id="rId20" Type="http://schemas.openxmlformats.org/officeDocument/2006/relationships/slide" Target="slides/slide14.xml" /><Relationship Id="rId29" Type="http://schemas.openxmlformats.org/officeDocument/2006/relationships/slide" Target="slides/slide23.xml" /><Relationship Id="rId41" Type="http://schemas.openxmlformats.org/officeDocument/2006/relationships/slide" Target="slides/slide35.xml" /><Relationship Id="rId54"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Master" Target="slideMasters/slideMaster6.xml" /><Relationship Id="rId11" Type="http://schemas.openxmlformats.org/officeDocument/2006/relationships/slide" Target="slides/slide5.xml" /><Relationship Id="rId24" Type="http://schemas.openxmlformats.org/officeDocument/2006/relationships/slide" Target="slides/slide18.xml" /><Relationship Id="rId32" Type="http://schemas.openxmlformats.org/officeDocument/2006/relationships/slide" Target="slides/slide26.xml" /><Relationship Id="rId37" Type="http://schemas.openxmlformats.org/officeDocument/2006/relationships/slide" Target="slides/slide31.xml" /><Relationship Id="rId40" Type="http://schemas.openxmlformats.org/officeDocument/2006/relationships/slide" Target="slides/slide34.xml" /><Relationship Id="rId45" Type="http://schemas.openxmlformats.org/officeDocument/2006/relationships/slide" Target="slides/slide39.xml" /><Relationship Id="rId53" Type="http://schemas.openxmlformats.org/officeDocument/2006/relationships/slide" Target="slides/slide47.xml" /><Relationship Id="rId58" Type="http://schemas.openxmlformats.org/officeDocument/2006/relationships/tableStyles" Target="tableStyles.xml" /><Relationship Id="rId5" Type="http://schemas.openxmlformats.org/officeDocument/2006/relationships/slideMaster" Target="slideMasters/slideMaster5.xml" /><Relationship Id="rId15" Type="http://schemas.openxmlformats.org/officeDocument/2006/relationships/slide" Target="slides/slide9.xml" /><Relationship Id="rId23" Type="http://schemas.openxmlformats.org/officeDocument/2006/relationships/slide" Target="slides/slide17.xml" /><Relationship Id="rId28" Type="http://schemas.openxmlformats.org/officeDocument/2006/relationships/slide" Target="slides/slide22.xml" /><Relationship Id="rId36" Type="http://schemas.openxmlformats.org/officeDocument/2006/relationships/slide" Target="slides/slide30.xml" /><Relationship Id="rId49" Type="http://schemas.openxmlformats.org/officeDocument/2006/relationships/slide" Target="slides/slide43.xml" /><Relationship Id="rId57" Type="http://schemas.openxmlformats.org/officeDocument/2006/relationships/theme" Target="theme/theme1.xml" /><Relationship Id="rId10" Type="http://schemas.openxmlformats.org/officeDocument/2006/relationships/slide" Target="slides/slide4.xml" /><Relationship Id="rId19" Type="http://schemas.openxmlformats.org/officeDocument/2006/relationships/slide" Target="slides/slide13.xml" /><Relationship Id="rId31" Type="http://schemas.openxmlformats.org/officeDocument/2006/relationships/slide" Target="slides/slide25.xml" /><Relationship Id="rId44" Type="http://schemas.openxmlformats.org/officeDocument/2006/relationships/slide" Target="slides/slide38.xml" /><Relationship Id="rId52" Type="http://schemas.openxmlformats.org/officeDocument/2006/relationships/slide" Target="slides/slide46.xml" /><Relationship Id="rId4" Type="http://schemas.openxmlformats.org/officeDocument/2006/relationships/slideMaster" Target="slideMasters/slideMaster4.xml" /><Relationship Id="rId9" Type="http://schemas.openxmlformats.org/officeDocument/2006/relationships/slide" Target="slides/slide3.xml" /><Relationship Id="rId14" Type="http://schemas.openxmlformats.org/officeDocument/2006/relationships/slide" Target="slides/slide8.xml" /><Relationship Id="rId22" Type="http://schemas.openxmlformats.org/officeDocument/2006/relationships/slide" Target="slides/slide16.xml" /><Relationship Id="rId27" Type="http://schemas.openxmlformats.org/officeDocument/2006/relationships/slide" Target="slides/slide21.xml" /><Relationship Id="rId30" Type="http://schemas.openxmlformats.org/officeDocument/2006/relationships/slide" Target="slides/slide24.xml" /><Relationship Id="rId35" Type="http://schemas.openxmlformats.org/officeDocument/2006/relationships/slide" Target="slides/slide29.xml" /><Relationship Id="rId43" Type="http://schemas.openxmlformats.org/officeDocument/2006/relationships/slide" Target="slides/slide37.xml" /><Relationship Id="rId48" Type="http://schemas.openxmlformats.org/officeDocument/2006/relationships/slide" Target="slides/slide42.xml" /><Relationship Id="rId56" Type="http://schemas.openxmlformats.org/officeDocument/2006/relationships/viewProps" Target="viewProps.xml" /><Relationship Id="rId8" Type="http://schemas.openxmlformats.org/officeDocument/2006/relationships/slide" Target="slides/slide2.xml" /><Relationship Id="rId51" Type="http://schemas.openxmlformats.org/officeDocument/2006/relationships/slide" Target="slides/slide45.xml" /><Relationship Id="rId3" Type="http://schemas.openxmlformats.org/officeDocument/2006/relationships/slideMaster" Target="slideMasters/slideMaster3.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DB742-8CBF-40EC-BF1C-5114372A46B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4540D1-434E-4F3C-9818-7453E6D595DE}">
      <dgm:prSet phldrT="[Text]" custT="1"/>
      <dgm:spPr/>
      <dgm:t>
        <a:bodyPr/>
        <a:lstStyle/>
        <a:p>
          <a:pPr algn="l"/>
          <a:r>
            <a:rPr lang="en-US" sz="1800" b="1" dirty="0">
              <a:solidFill>
                <a:schemeClr val="bg1"/>
              </a:solidFill>
              <a:latin typeface="Times New Roman" panose="02020603050405020304" pitchFamily="18" charset="0"/>
              <a:cs typeface="Times New Roman" panose="02020603050405020304" pitchFamily="18" charset="0"/>
            </a:rPr>
            <a:t>Business-to-Consumer (B2C) :- </a:t>
          </a:r>
        </a:p>
        <a:p>
          <a:pPr algn="l"/>
          <a:r>
            <a:rPr lang="en-US" sz="1600" dirty="0">
              <a:solidFill>
                <a:schemeClr val="tx1"/>
              </a:solidFill>
              <a:latin typeface="Times New Roman" panose="02020603050405020304" pitchFamily="18" charset="0"/>
              <a:cs typeface="Times New Roman" panose="02020603050405020304" pitchFamily="18" charset="0"/>
            </a:rPr>
            <a:t>This category is related to transactions between a business and the end consumer or end customer</a:t>
          </a:r>
          <a:r>
            <a:rPr lang="en-US" sz="1000" dirty="0">
              <a:solidFill>
                <a:schemeClr val="tx1"/>
              </a:solidFill>
              <a:latin typeface="Times New Roman" panose="02020603050405020304" pitchFamily="18" charset="0"/>
              <a:cs typeface="Times New Roman" panose="02020603050405020304" pitchFamily="18" charset="0"/>
            </a:rPr>
            <a:t>.</a:t>
          </a:r>
        </a:p>
      </dgm:t>
    </dgm:pt>
    <dgm:pt modelId="{ECB6AF6C-0496-4788-BC64-91CE0BE327F0}" type="parTrans" cxnId="{D51CFE4A-494E-4BE5-AFF5-F4A439BB45FD}">
      <dgm:prSet/>
      <dgm:spPr/>
      <dgm:t>
        <a:bodyPr/>
        <a:lstStyle/>
        <a:p>
          <a:endParaRPr lang="en-US"/>
        </a:p>
      </dgm:t>
    </dgm:pt>
    <dgm:pt modelId="{FB8F789B-81A1-4B34-97A3-EC7A6C6BE369}" type="sibTrans" cxnId="{D51CFE4A-494E-4BE5-AFF5-F4A439BB45FD}">
      <dgm:prSet/>
      <dgm:spPr/>
      <dgm:t>
        <a:bodyPr/>
        <a:lstStyle/>
        <a:p>
          <a:endParaRPr lang="en-US"/>
        </a:p>
      </dgm:t>
    </dgm:pt>
    <dgm:pt modelId="{0020BBC7-B8B8-4DDB-A9A0-BB873B8AF03E}">
      <dgm:prSet phldrT="[Text]" custT="1"/>
      <dgm:spPr/>
      <dgm:t>
        <a:bodyPr/>
        <a:lstStyle/>
        <a:p>
          <a:r>
            <a:rPr lang="en-US" sz="1800" b="1" dirty="0">
              <a:latin typeface="Times New Roman" panose="02020603050405020304" pitchFamily="18" charset="0"/>
              <a:cs typeface="Times New Roman" panose="02020603050405020304" pitchFamily="18" charset="0"/>
            </a:rPr>
            <a:t>Business-to-Business (B2B) :-</a:t>
          </a:r>
        </a:p>
        <a:p>
          <a:r>
            <a:rPr lang="en-US" sz="1600" dirty="0">
              <a:solidFill>
                <a:schemeClr val="tx1"/>
              </a:solidFill>
              <a:latin typeface="Times New Roman" panose="02020603050405020304" pitchFamily="18" charset="0"/>
              <a:cs typeface="Times New Roman" panose="02020603050405020304" pitchFamily="18" charset="0"/>
            </a:rPr>
            <a:t>This category is related to transactions between two business.</a:t>
          </a:r>
        </a:p>
      </dgm:t>
    </dgm:pt>
    <dgm:pt modelId="{ADFDAF4E-C247-434C-885C-0DF2593369B8}" type="parTrans" cxnId="{391491E5-C956-46FF-BE74-583728716E61}">
      <dgm:prSet/>
      <dgm:spPr/>
      <dgm:t>
        <a:bodyPr/>
        <a:lstStyle/>
        <a:p>
          <a:endParaRPr lang="en-US"/>
        </a:p>
      </dgm:t>
    </dgm:pt>
    <dgm:pt modelId="{D9ADB468-27F4-4A01-898E-45704FCD165E}" type="sibTrans" cxnId="{391491E5-C956-46FF-BE74-583728716E61}">
      <dgm:prSet/>
      <dgm:spPr/>
      <dgm:t>
        <a:bodyPr/>
        <a:lstStyle/>
        <a:p>
          <a:endParaRPr lang="en-US"/>
        </a:p>
      </dgm:t>
    </dgm:pt>
    <dgm:pt modelId="{622BBBB0-E405-42C5-9423-E9CAC6EEE56B}">
      <dgm:prSet phldrT="[Text]" custT="1"/>
      <dgm:spPr/>
      <dgm:t>
        <a:bodyPr/>
        <a:lstStyle/>
        <a:p>
          <a:r>
            <a:rPr lang="en-US" sz="1800" b="1" dirty="0">
              <a:latin typeface="Times New Roman" panose="02020603050405020304" pitchFamily="18" charset="0"/>
              <a:cs typeface="Times New Roman" panose="02020603050405020304" pitchFamily="18" charset="0"/>
            </a:rPr>
            <a:t>Consumer-to-Consumer (C2C) :-</a:t>
          </a:r>
        </a:p>
        <a:p>
          <a:r>
            <a:rPr lang="en-US" sz="1600" dirty="0">
              <a:solidFill>
                <a:schemeClr val="tx1"/>
              </a:solidFill>
              <a:latin typeface="Times New Roman" panose="02020603050405020304" pitchFamily="18" charset="0"/>
              <a:cs typeface="Times New Roman" panose="02020603050405020304" pitchFamily="18" charset="0"/>
            </a:rPr>
            <a:t>This category is related to transactions between two end consumers.</a:t>
          </a:r>
        </a:p>
      </dgm:t>
    </dgm:pt>
    <dgm:pt modelId="{3D40987B-BE86-4042-8228-255424F01472}" type="parTrans" cxnId="{9F120763-D3AC-4270-86D0-0D8655865E28}">
      <dgm:prSet/>
      <dgm:spPr/>
      <dgm:t>
        <a:bodyPr/>
        <a:lstStyle/>
        <a:p>
          <a:endParaRPr lang="en-US"/>
        </a:p>
      </dgm:t>
    </dgm:pt>
    <dgm:pt modelId="{5F68DAC8-3950-4CC6-927F-F7B6E5461E58}" type="sibTrans" cxnId="{9F120763-D3AC-4270-86D0-0D8655865E28}">
      <dgm:prSet/>
      <dgm:spPr/>
      <dgm:t>
        <a:bodyPr/>
        <a:lstStyle/>
        <a:p>
          <a:endParaRPr lang="en-US"/>
        </a:p>
      </dgm:t>
    </dgm:pt>
    <dgm:pt modelId="{393938BC-ABAB-47F1-9D7B-4F31735A6F76}" type="pres">
      <dgm:prSet presAssocID="{352DB742-8CBF-40EC-BF1C-5114372A46BB}" presName="linear" presStyleCnt="0">
        <dgm:presLayoutVars>
          <dgm:dir/>
          <dgm:animLvl val="lvl"/>
          <dgm:resizeHandles val="exact"/>
        </dgm:presLayoutVars>
      </dgm:prSet>
      <dgm:spPr/>
    </dgm:pt>
    <dgm:pt modelId="{6D8985CE-2136-4FEF-ABE9-8CAB418FD01E}" type="pres">
      <dgm:prSet presAssocID="{EB4540D1-434E-4F3C-9818-7453E6D595DE}" presName="parentLin" presStyleCnt="0"/>
      <dgm:spPr/>
    </dgm:pt>
    <dgm:pt modelId="{13FDD1F1-022D-4E49-8A7E-B5C44795C2CA}" type="pres">
      <dgm:prSet presAssocID="{EB4540D1-434E-4F3C-9818-7453E6D595DE}" presName="parentLeftMargin" presStyleLbl="node1" presStyleIdx="0" presStyleCnt="3"/>
      <dgm:spPr/>
    </dgm:pt>
    <dgm:pt modelId="{57532E8F-53FF-4939-BFBE-D781956F738E}" type="pres">
      <dgm:prSet presAssocID="{EB4540D1-434E-4F3C-9818-7453E6D595DE}" presName="parentText" presStyleLbl="node1" presStyleIdx="0" presStyleCnt="3" custScaleX="122372" custScaleY="92193">
        <dgm:presLayoutVars>
          <dgm:chMax val="0"/>
          <dgm:bulletEnabled val="1"/>
        </dgm:presLayoutVars>
      </dgm:prSet>
      <dgm:spPr/>
    </dgm:pt>
    <dgm:pt modelId="{5391D46E-C3C4-4533-A8F2-4B431D7A30A8}" type="pres">
      <dgm:prSet presAssocID="{EB4540D1-434E-4F3C-9818-7453E6D595DE}" presName="negativeSpace" presStyleCnt="0"/>
      <dgm:spPr/>
    </dgm:pt>
    <dgm:pt modelId="{3A1861C6-A89D-4E0B-A27C-DE569A6BF2C9}" type="pres">
      <dgm:prSet presAssocID="{EB4540D1-434E-4F3C-9818-7453E6D595DE}" presName="childText" presStyleLbl="conFgAcc1" presStyleIdx="0" presStyleCnt="3">
        <dgm:presLayoutVars>
          <dgm:bulletEnabled val="1"/>
        </dgm:presLayoutVars>
      </dgm:prSet>
      <dgm:spPr/>
    </dgm:pt>
    <dgm:pt modelId="{15F6B84E-A43C-4A2F-B25A-385DF0B4BFDB}" type="pres">
      <dgm:prSet presAssocID="{FB8F789B-81A1-4B34-97A3-EC7A6C6BE369}" presName="spaceBetweenRectangles" presStyleCnt="0"/>
      <dgm:spPr/>
    </dgm:pt>
    <dgm:pt modelId="{A2094362-CF8B-4569-91BB-091BA5560784}" type="pres">
      <dgm:prSet presAssocID="{0020BBC7-B8B8-4DDB-A9A0-BB873B8AF03E}" presName="parentLin" presStyleCnt="0"/>
      <dgm:spPr/>
    </dgm:pt>
    <dgm:pt modelId="{6A793D7E-2F89-49F2-88D6-5AD03E4D1142}" type="pres">
      <dgm:prSet presAssocID="{0020BBC7-B8B8-4DDB-A9A0-BB873B8AF03E}" presName="parentLeftMargin" presStyleLbl="node1" presStyleIdx="0" presStyleCnt="3"/>
      <dgm:spPr/>
    </dgm:pt>
    <dgm:pt modelId="{CFE66C4F-AE1A-4BEE-95BA-7F06A6600195}" type="pres">
      <dgm:prSet presAssocID="{0020BBC7-B8B8-4DDB-A9A0-BB873B8AF03E}" presName="parentText" presStyleLbl="node1" presStyleIdx="1" presStyleCnt="3" custScaleX="122519" custScaleY="92341">
        <dgm:presLayoutVars>
          <dgm:chMax val="0"/>
          <dgm:bulletEnabled val="1"/>
        </dgm:presLayoutVars>
      </dgm:prSet>
      <dgm:spPr/>
    </dgm:pt>
    <dgm:pt modelId="{33872CBC-CA82-41EE-9D38-C897392187B1}" type="pres">
      <dgm:prSet presAssocID="{0020BBC7-B8B8-4DDB-A9A0-BB873B8AF03E}" presName="negativeSpace" presStyleCnt="0"/>
      <dgm:spPr/>
    </dgm:pt>
    <dgm:pt modelId="{28D9C96B-A7B2-4B88-9081-FDF86B4F4C44}" type="pres">
      <dgm:prSet presAssocID="{0020BBC7-B8B8-4DDB-A9A0-BB873B8AF03E}" presName="childText" presStyleLbl="conFgAcc1" presStyleIdx="1" presStyleCnt="3">
        <dgm:presLayoutVars>
          <dgm:bulletEnabled val="1"/>
        </dgm:presLayoutVars>
      </dgm:prSet>
      <dgm:spPr/>
    </dgm:pt>
    <dgm:pt modelId="{9DDB42CB-F3E7-442E-A504-0F9D42D97E6F}" type="pres">
      <dgm:prSet presAssocID="{D9ADB468-27F4-4A01-898E-45704FCD165E}" presName="spaceBetweenRectangles" presStyleCnt="0"/>
      <dgm:spPr/>
    </dgm:pt>
    <dgm:pt modelId="{01B4C1C9-0AEA-49B7-8FA6-42EA6F85C4F0}" type="pres">
      <dgm:prSet presAssocID="{622BBBB0-E405-42C5-9423-E9CAC6EEE56B}" presName="parentLin" presStyleCnt="0"/>
      <dgm:spPr/>
    </dgm:pt>
    <dgm:pt modelId="{E11F3C4A-6969-49D2-B7AF-1393E6FA4ED8}" type="pres">
      <dgm:prSet presAssocID="{622BBBB0-E405-42C5-9423-E9CAC6EEE56B}" presName="parentLeftMargin" presStyleLbl="node1" presStyleIdx="1" presStyleCnt="3"/>
      <dgm:spPr/>
    </dgm:pt>
    <dgm:pt modelId="{C6289391-1751-4672-828A-41D73EEA859B}" type="pres">
      <dgm:prSet presAssocID="{622BBBB0-E405-42C5-9423-E9CAC6EEE56B}" presName="parentText" presStyleLbl="node1" presStyleIdx="2" presStyleCnt="3" custScaleX="123773" custScaleY="85722">
        <dgm:presLayoutVars>
          <dgm:chMax val="0"/>
          <dgm:bulletEnabled val="1"/>
        </dgm:presLayoutVars>
      </dgm:prSet>
      <dgm:spPr/>
    </dgm:pt>
    <dgm:pt modelId="{F47351C5-98CC-4A6E-AF23-8732E7D92A7B}" type="pres">
      <dgm:prSet presAssocID="{622BBBB0-E405-42C5-9423-E9CAC6EEE56B}" presName="negativeSpace" presStyleCnt="0"/>
      <dgm:spPr/>
    </dgm:pt>
    <dgm:pt modelId="{0C3576BA-9DBC-4BFB-AD4F-E88506804686}" type="pres">
      <dgm:prSet presAssocID="{622BBBB0-E405-42C5-9423-E9CAC6EEE56B}" presName="childText" presStyleLbl="conFgAcc1" presStyleIdx="2" presStyleCnt="3">
        <dgm:presLayoutVars>
          <dgm:bulletEnabled val="1"/>
        </dgm:presLayoutVars>
      </dgm:prSet>
      <dgm:spPr/>
    </dgm:pt>
  </dgm:ptLst>
  <dgm:cxnLst>
    <dgm:cxn modelId="{5018490F-E220-47A9-BA80-3E678BED61D8}" type="presOf" srcId="{622BBBB0-E405-42C5-9423-E9CAC6EEE56B}" destId="{C6289391-1751-4672-828A-41D73EEA859B}" srcOrd="1" destOrd="0" presId="urn:microsoft.com/office/officeart/2005/8/layout/list1"/>
    <dgm:cxn modelId="{9FD76E18-3697-4231-BE3A-3BC0FEC50A7C}" type="presOf" srcId="{EB4540D1-434E-4F3C-9818-7453E6D595DE}" destId="{57532E8F-53FF-4939-BFBE-D781956F738E}" srcOrd="1" destOrd="0" presId="urn:microsoft.com/office/officeart/2005/8/layout/list1"/>
    <dgm:cxn modelId="{15D91C1F-BCEA-4383-8B1A-03E87CE618C2}" type="presOf" srcId="{0020BBC7-B8B8-4DDB-A9A0-BB873B8AF03E}" destId="{6A793D7E-2F89-49F2-88D6-5AD03E4D1142}" srcOrd="0" destOrd="0" presId="urn:microsoft.com/office/officeart/2005/8/layout/list1"/>
    <dgm:cxn modelId="{C1CC5124-C589-4365-8FE6-214F5C4C82BE}" type="presOf" srcId="{352DB742-8CBF-40EC-BF1C-5114372A46BB}" destId="{393938BC-ABAB-47F1-9D7B-4F31735A6F76}" srcOrd="0" destOrd="0" presId="urn:microsoft.com/office/officeart/2005/8/layout/list1"/>
    <dgm:cxn modelId="{9F120763-D3AC-4270-86D0-0D8655865E28}" srcId="{352DB742-8CBF-40EC-BF1C-5114372A46BB}" destId="{622BBBB0-E405-42C5-9423-E9CAC6EEE56B}" srcOrd="2" destOrd="0" parTransId="{3D40987B-BE86-4042-8228-255424F01472}" sibTransId="{5F68DAC8-3950-4CC6-927F-F7B6E5461E58}"/>
    <dgm:cxn modelId="{D51CFE4A-494E-4BE5-AFF5-F4A439BB45FD}" srcId="{352DB742-8CBF-40EC-BF1C-5114372A46BB}" destId="{EB4540D1-434E-4F3C-9818-7453E6D595DE}" srcOrd="0" destOrd="0" parTransId="{ECB6AF6C-0496-4788-BC64-91CE0BE327F0}" sibTransId="{FB8F789B-81A1-4B34-97A3-EC7A6C6BE369}"/>
    <dgm:cxn modelId="{3094D0A0-94CF-4CF9-A0BA-8A2022493B79}" type="presOf" srcId="{622BBBB0-E405-42C5-9423-E9CAC6EEE56B}" destId="{E11F3C4A-6969-49D2-B7AF-1393E6FA4ED8}" srcOrd="0" destOrd="0" presId="urn:microsoft.com/office/officeart/2005/8/layout/list1"/>
    <dgm:cxn modelId="{C83C16A7-0331-44CD-9E13-E4398408463D}" type="presOf" srcId="{EB4540D1-434E-4F3C-9818-7453E6D595DE}" destId="{13FDD1F1-022D-4E49-8A7E-B5C44795C2CA}" srcOrd="0" destOrd="0" presId="urn:microsoft.com/office/officeart/2005/8/layout/list1"/>
    <dgm:cxn modelId="{E9C397DA-07CE-441D-8B6D-D1E386A227BB}" type="presOf" srcId="{0020BBC7-B8B8-4DDB-A9A0-BB873B8AF03E}" destId="{CFE66C4F-AE1A-4BEE-95BA-7F06A6600195}" srcOrd="1" destOrd="0" presId="urn:microsoft.com/office/officeart/2005/8/layout/list1"/>
    <dgm:cxn modelId="{391491E5-C956-46FF-BE74-583728716E61}" srcId="{352DB742-8CBF-40EC-BF1C-5114372A46BB}" destId="{0020BBC7-B8B8-4DDB-A9A0-BB873B8AF03E}" srcOrd="1" destOrd="0" parTransId="{ADFDAF4E-C247-434C-885C-0DF2593369B8}" sibTransId="{D9ADB468-27F4-4A01-898E-45704FCD165E}"/>
    <dgm:cxn modelId="{19E3E072-2785-4557-9F83-26AC9F36249B}" type="presParOf" srcId="{393938BC-ABAB-47F1-9D7B-4F31735A6F76}" destId="{6D8985CE-2136-4FEF-ABE9-8CAB418FD01E}" srcOrd="0" destOrd="0" presId="urn:microsoft.com/office/officeart/2005/8/layout/list1"/>
    <dgm:cxn modelId="{0B58572F-C10B-4BC7-850A-79C41AF6971B}" type="presParOf" srcId="{6D8985CE-2136-4FEF-ABE9-8CAB418FD01E}" destId="{13FDD1F1-022D-4E49-8A7E-B5C44795C2CA}" srcOrd="0" destOrd="0" presId="urn:microsoft.com/office/officeart/2005/8/layout/list1"/>
    <dgm:cxn modelId="{082EA3DE-CB35-462A-8AE9-5155E37679AE}" type="presParOf" srcId="{6D8985CE-2136-4FEF-ABE9-8CAB418FD01E}" destId="{57532E8F-53FF-4939-BFBE-D781956F738E}" srcOrd="1" destOrd="0" presId="urn:microsoft.com/office/officeart/2005/8/layout/list1"/>
    <dgm:cxn modelId="{9D0164D1-C737-408E-B830-2ACBC30651A3}" type="presParOf" srcId="{393938BC-ABAB-47F1-9D7B-4F31735A6F76}" destId="{5391D46E-C3C4-4533-A8F2-4B431D7A30A8}" srcOrd="1" destOrd="0" presId="urn:microsoft.com/office/officeart/2005/8/layout/list1"/>
    <dgm:cxn modelId="{1875FE09-C7B8-430E-B3A8-4A9A659604E5}" type="presParOf" srcId="{393938BC-ABAB-47F1-9D7B-4F31735A6F76}" destId="{3A1861C6-A89D-4E0B-A27C-DE569A6BF2C9}" srcOrd="2" destOrd="0" presId="urn:microsoft.com/office/officeart/2005/8/layout/list1"/>
    <dgm:cxn modelId="{BB720AC5-035A-4736-9216-A568D723EBE1}" type="presParOf" srcId="{393938BC-ABAB-47F1-9D7B-4F31735A6F76}" destId="{15F6B84E-A43C-4A2F-B25A-385DF0B4BFDB}" srcOrd="3" destOrd="0" presId="urn:microsoft.com/office/officeart/2005/8/layout/list1"/>
    <dgm:cxn modelId="{7B97E8C2-A265-4F9D-B19E-CA182E1089E0}" type="presParOf" srcId="{393938BC-ABAB-47F1-9D7B-4F31735A6F76}" destId="{A2094362-CF8B-4569-91BB-091BA5560784}" srcOrd="4" destOrd="0" presId="urn:microsoft.com/office/officeart/2005/8/layout/list1"/>
    <dgm:cxn modelId="{19D0522F-01D9-4C9E-8DBE-9860677A8E36}" type="presParOf" srcId="{A2094362-CF8B-4569-91BB-091BA5560784}" destId="{6A793D7E-2F89-49F2-88D6-5AD03E4D1142}" srcOrd="0" destOrd="0" presId="urn:microsoft.com/office/officeart/2005/8/layout/list1"/>
    <dgm:cxn modelId="{A11A3AD3-0941-4628-9FBB-EC4E870DFC91}" type="presParOf" srcId="{A2094362-CF8B-4569-91BB-091BA5560784}" destId="{CFE66C4F-AE1A-4BEE-95BA-7F06A6600195}" srcOrd="1" destOrd="0" presId="urn:microsoft.com/office/officeart/2005/8/layout/list1"/>
    <dgm:cxn modelId="{B59C8BDA-8802-40D2-A965-7EF6240EA003}" type="presParOf" srcId="{393938BC-ABAB-47F1-9D7B-4F31735A6F76}" destId="{33872CBC-CA82-41EE-9D38-C897392187B1}" srcOrd="5" destOrd="0" presId="urn:microsoft.com/office/officeart/2005/8/layout/list1"/>
    <dgm:cxn modelId="{16F160E6-451A-40A5-8DFC-CB77596CE33E}" type="presParOf" srcId="{393938BC-ABAB-47F1-9D7B-4F31735A6F76}" destId="{28D9C96B-A7B2-4B88-9081-FDF86B4F4C44}" srcOrd="6" destOrd="0" presId="urn:microsoft.com/office/officeart/2005/8/layout/list1"/>
    <dgm:cxn modelId="{14486CC0-9709-4EFB-A963-19511207C2E8}" type="presParOf" srcId="{393938BC-ABAB-47F1-9D7B-4F31735A6F76}" destId="{9DDB42CB-F3E7-442E-A504-0F9D42D97E6F}" srcOrd="7" destOrd="0" presId="urn:microsoft.com/office/officeart/2005/8/layout/list1"/>
    <dgm:cxn modelId="{EC739167-FEDC-4CAF-8DCA-2AA6BD2A7003}" type="presParOf" srcId="{393938BC-ABAB-47F1-9D7B-4F31735A6F76}" destId="{01B4C1C9-0AEA-49B7-8FA6-42EA6F85C4F0}" srcOrd="8" destOrd="0" presId="urn:microsoft.com/office/officeart/2005/8/layout/list1"/>
    <dgm:cxn modelId="{FACD7AF0-3604-427A-A883-8C91A80AC55F}" type="presParOf" srcId="{01B4C1C9-0AEA-49B7-8FA6-42EA6F85C4F0}" destId="{E11F3C4A-6969-49D2-B7AF-1393E6FA4ED8}" srcOrd="0" destOrd="0" presId="urn:microsoft.com/office/officeart/2005/8/layout/list1"/>
    <dgm:cxn modelId="{7F2858CA-23E4-4196-B496-1724F0AA4A1B}" type="presParOf" srcId="{01B4C1C9-0AEA-49B7-8FA6-42EA6F85C4F0}" destId="{C6289391-1751-4672-828A-41D73EEA859B}" srcOrd="1" destOrd="0" presId="urn:microsoft.com/office/officeart/2005/8/layout/list1"/>
    <dgm:cxn modelId="{B5B7B7F9-D28C-4F6F-A8B1-0DC0E18FDA4D}" type="presParOf" srcId="{393938BC-ABAB-47F1-9D7B-4F31735A6F76}" destId="{F47351C5-98CC-4A6E-AF23-8732E7D92A7B}" srcOrd="9" destOrd="0" presId="urn:microsoft.com/office/officeart/2005/8/layout/list1"/>
    <dgm:cxn modelId="{04BC3030-EC62-45EE-BC86-38FF58077224}" type="presParOf" srcId="{393938BC-ABAB-47F1-9D7B-4F31735A6F76}" destId="{0C3576BA-9DBC-4BFB-AD4F-E8850680468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5F1C84-4D89-4DCE-9A14-64C6B0F04B4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C27DD16-B7AA-4C7F-95CB-441E6CCCDC9B}">
      <dgm:prSet phldrT="[Text]" custT="1"/>
      <dgm:spPr/>
      <dgm:t>
        <a:bodyPr/>
        <a:lstStyle/>
        <a:p>
          <a:r>
            <a:rPr lang="en-US" sz="1800" b="1" dirty="0">
              <a:latin typeface="Times New Roman" panose="02020603050405020304" pitchFamily="18" charset="0"/>
              <a:cs typeface="Times New Roman" panose="02020603050405020304" pitchFamily="18" charset="0"/>
            </a:rPr>
            <a:t>Consumer-to-Business (C2B) :-</a:t>
          </a:r>
        </a:p>
        <a:p>
          <a:r>
            <a:rPr lang="en-US" sz="1600" dirty="0">
              <a:solidFill>
                <a:schemeClr val="tx1"/>
              </a:solidFill>
              <a:latin typeface="Times New Roman" panose="02020603050405020304" pitchFamily="18" charset="0"/>
              <a:cs typeface="Times New Roman" panose="02020603050405020304" pitchFamily="18" charset="0"/>
            </a:rPr>
            <a:t>This category is related to transactions when an individual consumer provides a service or a good to business and get paid for it.</a:t>
          </a:r>
        </a:p>
      </dgm:t>
    </dgm:pt>
    <dgm:pt modelId="{80DB433B-6AF3-463B-81B8-030E1CEFFCC8}" type="parTrans" cxnId="{C7E8E9B7-6B7C-42F6-B98F-C92082978C69}">
      <dgm:prSet/>
      <dgm:spPr/>
      <dgm:t>
        <a:bodyPr/>
        <a:lstStyle/>
        <a:p>
          <a:endParaRPr lang="en-US"/>
        </a:p>
      </dgm:t>
    </dgm:pt>
    <dgm:pt modelId="{5BFFB675-52EE-413B-BD7F-C010D384122C}" type="sibTrans" cxnId="{C7E8E9B7-6B7C-42F6-B98F-C92082978C69}">
      <dgm:prSet/>
      <dgm:spPr/>
      <dgm:t>
        <a:bodyPr/>
        <a:lstStyle/>
        <a:p>
          <a:endParaRPr lang="en-US"/>
        </a:p>
      </dgm:t>
    </dgm:pt>
    <dgm:pt modelId="{33DC9B0A-12CA-4736-935F-8A3F4724643D}">
      <dgm:prSet phldrT="[Text]" custT="1"/>
      <dgm:spPr/>
      <dgm:t>
        <a:bodyPr/>
        <a:lstStyle/>
        <a:p>
          <a:r>
            <a:rPr lang="en-US" sz="1800" b="1" dirty="0">
              <a:latin typeface="Times New Roman" panose="02020603050405020304" pitchFamily="18" charset="0"/>
              <a:cs typeface="Times New Roman" panose="02020603050405020304" pitchFamily="18" charset="0"/>
            </a:rPr>
            <a:t>Government-to-Citizen (G2C) :-</a:t>
          </a:r>
        </a:p>
        <a:p>
          <a:r>
            <a:rPr lang="en-US" sz="1600" dirty="0">
              <a:solidFill>
                <a:schemeClr val="tx1"/>
              </a:solidFill>
              <a:latin typeface="Times New Roman" panose="02020603050405020304" pitchFamily="18" charset="0"/>
              <a:cs typeface="Times New Roman" panose="02020603050405020304" pitchFamily="18" charset="0"/>
            </a:rPr>
            <a:t>This category is related to transactions between the government organizations and the citizens.</a:t>
          </a:r>
        </a:p>
      </dgm:t>
    </dgm:pt>
    <dgm:pt modelId="{B6C44712-15A2-47C1-A39F-EF616293D9CE}" type="parTrans" cxnId="{8C284DD7-C530-4CC6-B83B-EE0912F82CCA}">
      <dgm:prSet/>
      <dgm:spPr/>
      <dgm:t>
        <a:bodyPr/>
        <a:lstStyle/>
        <a:p>
          <a:endParaRPr lang="en-US"/>
        </a:p>
      </dgm:t>
    </dgm:pt>
    <dgm:pt modelId="{2BEBE856-9FE8-4F62-8EC1-C11747315012}" type="sibTrans" cxnId="{8C284DD7-C530-4CC6-B83B-EE0912F82CCA}">
      <dgm:prSet/>
      <dgm:spPr/>
      <dgm:t>
        <a:bodyPr/>
        <a:lstStyle/>
        <a:p>
          <a:endParaRPr lang="en-US"/>
        </a:p>
      </dgm:t>
    </dgm:pt>
    <dgm:pt modelId="{BE0495B9-F1BC-4A4E-9E63-40A1D63E5F25}" type="pres">
      <dgm:prSet presAssocID="{E15F1C84-4D89-4DCE-9A14-64C6B0F04B43}" presName="linear" presStyleCnt="0">
        <dgm:presLayoutVars>
          <dgm:dir/>
          <dgm:animLvl val="lvl"/>
          <dgm:resizeHandles val="exact"/>
        </dgm:presLayoutVars>
      </dgm:prSet>
      <dgm:spPr/>
    </dgm:pt>
    <dgm:pt modelId="{C1D298C0-1D38-4897-AE83-708F0E90C683}" type="pres">
      <dgm:prSet presAssocID="{6C27DD16-B7AA-4C7F-95CB-441E6CCCDC9B}" presName="parentLin" presStyleCnt="0"/>
      <dgm:spPr/>
    </dgm:pt>
    <dgm:pt modelId="{6F24155D-ABCC-4AE4-8C27-685A617C569A}" type="pres">
      <dgm:prSet presAssocID="{6C27DD16-B7AA-4C7F-95CB-441E6CCCDC9B}" presName="parentLeftMargin" presStyleLbl="node1" presStyleIdx="0" presStyleCnt="2"/>
      <dgm:spPr/>
    </dgm:pt>
    <dgm:pt modelId="{099543F4-E95F-474A-BD1C-C0B316EEEFEE}" type="pres">
      <dgm:prSet presAssocID="{6C27DD16-B7AA-4C7F-95CB-441E6CCCDC9B}" presName="parentText" presStyleLbl="node1" presStyleIdx="0" presStyleCnt="2" custScaleX="128147" custScaleY="177526" custLinFactNeighborX="-7792" custLinFactNeighborY="23816">
        <dgm:presLayoutVars>
          <dgm:chMax val="0"/>
          <dgm:bulletEnabled val="1"/>
        </dgm:presLayoutVars>
      </dgm:prSet>
      <dgm:spPr/>
    </dgm:pt>
    <dgm:pt modelId="{3CC70D05-D947-4EE0-B760-D24014AF1E68}" type="pres">
      <dgm:prSet presAssocID="{6C27DD16-B7AA-4C7F-95CB-441E6CCCDC9B}" presName="negativeSpace" presStyleCnt="0"/>
      <dgm:spPr/>
    </dgm:pt>
    <dgm:pt modelId="{B7F210F4-D594-4FCC-A1F3-241BB3B93B55}" type="pres">
      <dgm:prSet presAssocID="{6C27DD16-B7AA-4C7F-95CB-441E6CCCDC9B}" presName="childText" presStyleLbl="conFgAcc1" presStyleIdx="0" presStyleCnt="2" custScaleY="134108">
        <dgm:presLayoutVars>
          <dgm:bulletEnabled val="1"/>
        </dgm:presLayoutVars>
      </dgm:prSet>
      <dgm:spPr/>
    </dgm:pt>
    <dgm:pt modelId="{5BC2B0ED-2FE1-44F7-B118-F286BD53D0F0}" type="pres">
      <dgm:prSet presAssocID="{5BFFB675-52EE-413B-BD7F-C010D384122C}" presName="spaceBetweenRectangles" presStyleCnt="0"/>
      <dgm:spPr/>
    </dgm:pt>
    <dgm:pt modelId="{CECF1BFC-4FBA-49A1-A1B6-18E4C1E8F3DF}" type="pres">
      <dgm:prSet presAssocID="{33DC9B0A-12CA-4736-935F-8A3F4724643D}" presName="parentLin" presStyleCnt="0"/>
      <dgm:spPr/>
    </dgm:pt>
    <dgm:pt modelId="{8738E609-A80D-41FD-A510-BDC4D7178C9A}" type="pres">
      <dgm:prSet presAssocID="{33DC9B0A-12CA-4736-935F-8A3F4724643D}" presName="parentLeftMargin" presStyleLbl="node1" presStyleIdx="0" presStyleCnt="2"/>
      <dgm:spPr/>
    </dgm:pt>
    <dgm:pt modelId="{7358A5BC-5E69-408E-B0A3-04796C3D7E62}" type="pres">
      <dgm:prSet presAssocID="{33DC9B0A-12CA-4736-935F-8A3F4724643D}" presName="parentText" presStyleLbl="node1" presStyleIdx="1" presStyleCnt="2" custScaleX="129611" custScaleY="136433">
        <dgm:presLayoutVars>
          <dgm:chMax val="0"/>
          <dgm:bulletEnabled val="1"/>
        </dgm:presLayoutVars>
      </dgm:prSet>
      <dgm:spPr/>
    </dgm:pt>
    <dgm:pt modelId="{20225E63-5D63-428A-88C3-FC17B806543E}" type="pres">
      <dgm:prSet presAssocID="{33DC9B0A-12CA-4736-935F-8A3F4724643D}" presName="negativeSpace" presStyleCnt="0"/>
      <dgm:spPr/>
    </dgm:pt>
    <dgm:pt modelId="{A3E06528-D7E9-419E-B383-BCE4FBE904F6}" type="pres">
      <dgm:prSet presAssocID="{33DC9B0A-12CA-4736-935F-8A3F4724643D}" presName="childText" presStyleLbl="conFgAcc1" presStyleIdx="1" presStyleCnt="2">
        <dgm:presLayoutVars>
          <dgm:bulletEnabled val="1"/>
        </dgm:presLayoutVars>
      </dgm:prSet>
      <dgm:spPr/>
    </dgm:pt>
  </dgm:ptLst>
  <dgm:cxnLst>
    <dgm:cxn modelId="{91FB950A-E186-4369-906C-AFA528495DC2}" type="presOf" srcId="{33DC9B0A-12CA-4736-935F-8A3F4724643D}" destId="{7358A5BC-5E69-408E-B0A3-04796C3D7E62}" srcOrd="1" destOrd="0" presId="urn:microsoft.com/office/officeart/2005/8/layout/list1"/>
    <dgm:cxn modelId="{7DA79E4D-0B42-46ED-88E8-A7BD2B7BADEE}" type="presOf" srcId="{6C27DD16-B7AA-4C7F-95CB-441E6CCCDC9B}" destId="{6F24155D-ABCC-4AE4-8C27-685A617C569A}" srcOrd="0" destOrd="0" presId="urn:microsoft.com/office/officeart/2005/8/layout/list1"/>
    <dgm:cxn modelId="{96A6C182-811F-4551-B37C-8B21407D9A9B}" type="presOf" srcId="{6C27DD16-B7AA-4C7F-95CB-441E6CCCDC9B}" destId="{099543F4-E95F-474A-BD1C-C0B316EEEFEE}" srcOrd="1" destOrd="0" presId="urn:microsoft.com/office/officeart/2005/8/layout/list1"/>
    <dgm:cxn modelId="{00AE6597-FE12-4801-B914-33A93CB5F6CA}" type="presOf" srcId="{E15F1C84-4D89-4DCE-9A14-64C6B0F04B43}" destId="{BE0495B9-F1BC-4A4E-9E63-40A1D63E5F25}" srcOrd="0" destOrd="0" presId="urn:microsoft.com/office/officeart/2005/8/layout/list1"/>
    <dgm:cxn modelId="{C7E8E9B7-6B7C-42F6-B98F-C92082978C69}" srcId="{E15F1C84-4D89-4DCE-9A14-64C6B0F04B43}" destId="{6C27DD16-B7AA-4C7F-95CB-441E6CCCDC9B}" srcOrd="0" destOrd="0" parTransId="{80DB433B-6AF3-463B-81B8-030E1CEFFCC8}" sibTransId="{5BFFB675-52EE-413B-BD7F-C010D384122C}"/>
    <dgm:cxn modelId="{8C284DD7-C530-4CC6-B83B-EE0912F82CCA}" srcId="{E15F1C84-4D89-4DCE-9A14-64C6B0F04B43}" destId="{33DC9B0A-12CA-4736-935F-8A3F4724643D}" srcOrd="1" destOrd="0" parTransId="{B6C44712-15A2-47C1-A39F-EF616293D9CE}" sibTransId="{2BEBE856-9FE8-4F62-8EC1-C11747315012}"/>
    <dgm:cxn modelId="{4E0E88E1-5E7C-4841-95A6-A9CFBF2081A2}" type="presOf" srcId="{33DC9B0A-12CA-4736-935F-8A3F4724643D}" destId="{8738E609-A80D-41FD-A510-BDC4D7178C9A}" srcOrd="0" destOrd="0" presId="urn:microsoft.com/office/officeart/2005/8/layout/list1"/>
    <dgm:cxn modelId="{9EC7E312-C567-40CC-855D-3B31671423FA}" type="presParOf" srcId="{BE0495B9-F1BC-4A4E-9E63-40A1D63E5F25}" destId="{C1D298C0-1D38-4897-AE83-708F0E90C683}" srcOrd="0" destOrd="0" presId="urn:microsoft.com/office/officeart/2005/8/layout/list1"/>
    <dgm:cxn modelId="{C59C649D-978A-4778-8FE7-D94B88BE7A86}" type="presParOf" srcId="{C1D298C0-1D38-4897-AE83-708F0E90C683}" destId="{6F24155D-ABCC-4AE4-8C27-685A617C569A}" srcOrd="0" destOrd="0" presId="urn:microsoft.com/office/officeart/2005/8/layout/list1"/>
    <dgm:cxn modelId="{1C326517-4726-4C2B-834A-7EF79237C283}" type="presParOf" srcId="{C1D298C0-1D38-4897-AE83-708F0E90C683}" destId="{099543F4-E95F-474A-BD1C-C0B316EEEFEE}" srcOrd="1" destOrd="0" presId="urn:microsoft.com/office/officeart/2005/8/layout/list1"/>
    <dgm:cxn modelId="{8B52EE25-87D0-4DE5-90CE-2B7647FAEDBE}" type="presParOf" srcId="{BE0495B9-F1BC-4A4E-9E63-40A1D63E5F25}" destId="{3CC70D05-D947-4EE0-B760-D24014AF1E68}" srcOrd="1" destOrd="0" presId="urn:microsoft.com/office/officeart/2005/8/layout/list1"/>
    <dgm:cxn modelId="{C8907F7B-42F1-490D-96D7-DDDA385BBA26}" type="presParOf" srcId="{BE0495B9-F1BC-4A4E-9E63-40A1D63E5F25}" destId="{B7F210F4-D594-4FCC-A1F3-241BB3B93B55}" srcOrd="2" destOrd="0" presId="urn:microsoft.com/office/officeart/2005/8/layout/list1"/>
    <dgm:cxn modelId="{2C920E37-BC7B-4F81-9626-1D2052806207}" type="presParOf" srcId="{BE0495B9-F1BC-4A4E-9E63-40A1D63E5F25}" destId="{5BC2B0ED-2FE1-44F7-B118-F286BD53D0F0}" srcOrd="3" destOrd="0" presId="urn:microsoft.com/office/officeart/2005/8/layout/list1"/>
    <dgm:cxn modelId="{F6A25C21-3183-4746-A52A-2A800CBDFFE1}" type="presParOf" srcId="{BE0495B9-F1BC-4A4E-9E63-40A1D63E5F25}" destId="{CECF1BFC-4FBA-49A1-A1B6-18E4C1E8F3DF}" srcOrd="4" destOrd="0" presId="urn:microsoft.com/office/officeart/2005/8/layout/list1"/>
    <dgm:cxn modelId="{F2F7198E-0727-4A5A-830D-D9FBDC07AEFB}" type="presParOf" srcId="{CECF1BFC-4FBA-49A1-A1B6-18E4C1E8F3DF}" destId="{8738E609-A80D-41FD-A510-BDC4D7178C9A}" srcOrd="0" destOrd="0" presId="urn:microsoft.com/office/officeart/2005/8/layout/list1"/>
    <dgm:cxn modelId="{C77721A8-C99A-442F-82D8-0A1AB42D0866}" type="presParOf" srcId="{CECF1BFC-4FBA-49A1-A1B6-18E4C1E8F3DF}" destId="{7358A5BC-5E69-408E-B0A3-04796C3D7E62}" srcOrd="1" destOrd="0" presId="urn:microsoft.com/office/officeart/2005/8/layout/list1"/>
    <dgm:cxn modelId="{1D7DE41C-D67F-486F-B350-8AF941EDAAD9}" type="presParOf" srcId="{BE0495B9-F1BC-4A4E-9E63-40A1D63E5F25}" destId="{20225E63-5D63-428A-88C3-FC17B806543E}" srcOrd="5" destOrd="0" presId="urn:microsoft.com/office/officeart/2005/8/layout/list1"/>
    <dgm:cxn modelId="{86D362CC-600D-42F5-82EE-1C8655131F1C}" type="presParOf" srcId="{BE0495B9-F1BC-4A4E-9E63-40A1D63E5F25}" destId="{A3E06528-D7E9-419E-B383-BCE4FBE904F6}"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B1C97A-5B1C-4EA8-B73F-7117AC58107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B2EB877-1DDB-4816-B0CF-60CF60ECA8C0}">
      <dgm:prSet phldrT="[Text]"/>
      <dgm:spPr/>
      <dgm:t>
        <a:bodyPr/>
        <a:lstStyle/>
        <a:p>
          <a:r>
            <a:rPr lang="en-US" b="1" dirty="0"/>
            <a:t>The concepts of originator and addressee </a:t>
          </a:r>
          <a:endParaRPr lang="en-US" dirty="0"/>
        </a:p>
      </dgm:t>
    </dgm:pt>
    <dgm:pt modelId="{4086019D-7148-4B40-AF25-B47B4D47F46E}" type="parTrans" cxnId="{337A350F-1CC0-461B-AFFF-40FED53D2666}">
      <dgm:prSet/>
      <dgm:spPr/>
      <dgm:t>
        <a:bodyPr/>
        <a:lstStyle/>
        <a:p>
          <a:endParaRPr lang="en-US"/>
        </a:p>
      </dgm:t>
    </dgm:pt>
    <dgm:pt modelId="{15D363C0-32DF-4D6F-8C51-5875DD92E81E}" type="sibTrans" cxnId="{337A350F-1CC0-461B-AFFF-40FED53D2666}">
      <dgm:prSet/>
      <dgm:spPr/>
      <dgm:t>
        <a:bodyPr/>
        <a:lstStyle/>
        <a:p>
          <a:endParaRPr lang="en-US"/>
        </a:p>
      </dgm:t>
    </dgm:pt>
    <dgm:pt modelId="{3809F5B5-9467-42DD-B015-7C6B48B381A8}">
      <dgm:prSet phldrT="[Text]"/>
      <dgm:spPr/>
      <dgm:t>
        <a:bodyPr/>
        <a:lstStyle/>
        <a:p>
          <a:r>
            <a:rPr lang="en-US" b="1" dirty="0"/>
            <a:t>The concept of acknowledgment of receipt of record/data information as part of the legal process</a:t>
          </a:r>
          <a:endParaRPr lang="en-US" dirty="0"/>
        </a:p>
      </dgm:t>
    </dgm:pt>
    <dgm:pt modelId="{D6EBA5B7-C455-4B98-8360-418351C3B5A4}" type="parTrans" cxnId="{F5C494BE-37E3-40D2-931A-686669FDAA31}">
      <dgm:prSet/>
      <dgm:spPr/>
      <dgm:t>
        <a:bodyPr/>
        <a:lstStyle/>
        <a:p>
          <a:endParaRPr lang="en-US"/>
        </a:p>
      </dgm:t>
    </dgm:pt>
    <dgm:pt modelId="{47ECB280-D386-4C22-B2B3-212F97F9EF3C}" type="sibTrans" cxnId="{F5C494BE-37E3-40D2-931A-686669FDAA31}">
      <dgm:prSet/>
      <dgm:spPr/>
      <dgm:t>
        <a:bodyPr/>
        <a:lstStyle/>
        <a:p>
          <a:endParaRPr lang="en-US"/>
        </a:p>
      </dgm:t>
    </dgm:pt>
    <dgm:pt modelId="{6AEFDC2A-B8E7-4DC6-B265-358E8BB7429A}">
      <dgm:prSet phldrT="[Text]"/>
      <dgm:spPr/>
      <dgm:t>
        <a:bodyPr/>
        <a:lstStyle/>
        <a:p>
          <a:r>
            <a:rPr lang="en-US" b="1" dirty="0"/>
            <a:t>The concept of time and place of dispatch and receipt</a:t>
          </a:r>
          <a:endParaRPr lang="en-US" dirty="0"/>
        </a:p>
      </dgm:t>
    </dgm:pt>
    <dgm:pt modelId="{B99CF402-B7BE-47FC-8BA5-C6D1703A0CCB}" type="parTrans" cxnId="{823ADFE4-E57D-4813-9D14-B19CC33A0D12}">
      <dgm:prSet/>
      <dgm:spPr/>
      <dgm:t>
        <a:bodyPr/>
        <a:lstStyle/>
        <a:p>
          <a:endParaRPr lang="en-US"/>
        </a:p>
      </dgm:t>
    </dgm:pt>
    <dgm:pt modelId="{A63410F4-4CBB-48CA-9E38-81D75D35F31A}" type="sibTrans" cxnId="{823ADFE4-E57D-4813-9D14-B19CC33A0D12}">
      <dgm:prSet/>
      <dgm:spPr/>
      <dgm:t>
        <a:bodyPr/>
        <a:lstStyle/>
        <a:p>
          <a:endParaRPr lang="en-US"/>
        </a:p>
      </dgm:t>
    </dgm:pt>
    <dgm:pt modelId="{C7BF743E-395C-41C8-A9DF-74E29FE223AD}" type="pres">
      <dgm:prSet presAssocID="{7FB1C97A-5B1C-4EA8-B73F-7117AC581074}" presName="Name0" presStyleCnt="0">
        <dgm:presLayoutVars>
          <dgm:chMax val="7"/>
          <dgm:chPref val="7"/>
          <dgm:dir/>
        </dgm:presLayoutVars>
      </dgm:prSet>
      <dgm:spPr/>
    </dgm:pt>
    <dgm:pt modelId="{F7EE9CDE-A0DC-431C-9E91-7415A79CE227}" type="pres">
      <dgm:prSet presAssocID="{7FB1C97A-5B1C-4EA8-B73F-7117AC581074}" presName="Name1" presStyleCnt="0"/>
      <dgm:spPr/>
    </dgm:pt>
    <dgm:pt modelId="{80984F2A-8000-4470-B3D3-700A31F178E1}" type="pres">
      <dgm:prSet presAssocID="{7FB1C97A-5B1C-4EA8-B73F-7117AC581074}" presName="cycle" presStyleCnt="0"/>
      <dgm:spPr/>
    </dgm:pt>
    <dgm:pt modelId="{6074F88D-1C40-415E-BF20-E9BC70569857}" type="pres">
      <dgm:prSet presAssocID="{7FB1C97A-5B1C-4EA8-B73F-7117AC581074}" presName="srcNode" presStyleLbl="node1" presStyleIdx="0" presStyleCnt="3"/>
      <dgm:spPr/>
    </dgm:pt>
    <dgm:pt modelId="{1DDF317A-57F1-4085-A76D-BDB964DDF0BC}" type="pres">
      <dgm:prSet presAssocID="{7FB1C97A-5B1C-4EA8-B73F-7117AC581074}" presName="conn" presStyleLbl="parChTrans1D2" presStyleIdx="0" presStyleCnt="1"/>
      <dgm:spPr/>
    </dgm:pt>
    <dgm:pt modelId="{EB30A16F-ECB8-4DFF-95C7-7A4DFCE43AFC}" type="pres">
      <dgm:prSet presAssocID="{7FB1C97A-5B1C-4EA8-B73F-7117AC581074}" presName="extraNode" presStyleLbl="node1" presStyleIdx="0" presStyleCnt="3"/>
      <dgm:spPr/>
    </dgm:pt>
    <dgm:pt modelId="{8C9E9AD5-C1A8-46D0-B862-EFC142466EEB}" type="pres">
      <dgm:prSet presAssocID="{7FB1C97A-5B1C-4EA8-B73F-7117AC581074}" presName="dstNode" presStyleLbl="node1" presStyleIdx="0" presStyleCnt="3"/>
      <dgm:spPr/>
    </dgm:pt>
    <dgm:pt modelId="{4D8F3EA2-DD6C-44CE-BCB7-522E97835186}" type="pres">
      <dgm:prSet presAssocID="{3B2EB877-1DDB-4816-B0CF-60CF60ECA8C0}" presName="text_1" presStyleLbl="node1" presStyleIdx="0" presStyleCnt="3" custScaleY="101562">
        <dgm:presLayoutVars>
          <dgm:bulletEnabled val="1"/>
        </dgm:presLayoutVars>
      </dgm:prSet>
      <dgm:spPr/>
    </dgm:pt>
    <dgm:pt modelId="{05256861-A003-4276-B4A2-19AAF89E1E9D}" type="pres">
      <dgm:prSet presAssocID="{3B2EB877-1DDB-4816-B0CF-60CF60ECA8C0}" presName="accent_1" presStyleCnt="0"/>
      <dgm:spPr/>
    </dgm:pt>
    <dgm:pt modelId="{F00E8338-D708-4CB3-9BD7-9122EF774441}" type="pres">
      <dgm:prSet presAssocID="{3B2EB877-1DDB-4816-B0CF-60CF60ECA8C0}" presName="accentRepeatNode" presStyleLbl="solidFgAcc1" presStyleIdx="0" presStyleCnt="3" custLinFactNeighborX="-3630" custLinFactNeighborY="-5948"/>
      <dgm:spPr/>
    </dgm:pt>
    <dgm:pt modelId="{16701290-90C3-494F-9995-F70F50CCAA7D}" type="pres">
      <dgm:prSet presAssocID="{3809F5B5-9467-42DD-B015-7C6B48B381A8}" presName="text_2" presStyleLbl="node1" presStyleIdx="1" presStyleCnt="3">
        <dgm:presLayoutVars>
          <dgm:bulletEnabled val="1"/>
        </dgm:presLayoutVars>
      </dgm:prSet>
      <dgm:spPr/>
    </dgm:pt>
    <dgm:pt modelId="{75C15937-66C1-42EC-969A-1C6EB7957C51}" type="pres">
      <dgm:prSet presAssocID="{3809F5B5-9467-42DD-B015-7C6B48B381A8}" presName="accent_2" presStyleCnt="0"/>
      <dgm:spPr/>
    </dgm:pt>
    <dgm:pt modelId="{AC892C33-FC7B-40AB-90C7-4F70CEF59E2B}" type="pres">
      <dgm:prSet presAssocID="{3809F5B5-9467-42DD-B015-7C6B48B381A8}" presName="accentRepeatNode" presStyleLbl="solidFgAcc1" presStyleIdx="1" presStyleCnt="3"/>
      <dgm:spPr/>
    </dgm:pt>
    <dgm:pt modelId="{BCD12E67-214A-45FF-BCA0-38510783E182}" type="pres">
      <dgm:prSet presAssocID="{6AEFDC2A-B8E7-4DC6-B265-358E8BB7429A}" presName="text_3" presStyleLbl="node1" presStyleIdx="2" presStyleCnt="3">
        <dgm:presLayoutVars>
          <dgm:bulletEnabled val="1"/>
        </dgm:presLayoutVars>
      </dgm:prSet>
      <dgm:spPr/>
    </dgm:pt>
    <dgm:pt modelId="{2C3EAA89-659B-448C-86E8-C312E5189160}" type="pres">
      <dgm:prSet presAssocID="{6AEFDC2A-B8E7-4DC6-B265-358E8BB7429A}" presName="accent_3" presStyleCnt="0"/>
      <dgm:spPr/>
    </dgm:pt>
    <dgm:pt modelId="{184C3D3A-4190-48D3-9F25-8B7C8C633032}" type="pres">
      <dgm:prSet presAssocID="{6AEFDC2A-B8E7-4DC6-B265-358E8BB7429A}" presName="accentRepeatNode" presStyleLbl="solidFgAcc1" presStyleIdx="2" presStyleCnt="3"/>
      <dgm:spPr/>
    </dgm:pt>
  </dgm:ptLst>
  <dgm:cxnLst>
    <dgm:cxn modelId="{337A350F-1CC0-461B-AFFF-40FED53D2666}" srcId="{7FB1C97A-5B1C-4EA8-B73F-7117AC581074}" destId="{3B2EB877-1DDB-4816-B0CF-60CF60ECA8C0}" srcOrd="0" destOrd="0" parTransId="{4086019D-7148-4B40-AF25-B47B4D47F46E}" sibTransId="{15D363C0-32DF-4D6F-8C51-5875DD92E81E}"/>
    <dgm:cxn modelId="{AAB2DF15-5BE9-49EC-AFE3-E16C4C70B736}" type="presOf" srcId="{6AEFDC2A-B8E7-4DC6-B265-358E8BB7429A}" destId="{BCD12E67-214A-45FF-BCA0-38510783E182}" srcOrd="0" destOrd="0" presId="urn:microsoft.com/office/officeart/2008/layout/VerticalCurvedList"/>
    <dgm:cxn modelId="{FB34F91F-682D-4499-BAEF-806EAF7FF0B5}" type="presOf" srcId="{3B2EB877-1DDB-4816-B0CF-60CF60ECA8C0}" destId="{4D8F3EA2-DD6C-44CE-BCB7-522E97835186}" srcOrd="0" destOrd="0" presId="urn:microsoft.com/office/officeart/2008/layout/VerticalCurvedList"/>
    <dgm:cxn modelId="{C766043B-0F16-4980-8F02-0B8A87C306CB}" type="presOf" srcId="{3809F5B5-9467-42DD-B015-7C6B48B381A8}" destId="{16701290-90C3-494F-9995-F70F50CCAA7D}" srcOrd="0" destOrd="0" presId="urn:microsoft.com/office/officeart/2008/layout/VerticalCurvedList"/>
    <dgm:cxn modelId="{E4D87950-41D6-49AF-93F6-B70004750561}" type="presOf" srcId="{7FB1C97A-5B1C-4EA8-B73F-7117AC581074}" destId="{C7BF743E-395C-41C8-A9DF-74E29FE223AD}" srcOrd="0" destOrd="0" presId="urn:microsoft.com/office/officeart/2008/layout/VerticalCurvedList"/>
    <dgm:cxn modelId="{051B2383-77B7-4B96-9C3E-FF37A07DC253}" type="presOf" srcId="{15D363C0-32DF-4D6F-8C51-5875DD92E81E}" destId="{1DDF317A-57F1-4085-A76D-BDB964DDF0BC}" srcOrd="0" destOrd="0" presId="urn:microsoft.com/office/officeart/2008/layout/VerticalCurvedList"/>
    <dgm:cxn modelId="{F5C494BE-37E3-40D2-931A-686669FDAA31}" srcId="{7FB1C97A-5B1C-4EA8-B73F-7117AC581074}" destId="{3809F5B5-9467-42DD-B015-7C6B48B381A8}" srcOrd="1" destOrd="0" parTransId="{D6EBA5B7-C455-4B98-8360-418351C3B5A4}" sibTransId="{47ECB280-D386-4C22-B2B3-212F97F9EF3C}"/>
    <dgm:cxn modelId="{823ADFE4-E57D-4813-9D14-B19CC33A0D12}" srcId="{7FB1C97A-5B1C-4EA8-B73F-7117AC581074}" destId="{6AEFDC2A-B8E7-4DC6-B265-358E8BB7429A}" srcOrd="2" destOrd="0" parTransId="{B99CF402-B7BE-47FC-8BA5-C6D1703A0CCB}" sibTransId="{A63410F4-4CBB-48CA-9E38-81D75D35F31A}"/>
    <dgm:cxn modelId="{EFFF63E1-C992-46E6-9478-90FADEF2EE8D}" type="presParOf" srcId="{C7BF743E-395C-41C8-A9DF-74E29FE223AD}" destId="{F7EE9CDE-A0DC-431C-9E91-7415A79CE227}" srcOrd="0" destOrd="0" presId="urn:microsoft.com/office/officeart/2008/layout/VerticalCurvedList"/>
    <dgm:cxn modelId="{5F60E720-1BD1-4AB2-8AA0-FB20C266EC5E}" type="presParOf" srcId="{F7EE9CDE-A0DC-431C-9E91-7415A79CE227}" destId="{80984F2A-8000-4470-B3D3-700A31F178E1}" srcOrd="0" destOrd="0" presId="urn:microsoft.com/office/officeart/2008/layout/VerticalCurvedList"/>
    <dgm:cxn modelId="{B3477C43-EB93-4822-B7B8-046CB992CF91}" type="presParOf" srcId="{80984F2A-8000-4470-B3D3-700A31F178E1}" destId="{6074F88D-1C40-415E-BF20-E9BC70569857}" srcOrd="0" destOrd="0" presId="urn:microsoft.com/office/officeart/2008/layout/VerticalCurvedList"/>
    <dgm:cxn modelId="{6DE0A4FD-07CF-490B-B52C-104F68CD73DA}" type="presParOf" srcId="{80984F2A-8000-4470-B3D3-700A31F178E1}" destId="{1DDF317A-57F1-4085-A76D-BDB964DDF0BC}" srcOrd="1" destOrd="0" presId="urn:microsoft.com/office/officeart/2008/layout/VerticalCurvedList"/>
    <dgm:cxn modelId="{F632DCF6-20CA-47CF-82D5-D9D72E37CC2D}" type="presParOf" srcId="{80984F2A-8000-4470-B3D3-700A31F178E1}" destId="{EB30A16F-ECB8-4DFF-95C7-7A4DFCE43AFC}" srcOrd="2" destOrd="0" presId="urn:microsoft.com/office/officeart/2008/layout/VerticalCurvedList"/>
    <dgm:cxn modelId="{1EE19320-D58E-4D5C-9554-2C1159FF1480}" type="presParOf" srcId="{80984F2A-8000-4470-B3D3-700A31F178E1}" destId="{8C9E9AD5-C1A8-46D0-B862-EFC142466EEB}" srcOrd="3" destOrd="0" presId="urn:microsoft.com/office/officeart/2008/layout/VerticalCurvedList"/>
    <dgm:cxn modelId="{28DB15A4-B43F-450E-BA04-C245FB2F4400}" type="presParOf" srcId="{F7EE9CDE-A0DC-431C-9E91-7415A79CE227}" destId="{4D8F3EA2-DD6C-44CE-BCB7-522E97835186}" srcOrd="1" destOrd="0" presId="urn:microsoft.com/office/officeart/2008/layout/VerticalCurvedList"/>
    <dgm:cxn modelId="{9A192F49-2C04-4D76-A005-169B49BC5054}" type="presParOf" srcId="{F7EE9CDE-A0DC-431C-9E91-7415A79CE227}" destId="{05256861-A003-4276-B4A2-19AAF89E1E9D}" srcOrd="2" destOrd="0" presId="urn:microsoft.com/office/officeart/2008/layout/VerticalCurvedList"/>
    <dgm:cxn modelId="{253CC6AA-E5A0-49DA-B597-62D333DBA647}" type="presParOf" srcId="{05256861-A003-4276-B4A2-19AAF89E1E9D}" destId="{F00E8338-D708-4CB3-9BD7-9122EF774441}" srcOrd="0" destOrd="0" presId="urn:microsoft.com/office/officeart/2008/layout/VerticalCurvedList"/>
    <dgm:cxn modelId="{0A74892F-9A58-4A0F-81B5-0F57868B46EA}" type="presParOf" srcId="{F7EE9CDE-A0DC-431C-9E91-7415A79CE227}" destId="{16701290-90C3-494F-9995-F70F50CCAA7D}" srcOrd="3" destOrd="0" presId="urn:microsoft.com/office/officeart/2008/layout/VerticalCurvedList"/>
    <dgm:cxn modelId="{B3F2F3CC-4A66-4A88-93A7-30DF37C8F527}" type="presParOf" srcId="{F7EE9CDE-A0DC-431C-9E91-7415A79CE227}" destId="{75C15937-66C1-42EC-969A-1C6EB7957C51}" srcOrd="4" destOrd="0" presId="urn:microsoft.com/office/officeart/2008/layout/VerticalCurvedList"/>
    <dgm:cxn modelId="{0DC16362-8CAA-4448-96D2-11F259167CEB}" type="presParOf" srcId="{75C15937-66C1-42EC-969A-1C6EB7957C51}" destId="{AC892C33-FC7B-40AB-90C7-4F70CEF59E2B}" srcOrd="0" destOrd="0" presId="urn:microsoft.com/office/officeart/2008/layout/VerticalCurvedList"/>
    <dgm:cxn modelId="{B4416022-BD7E-439B-B817-22E0C3082FA1}" type="presParOf" srcId="{F7EE9CDE-A0DC-431C-9E91-7415A79CE227}" destId="{BCD12E67-214A-45FF-BCA0-38510783E182}" srcOrd="5" destOrd="0" presId="urn:microsoft.com/office/officeart/2008/layout/VerticalCurvedList"/>
    <dgm:cxn modelId="{CD6C8712-1D50-42DD-A0CF-1FAC688CAE1D}" type="presParOf" srcId="{F7EE9CDE-A0DC-431C-9E91-7415A79CE227}" destId="{2C3EAA89-659B-448C-86E8-C312E5189160}" srcOrd="6" destOrd="0" presId="urn:microsoft.com/office/officeart/2008/layout/VerticalCurvedList"/>
    <dgm:cxn modelId="{AC2B2846-26FA-4613-88DA-DEA9201AE143}" type="presParOf" srcId="{2C3EAA89-659B-448C-86E8-C312E5189160}" destId="{184C3D3A-4190-48D3-9F25-8B7C8C63303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0CB0E8-AFDD-4FBB-B823-7B4470B5CBD6}" type="doc">
      <dgm:prSet loTypeId="urn:microsoft.com/office/officeart/2005/8/layout/hierarchy2" loCatId="hierarchy" qsTypeId="urn:microsoft.com/office/officeart/2005/8/quickstyle/3d3" qsCatId="3D" csTypeId="urn:microsoft.com/office/officeart/2005/8/colors/accent1_2" csCatId="accent1" phldr="1"/>
      <dgm:spPr/>
      <dgm:t>
        <a:bodyPr/>
        <a:lstStyle/>
        <a:p>
          <a:endParaRPr lang="en-US"/>
        </a:p>
      </dgm:t>
    </dgm:pt>
    <dgm:pt modelId="{C7148671-4CDF-4C76-B523-CD9702E28254}">
      <dgm:prSet phldrT="[Text]" custT="1"/>
      <dgm:spPr/>
      <dgm:t>
        <a:bodyPr/>
        <a:lstStyle/>
        <a:p>
          <a:r>
            <a:rPr lang="en-US" sz="2400" dirty="0">
              <a:latin typeface="Times New Roman" panose="02020603050405020304" pitchFamily="18" charset="0"/>
              <a:cs typeface="Times New Roman" panose="02020603050405020304" pitchFamily="18" charset="0"/>
            </a:rPr>
            <a:t>To prevent the crime there are 2 main aspects of the strategy.</a:t>
          </a:r>
        </a:p>
      </dgm:t>
    </dgm:pt>
    <dgm:pt modelId="{BE2DB083-CEE9-4E16-9A15-2D577D501569}" type="parTrans" cxnId="{FBC22363-1085-420C-AFA5-82882B6DA25A}">
      <dgm:prSet/>
      <dgm:spPr/>
      <dgm:t>
        <a:bodyPr/>
        <a:lstStyle/>
        <a:p>
          <a:endParaRPr lang="en-US"/>
        </a:p>
      </dgm:t>
    </dgm:pt>
    <dgm:pt modelId="{FF4E8E06-533F-4307-B023-89CC75DF3A7D}" type="sibTrans" cxnId="{FBC22363-1085-420C-AFA5-82882B6DA25A}">
      <dgm:prSet/>
      <dgm:spPr/>
      <dgm:t>
        <a:bodyPr/>
        <a:lstStyle/>
        <a:p>
          <a:endParaRPr lang="en-US"/>
        </a:p>
      </dgm:t>
    </dgm:pt>
    <dgm:pt modelId="{2C7757C0-2B81-4AA6-ACDA-86DB05EC20C3}">
      <dgm:prSet phldrT="[Text]"/>
      <dgm:spPr/>
      <dgm:t>
        <a:bodyPr/>
        <a:lstStyle/>
        <a:p>
          <a:r>
            <a:rPr lang="en-US" dirty="0"/>
            <a:t>Systemic methodology</a:t>
          </a:r>
        </a:p>
      </dgm:t>
    </dgm:pt>
    <dgm:pt modelId="{E513B6DF-41AF-44BB-AB29-B710C67CB831}" type="parTrans" cxnId="{45AC1D5F-60F2-4708-B740-407FEE8604AF}">
      <dgm:prSet/>
      <dgm:spPr/>
      <dgm:t>
        <a:bodyPr/>
        <a:lstStyle/>
        <a:p>
          <a:endParaRPr lang="en-US"/>
        </a:p>
      </dgm:t>
    </dgm:pt>
    <dgm:pt modelId="{6F9C9BFC-6825-40F7-ABAF-4FD6F7FE0D12}" type="sibTrans" cxnId="{45AC1D5F-60F2-4708-B740-407FEE8604AF}">
      <dgm:prSet/>
      <dgm:spPr/>
      <dgm:t>
        <a:bodyPr/>
        <a:lstStyle/>
        <a:p>
          <a:endParaRPr lang="en-US"/>
        </a:p>
      </dgm:t>
    </dgm:pt>
    <dgm:pt modelId="{D1D68DB9-FBFF-4420-85D3-0B02FDE8050C}">
      <dgm:prSet phldrT="[Text]"/>
      <dgm:spPr/>
      <dgm:t>
        <a:bodyPr/>
        <a:lstStyle/>
        <a:p>
          <a:r>
            <a:rPr lang="en-US" dirty="0"/>
            <a:t>Legal deterrents</a:t>
          </a:r>
        </a:p>
      </dgm:t>
    </dgm:pt>
    <dgm:pt modelId="{C70EF544-7AC2-46BD-8E50-8A3FBB051E7A}" type="parTrans" cxnId="{B2DE5A2D-B13D-4EA9-BE8A-78D51592477D}">
      <dgm:prSet/>
      <dgm:spPr/>
      <dgm:t>
        <a:bodyPr/>
        <a:lstStyle/>
        <a:p>
          <a:endParaRPr lang="en-US"/>
        </a:p>
      </dgm:t>
    </dgm:pt>
    <dgm:pt modelId="{8E3FD63C-E24D-4451-A06E-C25E3768287F}" type="sibTrans" cxnId="{B2DE5A2D-B13D-4EA9-BE8A-78D51592477D}">
      <dgm:prSet/>
      <dgm:spPr/>
      <dgm:t>
        <a:bodyPr/>
        <a:lstStyle/>
        <a:p>
          <a:endParaRPr lang="en-US"/>
        </a:p>
      </dgm:t>
    </dgm:pt>
    <dgm:pt modelId="{7E25128B-D4D8-4922-8CE6-FC6499EC7E98}" type="pres">
      <dgm:prSet presAssocID="{6E0CB0E8-AFDD-4FBB-B823-7B4470B5CBD6}" presName="diagram" presStyleCnt="0">
        <dgm:presLayoutVars>
          <dgm:chPref val="1"/>
          <dgm:dir/>
          <dgm:animOne val="branch"/>
          <dgm:animLvl val="lvl"/>
          <dgm:resizeHandles val="exact"/>
        </dgm:presLayoutVars>
      </dgm:prSet>
      <dgm:spPr/>
    </dgm:pt>
    <dgm:pt modelId="{4EAA7C1A-FE6C-4C80-91E0-0C4BCFF352A4}" type="pres">
      <dgm:prSet presAssocID="{C7148671-4CDF-4C76-B523-CD9702E28254}" presName="root1" presStyleCnt="0"/>
      <dgm:spPr/>
    </dgm:pt>
    <dgm:pt modelId="{7730E705-0F87-41BC-98FE-F0B3D0506A9F}" type="pres">
      <dgm:prSet presAssocID="{C7148671-4CDF-4C76-B523-CD9702E28254}" presName="LevelOneTextNode" presStyleLbl="node0" presStyleIdx="0" presStyleCnt="1" custScaleY="46325">
        <dgm:presLayoutVars>
          <dgm:chPref val="3"/>
        </dgm:presLayoutVars>
      </dgm:prSet>
      <dgm:spPr/>
    </dgm:pt>
    <dgm:pt modelId="{CF9A9E73-BA74-4E88-9E42-08F2ECE77608}" type="pres">
      <dgm:prSet presAssocID="{C7148671-4CDF-4C76-B523-CD9702E28254}" presName="level2hierChild" presStyleCnt="0"/>
      <dgm:spPr/>
    </dgm:pt>
    <dgm:pt modelId="{30321FA4-1C6D-4DF4-8666-22F92C3C1849}" type="pres">
      <dgm:prSet presAssocID="{E513B6DF-41AF-44BB-AB29-B710C67CB831}" presName="conn2-1" presStyleLbl="parChTrans1D2" presStyleIdx="0" presStyleCnt="2"/>
      <dgm:spPr/>
    </dgm:pt>
    <dgm:pt modelId="{D38784DC-08AA-42D3-B4DF-3DA72A5E64D0}" type="pres">
      <dgm:prSet presAssocID="{E513B6DF-41AF-44BB-AB29-B710C67CB831}" presName="connTx" presStyleLbl="parChTrans1D2" presStyleIdx="0" presStyleCnt="2"/>
      <dgm:spPr/>
    </dgm:pt>
    <dgm:pt modelId="{275946BC-9469-4D9B-A761-DCF21BB15039}" type="pres">
      <dgm:prSet presAssocID="{2C7757C0-2B81-4AA6-ACDA-86DB05EC20C3}" presName="root2" presStyleCnt="0"/>
      <dgm:spPr/>
    </dgm:pt>
    <dgm:pt modelId="{F790FB48-7AC5-449E-BE18-610480576560}" type="pres">
      <dgm:prSet presAssocID="{2C7757C0-2B81-4AA6-ACDA-86DB05EC20C3}" presName="LevelTwoTextNode" presStyleLbl="node2" presStyleIdx="0" presStyleCnt="2" custScaleY="71087">
        <dgm:presLayoutVars>
          <dgm:chPref val="3"/>
        </dgm:presLayoutVars>
      </dgm:prSet>
      <dgm:spPr/>
    </dgm:pt>
    <dgm:pt modelId="{6A6FBAA6-BF10-448A-92FA-639963D5286E}" type="pres">
      <dgm:prSet presAssocID="{2C7757C0-2B81-4AA6-ACDA-86DB05EC20C3}" presName="level3hierChild" presStyleCnt="0"/>
      <dgm:spPr/>
    </dgm:pt>
    <dgm:pt modelId="{D9F5CD85-A869-4586-A25E-A879771A0545}" type="pres">
      <dgm:prSet presAssocID="{C70EF544-7AC2-46BD-8E50-8A3FBB051E7A}" presName="conn2-1" presStyleLbl="parChTrans1D2" presStyleIdx="1" presStyleCnt="2"/>
      <dgm:spPr/>
    </dgm:pt>
    <dgm:pt modelId="{86718916-539F-42D6-8BDE-03BE90775508}" type="pres">
      <dgm:prSet presAssocID="{C70EF544-7AC2-46BD-8E50-8A3FBB051E7A}" presName="connTx" presStyleLbl="parChTrans1D2" presStyleIdx="1" presStyleCnt="2"/>
      <dgm:spPr/>
    </dgm:pt>
    <dgm:pt modelId="{F5DA06BF-6C1F-4E94-808B-CD3B3215F09F}" type="pres">
      <dgm:prSet presAssocID="{D1D68DB9-FBFF-4420-85D3-0B02FDE8050C}" presName="root2" presStyleCnt="0"/>
      <dgm:spPr/>
    </dgm:pt>
    <dgm:pt modelId="{DBF91B17-66FF-4B46-B4AD-88694B0D807E}" type="pres">
      <dgm:prSet presAssocID="{D1D68DB9-FBFF-4420-85D3-0B02FDE8050C}" presName="LevelTwoTextNode" presStyleLbl="node2" presStyleIdx="1" presStyleCnt="2" custScaleY="67808">
        <dgm:presLayoutVars>
          <dgm:chPref val="3"/>
        </dgm:presLayoutVars>
      </dgm:prSet>
      <dgm:spPr/>
    </dgm:pt>
    <dgm:pt modelId="{89E87CD0-7837-4BE2-9D52-83DF3DDC8C8A}" type="pres">
      <dgm:prSet presAssocID="{D1D68DB9-FBFF-4420-85D3-0B02FDE8050C}" presName="level3hierChild" presStyleCnt="0"/>
      <dgm:spPr/>
    </dgm:pt>
  </dgm:ptLst>
  <dgm:cxnLst>
    <dgm:cxn modelId="{7F7E2713-0E40-449D-94B9-7575D9C908E9}" type="presOf" srcId="{6E0CB0E8-AFDD-4FBB-B823-7B4470B5CBD6}" destId="{7E25128B-D4D8-4922-8CE6-FC6499EC7E98}" srcOrd="0" destOrd="0" presId="urn:microsoft.com/office/officeart/2005/8/layout/hierarchy2"/>
    <dgm:cxn modelId="{F538B91C-2938-47AC-9C19-6293D3C6520B}" type="presOf" srcId="{E513B6DF-41AF-44BB-AB29-B710C67CB831}" destId="{30321FA4-1C6D-4DF4-8666-22F92C3C1849}" srcOrd="0" destOrd="0" presId="urn:microsoft.com/office/officeart/2005/8/layout/hierarchy2"/>
    <dgm:cxn modelId="{B2DE5A2D-B13D-4EA9-BE8A-78D51592477D}" srcId="{C7148671-4CDF-4C76-B523-CD9702E28254}" destId="{D1D68DB9-FBFF-4420-85D3-0B02FDE8050C}" srcOrd="1" destOrd="0" parTransId="{C70EF544-7AC2-46BD-8E50-8A3FBB051E7A}" sibTransId="{8E3FD63C-E24D-4451-A06E-C25E3768287F}"/>
    <dgm:cxn modelId="{45AC1D5F-60F2-4708-B740-407FEE8604AF}" srcId="{C7148671-4CDF-4C76-B523-CD9702E28254}" destId="{2C7757C0-2B81-4AA6-ACDA-86DB05EC20C3}" srcOrd="0" destOrd="0" parTransId="{E513B6DF-41AF-44BB-AB29-B710C67CB831}" sibTransId="{6F9C9BFC-6825-40F7-ABAF-4FD6F7FE0D12}"/>
    <dgm:cxn modelId="{FBC22363-1085-420C-AFA5-82882B6DA25A}" srcId="{6E0CB0E8-AFDD-4FBB-B823-7B4470B5CBD6}" destId="{C7148671-4CDF-4C76-B523-CD9702E28254}" srcOrd="0" destOrd="0" parTransId="{BE2DB083-CEE9-4E16-9A15-2D577D501569}" sibTransId="{FF4E8E06-533F-4307-B023-89CC75DF3A7D}"/>
    <dgm:cxn modelId="{BD001044-FDFD-4B03-84B8-6E11F33CDDF6}" type="presOf" srcId="{C70EF544-7AC2-46BD-8E50-8A3FBB051E7A}" destId="{D9F5CD85-A869-4586-A25E-A879771A0545}" srcOrd="0" destOrd="0" presId="urn:microsoft.com/office/officeart/2005/8/layout/hierarchy2"/>
    <dgm:cxn modelId="{D6CE10A1-0190-4ABC-ADA2-DFBB101B164C}" type="presOf" srcId="{2C7757C0-2B81-4AA6-ACDA-86DB05EC20C3}" destId="{F790FB48-7AC5-449E-BE18-610480576560}" srcOrd="0" destOrd="0" presId="urn:microsoft.com/office/officeart/2005/8/layout/hierarchy2"/>
    <dgm:cxn modelId="{7D096EA3-C975-4EC5-A565-4DA42CB01381}" type="presOf" srcId="{C7148671-4CDF-4C76-B523-CD9702E28254}" destId="{7730E705-0F87-41BC-98FE-F0B3D0506A9F}" srcOrd="0" destOrd="0" presId="urn:microsoft.com/office/officeart/2005/8/layout/hierarchy2"/>
    <dgm:cxn modelId="{E6E5A2BB-1987-4EF0-8166-8C261F097CED}" type="presOf" srcId="{C70EF544-7AC2-46BD-8E50-8A3FBB051E7A}" destId="{86718916-539F-42D6-8BDE-03BE90775508}" srcOrd="1" destOrd="0" presId="urn:microsoft.com/office/officeart/2005/8/layout/hierarchy2"/>
    <dgm:cxn modelId="{02D47DCD-0CF4-40CE-972A-7323939440F3}" type="presOf" srcId="{D1D68DB9-FBFF-4420-85D3-0B02FDE8050C}" destId="{DBF91B17-66FF-4B46-B4AD-88694B0D807E}" srcOrd="0" destOrd="0" presId="urn:microsoft.com/office/officeart/2005/8/layout/hierarchy2"/>
    <dgm:cxn modelId="{C5B49FE2-03EB-4D5A-9925-81E9D9A8FD44}" type="presOf" srcId="{E513B6DF-41AF-44BB-AB29-B710C67CB831}" destId="{D38784DC-08AA-42D3-B4DF-3DA72A5E64D0}" srcOrd="1" destOrd="0" presId="urn:microsoft.com/office/officeart/2005/8/layout/hierarchy2"/>
    <dgm:cxn modelId="{5046A8D5-80C8-4E7C-8391-676A3F9EB3D6}" type="presParOf" srcId="{7E25128B-D4D8-4922-8CE6-FC6499EC7E98}" destId="{4EAA7C1A-FE6C-4C80-91E0-0C4BCFF352A4}" srcOrd="0" destOrd="0" presId="urn:microsoft.com/office/officeart/2005/8/layout/hierarchy2"/>
    <dgm:cxn modelId="{D6C02958-BBEE-4696-B72B-22CEB6B2A39E}" type="presParOf" srcId="{4EAA7C1A-FE6C-4C80-91E0-0C4BCFF352A4}" destId="{7730E705-0F87-41BC-98FE-F0B3D0506A9F}" srcOrd="0" destOrd="0" presId="urn:microsoft.com/office/officeart/2005/8/layout/hierarchy2"/>
    <dgm:cxn modelId="{DDDA7A43-F0E3-49EF-ABF1-9320BAFA5F9C}" type="presParOf" srcId="{4EAA7C1A-FE6C-4C80-91E0-0C4BCFF352A4}" destId="{CF9A9E73-BA74-4E88-9E42-08F2ECE77608}" srcOrd="1" destOrd="0" presId="urn:microsoft.com/office/officeart/2005/8/layout/hierarchy2"/>
    <dgm:cxn modelId="{38341EC9-7320-494D-9D26-0E9F1E918198}" type="presParOf" srcId="{CF9A9E73-BA74-4E88-9E42-08F2ECE77608}" destId="{30321FA4-1C6D-4DF4-8666-22F92C3C1849}" srcOrd="0" destOrd="0" presId="urn:microsoft.com/office/officeart/2005/8/layout/hierarchy2"/>
    <dgm:cxn modelId="{A38ECE04-71B7-4639-952C-DAA6099A766E}" type="presParOf" srcId="{30321FA4-1C6D-4DF4-8666-22F92C3C1849}" destId="{D38784DC-08AA-42D3-B4DF-3DA72A5E64D0}" srcOrd="0" destOrd="0" presId="urn:microsoft.com/office/officeart/2005/8/layout/hierarchy2"/>
    <dgm:cxn modelId="{882B56EF-9D8A-4727-8FB2-9C8E58856BD7}" type="presParOf" srcId="{CF9A9E73-BA74-4E88-9E42-08F2ECE77608}" destId="{275946BC-9469-4D9B-A761-DCF21BB15039}" srcOrd="1" destOrd="0" presId="urn:microsoft.com/office/officeart/2005/8/layout/hierarchy2"/>
    <dgm:cxn modelId="{F8BD901D-AB87-4DA2-A54A-9C53E40273AA}" type="presParOf" srcId="{275946BC-9469-4D9B-A761-DCF21BB15039}" destId="{F790FB48-7AC5-449E-BE18-610480576560}" srcOrd="0" destOrd="0" presId="urn:microsoft.com/office/officeart/2005/8/layout/hierarchy2"/>
    <dgm:cxn modelId="{2221DE13-759D-43C4-99B4-E7F17046F441}" type="presParOf" srcId="{275946BC-9469-4D9B-A761-DCF21BB15039}" destId="{6A6FBAA6-BF10-448A-92FA-639963D5286E}" srcOrd="1" destOrd="0" presId="urn:microsoft.com/office/officeart/2005/8/layout/hierarchy2"/>
    <dgm:cxn modelId="{372DFAF8-9B93-4BCA-9365-E08F14A863D2}" type="presParOf" srcId="{CF9A9E73-BA74-4E88-9E42-08F2ECE77608}" destId="{D9F5CD85-A869-4586-A25E-A879771A0545}" srcOrd="2" destOrd="0" presId="urn:microsoft.com/office/officeart/2005/8/layout/hierarchy2"/>
    <dgm:cxn modelId="{8C97C28D-CB54-4960-9320-84FB9FB4CB02}" type="presParOf" srcId="{D9F5CD85-A869-4586-A25E-A879771A0545}" destId="{86718916-539F-42D6-8BDE-03BE90775508}" srcOrd="0" destOrd="0" presId="urn:microsoft.com/office/officeart/2005/8/layout/hierarchy2"/>
    <dgm:cxn modelId="{2A72ACE4-A0DC-4776-9934-6B5D076078B4}" type="presParOf" srcId="{CF9A9E73-BA74-4E88-9E42-08F2ECE77608}" destId="{F5DA06BF-6C1F-4E94-808B-CD3B3215F09F}" srcOrd="3" destOrd="0" presId="urn:microsoft.com/office/officeart/2005/8/layout/hierarchy2"/>
    <dgm:cxn modelId="{5ADB36C4-2ED4-41BF-AB0C-8BD14817E1E1}" type="presParOf" srcId="{F5DA06BF-6C1F-4E94-808B-CD3B3215F09F}" destId="{DBF91B17-66FF-4B46-B4AD-88694B0D807E}" srcOrd="0" destOrd="0" presId="urn:microsoft.com/office/officeart/2005/8/layout/hierarchy2"/>
    <dgm:cxn modelId="{F643A7E5-C3CF-432C-84F2-1A1D7642412B}" type="presParOf" srcId="{F5DA06BF-6C1F-4E94-808B-CD3B3215F09F}" destId="{89E87CD0-7837-4BE2-9D52-83DF3DDC8C8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89C4FCF-FA87-44CC-B0DD-B1DD320B6EE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IN"/>
        </a:p>
      </dgm:t>
    </dgm:pt>
    <dgm:pt modelId="{0AF6EC54-C077-4F99-8AED-1E3C29421ADC}">
      <dgm:prSet phldrT="[Text]" custT="1"/>
      <dgm:spPr/>
      <dgm:t>
        <a:bodyPr/>
        <a:lstStyle/>
        <a:p>
          <a:r>
            <a:rPr lang="en-US" sz="1700" b="1" dirty="0"/>
            <a:t>WIPO Internet Treaties</a:t>
          </a:r>
          <a:r>
            <a:rPr lang="en-US" sz="1700" dirty="0"/>
            <a:t> </a:t>
          </a:r>
          <a:endParaRPr lang="en-IN" sz="1700" b="1" dirty="0">
            <a:latin typeface="Times New Roman" pitchFamily="18" charset="0"/>
            <a:cs typeface="Times New Roman" pitchFamily="18" charset="0"/>
          </a:endParaRPr>
        </a:p>
      </dgm:t>
    </dgm:pt>
    <dgm:pt modelId="{64C9EB29-02A2-4BC4-B2DC-FECAA49B94D1}" type="parTrans" cxnId="{32F4844B-ECC2-4469-87B6-53D5AAB0D223}">
      <dgm:prSet/>
      <dgm:spPr/>
      <dgm:t>
        <a:bodyPr/>
        <a:lstStyle/>
        <a:p>
          <a:endParaRPr lang="en-IN"/>
        </a:p>
      </dgm:t>
    </dgm:pt>
    <dgm:pt modelId="{0E5B9D43-4383-4B90-879B-15B1995A9CE6}" type="sibTrans" cxnId="{32F4844B-ECC2-4469-87B6-53D5AAB0D223}">
      <dgm:prSet/>
      <dgm:spPr/>
      <dgm:t>
        <a:bodyPr/>
        <a:lstStyle/>
        <a:p>
          <a:endParaRPr lang="en-IN"/>
        </a:p>
      </dgm:t>
    </dgm:pt>
    <dgm:pt modelId="{E9F0F28C-0DA8-4161-8123-36E44B205106}">
      <dgm:prSet phldrT="[Text]" custT="1"/>
      <dgm:spPr/>
      <dgm:t>
        <a:bodyPr/>
        <a:lstStyle/>
        <a:p>
          <a:r>
            <a:rPr lang="en-US" sz="1700" b="1" dirty="0"/>
            <a:t>WIPO Copyright Treaty</a:t>
          </a:r>
          <a:endParaRPr lang="en-IN" sz="1700" b="1" dirty="0">
            <a:latin typeface="Times New Roman" pitchFamily="18" charset="0"/>
            <a:cs typeface="Times New Roman" pitchFamily="18" charset="0"/>
          </a:endParaRPr>
        </a:p>
      </dgm:t>
    </dgm:pt>
    <dgm:pt modelId="{14B5BD35-7450-4324-83C4-61BD6A9E284E}" type="parTrans" cxnId="{33448EFF-3E32-4FA2-A85F-89F965F2F8EB}">
      <dgm:prSet/>
      <dgm:spPr/>
      <dgm:t>
        <a:bodyPr/>
        <a:lstStyle/>
        <a:p>
          <a:endParaRPr lang="en-IN"/>
        </a:p>
      </dgm:t>
    </dgm:pt>
    <dgm:pt modelId="{E10C152D-67E2-4C6F-AA97-86045B0F9488}" type="sibTrans" cxnId="{33448EFF-3E32-4FA2-A85F-89F965F2F8EB}">
      <dgm:prSet/>
      <dgm:spPr/>
      <dgm:t>
        <a:bodyPr/>
        <a:lstStyle/>
        <a:p>
          <a:endParaRPr lang="en-IN"/>
        </a:p>
      </dgm:t>
    </dgm:pt>
    <dgm:pt modelId="{AC9447DF-60A8-4E9B-B753-4D57C5F7FD83}">
      <dgm:prSet phldrT="[Text]" custT="1"/>
      <dgm:spPr/>
      <dgm:t>
        <a:bodyPr/>
        <a:lstStyle/>
        <a:p>
          <a:r>
            <a:rPr lang="en-US" sz="1700" b="1" dirty="0"/>
            <a:t>WIPO Performances and Phonograms Treaty</a:t>
          </a:r>
          <a:r>
            <a:rPr lang="en-US" sz="1700" dirty="0"/>
            <a:t> </a:t>
          </a:r>
          <a:endParaRPr lang="en-IN" sz="1700" b="1" dirty="0">
            <a:latin typeface="Times New Roman" pitchFamily="18" charset="0"/>
            <a:cs typeface="Times New Roman" pitchFamily="18" charset="0"/>
          </a:endParaRPr>
        </a:p>
      </dgm:t>
    </dgm:pt>
    <dgm:pt modelId="{3A61C19B-4149-4EDC-AF91-EA673F516A96}" type="parTrans" cxnId="{422BDA0F-C98E-4BB7-B6B1-F7B422EA53C4}">
      <dgm:prSet/>
      <dgm:spPr/>
      <dgm:t>
        <a:bodyPr/>
        <a:lstStyle/>
        <a:p>
          <a:endParaRPr lang="en-IN"/>
        </a:p>
      </dgm:t>
    </dgm:pt>
    <dgm:pt modelId="{EE8E8B13-DB2D-4B54-AD7F-DDE3C190C2E6}" type="sibTrans" cxnId="{422BDA0F-C98E-4BB7-B6B1-F7B422EA53C4}">
      <dgm:prSet/>
      <dgm:spPr/>
      <dgm:t>
        <a:bodyPr/>
        <a:lstStyle/>
        <a:p>
          <a:endParaRPr lang="en-IN"/>
        </a:p>
      </dgm:t>
    </dgm:pt>
    <dgm:pt modelId="{5723704C-874E-4DD2-A9C0-A96C36F98942}" type="pres">
      <dgm:prSet presAssocID="{C89C4FCF-FA87-44CC-B0DD-B1DD320B6EED}" presName="Name0" presStyleCnt="0">
        <dgm:presLayoutVars>
          <dgm:dir/>
          <dgm:resizeHandles val="exact"/>
        </dgm:presLayoutVars>
      </dgm:prSet>
      <dgm:spPr/>
    </dgm:pt>
    <dgm:pt modelId="{8C4C0179-6BF4-403F-A418-71B40F1B5724}" type="pres">
      <dgm:prSet presAssocID="{0AF6EC54-C077-4F99-8AED-1E3C29421ADC}" presName="Name5" presStyleLbl="vennNode1" presStyleIdx="0" presStyleCnt="3">
        <dgm:presLayoutVars>
          <dgm:bulletEnabled val="1"/>
        </dgm:presLayoutVars>
      </dgm:prSet>
      <dgm:spPr/>
    </dgm:pt>
    <dgm:pt modelId="{CDA23E3E-1F38-4653-B33F-F7D009415D76}" type="pres">
      <dgm:prSet presAssocID="{0E5B9D43-4383-4B90-879B-15B1995A9CE6}" presName="space" presStyleCnt="0"/>
      <dgm:spPr/>
    </dgm:pt>
    <dgm:pt modelId="{66D6D46D-B75D-43AA-9094-E0FED7C4B9CE}" type="pres">
      <dgm:prSet presAssocID="{E9F0F28C-0DA8-4161-8123-36E44B205106}" presName="Name5" presStyleLbl="vennNode1" presStyleIdx="1" presStyleCnt="3">
        <dgm:presLayoutVars>
          <dgm:bulletEnabled val="1"/>
        </dgm:presLayoutVars>
      </dgm:prSet>
      <dgm:spPr/>
    </dgm:pt>
    <dgm:pt modelId="{C63FDA61-3E3E-4974-85C3-D3A28B88016B}" type="pres">
      <dgm:prSet presAssocID="{E10C152D-67E2-4C6F-AA97-86045B0F9488}" presName="space" presStyleCnt="0"/>
      <dgm:spPr/>
    </dgm:pt>
    <dgm:pt modelId="{8BA2041C-62AF-480A-9BD5-14D920F9BBA5}" type="pres">
      <dgm:prSet presAssocID="{AC9447DF-60A8-4E9B-B753-4D57C5F7FD83}" presName="Name5" presStyleLbl="vennNode1" presStyleIdx="2" presStyleCnt="3">
        <dgm:presLayoutVars>
          <dgm:bulletEnabled val="1"/>
        </dgm:presLayoutVars>
      </dgm:prSet>
      <dgm:spPr/>
    </dgm:pt>
  </dgm:ptLst>
  <dgm:cxnLst>
    <dgm:cxn modelId="{422BDA0F-C98E-4BB7-B6B1-F7B422EA53C4}" srcId="{C89C4FCF-FA87-44CC-B0DD-B1DD320B6EED}" destId="{AC9447DF-60A8-4E9B-B753-4D57C5F7FD83}" srcOrd="2" destOrd="0" parTransId="{3A61C19B-4149-4EDC-AF91-EA673F516A96}" sibTransId="{EE8E8B13-DB2D-4B54-AD7F-DDE3C190C2E6}"/>
    <dgm:cxn modelId="{32F4844B-ECC2-4469-87B6-53D5AAB0D223}" srcId="{C89C4FCF-FA87-44CC-B0DD-B1DD320B6EED}" destId="{0AF6EC54-C077-4F99-8AED-1E3C29421ADC}" srcOrd="0" destOrd="0" parTransId="{64C9EB29-02A2-4BC4-B2DC-FECAA49B94D1}" sibTransId="{0E5B9D43-4383-4B90-879B-15B1995A9CE6}"/>
    <dgm:cxn modelId="{19323255-2FDA-4282-A13A-0887569E467E}" type="presOf" srcId="{0AF6EC54-C077-4F99-8AED-1E3C29421ADC}" destId="{8C4C0179-6BF4-403F-A418-71B40F1B5724}" srcOrd="0" destOrd="0" presId="urn:microsoft.com/office/officeart/2005/8/layout/venn3"/>
    <dgm:cxn modelId="{C8C0197A-C144-46BE-B0AC-79B79BCCF9B3}" type="presOf" srcId="{E9F0F28C-0DA8-4161-8123-36E44B205106}" destId="{66D6D46D-B75D-43AA-9094-E0FED7C4B9CE}" srcOrd="0" destOrd="0" presId="urn:microsoft.com/office/officeart/2005/8/layout/venn3"/>
    <dgm:cxn modelId="{97648D9C-570E-4774-B4EF-5BB7FF107ADD}" type="presOf" srcId="{C89C4FCF-FA87-44CC-B0DD-B1DD320B6EED}" destId="{5723704C-874E-4DD2-A9C0-A96C36F98942}" srcOrd="0" destOrd="0" presId="urn:microsoft.com/office/officeart/2005/8/layout/venn3"/>
    <dgm:cxn modelId="{A0840EAE-23CC-4DB7-97A4-56526B29D5AC}" type="presOf" srcId="{AC9447DF-60A8-4E9B-B753-4D57C5F7FD83}" destId="{8BA2041C-62AF-480A-9BD5-14D920F9BBA5}" srcOrd="0" destOrd="0" presId="urn:microsoft.com/office/officeart/2005/8/layout/venn3"/>
    <dgm:cxn modelId="{33448EFF-3E32-4FA2-A85F-89F965F2F8EB}" srcId="{C89C4FCF-FA87-44CC-B0DD-B1DD320B6EED}" destId="{E9F0F28C-0DA8-4161-8123-36E44B205106}" srcOrd="1" destOrd="0" parTransId="{14B5BD35-7450-4324-83C4-61BD6A9E284E}" sibTransId="{E10C152D-67E2-4C6F-AA97-86045B0F9488}"/>
    <dgm:cxn modelId="{76439F93-C45A-4A16-9D61-D4988634B177}" type="presParOf" srcId="{5723704C-874E-4DD2-A9C0-A96C36F98942}" destId="{8C4C0179-6BF4-403F-A418-71B40F1B5724}" srcOrd="0" destOrd="0" presId="urn:microsoft.com/office/officeart/2005/8/layout/venn3"/>
    <dgm:cxn modelId="{CEEAEBFD-CBD4-49A4-8178-2105BD7ED483}" type="presParOf" srcId="{5723704C-874E-4DD2-A9C0-A96C36F98942}" destId="{CDA23E3E-1F38-4653-B33F-F7D009415D76}" srcOrd="1" destOrd="0" presId="urn:microsoft.com/office/officeart/2005/8/layout/venn3"/>
    <dgm:cxn modelId="{FAB6774E-3776-4F37-9941-EC279BBCE4D5}" type="presParOf" srcId="{5723704C-874E-4DD2-A9C0-A96C36F98942}" destId="{66D6D46D-B75D-43AA-9094-E0FED7C4B9CE}" srcOrd="2" destOrd="0" presId="urn:microsoft.com/office/officeart/2005/8/layout/venn3"/>
    <dgm:cxn modelId="{60DB8F4D-40C1-4815-93E3-6A663F082F9A}" type="presParOf" srcId="{5723704C-874E-4DD2-A9C0-A96C36F98942}" destId="{C63FDA61-3E3E-4974-85C3-D3A28B88016B}" srcOrd="3" destOrd="0" presId="urn:microsoft.com/office/officeart/2005/8/layout/venn3"/>
    <dgm:cxn modelId="{F5D07B9B-0DF8-4EE0-9090-0CD018CD946A}" type="presParOf" srcId="{5723704C-874E-4DD2-A9C0-A96C36F98942}" destId="{8BA2041C-62AF-480A-9BD5-14D920F9BBA5}"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861C6-A89D-4E0B-A27C-DE569A6BF2C9}">
      <dsp:nvSpPr>
        <dsp:cNvPr id="0" name=""/>
        <dsp:cNvSpPr/>
      </dsp:nvSpPr>
      <dsp:spPr>
        <a:xfrm>
          <a:off x="0" y="337765"/>
          <a:ext cx="1085087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532E8F-53FF-4939-BFBE-D781956F738E}">
      <dsp:nvSpPr>
        <dsp:cNvPr id="0" name=""/>
        <dsp:cNvSpPr/>
      </dsp:nvSpPr>
      <dsp:spPr>
        <a:xfrm>
          <a:off x="542543" y="26380"/>
          <a:ext cx="9294906" cy="6803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Business-to-Consumer (B2C) :- </a:t>
          </a:r>
        </a:p>
        <a:p>
          <a:pPr marL="0" lvl="0" indent="0" algn="l" defTabSz="8001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This category is related to transactions between a business and the end consumer or end customer</a:t>
          </a:r>
          <a:r>
            <a:rPr lang="en-US" sz="1000" kern="1200" dirty="0">
              <a:solidFill>
                <a:schemeClr val="tx1"/>
              </a:solidFill>
              <a:latin typeface="Times New Roman" panose="02020603050405020304" pitchFamily="18" charset="0"/>
              <a:cs typeface="Times New Roman" panose="02020603050405020304" pitchFamily="18" charset="0"/>
            </a:rPr>
            <a:t>.</a:t>
          </a:r>
        </a:p>
      </dsp:txBody>
      <dsp:txXfrm>
        <a:off x="575757" y="59594"/>
        <a:ext cx="9228478" cy="613956"/>
      </dsp:txXfrm>
    </dsp:sp>
    <dsp:sp modelId="{28D9C96B-A7B2-4B88-9081-FDF86B4F4C44}">
      <dsp:nvSpPr>
        <dsp:cNvPr id="0" name=""/>
        <dsp:cNvSpPr/>
      </dsp:nvSpPr>
      <dsp:spPr>
        <a:xfrm>
          <a:off x="0" y="1415241"/>
          <a:ext cx="1085087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E66C4F-AE1A-4BEE-95BA-7F06A6600195}">
      <dsp:nvSpPr>
        <dsp:cNvPr id="0" name=""/>
        <dsp:cNvSpPr/>
      </dsp:nvSpPr>
      <dsp:spPr>
        <a:xfrm>
          <a:off x="542543" y="1102765"/>
          <a:ext cx="9306071" cy="6814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Business-to-Business (B2B) :-</a:t>
          </a:r>
        </a:p>
        <a:p>
          <a:pPr marL="0" lvl="0" indent="0" algn="l" defTabSz="8001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This category is related to transactions between two business.</a:t>
          </a:r>
        </a:p>
      </dsp:txBody>
      <dsp:txXfrm>
        <a:off x="575810" y="1136032"/>
        <a:ext cx="9239537" cy="614942"/>
      </dsp:txXfrm>
    </dsp:sp>
    <dsp:sp modelId="{0C3576BA-9DBC-4BFB-AD4F-E88506804686}">
      <dsp:nvSpPr>
        <dsp:cNvPr id="0" name=""/>
        <dsp:cNvSpPr/>
      </dsp:nvSpPr>
      <dsp:spPr>
        <a:xfrm>
          <a:off x="0" y="2443870"/>
          <a:ext cx="10850879" cy="630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289391-1751-4672-828A-41D73EEA859B}">
      <dsp:nvSpPr>
        <dsp:cNvPr id="0" name=""/>
        <dsp:cNvSpPr/>
      </dsp:nvSpPr>
      <dsp:spPr>
        <a:xfrm>
          <a:off x="542543" y="2180241"/>
          <a:ext cx="9401320" cy="63262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Consumer-to-Consumer (C2C) :-</a:t>
          </a:r>
        </a:p>
        <a:p>
          <a:pPr marL="0" lvl="0" indent="0" algn="l" defTabSz="8001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This category is related to transactions between two end consumers.</a:t>
          </a:r>
        </a:p>
      </dsp:txBody>
      <dsp:txXfrm>
        <a:off x="573425" y="2211123"/>
        <a:ext cx="9339556" cy="5708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F210F4-D594-4FCC-A1F3-241BB3B93B55}">
      <dsp:nvSpPr>
        <dsp:cNvPr id="0" name=""/>
        <dsp:cNvSpPr/>
      </dsp:nvSpPr>
      <dsp:spPr>
        <a:xfrm>
          <a:off x="0" y="648677"/>
          <a:ext cx="10850879" cy="57451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9543F4-E95F-474A-BD1C-C0B316EEEFEE}">
      <dsp:nvSpPr>
        <dsp:cNvPr id="0" name=""/>
        <dsp:cNvSpPr/>
      </dsp:nvSpPr>
      <dsp:spPr>
        <a:xfrm>
          <a:off x="499780" y="128218"/>
          <a:ext cx="9724047" cy="89089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Consumer-to-Business (C2B) :-</a:t>
          </a:r>
        </a:p>
        <a:p>
          <a:pPr marL="0" lvl="0" indent="0" algn="l" defTabSz="8001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This category is related to transactions when an individual consumer provides a service or a good to business and get paid for it.</a:t>
          </a:r>
        </a:p>
      </dsp:txBody>
      <dsp:txXfrm>
        <a:off x="543270" y="171708"/>
        <a:ext cx="9637067" cy="803916"/>
      </dsp:txXfrm>
    </dsp:sp>
    <dsp:sp modelId="{A3E06528-D7E9-419E-B383-BCE4FBE904F6}">
      <dsp:nvSpPr>
        <dsp:cNvPr id="0" name=""/>
        <dsp:cNvSpPr/>
      </dsp:nvSpPr>
      <dsp:spPr>
        <a:xfrm>
          <a:off x="0" y="1748751"/>
          <a:ext cx="10850879" cy="428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58A5BC-5E69-408E-B0A3-04796C3D7E62}">
      <dsp:nvSpPr>
        <dsp:cNvPr id="0" name=""/>
        <dsp:cNvSpPr/>
      </dsp:nvSpPr>
      <dsp:spPr>
        <a:xfrm>
          <a:off x="542014" y="1314995"/>
          <a:ext cx="9835138" cy="6846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7096" tIns="0" rIns="287096" bIns="0" numCol="1" spcCol="1270" anchor="ctr" anchorCtr="0">
          <a:noAutofit/>
        </a:bodyPr>
        <a:lstStyle/>
        <a:p>
          <a:pPr marL="0" lvl="0" indent="0" algn="l" defTabSz="80010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Government-to-Citizen (G2C) :-</a:t>
          </a:r>
        </a:p>
        <a:p>
          <a:pPr marL="0" lvl="0" indent="0" algn="l" defTabSz="800100">
            <a:lnSpc>
              <a:spcPct val="90000"/>
            </a:lnSpc>
            <a:spcBef>
              <a:spcPct val="0"/>
            </a:spcBef>
            <a:spcAft>
              <a:spcPct val="35000"/>
            </a:spcAft>
            <a:buNone/>
          </a:pPr>
          <a:r>
            <a:rPr lang="en-US" sz="1600" kern="1200" dirty="0">
              <a:solidFill>
                <a:schemeClr val="tx1"/>
              </a:solidFill>
              <a:latin typeface="Times New Roman" panose="02020603050405020304" pitchFamily="18" charset="0"/>
              <a:cs typeface="Times New Roman" panose="02020603050405020304" pitchFamily="18" charset="0"/>
            </a:rPr>
            <a:t>This category is related to transactions between the government organizations and the citizens.</a:t>
          </a:r>
        </a:p>
      </dsp:txBody>
      <dsp:txXfrm>
        <a:off x="575437" y="1348418"/>
        <a:ext cx="9768292" cy="6178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F317A-57F1-4085-A76D-BDB964DDF0BC}">
      <dsp:nvSpPr>
        <dsp:cNvPr id="0" name=""/>
        <dsp:cNvSpPr/>
      </dsp:nvSpPr>
      <dsp:spPr>
        <a:xfrm>
          <a:off x="-4010014" y="-615575"/>
          <a:ext cx="4778684" cy="4778684"/>
        </a:xfrm>
        <a:prstGeom prst="blockArc">
          <a:avLst>
            <a:gd name="adj1" fmla="val 18900000"/>
            <a:gd name="adj2" fmla="val 2700000"/>
            <a:gd name="adj3" fmla="val 45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8F3EA2-DD6C-44CE-BCB7-522E97835186}">
      <dsp:nvSpPr>
        <dsp:cNvPr id="0" name=""/>
        <dsp:cNvSpPr/>
      </dsp:nvSpPr>
      <dsp:spPr>
        <a:xfrm>
          <a:off x="494324" y="349212"/>
          <a:ext cx="7586646" cy="7205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171"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t>The concepts of originator and addressee </a:t>
          </a:r>
          <a:endParaRPr lang="en-US" sz="2100" kern="1200" dirty="0"/>
        </a:p>
      </dsp:txBody>
      <dsp:txXfrm>
        <a:off x="494324" y="349212"/>
        <a:ext cx="7586646" cy="720589"/>
      </dsp:txXfrm>
    </dsp:sp>
    <dsp:sp modelId="{F00E8338-D708-4CB3-9BD7-9122EF774441}">
      <dsp:nvSpPr>
        <dsp:cNvPr id="0" name=""/>
        <dsp:cNvSpPr/>
      </dsp:nvSpPr>
      <dsp:spPr>
        <a:xfrm>
          <a:off x="18688" y="213313"/>
          <a:ext cx="886883" cy="8868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701290-90C3-494F-9995-F70F50CCAA7D}">
      <dsp:nvSpPr>
        <dsp:cNvPr id="0" name=""/>
        <dsp:cNvSpPr/>
      </dsp:nvSpPr>
      <dsp:spPr>
        <a:xfrm>
          <a:off x="752229" y="1419013"/>
          <a:ext cx="7328740" cy="7095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171"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t>The concept of acknowledgment of receipt of record/data information as part of the legal process</a:t>
          </a:r>
          <a:endParaRPr lang="en-US" sz="2100" kern="1200" dirty="0"/>
        </a:p>
      </dsp:txBody>
      <dsp:txXfrm>
        <a:off x="752229" y="1419013"/>
        <a:ext cx="7328740" cy="709506"/>
      </dsp:txXfrm>
    </dsp:sp>
    <dsp:sp modelId="{AC892C33-FC7B-40AB-90C7-4F70CEF59E2B}">
      <dsp:nvSpPr>
        <dsp:cNvPr id="0" name=""/>
        <dsp:cNvSpPr/>
      </dsp:nvSpPr>
      <dsp:spPr>
        <a:xfrm>
          <a:off x="308788" y="1330324"/>
          <a:ext cx="886883" cy="8868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D12E67-214A-45FF-BCA0-38510783E182}">
      <dsp:nvSpPr>
        <dsp:cNvPr id="0" name=""/>
        <dsp:cNvSpPr/>
      </dsp:nvSpPr>
      <dsp:spPr>
        <a:xfrm>
          <a:off x="494324" y="2483273"/>
          <a:ext cx="7586646" cy="7095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3171" tIns="53340" rIns="53340" bIns="53340" numCol="1" spcCol="1270" anchor="ctr" anchorCtr="0">
          <a:noAutofit/>
        </a:bodyPr>
        <a:lstStyle/>
        <a:p>
          <a:pPr marL="0" lvl="0" indent="0" algn="l" defTabSz="933450">
            <a:lnSpc>
              <a:spcPct val="90000"/>
            </a:lnSpc>
            <a:spcBef>
              <a:spcPct val="0"/>
            </a:spcBef>
            <a:spcAft>
              <a:spcPct val="35000"/>
            </a:spcAft>
            <a:buNone/>
          </a:pPr>
          <a:r>
            <a:rPr lang="en-US" sz="2100" b="1" kern="1200" dirty="0"/>
            <a:t>The concept of time and place of dispatch and receipt</a:t>
          </a:r>
          <a:endParaRPr lang="en-US" sz="2100" kern="1200" dirty="0"/>
        </a:p>
      </dsp:txBody>
      <dsp:txXfrm>
        <a:off x="494324" y="2483273"/>
        <a:ext cx="7586646" cy="709506"/>
      </dsp:txXfrm>
    </dsp:sp>
    <dsp:sp modelId="{184C3D3A-4190-48D3-9F25-8B7C8C633032}">
      <dsp:nvSpPr>
        <dsp:cNvPr id="0" name=""/>
        <dsp:cNvSpPr/>
      </dsp:nvSpPr>
      <dsp:spPr>
        <a:xfrm>
          <a:off x="50882" y="2394584"/>
          <a:ext cx="886883" cy="886883"/>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30E705-0F87-41BC-98FE-F0B3D0506A9F}">
      <dsp:nvSpPr>
        <dsp:cNvPr id="0" name=""/>
        <dsp:cNvSpPr/>
      </dsp:nvSpPr>
      <dsp:spPr>
        <a:xfrm>
          <a:off x="1481" y="2142073"/>
          <a:ext cx="4313237" cy="999053"/>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To prevent the crime there are 2 main aspects of the strategy.</a:t>
          </a:r>
        </a:p>
      </dsp:txBody>
      <dsp:txXfrm>
        <a:off x="30742" y="2171334"/>
        <a:ext cx="4254715" cy="940531"/>
      </dsp:txXfrm>
    </dsp:sp>
    <dsp:sp modelId="{30321FA4-1C6D-4DF4-8666-22F92C3C1849}">
      <dsp:nvSpPr>
        <dsp:cNvPr id="0" name=""/>
        <dsp:cNvSpPr/>
      </dsp:nvSpPr>
      <dsp:spPr>
        <a:xfrm rot="19958171">
          <a:off x="4206032" y="2158398"/>
          <a:ext cx="1942668" cy="73476"/>
        </a:xfrm>
        <a:custGeom>
          <a:avLst/>
          <a:gdLst/>
          <a:ahLst/>
          <a:cxnLst/>
          <a:rect l="0" t="0" r="0" b="0"/>
          <a:pathLst>
            <a:path>
              <a:moveTo>
                <a:pt x="0" y="36738"/>
              </a:moveTo>
              <a:lnTo>
                <a:pt x="1942668" y="3673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128799" y="2146570"/>
        <a:ext cx="97133" cy="97133"/>
      </dsp:txXfrm>
    </dsp:sp>
    <dsp:sp modelId="{F790FB48-7AC5-449E-BE18-610480576560}">
      <dsp:nvSpPr>
        <dsp:cNvPr id="0" name=""/>
        <dsp:cNvSpPr/>
      </dsp:nvSpPr>
      <dsp:spPr>
        <a:xfrm>
          <a:off x="6040013" y="982135"/>
          <a:ext cx="4313237" cy="1533075"/>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Systemic methodology</a:t>
          </a:r>
        </a:p>
      </dsp:txBody>
      <dsp:txXfrm>
        <a:off x="6084915" y="1027037"/>
        <a:ext cx="4223433" cy="1443271"/>
      </dsp:txXfrm>
    </dsp:sp>
    <dsp:sp modelId="{D9F5CD85-A869-4586-A25E-A879771A0545}">
      <dsp:nvSpPr>
        <dsp:cNvPr id="0" name=""/>
        <dsp:cNvSpPr/>
      </dsp:nvSpPr>
      <dsp:spPr>
        <a:xfrm rot="1696932">
          <a:off x="4197780" y="3069003"/>
          <a:ext cx="1959171" cy="73476"/>
        </a:xfrm>
        <a:custGeom>
          <a:avLst/>
          <a:gdLst/>
          <a:ahLst/>
          <a:cxnLst/>
          <a:rect l="0" t="0" r="0" b="0"/>
          <a:pathLst>
            <a:path>
              <a:moveTo>
                <a:pt x="0" y="36738"/>
              </a:moveTo>
              <a:lnTo>
                <a:pt x="1959171" y="36738"/>
              </a:lnTo>
            </a:path>
          </a:pathLst>
        </a:cu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5128387" y="3056762"/>
        <a:ext cx="97958" cy="97958"/>
      </dsp:txXfrm>
    </dsp:sp>
    <dsp:sp modelId="{DBF91B17-66FF-4B46-B4AD-88694B0D807E}">
      <dsp:nvSpPr>
        <dsp:cNvPr id="0" name=""/>
        <dsp:cNvSpPr/>
      </dsp:nvSpPr>
      <dsp:spPr>
        <a:xfrm>
          <a:off x="6040013" y="2838704"/>
          <a:ext cx="4313237" cy="1462360"/>
        </a:xfrm>
        <a:prstGeom prst="roundRect">
          <a:avLst>
            <a:gd name="adj" fmla="val 10000"/>
          </a:avLst>
        </a:prstGeom>
        <a:solidFill>
          <a:schemeClr val="accent1">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1115" tIns="31115" rIns="31115" bIns="31115" numCol="1" spcCol="1270" anchor="ctr" anchorCtr="0">
          <a:noAutofit/>
        </a:bodyPr>
        <a:lstStyle/>
        <a:p>
          <a:pPr marL="0" lvl="0" indent="0" algn="ctr" defTabSz="2178050">
            <a:lnSpc>
              <a:spcPct val="90000"/>
            </a:lnSpc>
            <a:spcBef>
              <a:spcPct val="0"/>
            </a:spcBef>
            <a:spcAft>
              <a:spcPct val="35000"/>
            </a:spcAft>
            <a:buNone/>
          </a:pPr>
          <a:r>
            <a:rPr lang="en-US" sz="4900" kern="1200" dirty="0"/>
            <a:t>Legal deterrents</a:t>
          </a:r>
        </a:p>
      </dsp:txBody>
      <dsp:txXfrm>
        <a:off x="6082844" y="2881535"/>
        <a:ext cx="4227575" cy="13766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C0179-6BF4-403F-A418-71B40F1B5724}">
      <dsp:nvSpPr>
        <dsp:cNvPr id="0" name=""/>
        <dsp:cNvSpPr/>
      </dsp:nvSpPr>
      <dsp:spPr>
        <a:xfrm>
          <a:off x="1656602" y="121"/>
          <a:ext cx="2666775" cy="26667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762" tIns="21590" rIns="146762"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WIPO Internet Treaties</a:t>
          </a:r>
          <a:r>
            <a:rPr lang="en-US" sz="1700" kern="1200" dirty="0"/>
            <a:t> </a:t>
          </a:r>
          <a:endParaRPr lang="en-IN" sz="1700" b="1" kern="1200" dirty="0">
            <a:latin typeface="Times New Roman" pitchFamily="18" charset="0"/>
            <a:cs typeface="Times New Roman" pitchFamily="18" charset="0"/>
          </a:endParaRPr>
        </a:p>
      </dsp:txBody>
      <dsp:txXfrm>
        <a:off x="2047142" y="390661"/>
        <a:ext cx="1885695" cy="1885695"/>
      </dsp:txXfrm>
    </dsp:sp>
    <dsp:sp modelId="{66D6D46D-B75D-43AA-9094-E0FED7C4B9CE}">
      <dsp:nvSpPr>
        <dsp:cNvPr id="0" name=""/>
        <dsp:cNvSpPr/>
      </dsp:nvSpPr>
      <dsp:spPr>
        <a:xfrm>
          <a:off x="3790022" y="121"/>
          <a:ext cx="2666775" cy="26667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762" tIns="21590" rIns="146762"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WIPO Copyright Treaty</a:t>
          </a:r>
          <a:endParaRPr lang="en-IN" sz="1700" b="1" kern="1200" dirty="0">
            <a:latin typeface="Times New Roman" pitchFamily="18" charset="0"/>
            <a:cs typeface="Times New Roman" pitchFamily="18" charset="0"/>
          </a:endParaRPr>
        </a:p>
      </dsp:txBody>
      <dsp:txXfrm>
        <a:off x="4180562" y="390661"/>
        <a:ext cx="1885695" cy="1885695"/>
      </dsp:txXfrm>
    </dsp:sp>
    <dsp:sp modelId="{8BA2041C-62AF-480A-9BD5-14D920F9BBA5}">
      <dsp:nvSpPr>
        <dsp:cNvPr id="0" name=""/>
        <dsp:cNvSpPr/>
      </dsp:nvSpPr>
      <dsp:spPr>
        <a:xfrm>
          <a:off x="5923443" y="121"/>
          <a:ext cx="2666775" cy="266677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46762" tIns="21590" rIns="146762"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WIPO Performances and Phonograms Treaty</a:t>
          </a:r>
          <a:r>
            <a:rPr lang="en-US" sz="1700" kern="1200" dirty="0"/>
            <a:t> </a:t>
          </a:r>
          <a:endParaRPr lang="en-IN" sz="1700" b="1" kern="1200" dirty="0">
            <a:latin typeface="Times New Roman" pitchFamily="18" charset="0"/>
            <a:cs typeface="Times New Roman" pitchFamily="18" charset="0"/>
          </a:endParaRPr>
        </a:p>
      </dsp:txBody>
      <dsp:txXfrm>
        <a:off x="6313983" y="390661"/>
        <a:ext cx="1885695" cy="188569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118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E53BA-CC25-45B3-9645-B7D09A8026CB}" type="datetimeFigureOut">
              <a:rPr lang="en-US" smtClean="0"/>
              <a:t>11/13/2025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C8BBEF-46C5-4CAA-B822-2F60B0C79C04}" type="slidenum">
              <a:rPr lang="en-US" smtClean="0"/>
              <a:t>‹#›</a:t>
            </a:fld>
            <a:endParaRPr lang="en-US"/>
          </a:p>
        </p:txBody>
      </p:sp>
    </p:spTree>
    <p:extLst>
      <p:ext uri="{BB962C8B-B14F-4D97-AF65-F5344CB8AC3E}">
        <p14:creationId xmlns:p14="http://schemas.microsoft.com/office/powerpoint/2010/main" val="406790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4" name="Google Shape;60;g35f391192_00:notes"/>
          <p:cNvSpPr>
            <a:spLocks noGrp="1" noRot="1" noChangeAspect="1" noTextEdit="1"/>
          </p:cNvSpPr>
          <p:nvPr>
            <p:ph type="sldImg" idx="2"/>
          </p:nvPr>
        </p:nvSpPr>
        <p:spPr>
          <a:ln>
            <a:miter lim="800000"/>
            <a:headEnd/>
            <a:tailEnd/>
          </a:ln>
        </p:spPr>
      </p:sp>
      <p:sp>
        <p:nvSpPr>
          <p:cNvPr id="44035" name="Google Shape;61;g35f391192_00:notes"/>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45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A04D6F-FD52-48DB-906D-C23E716C8BDB}" type="slidenum">
              <a:rPr lang="en-US" smtClean="0"/>
              <a:t>18</a:t>
            </a:fld>
            <a:endParaRPr lang="en-US"/>
          </a:p>
        </p:txBody>
      </p:sp>
    </p:spTree>
    <p:extLst>
      <p:ext uri="{BB962C8B-B14F-4D97-AF65-F5344CB8AC3E}">
        <p14:creationId xmlns:p14="http://schemas.microsoft.com/office/powerpoint/2010/main" val="2148773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19</a:t>
            </a:fld>
            <a:endParaRPr lang="en-US"/>
          </a:p>
        </p:txBody>
      </p:sp>
    </p:spTree>
    <p:extLst>
      <p:ext uri="{BB962C8B-B14F-4D97-AF65-F5344CB8AC3E}">
        <p14:creationId xmlns:p14="http://schemas.microsoft.com/office/powerpoint/2010/main" val="2655145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8768A5-A414-4AA8-BD5D-131E4AA42C63}" type="slidenum">
              <a:rPr lang="en-US" smtClean="0"/>
              <a:t>20</a:t>
            </a:fld>
            <a:endParaRPr lang="en-US"/>
          </a:p>
        </p:txBody>
      </p:sp>
    </p:spTree>
    <p:extLst>
      <p:ext uri="{BB962C8B-B14F-4D97-AF65-F5344CB8AC3E}">
        <p14:creationId xmlns:p14="http://schemas.microsoft.com/office/powerpoint/2010/main" val="319129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0517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402;g35f391192_029:notes"/>
          <p:cNvSpPr>
            <a:spLocks noGrp="1" noRot="1" noChangeAspect="1" noTextEdit="1"/>
          </p:cNvSpPr>
          <p:nvPr>
            <p:ph type="sldImg" idx="2"/>
          </p:nvPr>
        </p:nvSpPr>
        <p:spPr>
          <a:ln>
            <a:miter lim="800000"/>
            <a:headEnd/>
            <a:tailEnd/>
          </a:ln>
        </p:spPr>
      </p:sp>
      <p:sp>
        <p:nvSpPr>
          <p:cNvPr id="49155" name="Google Shape;403;g35f391192_029:notes"/>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610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8D90D8-3754-1743-9803-8BEA8A451FB2}" type="slidenum">
              <a:rPr lang="en-US" smtClean="0"/>
              <a:t>24</a:t>
            </a:fld>
            <a:endParaRPr lang="en-US"/>
          </a:p>
        </p:txBody>
      </p:sp>
    </p:spTree>
    <p:extLst>
      <p:ext uri="{BB962C8B-B14F-4D97-AF65-F5344CB8AC3E}">
        <p14:creationId xmlns:p14="http://schemas.microsoft.com/office/powerpoint/2010/main" val="975828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2016;g35ed75ccf_0113:notes"/>
          <p:cNvSpPr>
            <a:spLocks noGrp="1" noRot="1" noChangeAspect="1" noTextEdit="1"/>
          </p:cNvSpPr>
          <p:nvPr>
            <p:ph type="sldImg" idx="2"/>
          </p:nvPr>
        </p:nvSpPr>
        <p:spPr>
          <a:ln>
            <a:miter lim="800000"/>
            <a:headEnd/>
            <a:tailEnd/>
          </a:ln>
        </p:spPr>
      </p:sp>
      <p:sp>
        <p:nvSpPr>
          <p:cNvPr id="78851" name="Google Shape;2017;g35ed75ccf_0113:notes"/>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8125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1565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28</a:t>
            </a:fld>
            <a:endParaRPr lang="en-US"/>
          </a:p>
        </p:txBody>
      </p:sp>
    </p:spTree>
    <p:extLst>
      <p:ext uri="{BB962C8B-B14F-4D97-AF65-F5344CB8AC3E}">
        <p14:creationId xmlns:p14="http://schemas.microsoft.com/office/powerpoint/2010/main" val="1566215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86CDBC-8E74-4D41-8FD1-7E7D44F4E0DA}" type="slidenum">
              <a:rPr lang="en-US" smtClean="0"/>
              <a:t>29</a:t>
            </a:fld>
            <a:endParaRPr lang="en-US"/>
          </a:p>
        </p:txBody>
      </p:sp>
    </p:spTree>
    <p:extLst>
      <p:ext uri="{BB962C8B-B14F-4D97-AF65-F5344CB8AC3E}">
        <p14:creationId xmlns:p14="http://schemas.microsoft.com/office/powerpoint/2010/main" val="2898416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Google Shape;515;g35f391192_09:notes"/>
          <p:cNvSpPr>
            <a:spLocks noGrp="1" noRot="1" noChangeAspect="1" noTextEdit="1"/>
          </p:cNvSpPr>
          <p:nvPr>
            <p:ph type="sldImg" idx="2"/>
          </p:nvPr>
        </p:nvSpPr>
        <p:spPr>
          <a:ln>
            <a:miter lim="800000"/>
            <a:headEnd/>
            <a:tailEnd/>
          </a:ln>
        </p:spPr>
      </p:sp>
      <p:sp>
        <p:nvSpPr>
          <p:cNvPr id="55299" name="Google Shape;516;g35f391192_09:notes"/>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269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8" name="Google Shape;224;g35ed75ccf_044:notes"/>
          <p:cNvSpPr>
            <a:spLocks noGrp="1" noRot="1" noChangeAspect="1" noTextEdit="1"/>
          </p:cNvSpPr>
          <p:nvPr>
            <p:ph type="sldImg" idx="2"/>
          </p:nvPr>
        </p:nvSpPr>
        <p:spPr>
          <a:ln>
            <a:miter lim="800000"/>
            <a:headEnd/>
            <a:tailEnd/>
          </a:ln>
        </p:spPr>
      </p:sp>
      <p:sp>
        <p:nvSpPr>
          <p:cNvPr id="60419" name="Google Shape;225;g35ed75ccf_044:notes"/>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0827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840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24F282-BE79-6146-BA61-9EEBC12ED389}" type="slidenum">
              <a:rPr lang="en-US" smtClean="0"/>
              <a:t>38</a:t>
            </a:fld>
            <a:endParaRPr lang="en-US"/>
          </a:p>
        </p:txBody>
      </p:sp>
    </p:spTree>
    <p:extLst>
      <p:ext uri="{BB962C8B-B14F-4D97-AF65-F5344CB8AC3E}">
        <p14:creationId xmlns:p14="http://schemas.microsoft.com/office/powerpoint/2010/main" val="7385769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45238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254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2590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Google Shape;152;g35f391192_073:notes"/>
          <p:cNvSpPr>
            <a:spLocks noGrp="1" noRot="1" noChangeAspect="1" noTextEdit="1"/>
          </p:cNvSpPr>
          <p:nvPr>
            <p:ph type="sldImg" idx="2"/>
          </p:nvPr>
        </p:nvSpPr>
        <p:spPr>
          <a:ln>
            <a:miter lim="800000"/>
            <a:headEnd/>
            <a:tailEnd/>
          </a:ln>
        </p:spPr>
      </p:sp>
      <p:sp>
        <p:nvSpPr>
          <p:cNvPr id="47107" name="Google Shape;153;g35f391192_073:notes"/>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0208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935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402;g35f391192_029:notes"/>
          <p:cNvSpPr>
            <a:spLocks noGrp="1" noRot="1" noChangeAspect="1" noTextEdit="1"/>
          </p:cNvSpPr>
          <p:nvPr>
            <p:ph type="sldImg" idx="2"/>
          </p:nvPr>
        </p:nvSpPr>
        <p:spPr>
          <a:ln>
            <a:miter lim="800000"/>
            <a:headEnd/>
            <a:tailEnd/>
          </a:ln>
        </p:spPr>
      </p:sp>
      <p:sp>
        <p:nvSpPr>
          <p:cNvPr id="49155" name="Google Shape;403;g35f391192_029:notes"/>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5871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D"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4F282-BE79-6146-BA61-9EEBC12ED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803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24F282-BE79-6146-BA61-9EEBC12ED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199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headEnd/>
            <a:tailEnd/>
          </a:ln>
        </p:spPr>
      </p:sp>
      <p:sp>
        <p:nvSpPr>
          <p:cNvPr id="48131" name="Notes Placeholder 2"/>
          <p:cNvSpPr txBox="1">
            <a:spLocks noGrp="1"/>
          </p:cNvSpPr>
          <p:nvPr>
            <p:ph type="body" idx="1"/>
          </p:nvPr>
        </p:nvSpPr>
        <p:spPr>
          <a:ln/>
        </p:spPr>
        <p:txBody>
          <a:bodyPr/>
          <a:lstStyle/>
          <a:p>
            <a:endParaRPr lang="en-IN"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338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4" name="Google Shape;1017;g35f391192_073:notes"/>
          <p:cNvSpPr>
            <a:spLocks noGrp="1" noRot="1" noChangeAspect="1" noTextEdit="1"/>
          </p:cNvSpPr>
          <p:nvPr>
            <p:ph type="sldImg" idx="2"/>
          </p:nvPr>
        </p:nvSpPr>
        <p:spPr>
          <a:ln>
            <a:miter lim="800000"/>
            <a:headEnd/>
            <a:tailEnd/>
          </a:ln>
        </p:spPr>
      </p:sp>
      <p:sp>
        <p:nvSpPr>
          <p:cNvPr id="69635" name="Google Shape;1018;g35f391192_073:notes"/>
          <p:cNvSpPr txBox="1">
            <a:spLocks noGrp="1"/>
          </p:cNvSpPr>
          <p:nvPr>
            <p:ph type="body" idx="1"/>
          </p:nvPr>
        </p:nvSpPr>
        <p:spPr>
          <a:ln/>
        </p:spPr>
        <p:txBody>
          <a:bodyPr/>
          <a:lstStyle/>
          <a:p>
            <a:pPr marL="0" indent="0" eaLnBrk="1" hangingPunct="1">
              <a:buSzPts val="1400"/>
            </a:pPr>
            <a:endParaRPr lang="en-US" altLang="en-US" sz="11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3899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 /></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FDE86B-8EAF-46FD-878B-C4AD0996F0EC}"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178416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DE86B-8EAF-46FD-878B-C4AD0996F0EC}"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3201877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DE86B-8EAF-46FD-878B-C4AD0996F0EC}"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240448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a:buClr>
                <a:srgbClr val="000000"/>
              </a:buClr>
              <a:buFont typeface="Arial" pitchFamily="34" charset="0"/>
              <a:buNone/>
              <a:defRPr/>
            </a:pPr>
            <a:endParaRPr lang="en-US" sz="2400"/>
          </a:p>
        </p:txBody>
      </p:sp>
      <p:sp>
        <p:nvSpPr>
          <p:cNvPr id="10" name="Google Shape;10;p2"/>
          <p:cNvSpPr txBox="1">
            <a:spLocks noGrp="1"/>
          </p:cNvSpPr>
          <p:nvPr>
            <p:ph type="ctrTitle"/>
          </p:nvPr>
        </p:nvSpPr>
        <p:spPr>
          <a:xfrm>
            <a:off x="1435100" y="2484800"/>
            <a:ext cx="6616800" cy="1888400"/>
          </a:xfrm>
          <a:prstGeom prst="rect">
            <a:avLst/>
          </a:prstGeom>
        </p:spPr>
        <p:txBody>
          <a:bodyPr spcFirstLastPara="1" anchor="ctr">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1952354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gradFill rotWithShape="0">
          <a:gsLst>
            <a:gs pos="0">
              <a:srgbClr val="00B5DD"/>
            </a:gs>
            <a:gs pos="50000">
              <a:srgbClr val="00B5DD"/>
            </a:gs>
            <a:gs pos="100000">
              <a:srgbClr val="007BB9"/>
            </a:gs>
          </a:gsLst>
          <a:lin ang="16200000"/>
        </a:gradFill>
        <a:effectLst/>
      </p:bgPr>
    </p:bg>
    <p:spTree>
      <p:nvGrpSpPr>
        <p:cNvPr id="1" name="Shape 16"/>
        <p:cNvGrpSpPr/>
        <p:nvPr/>
      </p:nvGrpSpPr>
      <p:grpSpPr>
        <a:xfrm>
          <a:off x="0" y="0"/>
          <a:ext cx="0" cy="0"/>
          <a:chOff x="0" y="0"/>
          <a:chExt cx="0" cy="0"/>
        </a:xfrm>
      </p:grpSpPr>
      <p:sp>
        <p:nvSpPr>
          <p:cNvPr id="3" name="Google Shape;17;p4"/>
          <p:cNvSpPr>
            <a:spLocks noChangeArrowheads="1"/>
          </p:cNvSpPr>
          <p:nvPr/>
        </p:nvSpPr>
        <p:spPr bwMode="auto">
          <a:xfrm flipH="1">
            <a:off x="11582401" y="6233584"/>
            <a:ext cx="624417" cy="624416"/>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67"/>
          </a:p>
        </p:txBody>
      </p:sp>
      <p:sp>
        <p:nvSpPr>
          <p:cNvPr id="4" name="Google Shape;18;p4"/>
          <p:cNvSpPr>
            <a:spLocks noChangeArrowheads="1"/>
          </p:cNvSpPr>
          <p:nvPr/>
        </p:nvSpPr>
        <p:spPr bwMode="auto">
          <a:xfrm rot="5400000">
            <a:off x="-404283" y="1236134"/>
            <a:ext cx="1888067" cy="10795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67"/>
          </a:p>
        </p:txBody>
      </p:sp>
      <p:sp>
        <p:nvSpPr>
          <p:cNvPr id="5" name="Google Shape;20;p4"/>
          <p:cNvSpPr txBox="1">
            <a:spLocks noChangeArrowheads="1"/>
          </p:cNvSpPr>
          <p:nvPr/>
        </p:nvSpPr>
        <p:spPr bwMode="auto">
          <a:xfrm>
            <a:off x="25401" y="1244600"/>
            <a:ext cx="706967" cy="87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11466" b="1">
                <a:solidFill>
                  <a:schemeClr val="accent2"/>
                </a:solidFill>
                <a:latin typeface="Raleway"/>
                <a:ea typeface="Raleway"/>
                <a:cs typeface="Raleway"/>
                <a:sym typeface="Raleway"/>
              </a:rPr>
              <a:t>“</a:t>
            </a:r>
          </a:p>
        </p:txBody>
      </p:sp>
      <p:sp>
        <p:nvSpPr>
          <p:cNvPr id="19" name="Google Shape;19;p4"/>
          <p:cNvSpPr txBox="1">
            <a:spLocks noGrp="1"/>
          </p:cNvSpPr>
          <p:nvPr>
            <p:ph type="body" idx="1"/>
          </p:nvPr>
        </p:nvSpPr>
        <p:spPr>
          <a:xfrm>
            <a:off x="1385400" y="1371100"/>
            <a:ext cx="6323600" cy="4773200"/>
          </a:xfrm>
          <a:prstGeom prst="rect">
            <a:avLst/>
          </a:prstGeom>
        </p:spPr>
        <p:txBody>
          <a:bodyPr spcFirstLastPara="1">
            <a:noAutofit/>
          </a:bodyPr>
          <a:lstStyle>
            <a:lvl1pPr marL="609585" lvl="0" indent="-575719" rtl="0">
              <a:spcBef>
                <a:spcPts val="80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a:spcBef>
                <a:spcPts val="800"/>
              </a:spcBef>
              <a:spcAft>
                <a:spcPts val="0"/>
              </a:spcAft>
              <a:buClr>
                <a:schemeClr val="lt1"/>
              </a:buClr>
              <a:buSzPts val="3200"/>
              <a:buChar char="▹"/>
              <a:defRPr sz="4267">
                <a:solidFill>
                  <a:schemeClr val="lt1"/>
                </a:solidFill>
              </a:defRPr>
            </a:lvl9pPr>
          </a:lstStyle>
          <a:p>
            <a:endParaRPr/>
          </a:p>
        </p:txBody>
      </p:sp>
      <p:sp>
        <p:nvSpPr>
          <p:cNvPr id="6" name="Google Shape;21;p4"/>
          <p:cNvSpPr txBox="1">
            <a:spLocks noGrp="1"/>
          </p:cNvSpPr>
          <p:nvPr>
            <p:ph type="sldNum" idx="10"/>
          </p:nvPr>
        </p:nvSpPr>
        <p:spPr/>
        <p:txBody>
          <a:bodyPr/>
          <a:lstStyle>
            <a:lvl1pPr>
              <a:defRPr>
                <a:solidFill>
                  <a:schemeClr val="accent2"/>
                </a:solidFill>
              </a:defRPr>
            </a:lvl1pPr>
          </a:lstStyle>
          <a:p>
            <a:fld id="{D8E98982-CEB5-452E-9E97-FA387631C6A7}" type="slidenum">
              <a:rPr lang="en-US" altLang="en-US"/>
              <a:pPr/>
              <a:t>‹#›</a:t>
            </a:fld>
            <a:endParaRPr lang="en-US" altLang="en-US"/>
          </a:p>
        </p:txBody>
      </p:sp>
    </p:spTree>
    <p:extLst>
      <p:ext uri="{BB962C8B-B14F-4D97-AF65-F5344CB8AC3E}">
        <p14:creationId xmlns:p14="http://schemas.microsoft.com/office/powerpoint/2010/main" val="3248319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1" name="Donut 16"/>
          <p:cNvSpPr/>
          <p:nvPr userDrawn="1"/>
        </p:nvSpPr>
        <p:spPr>
          <a:xfrm>
            <a:off x="5744634" y="1820334"/>
            <a:ext cx="4087284" cy="4087284"/>
          </a:xfrm>
          <a:prstGeom prst="donut">
            <a:avLst>
              <a:gd name="adj" fmla="val 1107"/>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dirty="0">
              <a:solidFill>
                <a:schemeClr val="tx1"/>
              </a:solidFill>
            </a:endParaRPr>
          </a:p>
        </p:txBody>
      </p:sp>
      <p:sp>
        <p:nvSpPr>
          <p:cNvPr id="12" name="Donut 17"/>
          <p:cNvSpPr/>
          <p:nvPr userDrawn="1"/>
        </p:nvSpPr>
        <p:spPr>
          <a:xfrm>
            <a:off x="3285068" y="2745318"/>
            <a:ext cx="2239433" cy="2239433"/>
          </a:xfrm>
          <a:prstGeom prst="donut">
            <a:avLst>
              <a:gd name="adj" fmla="val 424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dirty="0">
              <a:solidFill>
                <a:schemeClr val="tx1"/>
              </a:solidFill>
            </a:endParaRPr>
          </a:p>
        </p:txBody>
      </p:sp>
      <p:sp>
        <p:nvSpPr>
          <p:cNvPr id="13" name="Donut 17"/>
          <p:cNvSpPr/>
          <p:nvPr userDrawn="1"/>
        </p:nvSpPr>
        <p:spPr>
          <a:xfrm>
            <a:off x="6667501" y="2745318"/>
            <a:ext cx="2239433" cy="2239433"/>
          </a:xfrm>
          <a:prstGeom prst="donut">
            <a:avLst>
              <a:gd name="adj" fmla="val 424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dirty="0">
              <a:solidFill>
                <a:schemeClr val="tx1"/>
              </a:solidFill>
            </a:endParaRPr>
          </a:p>
        </p:txBody>
      </p:sp>
      <p:sp>
        <p:nvSpPr>
          <p:cNvPr id="14" name="Donut 16"/>
          <p:cNvSpPr/>
          <p:nvPr userDrawn="1"/>
        </p:nvSpPr>
        <p:spPr>
          <a:xfrm>
            <a:off x="2360084" y="1820334"/>
            <a:ext cx="4087283" cy="4087284"/>
          </a:xfrm>
          <a:prstGeom prst="donut">
            <a:avLst>
              <a:gd name="adj" fmla="val 1107"/>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dirty="0">
              <a:solidFill>
                <a:schemeClr val="tx1"/>
              </a:solidFill>
            </a:endParaRPr>
          </a:p>
        </p:txBody>
      </p:sp>
      <p:sp>
        <p:nvSpPr>
          <p:cNvPr id="19" name="Picture Placeholder 18"/>
          <p:cNvSpPr>
            <a:spLocks noGrp="1"/>
          </p:cNvSpPr>
          <p:nvPr>
            <p:ph type="pic" sz="quarter" idx="13"/>
          </p:nvPr>
        </p:nvSpPr>
        <p:spPr>
          <a:xfrm>
            <a:off x="4005809" y="1485083"/>
            <a:ext cx="797815" cy="797815"/>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20" name="Picture Placeholder 18"/>
          <p:cNvSpPr>
            <a:spLocks noGrp="1"/>
          </p:cNvSpPr>
          <p:nvPr>
            <p:ph type="pic" sz="quarter" idx="14"/>
          </p:nvPr>
        </p:nvSpPr>
        <p:spPr>
          <a:xfrm>
            <a:off x="7388378" y="1485083"/>
            <a:ext cx="797815" cy="797815"/>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21" name="Picture Placeholder 18"/>
          <p:cNvSpPr>
            <a:spLocks noGrp="1"/>
          </p:cNvSpPr>
          <p:nvPr>
            <p:ph type="pic" sz="quarter" idx="15"/>
          </p:nvPr>
        </p:nvSpPr>
        <p:spPr>
          <a:xfrm>
            <a:off x="9375206" y="3466089"/>
            <a:ext cx="797815" cy="797815"/>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22" name="Picture Placeholder 18"/>
          <p:cNvSpPr>
            <a:spLocks noGrp="1"/>
          </p:cNvSpPr>
          <p:nvPr>
            <p:ph type="pic" sz="quarter" idx="16"/>
          </p:nvPr>
        </p:nvSpPr>
        <p:spPr>
          <a:xfrm>
            <a:off x="7388378" y="3466089"/>
            <a:ext cx="797815" cy="797815"/>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23" name="Picture Placeholder 18"/>
          <p:cNvSpPr>
            <a:spLocks noGrp="1"/>
          </p:cNvSpPr>
          <p:nvPr>
            <p:ph type="pic" sz="quarter" idx="17"/>
          </p:nvPr>
        </p:nvSpPr>
        <p:spPr>
          <a:xfrm>
            <a:off x="4005809" y="3466089"/>
            <a:ext cx="797815" cy="797815"/>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24" name="Picture Placeholder 18"/>
          <p:cNvSpPr>
            <a:spLocks noGrp="1"/>
          </p:cNvSpPr>
          <p:nvPr>
            <p:ph type="pic" sz="quarter" idx="18"/>
          </p:nvPr>
        </p:nvSpPr>
        <p:spPr>
          <a:xfrm>
            <a:off x="2024806" y="3466089"/>
            <a:ext cx="797815" cy="797815"/>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25" name="Picture Placeholder 18"/>
          <p:cNvSpPr>
            <a:spLocks noGrp="1"/>
          </p:cNvSpPr>
          <p:nvPr>
            <p:ph type="pic" sz="quarter" idx="19"/>
          </p:nvPr>
        </p:nvSpPr>
        <p:spPr>
          <a:xfrm>
            <a:off x="4005809" y="5447090"/>
            <a:ext cx="797815" cy="797815"/>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26" name="Picture Placeholder 18"/>
          <p:cNvSpPr>
            <a:spLocks noGrp="1"/>
          </p:cNvSpPr>
          <p:nvPr>
            <p:ph type="pic" sz="quarter" idx="20"/>
          </p:nvPr>
        </p:nvSpPr>
        <p:spPr>
          <a:xfrm>
            <a:off x="7388378" y="5447090"/>
            <a:ext cx="797815" cy="797815"/>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29" name="Picture Placeholder 18"/>
          <p:cNvSpPr>
            <a:spLocks noGrp="1"/>
          </p:cNvSpPr>
          <p:nvPr>
            <p:ph type="pic" sz="quarter" idx="21"/>
          </p:nvPr>
        </p:nvSpPr>
        <p:spPr>
          <a:xfrm>
            <a:off x="5360768" y="3129761"/>
            <a:ext cx="1470467" cy="1470467"/>
          </a:xfrm>
          <a:prstGeom prst="ellipse">
            <a:avLst/>
          </a:prstGeom>
        </p:spPr>
        <p:txBody>
          <a:bodyPr anchor="ctr">
            <a:normAutofit/>
          </a:bodyPr>
          <a:lstStyle>
            <a:lvl1pPr marL="0" indent="0" algn="ctr">
              <a:buNone/>
              <a:defRPr sz="1100"/>
            </a:lvl1pPr>
          </a:lstStyle>
          <a:p>
            <a:pPr lvl="0"/>
            <a:endParaRPr lang="en-US" noProof="0">
              <a:sym typeface="Arial" pitchFamily="34" charset="0"/>
            </a:endParaRPr>
          </a:p>
        </p:txBody>
      </p:sp>
      <p:sp>
        <p:nvSpPr>
          <p:cNvPr id="15" name="Date Placeholder 1"/>
          <p:cNvSpPr>
            <a:spLocks noGrp="1"/>
          </p:cNvSpPr>
          <p:nvPr>
            <p:ph type="dt" sz="half" idx="22"/>
          </p:nvPr>
        </p:nvSpPr>
        <p:spPr>
          <a:xfrm>
            <a:off x="838200" y="6356351"/>
            <a:ext cx="2743200" cy="366183"/>
          </a:xfrm>
          <a:prstGeom prst="rect">
            <a:avLst/>
          </a:prstGeom>
        </p:spPr>
        <p:txBody>
          <a:bodyPr lIns="91438" tIns="45719" rIns="91438" bIns="45719"/>
          <a:lstStyle>
            <a:lvl1pPr>
              <a:defRPr/>
            </a:lvl1pPr>
          </a:lstStyle>
          <a:p>
            <a:pPr>
              <a:defRPr/>
            </a:pPr>
            <a:fld id="{83065126-5FF6-4E15-8484-943104BF0993}" type="datetimeFigureOut">
              <a:rPr lang="en-US"/>
              <a:pPr>
                <a:defRPr/>
              </a:pPr>
              <a:t>11/13/2025</a:t>
            </a:fld>
            <a:endParaRPr lang="en-US"/>
          </a:p>
        </p:txBody>
      </p:sp>
      <p:sp>
        <p:nvSpPr>
          <p:cNvPr id="16" name="Footer Placeholder 2"/>
          <p:cNvSpPr>
            <a:spLocks noGrp="1"/>
          </p:cNvSpPr>
          <p:nvPr>
            <p:ph type="ftr" sz="quarter" idx="23"/>
          </p:nvPr>
        </p:nvSpPr>
        <p:spPr>
          <a:xfrm>
            <a:off x="4038600" y="6356351"/>
            <a:ext cx="4114800" cy="366183"/>
          </a:xfrm>
          <a:prstGeom prst="rect">
            <a:avLst/>
          </a:prstGeom>
        </p:spPr>
        <p:txBody>
          <a:bodyPr lIns="91438" tIns="45719" rIns="91438" bIns="45719"/>
          <a:lstStyle>
            <a:lvl1pPr>
              <a:defRPr/>
            </a:lvl1pPr>
          </a:lstStyle>
          <a:p>
            <a:pPr>
              <a:defRPr/>
            </a:pPr>
            <a:endParaRPr lang="en-US"/>
          </a:p>
        </p:txBody>
      </p:sp>
      <p:sp>
        <p:nvSpPr>
          <p:cNvPr id="17" name="Slide Number Placeholder 3"/>
          <p:cNvSpPr>
            <a:spLocks noGrp="1"/>
          </p:cNvSpPr>
          <p:nvPr>
            <p:ph type="sldNum" sz="quarter" idx="24"/>
          </p:nvPr>
        </p:nvSpPr>
        <p:spPr/>
        <p:txBody>
          <a:bodyPr/>
          <a:lstStyle>
            <a:lvl1pPr>
              <a:defRPr/>
            </a:lvl1pPr>
          </a:lstStyle>
          <a:p>
            <a:pPr>
              <a:defRPr/>
            </a:pPr>
            <a:fld id="{59231F9E-90C1-4211-A11E-BB1E5BE16409}" type="slidenum">
              <a:rPr lang="en-US"/>
              <a:pPr>
                <a:defRPr/>
              </a:pPr>
              <a:t>‹#›</a:t>
            </a:fld>
            <a:endParaRPr lang="en-US"/>
          </a:p>
        </p:txBody>
      </p:sp>
    </p:spTree>
    <p:extLst>
      <p:ext uri="{BB962C8B-B14F-4D97-AF65-F5344CB8AC3E}">
        <p14:creationId xmlns:p14="http://schemas.microsoft.com/office/powerpoint/2010/main" val="2954505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0;p2"/>
          <p:cNvSpPr txBox="1">
            <a:spLocks noGrp="1"/>
          </p:cNvSpPr>
          <p:nvPr>
            <p:ph type="ctrTitle"/>
          </p:nvPr>
        </p:nvSpPr>
        <p:spPr>
          <a:xfrm>
            <a:off x="1435100" y="2484800"/>
            <a:ext cx="6616800" cy="1888400"/>
          </a:xfrm>
          <a:prstGeom prst="rect">
            <a:avLst/>
          </a:prstGeom>
        </p:spPr>
        <p:txBody>
          <a:bodyPr spcFirstLastPara="1" anchor="ctr">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695872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4" name="Google Shape;15;p3"/>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3;p3"/>
          <p:cNvSpPr txBox="1">
            <a:spLocks noGrp="1"/>
          </p:cNvSpPr>
          <p:nvPr>
            <p:ph type="ctrTitle"/>
          </p:nvPr>
        </p:nvSpPr>
        <p:spPr>
          <a:xfrm>
            <a:off x="1447800" y="2708033"/>
            <a:ext cx="6235600" cy="1546400"/>
          </a:xfrm>
          <a:prstGeom prst="rect">
            <a:avLst/>
          </a:prstGeom>
        </p:spPr>
        <p:txBody>
          <a:bodyPr spcFirstLastPara="1" anchor="b">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1447800" y="4383635"/>
            <a:ext cx="6235600" cy="511600"/>
          </a:xfrm>
          <a:prstGeom prst="rect">
            <a:avLst/>
          </a:prstGeom>
        </p:spPr>
        <p:txBody>
          <a:bodyPr spcFirstLastPara="1">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Tree>
    <p:extLst>
      <p:ext uri="{BB962C8B-B14F-4D97-AF65-F5344CB8AC3E}">
        <p14:creationId xmlns:p14="http://schemas.microsoft.com/office/powerpoint/2010/main" val="455435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Quote">
  <p:cSld name="Quote">
    <p:bg>
      <p:bgPr>
        <a:gradFill rotWithShape="0">
          <a:gsLst>
            <a:gs pos="0">
              <a:srgbClr val="00B5DD"/>
            </a:gs>
            <a:gs pos="50000">
              <a:srgbClr val="00B5DD"/>
            </a:gs>
            <a:gs pos="100000">
              <a:srgbClr val="007BB9"/>
            </a:gs>
          </a:gsLst>
          <a:lin ang="16200000"/>
        </a:gradFill>
        <a:effectLst/>
      </p:bgPr>
    </p:bg>
    <p:spTree>
      <p:nvGrpSpPr>
        <p:cNvPr id="1" name="Shape 16"/>
        <p:cNvGrpSpPr/>
        <p:nvPr/>
      </p:nvGrpSpPr>
      <p:grpSpPr>
        <a:xfrm>
          <a:off x="0" y="0"/>
          <a:ext cx="0" cy="0"/>
          <a:chOff x="0" y="0"/>
          <a:chExt cx="0" cy="0"/>
        </a:xfrm>
      </p:grpSpPr>
      <p:sp>
        <p:nvSpPr>
          <p:cNvPr id="3" name="Google Shape;17;p4"/>
          <p:cNvSpPr>
            <a:spLocks noChangeArrowheads="1"/>
          </p:cNvSpPr>
          <p:nvPr/>
        </p:nvSpPr>
        <p:spPr bwMode="auto">
          <a:xfrm flipH="1">
            <a:off x="11582401" y="6233584"/>
            <a:ext cx="624417" cy="624416"/>
          </a:xfrm>
          <a:prstGeom prst="rtTriangle">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18;p4"/>
          <p:cNvSpPr>
            <a:spLocks noChangeArrowheads="1"/>
          </p:cNvSpPr>
          <p:nvPr/>
        </p:nvSpPr>
        <p:spPr bwMode="auto">
          <a:xfrm rot="5400000">
            <a:off x="-404283" y="1236134"/>
            <a:ext cx="1888067" cy="1079500"/>
          </a:xfrm>
          <a:prstGeom prst="triangle">
            <a:avLst>
              <a:gd name="adj" fmla="val 50000"/>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20;p4"/>
          <p:cNvSpPr txBox="1">
            <a:spLocks noChangeArrowheads="1"/>
          </p:cNvSpPr>
          <p:nvPr/>
        </p:nvSpPr>
        <p:spPr bwMode="auto">
          <a:xfrm>
            <a:off x="25401" y="1244600"/>
            <a:ext cx="706967" cy="872067"/>
          </a:xfrm>
          <a:prstGeom prst="rect">
            <a:avLst/>
          </a:prstGeom>
          <a:noFill/>
          <a:ln w="9525">
            <a:noFill/>
            <a:miter lim="800000"/>
            <a:headEnd/>
            <a:tailEnd/>
          </a:ln>
        </p:spPr>
        <p:txBody>
          <a:bodyPr lIns="0" tIns="0" rIns="0" bIns="0"/>
          <a:lstStyle/>
          <a:p>
            <a:pPr marL="0" marR="0" lvl="0" indent="0" algn="ctr" defTabSz="1219170" rtl="0" eaLnBrk="1" fontAlgn="base" latinLnBrk="0" hangingPunct="1">
              <a:lnSpc>
                <a:spcPct val="100000"/>
              </a:lnSpc>
              <a:spcBef>
                <a:spcPct val="0"/>
              </a:spcBef>
              <a:spcAft>
                <a:spcPct val="0"/>
              </a:spcAft>
              <a:buClr>
                <a:srgbClr val="000000"/>
              </a:buClr>
              <a:buSzTx/>
              <a:buFont typeface="Arial" pitchFamily="34" charset="0"/>
              <a:buNone/>
              <a:tabLst/>
              <a:defRPr/>
            </a:pPr>
            <a:r>
              <a:rPr kumimoji="0" lang="en-US" sz="11466" b="1" i="0" u="none" strike="noStrike" kern="1200" cap="none" spc="0" normalizeH="0" baseline="0" noProof="0">
                <a:ln>
                  <a:noFill/>
                </a:ln>
                <a:solidFill>
                  <a:srgbClr val="007BB9"/>
                </a:solidFill>
                <a:effectLst/>
                <a:uLnTx/>
                <a:uFillTx/>
                <a:latin typeface="Raleway"/>
                <a:ea typeface="Raleway"/>
                <a:cs typeface="Raleway"/>
                <a:sym typeface="Raleway"/>
              </a:rPr>
              <a:t>“</a:t>
            </a:r>
          </a:p>
        </p:txBody>
      </p:sp>
      <p:sp>
        <p:nvSpPr>
          <p:cNvPr id="19" name="Google Shape;19;p4"/>
          <p:cNvSpPr txBox="1">
            <a:spLocks noGrp="1"/>
          </p:cNvSpPr>
          <p:nvPr>
            <p:ph type="body" idx="1"/>
          </p:nvPr>
        </p:nvSpPr>
        <p:spPr>
          <a:xfrm>
            <a:off x="1385400" y="1371100"/>
            <a:ext cx="6323600" cy="4773200"/>
          </a:xfrm>
          <a:prstGeom prst="rect">
            <a:avLst/>
          </a:prstGeom>
        </p:spPr>
        <p:txBody>
          <a:bodyPr spcFirstLastPara="1">
            <a:noAutofit/>
          </a:bodyPr>
          <a:lstStyle>
            <a:lvl1pPr marL="609585" lvl="0" indent="-575719" rtl="0">
              <a:spcBef>
                <a:spcPts val="80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a:spcBef>
                <a:spcPts val="800"/>
              </a:spcBef>
              <a:spcAft>
                <a:spcPts val="0"/>
              </a:spcAft>
              <a:buClr>
                <a:schemeClr val="lt1"/>
              </a:buClr>
              <a:buSzPts val="3200"/>
              <a:buChar char="▹"/>
              <a:defRPr sz="4267">
                <a:solidFill>
                  <a:schemeClr val="lt1"/>
                </a:solidFill>
              </a:defRPr>
            </a:lvl9pPr>
          </a:lstStyle>
          <a:p>
            <a:endParaRPr/>
          </a:p>
        </p:txBody>
      </p:sp>
      <p:sp>
        <p:nvSpPr>
          <p:cNvPr id="6" name="Google Shape;21;p4"/>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3CF75229-65B6-4BC8-A77D-9F074109D582}"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27140187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3" name="Google Shape;44;p8"/>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45;p8"/>
          <p:cNvSpPr>
            <a:spLocks noChangeArrowheads="1"/>
          </p:cNvSpPr>
          <p:nvPr/>
        </p:nvSpPr>
        <p:spPr bwMode="auto">
          <a:xfrm rot="5400000">
            <a:off x="-133349" y="965200"/>
            <a:ext cx="624416" cy="357717"/>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Google Shape;46;p8"/>
          <p:cNvSpPr txBox="1">
            <a:spLocks noGrp="1"/>
          </p:cNvSpPr>
          <p:nvPr>
            <p:ph type="title"/>
          </p:nvPr>
        </p:nvSpPr>
        <p:spPr>
          <a:xfrm>
            <a:off x="609600" y="807467"/>
            <a:ext cx="7521200" cy="14436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 name="Google Shape;47;p8"/>
          <p:cNvSpPr txBox="1">
            <a:spLocks noGrp="1"/>
          </p:cNvSpPr>
          <p:nvPr>
            <p:ph type="sldNum" idx="10"/>
          </p:nvPr>
        </p:nvSpPr>
        <p:spPr/>
        <p:txBody>
          <a:bodyPr/>
          <a:lstStyle>
            <a:lvl1pPr>
              <a:defRPr/>
            </a:lvl1pPr>
          </a:lstStyle>
          <a:p>
            <a:pPr defTabSz="1219170" fontAlgn="base">
              <a:spcBef>
                <a:spcPct val="0"/>
              </a:spcBef>
              <a:spcAft>
                <a:spcPct val="0"/>
              </a:spcAft>
            </a:pPr>
            <a:fld id="{FBC32E01-BC2E-4DF8-B914-59985AE0D4C8}"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70874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3" name="Google Shape;49;p9"/>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50;p9"/>
          <p:cNvSpPr>
            <a:spLocks noChangeArrowheads="1"/>
          </p:cNvSpPr>
          <p:nvPr/>
        </p:nvSpPr>
        <p:spPr bwMode="auto">
          <a:xfrm rot="5400000">
            <a:off x="-133349" y="5930900"/>
            <a:ext cx="624416" cy="357717"/>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51;p9"/>
          <p:cNvSpPr txBox="1">
            <a:spLocks noGrp="1"/>
          </p:cNvSpPr>
          <p:nvPr>
            <p:ph type="body" idx="1"/>
          </p:nvPr>
        </p:nvSpPr>
        <p:spPr>
          <a:xfrm>
            <a:off x="609600" y="5875079"/>
            <a:ext cx="10972800" cy="692800"/>
          </a:xfrm>
          <a:prstGeom prst="rect">
            <a:avLst/>
          </a:prstGeom>
        </p:spPr>
        <p:txBody>
          <a:bodyPr spcFirstLastPara="1">
            <a:noAutofit/>
          </a:bodyPr>
          <a:lstStyle>
            <a:lvl1pPr marL="609585" lvl="0" indent="-304792">
              <a:spcBef>
                <a:spcPts val="480"/>
              </a:spcBef>
              <a:spcAft>
                <a:spcPts val="0"/>
              </a:spcAft>
              <a:buSzPts val="1800"/>
              <a:buNone/>
              <a:defRPr sz="2400"/>
            </a:lvl1pPr>
          </a:lstStyle>
          <a:p>
            <a:endParaRPr/>
          </a:p>
        </p:txBody>
      </p:sp>
      <p:sp>
        <p:nvSpPr>
          <p:cNvPr id="5" name="Google Shape;52;p9"/>
          <p:cNvSpPr txBox="1">
            <a:spLocks noGrp="1"/>
          </p:cNvSpPr>
          <p:nvPr>
            <p:ph type="sldNum" idx="10"/>
          </p:nvPr>
        </p:nvSpPr>
        <p:spPr/>
        <p:txBody>
          <a:bodyPr/>
          <a:lstStyle>
            <a:lvl1pPr>
              <a:defRPr/>
            </a:lvl1pPr>
          </a:lstStyle>
          <a:p>
            <a:pPr defTabSz="1219170" fontAlgn="base">
              <a:spcBef>
                <a:spcPct val="0"/>
              </a:spcBef>
              <a:spcAft>
                <a:spcPct val="0"/>
              </a:spcAft>
            </a:pPr>
            <a:fld id="{6C3BED0E-8E8A-4B11-915A-D9A04086F201}"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482878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FDE86B-8EAF-46FD-878B-C4AD0996F0EC}"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37341977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2" name="Google Shape;54;p10"/>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5;p10"/>
          <p:cNvSpPr txBox="1">
            <a:spLocks noGrp="1"/>
          </p:cNvSpPr>
          <p:nvPr>
            <p:ph type="sldNum" idx="10"/>
          </p:nvPr>
        </p:nvSpPr>
        <p:spPr/>
        <p:txBody>
          <a:bodyPr/>
          <a:lstStyle>
            <a:lvl1pPr>
              <a:defRPr/>
            </a:lvl1pPr>
          </a:lstStyle>
          <a:p>
            <a:pPr defTabSz="1219170" fontAlgn="base">
              <a:spcBef>
                <a:spcPct val="0"/>
              </a:spcBef>
              <a:spcAft>
                <a:spcPct val="0"/>
              </a:spcAft>
            </a:pPr>
            <a:fld id="{1B6CD51F-7214-4379-B1C9-44FDCE7B11E2}"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08147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rotWithShape="0">
          <a:gsLst>
            <a:gs pos="0">
              <a:srgbClr val="00B5DD"/>
            </a:gs>
            <a:gs pos="50000">
              <a:srgbClr val="00B5DD"/>
            </a:gs>
            <a:gs pos="100000">
              <a:srgbClr val="007BB9"/>
            </a:gs>
          </a:gsLst>
          <a:lin ang="16200000"/>
        </a:gradFill>
        <a:effectLst/>
      </p:bgPr>
    </p:bg>
    <p:spTree>
      <p:nvGrpSpPr>
        <p:cNvPr id="1" name="Shape 56"/>
        <p:cNvGrpSpPr/>
        <p:nvPr/>
      </p:nvGrpSpPr>
      <p:grpSpPr>
        <a:xfrm>
          <a:off x="0" y="0"/>
          <a:ext cx="0" cy="0"/>
          <a:chOff x="0" y="0"/>
          <a:chExt cx="0" cy="0"/>
        </a:xfrm>
      </p:grpSpPr>
      <p:sp>
        <p:nvSpPr>
          <p:cNvPr id="2" name="Google Shape;57;p11"/>
          <p:cNvSpPr>
            <a:spLocks noChangeArrowheads="1"/>
          </p:cNvSpPr>
          <p:nvPr/>
        </p:nvSpPr>
        <p:spPr bwMode="auto">
          <a:xfrm flipH="1">
            <a:off x="11582401" y="6233584"/>
            <a:ext cx="624417" cy="624416"/>
          </a:xfrm>
          <a:prstGeom prst="rtTriangle">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8;p11"/>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76227448-4E80-4AF0-B29F-263BE1AA001A}"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759850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6332-B245-4475-BD6F-ABF177B38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985ED-173A-4BCC-A440-B17DF40A8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50188-9709-46BB-BBE0-0C363CC2F56A}"/>
              </a:ext>
            </a:extLst>
          </p:cNvPr>
          <p:cNvSpPr>
            <a:spLocks noGrp="1"/>
          </p:cNvSpPr>
          <p:nvPr>
            <p:ph type="dt" sz="half" idx="10"/>
          </p:nvPr>
        </p:nvSpPr>
        <p:spPr/>
        <p:txBody>
          <a:bodyPr/>
          <a:lstStyle/>
          <a:p>
            <a:fld id="{D07FD3AE-5F02-40DB-8A32-39D359A2C712}" type="datetime1">
              <a:rPr lang="en-US" smtClean="0"/>
              <a:t>11/13/2025</a:t>
            </a:fld>
            <a:endParaRPr lang="en-US"/>
          </a:p>
        </p:txBody>
      </p:sp>
      <p:sp>
        <p:nvSpPr>
          <p:cNvPr id="5" name="Footer Placeholder 4">
            <a:extLst>
              <a:ext uri="{FF2B5EF4-FFF2-40B4-BE49-F238E27FC236}">
                <a16:creationId xmlns:a16="http://schemas.microsoft.com/office/drawing/2014/main" id="{2AD59161-0A36-4E98-9227-895C8B7E9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27800-CD77-4E8E-AAA1-8A1803125E57}"/>
              </a:ext>
            </a:extLst>
          </p:cNvPr>
          <p:cNvSpPr>
            <a:spLocks noGrp="1"/>
          </p:cNvSpPr>
          <p:nvPr>
            <p:ph type="sldNum" sz="quarter" idx="12"/>
          </p:nvPr>
        </p:nvSpPr>
        <p:spPr/>
        <p:txBody>
          <a:bodyPr/>
          <a:lstStyle/>
          <a:p>
            <a:fld id="{AE8A9844-9932-4F2F-A80F-E4D01A728DC1}" type="slidenum">
              <a:rPr lang="en-US" smtClean="0"/>
              <a:t>‹#›</a:t>
            </a:fld>
            <a:endParaRPr lang="en-US"/>
          </a:p>
        </p:txBody>
      </p:sp>
    </p:spTree>
    <p:extLst>
      <p:ext uri="{BB962C8B-B14F-4D97-AF65-F5344CB8AC3E}">
        <p14:creationId xmlns:p14="http://schemas.microsoft.com/office/powerpoint/2010/main" val="33774141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17"/>
          <p:cNvSpPr>
            <a:spLocks noGrp="1"/>
          </p:cNvSpPr>
          <p:nvPr>
            <p:ph type="pic" sz="quarter" idx="16"/>
          </p:nvPr>
        </p:nvSpPr>
        <p:spPr>
          <a:xfrm>
            <a:off x="3789544"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19" name="Picture Placeholder 18"/>
          <p:cNvSpPr>
            <a:spLocks noGrp="1"/>
          </p:cNvSpPr>
          <p:nvPr>
            <p:ph type="pic" sz="quarter" idx="17"/>
          </p:nvPr>
        </p:nvSpPr>
        <p:spPr>
          <a:xfrm>
            <a:off x="6165143"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20" name="Picture Placeholder 19"/>
          <p:cNvSpPr>
            <a:spLocks noGrp="1"/>
          </p:cNvSpPr>
          <p:nvPr>
            <p:ph type="pic" sz="quarter" idx="18"/>
          </p:nvPr>
        </p:nvSpPr>
        <p:spPr>
          <a:xfrm>
            <a:off x="8540741"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dirty="0"/>
          </a:p>
        </p:txBody>
      </p:sp>
      <p:sp>
        <p:nvSpPr>
          <p:cNvPr id="14" name="Text Placeholder 13"/>
          <p:cNvSpPr>
            <a:spLocks noGrp="1"/>
          </p:cNvSpPr>
          <p:nvPr>
            <p:ph type="body" sz="quarter" idx="14" hasCustomPrompt="1"/>
          </p:nvPr>
        </p:nvSpPr>
        <p:spPr>
          <a:xfrm>
            <a:off x="1857375" y="1014880"/>
            <a:ext cx="8380505" cy="40011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000" b="0" i="0" u="none" strike="noStrike" kern="1200" cap="none" spc="0" normalizeH="0" baseline="0">
                <a:ln>
                  <a:noFill/>
                </a:ln>
                <a:solidFill>
                  <a:schemeClr val="tx1"/>
                </a:solidFill>
                <a:effectLst/>
                <a:uLnTx/>
                <a:uFillTx/>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Lorem </a:t>
            </a:r>
            <a:r>
              <a:rPr lang="en-US" dirty="0" err="1"/>
              <a:t>Ipsum</a:t>
            </a:r>
            <a:r>
              <a:rPr lang="en-US" dirty="0"/>
              <a:t> is simply dummy text of the printing and typesetting industry. Lorem </a:t>
            </a:r>
            <a:r>
              <a:rPr lang="en-US" dirty="0" err="1"/>
              <a:t>Ipsum</a:t>
            </a:r>
            <a:r>
              <a:rPr lang="en-US" dirty="0"/>
              <a:t> has been the industry's standard dummy text ever since the 1500s, when an unknown printer took a galley of type and scrambled it to make a type specimen book. </a:t>
            </a:r>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t>11/13/2025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5"/>
          </p:nvPr>
        </p:nvSpPr>
        <p:spPr>
          <a:xfrm>
            <a:off x="1413946"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322536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0;p2"/>
          <p:cNvSpPr txBox="1">
            <a:spLocks noGrp="1"/>
          </p:cNvSpPr>
          <p:nvPr>
            <p:ph type="ctrTitle"/>
          </p:nvPr>
        </p:nvSpPr>
        <p:spPr>
          <a:xfrm>
            <a:off x="1435100" y="2484800"/>
            <a:ext cx="6616800" cy="1888400"/>
          </a:xfrm>
          <a:prstGeom prst="rect">
            <a:avLst/>
          </a:prstGeom>
        </p:spPr>
        <p:txBody>
          <a:bodyPr spcFirstLastPara="1" anchor="ctr">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50179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4" name="Google Shape;15;p3"/>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3;p3"/>
          <p:cNvSpPr txBox="1">
            <a:spLocks noGrp="1"/>
          </p:cNvSpPr>
          <p:nvPr>
            <p:ph type="ctrTitle"/>
          </p:nvPr>
        </p:nvSpPr>
        <p:spPr>
          <a:xfrm>
            <a:off x="1447800" y="2708033"/>
            <a:ext cx="6235600" cy="1546400"/>
          </a:xfrm>
          <a:prstGeom prst="rect">
            <a:avLst/>
          </a:prstGeom>
        </p:spPr>
        <p:txBody>
          <a:bodyPr spcFirstLastPara="1" anchor="b">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1447800" y="4383635"/>
            <a:ext cx="6235600" cy="511600"/>
          </a:xfrm>
          <a:prstGeom prst="rect">
            <a:avLst/>
          </a:prstGeom>
        </p:spPr>
        <p:txBody>
          <a:bodyPr spcFirstLastPara="1">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Tree>
    <p:extLst>
      <p:ext uri="{BB962C8B-B14F-4D97-AF65-F5344CB8AC3E}">
        <p14:creationId xmlns:p14="http://schemas.microsoft.com/office/powerpoint/2010/main" val="719034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bg>
      <p:bgPr>
        <a:gradFill rotWithShape="0">
          <a:gsLst>
            <a:gs pos="0">
              <a:srgbClr val="00B5DD"/>
            </a:gs>
            <a:gs pos="50000">
              <a:srgbClr val="00B5DD"/>
            </a:gs>
            <a:gs pos="100000">
              <a:srgbClr val="007BB9"/>
            </a:gs>
          </a:gsLst>
          <a:lin ang="16200000"/>
        </a:gradFill>
        <a:effectLst/>
      </p:bgPr>
    </p:bg>
    <p:spTree>
      <p:nvGrpSpPr>
        <p:cNvPr id="1" name="Shape 16"/>
        <p:cNvGrpSpPr/>
        <p:nvPr/>
      </p:nvGrpSpPr>
      <p:grpSpPr>
        <a:xfrm>
          <a:off x="0" y="0"/>
          <a:ext cx="0" cy="0"/>
          <a:chOff x="0" y="0"/>
          <a:chExt cx="0" cy="0"/>
        </a:xfrm>
      </p:grpSpPr>
      <p:sp>
        <p:nvSpPr>
          <p:cNvPr id="3" name="Google Shape;17;p4"/>
          <p:cNvSpPr>
            <a:spLocks noChangeArrowheads="1"/>
          </p:cNvSpPr>
          <p:nvPr/>
        </p:nvSpPr>
        <p:spPr bwMode="auto">
          <a:xfrm flipH="1">
            <a:off x="11582401" y="6233584"/>
            <a:ext cx="624417" cy="624416"/>
          </a:xfrm>
          <a:prstGeom prst="rtTriangle">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18;p4"/>
          <p:cNvSpPr>
            <a:spLocks noChangeArrowheads="1"/>
          </p:cNvSpPr>
          <p:nvPr/>
        </p:nvSpPr>
        <p:spPr bwMode="auto">
          <a:xfrm rot="5400000">
            <a:off x="-404283" y="1236134"/>
            <a:ext cx="1888067" cy="1079500"/>
          </a:xfrm>
          <a:prstGeom prst="triangle">
            <a:avLst>
              <a:gd name="adj" fmla="val 50000"/>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20;p4"/>
          <p:cNvSpPr txBox="1">
            <a:spLocks noChangeArrowheads="1"/>
          </p:cNvSpPr>
          <p:nvPr/>
        </p:nvSpPr>
        <p:spPr bwMode="auto">
          <a:xfrm>
            <a:off x="25401" y="1244600"/>
            <a:ext cx="706967" cy="872067"/>
          </a:xfrm>
          <a:prstGeom prst="rect">
            <a:avLst/>
          </a:prstGeom>
          <a:noFill/>
          <a:ln w="9525">
            <a:noFill/>
            <a:miter lim="800000"/>
            <a:headEnd/>
            <a:tailEnd/>
          </a:ln>
        </p:spPr>
        <p:txBody>
          <a:bodyPr lIns="0" tIns="0" rIns="0" bIns="0"/>
          <a:lstStyle/>
          <a:p>
            <a:pPr marL="0" marR="0" lvl="0" indent="0" algn="ctr" defTabSz="1219170" rtl="0" eaLnBrk="1" fontAlgn="base" latinLnBrk="0" hangingPunct="1">
              <a:lnSpc>
                <a:spcPct val="100000"/>
              </a:lnSpc>
              <a:spcBef>
                <a:spcPct val="0"/>
              </a:spcBef>
              <a:spcAft>
                <a:spcPct val="0"/>
              </a:spcAft>
              <a:buClr>
                <a:srgbClr val="000000"/>
              </a:buClr>
              <a:buSzTx/>
              <a:buFont typeface="Arial" pitchFamily="34" charset="0"/>
              <a:buNone/>
              <a:tabLst/>
              <a:defRPr/>
            </a:pPr>
            <a:r>
              <a:rPr kumimoji="0" lang="en-US" sz="11466" b="1" i="0" u="none" strike="noStrike" kern="1200" cap="none" spc="0" normalizeH="0" baseline="0" noProof="0">
                <a:ln>
                  <a:noFill/>
                </a:ln>
                <a:solidFill>
                  <a:srgbClr val="007BB9"/>
                </a:solidFill>
                <a:effectLst/>
                <a:uLnTx/>
                <a:uFillTx/>
                <a:latin typeface="Raleway"/>
                <a:ea typeface="Raleway"/>
                <a:cs typeface="Raleway"/>
                <a:sym typeface="Raleway"/>
              </a:rPr>
              <a:t>“</a:t>
            </a:r>
          </a:p>
        </p:txBody>
      </p:sp>
      <p:sp>
        <p:nvSpPr>
          <p:cNvPr id="19" name="Google Shape;19;p4"/>
          <p:cNvSpPr txBox="1">
            <a:spLocks noGrp="1"/>
          </p:cNvSpPr>
          <p:nvPr>
            <p:ph type="body" idx="1"/>
          </p:nvPr>
        </p:nvSpPr>
        <p:spPr>
          <a:xfrm>
            <a:off x="1385400" y="1371100"/>
            <a:ext cx="6323600" cy="4773200"/>
          </a:xfrm>
          <a:prstGeom prst="rect">
            <a:avLst/>
          </a:prstGeom>
        </p:spPr>
        <p:txBody>
          <a:bodyPr spcFirstLastPara="1">
            <a:noAutofit/>
          </a:bodyPr>
          <a:lstStyle>
            <a:lvl1pPr marL="609585" lvl="0" indent="-575719" rtl="0">
              <a:spcBef>
                <a:spcPts val="80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a:spcBef>
                <a:spcPts val="800"/>
              </a:spcBef>
              <a:spcAft>
                <a:spcPts val="0"/>
              </a:spcAft>
              <a:buClr>
                <a:schemeClr val="lt1"/>
              </a:buClr>
              <a:buSzPts val="3200"/>
              <a:buChar char="▹"/>
              <a:defRPr sz="4267">
                <a:solidFill>
                  <a:schemeClr val="lt1"/>
                </a:solidFill>
              </a:defRPr>
            </a:lvl9pPr>
          </a:lstStyle>
          <a:p>
            <a:endParaRPr/>
          </a:p>
        </p:txBody>
      </p:sp>
      <p:sp>
        <p:nvSpPr>
          <p:cNvPr id="6" name="Google Shape;21;p4"/>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3CF75229-65B6-4BC8-A77D-9F074109D582}"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3717569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3" name="Google Shape;44;p8"/>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45;p8"/>
          <p:cNvSpPr>
            <a:spLocks noChangeArrowheads="1"/>
          </p:cNvSpPr>
          <p:nvPr/>
        </p:nvSpPr>
        <p:spPr bwMode="auto">
          <a:xfrm rot="5400000">
            <a:off x="-133349" y="965200"/>
            <a:ext cx="624416" cy="357717"/>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Google Shape;46;p8"/>
          <p:cNvSpPr txBox="1">
            <a:spLocks noGrp="1"/>
          </p:cNvSpPr>
          <p:nvPr>
            <p:ph type="title"/>
          </p:nvPr>
        </p:nvSpPr>
        <p:spPr>
          <a:xfrm>
            <a:off x="609600" y="807467"/>
            <a:ext cx="7521200" cy="14436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 name="Google Shape;47;p8"/>
          <p:cNvSpPr txBox="1">
            <a:spLocks noGrp="1"/>
          </p:cNvSpPr>
          <p:nvPr>
            <p:ph type="sldNum" idx="10"/>
          </p:nvPr>
        </p:nvSpPr>
        <p:spPr/>
        <p:txBody>
          <a:bodyPr/>
          <a:lstStyle>
            <a:lvl1pPr>
              <a:defRPr/>
            </a:lvl1pPr>
          </a:lstStyle>
          <a:p>
            <a:pPr defTabSz="1219170" fontAlgn="base">
              <a:spcBef>
                <a:spcPct val="0"/>
              </a:spcBef>
              <a:spcAft>
                <a:spcPct val="0"/>
              </a:spcAft>
            </a:pPr>
            <a:fld id="{FBC32E01-BC2E-4DF8-B914-59985AE0D4C8}"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993916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3" name="Google Shape;49;p9"/>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50;p9"/>
          <p:cNvSpPr>
            <a:spLocks noChangeArrowheads="1"/>
          </p:cNvSpPr>
          <p:nvPr/>
        </p:nvSpPr>
        <p:spPr bwMode="auto">
          <a:xfrm rot="5400000">
            <a:off x="-133349" y="5930900"/>
            <a:ext cx="624416" cy="357717"/>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51;p9"/>
          <p:cNvSpPr txBox="1">
            <a:spLocks noGrp="1"/>
          </p:cNvSpPr>
          <p:nvPr>
            <p:ph type="body" idx="1"/>
          </p:nvPr>
        </p:nvSpPr>
        <p:spPr>
          <a:xfrm>
            <a:off x="609600" y="5875079"/>
            <a:ext cx="10972800" cy="692800"/>
          </a:xfrm>
          <a:prstGeom prst="rect">
            <a:avLst/>
          </a:prstGeom>
        </p:spPr>
        <p:txBody>
          <a:bodyPr spcFirstLastPara="1">
            <a:noAutofit/>
          </a:bodyPr>
          <a:lstStyle>
            <a:lvl1pPr marL="609585" lvl="0" indent="-304792">
              <a:spcBef>
                <a:spcPts val="480"/>
              </a:spcBef>
              <a:spcAft>
                <a:spcPts val="0"/>
              </a:spcAft>
              <a:buSzPts val="1800"/>
              <a:buNone/>
              <a:defRPr sz="2400"/>
            </a:lvl1pPr>
          </a:lstStyle>
          <a:p>
            <a:endParaRPr/>
          </a:p>
        </p:txBody>
      </p:sp>
      <p:sp>
        <p:nvSpPr>
          <p:cNvPr id="5" name="Google Shape;52;p9"/>
          <p:cNvSpPr txBox="1">
            <a:spLocks noGrp="1"/>
          </p:cNvSpPr>
          <p:nvPr>
            <p:ph type="sldNum" idx="10"/>
          </p:nvPr>
        </p:nvSpPr>
        <p:spPr/>
        <p:txBody>
          <a:bodyPr/>
          <a:lstStyle>
            <a:lvl1pPr>
              <a:defRPr/>
            </a:lvl1pPr>
          </a:lstStyle>
          <a:p>
            <a:pPr defTabSz="1219170" fontAlgn="base">
              <a:spcBef>
                <a:spcPct val="0"/>
              </a:spcBef>
              <a:spcAft>
                <a:spcPct val="0"/>
              </a:spcAft>
            </a:pPr>
            <a:fld id="{6C3BED0E-8E8A-4B11-915A-D9A04086F201}"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6993030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2" name="Google Shape;54;p10"/>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5;p10"/>
          <p:cNvSpPr txBox="1">
            <a:spLocks noGrp="1"/>
          </p:cNvSpPr>
          <p:nvPr>
            <p:ph type="sldNum" idx="10"/>
          </p:nvPr>
        </p:nvSpPr>
        <p:spPr/>
        <p:txBody>
          <a:bodyPr/>
          <a:lstStyle>
            <a:lvl1pPr>
              <a:defRPr/>
            </a:lvl1pPr>
          </a:lstStyle>
          <a:p>
            <a:pPr defTabSz="1219170" fontAlgn="base">
              <a:spcBef>
                <a:spcPct val="0"/>
              </a:spcBef>
              <a:spcAft>
                <a:spcPct val="0"/>
              </a:spcAft>
            </a:pPr>
            <a:fld id="{1B6CD51F-7214-4379-B1C9-44FDCE7B11E2}"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3085123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FDE86B-8EAF-46FD-878B-C4AD0996F0EC}"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1497204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rotWithShape="0">
          <a:gsLst>
            <a:gs pos="0">
              <a:srgbClr val="00B5DD"/>
            </a:gs>
            <a:gs pos="50000">
              <a:srgbClr val="00B5DD"/>
            </a:gs>
            <a:gs pos="100000">
              <a:srgbClr val="007BB9"/>
            </a:gs>
          </a:gsLst>
          <a:lin ang="16200000"/>
        </a:gradFill>
        <a:effectLst/>
      </p:bgPr>
    </p:bg>
    <p:spTree>
      <p:nvGrpSpPr>
        <p:cNvPr id="1" name="Shape 56"/>
        <p:cNvGrpSpPr/>
        <p:nvPr/>
      </p:nvGrpSpPr>
      <p:grpSpPr>
        <a:xfrm>
          <a:off x="0" y="0"/>
          <a:ext cx="0" cy="0"/>
          <a:chOff x="0" y="0"/>
          <a:chExt cx="0" cy="0"/>
        </a:xfrm>
      </p:grpSpPr>
      <p:sp>
        <p:nvSpPr>
          <p:cNvPr id="2" name="Google Shape;57;p11"/>
          <p:cNvSpPr>
            <a:spLocks noChangeArrowheads="1"/>
          </p:cNvSpPr>
          <p:nvPr/>
        </p:nvSpPr>
        <p:spPr bwMode="auto">
          <a:xfrm flipH="1">
            <a:off x="11582401" y="6233584"/>
            <a:ext cx="624417" cy="624416"/>
          </a:xfrm>
          <a:prstGeom prst="rtTriangle">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8;p11"/>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76227448-4E80-4AF0-B29F-263BE1AA001A}"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4096553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0;p2"/>
          <p:cNvSpPr txBox="1">
            <a:spLocks noGrp="1"/>
          </p:cNvSpPr>
          <p:nvPr>
            <p:ph type="ctrTitle"/>
          </p:nvPr>
        </p:nvSpPr>
        <p:spPr>
          <a:xfrm>
            <a:off x="1435100" y="2484800"/>
            <a:ext cx="6616800" cy="1888400"/>
          </a:xfrm>
          <a:prstGeom prst="rect">
            <a:avLst/>
          </a:prstGeom>
        </p:spPr>
        <p:txBody>
          <a:bodyPr spcFirstLastPara="1" anchor="ctr">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28565619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4" name="Google Shape;15;p3"/>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3;p3"/>
          <p:cNvSpPr txBox="1">
            <a:spLocks noGrp="1"/>
          </p:cNvSpPr>
          <p:nvPr>
            <p:ph type="ctrTitle"/>
          </p:nvPr>
        </p:nvSpPr>
        <p:spPr>
          <a:xfrm>
            <a:off x="1447800" y="2708033"/>
            <a:ext cx="6235600" cy="1546400"/>
          </a:xfrm>
          <a:prstGeom prst="rect">
            <a:avLst/>
          </a:prstGeom>
        </p:spPr>
        <p:txBody>
          <a:bodyPr spcFirstLastPara="1" anchor="b">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1447800" y="4383635"/>
            <a:ext cx="6235600" cy="511600"/>
          </a:xfrm>
          <a:prstGeom prst="rect">
            <a:avLst/>
          </a:prstGeom>
        </p:spPr>
        <p:txBody>
          <a:bodyPr spcFirstLastPara="1">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Tree>
    <p:extLst>
      <p:ext uri="{BB962C8B-B14F-4D97-AF65-F5344CB8AC3E}">
        <p14:creationId xmlns:p14="http://schemas.microsoft.com/office/powerpoint/2010/main" val="30738630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Quote">
  <p:cSld name="Quote">
    <p:bg>
      <p:bgPr>
        <a:gradFill rotWithShape="0">
          <a:gsLst>
            <a:gs pos="0">
              <a:srgbClr val="00B5DD"/>
            </a:gs>
            <a:gs pos="50000">
              <a:srgbClr val="00B5DD"/>
            </a:gs>
            <a:gs pos="100000">
              <a:srgbClr val="007BB9"/>
            </a:gs>
          </a:gsLst>
          <a:lin ang="16200000"/>
        </a:gradFill>
        <a:effectLst/>
      </p:bgPr>
    </p:bg>
    <p:spTree>
      <p:nvGrpSpPr>
        <p:cNvPr id="1" name="Shape 16"/>
        <p:cNvGrpSpPr/>
        <p:nvPr/>
      </p:nvGrpSpPr>
      <p:grpSpPr>
        <a:xfrm>
          <a:off x="0" y="0"/>
          <a:ext cx="0" cy="0"/>
          <a:chOff x="0" y="0"/>
          <a:chExt cx="0" cy="0"/>
        </a:xfrm>
      </p:grpSpPr>
      <p:sp>
        <p:nvSpPr>
          <p:cNvPr id="3" name="Google Shape;17;p4"/>
          <p:cNvSpPr>
            <a:spLocks noChangeArrowheads="1"/>
          </p:cNvSpPr>
          <p:nvPr/>
        </p:nvSpPr>
        <p:spPr bwMode="auto">
          <a:xfrm flipH="1">
            <a:off x="11582401" y="6233584"/>
            <a:ext cx="624417" cy="624416"/>
          </a:xfrm>
          <a:prstGeom prst="rtTriangle">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18;p4"/>
          <p:cNvSpPr>
            <a:spLocks noChangeArrowheads="1"/>
          </p:cNvSpPr>
          <p:nvPr/>
        </p:nvSpPr>
        <p:spPr bwMode="auto">
          <a:xfrm rot="5400000">
            <a:off x="-404283" y="1236134"/>
            <a:ext cx="1888067" cy="1079500"/>
          </a:xfrm>
          <a:prstGeom prst="triangle">
            <a:avLst>
              <a:gd name="adj" fmla="val 50000"/>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20;p4"/>
          <p:cNvSpPr txBox="1">
            <a:spLocks noChangeArrowheads="1"/>
          </p:cNvSpPr>
          <p:nvPr/>
        </p:nvSpPr>
        <p:spPr bwMode="auto">
          <a:xfrm>
            <a:off x="25401" y="1244600"/>
            <a:ext cx="706967" cy="872067"/>
          </a:xfrm>
          <a:prstGeom prst="rect">
            <a:avLst/>
          </a:prstGeom>
          <a:noFill/>
          <a:ln w="9525">
            <a:noFill/>
            <a:miter lim="800000"/>
            <a:headEnd/>
            <a:tailEnd/>
          </a:ln>
        </p:spPr>
        <p:txBody>
          <a:bodyPr lIns="0" tIns="0" rIns="0" bIns="0"/>
          <a:lstStyle/>
          <a:p>
            <a:pPr marL="0" marR="0" lvl="0" indent="0" algn="ctr" defTabSz="1219170" rtl="0" eaLnBrk="1" fontAlgn="base" latinLnBrk="0" hangingPunct="1">
              <a:lnSpc>
                <a:spcPct val="100000"/>
              </a:lnSpc>
              <a:spcBef>
                <a:spcPct val="0"/>
              </a:spcBef>
              <a:spcAft>
                <a:spcPct val="0"/>
              </a:spcAft>
              <a:buClr>
                <a:srgbClr val="000000"/>
              </a:buClr>
              <a:buSzTx/>
              <a:buFont typeface="Arial" pitchFamily="34" charset="0"/>
              <a:buNone/>
              <a:tabLst/>
              <a:defRPr/>
            </a:pPr>
            <a:r>
              <a:rPr kumimoji="0" lang="en-US" sz="11466" b="1" i="0" u="none" strike="noStrike" kern="1200" cap="none" spc="0" normalizeH="0" baseline="0" noProof="0">
                <a:ln>
                  <a:noFill/>
                </a:ln>
                <a:solidFill>
                  <a:srgbClr val="007BB9"/>
                </a:solidFill>
                <a:effectLst/>
                <a:uLnTx/>
                <a:uFillTx/>
                <a:latin typeface="Raleway"/>
                <a:ea typeface="Raleway"/>
                <a:cs typeface="Raleway"/>
                <a:sym typeface="Raleway"/>
              </a:rPr>
              <a:t>“</a:t>
            </a:r>
          </a:p>
        </p:txBody>
      </p:sp>
      <p:sp>
        <p:nvSpPr>
          <p:cNvPr id="19" name="Google Shape;19;p4"/>
          <p:cNvSpPr txBox="1">
            <a:spLocks noGrp="1"/>
          </p:cNvSpPr>
          <p:nvPr>
            <p:ph type="body" idx="1"/>
          </p:nvPr>
        </p:nvSpPr>
        <p:spPr>
          <a:xfrm>
            <a:off x="1385400" y="1371100"/>
            <a:ext cx="6323600" cy="4773200"/>
          </a:xfrm>
          <a:prstGeom prst="rect">
            <a:avLst/>
          </a:prstGeom>
        </p:spPr>
        <p:txBody>
          <a:bodyPr spcFirstLastPara="1">
            <a:noAutofit/>
          </a:bodyPr>
          <a:lstStyle>
            <a:lvl1pPr marL="609585" lvl="0" indent="-575719" rtl="0">
              <a:spcBef>
                <a:spcPts val="80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a:spcBef>
                <a:spcPts val="800"/>
              </a:spcBef>
              <a:spcAft>
                <a:spcPts val="0"/>
              </a:spcAft>
              <a:buClr>
                <a:schemeClr val="lt1"/>
              </a:buClr>
              <a:buSzPts val="3200"/>
              <a:buChar char="▹"/>
              <a:defRPr sz="4267">
                <a:solidFill>
                  <a:schemeClr val="lt1"/>
                </a:solidFill>
              </a:defRPr>
            </a:lvl9pPr>
          </a:lstStyle>
          <a:p>
            <a:endParaRPr/>
          </a:p>
        </p:txBody>
      </p:sp>
      <p:sp>
        <p:nvSpPr>
          <p:cNvPr id="6" name="Google Shape;21;p4"/>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3CF75229-65B6-4BC8-A77D-9F074109D582}"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2990220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3" name="Google Shape;44;p8"/>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45;p8"/>
          <p:cNvSpPr>
            <a:spLocks noChangeArrowheads="1"/>
          </p:cNvSpPr>
          <p:nvPr/>
        </p:nvSpPr>
        <p:spPr bwMode="auto">
          <a:xfrm rot="5400000">
            <a:off x="-133349" y="965200"/>
            <a:ext cx="624416" cy="357717"/>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Google Shape;46;p8"/>
          <p:cNvSpPr txBox="1">
            <a:spLocks noGrp="1"/>
          </p:cNvSpPr>
          <p:nvPr>
            <p:ph type="title"/>
          </p:nvPr>
        </p:nvSpPr>
        <p:spPr>
          <a:xfrm>
            <a:off x="609600" y="807467"/>
            <a:ext cx="7521200" cy="14436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 name="Google Shape;47;p8"/>
          <p:cNvSpPr txBox="1">
            <a:spLocks noGrp="1"/>
          </p:cNvSpPr>
          <p:nvPr>
            <p:ph type="sldNum" idx="10"/>
          </p:nvPr>
        </p:nvSpPr>
        <p:spPr/>
        <p:txBody>
          <a:bodyPr/>
          <a:lstStyle>
            <a:lvl1pPr>
              <a:defRPr/>
            </a:lvl1pPr>
          </a:lstStyle>
          <a:p>
            <a:pPr defTabSz="1219170" fontAlgn="base">
              <a:spcBef>
                <a:spcPct val="0"/>
              </a:spcBef>
              <a:spcAft>
                <a:spcPct val="0"/>
              </a:spcAft>
            </a:pPr>
            <a:fld id="{FBC32E01-BC2E-4DF8-B914-59985AE0D4C8}"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373288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3" name="Google Shape;49;p9"/>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50;p9"/>
          <p:cNvSpPr>
            <a:spLocks noChangeArrowheads="1"/>
          </p:cNvSpPr>
          <p:nvPr/>
        </p:nvSpPr>
        <p:spPr bwMode="auto">
          <a:xfrm rot="5400000">
            <a:off x="-133349" y="5930900"/>
            <a:ext cx="624416" cy="357717"/>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51;p9"/>
          <p:cNvSpPr txBox="1">
            <a:spLocks noGrp="1"/>
          </p:cNvSpPr>
          <p:nvPr>
            <p:ph type="body" idx="1"/>
          </p:nvPr>
        </p:nvSpPr>
        <p:spPr>
          <a:xfrm>
            <a:off x="609600" y="5875079"/>
            <a:ext cx="10972800" cy="692800"/>
          </a:xfrm>
          <a:prstGeom prst="rect">
            <a:avLst/>
          </a:prstGeom>
        </p:spPr>
        <p:txBody>
          <a:bodyPr spcFirstLastPara="1">
            <a:noAutofit/>
          </a:bodyPr>
          <a:lstStyle>
            <a:lvl1pPr marL="609585" lvl="0" indent="-304792">
              <a:spcBef>
                <a:spcPts val="480"/>
              </a:spcBef>
              <a:spcAft>
                <a:spcPts val="0"/>
              </a:spcAft>
              <a:buSzPts val="1800"/>
              <a:buNone/>
              <a:defRPr sz="2400"/>
            </a:lvl1pPr>
          </a:lstStyle>
          <a:p>
            <a:endParaRPr/>
          </a:p>
        </p:txBody>
      </p:sp>
      <p:sp>
        <p:nvSpPr>
          <p:cNvPr id="5" name="Google Shape;52;p9"/>
          <p:cNvSpPr txBox="1">
            <a:spLocks noGrp="1"/>
          </p:cNvSpPr>
          <p:nvPr>
            <p:ph type="sldNum" idx="10"/>
          </p:nvPr>
        </p:nvSpPr>
        <p:spPr/>
        <p:txBody>
          <a:bodyPr/>
          <a:lstStyle>
            <a:lvl1pPr>
              <a:defRPr/>
            </a:lvl1pPr>
          </a:lstStyle>
          <a:p>
            <a:pPr defTabSz="1219170" fontAlgn="base">
              <a:spcBef>
                <a:spcPct val="0"/>
              </a:spcBef>
              <a:spcAft>
                <a:spcPct val="0"/>
              </a:spcAft>
            </a:pPr>
            <a:fld id="{6C3BED0E-8E8A-4B11-915A-D9A04086F201}"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9370150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2" name="Google Shape;54;p10"/>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5;p10"/>
          <p:cNvSpPr txBox="1">
            <a:spLocks noGrp="1"/>
          </p:cNvSpPr>
          <p:nvPr>
            <p:ph type="sldNum" idx="10"/>
          </p:nvPr>
        </p:nvSpPr>
        <p:spPr/>
        <p:txBody>
          <a:bodyPr/>
          <a:lstStyle>
            <a:lvl1pPr>
              <a:defRPr/>
            </a:lvl1pPr>
          </a:lstStyle>
          <a:p>
            <a:pPr defTabSz="1219170" fontAlgn="base">
              <a:spcBef>
                <a:spcPct val="0"/>
              </a:spcBef>
              <a:spcAft>
                <a:spcPct val="0"/>
              </a:spcAft>
            </a:pPr>
            <a:fld id="{1B6CD51F-7214-4379-B1C9-44FDCE7B11E2}"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3241132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rotWithShape="0">
          <a:gsLst>
            <a:gs pos="0">
              <a:srgbClr val="00B5DD"/>
            </a:gs>
            <a:gs pos="50000">
              <a:srgbClr val="00B5DD"/>
            </a:gs>
            <a:gs pos="100000">
              <a:srgbClr val="007BB9"/>
            </a:gs>
          </a:gsLst>
          <a:lin ang="16200000"/>
        </a:gradFill>
        <a:effectLst/>
      </p:bgPr>
    </p:bg>
    <p:spTree>
      <p:nvGrpSpPr>
        <p:cNvPr id="1" name="Shape 56"/>
        <p:cNvGrpSpPr/>
        <p:nvPr/>
      </p:nvGrpSpPr>
      <p:grpSpPr>
        <a:xfrm>
          <a:off x="0" y="0"/>
          <a:ext cx="0" cy="0"/>
          <a:chOff x="0" y="0"/>
          <a:chExt cx="0" cy="0"/>
        </a:xfrm>
      </p:grpSpPr>
      <p:sp>
        <p:nvSpPr>
          <p:cNvPr id="2" name="Google Shape;57;p11"/>
          <p:cNvSpPr>
            <a:spLocks noChangeArrowheads="1"/>
          </p:cNvSpPr>
          <p:nvPr/>
        </p:nvSpPr>
        <p:spPr bwMode="auto">
          <a:xfrm flipH="1">
            <a:off x="11582401" y="6233584"/>
            <a:ext cx="624417" cy="624416"/>
          </a:xfrm>
          <a:prstGeom prst="rtTriangle">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8;p11"/>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76227448-4E80-4AF0-B29F-263BE1AA001A}"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867462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0;p2"/>
          <p:cNvSpPr txBox="1">
            <a:spLocks noGrp="1"/>
          </p:cNvSpPr>
          <p:nvPr>
            <p:ph type="ctrTitle"/>
          </p:nvPr>
        </p:nvSpPr>
        <p:spPr>
          <a:xfrm>
            <a:off x="1435100" y="2484800"/>
            <a:ext cx="6616800" cy="1888400"/>
          </a:xfrm>
          <a:prstGeom prst="rect">
            <a:avLst/>
          </a:prstGeom>
        </p:spPr>
        <p:txBody>
          <a:bodyPr spcFirstLastPara="1" anchor="ctr">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24307979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4" name="Google Shape;15;p3"/>
          <p:cNvSpPr>
            <a:spLocks noChangeArrowheads="1"/>
          </p:cNvSpPr>
          <p:nvPr/>
        </p:nvSpPr>
        <p:spPr bwMode="auto">
          <a:xfrm rot="5400000">
            <a:off x="-404283" y="2889250"/>
            <a:ext cx="1888067" cy="1079500"/>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3;p3"/>
          <p:cNvSpPr txBox="1">
            <a:spLocks noGrp="1"/>
          </p:cNvSpPr>
          <p:nvPr>
            <p:ph type="ctrTitle"/>
          </p:nvPr>
        </p:nvSpPr>
        <p:spPr>
          <a:xfrm>
            <a:off x="1447800" y="2708033"/>
            <a:ext cx="6235600" cy="1546400"/>
          </a:xfrm>
          <a:prstGeom prst="rect">
            <a:avLst/>
          </a:prstGeom>
        </p:spPr>
        <p:txBody>
          <a:bodyPr spcFirstLastPara="1" anchor="b">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1447800" y="4383635"/>
            <a:ext cx="6235600" cy="511600"/>
          </a:xfrm>
          <a:prstGeom prst="rect">
            <a:avLst/>
          </a:prstGeom>
        </p:spPr>
        <p:txBody>
          <a:bodyPr spcFirstLastPara="1">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Tree>
    <p:extLst>
      <p:ext uri="{BB962C8B-B14F-4D97-AF65-F5344CB8AC3E}">
        <p14:creationId xmlns:p14="http://schemas.microsoft.com/office/powerpoint/2010/main" val="351770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5FDE86B-8EAF-46FD-878B-C4AD0996F0EC}"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13256918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bg>
      <p:bgPr>
        <a:gradFill rotWithShape="0">
          <a:gsLst>
            <a:gs pos="0">
              <a:srgbClr val="00B5DD"/>
            </a:gs>
            <a:gs pos="50000">
              <a:srgbClr val="00B5DD"/>
            </a:gs>
            <a:gs pos="100000">
              <a:srgbClr val="007BB9"/>
            </a:gs>
          </a:gsLst>
          <a:lin ang="16200000"/>
        </a:gradFill>
        <a:effectLst/>
      </p:bgPr>
    </p:bg>
    <p:spTree>
      <p:nvGrpSpPr>
        <p:cNvPr id="1" name="Shape 16"/>
        <p:cNvGrpSpPr/>
        <p:nvPr/>
      </p:nvGrpSpPr>
      <p:grpSpPr>
        <a:xfrm>
          <a:off x="0" y="0"/>
          <a:ext cx="0" cy="0"/>
          <a:chOff x="0" y="0"/>
          <a:chExt cx="0" cy="0"/>
        </a:xfrm>
      </p:grpSpPr>
      <p:sp>
        <p:nvSpPr>
          <p:cNvPr id="3" name="Google Shape;17;p4"/>
          <p:cNvSpPr>
            <a:spLocks noChangeArrowheads="1"/>
          </p:cNvSpPr>
          <p:nvPr/>
        </p:nvSpPr>
        <p:spPr bwMode="auto">
          <a:xfrm flipH="1">
            <a:off x="11582401" y="6233584"/>
            <a:ext cx="624417" cy="624416"/>
          </a:xfrm>
          <a:prstGeom prst="rtTriangle">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18;p4"/>
          <p:cNvSpPr>
            <a:spLocks noChangeArrowheads="1"/>
          </p:cNvSpPr>
          <p:nvPr/>
        </p:nvSpPr>
        <p:spPr bwMode="auto">
          <a:xfrm rot="5400000">
            <a:off x="-404283" y="1236134"/>
            <a:ext cx="1888067" cy="1079500"/>
          </a:xfrm>
          <a:prstGeom prst="triangle">
            <a:avLst>
              <a:gd name="adj" fmla="val 50000"/>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20;p4"/>
          <p:cNvSpPr txBox="1">
            <a:spLocks noChangeArrowheads="1"/>
          </p:cNvSpPr>
          <p:nvPr/>
        </p:nvSpPr>
        <p:spPr bwMode="auto">
          <a:xfrm>
            <a:off x="25401" y="1244600"/>
            <a:ext cx="706967" cy="872067"/>
          </a:xfrm>
          <a:prstGeom prst="rect">
            <a:avLst/>
          </a:prstGeom>
          <a:noFill/>
          <a:ln w="9525">
            <a:noFill/>
            <a:miter lim="800000"/>
            <a:headEnd/>
            <a:tailEnd/>
          </a:ln>
        </p:spPr>
        <p:txBody>
          <a:bodyPr lIns="0" tIns="0" rIns="0" bIns="0"/>
          <a:lstStyle/>
          <a:p>
            <a:pPr marL="0" marR="0" lvl="0" indent="0" algn="ctr" defTabSz="1219170" rtl="0" eaLnBrk="1" fontAlgn="base" latinLnBrk="0" hangingPunct="1">
              <a:lnSpc>
                <a:spcPct val="100000"/>
              </a:lnSpc>
              <a:spcBef>
                <a:spcPct val="0"/>
              </a:spcBef>
              <a:spcAft>
                <a:spcPct val="0"/>
              </a:spcAft>
              <a:buClr>
                <a:srgbClr val="000000"/>
              </a:buClr>
              <a:buSzTx/>
              <a:buFont typeface="Arial" pitchFamily="34" charset="0"/>
              <a:buNone/>
              <a:tabLst/>
              <a:defRPr/>
            </a:pPr>
            <a:r>
              <a:rPr kumimoji="0" lang="en-US" sz="11466" b="1" i="0" u="none" strike="noStrike" kern="1200" cap="none" spc="0" normalizeH="0" baseline="0" noProof="0">
                <a:ln>
                  <a:noFill/>
                </a:ln>
                <a:solidFill>
                  <a:srgbClr val="007BB9"/>
                </a:solidFill>
                <a:effectLst/>
                <a:uLnTx/>
                <a:uFillTx/>
                <a:latin typeface="Raleway"/>
                <a:ea typeface="Raleway"/>
                <a:cs typeface="Raleway"/>
                <a:sym typeface="Raleway"/>
              </a:rPr>
              <a:t>“</a:t>
            </a:r>
          </a:p>
        </p:txBody>
      </p:sp>
      <p:sp>
        <p:nvSpPr>
          <p:cNvPr id="19" name="Google Shape;19;p4"/>
          <p:cNvSpPr txBox="1">
            <a:spLocks noGrp="1"/>
          </p:cNvSpPr>
          <p:nvPr>
            <p:ph type="body" idx="1"/>
          </p:nvPr>
        </p:nvSpPr>
        <p:spPr>
          <a:xfrm>
            <a:off x="1385400" y="1371100"/>
            <a:ext cx="6323600" cy="4773200"/>
          </a:xfrm>
          <a:prstGeom prst="rect">
            <a:avLst/>
          </a:prstGeom>
        </p:spPr>
        <p:txBody>
          <a:bodyPr spcFirstLastPara="1">
            <a:noAutofit/>
          </a:bodyPr>
          <a:lstStyle>
            <a:lvl1pPr marL="609585" lvl="0" indent="-575719" rtl="0">
              <a:spcBef>
                <a:spcPts val="80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a:spcBef>
                <a:spcPts val="800"/>
              </a:spcBef>
              <a:spcAft>
                <a:spcPts val="0"/>
              </a:spcAft>
              <a:buClr>
                <a:schemeClr val="lt1"/>
              </a:buClr>
              <a:buSzPts val="3200"/>
              <a:buChar char="▹"/>
              <a:defRPr sz="4267">
                <a:solidFill>
                  <a:schemeClr val="lt1"/>
                </a:solidFill>
              </a:defRPr>
            </a:lvl9pPr>
          </a:lstStyle>
          <a:p>
            <a:endParaRPr/>
          </a:p>
        </p:txBody>
      </p:sp>
      <p:sp>
        <p:nvSpPr>
          <p:cNvPr id="6" name="Google Shape;21;p4"/>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3CF75229-65B6-4BC8-A77D-9F074109D582}"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25267028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3" name="Google Shape;44;p8"/>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45;p8"/>
          <p:cNvSpPr>
            <a:spLocks noChangeArrowheads="1"/>
          </p:cNvSpPr>
          <p:nvPr/>
        </p:nvSpPr>
        <p:spPr bwMode="auto">
          <a:xfrm rot="5400000">
            <a:off x="-133349" y="965200"/>
            <a:ext cx="624416" cy="357717"/>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Google Shape;46;p8"/>
          <p:cNvSpPr txBox="1">
            <a:spLocks noGrp="1"/>
          </p:cNvSpPr>
          <p:nvPr>
            <p:ph type="title"/>
          </p:nvPr>
        </p:nvSpPr>
        <p:spPr>
          <a:xfrm>
            <a:off x="609600" y="807467"/>
            <a:ext cx="7521200" cy="14436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 name="Google Shape;47;p8"/>
          <p:cNvSpPr txBox="1">
            <a:spLocks noGrp="1"/>
          </p:cNvSpPr>
          <p:nvPr>
            <p:ph type="sldNum" idx="10"/>
          </p:nvPr>
        </p:nvSpPr>
        <p:spPr/>
        <p:txBody>
          <a:bodyPr/>
          <a:lstStyle>
            <a:lvl1pPr>
              <a:defRPr/>
            </a:lvl1pPr>
          </a:lstStyle>
          <a:p>
            <a:pPr defTabSz="1219170" fontAlgn="base">
              <a:spcBef>
                <a:spcPct val="0"/>
              </a:spcBef>
              <a:spcAft>
                <a:spcPct val="0"/>
              </a:spcAft>
            </a:pPr>
            <a:fld id="{FBC32E01-BC2E-4DF8-B914-59985AE0D4C8}"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32741800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3" name="Google Shape;49;p9"/>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50;p9"/>
          <p:cNvSpPr>
            <a:spLocks noChangeArrowheads="1"/>
          </p:cNvSpPr>
          <p:nvPr/>
        </p:nvSpPr>
        <p:spPr bwMode="auto">
          <a:xfrm rot="5400000">
            <a:off x="-133349" y="5930900"/>
            <a:ext cx="624416" cy="357717"/>
          </a:xfrm>
          <a:prstGeom prst="triangle">
            <a:avLst>
              <a:gd name="adj" fmla="val 50000"/>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51;p9"/>
          <p:cNvSpPr txBox="1">
            <a:spLocks noGrp="1"/>
          </p:cNvSpPr>
          <p:nvPr>
            <p:ph type="body" idx="1"/>
          </p:nvPr>
        </p:nvSpPr>
        <p:spPr>
          <a:xfrm>
            <a:off x="609600" y="5875079"/>
            <a:ext cx="10972800" cy="692800"/>
          </a:xfrm>
          <a:prstGeom prst="rect">
            <a:avLst/>
          </a:prstGeom>
        </p:spPr>
        <p:txBody>
          <a:bodyPr spcFirstLastPara="1">
            <a:noAutofit/>
          </a:bodyPr>
          <a:lstStyle>
            <a:lvl1pPr marL="609585" lvl="0" indent="-304792">
              <a:spcBef>
                <a:spcPts val="480"/>
              </a:spcBef>
              <a:spcAft>
                <a:spcPts val="0"/>
              </a:spcAft>
              <a:buSzPts val="1800"/>
              <a:buNone/>
              <a:defRPr sz="2400"/>
            </a:lvl1pPr>
          </a:lstStyle>
          <a:p>
            <a:endParaRPr/>
          </a:p>
        </p:txBody>
      </p:sp>
      <p:sp>
        <p:nvSpPr>
          <p:cNvPr id="5" name="Google Shape;52;p9"/>
          <p:cNvSpPr txBox="1">
            <a:spLocks noGrp="1"/>
          </p:cNvSpPr>
          <p:nvPr>
            <p:ph type="sldNum" idx="10"/>
          </p:nvPr>
        </p:nvSpPr>
        <p:spPr/>
        <p:txBody>
          <a:bodyPr/>
          <a:lstStyle>
            <a:lvl1pPr>
              <a:defRPr/>
            </a:lvl1pPr>
          </a:lstStyle>
          <a:p>
            <a:pPr defTabSz="1219170" fontAlgn="base">
              <a:spcBef>
                <a:spcPct val="0"/>
              </a:spcBef>
              <a:spcAft>
                <a:spcPct val="0"/>
              </a:spcAft>
            </a:pPr>
            <a:fld id="{6C3BED0E-8E8A-4B11-915A-D9A04086F201}"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874696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2" name="Google Shape;54;p10"/>
          <p:cNvSpPr>
            <a:spLocks noChangeArrowheads="1"/>
          </p:cNvSpPr>
          <p:nvPr/>
        </p:nvSpPr>
        <p:spPr bwMode="auto">
          <a:xfrm flipH="1">
            <a:off x="11582401" y="6233584"/>
            <a:ext cx="624417" cy="624416"/>
          </a:xfrm>
          <a:prstGeom prst="rtTriangle">
            <a:avLst/>
          </a:prstGeom>
          <a:solidFill>
            <a:schemeClr val="accent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5;p10"/>
          <p:cNvSpPr txBox="1">
            <a:spLocks noGrp="1"/>
          </p:cNvSpPr>
          <p:nvPr>
            <p:ph type="sldNum" idx="10"/>
          </p:nvPr>
        </p:nvSpPr>
        <p:spPr/>
        <p:txBody>
          <a:bodyPr/>
          <a:lstStyle>
            <a:lvl1pPr>
              <a:defRPr/>
            </a:lvl1pPr>
          </a:lstStyle>
          <a:p>
            <a:pPr defTabSz="1219170" fontAlgn="base">
              <a:spcBef>
                <a:spcPct val="0"/>
              </a:spcBef>
              <a:spcAft>
                <a:spcPct val="0"/>
              </a:spcAft>
            </a:pPr>
            <a:fld id="{1B6CD51F-7214-4379-B1C9-44FDCE7B11E2}"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9919003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rotWithShape="0">
          <a:gsLst>
            <a:gs pos="0">
              <a:srgbClr val="00B5DD"/>
            </a:gs>
            <a:gs pos="50000">
              <a:srgbClr val="00B5DD"/>
            </a:gs>
            <a:gs pos="100000">
              <a:srgbClr val="007BB9"/>
            </a:gs>
          </a:gsLst>
          <a:lin ang="16200000"/>
        </a:gradFill>
        <a:effectLst/>
      </p:bgPr>
    </p:bg>
    <p:spTree>
      <p:nvGrpSpPr>
        <p:cNvPr id="1" name="Shape 56"/>
        <p:cNvGrpSpPr/>
        <p:nvPr/>
      </p:nvGrpSpPr>
      <p:grpSpPr>
        <a:xfrm>
          <a:off x="0" y="0"/>
          <a:ext cx="0" cy="0"/>
          <a:chOff x="0" y="0"/>
          <a:chExt cx="0" cy="0"/>
        </a:xfrm>
      </p:grpSpPr>
      <p:sp>
        <p:nvSpPr>
          <p:cNvPr id="2" name="Google Shape;57;p11"/>
          <p:cNvSpPr>
            <a:spLocks noChangeArrowheads="1"/>
          </p:cNvSpPr>
          <p:nvPr/>
        </p:nvSpPr>
        <p:spPr bwMode="auto">
          <a:xfrm flipH="1">
            <a:off x="11582401" y="6233584"/>
            <a:ext cx="624417" cy="624416"/>
          </a:xfrm>
          <a:prstGeom prst="rtTriangle">
            <a:avLst/>
          </a:prstGeom>
          <a:solidFill>
            <a:schemeClr val="bg1"/>
          </a:solidFill>
          <a:ln w="9525">
            <a:noFill/>
            <a:miter lim="800000"/>
            <a:headEnd/>
            <a:tailEnd/>
          </a:ln>
        </p:spPr>
        <p:txBody>
          <a:bodyPr lIns="121900" tIns="121900" rIns="121900" bIns="121900" anchor="ctr"/>
          <a:lstStyle/>
          <a:p>
            <a:pPr marL="0" marR="0" lvl="0" indent="0" algn="l" defTabSz="1219170" rtl="0" eaLnBrk="1" fontAlgn="base" latinLnBrk="0" hangingPunct="1">
              <a:lnSpc>
                <a:spcPct val="100000"/>
              </a:lnSpc>
              <a:spcBef>
                <a:spcPct val="0"/>
              </a:spcBef>
              <a:spcAft>
                <a:spcPct val="0"/>
              </a:spcAft>
              <a:buClr>
                <a:srgbClr val="000000"/>
              </a:buClr>
              <a:buSzTx/>
              <a:buFont typeface="Arial" pitchFamily="34" charset="0"/>
              <a:buNone/>
              <a:tabLst/>
              <a:defRPr/>
            </a:pPr>
            <a:endParaRPr kumimoji="0" 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8;p11"/>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76227448-4E80-4AF0-B29F-263BE1AA001A}"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26573868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3" name="Google Shape;11;p2"/>
          <p:cNvSpPr>
            <a:spLocks noChangeArrowheads="1"/>
          </p:cNvSpPr>
          <p:nvPr/>
        </p:nvSpPr>
        <p:spPr bwMode="auto">
          <a:xfrm rot="5400000">
            <a:off x="-404283" y="2889250"/>
            <a:ext cx="1888067" cy="1079500"/>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0" name="Google Shape;10;p2"/>
          <p:cNvSpPr txBox="1">
            <a:spLocks noGrp="1"/>
          </p:cNvSpPr>
          <p:nvPr>
            <p:ph type="ctrTitle"/>
          </p:nvPr>
        </p:nvSpPr>
        <p:spPr>
          <a:xfrm>
            <a:off x="1435100" y="2484800"/>
            <a:ext cx="6616800" cy="1888400"/>
          </a:xfrm>
          <a:prstGeom prst="rect">
            <a:avLst/>
          </a:prstGeom>
        </p:spPr>
        <p:txBody>
          <a:bodyPr spcFirstLastPara="1" anchor="ctr">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23723610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4" name="Google Shape;15;p3"/>
          <p:cNvSpPr>
            <a:spLocks noChangeArrowheads="1"/>
          </p:cNvSpPr>
          <p:nvPr/>
        </p:nvSpPr>
        <p:spPr bwMode="auto">
          <a:xfrm rot="5400000">
            <a:off x="-404283" y="2889250"/>
            <a:ext cx="1888067" cy="1079500"/>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3" name="Google Shape;13;p3"/>
          <p:cNvSpPr txBox="1">
            <a:spLocks noGrp="1"/>
          </p:cNvSpPr>
          <p:nvPr>
            <p:ph type="ctrTitle"/>
          </p:nvPr>
        </p:nvSpPr>
        <p:spPr>
          <a:xfrm>
            <a:off x="1447800" y="2708033"/>
            <a:ext cx="6235600" cy="1546400"/>
          </a:xfrm>
          <a:prstGeom prst="rect">
            <a:avLst/>
          </a:prstGeom>
        </p:spPr>
        <p:txBody>
          <a:bodyPr spcFirstLastPara="1" anchor="b">
            <a:noAutofit/>
          </a:bodyPr>
          <a:lstStyle>
            <a:lvl1pPr lvl="0" rtl="0">
              <a:spcBef>
                <a:spcPts val="0"/>
              </a:spcBef>
              <a:spcAft>
                <a:spcPts val="0"/>
              </a:spcAft>
              <a:buSzPts val="4800"/>
              <a:buNone/>
              <a:defRPr sz="6400"/>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14" name="Google Shape;14;p3"/>
          <p:cNvSpPr txBox="1">
            <a:spLocks noGrp="1"/>
          </p:cNvSpPr>
          <p:nvPr>
            <p:ph type="subTitle" idx="1"/>
          </p:nvPr>
        </p:nvSpPr>
        <p:spPr>
          <a:xfrm>
            <a:off x="1447800" y="4383635"/>
            <a:ext cx="6235600" cy="511600"/>
          </a:xfrm>
          <a:prstGeom prst="rect">
            <a:avLst/>
          </a:prstGeom>
        </p:spPr>
        <p:txBody>
          <a:bodyPr spcFirstLastPara="1">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4000">
                <a:solidFill>
                  <a:schemeClr val="dk2"/>
                </a:solidFill>
              </a:defRPr>
            </a:lvl2pPr>
            <a:lvl3pPr lvl="2" rtl="0">
              <a:spcBef>
                <a:spcPts val="0"/>
              </a:spcBef>
              <a:spcAft>
                <a:spcPts val="0"/>
              </a:spcAft>
              <a:buClr>
                <a:schemeClr val="dk2"/>
              </a:buClr>
              <a:buSzPts val="3000"/>
              <a:buNone/>
              <a:defRPr sz="4000">
                <a:solidFill>
                  <a:schemeClr val="dk2"/>
                </a:solidFill>
              </a:defRPr>
            </a:lvl3pPr>
            <a:lvl4pPr lvl="3" rtl="0">
              <a:spcBef>
                <a:spcPts val="0"/>
              </a:spcBef>
              <a:spcAft>
                <a:spcPts val="0"/>
              </a:spcAft>
              <a:buClr>
                <a:schemeClr val="dk2"/>
              </a:buClr>
              <a:buSzPts val="3000"/>
              <a:buNone/>
              <a:defRPr sz="4000">
                <a:solidFill>
                  <a:schemeClr val="dk2"/>
                </a:solidFill>
              </a:defRPr>
            </a:lvl4pPr>
            <a:lvl5pPr lvl="4" rtl="0">
              <a:spcBef>
                <a:spcPts val="0"/>
              </a:spcBef>
              <a:spcAft>
                <a:spcPts val="0"/>
              </a:spcAft>
              <a:buClr>
                <a:schemeClr val="dk2"/>
              </a:buClr>
              <a:buSzPts val="3000"/>
              <a:buNone/>
              <a:defRPr sz="4000">
                <a:solidFill>
                  <a:schemeClr val="dk2"/>
                </a:solidFill>
              </a:defRPr>
            </a:lvl5pPr>
            <a:lvl6pPr lvl="5" rtl="0">
              <a:spcBef>
                <a:spcPts val="0"/>
              </a:spcBef>
              <a:spcAft>
                <a:spcPts val="0"/>
              </a:spcAft>
              <a:buClr>
                <a:schemeClr val="dk2"/>
              </a:buClr>
              <a:buSzPts val="3000"/>
              <a:buNone/>
              <a:defRPr sz="4000">
                <a:solidFill>
                  <a:schemeClr val="dk2"/>
                </a:solidFill>
              </a:defRPr>
            </a:lvl6pPr>
            <a:lvl7pPr lvl="6" rtl="0">
              <a:spcBef>
                <a:spcPts val="0"/>
              </a:spcBef>
              <a:spcAft>
                <a:spcPts val="0"/>
              </a:spcAft>
              <a:buClr>
                <a:schemeClr val="dk2"/>
              </a:buClr>
              <a:buSzPts val="3000"/>
              <a:buNone/>
              <a:defRPr sz="4000">
                <a:solidFill>
                  <a:schemeClr val="dk2"/>
                </a:solidFill>
              </a:defRPr>
            </a:lvl7pPr>
            <a:lvl8pPr lvl="7" rtl="0">
              <a:spcBef>
                <a:spcPts val="0"/>
              </a:spcBef>
              <a:spcAft>
                <a:spcPts val="0"/>
              </a:spcAft>
              <a:buClr>
                <a:schemeClr val="dk2"/>
              </a:buClr>
              <a:buSzPts val="3000"/>
              <a:buNone/>
              <a:defRPr sz="4000">
                <a:solidFill>
                  <a:schemeClr val="dk2"/>
                </a:solidFill>
              </a:defRPr>
            </a:lvl8pPr>
            <a:lvl9pPr lvl="8" rtl="0">
              <a:spcBef>
                <a:spcPts val="0"/>
              </a:spcBef>
              <a:spcAft>
                <a:spcPts val="0"/>
              </a:spcAft>
              <a:buClr>
                <a:schemeClr val="dk2"/>
              </a:buClr>
              <a:buSzPts val="3000"/>
              <a:buNone/>
              <a:defRPr sz="4000">
                <a:solidFill>
                  <a:schemeClr val="dk2"/>
                </a:solidFill>
              </a:defRPr>
            </a:lvl9pPr>
          </a:lstStyle>
          <a:p>
            <a:endParaRPr/>
          </a:p>
        </p:txBody>
      </p:sp>
    </p:spTree>
    <p:extLst>
      <p:ext uri="{BB962C8B-B14F-4D97-AF65-F5344CB8AC3E}">
        <p14:creationId xmlns:p14="http://schemas.microsoft.com/office/powerpoint/2010/main" val="21956135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Quote">
  <p:cSld name="Quote">
    <p:bg>
      <p:bgPr>
        <a:gradFill rotWithShape="0">
          <a:gsLst>
            <a:gs pos="0">
              <a:srgbClr val="00B5DD"/>
            </a:gs>
            <a:gs pos="50000">
              <a:srgbClr val="00B5DD"/>
            </a:gs>
            <a:gs pos="100000">
              <a:srgbClr val="007BB9"/>
            </a:gs>
          </a:gsLst>
          <a:lin ang="16200000"/>
        </a:gradFill>
        <a:effectLst/>
      </p:bgPr>
    </p:bg>
    <p:spTree>
      <p:nvGrpSpPr>
        <p:cNvPr id="1" name="Shape 16"/>
        <p:cNvGrpSpPr/>
        <p:nvPr/>
      </p:nvGrpSpPr>
      <p:grpSpPr>
        <a:xfrm>
          <a:off x="0" y="0"/>
          <a:ext cx="0" cy="0"/>
          <a:chOff x="0" y="0"/>
          <a:chExt cx="0" cy="0"/>
        </a:xfrm>
      </p:grpSpPr>
      <p:sp>
        <p:nvSpPr>
          <p:cNvPr id="3" name="Google Shape;17;p4"/>
          <p:cNvSpPr>
            <a:spLocks noChangeArrowheads="1"/>
          </p:cNvSpPr>
          <p:nvPr/>
        </p:nvSpPr>
        <p:spPr bwMode="auto">
          <a:xfrm flipH="1">
            <a:off x="11582401" y="6233584"/>
            <a:ext cx="624417" cy="624416"/>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18;p4"/>
          <p:cNvSpPr>
            <a:spLocks noChangeArrowheads="1"/>
          </p:cNvSpPr>
          <p:nvPr/>
        </p:nvSpPr>
        <p:spPr bwMode="auto">
          <a:xfrm rot="5400000">
            <a:off x="-404283" y="1236134"/>
            <a:ext cx="1888067" cy="1079500"/>
          </a:xfrm>
          <a:prstGeom prst="triangle">
            <a:avLst>
              <a:gd name="adj" fmla="val 50000"/>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20;p4"/>
          <p:cNvSpPr txBox="1">
            <a:spLocks noChangeArrowheads="1"/>
          </p:cNvSpPr>
          <p:nvPr/>
        </p:nvSpPr>
        <p:spPr bwMode="auto">
          <a:xfrm>
            <a:off x="25401" y="1244600"/>
            <a:ext cx="706967" cy="872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ct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r>
              <a:rPr kumimoji="0" lang="en-US" altLang="en-US" sz="11466" b="1" i="0" u="none" strike="noStrike" kern="1200" cap="none" spc="0" normalizeH="0" baseline="0" noProof="0">
                <a:ln>
                  <a:noFill/>
                </a:ln>
                <a:solidFill>
                  <a:srgbClr val="007BB9"/>
                </a:solidFill>
                <a:effectLst/>
                <a:uLnTx/>
                <a:uFillTx/>
                <a:latin typeface="Raleway"/>
                <a:ea typeface="Raleway"/>
                <a:cs typeface="Raleway"/>
                <a:sym typeface="Raleway"/>
              </a:rPr>
              <a:t>“</a:t>
            </a:r>
          </a:p>
        </p:txBody>
      </p:sp>
      <p:sp>
        <p:nvSpPr>
          <p:cNvPr id="19" name="Google Shape;19;p4"/>
          <p:cNvSpPr txBox="1">
            <a:spLocks noGrp="1"/>
          </p:cNvSpPr>
          <p:nvPr>
            <p:ph type="body" idx="1"/>
          </p:nvPr>
        </p:nvSpPr>
        <p:spPr>
          <a:xfrm>
            <a:off x="1385400" y="1371100"/>
            <a:ext cx="6323600" cy="4773200"/>
          </a:xfrm>
          <a:prstGeom prst="rect">
            <a:avLst/>
          </a:prstGeom>
        </p:spPr>
        <p:txBody>
          <a:bodyPr spcFirstLastPara="1">
            <a:noAutofit/>
          </a:bodyPr>
          <a:lstStyle>
            <a:lvl1pPr marL="609585" lvl="0" indent="-575719" rtl="0">
              <a:spcBef>
                <a:spcPts val="800"/>
              </a:spcBef>
              <a:spcAft>
                <a:spcPts val="0"/>
              </a:spcAft>
              <a:buClr>
                <a:schemeClr val="lt1"/>
              </a:buClr>
              <a:buSzPts val="3200"/>
              <a:buChar char="▸"/>
              <a:defRPr sz="4267">
                <a:solidFill>
                  <a:schemeClr val="lt1"/>
                </a:solidFill>
              </a:defRPr>
            </a:lvl1pPr>
            <a:lvl2pPr marL="1219170" lvl="1" indent="-575719" rtl="0">
              <a:spcBef>
                <a:spcPts val="800"/>
              </a:spcBef>
              <a:spcAft>
                <a:spcPts val="0"/>
              </a:spcAft>
              <a:buClr>
                <a:schemeClr val="lt1"/>
              </a:buClr>
              <a:buSzPts val="3200"/>
              <a:buChar char="▹"/>
              <a:defRPr sz="4267">
                <a:solidFill>
                  <a:schemeClr val="lt1"/>
                </a:solidFill>
              </a:defRPr>
            </a:lvl2pPr>
            <a:lvl3pPr marL="1828754" lvl="2" indent="-575719" rtl="0">
              <a:spcBef>
                <a:spcPts val="800"/>
              </a:spcBef>
              <a:spcAft>
                <a:spcPts val="0"/>
              </a:spcAft>
              <a:buClr>
                <a:schemeClr val="lt1"/>
              </a:buClr>
              <a:buSzPts val="3200"/>
              <a:buChar char="▹"/>
              <a:defRPr sz="4267">
                <a:solidFill>
                  <a:schemeClr val="lt1"/>
                </a:solidFill>
              </a:defRPr>
            </a:lvl3pPr>
            <a:lvl4pPr marL="2438339" lvl="3" indent="-575719" rtl="0">
              <a:spcBef>
                <a:spcPts val="800"/>
              </a:spcBef>
              <a:spcAft>
                <a:spcPts val="0"/>
              </a:spcAft>
              <a:buClr>
                <a:schemeClr val="lt1"/>
              </a:buClr>
              <a:buSzPts val="3200"/>
              <a:buChar char="▹"/>
              <a:defRPr sz="4267">
                <a:solidFill>
                  <a:schemeClr val="lt1"/>
                </a:solidFill>
              </a:defRPr>
            </a:lvl4pPr>
            <a:lvl5pPr marL="3047924" lvl="4" indent="-575719" rtl="0">
              <a:spcBef>
                <a:spcPts val="800"/>
              </a:spcBef>
              <a:spcAft>
                <a:spcPts val="0"/>
              </a:spcAft>
              <a:buClr>
                <a:schemeClr val="lt1"/>
              </a:buClr>
              <a:buSzPts val="3200"/>
              <a:buChar char="▹"/>
              <a:defRPr sz="4267">
                <a:solidFill>
                  <a:schemeClr val="lt1"/>
                </a:solidFill>
              </a:defRPr>
            </a:lvl5pPr>
            <a:lvl6pPr marL="3657509" lvl="5" indent="-575719" rtl="0">
              <a:spcBef>
                <a:spcPts val="800"/>
              </a:spcBef>
              <a:spcAft>
                <a:spcPts val="0"/>
              </a:spcAft>
              <a:buClr>
                <a:schemeClr val="lt1"/>
              </a:buClr>
              <a:buSzPts val="3200"/>
              <a:buChar char="▹"/>
              <a:defRPr sz="4267">
                <a:solidFill>
                  <a:schemeClr val="lt1"/>
                </a:solidFill>
              </a:defRPr>
            </a:lvl6pPr>
            <a:lvl7pPr marL="4267093" lvl="6" indent="-575719" rtl="0">
              <a:spcBef>
                <a:spcPts val="800"/>
              </a:spcBef>
              <a:spcAft>
                <a:spcPts val="0"/>
              </a:spcAft>
              <a:buClr>
                <a:schemeClr val="lt1"/>
              </a:buClr>
              <a:buSzPts val="3200"/>
              <a:buChar char="▹"/>
              <a:defRPr sz="4267">
                <a:solidFill>
                  <a:schemeClr val="lt1"/>
                </a:solidFill>
              </a:defRPr>
            </a:lvl7pPr>
            <a:lvl8pPr marL="4876678" lvl="7" indent="-575719" rtl="0">
              <a:spcBef>
                <a:spcPts val="800"/>
              </a:spcBef>
              <a:spcAft>
                <a:spcPts val="0"/>
              </a:spcAft>
              <a:buClr>
                <a:schemeClr val="lt1"/>
              </a:buClr>
              <a:buSzPts val="3200"/>
              <a:buChar char="▹"/>
              <a:defRPr sz="4267">
                <a:solidFill>
                  <a:schemeClr val="lt1"/>
                </a:solidFill>
              </a:defRPr>
            </a:lvl8pPr>
            <a:lvl9pPr marL="5486263" lvl="8" indent="-575719">
              <a:spcBef>
                <a:spcPts val="800"/>
              </a:spcBef>
              <a:spcAft>
                <a:spcPts val="0"/>
              </a:spcAft>
              <a:buClr>
                <a:schemeClr val="lt1"/>
              </a:buClr>
              <a:buSzPts val="3200"/>
              <a:buChar char="▹"/>
              <a:defRPr sz="4267">
                <a:solidFill>
                  <a:schemeClr val="lt1"/>
                </a:solidFill>
              </a:defRPr>
            </a:lvl9pPr>
          </a:lstStyle>
          <a:p>
            <a:endParaRPr/>
          </a:p>
        </p:txBody>
      </p:sp>
      <p:sp>
        <p:nvSpPr>
          <p:cNvPr id="6" name="Google Shape;21;p4"/>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D8E98982-CEB5-452E-9E97-FA387631C6A7}"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3007793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4" name="Google Shape;23;p5"/>
          <p:cNvSpPr>
            <a:spLocks noChangeArrowheads="1"/>
          </p:cNvSpPr>
          <p:nvPr/>
        </p:nvSpPr>
        <p:spPr bwMode="auto">
          <a:xfrm flipH="1">
            <a:off x="11582401" y="6233584"/>
            <a:ext cx="624417" cy="624416"/>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 name="Google Shape;24;p5"/>
          <p:cNvSpPr>
            <a:spLocks noChangeArrowheads="1"/>
          </p:cNvSpPr>
          <p:nvPr/>
        </p:nvSpPr>
        <p:spPr bwMode="auto">
          <a:xfrm rot="5400000">
            <a:off x="-133349" y="965200"/>
            <a:ext cx="624416" cy="3577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5" name="Google Shape;25;p5"/>
          <p:cNvSpPr txBox="1">
            <a:spLocks noGrp="1"/>
          </p:cNvSpPr>
          <p:nvPr>
            <p:ph type="title"/>
          </p:nvPr>
        </p:nvSpPr>
        <p:spPr>
          <a:xfrm>
            <a:off x="609600" y="807467"/>
            <a:ext cx="7521200" cy="14436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609600" y="2661000"/>
            <a:ext cx="7521200" cy="3521200"/>
          </a:xfrm>
          <a:prstGeom prst="rect">
            <a:avLst/>
          </a:prstGeom>
        </p:spPr>
        <p:txBody>
          <a:bodyPr spcFirstLastPara="1">
            <a:noAutofit/>
          </a:bodyPr>
          <a:lstStyle>
            <a:lvl1pPr marL="609585" lvl="0" indent="-457189">
              <a:spcBef>
                <a:spcPts val="800"/>
              </a:spcBef>
              <a:spcAft>
                <a:spcPts val="0"/>
              </a:spcAft>
              <a:buSzPts val="1800"/>
              <a:buChar char="▸"/>
              <a:defRPr/>
            </a:lvl1pPr>
            <a:lvl2pPr marL="1219170" lvl="1" indent="-457189">
              <a:spcBef>
                <a:spcPts val="800"/>
              </a:spcBef>
              <a:spcAft>
                <a:spcPts val="0"/>
              </a:spcAft>
              <a:buSzPts val="1800"/>
              <a:buChar char="▹"/>
              <a:defRPr/>
            </a:lvl2pPr>
            <a:lvl3pPr marL="1828754" lvl="2" indent="-457189">
              <a:spcBef>
                <a:spcPts val="800"/>
              </a:spcBef>
              <a:spcAft>
                <a:spcPts val="0"/>
              </a:spcAft>
              <a:buSzPts val="1800"/>
              <a:buChar char="▹"/>
              <a:defRPr/>
            </a:lvl3pPr>
            <a:lvl4pPr marL="2438339" lvl="3" indent="-474121">
              <a:spcBef>
                <a:spcPts val="800"/>
              </a:spcBef>
              <a:spcAft>
                <a:spcPts val="0"/>
              </a:spcAft>
              <a:buSzPts val="2000"/>
              <a:buChar char="▹"/>
              <a:defRPr/>
            </a:lvl4pPr>
            <a:lvl5pPr marL="3047924" lvl="4" indent="-474121">
              <a:spcBef>
                <a:spcPts val="800"/>
              </a:spcBef>
              <a:spcAft>
                <a:spcPts val="0"/>
              </a:spcAft>
              <a:buSzPts val="2000"/>
              <a:buChar char="▹"/>
              <a:defRPr/>
            </a:lvl5pPr>
            <a:lvl6pPr marL="3657509" lvl="5" indent="-474121">
              <a:spcBef>
                <a:spcPts val="800"/>
              </a:spcBef>
              <a:spcAft>
                <a:spcPts val="0"/>
              </a:spcAft>
              <a:buSzPts val="2000"/>
              <a:buChar char="▹"/>
              <a:defRPr/>
            </a:lvl6pPr>
            <a:lvl7pPr marL="4267093" lvl="6" indent="-474121">
              <a:spcBef>
                <a:spcPts val="800"/>
              </a:spcBef>
              <a:spcAft>
                <a:spcPts val="0"/>
              </a:spcAft>
              <a:buSzPts val="2000"/>
              <a:buChar char="▹"/>
              <a:defRPr/>
            </a:lvl7pPr>
            <a:lvl8pPr marL="4876678" lvl="7" indent="-474121">
              <a:spcBef>
                <a:spcPts val="800"/>
              </a:spcBef>
              <a:spcAft>
                <a:spcPts val="0"/>
              </a:spcAft>
              <a:buSzPts val="2000"/>
              <a:buChar char="▹"/>
              <a:defRPr/>
            </a:lvl8pPr>
            <a:lvl9pPr marL="5486263" lvl="8" indent="-474121">
              <a:spcBef>
                <a:spcPts val="800"/>
              </a:spcBef>
              <a:spcAft>
                <a:spcPts val="0"/>
              </a:spcAft>
              <a:buSzPts val="2000"/>
              <a:buChar char="▹"/>
              <a:defRPr/>
            </a:lvl9pPr>
          </a:lstStyle>
          <a:p>
            <a:endParaRPr/>
          </a:p>
        </p:txBody>
      </p:sp>
      <p:sp>
        <p:nvSpPr>
          <p:cNvPr id="6" name="Google Shape;27;p5"/>
          <p:cNvSpPr txBox="1">
            <a:spLocks noGrp="1"/>
          </p:cNvSpPr>
          <p:nvPr>
            <p:ph type="sldNum" idx="10"/>
          </p:nvPr>
        </p:nvSpPr>
        <p:spPr/>
        <p:txBody>
          <a:bodyPr/>
          <a:lstStyle>
            <a:lvl1pPr>
              <a:defRPr/>
            </a:lvl1pPr>
          </a:lstStyle>
          <a:p>
            <a:pPr defTabSz="1219170" fontAlgn="base">
              <a:spcBef>
                <a:spcPct val="0"/>
              </a:spcBef>
              <a:spcAft>
                <a:spcPct val="0"/>
              </a:spcAft>
            </a:pPr>
            <a:fld id="{3207EFCA-0350-4247-847E-B0F3C69329CF}"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4090221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5" name="Google Shape;29;p6"/>
          <p:cNvSpPr>
            <a:spLocks noChangeArrowheads="1"/>
          </p:cNvSpPr>
          <p:nvPr/>
        </p:nvSpPr>
        <p:spPr bwMode="auto">
          <a:xfrm flipH="1">
            <a:off x="11582401" y="6233584"/>
            <a:ext cx="624417" cy="624416"/>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Google Shape;30;p6"/>
          <p:cNvSpPr>
            <a:spLocks noChangeArrowheads="1"/>
          </p:cNvSpPr>
          <p:nvPr/>
        </p:nvSpPr>
        <p:spPr bwMode="auto">
          <a:xfrm rot="5400000">
            <a:off x="-133349" y="965200"/>
            <a:ext cx="624416" cy="3577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1" name="Google Shape;31;p6"/>
          <p:cNvSpPr txBox="1">
            <a:spLocks noGrp="1"/>
          </p:cNvSpPr>
          <p:nvPr>
            <p:ph type="title"/>
          </p:nvPr>
        </p:nvSpPr>
        <p:spPr>
          <a:xfrm>
            <a:off x="609600" y="807467"/>
            <a:ext cx="7521200" cy="14436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609600" y="2661000"/>
            <a:ext cx="3576800" cy="3572000"/>
          </a:xfrm>
          <a:prstGeom prst="rect">
            <a:avLst/>
          </a:prstGeom>
        </p:spPr>
        <p:txBody>
          <a:bodyPr spcFirstLastPara="1">
            <a:noAutofit/>
          </a:bodyPr>
          <a:lstStyle>
            <a:lvl1pPr marL="609585" lvl="0" indent="-457189">
              <a:spcBef>
                <a:spcPts val="800"/>
              </a:spcBef>
              <a:spcAft>
                <a:spcPts val="0"/>
              </a:spcAft>
              <a:buSzPts val="1800"/>
              <a:buChar char="▸"/>
              <a:defRPr sz="2400"/>
            </a:lvl1pPr>
            <a:lvl2pPr marL="1219170" lvl="1" indent="-457189">
              <a:spcBef>
                <a:spcPts val="800"/>
              </a:spcBef>
              <a:spcAft>
                <a:spcPts val="0"/>
              </a:spcAft>
              <a:buSzPts val="1800"/>
              <a:buChar char="▹"/>
              <a:defRPr sz="2400"/>
            </a:lvl2pPr>
            <a:lvl3pPr marL="1828754" lvl="2" indent="-457189">
              <a:spcBef>
                <a:spcPts val="800"/>
              </a:spcBef>
              <a:spcAft>
                <a:spcPts val="0"/>
              </a:spcAft>
              <a:buSzPts val="1800"/>
              <a:buChar char="▹"/>
              <a:defRPr sz="2400"/>
            </a:lvl3pPr>
            <a:lvl4pPr marL="2438339" lvl="3" indent="-457189">
              <a:spcBef>
                <a:spcPts val="800"/>
              </a:spcBef>
              <a:spcAft>
                <a:spcPts val="0"/>
              </a:spcAft>
              <a:buSzPts val="1800"/>
              <a:buChar char="▹"/>
              <a:defRPr sz="2400"/>
            </a:lvl4pPr>
            <a:lvl5pPr marL="3047924" lvl="4" indent="-457189">
              <a:spcBef>
                <a:spcPts val="800"/>
              </a:spcBef>
              <a:spcAft>
                <a:spcPts val="0"/>
              </a:spcAft>
              <a:buSzPts val="1800"/>
              <a:buChar char="▹"/>
              <a:defRPr sz="2400"/>
            </a:lvl5pPr>
            <a:lvl6pPr marL="3657509" lvl="5" indent="-457189">
              <a:spcBef>
                <a:spcPts val="800"/>
              </a:spcBef>
              <a:spcAft>
                <a:spcPts val="0"/>
              </a:spcAft>
              <a:buSzPts val="1800"/>
              <a:buChar char="▹"/>
              <a:defRPr sz="2400"/>
            </a:lvl6pPr>
            <a:lvl7pPr marL="4267093" lvl="6" indent="-457189">
              <a:spcBef>
                <a:spcPts val="800"/>
              </a:spcBef>
              <a:spcAft>
                <a:spcPts val="0"/>
              </a:spcAft>
              <a:buSzPts val="1800"/>
              <a:buChar char="▹"/>
              <a:defRPr sz="2400"/>
            </a:lvl7pPr>
            <a:lvl8pPr marL="4876678" lvl="7" indent="-457189">
              <a:spcBef>
                <a:spcPts val="800"/>
              </a:spcBef>
              <a:spcAft>
                <a:spcPts val="0"/>
              </a:spcAft>
              <a:buSzPts val="1800"/>
              <a:buChar char="▹"/>
              <a:defRPr sz="2400"/>
            </a:lvl8pPr>
            <a:lvl9pPr marL="5486263" lvl="8" indent="-457189">
              <a:spcBef>
                <a:spcPts val="800"/>
              </a:spcBef>
              <a:spcAft>
                <a:spcPts val="0"/>
              </a:spcAft>
              <a:buSzPts val="1800"/>
              <a:buChar char="▹"/>
              <a:defRPr sz="2400"/>
            </a:lvl9pPr>
          </a:lstStyle>
          <a:p>
            <a:endParaRPr/>
          </a:p>
        </p:txBody>
      </p:sp>
      <p:sp>
        <p:nvSpPr>
          <p:cNvPr id="33" name="Google Shape;33;p6"/>
          <p:cNvSpPr txBox="1">
            <a:spLocks noGrp="1"/>
          </p:cNvSpPr>
          <p:nvPr>
            <p:ph type="body" idx="2"/>
          </p:nvPr>
        </p:nvSpPr>
        <p:spPr>
          <a:xfrm>
            <a:off x="4554104" y="2661000"/>
            <a:ext cx="3576800" cy="3572000"/>
          </a:xfrm>
          <a:prstGeom prst="rect">
            <a:avLst/>
          </a:prstGeom>
        </p:spPr>
        <p:txBody>
          <a:bodyPr spcFirstLastPara="1">
            <a:noAutofit/>
          </a:bodyPr>
          <a:lstStyle>
            <a:lvl1pPr marL="609585" lvl="0" indent="-457189">
              <a:spcBef>
                <a:spcPts val="800"/>
              </a:spcBef>
              <a:spcAft>
                <a:spcPts val="0"/>
              </a:spcAft>
              <a:buSzPts val="1800"/>
              <a:buChar char="▸"/>
              <a:defRPr sz="2400"/>
            </a:lvl1pPr>
            <a:lvl2pPr marL="1219170" lvl="1" indent="-457189">
              <a:spcBef>
                <a:spcPts val="800"/>
              </a:spcBef>
              <a:spcAft>
                <a:spcPts val="0"/>
              </a:spcAft>
              <a:buSzPts val="1800"/>
              <a:buChar char="▹"/>
              <a:defRPr sz="2400"/>
            </a:lvl2pPr>
            <a:lvl3pPr marL="1828754" lvl="2" indent="-457189">
              <a:spcBef>
                <a:spcPts val="800"/>
              </a:spcBef>
              <a:spcAft>
                <a:spcPts val="0"/>
              </a:spcAft>
              <a:buSzPts val="1800"/>
              <a:buChar char="▹"/>
              <a:defRPr sz="2400"/>
            </a:lvl3pPr>
            <a:lvl4pPr marL="2438339" lvl="3" indent="-457189">
              <a:spcBef>
                <a:spcPts val="800"/>
              </a:spcBef>
              <a:spcAft>
                <a:spcPts val="0"/>
              </a:spcAft>
              <a:buSzPts val="1800"/>
              <a:buChar char="▹"/>
              <a:defRPr sz="2400"/>
            </a:lvl4pPr>
            <a:lvl5pPr marL="3047924" lvl="4" indent="-457189">
              <a:spcBef>
                <a:spcPts val="800"/>
              </a:spcBef>
              <a:spcAft>
                <a:spcPts val="0"/>
              </a:spcAft>
              <a:buSzPts val="1800"/>
              <a:buChar char="▹"/>
              <a:defRPr sz="2400"/>
            </a:lvl5pPr>
            <a:lvl6pPr marL="3657509" lvl="5" indent="-457189">
              <a:spcBef>
                <a:spcPts val="800"/>
              </a:spcBef>
              <a:spcAft>
                <a:spcPts val="0"/>
              </a:spcAft>
              <a:buSzPts val="1800"/>
              <a:buChar char="▹"/>
              <a:defRPr sz="2400"/>
            </a:lvl6pPr>
            <a:lvl7pPr marL="4267093" lvl="6" indent="-457189">
              <a:spcBef>
                <a:spcPts val="800"/>
              </a:spcBef>
              <a:spcAft>
                <a:spcPts val="0"/>
              </a:spcAft>
              <a:buSzPts val="1800"/>
              <a:buChar char="▹"/>
              <a:defRPr sz="2400"/>
            </a:lvl7pPr>
            <a:lvl8pPr marL="4876678" lvl="7" indent="-457189">
              <a:spcBef>
                <a:spcPts val="800"/>
              </a:spcBef>
              <a:spcAft>
                <a:spcPts val="0"/>
              </a:spcAft>
              <a:buSzPts val="1800"/>
              <a:buChar char="▹"/>
              <a:defRPr sz="2400"/>
            </a:lvl8pPr>
            <a:lvl9pPr marL="5486263" lvl="8" indent="-457189">
              <a:spcBef>
                <a:spcPts val="800"/>
              </a:spcBef>
              <a:spcAft>
                <a:spcPts val="0"/>
              </a:spcAft>
              <a:buSzPts val="1800"/>
              <a:buChar char="▹"/>
              <a:defRPr sz="2400"/>
            </a:lvl9pPr>
          </a:lstStyle>
          <a:p>
            <a:endParaRPr/>
          </a:p>
        </p:txBody>
      </p:sp>
      <p:sp>
        <p:nvSpPr>
          <p:cNvPr id="7" name="Google Shape;34;p6"/>
          <p:cNvSpPr txBox="1">
            <a:spLocks noGrp="1"/>
          </p:cNvSpPr>
          <p:nvPr>
            <p:ph type="sldNum" idx="10"/>
          </p:nvPr>
        </p:nvSpPr>
        <p:spPr/>
        <p:txBody>
          <a:bodyPr/>
          <a:lstStyle>
            <a:lvl1pPr>
              <a:defRPr/>
            </a:lvl1pPr>
          </a:lstStyle>
          <a:p>
            <a:pPr defTabSz="1219170" fontAlgn="base">
              <a:spcBef>
                <a:spcPct val="0"/>
              </a:spcBef>
              <a:spcAft>
                <a:spcPct val="0"/>
              </a:spcAft>
            </a:pPr>
            <a:fld id="{6D4C990A-83AE-4149-B965-EEDAE100CCCE}"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107460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FDE86B-8EAF-46FD-878B-C4AD0996F0EC}"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2126725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5"/>
        <p:cNvGrpSpPr/>
        <p:nvPr/>
      </p:nvGrpSpPr>
      <p:grpSpPr>
        <a:xfrm>
          <a:off x="0" y="0"/>
          <a:ext cx="0" cy="0"/>
          <a:chOff x="0" y="0"/>
          <a:chExt cx="0" cy="0"/>
        </a:xfrm>
      </p:grpSpPr>
      <p:sp>
        <p:nvSpPr>
          <p:cNvPr id="6" name="Google Shape;36;p7"/>
          <p:cNvSpPr>
            <a:spLocks noChangeArrowheads="1"/>
          </p:cNvSpPr>
          <p:nvPr/>
        </p:nvSpPr>
        <p:spPr bwMode="auto">
          <a:xfrm flipH="1">
            <a:off x="11582401" y="6233584"/>
            <a:ext cx="624417" cy="624416"/>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7" name="Google Shape;37;p7"/>
          <p:cNvSpPr>
            <a:spLocks noChangeArrowheads="1"/>
          </p:cNvSpPr>
          <p:nvPr/>
        </p:nvSpPr>
        <p:spPr bwMode="auto">
          <a:xfrm rot="5400000">
            <a:off x="-133349" y="965200"/>
            <a:ext cx="624416" cy="3577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8" name="Google Shape;38;p7"/>
          <p:cNvSpPr txBox="1">
            <a:spLocks noGrp="1"/>
          </p:cNvSpPr>
          <p:nvPr>
            <p:ph type="title"/>
          </p:nvPr>
        </p:nvSpPr>
        <p:spPr>
          <a:xfrm>
            <a:off x="609600" y="807467"/>
            <a:ext cx="7521200" cy="1443600"/>
          </a:xfrm>
          <a:prstGeom prst="rect">
            <a:avLst/>
          </a:prstGeom>
        </p:spPr>
        <p:txBody>
          <a:bodyPr spcFirstLastPara="1">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9" name="Google Shape;39;p7"/>
          <p:cNvSpPr txBox="1">
            <a:spLocks noGrp="1"/>
          </p:cNvSpPr>
          <p:nvPr>
            <p:ph type="body" idx="1"/>
          </p:nvPr>
        </p:nvSpPr>
        <p:spPr>
          <a:xfrm>
            <a:off x="609600" y="2661000"/>
            <a:ext cx="3418000" cy="3572000"/>
          </a:xfrm>
          <a:prstGeom prst="rect">
            <a:avLst/>
          </a:prstGeom>
        </p:spPr>
        <p:txBody>
          <a:bodyPr spcFirstLastPara="1">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0" name="Google Shape;40;p7"/>
          <p:cNvSpPr txBox="1">
            <a:spLocks noGrp="1"/>
          </p:cNvSpPr>
          <p:nvPr>
            <p:ph type="body" idx="2"/>
          </p:nvPr>
        </p:nvSpPr>
        <p:spPr>
          <a:xfrm>
            <a:off x="4387000" y="2661000"/>
            <a:ext cx="3418000" cy="3572000"/>
          </a:xfrm>
          <a:prstGeom prst="rect">
            <a:avLst/>
          </a:prstGeom>
        </p:spPr>
        <p:txBody>
          <a:bodyPr spcFirstLastPara="1">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41" name="Google Shape;41;p7"/>
          <p:cNvSpPr txBox="1">
            <a:spLocks noGrp="1"/>
          </p:cNvSpPr>
          <p:nvPr>
            <p:ph type="body" idx="3"/>
          </p:nvPr>
        </p:nvSpPr>
        <p:spPr>
          <a:xfrm>
            <a:off x="8164400" y="2661000"/>
            <a:ext cx="3418000" cy="3572000"/>
          </a:xfrm>
          <a:prstGeom prst="rect">
            <a:avLst/>
          </a:prstGeom>
        </p:spPr>
        <p:txBody>
          <a:bodyPr spcFirstLastPara="1">
            <a:noAutofit/>
          </a:bodyPr>
          <a:lstStyle>
            <a:lvl1pPr marL="609585" lvl="0" indent="-440256" rtl="0">
              <a:spcBef>
                <a:spcPts val="800"/>
              </a:spcBef>
              <a:spcAft>
                <a:spcPts val="0"/>
              </a:spcAft>
              <a:buSzPts val="1600"/>
              <a:buChar char="▸"/>
              <a:defRPr sz="2133"/>
            </a:lvl1pPr>
            <a:lvl2pPr marL="1219170" lvl="1" indent="-440256" rtl="0">
              <a:spcBef>
                <a:spcPts val="800"/>
              </a:spcBef>
              <a:spcAft>
                <a:spcPts val="0"/>
              </a:spcAft>
              <a:buSzPts val="1600"/>
              <a:buChar char="▹"/>
              <a:defRPr sz="2133"/>
            </a:lvl2pPr>
            <a:lvl3pPr marL="1828754" lvl="2" indent="-440256" rtl="0">
              <a:spcBef>
                <a:spcPts val="800"/>
              </a:spcBef>
              <a:spcAft>
                <a:spcPts val="0"/>
              </a:spcAft>
              <a:buSzPts val="1600"/>
              <a:buChar char="▹"/>
              <a:defRPr sz="2133"/>
            </a:lvl3pPr>
            <a:lvl4pPr marL="2438339" lvl="3" indent="-440256" rtl="0">
              <a:spcBef>
                <a:spcPts val="800"/>
              </a:spcBef>
              <a:spcAft>
                <a:spcPts val="0"/>
              </a:spcAft>
              <a:buSzPts val="1600"/>
              <a:buChar char="▹"/>
              <a:defRPr sz="2133"/>
            </a:lvl4pPr>
            <a:lvl5pPr marL="3047924" lvl="4" indent="-440256" rtl="0">
              <a:spcBef>
                <a:spcPts val="800"/>
              </a:spcBef>
              <a:spcAft>
                <a:spcPts val="0"/>
              </a:spcAft>
              <a:buSzPts val="1600"/>
              <a:buChar char="▹"/>
              <a:defRPr sz="2133"/>
            </a:lvl5pPr>
            <a:lvl6pPr marL="3657509" lvl="5" indent="-440256" rtl="0">
              <a:spcBef>
                <a:spcPts val="800"/>
              </a:spcBef>
              <a:spcAft>
                <a:spcPts val="0"/>
              </a:spcAft>
              <a:buSzPts val="1600"/>
              <a:buChar char="▹"/>
              <a:defRPr sz="2133"/>
            </a:lvl6pPr>
            <a:lvl7pPr marL="4267093" lvl="6" indent="-440256" rtl="0">
              <a:spcBef>
                <a:spcPts val="800"/>
              </a:spcBef>
              <a:spcAft>
                <a:spcPts val="0"/>
              </a:spcAft>
              <a:buSzPts val="1600"/>
              <a:buChar char="▹"/>
              <a:defRPr sz="2133"/>
            </a:lvl7pPr>
            <a:lvl8pPr marL="4876678" lvl="7" indent="-440256" rtl="0">
              <a:spcBef>
                <a:spcPts val="800"/>
              </a:spcBef>
              <a:spcAft>
                <a:spcPts val="0"/>
              </a:spcAft>
              <a:buSzPts val="1600"/>
              <a:buChar char="▹"/>
              <a:defRPr sz="2133"/>
            </a:lvl8pPr>
            <a:lvl9pPr marL="5486263" lvl="8" indent="-440256" rtl="0">
              <a:spcBef>
                <a:spcPts val="800"/>
              </a:spcBef>
              <a:spcAft>
                <a:spcPts val="0"/>
              </a:spcAft>
              <a:buSzPts val="1600"/>
              <a:buChar char="▹"/>
              <a:defRPr sz="2133"/>
            </a:lvl9pPr>
          </a:lstStyle>
          <a:p>
            <a:endParaRPr/>
          </a:p>
        </p:txBody>
      </p:sp>
      <p:sp>
        <p:nvSpPr>
          <p:cNvPr id="8" name="Google Shape;42;p7"/>
          <p:cNvSpPr txBox="1">
            <a:spLocks noGrp="1"/>
          </p:cNvSpPr>
          <p:nvPr>
            <p:ph type="sldNum" idx="10"/>
          </p:nvPr>
        </p:nvSpPr>
        <p:spPr/>
        <p:txBody>
          <a:bodyPr/>
          <a:lstStyle>
            <a:lvl1pPr>
              <a:defRPr/>
            </a:lvl1pPr>
          </a:lstStyle>
          <a:p>
            <a:pPr defTabSz="1219170" fontAlgn="base">
              <a:spcBef>
                <a:spcPct val="0"/>
              </a:spcBef>
              <a:spcAft>
                <a:spcPct val="0"/>
              </a:spcAft>
            </a:pPr>
            <a:fld id="{1DA50F8F-9A49-4D9A-88D2-1C351C26C3A1}"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34598515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3" name="Google Shape;44;p8"/>
          <p:cNvSpPr>
            <a:spLocks noChangeArrowheads="1"/>
          </p:cNvSpPr>
          <p:nvPr/>
        </p:nvSpPr>
        <p:spPr bwMode="auto">
          <a:xfrm flipH="1">
            <a:off x="11582401" y="6233584"/>
            <a:ext cx="624417" cy="624416"/>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45;p8"/>
          <p:cNvSpPr>
            <a:spLocks noChangeArrowheads="1"/>
          </p:cNvSpPr>
          <p:nvPr/>
        </p:nvSpPr>
        <p:spPr bwMode="auto">
          <a:xfrm rot="5400000">
            <a:off x="-133349" y="965200"/>
            <a:ext cx="624416" cy="3577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6" name="Google Shape;46;p8"/>
          <p:cNvSpPr txBox="1">
            <a:spLocks noGrp="1"/>
          </p:cNvSpPr>
          <p:nvPr>
            <p:ph type="title"/>
          </p:nvPr>
        </p:nvSpPr>
        <p:spPr>
          <a:xfrm>
            <a:off x="609600" y="807467"/>
            <a:ext cx="7521200" cy="1443600"/>
          </a:xfrm>
          <a:prstGeom prst="rect">
            <a:avLst/>
          </a:prstGeom>
        </p:spPr>
        <p:txBody>
          <a:bodyPr spcFirstLastPara="1">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 name="Google Shape;47;p8"/>
          <p:cNvSpPr txBox="1">
            <a:spLocks noGrp="1"/>
          </p:cNvSpPr>
          <p:nvPr>
            <p:ph type="sldNum" idx="10"/>
          </p:nvPr>
        </p:nvSpPr>
        <p:spPr/>
        <p:txBody>
          <a:bodyPr/>
          <a:lstStyle>
            <a:lvl1pPr>
              <a:defRPr/>
            </a:lvl1pPr>
          </a:lstStyle>
          <a:p>
            <a:pPr defTabSz="1219170" fontAlgn="base">
              <a:spcBef>
                <a:spcPct val="0"/>
              </a:spcBef>
              <a:spcAft>
                <a:spcPct val="0"/>
              </a:spcAft>
            </a:pPr>
            <a:fld id="{05DAC577-4176-485E-A7F0-80A73A557413}"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4084650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8"/>
        <p:cNvGrpSpPr/>
        <p:nvPr/>
      </p:nvGrpSpPr>
      <p:grpSpPr>
        <a:xfrm>
          <a:off x="0" y="0"/>
          <a:ext cx="0" cy="0"/>
          <a:chOff x="0" y="0"/>
          <a:chExt cx="0" cy="0"/>
        </a:xfrm>
      </p:grpSpPr>
      <p:sp>
        <p:nvSpPr>
          <p:cNvPr id="3" name="Google Shape;49;p9"/>
          <p:cNvSpPr>
            <a:spLocks noChangeArrowheads="1"/>
          </p:cNvSpPr>
          <p:nvPr/>
        </p:nvSpPr>
        <p:spPr bwMode="auto">
          <a:xfrm flipH="1">
            <a:off x="11582401" y="6233584"/>
            <a:ext cx="624417" cy="624416"/>
          </a:xfrm>
          <a:prstGeom prst="rtTriangle">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Google Shape;50;p9"/>
          <p:cNvSpPr>
            <a:spLocks noChangeArrowheads="1"/>
          </p:cNvSpPr>
          <p:nvPr/>
        </p:nvSpPr>
        <p:spPr bwMode="auto">
          <a:xfrm rot="5400000">
            <a:off x="-133349" y="5930900"/>
            <a:ext cx="624416" cy="357717"/>
          </a:xfrm>
          <a:prstGeom prst="triangle">
            <a:avLst>
              <a:gd name="adj"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51" name="Google Shape;51;p9"/>
          <p:cNvSpPr txBox="1">
            <a:spLocks noGrp="1"/>
          </p:cNvSpPr>
          <p:nvPr>
            <p:ph type="body" idx="1"/>
          </p:nvPr>
        </p:nvSpPr>
        <p:spPr>
          <a:xfrm>
            <a:off x="609600" y="5875079"/>
            <a:ext cx="10972800" cy="692800"/>
          </a:xfrm>
          <a:prstGeom prst="rect">
            <a:avLst/>
          </a:prstGeom>
        </p:spPr>
        <p:txBody>
          <a:bodyPr spcFirstLastPara="1">
            <a:noAutofit/>
          </a:bodyPr>
          <a:lstStyle>
            <a:lvl1pPr marL="609585" lvl="0" indent="-304792">
              <a:spcBef>
                <a:spcPts val="480"/>
              </a:spcBef>
              <a:spcAft>
                <a:spcPts val="0"/>
              </a:spcAft>
              <a:buSzPts val="1800"/>
              <a:buNone/>
              <a:defRPr sz="2400"/>
            </a:lvl1pPr>
          </a:lstStyle>
          <a:p>
            <a:endParaRPr/>
          </a:p>
        </p:txBody>
      </p:sp>
      <p:sp>
        <p:nvSpPr>
          <p:cNvPr id="5" name="Google Shape;52;p9"/>
          <p:cNvSpPr txBox="1">
            <a:spLocks noGrp="1"/>
          </p:cNvSpPr>
          <p:nvPr>
            <p:ph type="sldNum" idx="10"/>
          </p:nvPr>
        </p:nvSpPr>
        <p:spPr/>
        <p:txBody>
          <a:bodyPr/>
          <a:lstStyle>
            <a:lvl1pPr>
              <a:defRPr/>
            </a:lvl1pPr>
          </a:lstStyle>
          <a:p>
            <a:pPr defTabSz="1219170" fontAlgn="base">
              <a:spcBef>
                <a:spcPct val="0"/>
              </a:spcBef>
              <a:spcAft>
                <a:spcPct val="0"/>
              </a:spcAft>
            </a:pPr>
            <a:fld id="{7B235F68-68A8-4DB9-B83B-02A17D5602A2}"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597231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dark">
  <p:cSld name="Blank dark">
    <p:bg>
      <p:bgPr>
        <a:gradFill rotWithShape="0">
          <a:gsLst>
            <a:gs pos="0">
              <a:srgbClr val="00B5DD"/>
            </a:gs>
            <a:gs pos="50000">
              <a:srgbClr val="00B5DD"/>
            </a:gs>
            <a:gs pos="100000">
              <a:srgbClr val="007BB9"/>
            </a:gs>
          </a:gsLst>
          <a:lin ang="16200000"/>
        </a:gradFill>
        <a:effectLst/>
      </p:bgPr>
    </p:bg>
    <p:spTree>
      <p:nvGrpSpPr>
        <p:cNvPr id="1" name="Shape 56"/>
        <p:cNvGrpSpPr/>
        <p:nvPr/>
      </p:nvGrpSpPr>
      <p:grpSpPr>
        <a:xfrm>
          <a:off x="0" y="0"/>
          <a:ext cx="0" cy="0"/>
          <a:chOff x="0" y="0"/>
          <a:chExt cx="0" cy="0"/>
        </a:xfrm>
      </p:grpSpPr>
      <p:sp>
        <p:nvSpPr>
          <p:cNvPr id="2" name="Google Shape;57;p11"/>
          <p:cNvSpPr>
            <a:spLocks noChangeArrowheads="1"/>
          </p:cNvSpPr>
          <p:nvPr/>
        </p:nvSpPr>
        <p:spPr bwMode="auto">
          <a:xfrm flipH="1">
            <a:off x="11582401" y="6233584"/>
            <a:ext cx="624417" cy="624416"/>
          </a:xfrm>
          <a:prstGeom prst="rtTriangle">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endParaRPr kumimoji="0" lang="en-US" altLang="en-US" sz="1867"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Google Shape;58;p11"/>
          <p:cNvSpPr txBox="1">
            <a:spLocks noGrp="1"/>
          </p:cNvSpPr>
          <p:nvPr>
            <p:ph type="sldNum" idx="10"/>
          </p:nvPr>
        </p:nvSpPr>
        <p:spPr/>
        <p:txBody>
          <a:bodyPr/>
          <a:lstStyle>
            <a:lvl1pPr>
              <a:defRPr>
                <a:solidFill>
                  <a:schemeClr val="accent2"/>
                </a:solidFill>
              </a:defRPr>
            </a:lvl1pPr>
          </a:lstStyle>
          <a:p>
            <a:pPr defTabSz="1219170" fontAlgn="base">
              <a:spcBef>
                <a:spcPct val="0"/>
              </a:spcBef>
              <a:spcAft>
                <a:spcPct val="0"/>
              </a:spcAft>
            </a:pPr>
            <a:fld id="{9530CB77-0EFE-4A38-BEB5-180604DEEE3A}" type="slidenum">
              <a:rPr lang="en-US" altLang="en-US" smtClean="0">
                <a:solidFill>
                  <a:srgbClr val="007BB9"/>
                </a:solidFill>
              </a:rPr>
              <a:pPr defTabSz="1219170" fontAlgn="base">
                <a:spcBef>
                  <a:spcPct val="0"/>
                </a:spcBef>
                <a:spcAft>
                  <a:spcPct val="0"/>
                </a:spcAft>
              </a:pPr>
              <a:t>‹#›</a:t>
            </a:fld>
            <a:endParaRPr lang="en-US" altLang="en-US">
              <a:solidFill>
                <a:srgbClr val="007BB9"/>
              </a:solidFill>
            </a:endParaRPr>
          </a:p>
        </p:txBody>
      </p:sp>
    </p:spTree>
    <p:extLst>
      <p:ext uri="{BB962C8B-B14F-4D97-AF65-F5344CB8AC3E}">
        <p14:creationId xmlns:p14="http://schemas.microsoft.com/office/powerpoint/2010/main" val="37963604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96332-B245-4475-BD6F-ABF177B38E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A985ED-173A-4BCC-A440-B17DF40A8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650188-9709-46BB-BBE0-0C363CC2F56A}"/>
              </a:ext>
            </a:extLst>
          </p:cNvPr>
          <p:cNvSpPr>
            <a:spLocks noGrp="1"/>
          </p:cNvSpPr>
          <p:nvPr>
            <p:ph type="dt" sz="half" idx="10"/>
          </p:nvPr>
        </p:nvSpPr>
        <p:spPr/>
        <p:txBody>
          <a:bodyPr/>
          <a:lstStyle/>
          <a:p>
            <a:fld id="{D07FD3AE-5F02-40DB-8A32-39D359A2C712}" type="datetime1">
              <a:rPr lang="en-US" smtClean="0"/>
              <a:t>11/13/2025</a:t>
            </a:fld>
            <a:endParaRPr lang="en-US"/>
          </a:p>
        </p:txBody>
      </p:sp>
      <p:sp>
        <p:nvSpPr>
          <p:cNvPr id="5" name="Footer Placeholder 4">
            <a:extLst>
              <a:ext uri="{FF2B5EF4-FFF2-40B4-BE49-F238E27FC236}">
                <a16:creationId xmlns:a16="http://schemas.microsoft.com/office/drawing/2014/main" id="{2AD59161-0A36-4E98-9227-895C8B7E90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427800-CD77-4E8E-AAA1-8A1803125E57}"/>
              </a:ext>
            </a:extLst>
          </p:cNvPr>
          <p:cNvSpPr>
            <a:spLocks noGrp="1"/>
          </p:cNvSpPr>
          <p:nvPr>
            <p:ph type="sldNum" sz="quarter" idx="12"/>
          </p:nvPr>
        </p:nvSpPr>
        <p:spPr/>
        <p:txBody>
          <a:bodyPr/>
          <a:lstStyle/>
          <a:p>
            <a:fld id="{AE8A9844-9932-4F2F-A80F-E4D01A728DC1}" type="slidenum">
              <a:rPr lang="en-US" smtClean="0"/>
              <a:t>‹#›</a:t>
            </a:fld>
            <a:endParaRPr lang="en-US"/>
          </a:p>
        </p:txBody>
      </p:sp>
    </p:spTree>
    <p:extLst>
      <p:ext uri="{BB962C8B-B14F-4D97-AF65-F5344CB8AC3E}">
        <p14:creationId xmlns:p14="http://schemas.microsoft.com/office/powerpoint/2010/main" val="1781685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Freeform 4"/>
          <p:cNvSpPr>
            <a:spLocks/>
          </p:cNvSpPr>
          <p:nvPr userDrawn="1"/>
        </p:nvSpPr>
        <p:spPr bwMode="auto">
          <a:xfrm>
            <a:off x="0" y="-639708"/>
            <a:ext cx="12192001" cy="8099370"/>
          </a:xfrm>
          <a:custGeom>
            <a:avLst/>
            <a:gdLst>
              <a:gd name="T0" fmla="*/ 471 w 542"/>
              <a:gd name="T1" fmla="*/ 110 h 359"/>
              <a:gd name="T2" fmla="*/ 494 w 542"/>
              <a:gd name="T3" fmla="*/ 124 h 359"/>
              <a:gd name="T4" fmla="*/ 473 w 542"/>
              <a:gd name="T5" fmla="*/ 118 h 359"/>
              <a:gd name="T6" fmla="*/ 352 w 542"/>
              <a:gd name="T7" fmla="*/ 60 h 359"/>
              <a:gd name="T8" fmla="*/ 361 w 542"/>
              <a:gd name="T9" fmla="*/ 68 h 359"/>
              <a:gd name="T10" fmla="*/ 315 w 542"/>
              <a:gd name="T11" fmla="*/ 52 h 359"/>
              <a:gd name="T12" fmla="*/ 341 w 542"/>
              <a:gd name="T13" fmla="*/ 68 h 359"/>
              <a:gd name="T14" fmla="*/ 369 w 542"/>
              <a:gd name="T15" fmla="*/ 86 h 359"/>
              <a:gd name="T16" fmla="*/ 325 w 542"/>
              <a:gd name="T17" fmla="*/ 66 h 359"/>
              <a:gd name="T18" fmla="*/ 304 w 542"/>
              <a:gd name="T19" fmla="*/ 63 h 359"/>
              <a:gd name="T20" fmla="*/ 254 w 542"/>
              <a:gd name="T21" fmla="*/ 49 h 359"/>
              <a:gd name="T22" fmla="*/ 302 w 542"/>
              <a:gd name="T23" fmla="*/ 75 h 359"/>
              <a:gd name="T24" fmla="*/ 245 w 542"/>
              <a:gd name="T25" fmla="*/ 49 h 359"/>
              <a:gd name="T26" fmla="*/ 240 w 542"/>
              <a:gd name="T27" fmla="*/ 54 h 359"/>
              <a:gd name="T28" fmla="*/ 217 w 542"/>
              <a:gd name="T29" fmla="*/ 54 h 359"/>
              <a:gd name="T30" fmla="*/ 215 w 542"/>
              <a:gd name="T31" fmla="*/ 65 h 359"/>
              <a:gd name="T32" fmla="*/ 211 w 542"/>
              <a:gd name="T33" fmla="*/ 69 h 359"/>
              <a:gd name="T34" fmla="*/ 270 w 542"/>
              <a:gd name="T35" fmla="*/ 101 h 359"/>
              <a:gd name="T36" fmla="*/ 242 w 542"/>
              <a:gd name="T37" fmla="*/ 92 h 359"/>
              <a:gd name="T38" fmla="*/ 149 w 542"/>
              <a:gd name="T39" fmla="*/ 52 h 359"/>
              <a:gd name="T40" fmla="*/ 101 w 542"/>
              <a:gd name="T41" fmla="*/ 27 h 359"/>
              <a:gd name="T42" fmla="*/ 123 w 542"/>
              <a:gd name="T43" fmla="*/ 42 h 359"/>
              <a:gd name="T44" fmla="*/ 159 w 542"/>
              <a:gd name="T45" fmla="*/ 62 h 359"/>
              <a:gd name="T46" fmla="*/ 118 w 542"/>
              <a:gd name="T47" fmla="*/ 46 h 359"/>
              <a:gd name="T48" fmla="*/ 108 w 542"/>
              <a:gd name="T49" fmla="*/ 52 h 359"/>
              <a:gd name="T50" fmla="*/ 14 w 542"/>
              <a:gd name="T51" fmla="*/ 2 h 359"/>
              <a:gd name="T52" fmla="*/ 36 w 542"/>
              <a:gd name="T53" fmla="*/ 19 h 359"/>
              <a:gd name="T54" fmla="*/ 35 w 542"/>
              <a:gd name="T55" fmla="*/ 27 h 359"/>
              <a:gd name="T56" fmla="*/ 21 w 542"/>
              <a:gd name="T57" fmla="*/ 35 h 359"/>
              <a:gd name="T58" fmla="*/ 0 w 542"/>
              <a:gd name="T59" fmla="*/ 108 h 359"/>
              <a:gd name="T60" fmla="*/ 3 w 542"/>
              <a:gd name="T61" fmla="*/ 221 h 359"/>
              <a:gd name="T62" fmla="*/ 75 w 542"/>
              <a:gd name="T63" fmla="*/ 257 h 359"/>
              <a:gd name="T64" fmla="*/ 99 w 542"/>
              <a:gd name="T65" fmla="*/ 264 h 359"/>
              <a:gd name="T66" fmla="*/ 28 w 542"/>
              <a:gd name="T67" fmla="*/ 229 h 359"/>
              <a:gd name="T68" fmla="*/ 169 w 542"/>
              <a:gd name="T69" fmla="*/ 290 h 359"/>
              <a:gd name="T70" fmla="*/ 204 w 542"/>
              <a:gd name="T71" fmla="*/ 306 h 359"/>
              <a:gd name="T72" fmla="*/ 218 w 542"/>
              <a:gd name="T73" fmla="*/ 308 h 359"/>
              <a:gd name="T74" fmla="*/ 208 w 542"/>
              <a:gd name="T75" fmla="*/ 294 h 359"/>
              <a:gd name="T76" fmla="*/ 150 w 542"/>
              <a:gd name="T77" fmla="*/ 267 h 359"/>
              <a:gd name="T78" fmla="*/ 226 w 542"/>
              <a:gd name="T79" fmla="*/ 299 h 359"/>
              <a:gd name="T80" fmla="*/ 250 w 542"/>
              <a:gd name="T81" fmla="*/ 305 h 359"/>
              <a:gd name="T82" fmla="*/ 275 w 542"/>
              <a:gd name="T83" fmla="*/ 305 h 359"/>
              <a:gd name="T84" fmla="*/ 242 w 542"/>
              <a:gd name="T85" fmla="*/ 287 h 359"/>
              <a:gd name="T86" fmla="*/ 263 w 542"/>
              <a:gd name="T87" fmla="*/ 294 h 359"/>
              <a:gd name="T88" fmla="*/ 307 w 542"/>
              <a:gd name="T89" fmla="*/ 304 h 359"/>
              <a:gd name="T90" fmla="*/ 317 w 542"/>
              <a:gd name="T91" fmla="*/ 302 h 359"/>
              <a:gd name="T92" fmla="*/ 328 w 542"/>
              <a:gd name="T93" fmla="*/ 298 h 359"/>
              <a:gd name="T94" fmla="*/ 344 w 542"/>
              <a:gd name="T95" fmla="*/ 299 h 359"/>
              <a:gd name="T96" fmla="*/ 277 w 542"/>
              <a:gd name="T97" fmla="*/ 263 h 359"/>
              <a:gd name="T98" fmla="*/ 293 w 542"/>
              <a:gd name="T99" fmla="*/ 267 h 359"/>
              <a:gd name="T100" fmla="*/ 380 w 542"/>
              <a:gd name="T101" fmla="*/ 302 h 359"/>
              <a:gd name="T102" fmla="*/ 448 w 542"/>
              <a:gd name="T103" fmla="*/ 334 h 359"/>
              <a:gd name="T104" fmla="*/ 414 w 542"/>
              <a:gd name="T105" fmla="*/ 314 h 359"/>
              <a:gd name="T106" fmla="*/ 385 w 542"/>
              <a:gd name="T107" fmla="*/ 303 h 359"/>
              <a:gd name="T108" fmla="*/ 396 w 542"/>
              <a:gd name="T109" fmla="*/ 300 h 359"/>
              <a:gd name="T110" fmla="*/ 460 w 542"/>
              <a:gd name="T111" fmla="*/ 320 h 359"/>
              <a:gd name="T112" fmla="*/ 519 w 542"/>
              <a:gd name="T113" fmla="*/ 351 h 359"/>
              <a:gd name="T114" fmla="*/ 509 w 542"/>
              <a:gd name="T115" fmla="*/ 341 h 359"/>
              <a:gd name="T116" fmla="*/ 503 w 542"/>
              <a:gd name="T117" fmla="*/ 328 h 359"/>
              <a:gd name="T118" fmla="*/ 504 w 542"/>
              <a:gd name="T119" fmla="*/ 317 h 359"/>
              <a:gd name="T120" fmla="*/ 541 w 542"/>
              <a:gd name="T121" fmla="*/ 254 h 359"/>
              <a:gd name="T122" fmla="*/ 542 w 542"/>
              <a:gd name="T123" fmla="*/ 147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2" h="359">
                <a:moveTo>
                  <a:pt x="542" y="144"/>
                </a:moveTo>
                <a:cubicBezTo>
                  <a:pt x="542" y="139"/>
                  <a:pt x="542" y="139"/>
                  <a:pt x="542" y="139"/>
                </a:cubicBezTo>
                <a:cubicBezTo>
                  <a:pt x="537" y="139"/>
                  <a:pt x="537" y="139"/>
                  <a:pt x="537" y="139"/>
                </a:cubicBezTo>
                <a:cubicBezTo>
                  <a:pt x="529" y="135"/>
                  <a:pt x="522" y="131"/>
                  <a:pt x="514" y="127"/>
                </a:cubicBezTo>
                <a:cubicBezTo>
                  <a:pt x="500" y="120"/>
                  <a:pt x="485" y="114"/>
                  <a:pt x="472" y="106"/>
                </a:cubicBezTo>
                <a:cubicBezTo>
                  <a:pt x="472" y="106"/>
                  <a:pt x="472" y="106"/>
                  <a:pt x="472" y="106"/>
                </a:cubicBezTo>
                <a:cubicBezTo>
                  <a:pt x="470" y="105"/>
                  <a:pt x="469" y="104"/>
                  <a:pt x="466" y="104"/>
                </a:cubicBezTo>
                <a:cubicBezTo>
                  <a:pt x="464" y="103"/>
                  <a:pt x="463" y="102"/>
                  <a:pt x="461" y="101"/>
                </a:cubicBezTo>
                <a:cubicBezTo>
                  <a:pt x="462" y="102"/>
                  <a:pt x="465" y="104"/>
                  <a:pt x="465" y="104"/>
                </a:cubicBezTo>
                <a:cubicBezTo>
                  <a:pt x="466" y="105"/>
                  <a:pt x="467" y="105"/>
                  <a:pt x="467" y="105"/>
                </a:cubicBezTo>
                <a:cubicBezTo>
                  <a:pt x="468" y="106"/>
                  <a:pt x="470" y="107"/>
                  <a:pt x="470" y="107"/>
                </a:cubicBezTo>
                <a:cubicBezTo>
                  <a:pt x="468" y="107"/>
                  <a:pt x="472" y="108"/>
                  <a:pt x="471" y="109"/>
                </a:cubicBezTo>
                <a:cubicBezTo>
                  <a:pt x="470" y="109"/>
                  <a:pt x="469" y="108"/>
                  <a:pt x="469" y="108"/>
                </a:cubicBezTo>
                <a:cubicBezTo>
                  <a:pt x="469" y="109"/>
                  <a:pt x="471" y="109"/>
                  <a:pt x="472" y="110"/>
                </a:cubicBezTo>
                <a:cubicBezTo>
                  <a:pt x="473" y="110"/>
                  <a:pt x="475" y="111"/>
                  <a:pt x="475" y="112"/>
                </a:cubicBezTo>
                <a:cubicBezTo>
                  <a:pt x="474" y="111"/>
                  <a:pt x="472" y="110"/>
                  <a:pt x="471" y="110"/>
                </a:cubicBezTo>
                <a:cubicBezTo>
                  <a:pt x="471" y="110"/>
                  <a:pt x="470" y="110"/>
                  <a:pt x="470" y="110"/>
                </a:cubicBezTo>
                <a:cubicBezTo>
                  <a:pt x="472" y="111"/>
                  <a:pt x="473" y="111"/>
                  <a:pt x="475" y="112"/>
                </a:cubicBezTo>
                <a:cubicBezTo>
                  <a:pt x="476" y="113"/>
                  <a:pt x="477" y="113"/>
                  <a:pt x="479" y="114"/>
                </a:cubicBezTo>
                <a:cubicBezTo>
                  <a:pt x="479" y="114"/>
                  <a:pt x="479" y="115"/>
                  <a:pt x="478" y="115"/>
                </a:cubicBezTo>
                <a:cubicBezTo>
                  <a:pt x="476" y="114"/>
                  <a:pt x="474" y="112"/>
                  <a:pt x="472" y="111"/>
                </a:cubicBezTo>
                <a:cubicBezTo>
                  <a:pt x="468" y="109"/>
                  <a:pt x="463" y="107"/>
                  <a:pt x="458" y="105"/>
                </a:cubicBezTo>
                <a:cubicBezTo>
                  <a:pt x="458" y="105"/>
                  <a:pt x="457" y="105"/>
                  <a:pt x="457" y="104"/>
                </a:cubicBezTo>
                <a:cubicBezTo>
                  <a:pt x="456" y="104"/>
                  <a:pt x="454" y="103"/>
                  <a:pt x="453" y="102"/>
                </a:cubicBezTo>
                <a:cubicBezTo>
                  <a:pt x="452" y="102"/>
                  <a:pt x="451" y="101"/>
                  <a:pt x="449" y="101"/>
                </a:cubicBezTo>
                <a:cubicBezTo>
                  <a:pt x="447" y="100"/>
                  <a:pt x="446" y="99"/>
                  <a:pt x="443" y="98"/>
                </a:cubicBezTo>
                <a:cubicBezTo>
                  <a:pt x="443" y="99"/>
                  <a:pt x="445" y="100"/>
                  <a:pt x="448" y="101"/>
                </a:cubicBezTo>
                <a:cubicBezTo>
                  <a:pt x="452" y="104"/>
                  <a:pt x="456" y="106"/>
                  <a:pt x="460" y="106"/>
                </a:cubicBezTo>
                <a:cubicBezTo>
                  <a:pt x="465" y="109"/>
                  <a:pt x="469" y="111"/>
                  <a:pt x="474" y="113"/>
                </a:cubicBezTo>
                <a:cubicBezTo>
                  <a:pt x="477" y="115"/>
                  <a:pt x="481" y="116"/>
                  <a:pt x="484" y="118"/>
                </a:cubicBezTo>
                <a:cubicBezTo>
                  <a:pt x="486" y="119"/>
                  <a:pt x="488" y="120"/>
                  <a:pt x="490" y="121"/>
                </a:cubicBezTo>
                <a:cubicBezTo>
                  <a:pt x="491" y="122"/>
                  <a:pt x="493" y="123"/>
                  <a:pt x="494" y="124"/>
                </a:cubicBezTo>
                <a:cubicBezTo>
                  <a:pt x="492" y="123"/>
                  <a:pt x="491" y="122"/>
                  <a:pt x="489" y="121"/>
                </a:cubicBezTo>
                <a:cubicBezTo>
                  <a:pt x="489" y="121"/>
                  <a:pt x="488" y="121"/>
                  <a:pt x="487" y="121"/>
                </a:cubicBezTo>
                <a:cubicBezTo>
                  <a:pt x="487" y="121"/>
                  <a:pt x="487" y="121"/>
                  <a:pt x="487" y="121"/>
                </a:cubicBezTo>
                <a:cubicBezTo>
                  <a:pt x="487" y="121"/>
                  <a:pt x="489" y="122"/>
                  <a:pt x="491" y="123"/>
                </a:cubicBezTo>
                <a:cubicBezTo>
                  <a:pt x="491" y="123"/>
                  <a:pt x="492" y="124"/>
                  <a:pt x="492" y="124"/>
                </a:cubicBezTo>
                <a:cubicBezTo>
                  <a:pt x="494" y="125"/>
                  <a:pt x="495" y="125"/>
                  <a:pt x="496" y="126"/>
                </a:cubicBezTo>
                <a:cubicBezTo>
                  <a:pt x="498" y="126"/>
                  <a:pt x="499" y="127"/>
                  <a:pt x="501" y="127"/>
                </a:cubicBezTo>
                <a:cubicBezTo>
                  <a:pt x="501" y="127"/>
                  <a:pt x="501" y="128"/>
                  <a:pt x="501" y="128"/>
                </a:cubicBezTo>
                <a:cubicBezTo>
                  <a:pt x="503" y="130"/>
                  <a:pt x="504" y="131"/>
                  <a:pt x="507" y="131"/>
                </a:cubicBezTo>
                <a:cubicBezTo>
                  <a:pt x="510" y="132"/>
                  <a:pt x="511" y="133"/>
                  <a:pt x="514" y="134"/>
                </a:cubicBezTo>
                <a:cubicBezTo>
                  <a:pt x="514" y="135"/>
                  <a:pt x="513" y="135"/>
                  <a:pt x="510" y="135"/>
                </a:cubicBezTo>
                <a:cubicBezTo>
                  <a:pt x="512" y="136"/>
                  <a:pt x="514" y="136"/>
                  <a:pt x="515" y="137"/>
                </a:cubicBezTo>
                <a:cubicBezTo>
                  <a:pt x="515" y="137"/>
                  <a:pt x="515" y="137"/>
                  <a:pt x="515" y="137"/>
                </a:cubicBezTo>
                <a:cubicBezTo>
                  <a:pt x="505" y="133"/>
                  <a:pt x="494" y="128"/>
                  <a:pt x="485" y="123"/>
                </a:cubicBezTo>
                <a:cubicBezTo>
                  <a:pt x="484" y="123"/>
                  <a:pt x="483" y="123"/>
                  <a:pt x="482" y="122"/>
                </a:cubicBezTo>
                <a:cubicBezTo>
                  <a:pt x="479" y="121"/>
                  <a:pt x="476" y="119"/>
                  <a:pt x="473" y="118"/>
                </a:cubicBezTo>
                <a:cubicBezTo>
                  <a:pt x="472" y="117"/>
                  <a:pt x="471" y="117"/>
                  <a:pt x="471" y="117"/>
                </a:cubicBezTo>
                <a:cubicBezTo>
                  <a:pt x="470" y="117"/>
                  <a:pt x="469" y="117"/>
                  <a:pt x="468" y="117"/>
                </a:cubicBezTo>
                <a:cubicBezTo>
                  <a:pt x="455" y="110"/>
                  <a:pt x="444" y="104"/>
                  <a:pt x="430" y="97"/>
                </a:cubicBezTo>
                <a:cubicBezTo>
                  <a:pt x="430" y="96"/>
                  <a:pt x="428" y="95"/>
                  <a:pt x="426" y="94"/>
                </a:cubicBezTo>
                <a:cubicBezTo>
                  <a:pt x="425" y="94"/>
                  <a:pt x="425" y="93"/>
                  <a:pt x="421" y="92"/>
                </a:cubicBezTo>
                <a:cubicBezTo>
                  <a:pt x="421" y="92"/>
                  <a:pt x="418" y="92"/>
                  <a:pt x="417" y="91"/>
                </a:cubicBezTo>
                <a:cubicBezTo>
                  <a:pt x="412" y="89"/>
                  <a:pt x="409" y="87"/>
                  <a:pt x="403" y="84"/>
                </a:cubicBezTo>
                <a:cubicBezTo>
                  <a:pt x="405" y="86"/>
                  <a:pt x="409" y="87"/>
                  <a:pt x="409" y="89"/>
                </a:cubicBezTo>
                <a:cubicBezTo>
                  <a:pt x="399" y="84"/>
                  <a:pt x="390" y="80"/>
                  <a:pt x="382" y="76"/>
                </a:cubicBezTo>
                <a:cubicBezTo>
                  <a:pt x="380" y="74"/>
                  <a:pt x="378" y="73"/>
                  <a:pt x="374" y="72"/>
                </a:cubicBezTo>
                <a:cubicBezTo>
                  <a:pt x="374" y="72"/>
                  <a:pt x="373" y="71"/>
                  <a:pt x="373" y="71"/>
                </a:cubicBezTo>
                <a:cubicBezTo>
                  <a:pt x="371" y="69"/>
                  <a:pt x="366" y="68"/>
                  <a:pt x="364" y="66"/>
                </a:cubicBezTo>
                <a:cubicBezTo>
                  <a:pt x="363" y="66"/>
                  <a:pt x="363" y="66"/>
                  <a:pt x="363" y="66"/>
                </a:cubicBezTo>
                <a:cubicBezTo>
                  <a:pt x="363" y="66"/>
                  <a:pt x="363" y="66"/>
                  <a:pt x="363" y="66"/>
                </a:cubicBezTo>
                <a:cubicBezTo>
                  <a:pt x="363" y="66"/>
                  <a:pt x="363" y="66"/>
                  <a:pt x="364" y="66"/>
                </a:cubicBezTo>
                <a:cubicBezTo>
                  <a:pt x="361" y="64"/>
                  <a:pt x="356" y="62"/>
                  <a:pt x="352" y="60"/>
                </a:cubicBezTo>
                <a:cubicBezTo>
                  <a:pt x="347" y="57"/>
                  <a:pt x="342" y="54"/>
                  <a:pt x="340" y="52"/>
                </a:cubicBezTo>
                <a:cubicBezTo>
                  <a:pt x="339" y="52"/>
                  <a:pt x="338" y="51"/>
                  <a:pt x="338" y="51"/>
                </a:cubicBezTo>
                <a:cubicBezTo>
                  <a:pt x="334" y="49"/>
                  <a:pt x="328" y="46"/>
                  <a:pt x="324" y="44"/>
                </a:cubicBezTo>
                <a:cubicBezTo>
                  <a:pt x="323" y="43"/>
                  <a:pt x="321" y="42"/>
                  <a:pt x="318" y="42"/>
                </a:cubicBezTo>
                <a:cubicBezTo>
                  <a:pt x="317" y="41"/>
                  <a:pt x="316" y="41"/>
                  <a:pt x="314" y="40"/>
                </a:cubicBezTo>
                <a:cubicBezTo>
                  <a:pt x="314" y="40"/>
                  <a:pt x="313" y="40"/>
                  <a:pt x="313" y="40"/>
                </a:cubicBezTo>
                <a:cubicBezTo>
                  <a:pt x="313" y="40"/>
                  <a:pt x="313" y="40"/>
                  <a:pt x="313" y="40"/>
                </a:cubicBezTo>
                <a:cubicBezTo>
                  <a:pt x="316" y="42"/>
                  <a:pt x="321" y="45"/>
                  <a:pt x="326" y="47"/>
                </a:cubicBezTo>
                <a:cubicBezTo>
                  <a:pt x="328" y="48"/>
                  <a:pt x="331" y="49"/>
                  <a:pt x="331" y="50"/>
                </a:cubicBezTo>
                <a:cubicBezTo>
                  <a:pt x="338" y="52"/>
                  <a:pt x="333" y="53"/>
                  <a:pt x="338" y="54"/>
                </a:cubicBezTo>
                <a:cubicBezTo>
                  <a:pt x="338" y="54"/>
                  <a:pt x="338" y="54"/>
                  <a:pt x="338" y="54"/>
                </a:cubicBezTo>
                <a:cubicBezTo>
                  <a:pt x="339" y="55"/>
                  <a:pt x="339" y="56"/>
                  <a:pt x="342" y="57"/>
                </a:cubicBezTo>
                <a:cubicBezTo>
                  <a:pt x="345" y="59"/>
                  <a:pt x="349" y="60"/>
                  <a:pt x="351" y="62"/>
                </a:cubicBezTo>
                <a:cubicBezTo>
                  <a:pt x="353" y="63"/>
                  <a:pt x="354" y="63"/>
                  <a:pt x="356" y="63"/>
                </a:cubicBezTo>
                <a:cubicBezTo>
                  <a:pt x="356" y="64"/>
                  <a:pt x="354" y="64"/>
                  <a:pt x="357" y="65"/>
                </a:cubicBezTo>
                <a:cubicBezTo>
                  <a:pt x="357" y="66"/>
                  <a:pt x="361" y="67"/>
                  <a:pt x="361" y="68"/>
                </a:cubicBezTo>
                <a:cubicBezTo>
                  <a:pt x="361" y="68"/>
                  <a:pt x="360" y="68"/>
                  <a:pt x="360" y="68"/>
                </a:cubicBezTo>
                <a:cubicBezTo>
                  <a:pt x="358" y="67"/>
                  <a:pt x="359" y="68"/>
                  <a:pt x="359" y="69"/>
                </a:cubicBezTo>
                <a:cubicBezTo>
                  <a:pt x="355" y="68"/>
                  <a:pt x="352" y="66"/>
                  <a:pt x="352" y="66"/>
                </a:cubicBezTo>
                <a:cubicBezTo>
                  <a:pt x="352" y="64"/>
                  <a:pt x="350" y="63"/>
                  <a:pt x="346" y="62"/>
                </a:cubicBezTo>
                <a:cubicBezTo>
                  <a:pt x="344" y="62"/>
                  <a:pt x="342" y="61"/>
                  <a:pt x="341" y="60"/>
                </a:cubicBezTo>
                <a:cubicBezTo>
                  <a:pt x="340" y="59"/>
                  <a:pt x="338" y="58"/>
                  <a:pt x="336" y="58"/>
                </a:cubicBezTo>
                <a:cubicBezTo>
                  <a:pt x="336" y="58"/>
                  <a:pt x="336" y="58"/>
                  <a:pt x="335" y="58"/>
                </a:cubicBezTo>
                <a:cubicBezTo>
                  <a:pt x="332" y="56"/>
                  <a:pt x="328" y="54"/>
                  <a:pt x="324" y="53"/>
                </a:cubicBezTo>
                <a:cubicBezTo>
                  <a:pt x="324" y="53"/>
                  <a:pt x="324" y="53"/>
                  <a:pt x="324" y="53"/>
                </a:cubicBezTo>
                <a:cubicBezTo>
                  <a:pt x="324" y="53"/>
                  <a:pt x="324" y="53"/>
                  <a:pt x="324" y="53"/>
                </a:cubicBezTo>
                <a:cubicBezTo>
                  <a:pt x="324" y="53"/>
                  <a:pt x="324" y="53"/>
                  <a:pt x="324" y="53"/>
                </a:cubicBezTo>
                <a:cubicBezTo>
                  <a:pt x="322" y="51"/>
                  <a:pt x="319" y="50"/>
                  <a:pt x="317" y="49"/>
                </a:cubicBezTo>
                <a:cubicBezTo>
                  <a:pt x="313" y="48"/>
                  <a:pt x="310" y="46"/>
                  <a:pt x="306" y="44"/>
                </a:cubicBezTo>
                <a:cubicBezTo>
                  <a:pt x="307" y="46"/>
                  <a:pt x="317" y="49"/>
                  <a:pt x="315" y="51"/>
                </a:cubicBezTo>
                <a:cubicBezTo>
                  <a:pt x="314" y="50"/>
                  <a:pt x="314" y="51"/>
                  <a:pt x="314" y="52"/>
                </a:cubicBezTo>
                <a:cubicBezTo>
                  <a:pt x="314" y="52"/>
                  <a:pt x="314" y="52"/>
                  <a:pt x="315" y="52"/>
                </a:cubicBezTo>
                <a:cubicBezTo>
                  <a:pt x="317" y="53"/>
                  <a:pt x="319" y="53"/>
                  <a:pt x="322" y="54"/>
                </a:cubicBezTo>
                <a:cubicBezTo>
                  <a:pt x="322" y="55"/>
                  <a:pt x="323" y="55"/>
                  <a:pt x="324" y="55"/>
                </a:cubicBezTo>
                <a:cubicBezTo>
                  <a:pt x="325" y="56"/>
                  <a:pt x="326" y="56"/>
                  <a:pt x="326" y="57"/>
                </a:cubicBezTo>
                <a:cubicBezTo>
                  <a:pt x="332" y="59"/>
                  <a:pt x="336" y="62"/>
                  <a:pt x="340" y="65"/>
                </a:cubicBezTo>
                <a:cubicBezTo>
                  <a:pt x="338" y="65"/>
                  <a:pt x="336" y="63"/>
                  <a:pt x="334" y="63"/>
                </a:cubicBezTo>
                <a:cubicBezTo>
                  <a:pt x="334" y="64"/>
                  <a:pt x="338" y="65"/>
                  <a:pt x="339" y="66"/>
                </a:cubicBezTo>
                <a:cubicBezTo>
                  <a:pt x="339" y="66"/>
                  <a:pt x="339" y="66"/>
                  <a:pt x="338" y="66"/>
                </a:cubicBezTo>
                <a:cubicBezTo>
                  <a:pt x="338" y="66"/>
                  <a:pt x="338" y="66"/>
                  <a:pt x="338" y="66"/>
                </a:cubicBezTo>
                <a:cubicBezTo>
                  <a:pt x="338" y="66"/>
                  <a:pt x="338" y="67"/>
                  <a:pt x="337" y="66"/>
                </a:cubicBezTo>
                <a:cubicBezTo>
                  <a:pt x="334" y="65"/>
                  <a:pt x="333" y="65"/>
                  <a:pt x="332" y="65"/>
                </a:cubicBezTo>
                <a:cubicBezTo>
                  <a:pt x="331" y="65"/>
                  <a:pt x="333" y="66"/>
                  <a:pt x="334" y="67"/>
                </a:cubicBezTo>
                <a:cubicBezTo>
                  <a:pt x="337" y="68"/>
                  <a:pt x="340" y="69"/>
                  <a:pt x="341" y="70"/>
                </a:cubicBezTo>
                <a:cubicBezTo>
                  <a:pt x="343" y="72"/>
                  <a:pt x="345" y="72"/>
                  <a:pt x="347" y="72"/>
                </a:cubicBezTo>
                <a:cubicBezTo>
                  <a:pt x="349" y="73"/>
                  <a:pt x="351" y="74"/>
                  <a:pt x="355" y="76"/>
                </a:cubicBezTo>
                <a:cubicBezTo>
                  <a:pt x="353" y="74"/>
                  <a:pt x="351" y="73"/>
                  <a:pt x="347" y="72"/>
                </a:cubicBezTo>
                <a:cubicBezTo>
                  <a:pt x="345" y="71"/>
                  <a:pt x="343" y="70"/>
                  <a:pt x="341" y="68"/>
                </a:cubicBezTo>
                <a:cubicBezTo>
                  <a:pt x="339" y="68"/>
                  <a:pt x="339" y="67"/>
                  <a:pt x="341" y="67"/>
                </a:cubicBezTo>
                <a:cubicBezTo>
                  <a:pt x="343" y="68"/>
                  <a:pt x="346" y="69"/>
                  <a:pt x="347" y="68"/>
                </a:cubicBezTo>
                <a:cubicBezTo>
                  <a:pt x="347" y="69"/>
                  <a:pt x="348" y="69"/>
                  <a:pt x="349" y="69"/>
                </a:cubicBezTo>
                <a:cubicBezTo>
                  <a:pt x="349" y="70"/>
                  <a:pt x="351" y="71"/>
                  <a:pt x="353" y="72"/>
                </a:cubicBezTo>
                <a:cubicBezTo>
                  <a:pt x="359" y="75"/>
                  <a:pt x="364" y="78"/>
                  <a:pt x="370" y="81"/>
                </a:cubicBezTo>
                <a:cubicBezTo>
                  <a:pt x="373" y="83"/>
                  <a:pt x="375" y="84"/>
                  <a:pt x="380" y="86"/>
                </a:cubicBezTo>
                <a:cubicBezTo>
                  <a:pt x="382" y="88"/>
                  <a:pt x="388" y="90"/>
                  <a:pt x="390" y="92"/>
                </a:cubicBezTo>
                <a:cubicBezTo>
                  <a:pt x="391" y="93"/>
                  <a:pt x="393" y="94"/>
                  <a:pt x="394" y="95"/>
                </a:cubicBezTo>
                <a:cubicBezTo>
                  <a:pt x="395" y="96"/>
                  <a:pt x="396" y="96"/>
                  <a:pt x="396" y="97"/>
                </a:cubicBezTo>
                <a:cubicBezTo>
                  <a:pt x="397" y="97"/>
                  <a:pt x="397" y="98"/>
                  <a:pt x="398" y="98"/>
                </a:cubicBezTo>
                <a:cubicBezTo>
                  <a:pt x="396" y="97"/>
                  <a:pt x="394" y="96"/>
                  <a:pt x="392" y="95"/>
                </a:cubicBezTo>
                <a:cubicBezTo>
                  <a:pt x="390" y="95"/>
                  <a:pt x="390" y="94"/>
                  <a:pt x="388" y="94"/>
                </a:cubicBezTo>
                <a:cubicBezTo>
                  <a:pt x="387" y="93"/>
                  <a:pt x="385" y="92"/>
                  <a:pt x="384" y="92"/>
                </a:cubicBezTo>
                <a:cubicBezTo>
                  <a:pt x="384" y="92"/>
                  <a:pt x="384" y="93"/>
                  <a:pt x="383" y="93"/>
                </a:cubicBezTo>
                <a:cubicBezTo>
                  <a:pt x="380" y="91"/>
                  <a:pt x="378" y="90"/>
                  <a:pt x="374" y="88"/>
                </a:cubicBezTo>
                <a:cubicBezTo>
                  <a:pt x="372" y="87"/>
                  <a:pt x="370" y="87"/>
                  <a:pt x="369" y="86"/>
                </a:cubicBezTo>
                <a:cubicBezTo>
                  <a:pt x="369" y="86"/>
                  <a:pt x="370" y="85"/>
                  <a:pt x="369" y="85"/>
                </a:cubicBezTo>
                <a:cubicBezTo>
                  <a:pt x="367" y="84"/>
                  <a:pt x="367" y="85"/>
                  <a:pt x="367" y="85"/>
                </a:cubicBezTo>
                <a:cubicBezTo>
                  <a:pt x="365" y="84"/>
                  <a:pt x="364" y="83"/>
                  <a:pt x="362" y="83"/>
                </a:cubicBezTo>
                <a:cubicBezTo>
                  <a:pt x="362" y="83"/>
                  <a:pt x="362" y="83"/>
                  <a:pt x="362" y="83"/>
                </a:cubicBezTo>
                <a:cubicBezTo>
                  <a:pt x="356" y="78"/>
                  <a:pt x="346" y="74"/>
                  <a:pt x="338" y="70"/>
                </a:cubicBezTo>
                <a:cubicBezTo>
                  <a:pt x="334" y="67"/>
                  <a:pt x="330" y="65"/>
                  <a:pt x="326" y="63"/>
                </a:cubicBezTo>
                <a:cubicBezTo>
                  <a:pt x="324" y="61"/>
                  <a:pt x="321" y="60"/>
                  <a:pt x="318" y="59"/>
                </a:cubicBezTo>
                <a:cubicBezTo>
                  <a:pt x="317" y="58"/>
                  <a:pt x="317" y="57"/>
                  <a:pt x="314" y="57"/>
                </a:cubicBezTo>
                <a:cubicBezTo>
                  <a:pt x="309" y="56"/>
                  <a:pt x="312" y="57"/>
                  <a:pt x="312" y="58"/>
                </a:cubicBezTo>
                <a:cubicBezTo>
                  <a:pt x="311" y="57"/>
                  <a:pt x="310" y="57"/>
                  <a:pt x="308" y="56"/>
                </a:cubicBezTo>
                <a:cubicBezTo>
                  <a:pt x="310" y="58"/>
                  <a:pt x="313" y="60"/>
                  <a:pt x="316" y="61"/>
                </a:cubicBezTo>
                <a:cubicBezTo>
                  <a:pt x="315" y="61"/>
                  <a:pt x="314" y="62"/>
                  <a:pt x="316" y="62"/>
                </a:cubicBezTo>
                <a:cubicBezTo>
                  <a:pt x="319" y="64"/>
                  <a:pt x="321" y="65"/>
                  <a:pt x="325" y="66"/>
                </a:cubicBezTo>
                <a:cubicBezTo>
                  <a:pt x="325" y="66"/>
                  <a:pt x="325" y="66"/>
                  <a:pt x="325" y="67"/>
                </a:cubicBezTo>
                <a:cubicBezTo>
                  <a:pt x="325" y="67"/>
                  <a:pt x="325" y="67"/>
                  <a:pt x="325" y="67"/>
                </a:cubicBezTo>
                <a:cubicBezTo>
                  <a:pt x="325" y="67"/>
                  <a:pt x="325" y="66"/>
                  <a:pt x="325" y="66"/>
                </a:cubicBezTo>
                <a:cubicBezTo>
                  <a:pt x="325" y="67"/>
                  <a:pt x="322" y="67"/>
                  <a:pt x="327" y="68"/>
                </a:cubicBezTo>
                <a:cubicBezTo>
                  <a:pt x="328" y="69"/>
                  <a:pt x="330" y="70"/>
                  <a:pt x="328" y="70"/>
                </a:cubicBezTo>
                <a:cubicBezTo>
                  <a:pt x="328" y="70"/>
                  <a:pt x="328" y="70"/>
                  <a:pt x="328" y="70"/>
                </a:cubicBezTo>
                <a:cubicBezTo>
                  <a:pt x="328" y="70"/>
                  <a:pt x="328" y="70"/>
                  <a:pt x="328" y="70"/>
                </a:cubicBezTo>
                <a:cubicBezTo>
                  <a:pt x="328" y="70"/>
                  <a:pt x="328" y="70"/>
                  <a:pt x="328" y="70"/>
                </a:cubicBezTo>
                <a:cubicBezTo>
                  <a:pt x="323" y="67"/>
                  <a:pt x="319" y="65"/>
                  <a:pt x="312" y="62"/>
                </a:cubicBezTo>
                <a:cubicBezTo>
                  <a:pt x="311" y="62"/>
                  <a:pt x="310" y="61"/>
                  <a:pt x="309" y="60"/>
                </a:cubicBezTo>
                <a:cubicBezTo>
                  <a:pt x="306" y="60"/>
                  <a:pt x="310" y="62"/>
                  <a:pt x="310" y="62"/>
                </a:cubicBezTo>
                <a:cubicBezTo>
                  <a:pt x="309" y="62"/>
                  <a:pt x="308" y="62"/>
                  <a:pt x="307" y="62"/>
                </a:cubicBezTo>
                <a:cubicBezTo>
                  <a:pt x="303" y="61"/>
                  <a:pt x="301" y="59"/>
                  <a:pt x="298" y="58"/>
                </a:cubicBezTo>
                <a:cubicBezTo>
                  <a:pt x="296" y="57"/>
                  <a:pt x="294" y="55"/>
                  <a:pt x="292" y="55"/>
                </a:cubicBezTo>
                <a:cubicBezTo>
                  <a:pt x="289" y="55"/>
                  <a:pt x="295" y="57"/>
                  <a:pt x="296" y="58"/>
                </a:cubicBezTo>
                <a:cubicBezTo>
                  <a:pt x="296" y="58"/>
                  <a:pt x="296" y="58"/>
                  <a:pt x="296" y="58"/>
                </a:cubicBezTo>
                <a:cubicBezTo>
                  <a:pt x="296" y="58"/>
                  <a:pt x="296" y="58"/>
                  <a:pt x="296" y="58"/>
                </a:cubicBezTo>
                <a:cubicBezTo>
                  <a:pt x="295" y="58"/>
                  <a:pt x="295" y="58"/>
                  <a:pt x="294" y="58"/>
                </a:cubicBezTo>
                <a:cubicBezTo>
                  <a:pt x="297" y="60"/>
                  <a:pt x="302" y="61"/>
                  <a:pt x="304" y="63"/>
                </a:cubicBezTo>
                <a:cubicBezTo>
                  <a:pt x="305" y="63"/>
                  <a:pt x="305" y="64"/>
                  <a:pt x="306" y="64"/>
                </a:cubicBezTo>
                <a:cubicBezTo>
                  <a:pt x="306" y="64"/>
                  <a:pt x="305" y="64"/>
                  <a:pt x="304" y="64"/>
                </a:cubicBezTo>
                <a:cubicBezTo>
                  <a:pt x="304" y="65"/>
                  <a:pt x="304" y="65"/>
                  <a:pt x="305" y="66"/>
                </a:cubicBezTo>
                <a:cubicBezTo>
                  <a:pt x="311" y="69"/>
                  <a:pt x="311" y="69"/>
                  <a:pt x="305" y="69"/>
                </a:cubicBezTo>
                <a:cubicBezTo>
                  <a:pt x="305" y="69"/>
                  <a:pt x="305" y="69"/>
                  <a:pt x="305" y="69"/>
                </a:cubicBezTo>
                <a:cubicBezTo>
                  <a:pt x="305" y="69"/>
                  <a:pt x="305" y="69"/>
                  <a:pt x="305" y="69"/>
                </a:cubicBezTo>
                <a:cubicBezTo>
                  <a:pt x="305" y="69"/>
                  <a:pt x="305" y="69"/>
                  <a:pt x="305" y="69"/>
                </a:cubicBezTo>
                <a:cubicBezTo>
                  <a:pt x="303" y="69"/>
                  <a:pt x="303" y="67"/>
                  <a:pt x="300" y="67"/>
                </a:cubicBezTo>
                <a:cubicBezTo>
                  <a:pt x="298" y="68"/>
                  <a:pt x="301" y="69"/>
                  <a:pt x="302" y="69"/>
                </a:cubicBezTo>
                <a:cubicBezTo>
                  <a:pt x="303" y="70"/>
                  <a:pt x="303" y="71"/>
                  <a:pt x="301" y="70"/>
                </a:cubicBezTo>
                <a:cubicBezTo>
                  <a:pt x="295" y="68"/>
                  <a:pt x="289" y="67"/>
                  <a:pt x="284" y="64"/>
                </a:cubicBezTo>
                <a:cubicBezTo>
                  <a:pt x="284" y="64"/>
                  <a:pt x="283" y="63"/>
                  <a:pt x="284" y="63"/>
                </a:cubicBezTo>
                <a:cubicBezTo>
                  <a:pt x="284" y="63"/>
                  <a:pt x="286" y="64"/>
                  <a:pt x="287" y="64"/>
                </a:cubicBezTo>
                <a:cubicBezTo>
                  <a:pt x="282" y="61"/>
                  <a:pt x="272" y="58"/>
                  <a:pt x="267" y="55"/>
                </a:cubicBezTo>
                <a:cubicBezTo>
                  <a:pt x="265" y="54"/>
                  <a:pt x="262" y="52"/>
                  <a:pt x="258" y="50"/>
                </a:cubicBezTo>
                <a:cubicBezTo>
                  <a:pt x="257" y="50"/>
                  <a:pt x="256" y="49"/>
                  <a:pt x="254" y="49"/>
                </a:cubicBezTo>
                <a:cubicBezTo>
                  <a:pt x="252" y="49"/>
                  <a:pt x="253" y="50"/>
                  <a:pt x="255" y="50"/>
                </a:cubicBezTo>
                <a:cubicBezTo>
                  <a:pt x="259" y="52"/>
                  <a:pt x="255" y="52"/>
                  <a:pt x="255" y="52"/>
                </a:cubicBezTo>
                <a:cubicBezTo>
                  <a:pt x="254" y="52"/>
                  <a:pt x="253" y="52"/>
                  <a:pt x="253" y="52"/>
                </a:cubicBezTo>
                <a:cubicBezTo>
                  <a:pt x="255" y="53"/>
                  <a:pt x="255" y="54"/>
                  <a:pt x="260" y="55"/>
                </a:cubicBezTo>
                <a:cubicBezTo>
                  <a:pt x="261" y="54"/>
                  <a:pt x="259" y="53"/>
                  <a:pt x="259" y="53"/>
                </a:cubicBezTo>
                <a:cubicBezTo>
                  <a:pt x="262" y="54"/>
                  <a:pt x="262" y="55"/>
                  <a:pt x="264" y="55"/>
                </a:cubicBezTo>
                <a:cubicBezTo>
                  <a:pt x="269" y="57"/>
                  <a:pt x="269" y="59"/>
                  <a:pt x="274" y="61"/>
                </a:cubicBezTo>
                <a:cubicBezTo>
                  <a:pt x="276" y="62"/>
                  <a:pt x="278" y="63"/>
                  <a:pt x="280" y="64"/>
                </a:cubicBezTo>
                <a:cubicBezTo>
                  <a:pt x="280" y="64"/>
                  <a:pt x="279" y="65"/>
                  <a:pt x="280" y="66"/>
                </a:cubicBezTo>
                <a:cubicBezTo>
                  <a:pt x="282" y="67"/>
                  <a:pt x="284" y="68"/>
                  <a:pt x="286" y="69"/>
                </a:cubicBezTo>
                <a:cubicBezTo>
                  <a:pt x="286" y="69"/>
                  <a:pt x="287" y="69"/>
                  <a:pt x="287" y="69"/>
                </a:cubicBezTo>
                <a:cubicBezTo>
                  <a:pt x="285" y="68"/>
                  <a:pt x="283" y="67"/>
                  <a:pt x="281" y="66"/>
                </a:cubicBezTo>
                <a:cubicBezTo>
                  <a:pt x="286" y="66"/>
                  <a:pt x="287" y="68"/>
                  <a:pt x="290" y="69"/>
                </a:cubicBezTo>
                <a:cubicBezTo>
                  <a:pt x="291" y="71"/>
                  <a:pt x="297" y="73"/>
                  <a:pt x="300" y="74"/>
                </a:cubicBezTo>
                <a:cubicBezTo>
                  <a:pt x="300" y="75"/>
                  <a:pt x="301" y="75"/>
                  <a:pt x="302" y="75"/>
                </a:cubicBezTo>
                <a:cubicBezTo>
                  <a:pt x="302" y="75"/>
                  <a:pt x="302" y="75"/>
                  <a:pt x="302" y="75"/>
                </a:cubicBezTo>
                <a:cubicBezTo>
                  <a:pt x="302" y="75"/>
                  <a:pt x="302" y="75"/>
                  <a:pt x="302" y="75"/>
                </a:cubicBezTo>
                <a:cubicBezTo>
                  <a:pt x="302" y="75"/>
                  <a:pt x="302" y="75"/>
                  <a:pt x="302" y="75"/>
                </a:cubicBezTo>
                <a:cubicBezTo>
                  <a:pt x="306" y="77"/>
                  <a:pt x="308" y="79"/>
                  <a:pt x="313" y="80"/>
                </a:cubicBezTo>
                <a:cubicBezTo>
                  <a:pt x="313" y="80"/>
                  <a:pt x="313" y="80"/>
                  <a:pt x="313" y="80"/>
                </a:cubicBezTo>
                <a:cubicBezTo>
                  <a:pt x="313" y="80"/>
                  <a:pt x="313" y="80"/>
                  <a:pt x="313" y="80"/>
                </a:cubicBezTo>
                <a:cubicBezTo>
                  <a:pt x="314" y="81"/>
                  <a:pt x="316" y="82"/>
                  <a:pt x="318" y="83"/>
                </a:cubicBezTo>
                <a:cubicBezTo>
                  <a:pt x="319" y="84"/>
                  <a:pt x="322" y="85"/>
                  <a:pt x="325" y="86"/>
                </a:cubicBezTo>
                <a:cubicBezTo>
                  <a:pt x="327" y="87"/>
                  <a:pt x="328" y="88"/>
                  <a:pt x="330" y="89"/>
                </a:cubicBezTo>
                <a:cubicBezTo>
                  <a:pt x="330" y="89"/>
                  <a:pt x="330" y="90"/>
                  <a:pt x="330" y="90"/>
                </a:cubicBezTo>
                <a:cubicBezTo>
                  <a:pt x="332" y="91"/>
                  <a:pt x="335" y="92"/>
                  <a:pt x="334" y="93"/>
                </a:cubicBezTo>
                <a:cubicBezTo>
                  <a:pt x="328" y="90"/>
                  <a:pt x="324" y="88"/>
                  <a:pt x="317" y="85"/>
                </a:cubicBezTo>
                <a:cubicBezTo>
                  <a:pt x="306" y="80"/>
                  <a:pt x="296" y="74"/>
                  <a:pt x="285" y="69"/>
                </a:cubicBezTo>
                <a:cubicBezTo>
                  <a:pt x="284" y="68"/>
                  <a:pt x="282" y="68"/>
                  <a:pt x="281" y="67"/>
                </a:cubicBezTo>
                <a:cubicBezTo>
                  <a:pt x="280" y="67"/>
                  <a:pt x="280" y="67"/>
                  <a:pt x="279" y="66"/>
                </a:cubicBezTo>
                <a:cubicBezTo>
                  <a:pt x="273" y="64"/>
                  <a:pt x="268" y="61"/>
                  <a:pt x="262" y="58"/>
                </a:cubicBezTo>
                <a:cubicBezTo>
                  <a:pt x="256" y="55"/>
                  <a:pt x="249" y="52"/>
                  <a:pt x="245" y="49"/>
                </a:cubicBezTo>
                <a:cubicBezTo>
                  <a:pt x="244" y="48"/>
                  <a:pt x="241" y="47"/>
                  <a:pt x="239" y="45"/>
                </a:cubicBezTo>
                <a:cubicBezTo>
                  <a:pt x="240" y="46"/>
                  <a:pt x="241" y="46"/>
                  <a:pt x="242" y="46"/>
                </a:cubicBezTo>
                <a:cubicBezTo>
                  <a:pt x="242" y="45"/>
                  <a:pt x="240" y="45"/>
                  <a:pt x="238" y="44"/>
                </a:cubicBezTo>
                <a:cubicBezTo>
                  <a:pt x="237" y="44"/>
                  <a:pt x="238" y="45"/>
                  <a:pt x="238" y="45"/>
                </a:cubicBezTo>
                <a:cubicBezTo>
                  <a:pt x="237" y="45"/>
                  <a:pt x="236" y="44"/>
                  <a:pt x="233" y="44"/>
                </a:cubicBezTo>
                <a:cubicBezTo>
                  <a:pt x="238" y="46"/>
                  <a:pt x="239" y="47"/>
                  <a:pt x="243" y="49"/>
                </a:cubicBezTo>
                <a:cubicBezTo>
                  <a:pt x="245" y="50"/>
                  <a:pt x="246" y="51"/>
                  <a:pt x="248" y="52"/>
                </a:cubicBezTo>
                <a:cubicBezTo>
                  <a:pt x="252" y="55"/>
                  <a:pt x="258" y="58"/>
                  <a:pt x="262" y="60"/>
                </a:cubicBezTo>
                <a:cubicBezTo>
                  <a:pt x="261" y="60"/>
                  <a:pt x="262" y="61"/>
                  <a:pt x="262" y="61"/>
                </a:cubicBezTo>
                <a:cubicBezTo>
                  <a:pt x="263" y="62"/>
                  <a:pt x="263" y="63"/>
                  <a:pt x="262" y="63"/>
                </a:cubicBezTo>
                <a:cubicBezTo>
                  <a:pt x="260" y="63"/>
                  <a:pt x="258" y="62"/>
                  <a:pt x="257" y="61"/>
                </a:cubicBezTo>
                <a:cubicBezTo>
                  <a:pt x="254" y="60"/>
                  <a:pt x="250" y="59"/>
                  <a:pt x="246" y="57"/>
                </a:cubicBezTo>
                <a:cubicBezTo>
                  <a:pt x="242" y="56"/>
                  <a:pt x="240" y="56"/>
                  <a:pt x="238" y="57"/>
                </a:cubicBezTo>
                <a:cubicBezTo>
                  <a:pt x="238" y="57"/>
                  <a:pt x="236" y="57"/>
                  <a:pt x="235" y="56"/>
                </a:cubicBezTo>
                <a:cubicBezTo>
                  <a:pt x="234" y="55"/>
                  <a:pt x="234" y="55"/>
                  <a:pt x="236" y="55"/>
                </a:cubicBezTo>
                <a:cubicBezTo>
                  <a:pt x="239" y="56"/>
                  <a:pt x="238" y="54"/>
                  <a:pt x="240" y="54"/>
                </a:cubicBezTo>
                <a:cubicBezTo>
                  <a:pt x="236" y="53"/>
                  <a:pt x="232" y="52"/>
                  <a:pt x="228" y="50"/>
                </a:cubicBezTo>
                <a:cubicBezTo>
                  <a:pt x="229" y="52"/>
                  <a:pt x="230" y="52"/>
                  <a:pt x="230" y="53"/>
                </a:cubicBezTo>
                <a:cubicBezTo>
                  <a:pt x="228" y="53"/>
                  <a:pt x="223" y="51"/>
                  <a:pt x="224" y="53"/>
                </a:cubicBezTo>
                <a:cubicBezTo>
                  <a:pt x="225" y="55"/>
                  <a:pt x="225" y="55"/>
                  <a:pt x="221" y="55"/>
                </a:cubicBezTo>
                <a:cubicBezTo>
                  <a:pt x="225" y="57"/>
                  <a:pt x="228" y="58"/>
                  <a:pt x="232" y="59"/>
                </a:cubicBezTo>
                <a:cubicBezTo>
                  <a:pt x="232" y="59"/>
                  <a:pt x="233" y="59"/>
                  <a:pt x="233" y="59"/>
                </a:cubicBezTo>
                <a:cubicBezTo>
                  <a:pt x="233" y="59"/>
                  <a:pt x="233" y="60"/>
                  <a:pt x="232" y="60"/>
                </a:cubicBezTo>
                <a:cubicBezTo>
                  <a:pt x="230" y="60"/>
                  <a:pt x="232" y="60"/>
                  <a:pt x="233" y="61"/>
                </a:cubicBezTo>
                <a:cubicBezTo>
                  <a:pt x="234" y="61"/>
                  <a:pt x="234" y="61"/>
                  <a:pt x="234" y="61"/>
                </a:cubicBezTo>
                <a:cubicBezTo>
                  <a:pt x="234" y="61"/>
                  <a:pt x="234" y="62"/>
                  <a:pt x="236" y="62"/>
                </a:cubicBezTo>
                <a:cubicBezTo>
                  <a:pt x="238" y="63"/>
                  <a:pt x="238" y="64"/>
                  <a:pt x="236" y="64"/>
                </a:cubicBezTo>
                <a:cubicBezTo>
                  <a:pt x="235" y="64"/>
                  <a:pt x="238" y="65"/>
                  <a:pt x="238" y="65"/>
                </a:cubicBezTo>
                <a:cubicBezTo>
                  <a:pt x="236" y="65"/>
                  <a:pt x="235" y="64"/>
                  <a:pt x="234" y="63"/>
                </a:cubicBezTo>
                <a:cubicBezTo>
                  <a:pt x="232" y="62"/>
                  <a:pt x="228" y="60"/>
                  <a:pt x="225" y="58"/>
                </a:cubicBezTo>
                <a:cubicBezTo>
                  <a:pt x="224" y="58"/>
                  <a:pt x="222" y="57"/>
                  <a:pt x="220" y="56"/>
                </a:cubicBezTo>
                <a:cubicBezTo>
                  <a:pt x="219" y="55"/>
                  <a:pt x="218" y="55"/>
                  <a:pt x="217" y="54"/>
                </a:cubicBezTo>
                <a:cubicBezTo>
                  <a:pt x="216" y="54"/>
                  <a:pt x="215" y="53"/>
                  <a:pt x="215" y="53"/>
                </a:cubicBezTo>
                <a:cubicBezTo>
                  <a:pt x="215" y="53"/>
                  <a:pt x="214" y="52"/>
                  <a:pt x="213" y="52"/>
                </a:cubicBezTo>
                <a:cubicBezTo>
                  <a:pt x="212" y="53"/>
                  <a:pt x="211" y="52"/>
                  <a:pt x="210" y="52"/>
                </a:cubicBezTo>
                <a:cubicBezTo>
                  <a:pt x="210" y="52"/>
                  <a:pt x="211" y="52"/>
                  <a:pt x="212" y="53"/>
                </a:cubicBezTo>
                <a:cubicBezTo>
                  <a:pt x="213" y="53"/>
                  <a:pt x="214" y="54"/>
                  <a:pt x="216" y="54"/>
                </a:cubicBezTo>
                <a:cubicBezTo>
                  <a:pt x="221" y="57"/>
                  <a:pt x="225" y="60"/>
                  <a:pt x="233" y="63"/>
                </a:cubicBezTo>
                <a:cubicBezTo>
                  <a:pt x="237" y="67"/>
                  <a:pt x="244" y="70"/>
                  <a:pt x="250" y="73"/>
                </a:cubicBezTo>
                <a:cubicBezTo>
                  <a:pt x="253" y="74"/>
                  <a:pt x="255" y="76"/>
                  <a:pt x="258" y="77"/>
                </a:cubicBezTo>
                <a:cubicBezTo>
                  <a:pt x="259" y="79"/>
                  <a:pt x="263" y="80"/>
                  <a:pt x="266" y="82"/>
                </a:cubicBezTo>
                <a:cubicBezTo>
                  <a:pt x="262" y="81"/>
                  <a:pt x="258" y="81"/>
                  <a:pt x="253" y="79"/>
                </a:cubicBezTo>
                <a:cubicBezTo>
                  <a:pt x="248" y="77"/>
                  <a:pt x="243" y="75"/>
                  <a:pt x="239" y="73"/>
                </a:cubicBezTo>
                <a:cubicBezTo>
                  <a:pt x="233" y="69"/>
                  <a:pt x="228" y="66"/>
                  <a:pt x="220" y="63"/>
                </a:cubicBezTo>
                <a:cubicBezTo>
                  <a:pt x="217" y="61"/>
                  <a:pt x="212" y="60"/>
                  <a:pt x="208" y="59"/>
                </a:cubicBezTo>
                <a:cubicBezTo>
                  <a:pt x="207" y="60"/>
                  <a:pt x="211" y="62"/>
                  <a:pt x="214" y="63"/>
                </a:cubicBezTo>
                <a:cubicBezTo>
                  <a:pt x="216" y="63"/>
                  <a:pt x="219" y="64"/>
                  <a:pt x="219" y="65"/>
                </a:cubicBezTo>
                <a:cubicBezTo>
                  <a:pt x="219" y="65"/>
                  <a:pt x="217" y="65"/>
                  <a:pt x="215" y="65"/>
                </a:cubicBezTo>
                <a:cubicBezTo>
                  <a:pt x="214" y="65"/>
                  <a:pt x="212" y="64"/>
                  <a:pt x="211" y="65"/>
                </a:cubicBezTo>
                <a:cubicBezTo>
                  <a:pt x="211" y="64"/>
                  <a:pt x="210" y="64"/>
                  <a:pt x="209" y="63"/>
                </a:cubicBezTo>
                <a:cubicBezTo>
                  <a:pt x="209" y="63"/>
                  <a:pt x="209" y="63"/>
                  <a:pt x="209" y="62"/>
                </a:cubicBezTo>
                <a:cubicBezTo>
                  <a:pt x="209" y="62"/>
                  <a:pt x="209" y="62"/>
                  <a:pt x="209" y="62"/>
                </a:cubicBezTo>
                <a:cubicBezTo>
                  <a:pt x="210" y="63"/>
                  <a:pt x="212" y="64"/>
                  <a:pt x="212" y="63"/>
                </a:cubicBezTo>
                <a:cubicBezTo>
                  <a:pt x="212" y="63"/>
                  <a:pt x="212" y="62"/>
                  <a:pt x="208" y="61"/>
                </a:cubicBezTo>
                <a:cubicBezTo>
                  <a:pt x="208" y="61"/>
                  <a:pt x="207" y="61"/>
                  <a:pt x="207" y="61"/>
                </a:cubicBezTo>
                <a:cubicBezTo>
                  <a:pt x="205" y="60"/>
                  <a:pt x="203" y="59"/>
                  <a:pt x="201" y="58"/>
                </a:cubicBezTo>
                <a:cubicBezTo>
                  <a:pt x="201" y="58"/>
                  <a:pt x="200" y="58"/>
                  <a:pt x="200" y="58"/>
                </a:cubicBezTo>
                <a:cubicBezTo>
                  <a:pt x="202" y="59"/>
                  <a:pt x="204" y="60"/>
                  <a:pt x="206" y="61"/>
                </a:cubicBezTo>
                <a:cubicBezTo>
                  <a:pt x="207" y="62"/>
                  <a:pt x="207" y="62"/>
                  <a:pt x="205" y="62"/>
                </a:cubicBezTo>
                <a:cubicBezTo>
                  <a:pt x="203" y="62"/>
                  <a:pt x="202" y="62"/>
                  <a:pt x="201" y="62"/>
                </a:cubicBezTo>
                <a:cubicBezTo>
                  <a:pt x="200" y="61"/>
                  <a:pt x="199" y="60"/>
                  <a:pt x="195" y="59"/>
                </a:cubicBezTo>
                <a:cubicBezTo>
                  <a:pt x="196" y="60"/>
                  <a:pt x="197" y="61"/>
                  <a:pt x="198" y="62"/>
                </a:cubicBezTo>
                <a:cubicBezTo>
                  <a:pt x="199" y="64"/>
                  <a:pt x="203" y="65"/>
                  <a:pt x="207" y="67"/>
                </a:cubicBezTo>
                <a:cubicBezTo>
                  <a:pt x="208" y="68"/>
                  <a:pt x="209" y="68"/>
                  <a:pt x="211" y="69"/>
                </a:cubicBezTo>
                <a:cubicBezTo>
                  <a:pt x="211" y="69"/>
                  <a:pt x="211" y="69"/>
                  <a:pt x="212" y="70"/>
                </a:cubicBezTo>
                <a:cubicBezTo>
                  <a:pt x="212" y="70"/>
                  <a:pt x="213" y="71"/>
                  <a:pt x="215" y="71"/>
                </a:cubicBezTo>
                <a:cubicBezTo>
                  <a:pt x="216" y="72"/>
                  <a:pt x="217" y="72"/>
                  <a:pt x="217" y="72"/>
                </a:cubicBezTo>
                <a:cubicBezTo>
                  <a:pt x="215" y="73"/>
                  <a:pt x="219" y="74"/>
                  <a:pt x="218" y="75"/>
                </a:cubicBezTo>
                <a:cubicBezTo>
                  <a:pt x="217" y="74"/>
                  <a:pt x="213" y="73"/>
                  <a:pt x="213" y="74"/>
                </a:cubicBezTo>
                <a:cubicBezTo>
                  <a:pt x="212" y="74"/>
                  <a:pt x="214" y="75"/>
                  <a:pt x="216" y="76"/>
                </a:cubicBezTo>
                <a:cubicBezTo>
                  <a:pt x="218" y="77"/>
                  <a:pt x="219" y="77"/>
                  <a:pt x="220" y="78"/>
                </a:cubicBezTo>
                <a:cubicBezTo>
                  <a:pt x="221" y="80"/>
                  <a:pt x="224" y="82"/>
                  <a:pt x="231" y="83"/>
                </a:cubicBezTo>
                <a:cubicBezTo>
                  <a:pt x="232" y="85"/>
                  <a:pt x="238" y="87"/>
                  <a:pt x="241" y="88"/>
                </a:cubicBezTo>
                <a:cubicBezTo>
                  <a:pt x="246" y="91"/>
                  <a:pt x="252" y="94"/>
                  <a:pt x="258" y="97"/>
                </a:cubicBezTo>
                <a:cubicBezTo>
                  <a:pt x="259" y="98"/>
                  <a:pt x="261" y="99"/>
                  <a:pt x="266" y="101"/>
                </a:cubicBezTo>
                <a:cubicBezTo>
                  <a:pt x="264" y="99"/>
                  <a:pt x="261" y="98"/>
                  <a:pt x="259" y="97"/>
                </a:cubicBezTo>
                <a:cubicBezTo>
                  <a:pt x="257" y="96"/>
                  <a:pt x="256" y="95"/>
                  <a:pt x="254" y="94"/>
                </a:cubicBezTo>
                <a:cubicBezTo>
                  <a:pt x="260" y="96"/>
                  <a:pt x="261" y="98"/>
                  <a:pt x="265" y="99"/>
                </a:cubicBezTo>
                <a:cubicBezTo>
                  <a:pt x="267" y="100"/>
                  <a:pt x="269" y="101"/>
                  <a:pt x="270" y="101"/>
                </a:cubicBezTo>
                <a:cubicBezTo>
                  <a:pt x="270" y="101"/>
                  <a:pt x="270" y="101"/>
                  <a:pt x="270" y="101"/>
                </a:cubicBezTo>
                <a:cubicBezTo>
                  <a:pt x="270" y="102"/>
                  <a:pt x="270" y="102"/>
                  <a:pt x="272" y="103"/>
                </a:cubicBezTo>
                <a:cubicBezTo>
                  <a:pt x="274" y="104"/>
                  <a:pt x="274" y="103"/>
                  <a:pt x="274" y="103"/>
                </a:cubicBezTo>
                <a:cubicBezTo>
                  <a:pt x="277" y="104"/>
                  <a:pt x="280" y="105"/>
                  <a:pt x="282" y="107"/>
                </a:cubicBezTo>
                <a:cubicBezTo>
                  <a:pt x="282" y="107"/>
                  <a:pt x="281" y="107"/>
                  <a:pt x="280" y="106"/>
                </a:cubicBezTo>
                <a:cubicBezTo>
                  <a:pt x="279" y="106"/>
                  <a:pt x="278" y="105"/>
                  <a:pt x="277" y="106"/>
                </a:cubicBezTo>
                <a:cubicBezTo>
                  <a:pt x="273" y="105"/>
                  <a:pt x="270" y="104"/>
                  <a:pt x="269" y="102"/>
                </a:cubicBezTo>
                <a:cubicBezTo>
                  <a:pt x="268" y="102"/>
                  <a:pt x="267" y="101"/>
                  <a:pt x="266" y="101"/>
                </a:cubicBezTo>
                <a:cubicBezTo>
                  <a:pt x="265" y="101"/>
                  <a:pt x="266" y="102"/>
                  <a:pt x="267" y="102"/>
                </a:cubicBezTo>
                <a:cubicBezTo>
                  <a:pt x="266" y="102"/>
                  <a:pt x="265" y="102"/>
                  <a:pt x="265" y="102"/>
                </a:cubicBezTo>
                <a:cubicBezTo>
                  <a:pt x="264" y="102"/>
                  <a:pt x="263" y="101"/>
                  <a:pt x="262" y="101"/>
                </a:cubicBezTo>
                <a:cubicBezTo>
                  <a:pt x="257" y="99"/>
                  <a:pt x="253" y="96"/>
                  <a:pt x="248" y="94"/>
                </a:cubicBezTo>
                <a:cubicBezTo>
                  <a:pt x="248" y="94"/>
                  <a:pt x="248" y="94"/>
                  <a:pt x="248" y="95"/>
                </a:cubicBezTo>
                <a:cubicBezTo>
                  <a:pt x="248" y="95"/>
                  <a:pt x="249" y="95"/>
                  <a:pt x="249" y="95"/>
                </a:cubicBezTo>
                <a:cubicBezTo>
                  <a:pt x="249" y="95"/>
                  <a:pt x="249" y="95"/>
                  <a:pt x="249" y="95"/>
                </a:cubicBezTo>
                <a:cubicBezTo>
                  <a:pt x="249" y="95"/>
                  <a:pt x="249" y="95"/>
                  <a:pt x="249" y="95"/>
                </a:cubicBezTo>
                <a:cubicBezTo>
                  <a:pt x="246" y="95"/>
                  <a:pt x="243" y="94"/>
                  <a:pt x="242" y="92"/>
                </a:cubicBezTo>
                <a:cubicBezTo>
                  <a:pt x="241" y="92"/>
                  <a:pt x="239" y="90"/>
                  <a:pt x="236" y="90"/>
                </a:cubicBezTo>
                <a:cubicBezTo>
                  <a:pt x="235" y="90"/>
                  <a:pt x="234" y="90"/>
                  <a:pt x="234" y="90"/>
                </a:cubicBezTo>
                <a:cubicBezTo>
                  <a:pt x="232" y="91"/>
                  <a:pt x="235" y="92"/>
                  <a:pt x="237" y="92"/>
                </a:cubicBezTo>
                <a:cubicBezTo>
                  <a:pt x="244" y="96"/>
                  <a:pt x="253" y="100"/>
                  <a:pt x="260" y="103"/>
                </a:cubicBezTo>
                <a:cubicBezTo>
                  <a:pt x="260" y="103"/>
                  <a:pt x="260" y="103"/>
                  <a:pt x="260" y="103"/>
                </a:cubicBezTo>
                <a:cubicBezTo>
                  <a:pt x="263" y="105"/>
                  <a:pt x="270" y="107"/>
                  <a:pt x="271" y="109"/>
                </a:cubicBezTo>
                <a:cubicBezTo>
                  <a:pt x="261" y="105"/>
                  <a:pt x="252" y="101"/>
                  <a:pt x="243" y="96"/>
                </a:cubicBezTo>
                <a:cubicBezTo>
                  <a:pt x="234" y="91"/>
                  <a:pt x="224" y="87"/>
                  <a:pt x="212" y="82"/>
                </a:cubicBezTo>
                <a:cubicBezTo>
                  <a:pt x="210" y="81"/>
                  <a:pt x="208" y="80"/>
                  <a:pt x="206" y="79"/>
                </a:cubicBezTo>
                <a:cubicBezTo>
                  <a:pt x="202" y="76"/>
                  <a:pt x="195" y="73"/>
                  <a:pt x="190" y="70"/>
                </a:cubicBezTo>
                <a:cubicBezTo>
                  <a:pt x="189" y="70"/>
                  <a:pt x="193" y="71"/>
                  <a:pt x="193" y="72"/>
                </a:cubicBezTo>
                <a:cubicBezTo>
                  <a:pt x="188" y="71"/>
                  <a:pt x="184" y="69"/>
                  <a:pt x="181" y="67"/>
                </a:cubicBezTo>
                <a:cubicBezTo>
                  <a:pt x="179" y="65"/>
                  <a:pt x="177" y="64"/>
                  <a:pt x="171" y="63"/>
                </a:cubicBezTo>
                <a:cubicBezTo>
                  <a:pt x="166" y="62"/>
                  <a:pt x="165" y="60"/>
                  <a:pt x="162" y="59"/>
                </a:cubicBezTo>
                <a:cubicBezTo>
                  <a:pt x="162" y="59"/>
                  <a:pt x="162" y="59"/>
                  <a:pt x="162" y="59"/>
                </a:cubicBezTo>
                <a:cubicBezTo>
                  <a:pt x="157" y="57"/>
                  <a:pt x="153" y="54"/>
                  <a:pt x="149" y="52"/>
                </a:cubicBezTo>
                <a:cubicBezTo>
                  <a:pt x="152" y="53"/>
                  <a:pt x="153" y="54"/>
                  <a:pt x="155" y="55"/>
                </a:cubicBezTo>
                <a:cubicBezTo>
                  <a:pt x="156" y="55"/>
                  <a:pt x="158" y="56"/>
                  <a:pt x="161" y="57"/>
                </a:cubicBezTo>
                <a:cubicBezTo>
                  <a:pt x="160" y="56"/>
                  <a:pt x="159" y="55"/>
                  <a:pt x="156" y="55"/>
                </a:cubicBezTo>
                <a:cubicBezTo>
                  <a:pt x="153" y="53"/>
                  <a:pt x="151" y="52"/>
                  <a:pt x="148" y="50"/>
                </a:cubicBezTo>
                <a:cubicBezTo>
                  <a:pt x="146" y="49"/>
                  <a:pt x="145" y="49"/>
                  <a:pt x="143" y="48"/>
                </a:cubicBezTo>
                <a:cubicBezTo>
                  <a:pt x="143" y="48"/>
                  <a:pt x="142" y="48"/>
                  <a:pt x="142" y="48"/>
                </a:cubicBezTo>
                <a:cubicBezTo>
                  <a:pt x="144" y="49"/>
                  <a:pt x="145" y="49"/>
                  <a:pt x="146" y="50"/>
                </a:cubicBezTo>
                <a:cubicBezTo>
                  <a:pt x="146" y="50"/>
                  <a:pt x="145" y="50"/>
                  <a:pt x="145" y="50"/>
                </a:cubicBezTo>
                <a:cubicBezTo>
                  <a:pt x="140" y="47"/>
                  <a:pt x="132" y="44"/>
                  <a:pt x="129" y="41"/>
                </a:cubicBezTo>
                <a:cubicBezTo>
                  <a:pt x="126" y="40"/>
                  <a:pt x="124" y="39"/>
                  <a:pt x="121" y="38"/>
                </a:cubicBezTo>
                <a:cubicBezTo>
                  <a:pt x="121" y="37"/>
                  <a:pt x="120" y="36"/>
                  <a:pt x="116" y="34"/>
                </a:cubicBezTo>
                <a:cubicBezTo>
                  <a:pt x="113" y="32"/>
                  <a:pt x="106" y="30"/>
                  <a:pt x="100" y="28"/>
                </a:cubicBezTo>
                <a:cubicBezTo>
                  <a:pt x="100" y="28"/>
                  <a:pt x="100" y="28"/>
                  <a:pt x="99" y="28"/>
                </a:cubicBezTo>
                <a:cubicBezTo>
                  <a:pt x="98" y="27"/>
                  <a:pt x="96" y="26"/>
                  <a:pt x="94" y="25"/>
                </a:cubicBezTo>
                <a:cubicBezTo>
                  <a:pt x="92" y="24"/>
                  <a:pt x="94" y="24"/>
                  <a:pt x="96" y="25"/>
                </a:cubicBezTo>
                <a:cubicBezTo>
                  <a:pt x="97" y="25"/>
                  <a:pt x="98" y="26"/>
                  <a:pt x="101" y="27"/>
                </a:cubicBezTo>
                <a:cubicBezTo>
                  <a:pt x="100" y="26"/>
                  <a:pt x="98" y="25"/>
                  <a:pt x="97" y="25"/>
                </a:cubicBezTo>
                <a:cubicBezTo>
                  <a:pt x="96" y="24"/>
                  <a:pt x="95" y="24"/>
                  <a:pt x="94" y="24"/>
                </a:cubicBezTo>
                <a:cubicBezTo>
                  <a:pt x="90" y="21"/>
                  <a:pt x="83" y="17"/>
                  <a:pt x="77" y="14"/>
                </a:cubicBezTo>
                <a:cubicBezTo>
                  <a:pt x="75" y="13"/>
                  <a:pt x="74" y="12"/>
                  <a:pt x="69" y="11"/>
                </a:cubicBezTo>
                <a:cubicBezTo>
                  <a:pt x="70" y="12"/>
                  <a:pt x="73" y="13"/>
                  <a:pt x="76" y="14"/>
                </a:cubicBezTo>
                <a:cubicBezTo>
                  <a:pt x="79" y="16"/>
                  <a:pt x="83" y="18"/>
                  <a:pt x="87" y="20"/>
                </a:cubicBezTo>
                <a:cubicBezTo>
                  <a:pt x="85" y="21"/>
                  <a:pt x="90" y="24"/>
                  <a:pt x="92" y="25"/>
                </a:cubicBezTo>
                <a:cubicBezTo>
                  <a:pt x="93" y="27"/>
                  <a:pt x="96" y="28"/>
                  <a:pt x="98" y="29"/>
                </a:cubicBezTo>
                <a:cubicBezTo>
                  <a:pt x="98" y="30"/>
                  <a:pt x="101" y="31"/>
                  <a:pt x="103" y="31"/>
                </a:cubicBezTo>
                <a:cubicBezTo>
                  <a:pt x="108" y="33"/>
                  <a:pt x="113" y="35"/>
                  <a:pt x="110" y="36"/>
                </a:cubicBezTo>
                <a:cubicBezTo>
                  <a:pt x="109" y="37"/>
                  <a:pt x="111" y="38"/>
                  <a:pt x="115" y="39"/>
                </a:cubicBezTo>
                <a:cubicBezTo>
                  <a:pt x="117" y="40"/>
                  <a:pt x="119" y="41"/>
                  <a:pt x="121" y="42"/>
                </a:cubicBezTo>
                <a:cubicBezTo>
                  <a:pt x="122" y="42"/>
                  <a:pt x="124" y="43"/>
                  <a:pt x="125" y="44"/>
                </a:cubicBezTo>
                <a:cubicBezTo>
                  <a:pt x="125" y="44"/>
                  <a:pt x="126" y="45"/>
                  <a:pt x="128" y="46"/>
                </a:cubicBezTo>
                <a:cubicBezTo>
                  <a:pt x="129" y="46"/>
                  <a:pt x="128" y="45"/>
                  <a:pt x="127" y="44"/>
                </a:cubicBezTo>
                <a:cubicBezTo>
                  <a:pt x="126" y="43"/>
                  <a:pt x="125" y="42"/>
                  <a:pt x="123" y="42"/>
                </a:cubicBezTo>
                <a:cubicBezTo>
                  <a:pt x="121" y="40"/>
                  <a:pt x="121" y="40"/>
                  <a:pt x="123" y="40"/>
                </a:cubicBezTo>
                <a:cubicBezTo>
                  <a:pt x="125" y="40"/>
                  <a:pt x="125" y="41"/>
                  <a:pt x="126" y="41"/>
                </a:cubicBezTo>
                <a:cubicBezTo>
                  <a:pt x="134" y="46"/>
                  <a:pt x="143" y="50"/>
                  <a:pt x="151" y="55"/>
                </a:cubicBezTo>
                <a:cubicBezTo>
                  <a:pt x="149" y="54"/>
                  <a:pt x="146" y="53"/>
                  <a:pt x="145" y="53"/>
                </a:cubicBezTo>
                <a:cubicBezTo>
                  <a:pt x="140" y="50"/>
                  <a:pt x="135" y="49"/>
                  <a:pt x="129" y="49"/>
                </a:cubicBezTo>
                <a:cubicBezTo>
                  <a:pt x="129" y="49"/>
                  <a:pt x="130" y="48"/>
                  <a:pt x="129" y="48"/>
                </a:cubicBezTo>
                <a:cubicBezTo>
                  <a:pt x="129" y="48"/>
                  <a:pt x="128" y="47"/>
                  <a:pt x="127" y="47"/>
                </a:cubicBezTo>
                <a:cubicBezTo>
                  <a:pt x="127" y="48"/>
                  <a:pt x="126" y="48"/>
                  <a:pt x="128" y="49"/>
                </a:cubicBezTo>
                <a:cubicBezTo>
                  <a:pt x="129" y="50"/>
                  <a:pt x="122" y="48"/>
                  <a:pt x="126" y="50"/>
                </a:cubicBezTo>
                <a:cubicBezTo>
                  <a:pt x="128" y="51"/>
                  <a:pt x="132" y="52"/>
                  <a:pt x="132" y="51"/>
                </a:cubicBezTo>
                <a:cubicBezTo>
                  <a:pt x="136" y="49"/>
                  <a:pt x="139" y="52"/>
                  <a:pt x="143" y="53"/>
                </a:cubicBezTo>
                <a:cubicBezTo>
                  <a:pt x="144" y="54"/>
                  <a:pt x="146" y="55"/>
                  <a:pt x="147" y="56"/>
                </a:cubicBezTo>
                <a:cubicBezTo>
                  <a:pt x="151" y="58"/>
                  <a:pt x="154" y="57"/>
                  <a:pt x="157" y="58"/>
                </a:cubicBezTo>
                <a:cubicBezTo>
                  <a:pt x="157" y="58"/>
                  <a:pt x="157" y="58"/>
                  <a:pt x="157" y="58"/>
                </a:cubicBezTo>
                <a:cubicBezTo>
                  <a:pt x="158" y="58"/>
                  <a:pt x="158" y="58"/>
                  <a:pt x="158" y="58"/>
                </a:cubicBezTo>
                <a:cubicBezTo>
                  <a:pt x="161" y="60"/>
                  <a:pt x="157" y="60"/>
                  <a:pt x="159" y="62"/>
                </a:cubicBezTo>
                <a:cubicBezTo>
                  <a:pt x="162" y="64"/>
                  <a:pt x="169" y="67"/>
                  <a:pt x="173" y="70"/>
                </a:cubicBezTo>
                <a:cubicBezTo>
                  <a:pt x="175" y="70"/>
                  <a:pt x="176" y="71"/>
                  <a:pt x="177" y="72"/>
                </a:cubicBezTo>
                <a:cubicBezTo>
                  <a:pt x="183" y="74"/>
                  <a:pt x="185" y="76"/>
                  <a:pt x="188" y="78"/>
                </a:cubicBezTo>
                <a:cubicBezTo>
                  <a:pt x="194" y="80"/>
                  <a:pt x="196" y="82"/>
                  <a:pt x="202" y="85"/>
                </a:cubicBezTo>
                <a:cubicBezTo>
                  <a:pt x="204" y="86"/>
                  <a:pt x="207" y="87"/>
                  <a:pt x="209" y="89"/>
                </a:cubicBezTo>
                <a:cubicBezTo>
                  <a:pt x="215" y="92"/>
                  <a:pt x="222" y="95"/>
                  <a:pt x="228" y="98"/>
                </a:cubicBezTo>
                <a:cubicBezTo>
                  <a:pt x="229" y="99"/>
                  <a:pt x="231" y="100"/>
                  <a:pt x="232" y="100"/>
                </a:cubicBezTo>
                <a:cubicBezTo>
                  <a:pt x="231" y="100"/>
                  <a:pt x="230" y="100"/>
                  <a:pt x="229" y="100"/>
                </a:cubicBezTo>
                <a:cubicBezTo>
                  <a:pt x="224" y="97"/>
                  <a:pt x="219" y="95"/>
                  <a:pt x="213" y="93"/>
                </a:cubicBezTo>
                <a:cubicBezTo>
                  <a:pt x="214" y="93"/>
                  <a:pt x="214" y="93"/>
                  <a:pt x="214" y="94"/>
                </a:cubicBezTo>
                <a:cubicBezTo>
                  <a:pt x="214" y="93"/>
                  <a:pt x="213" y="93"/>
                  <a:pt x="213" y="93"/>
                </a:cubicBezTo>
                <a:cubicBezTo>
                  <a:pt x="207" y="89"/>
                  <a:pt x="200" y="86"/>
                  <a:pt x="194" y="83"/>
                </a:cubicBezTo>
                <a:cubicBezTo>
                  <a:pt x="188" y="80"/>
                  <a:pt x="181" y="77"/>
                  <a:pt x="175" y="74"/>
                </a:cubicBezTo>
                <a:cubicBezTo>
                  <a:pt x="165" y="70"/>
                  <a:pt x="155" y="65"/>
                  <a:pt x="146" y="60"/>
                </a:cubicBezTo>
                <a:cubicBezTo>
                  <a:pt x="144" y="59"/>
                  <a:pt x="141" y="58"/>
                  <a:pt x="138" y="57"/>
                </a:cubicBezTo>
                <a:cubicBezTo>
                  <a:pt x="133" y="53"/>
                  <a:pt x="124" y="50"/>
                  <a:pt x="118" y="46"/>
                </a:cubicBezTo>
                <a:cubicBezTo>
                  <a:pt x="118" y="45"/>
                  <a:pt x="113" y="44"/>
                  <a:pt x="110" y="42"/>
                </a:cubicBezTo>
                <a:cubicBezTo>
                  <a:pt x="109" y="43"/>
                  <a:pt x="114" y="45"/>
                  <a:pt x="116" y="46"/>
                </a:cubicBezTo>
                <a:cubicBezTo>
                  <a:pt x="116" y="46"/>
                  <a:pt x="116" y="46"/>
                  <a:pt x="116" y="46"/>
                </a:cubicBezTo>
                <a:cubicBezTo>
                  <a:pt x="115" y="47"/>
                  <a:pt x="113" y="47"/>
                  <a:pt x="106" y="45"/>
                </a:cubicBezTo>
                <a:cubicBezTo>
                  <a:pt x="108" y="46"/>
                  <a:pt x="108" y="48"/>
                  <a:pt x="112" y="49"/>
                </a:cubicBezTo>
                <a:cubicBezTo>
                  <a:pt x="114" y="49"/>
                  <a:pt x="111" y="47"/>
                  <a:pt x="116" y="49"/>
                </a:cubicBezTo>
                <a:cubicBezTo>
                  <a:pt x="120" y="50"/>
                  <a:pt x="119" y="51"/>
                  <a:pt x="122" y="52"/>
                </a:cubicBezTo>
                <a:cubicBezTo>
                  <a:pt x="122" y="54"/>
                  <a:pt x="117" y="53"/>
                  <a:pt x="117" y="53"/>
                </a:cubicBezTo>
                <a:cubicBezTo>
                  <a:pt x="108" y="51"/>
                  <a:pt x="117" y="54"/>
                  <a:pt x="116" y="54"/>
                </a:cubicBezTo>
                <a:cubicBezTo>
                  <a:pt x="117" y="54"/>
                  <a:pt x="116" y="54"/>
                  <a:pt x="115" y="55"/>
                </a:cubicBezTo>
                <a:cubicBezTo>
                  <a:pt x="115" y="55"/>
                  <a:pt x="114" y="55"/>
                  <a:pt x="113" y="55"/>
                </a:cubicBezTo>
                <a:cubicBezTo>
                  <a:pt x="112" y="54"/>
                  <a:pt x="110" y="53"/>
                  <a:pt x="108" y="52"/>
                </a:cubicBezTo>
                <a:cubicBezTo>
                  <a:pt x="106" y="51"/>
                  <a:pt x="104" y="50"/>
                  <a:pt x="102" y="49"/>
                </a:cubicBezTo>
                <a:cubicBezTo>
                  <a:pt x="98" y="46"/>
                  <a:pt x="90" y="43"/>
                  <a:pt x="82" y="39"/>
                </a:cubicBezTo>
                <a:cubicBezTo>
                  <a:pt x="89" y="43"/>
                  <a:pt x="93" y="46"/>
                  <a:pt x="101" y="49"/>
                </a:cubicBezTo>
                <a:cubicBezTo>
                  <a:pt x="103" y="50"/>
                  <a:pt x="105" y="51"/>
                  <a:pt x="108" y="52"/>
                </a:cubicBezTo>
                <a:cubicBezTo>
                  <a:pt x="109" y="54"/>
                  <a:pt x="111" y="55"/>
                  <a:pt x="113" y="56"/>
                </a:cubicBezTo>
                <a:cubicBezTo>
                  <a:pt x="111" y="56"/>
                  <a:pt x="113" y="57"/>
                  <a:pt x="112" y="57"/>
                </a:cubicBezTo>
                <a:cubicBezTo>
                  <a:pt x="108" y="57"/>
                  <a:pt x="106" y="56"/>
                  <a:pt x="104" y="55"/>
                </a:cubicBezTo>
                <a:cubicBezTo>
                  <a:pt x="93" y="49"/>
                  <a:pt x="82" y="42"/>
                  <a:pt x="71" y="36"/>
                </a:cubicBezTo>
                <a:cubicBezTo>
                  <a:pt x="70" y="36"/>
                  <a:pt x="69" y="35"/>
                  <a:pt x="67" y="35"/>
                </a:cubicBezTo>
                <a:cubicBezTo>
                  <a:pt x="66" y="33"/>
                  <a:pt x="63" y="32"/>
                  <a:pt x="60" y="31"/>
                </a:cubicBezTo>
                <a:cubicBezTo>
                  <a:pt x="60" y="30"/>
                  <a:pt x="60" y="30"/>
                  <a:pt x="60" y="30"/>
                </a:cubicBezTo>
                <a:cubicBezTo>
                  <a:pt x="60" y="30"/>
                  <a:pt x="59" y="30"/>
                  <a:pt x="59" y="29"/>
                </a:cubicBezTo>
                <a:cubicBezTo>
                  <a:pt x="57" y="28"/>
                  <a:pt x="55" y="27"/>
                  <a:pt x="52" y="25"/>
                </a:cubicBezTo>
                <a:cubicBezTo>
                  <a:pt x="51" y="24"/>
                  <a:pt x="51" y="23"/>
                  <a:pt x="44" y="20"/>
                </a:cubicBezTo>
                <a:cubicBezTo>
                  <a:pt x="37" y="18"/>
                  <a:pt x="34" y="15"/>
                  <a:pt x="35" y="13"/>
                </a:cubicBezTo>
                <a:cubicBezTo>
                  <a:pt x="35" y="12"/>
                  <a:pt x="37" y="12"/>
                  <a:pt x="36" y="11"/>
                </a:cubicBezTo>
                <a:cubicBezTo>
                  <a:pt x="33" y="11"/>
                  <a:pt x="30" y="10"/>
                  <a:pt x="27" y="10"/>
                </a:cubicBezTo>
                <a:cubicBezTo>
                  <a:pt x="25" y="9"/>
                  <a:pt x="24" y="8"/>
                  <a:pt x="23" y="8"/>
                </a:cubicBezTo>
                <a:cubicBezTo>
                  <a:pt x="23" y="7"/>
                  <a:pt x="22" y="7"/>
                  <a:pt x="22" y="7"/>
                </a:cubicBezTo>
                <a:cubicBezTo>
                  <a:pt x="19" y="5"/>
                  <a:pt x="17" y="4"/>
                  <a:pt x="14" y="2"/>
                </a:cubicBezTo>
                <a:cubicBezTo>
                  <a:pt x="13" y="2"/>
                  <a:pt x="12" y="1"/>
                  <a:pt x="9" y="0"/>
                </a:cubicBezTo>
                <a:cubicBezTo>
                  <a:pt x="9" y="1"/>
                  <a:pt x="11" y="2"/>
                  <a:pt x="13" y="2"/>
                </a:cubicBezTo>
                <a:cubicBezTo>
                  <a:pt x="13" y="3"/>
                  <a:pt x="13" y="3"/>
                  <a:pt x="13" y="3"/>
                </a:cubicBezTo>
                <a:cubicBezTo>
                  <a:pt x="13" y="3"/>
                  <a:pt x="12" y="3"/>
                  <a:pt x="12" y="3"/>
                </a:cubicBezTo>
                <a:cubicBezTo>
                  <a:pt x="11" y="3"/>
                  <a:pt x="11" y="3"/>
                  <a:pt x="11" y="3"/>
                </a:cubicBezTo>
                <a:cubicBezTo>
                  <a:pt x="9" y="2"/>
                  <a:pt x="9" y="1"/>
                  <a:pt x="5" y="0"/>
                </a:cubicBezTo>
                <a:cubicBezTo>
                  <a:pt x="5" y="0"/>
                  <a:pt x="7" y="1"/>
                  <a:pt x="10" y="3"/>
                </a:cubicBezTo>
                <a:cubicBezTo>
                  <a:pt x="11" y="3"/>
                  <a:pt x="12" y="4"/>
                  <a:pt x="14" y="5"/>
                </a:cubicBezTo>
                <a:cubicBezTo>
                  <a:pt x="13" y="5"/>
                  <a:pt x="16" y="6"/>
                  <a:pt x="17" y="7"/>
                </a:cubicBezTo>
                <a:cubicBezTo>
                  <a:pt x="17" y="7"/>
                  <a:pt x="17" y="8"/>
                  <a:pt x="18" y="8"/>
                </a:cubicBezTo>
                <a:cubicBezTo>
                  <a:pt x="21" y="9"/>
                  <a:pt x="22" y="11"/>
                  <a:pt x="25" y="12"/>
                </a:cubicBezTo>
                <a:cubicBezTo>
                  <a:pt x="25" y="13"/>
                  <a:pt x="28" y="14"/>
                  <a:pt x="30" y="15"/>
                </a:cubicBezTo>
                <a:cubicBezTo>
                  <a:pt x="31" y="16"/>
                  <a:pt x="33" y="17"/>
                  <a:pt x="33" y="18"/>
                </a:cubicBezTo>
                <a:cubicBezTo>
                  <a:pt x="33" y="18"/>
                  <a:pt x="33" y="18"/>
                  <a:pt x="33" y="18"/>
                </a:cubicBezTo>
                <a:cubicBezTo>
                  <a:pt x="32" y="18"/>
                  <a:pt x="31" y="18"/>
                  <a:pt x="32" y="18"/>
                </a:cubicBezTo>
                <a:cubicBezTo>
                  <a:pt x="33" y="19"/>
                  <a:pt x="35" y="19"/>
                  <a:pt x="36" y="19"/>
                </a:cubicBezTo>
                <a:cubicBezTo>
                  <a:pt x="42" y="22"/>
                  <a:pt x="41" y="23"/>
                  <a:pt x="46" y="26"/>
                </a:cubicBezTo>
                <a:cubicBezTo>
                  <a:pt x="47" y="27"/>
                  <a:pt x="51" y="28"/>
                  <a:pt x="51" y="29"/>
                </a:cubicBezTo>
                <a:cubicBezTo>
                  <a:pt x="42" y="25"/>
                  <a:pt x="34" y="21"/>
                  <a:pt x="28" y="18"/>
                </a:cubicBezTo>
                <a:cubicBezTo>
                  <a:pt x="28" y="17"/>
                  <a:pt x="28" y="17"/>
                  <a:pt x="26" y="16"/>
                </a:cubicBezTo>
                <a:cubicBezTo>
                  <a:pt x="24" y="15"/>
                  <a:pt x="22" y="14"/>
                  <a:pt x="19" y="13"/>
                </a:cubicBezTo>
                <a:cubicBezTo>
                  <a:pt x="20" y="14"/>
                  <a:pt x="21" y="15"/>
                  <a:pt x="23" y="16"/>
                </a:cubicBezTo>
                <a:cubicBezTo>
                  <a:pt x="24" y="16"/>
                  <a:pt x="25" y="17"/>
                  <a:pt x="26" y="17"/>
                </a:cubicBezTo>
                <a:cubicBezTo>
                  <a:pt x="26" y="18"/>
                  <a:pt x="29" y="19"/>
                  <a:pt x="29" y="20"/>
                </a:cubicBezTo>
                <a:cubicBezTo>
                  <a:pt x="28" y="19"/>
                  <a:pt x="27" y="19"/>
                  <a:pt x="25" y="18"/>
                </a:cubicBezTo>
                <a:cubicBezTo>
                  <a:pt x="23" y="18"/>
                  <a:pt x="25" y="19"/>
                  <a:pt x="26" y="20"/>
                </a:cubicBezTo>
                <a:cubicBezTo>
                  <a:pt x="28" y="21"/>
                  <a:pt x="31" y="22"/>
                  <a:pt x="35" y="23"/>
                </a:cubicBezTo>
                <a:cubicBezTo>
                  <a:pt x="37" y="25"/>
                  <a:pt x="41" y="28"/>
                  <a:pt x="46" y="30"/>
                </a:cubicBezTo>
                <a:cubicBezTo>
                  <a:pt x="50" y="32"/>
                  <a:pt x="43" y="31"/>
                  <a:pt x="43" y="33"/>
                </a:cubicBezTo>
                <a:cubicBezTo>
                  <a:pt x="42" y="33"/>
                  <a:pt x="41" y="33"/>
                  <a:pt x="39" y="32"/>
                </a:cubicBezTo>
                <a:cubicBezTo>
                  <a:pt x="35" y="30"/>
                  <a:pt x="31" y="28"/>
                  <a:pt x="29" y="26"/>
                </a:cubicBezTo>
                <a:cubicBezTo>
                  <a:pt x="31" y="25"/>
                  <a:pt x="33" y="27"/>
                  <a:pt x="35" y="27"/>
                </a:cubicBezTo>
                <a:cubicBezTo>
                  <a:pt x="33" y="26"/>
                  <a:pt x="32" y="24"/>
                  <a:pt x="28" y="24"/>
                </a:cubicBezTo>
                <a:cubicBezTo>
                  <a:pt x="25" y="23"/>
                  <a:pt x="28" y="25"/>
                  <a:pt x="27" y="25"/>
                </a:cubicBezTo>
                <a:cubicBezTo>
                  <a:pt x="22" y="24"/>
                  <a:pt x="22" y="25"/>
                  <a:pt x="24" y="26"/>
                </a:cubicBezTo>
                <a:cubicBezTo>
                  <a:pt x="28" y="28"/>
                  <a:pt x="32" y="30"/>
                  <a:pt x="36" y="32"/>
                </a:cubicBezTo>
                <a:cubicBezTo>
                  <a:pt x="37" y="33"/>
                  <a:pt x="41" y="34"/>
                  <a:pt x="40" y="35"/>
                </a:cubicBezTo>
                <a:cubicBezTo>
                  <a:pt x="36" y="34"/>
                  <a:pt x="40" y="36"/>
                  <a:pt x="39" y="36"/>
                </a:cubicBezTo>
                <a:cubicBezTo>
                  <a:pt x="36" y="36"/>
                  <a:pt x="35" y="35"/>
                  <a:pt x="33" y="35"/>
                </a:cubicBezTo>
                <a:cubicBezTo>
                  <a:pt x="27" y="33"/>
                  <a:pt x="26" y="31"/>
                  <a:pt x="19" y="29"/>
                </a:cubicBezTo>
                <a:cubicBezTo>
                  <a:pt x="20" y="30"/>
                  <a:pt x="25" y="31"/>
                  <a:pt x="25" y="32"/>
                </a:cubicBezTo>
                <a:cubicBezTo>
                  <a:pt x="25" y="34"/>
                  <a:pt x="35" y="37"/>
                  <a:pt x="32" y="38"/>
                </a:cubicBezTo>
                <a:cubicBezTo>
                  <a:pt x="31" y="38"/>
                  <a:pt x="30" y="37"/>
                  <a:pt x="29" y="37"/>
                </a:cubicBezTo>
                <a:cubicBezTo>
                  <a:pt x="29" y="35"/>
                  <a:pt x="21" y="33"/>
                  <a:pt x="18" y="31"/>
                </a:cubicBezTo>
                <a:cubicBezTo>
                  <a:pt x="19" y="33"/>
                  <a:pt x="21" y="34"/>
                  <a:pt x="25" y="36"/>
                </a:cubicBezTo>
                <a:cubicBezTo>
                  <a:pt x="29" y="38"/>
                  <a:pt x="34" y="40"/>
                  <a:pt x="38" y="43"/>
                </a:cubicBezTo>
                <a:cubicBezTo>
                  <a:pt x="33" y="41"/>
                  <a:pt x="29" y="40"/>
                  <a:pt x="24" y="38"/>
                </a:cubicBezTo>
                <a:cubicBezTo>
                  <a:pt x="24" y="37"/>
                  <a:pt x="23" y="36"/>
                  <a:pt x="21" y="35"/>
                </a:cubicBezTo>
                <a:cubicBezTo>
                  <a:pt x="19" y="35"/>
                  <a:pt x="19" y="36"/>
                  <a:pt x="21" y="37"/>
                </a:cubicBezTo>
                <a:cubicBezTo>
                  <a:pt x="22" y="38"/>
                  <a:pt x="22" y="38"/>
                  <a:pt x="22" y="38"/>
                </a:cubicBezTo>
                <a:cubicBezTo>
                  <a:pt x="28" y="44"/>
                  <a:pt x="35" y="49"/>
                  <a:pt x="44" y="55"/>
                </a:cubicBezTo>
                <a:cubicBezTo>
                  <a:pt x="43" y="55"/>
                  <a:pt x="43" y="55"/>
                  <a:pt x="42" y="54"/>
                </a:cubicBezTo>
                <a:cubicBezTo>
                  <a:pt x="34" y="50"/>
                  <a:pt x="25" y="45"/>
                  <a:pt x="17" y="40"/>
                </a:cubicBezTo>
                <a:cubicBezTo>
                  <a:pt x="12" y="37"/>
                  <a:pt x="6" y="34"/>
                  <a:pt x="0" y="31"/>
                </a:cubicBezTo>
                <a:cubicBezTo>
                  <a:pt x="0" y="84"/>
                  <a:pt x="0" y="84"/>
                  <a:pt x="0" y="84"/>
                </a:cubicBezTo>
                <a:cubicBezTo>
                  <a:pt x="0" y="84"/>
                  <a:pt x="1" y="85"/>
                  <a:pt x="1" y="85"/>
                </a:cubicBezTo>
                <a:cubicBezTo>
                  <a:pt x="2" y="86"/>
                  <a:pt x="3" y="86"/>
                  <a:pt x="4" y="87"/>
                </a:cubicBezTo>
                <a:cubicBezTo>
                  <a:pt x="4" y="87"/>
                  <a:pt x="5" y="88"/>
                  <a:pt x="6" y="88"/>
                </a:cubicBezTo>
                <a:cubicBezTo>
                  <a:pt x="4" y="88"/>
                  <a:pt x="2" y="88"/>
                  <a:pt x="0" y="88"/>
                </a:cubicBezTo>
                <a:cubicBezTo>
                  <a:pt x="0" y="107"/>
                  <a:pt x="0" y="107"/>
                  <a:pt x="0" y="107"/>
                </a:cubicBezTo>
                <a:cubicBezTo>
                  <a:pt x="0" y="107"/>
                  <a:pt x="0" y="107"/>
                  <a:pt x="1" y="107"/>
                </a:cubicBezTo>
                <a:cubicBezTo>
                  <a:pt x="1" y="108"/>
                  <a:pt x="1" y="108"/>
                  <a:pt x="2" y="109"/>
                </a:cubicBezTo>
                <a:cubicBezTo>
                  <a:pt x="1" y="109"/>
                  <a:pt x="1" y="109"/>
                  <a:pt x="0" y="109"/>
                </a:cubicBezTo>
                <a:cubicBezTo>
                  <a:pt x="0" y="109"/>
                  <a:pt x="0" y="109"/>
                  <a:pt x="0" y="108"/>
                </a:cubicBezTo>
                <a:cubicBezTo>
                  <a:pt x="0" y="126"/>
                  <a:pt x="0" y="126"/>
                  <a:pt x="0" y="126"/>
                </a:cubicBezTo>
                <a:cubicBezTo>
                  <a:pt x="0" y="127"/>
                  <a:pt x="0" y="127"/>
                  <a:pt x="0" y="127"/>
                </a:cubicBezTo>
                <a:cubicBezTo>
                  <a:pt x="0" y="127"/>
                  <a:pt x="0" y="127"/>
                  <a:pt x="0" y="127"/>
                </a:cubicBezTo>
                <a:cubicBezTo>
                  <a:pt x="0" y="158"/>
                  <a:pt x="0" y="158"/>
                  <a:pt x="0" y="158"/>
                </a:cubicBezTo>
                <a:cubicBezTo>
                  <a:pt x="0" y="158"/>
                  <a:pt x="0" y="158"/>
                  <a:pt x="0" y="158"/>
                </a:cubicBezTo>
                <a:cubicBezTo>
                  <a:pt x="0" y="159"/>
                  <a:pt x="0" y="159"/>
                  <a:pt x="0" y="159"/>
                </a:cubicBezTo>
                <a:cubicBezTo>
                  <a:pt x="0" y="159"/>
                  <a:pt x="0" y="159"/>
                  <a:pt x="0" y="159"/>
                </a:cubicBezTo>
                <a:cubicBezTo>
                  <a:pt x="0" y="173"/>
                  <a:pt x="0" y="173"/>
                  <a:pt x="0" y="173"/>
                </a:cubicBezTo>
                <a:cubicBezTo>
                  <a:pt x="0" y="173"/>
                  <a:pt x="0" y="173"/>
                  <a:pt x="0" y="173"/>
                </a:cubicBezTo>
                <a:cubicBezTo>
                  <a:pt x="0" y="173"/>
                  <a:pt x="0" y="173"/>
                  <a:pt x="0" y="173"/>
                </a:cubicBezTo>
                <a:cubicBezTo>
                  <a:pt x="0" y="173"/>
                  <a:pt x="0" y="173"/>
                  <a:pt x="0" y="173"/>
                </a:cubicBezTo>
                <a:cubicBezTo>
                  <a:pt x="0" y="220"/>
                  <a:pt x="0" y="220"/>
                  <a:pt x="0" y="220"/>
                </a:cubicBezTo>
                <a:cubicBezTo>
                  <a:pt x="1" y="220"/>
                  <a:pt x="2" y="220"/>
                  <a:pt x="3" y="221"/>
                </a:cubicBezTo>
                <a:cubicBezTo>
                  <a:pt x="3" y="221"/>
                  <a:pt x="3" y="221"/>
                  <a:pt x="3" y="221"/>
                </a:cubicBezTo>
                <a:cubicBezTo>
                  <a:pt x="3" y="221"/>
                  <a:pt x="3" y="221"/>
                  <a:pt x="3" y="221"/>
                </a:cubicBezTo>
                <a:cubicBezTo>
                  <a:pt x="3" y="221"/>
                  <a:pt x="3" y="221"/>
                  <a:pt x="3" y="221"/>
                </a:cubicBezTo>
                <a:cubicBezTo>
                  <a:pt x="2" y="221"/>
                  <a:pt x="1" y="220"/>
                  <a:pt x="0" y="220"/>
                </a:cubicBezTo>
                <a:cubicBezTo>
                  <a:pt x="0" y="220"/>
                  <a:pt x="0" y="220"/>
                  <a:pt x="0" y="220"/>
                </a:cubicBezTo>
                <a:cubicBezTo>
                  <a:pt x="0" y="220"/>
                  <a:pt x="0" y="220"/>
                  <a:pt x="0" y="220"/>
                </a:cubicBezTo>
                <a:cubicBezTo>
                  <a:pt x="0" y="223"/>
                  <a:pt x="0" y="223"/>
                  <a:pt x="0" y="223"/>
                </a:cubicBezTo>
                <a:cubicBezTo>
                  <a:pt x="0" y="223"/>
                  <a:pt x="0" y="223"/>
                  <a:pt x="0" y="223"/>
                </a:cubicBezTo>
                <a:cubicBezTo>
                  <a:pt x="0" y="223"/>
                  <a:pt x="0" y="223"/>
                  <a:pt x="0" y="223"/>
                </a:cubicBezTo>
                <a:cubicBezTo>
                  <a:pt x="0" y="223"/>
                  <a:pt x="0" y="223"/>
                  <a:pt x="0" y="223"/>
                </a:cubicBezTo>
                <a:cubicBezTo>
                  <a:pt x="0" y="229"/>
                  <a:pt x="0" y="229"/>
                  <a:pt x="0" y="229"/>
                </a:cubicBezTo>
                <a:cubicBezTo>
                  <a:pt x="13" y="229"/>
                  <a:pt x="13" y="229"/>
                  <a:pt x="13" y="229"/>
                </a:cubicBezTo>
                <a:cubicBezTo>
                  <a:pt x="18" y="231"/>
                  <a:pt x="23" y="234"/>
                  <a:pt x="28" y="236"/>
                </a:cubicBezTo>
                <a:cubicBezTo>
                  <a:pt x="42" y="243"/>
                  <a:pt x="57" y="249"/>
                  <a:pt x="70" y="256"/>
                </a:cubicBezTo>
                <a:cubicBezTo>
                  <a:pt x="70" y="256"/>
                  <a:pt x="70" y="256"/>
                  <a:pt x="70" y="256"/>
                </a:cubicBezTo>
                <a:cubicBezTo>
                  <a:pt x="72" y="257"/>
                  <a:pt x="73" y="258"/>
                  <a:pt x="76" y="258"/>
                </a:cubicBezTo>
                <a:cubicBezTo>
                  <a:pt x="78" y="259"/>
                  <a:pt x="79" y="260"/>
                  <a:pt x="81" y="261"/>
                </a:cubicBezTo>
                <a:cubicBezTo>
                  <a:pt x="80" y="260"/>
                  <a:pt x="77" y="259"/>
                  <a:pt x="77" y="258"/>
                </a:cubicBezTo>
                <a:cubicBezTo>
                  <a:pt x="76" y="258"/>
                  <a:pt x="75" y="257"/>
                  <a:pt x="75" y="257"/>
                </a:cubicBezTo>
                <a:cubicBezTo>
                  <a:pt x="74" y="256"/>
                  <a:pt x="72" y="256"/>
                  <a:pt x="72" y="255"/>
                </a:cubicBezTo>
                <a:cubicBezTo>
                  <a:pt x="74" y="255"/>
                  <a:pt x="70" y="254"/>
                  <a:pt x="71" y="254"/>
                </a:cubicBezTo>
                <a:cubicBezTo>
                  <a:pt x="72" y="254"/>
                  <a:pt x="73" y="254"/>
                  <a:pt x="73" y="254"/>
                </a:cubicBezTo>
                <a:cubicBezTo>
                  <a:pt x="73" y="254"/>
                  <a:pt x="71" y="253"/>
                  <a:pt x="70" y="253"/>
                </a:cubicBezTo>
                <a:cubicBezTo>
                  <a:pt x="69" y="252"/>
                  <a:pt x="67" y="252"/>
                  <a:pt x="67" y="251"/>
                </a:cubicBezTo>
                <a:cubicBezTo>
                  <a:pt x="68" y="252"/>
                  <a:pt x="70" y="252"/>
                  <a:pt x="71" y="253"/>
                </a:cubicBezTo>
                <a:cubicBezTo>
                  <a:pt x="72" y="253"/>
                  <a:pt x="72" y="253"/>
                  <a:pt x="72" y="253"/>
                </a:cubicBezTo>
                <a:cubicBezTo>
                  <a:pt x="70" y="252"/>
                  <a:pt x="69" y="251"/>
                  <a:pt x="67" y="251"/>
                </a:cubicBezTo>
                <a:cubicBezTo>
                  <a:pt x="66" y="250"/>
                  <a:pt x="65" y="249"/>
                  <a:pt x="63" y="249"/>
                </a:cubicBezTo>
                <a:cubicBezTo>
                  <a:pt x="63" y="248"/>
                  <a:pt x="64" y="248"/>
                  <a:pt x="64" y="248"/>
                </a:cubicBezTo>
                <a:cubicBezTo>
                  <a:pt x="66" y="249"/>
                  <a:pt x="68" y="250"/>
                  <a:pt x="70" y="251"/>
                </a:cubicBezTo>
                <a:cubicBezTo>
                  <a:pt x="74" y="253"/>
                  <a:pt x="79" y="255"/>
                  <a:pt x="84" y="258"/>
                </a:cubicBezTo>
                <a:cubicBezTo>
                  <a:pt x="84" y="258"/>
                  <a:pt x="85" y="258"/>
                  <a:pt x="85" y="258"/>
                </a:cubicBezTo>
                <a:cubicBezTo>
                  <a:pt x="86" y="259"/>
                  <a:pt x="88" y="259"/>
                  <a:pt x="89" y="260"/>
                </a:cubicBezTo>
                <a:cubicBezTo>
                  <a:pt x="90" y="260"/>
                  <a:pt x="91" y="261"/>
                  <a:pt x="93" y="261"/>
                </a:cubicBezTo>
                <a:cubicBezTo>
                  <a:pt x="95" y="262"/>
                  <a:pt x="96" y="263"/>
                  <a:pt x="99" y="264"/>
                </a:cubicBezTo>
                <a:cubicBezTo>
                  <a:pt x="99" y="263"/>
                  <a:pt x="97" y="262"/>
                  <a:pt x="94" y="261"/>
                </a:cubicBezTo>
                <a:cubicBezTo>
                  <a:pt x="90" y="258"/>
                  <a:pt x="86" y="257"/>
                  <a:pt x="82" y="256"/>
                </a:cubicBezTo>
                <a:cubicBezTo>
                  <a:pt x="77" y="254"/>
                  <a:pt x="73" y="252"/>
                  <a:pt x="68" y="250"/>
                </a:cubicBezTo>
                <a:cubicBezTo>
                  <a:pt x="65" y="248"/>
                  <a:pt x="61" y="247"/>
                  <a:pt x="58" y="245"/>
                </a:cubicBezTo>
                <a:cubicBezTo>
                  <a:pt x="56" y="244"/>
                  <a:pt x="54" y="243"/>
                  <a:pt x="52" y="242"/>
                </a:cubicBezTo>
                <a:cubicBezTo>
                  <a:pt x="51" y="241"/>
                  <a:pt x="49" y="240"/>
                  <a:pt x="48" y="240"/>
                </a:cubicBezTo>
                <a:cubicBezTo>
                  <a:pt x="50" y="240"/>
                  <a:pt x="51" y="241"/>
                  <a:pt x="53" y="242"/>
                </a:cubicBezTo>
                <a:cubicBezTo>
                  <a:pt x="53" y="242"/>
                  <a:pt x="54" y="242"/>
                  <a:pt x="55" y="242"/>
                </a:cubicBezTo>
                <a:cubicBezTo>
                  <a:pt x="55" y="242"/>
                  <a:pt x="55" y="242"/>
                  <a:pt x="55" y="242"/>
                </a:cubicBezTo>
                <a:cubicBezTo>
                  <a:pt x="55" y="242"/>
                  <a:pt x="53" y="241"/>
                  <a:pt x="51" y="240"/>
                </a:cubicBezTo>
                <a:cubicBezTo>
                  <a:pt x="51" y="240"/>
                  <a:pt x="50" y="240"/>
                  <a:pt x="50" y="239"/>
                </a:cubicBezTo>
                <a:cubicBezTo>
                  <a:pt x="48" y="239"/>
                  <a:pt x="47" y="238"/>
                  <a:pt x="46" y="237"/>
                </a:cubicBezTo>
                <a:cubicBezTo>
                  <a:pt x="44" y="237"/>
                  <a:pt x="43" y="237"/>
                  <a:pt x="41" y="236"/>
                </a:cubicBezTo>
                <a:cubicBezTo>
                  <a:pt x="41" y="236"/>
                  <a:pt x="41" y="235"/>
                  <a:pt x="41" y="235"/>
                </a:cubicBezTo>
                <a:cubicBezTo>
                  <a:pt x="39" y="234"/>
                  <a:pt x="38" y="233"/>
                  <a:pt x="35" y="233"/>
                </a:cubicBezTo>
                <a:cubicBezTo>
                  <a:pt x="33" y="232"/>
                  <a:pt x="31" y="230"/>
                  <a:pt x="28" y="229"/>
                </a:cubicBezTo>
                <a:cubicBezTo>
                  <a:pt x="28" y="229"/>
                  <a:pt x="28" y="229"/>
                  <a:pt x="28" y="229"/>
                </a:cubicBezTo>
                <a:cubicBezTo>
                  <a:pt x="33" y="229"/>
                  <a:pt x="33" y="229"/>
                  <a:pt x="33" y="229"/>
                </a:cubicBezTo>
                <a:cubicBezTo>
                  <a:pt x="41" y="233"/>
                  <a:pt x="49" y="236"/>
                  <a:pt x="57" y="240"/>
                </a:cubicBezTo>
                <a:cubicBezTo>
                  <a:pt x="58" y="240"/>
                  <a:pt x="59" y="240"/>
                  <a:pt x="60" y="241"/>
                </a:cubicBezTo>
                <a:cubicBezTo>
                  <a:pt x="63" y="242"/>
                  <a:pt x="66" y="244"/>
                  <a:pt x="69" y="245"/>
                </a:cubicBezTo>
                <a:cubicBezTo>
                  <a:pt x="70" y="246"/>
                  <a:pt x="71" y="246"/>
                  <a:pt x="71" y="246"/>
                </a:cubicBezTo>
                <a:cubicBezTo>
                  <a:pt x="72" y="246"/>
                  <a:pt x="73" y="246"/>
                  <a:pt x="74" y="246"/>
                </a:cubicBezTo>
                <a:cubicBezTo>
                  <a:pt x="87" y="252"/>
                  <a:pt x="98" y="259"/>
                  <a:pt x="112" y="265"/>
                </a:cubicBezTo>
                <a:cubicBezTo>
                  <a:pt x="112" y="266"/>
                  <a:pt x="114" y="267"/>
                  <a:pt x="116" y="268"/>
                </a:cubicBezTo>
                <a:cubicBezTo>
                  <a:pt x="117" y="268"/>
                  <a:pt x="117" y="269"/>
                  <a:pt x="121" y="269"/>
                </a:cubicBezTo>
                <a:cubicBezTo>
                  <a:pt x="122" y="269"/>
                  <a:pt x="124" y="270"/>
                  <a:pt x="125" y="271"/>
                </a:cubicBezTo>
                <a:cubicBezTo>
                  <a:pt x="130" y="273"/>
                  <a:pt x="133" y="275"/>
                  <a:pt x="139" y="277"/>
                </a:cubicBezTo>
                <a:cubicBezTo>
                  <a:pt x="137" y="276"/>
                  <a:pt x="133" y="274"/>
                  <a:pt x="133" y="273"/>
                </a:cubicBezTo>
                <a:cubicBezTo>
                  <a:pt x="143" y="277"/>
                  <a:pt x="152" y="281"/>
                  <a:pt x="160" y="286"/>
                </a:cubicBezTo>
                <a:cubicBezTo>
                  <a:pt x="162" y="287"/>
                  <a:pt x="164" y="288"/>
                  <a:pt x="168" y="289"/>
                </a:cubicBezTo>
                <a:cubicBezTo>
                  <a:pt x="168" y="289"/>
                  <a:pt x="169" y="290"/>
                  <a:pt x="169" y="290"/>
                </a:cubicBezTo>
                <a:cubicBezTo>
                  <a:pt x="171" y="291"/>
                  <a:pt x="176" y="293"/>
                  <a:pt x="178" y="295"/>
                </a:cubicBezTo>
                <a:cubicBezTo>
                  <a:pt x="179" y="295"/>
                  <a:pt x="179" y="295"/>
                  <a:pt x="179" y="295"/>
                </a:cubicBezTo>
                <a:cubicBezTo>
                  <a:pt x="179" y="295"/>
                  <a:pt x="179" y="295"/>
                  <a:pt x="179" y="295"/>
                </a:cubicBezTo>
                <a:cubicBezTo>
                  <a:pt x="179" y="295"/>
                  <a:pt x="179" y="295"/>
                  <a:pt x="178" y="295"/>
                </a:cubicBezTo>
                <a:cubicBezTo>
                  <a:pt x="181" y="297"/>
                  <a:pt x="186" y="299"/>
                  <a:pt x="190" y="301"/>
                </a:cubicBezTo>
                <a:cubicBezTo>
                  <a:pt x="195" y="303"/>
                  <a:pt x="200" y="306"/>
                  <a:pt x="202" y="308"/>
                </a:cubicBezTo>
                <a:cubicBezTo>
                  <a:pt x="203" y="309"/>
                  <a:pt x="204" y="309"/>
                  <a:pt x="204" y="309"/>
                </a:cubicBezTo>
                <a:cubicBezTo>
                  <a:pt x="208" y="311"/>
                  <a:pt x="214" y="314"/>
                  <a:pt x="218" y="316"/>
                </a:cubicBezTo>
                <a:cubicBezTo>
                  <a:pt x="219" y="317"/>
                  <a:pt x="221" y="318"/>
                  <a:pt x="224" y="318"/>
                </a:cubicBezTo>
                <a:cubicBezTo>
                  <a:pt x="225" y="318"/>
                  <a:pt x="226" y="319"/>
                  <a:pt x="228" y="320"/>
                </a:cubicBezTo>
                <a:cubicBezTo>
                  <a:pt x="228" y="320"/>
                  <a:pt x="229" y="320"/>
                  <a:pt x="229" y="320"/>
                </a:cubicBezTo>
                <a:cubicBezTo>
                  <a:pt x="229" y="320"/>
                  <a:pt x="229" y="320"/>
                  <a:pt x="229" y="320"/>
                </a:cubicBezTo>
                <a:cubicBezTo>
                  <a:pt x="226" y="317"/>
                  <a:pt x="221" y="315"/>
                  <a:pt x="216" y="313"/>
                </a:cubicBezTo>
                <a:cubicBezTo>
                  <a:pt x="214" y="312"/>
                  <a:pt x="211" y="311"/>
                  <a:pt x="211" y="310"/>
                </a:cubicBezTo>
                <a:cubicBezTo>
                  <a:pt x="204" y="309"/>
                  <a:pt x="209" y="308"/>
                  <a:pt x="204" y="306"/>
                </a:cubicBezTo>
                <a:cubicBezTo>
                  <a:pt x="204" y="306"/>
                  <a:pt x="204" y="306"/>
                  <a:pt x="204" y="306"/>
                </a:cubicBezTo>
                <a:cubicBezTo>
                  <a:pt x="203" y="305"/>
                  <a:pt x="203" y="304"/>
                  <a:pt x="200" y="303"/>
                </a:cubicBezTo>
                <a:cubicBezTo>
                  <a:pt x="197" y="302"/>
                  <a:pt x="193" y="300"/>
                  <a:pt x="191" y="299"/>
                </a:cubicBezTo>
                <a:cubicBezTo>
                  <a:pt x="189" y="297"/>
                  <a:pt x="188" y="298"/>
                  <a:pt x="186" y="298"/>
                </a:cubicBezTo>
                <a:cubicBezTo>
                  <a:pt x="186" y="297"/>
                  <a:pt x="188" y="297"/>
                  <a:pt x="185" y="296"/>
                </a:cubicBezTo>
                <a:cubicBezTo>
                  <a:pt x="185" y="295"/>
                  <a:pt x="181" y="294"/>
                  <a:pt x="181" y="293"/>
                </a:cubicBezTo>
                <a:cubicBezTo>
                  <a:pt x="181" y="293"/>
                  <a:pt x="182" y="293"/>
                  <a:pt x="182" y="293"/>
                </a:cubicBezTo>
                <a:cubicBezTo>
                  <a:pt x="184" y="293"/>
                  <a:pt x="183" y="293"/>
                  <a:pt x="183" y="292"/>
                </a:cubicBezTo>
                <a:cubicBezTo>
                  <a:pt x="187" y="293"/>
                  <a:pt x="190" y="295"/>
                  <a:pt x="190" y="295"/>
                </a:cubicBezTo>
                <a:cubicBezTo>
                  <a:pt x="190" y="297"/>
                  <a:pt x="192" y="297"/>
                  <a:pt x="196" y="298"/>
                </a:cubicBezTo>
                <a:cubicBezTo>
                  <a:pt x="198" y="299"/>
                  <a:pt x="200" y="300"/>
                  <a:pt x="201" y="301"/>
                </a:cubicBezTo>
                <a:cubicBezTo>
                  <a:pt x="202" y="301"/>
                  <a:pt x="204" y="302"/>
                  <a:pt x="206" y="302"/>
                </a:cubicBezTo>
                <a:cubicBezTo>
                  <a:pt x="206" y="303"/>
                  <a:pt x="206" y="303"/>
                  <a:pt x="207" y="303"/>
                </a:cubicBezTo>
                <a:cubicBezTo>
                  <a:pt x="210" y="304"/>
                  <a:pt x="214" y="306"/>
                  <a:pt x="218" y="308"/>
                </a:cubicBezTo>
                <a:cubicBezTo>
                  <a:pt x="218" y="308"/>
                  <a:pt x="218" y="308"/>
                  <a:pt x="218" y="308"/>
                </a:cubicBezTo>
                <a:cubicBezTo>
                  <a:pt x="218" y="308"/>
                  <a:pt x="218" y="308"/>
                  <a:pt x="218" y="308"/>
                </a:cubicBezTo>
                <a:cubicBezTo>
                  <a:pt x="218" y="308"/>
                  <a:pt x="218" y="308"/>
                  <a:pt x="218" y="308"/>
                </a:cubicBezTo>
                <a:cubicBezTo>
                  <a:pt x="220" y="309"/>
                  <a:pt x="223" y="310"/>
                  <a:pt x="225" y="311"/>
                </a:cubicBezTo>
                <a:cubicBezTo>
                  <a:pt x="229" y="312"/>
                  <a:pt x="232" y="314"/>
                  <a:pt x="236" y="316"/>
                </a:cubicBezTo>
                <a:cubicBezTo>
                  <a:pt x="235" y="314"/>
                  <a:pt x="225" y="311"/>
                  <a:pt x="227" y="310"/>
                </a:cubicBezTo>
                <a:cubicBezTo>
                  <a:pt x="228" y="310"/>
                  <a:pt x="228" y="309"/>
                  <a:pt x="228" y="309"/>
                </a:cubicBezTo>
                <a:cubicBezTo>
                  <a:pt x="228" y="309"/>
                  <a:pt x="228" y="308"/>
                  <a:pt x="227" y="308"/>
                </a:cubicBezTo>
                <a:cubicBezTo>
                  <a:pt x="225" y="308"/>
                  <a:pt x="223" y="307"/>
                  <a:pt x="220" y="306"/>
                </a:cubicBezTo>
                <a:cubicBezTo>
                  <a:pt x="220" y="306"/>
                  <a:pt x="219" y="305"/>
                  <a:pt x="218" y="305"/>
                </a:cubicBezTo>
                <a:cubicBezTo>
                  <a:pt x="217" y="305"/>
                  <a:pt x="216" y="304"/>
                  <a:pt x="216" y="304"/>
                </a:cubicBezTo>
                <a:cubicBezTo>
                  <a:pt x="210" y="301"/>
                  <a:pt x="206" y="298"/>
                  <a:pt x="202" y="296"/>
                </a:cubicBezTo>
                <a:cubicBezTo>
                  <a:pt x="204" y="296"/>
                  <a:pt x="206" y="297"/>
                  <a:pt x="208" y="298"/>
                </a:cubicBezTo>
                <a:cubicBezTo>
                  <a:pt x="208" y="297"/>
                  <a:pt x="204" y="296"/>
                  <a:pt x="203" y="295"/>
                </a:cubicBezTo>
                <a:cubicBezTo>
                  <a:pt x="203" y="295"/>
                  <a:pt x="203" y="295"/>
                  <a:pt x="204" y="295"/>
                </a:cubicBezTo>
                <a:cubicBezTo>
                  <a:pt x="204" y="295"/>
                  <a:pt x="204" y="295"/>
                  <a:pt x="204" y="295"/>
                </a:cubicBezTo>
                <a:cubicBezTo>
                  <a:pt x="204" y="295"/>
                  <a:pt x="204" y="294"/>
                  <a:pt x="205" y="295"/>
                </a:cubicBezTo>
                <a:cubicBezTo>
                  <a:pt x="208" y="296"/>
                  <a:pt x="209" y="296"/>
                  <a:pt x="210" y="296"/>
                </a:cubicBezTo>
                <a:cubicBezTo>
                  <a:pt x="211" y="295"/>
                  <a:pt x="209" y="295"/>
                  <a:pt x="208" y="294"/>
                </a:cubicBezTo>
                <a:cubicBezTo>
                  <a:pt x="205" y="293"/>
                  <a:pt x="202" y="292"/>
                  <a:pt x="201" y="291"/>
                </a:cubicBezTo>
                <a:cubicBezTo>
                  <a:pt x="199" y="289"/>
                  <a:pt x="197" y="289"/>
                  <a:pt x="195" y="289"/>
                </a:cubicBezTo>
                <a:cubicBezTo>
                  <a:pt x="193" y="288"/>
                  <a:pt x="191" y="287"/>
                  <a:pt x="187" y="285"/>
                </a:cubicBezTo>
                <a:cubicBezTo>
                  <a:pt x="189" y="287"/>
                  <a:pt x="191" y="288"/>
                  <a:pt x="195" y="289"/>
                </a:cubicBezTo>
                <a:cubicBezTo>
                  <a:pt x="197" y="290"/>
                  <a:pt x="199" y="291"/>
                  <a:pt x="201" y="292"/>
                </a:cubicBezTo>
                <a:cubicBezTo>
                  <a:pt x="203" y="293"/>
                  <a:pt x="203" y="294"/>
                  <a:pt x="201" y="294"/>
                </a:cubicBezTo>
                <a:cubicBezTo>
                  <a:pt x="199" y="293"/>
                  <a:pt x="196" y="291"/>
                  <a:pt x="195" y="293"/>
                </a:cubicBezTo>
                <a:cubicBezTo>
                  <a:pt x="195" y="292"/>
                  <a:pt x="194" y="292"/>
                  <a:pt x="193" y="292"/>
                </a:cubicBezTo>
                <a:cubicBezTo>
                  <a:pt x="193" y="291"/>
                  <a:pt x="191" y="290"/>
                  <a:pt x="189" y="290"/>
                </a:cubicBezTo>
                <a:cubicBezTo>
                  <a:pt x="184" y="287"/>
                  <a:pt x="178" y="284"/>
                  <a:pt x="172" y="281"/>
                </a:cubicBezTo>
                <a:cubicBezTo>
                  <a:pt x="169" y="279"/>
                  <a:pt x="167" y="277"/>
                  <a:pt x="162" y="275"/>
                </a:cubicBezTo>
                <a:cubicBezTo>
                  <a:pt x="160" y="273"/>
                  <a:pt x="154" y="271"/>
                  <a:pt x="152" y="269"/>
                </a:cubicBezTo>
                <a:cubicBezTo>
                  <a:pt x="151" y="269"/>
                  <a:pt x="149" y="268"/>
                  <a:pt x="148" y="267"/>
                </a:cubicBezTo>
                <a:cubicBezTo>
                  <a:pt x="147" y="266"/>
                  <a:pt x="146" y="266"/>
                  <a:pt x="146" y="265"/>
                </a:cubicBezTo>
                <a:cubicBezTo>
                  <a:pt x="145" y="265"/>
                  <a:pt x="145" y="264"/>
                  <a:pt x="144" y="264"/>
                </a:cubicBezTo>
                <a:cubicBezTo>
                  <a:pt x="146" y="265"/>
                  <a:pt x="148" y="266"/>
                  <a:pt x="150" y="267"/>
                </a:cubicBezTo>
                <a:cubicBezTo>
                  <a:pt x="152" y="267"/>
                  <a:pt x="152" y="268"/>
                  <a:pt x="154" y="268"/>
                </a:cubicBezTo>
                <a:cubicBezTo>
                  <a:pt x="155" y="269"/>
                  <a:pt x="157" y="269"/>
                  <a:pt x="158" y="270"/>
                </a:cubicBezTo>
                <a:cubicBezTo>
                  <a:pt x="158" y="269"/>
                  <a:pt x="158" y="269"/>
                  <a:pt x="159" y="269"/>
                </a:cubicBezTo>
                <a:cubicBezTo>
                  <a:pt x="162" y="270"/>
                  <a:pt x="164" y="272"/>
                  <a:pt x="168" y="273"/>
                </a:cubicBezTo>
                <a:cubicBezTo>
                  <a:pt x="170" y="274"/>
                  <a:pt x="172" y="275"/>
                  <a:pt x="173" y="276"/>
                </a:cubicBezTo>
                <a:cubicBezTo>
                  <a:pt x="173" y="276"/>
                  <a:pt x="172" y="276"/>
                  <a:pt x="173" y="277"/>
                </a:cubicBezTo>
                <a:cubicBezTo>
                  <a:pt x="175" y="277"/>
                  <a:pt x="175" y="277"/>
                  <a:pt x="176" y="277"/>
                </a:cubicBezTo>
                <a:cubicBezTo>
                  <a:pt x="177" y="277"/>
                  <a:pt x="178" y="278"/>
                  <a:pt x="180" y="279"/>
                </a:cubicBezTo>
                <a:cubicBezTo>
                  <a:pt x="180" y="279"/>
                  <a:pt x="180" y="279"/>
                  <a:pt x="180" y="279"/>
                </a:cubicBezTo>
                <a:cubicBezTo>
                  <a:pt x="186" y="283"/>
                  <a:pt x="196" y="287"/>
                  <a:pt x="204" y="291"/>
                </a:cubicBezTo>
                <a:cubicBezTo>
                  <a:pt x="208" y="293"/>
                  <a:pt x="212" y="296"/>
                  <a:pt x="216" y="298"/>
                </a:cubicBezTo>
                <a:cubicBezTo>
                  <a:pt x="218" y="299"/>
                  <a:pt x="221" y="301"/>
                  <a:pt x="224" y="302"/>
                </a:cubicBezTo>
                <a:cubicBezTo>
                  <a:pt x="225" y="303"/>
                  <a:pt x="225" y="304"/>
                  <a:pt x="228" y="304"/>
                </a:cubicBezTo>
                <a:cubicBezTo>
                  <a:pt x="233" y="305"/>
                  <a:pt x="230" y="303"/>
                  <a:pt x="230" y="303"/>
                </a:cubicBezTo>
                <a:cubicBezTo>
                  <a:pt x="231" y="303"/>
                  <a:pt x="232" y="304"/>
                  <a:pt x="234" y="304"/>
                </a:cubicBezTo>
                <a:cubicBezTo>
                  <a:pt x="232" y="303"/>
                  <a:pt x="229" y="301"/>
                  <a:pt x="226" y="299"/>
                </a:cubicBezTo>
                <a:cubicBezTo>
                  <a:pt x="227" y="299"/>
                  <a:pt x="228" y="299"/>
                  <a:pt x="226" y="298"/>
                </a:cubicBezTo>
                <a:cubicBezTo>
                  <a:pt x="223" y="297"/>
                  <a:pt x="221" y="296"/>
                  <a:pt x="217" y="294"/>
                </a:cubicBezTo>
                <a:cubicBezTo>
                  <a:pt x="217" y="294"/>
                  <a:pt x="217" y="294"/>
                  <a:pt x="217" y="294"/>
                </a:cubicBezTo>
                <a:cubicBezTo>
                  <a:pt x="217" y="294"/>
                  <a:pt x="217" y="294"/>
                  <a:pt x="217" y="294"/>
                </a:cubicBezTo>
                <a:cubicBezTo>
                  <a:pt x="217" y="294"/>
                  <a:pt x="217" y="294"/>
                  <a:pt x="217" y="294"/>
                </a:cubicBezTo>
                <a:cubicBezTo>
                  <a:pt x="217" y="294"/>
                  <a:pt x="220" y="294"/>
                  <a:pt x="215" y="293"/>
                </a:cubicBezTo>
                <a:cubicBezTo>
                  <a:pt x="214" y="292"/>
                  <a:pt x="212" y="291"/>
                  <a:pt x="214" y="291"/>
                </a:cubicBezTo>
                <a:cubicBezTo>
                  <a:pt x="214" y="291"/>
                  <a:pt x="214" y="291"/>
                  <a:pt x="214" y="291"/>
                </a:cubicBezTo>
                <a:cubicBezTo>
                  <a:pt x="214" y="291"/>
                  <a:pt x="214" y="291"/>
                  <a:pt x="214" y="291"/>
                </a:cubicBezTo>
                <a:cubicBezTo>
                  <a:pt x="214" y="291"/>
                  <a:pt x="214" y="291"/>
                  <a:pt x="214" y="291"/>
                </a:cubicBezTo>
                <a:cubicBezTo>
                  <a:pt x="219" y="293"/>
                  <a:pt x="223" y="296"/>
                  <a:pt x="230" y="298"/>
                </a:cubicBezTo>
                <a:cubicBezTo>
                  <a:pt x="231" y="299"/>
                  <a:pt x="232" y="299"/>
                  <a:pt x="233" y="300"/>
                </a:cubicBezTo>
                <a:cubicBezTo>
                  <a:pt x="236" y="300"/>
                  <a:pt x="232" y="299"/>
                  <a:pt x="232" y="299"/>
                </a:cubicBezTo>
                <a:cubicBezTo>
                  <a:pt x="233" y="299"/>
                  <a:pt x="234" y="298"/>
                  <a:pt x="235" y="298"/>
                </a:cubicBezTo>
                <a:cubicBezTo>
                  <a:pt x="239" y="300"/>
                  <a:pt x="241" y="301"/>
                  <a:pt x="244" y="303"/>
                </a:cubicBezTo>
                <a:cubicBezTo>
                  <a:pt x="246" y="304"/>
                  <a:pt x="248" y="305"/>
                  <a:pt x="250" y="305"/>
                </a:cubicBezTo>
                <a:cubicBezTo>
                  <a:pt x="253" y="306"/>
                  <a:pt x="247" y="304"/>
                  <a:pt x="246" y="303"/>
                </a:cubicBezTo>
                <a:cubicBezTo>
                  <a:pt x="246" y="303"/>
                  <a:pt x="246" y="303"/>
                  <a:pt x="246" y="302"/>
                </a:cubicBezTo>
                <a:cubicBezTo>
                  <a:pt x="246" y="302"/>
                  <a:pt x="246" y="302"/>
                  <a:pt x="246" y="302"/>
                </a:cubicBezTo>
                <a:cubicBezTo>
                  <a:pt x="247" y="302"/>
                  <a:pt x="247" y="302"/>
                  <a:pt x="248" y="302"/>
                </a:cubicBezTo>
                <a:cubicBezTo>
                  <a:pt x="245" y="301"/>
                  <a:pt x="240" y="299"/>
                  <a:pt x="238" y="298"/>
                </a:cubicBezTo>
                <a:cubicBezTo>
                  <a:pt x="237" y="297"/>
                  <a:pt x="237" y="297"/>
                  <a:pt x="236" y="296"/>
                </a:cubicBezTo>
                <a:cubicBezTo>
                  <a:pt x="236" y="296"/>
                  <a:pt x="237" y="296"/>
                  <a:pt x="238" y="296"/>
                </a:cubicBezTo>
                <a:cubicBezTo>
                  <a:pt x="238" y="296"/>
                  <a:pt x="238" y="296"/>
                  <a:pt x="237" y="295"/>
                </a:cubicBezTo>
                <a:cubicBezTo>
                  <a:pt x="231" y="292"/>
                  <a:pt x="231" y="292"/>
                  <a:pt x="237" y="292"/>
                </a:cubicBezTo>
                <a:cubicBezTo>
                  <a:pt x="239" y="292"/>
                  <a:pt x="239" y="293"/>
                  <a:pt x="242" y="293"/>
                </a:cubicBezTo>
                <a:cubicBezTo>
                  <a:pt x="244" y="293"/>
                  <a:pt x="241" y="292"/>
                  <a:pt x="240" y="292"/>
                </a:cubicBezTo>
                <a:cubicBezTo>
                  <a:pt x="239" y="291"/>
                  <a:pt x="239" y="290"/>
                  <a:pt x="241" y="291"/>
                </a:cubicBezTo>
                <a:cubicBezTo>
                  <a:pt x="247" y="293"/>
                  <a:pt x="253" y="294"/>
                  <a:pt x="258" y="297"/>
                </a:cubicBezTo>
                <a:cubicBezTo>
                  <a:pt x="258" y="297"/>
                  <a:pt x="259" y="297"/>
                  <a:pt x="258" y="297"/>
                </a:cubicBezTo>
                <a:cubicBezTo>
                  <a:pt x="258" y="297"/>
                  <a:pt x="256" y="296"/>
                  <a:pt x="255" y="297"/>
                </a:cubicBezTo>
                <a:cubicBezTo>
                  <a:pt x="260" y="300"/>
                  <a:pt x="270" y="302"/>
                  <a:pt x="275" y="305"/>
                </a:cubicBezTo>
                <a:cubicBezTo>
                  <a:pt x="277" y="307"/>
                  <a:pt x="280" y="308"/>
                  <a:pt x="284" y="310"/>
                </a:cubicBezTo>
                <a:cubicBezTo>
                  <a:pt x="285" y="311"/>
                  <a:pt x="286" y="311"/>
                  <a:pt x="288" y="311"/>
                </a:cubicBezTo>
                <a:cubicBezTo>
                  <a:pt x="290" y="311"/>
                  <a:pt x="289" y="310"/>
                  <a:pt x="287" y="310"/>
                </a:cubicBezTo>
                <a:cubicBezTo>
                  <a:pt x="283" y="308"/>
                  <a:pt x="287" y="309"/>
                  <a:pt x="287" y="308"/>
                </a:cubicBezTo>
                <a:cubicBezTo>
                  <a:pt x="288" y="308"/>
                  <a:pt x="289" y="308"/>
                  <a:pt x="289" y="309"/>
                </a:cubicBezTo>
                <a:cubicBezTo>
                  <a:pt x="287" y="308"/>
                  <a:pt x="287" y="306"/>
                  <a:pt x="282" y="306"/>
                </a:cubicBezTo>
                <a:cubicBezTo>
                  <a:pt x="281" y="306"/>
                  <a:pt x="283" y="307"/>
                  <a:pt x="283" y="307"/>
                </a:cubicBezTo>
                <a:cubicBezTo>
                  <a:pt x="280" y="307"/>
                  <a:pt x="280" y="306"/>
                  <a:pt x="278" y="305"/>
                </a:cubicBezTo>
                <a:cubicBezTo>
                  <a:pt x="273" y="303"/>
                  <a:pt x="273" y="302"/>
                  <a:pt x="268" y="300"/>
                </a:cubicBezTo>
                <a:cubicBezTo>
                  <a:pt x="266" y="299"/>
                  <a:pt x="264" y="298"/>
                  <a:pt x="262" y="297"/>
                </a:cubicBezTo>
                <a:cubicBezTo>
                  <a:pt x="262" y="296"/>
                  <a:pt x="263" y="296"/>
                  <a:pt x="262" y="295"/>
                </a:cubicBezTo>
                <a:cubicBezTo>
                  <a:pt x="260" y="294"/>
                  <a:pt x="258" y="293"/>
                  <a:pt x="256" y="292"/>
                </a:cubicBezTo>
                <a:cubicBezTo>
                  <a:pt x="256" y="292"/>
                  <a:pt x="255" y="292"/>
                  <a:pt x="255" y="292"/>
                </a:cubicBezTo>
                <a:cubicBezTo>
                  <a:pt x="257" y="293"/>
                  <a:pt x="259" y="294"/>
                  <a:pt x="261" y="295"/>
                </a:cubicBezTo>
                <a:cubicBezTo>
                  <a:pt x="256" y="294"/>
                  <a:pt x="255" y="293"/>
                  <a:pt x="252" y="292"/>
                </a:cubicBezTo>
                <a:cubicBezTo>
                  <a:pt x="251" y="290"/>
                  <a:pt x="245" y="288"/>
                  <a:pt x="242" y="287"/>
                </a:cubicBezTo>
                <a:cubicBezTo>
                  <a:pt x="242" y="286"/>
                  <a:pt x="241" y="286"/>
                  <a:pt x="240" y="286"/>
                </a:cubicBezTo>
                <a:cubicBezTo>
                  <a:pt x="240" y="286"/>
                  <a:pt x="240" y="286"/>
                  <a:pt x="240" y="286"/>
                </a:cubicBezTo>
                <a:cubicBezTo>
                  <a:pt x="240" y="286"/>
                  <a:pt x="240" y="286"/>
                  <a:pt x="240" y="286"/>
                </a:cubicBezTo>
                <a:cubicBezTo>
                  <a:pt x="240" y="286"/>
                  <a:pt x="240" y="286"/>
                  <a:pt x="240" y="286"/>
                </a:cubicBezTo>
                <a:cubicBezTo>
                  <a:pt x="236" y="285"/>
                  <a:pt x="234" y="283"/>
                  <a:pt x="229" y="281"/>
                </a:cubicBezTo>
                <a:cubicBezTo>
                  <a:pt x="229" y="281"/>
                  <a:pt x="229" y="281"/>
                  <a:pt x="229" y="281"/>
                </a:cubicBezTo>
                <a:cubicBezTo>
                  <a:pt x="229" y="281"/>
                  <a:pt x="229" y="281"/>
                  <a:pt x="229" y="281"/>
                </a:cubicBezTo>
                <a:cubicBezTo>
                  <a:pt x="228" y="280"/>
                  <a:pt x="226" y="279"/>
                  <a:pt x="224" y="279"/>
                </a:cubicBezTo>
                <a:cubicBezTo>
                  <a:pt x="223" y="277"/>
                  <a:pt x="220" y="276"/>
                  <a:pt x="217" y="275"/>
                </a:cubicBezTo>
                <a:cubicBezTo>
                  <a:pt x="215" y="274"/>
                  <a:pt x="214" y="273"/>
                  <a:pt x="212" y="273"/>
                </a:cubicBezTo>
                <a:cubicBezTo>
                  <a:pt x="212" y="272"/>
                  <a:pt x="212" y="272"/>
                  <a:pt x="212" y="272"/>
                </a:cubicBezTo>
                <a:cubicBezTo>
                  <a:pt x="210" y="271"/>
                  <a:pt x="207" y="270"/>
                  <a:pt x="208" y="269"/>
                </a:cubicBezTo>
                <a:cubicBezTo>
                  <a:pt x="214" y="271"/>
                  <a:pt x="218" y="274"/>
                  <a:pt x="225" y="276"/>
                </a:cubicBezTo>
                <a:cubicBezTo>
                  <a:pt x="236" y="282"/>
                  <a:pt x="246" y="287"/>
                  <a:pt x="257" y="292"/>
                </a:cubicBezTo>
                <a:cubicBezTo>
                  <a:pt x="258" y="292"/>
                  <a:pt x="260" y="293"/>
                  <a:pt x="261" y="293"/>
                </a:cubicBezTo>
                <a:cubicBezTo>
                  <a:pt x="262" y="294"/>
                  <a:pt x="262" y="294"/>
                  <a:pt x="263" y="294"/>
                </a:cubicBezTo>
                <a:cubicBezTo>
                  <a:pt x="269" y="297"/>
                  <a:pt x="274" y="300"/>
                  <a:pt x="280" y="302"/>
                </a:cubicBezTo>
                <a:cubicBezTo>
                  <a:pt x="286" y="305"/>
                  <a:pt x="293" y="308"/>
                  <a:pt x="297" y="311"/>
                </a:cubicBezTo>
                <a:cubicBezTo>
                  <a:pt x="298" y="312"/>
                  <a:pt x="301" y="313"/>
                  <a:pt x="303" y="315"/>
                </a:cubicBezTo>
                <a:cubicBezTo>
                  <a:pt x="302" y="314"/>
                  <a:pt x="301" y="314"/>
                  <a:pt x="300" y="314"/>
                </a:cubicBezTo>
                <a:cubicBezTo>
                  <a:pt x="301" y="315"/>
                  <a:pt x="302" y="315"/>
                  <a:pt x="304" y="316"/>
                </a:cubicBezTo>
                <a:cubicBezTo>
                  <a:pt x="305" y="316"/>
                  <a:pt x="304" y="315"/>
                  <a:pt x="304" y="315"/>
                </a:cubicBezTo>
                <a:cubicBezTo>
                  <a:pt x="305" y="315"/>
                  <a:pt x="306" y="316"/>
                  <a:pt x="309" y="316"/>
                </a:cubicBezTo>
                <a:cubicBezTo>
                  <a:pt x="304" y="314"/>
                  <a:pt x="303" y="313"/>
                  <a:pt x="299" y="311"/>
                </a:cubicBezTo>
                <a:cubicBezTo>
                  <a:pt x="297" y="310"/>
                  <a:pt x="296" y="309"/>
                  <a:pt x="294" y="308"/>
                </a:cubicBezTo>
                <a:cubicBezTo>
                  <a:pt x="290" y="306"/>
                  <a:pt x="284" y="303"/>
                  <a:pt x="280" y="300"/>
                </a:cubicBezTo>
                <a:cubicBezTo>
                  <a:pt x="281" y="300"/>
                  <a:pt x="280" y="300"/>
                  <a:pt x="280" y="299"/>
                </a:cubicBezTo>
                <a:cubicBezTo>
                  <a:pt x="279" y="299"/>
                  <a:pt x="279" y="298"/>
                  <a:pt x="280" y="298"/>
                </a:cubicBezTo>
                <a:cubicBezTo>
                  <a:pt x="282" y="298"/>
                  <a:pt x="284" y="299"/>
                  <a:pt x="285" y="300"/>
                </a:cubicBezTo>
                <a:cubicBezTo>
                  <a:pt x="288" y="301"/>
                  <a:pt x="292" y="302"/>
                  <a:pt x="296" y="303"/>
                </a:cubicBezTo>
                <a:cubicBezTo>
                  <a:pt x="300" y="305"/>
                  <a:pt x="302" y="304"/>
                  <a:pt x="304" y="304"/>
                </a:cubicBezTo>
                <a:cubicBezTo>
                  <a:pt x="304" y="304"/>
                  <a:pt x="306" y="304"/>
                  <a:pt x="307" y="304"/>
                </a:cubicBezTo>
                <a:cubicBezTo>
                  <a:pt x="308" y="305"/>
                  <a:pt x="308" y="305"/>
                  <a:pt x="306" y="305"/>
                </a:cubicBezTo>
                <a:cubicBezTo>
                  <a:pt x="303" y="305"/>
                  <a:pt x="304" y="306"/>
                  <a:pt x="302" y="306"/>
                </a:cubicBezTo>
                <a:cubicBezTo>
                  <a:pt x="306" y="307"/>
                  <a:pt x="310" y="308"/>
                  <a:pt x="314" y="310"/>
                </a:cubicBezTo>
                <a:cubicBezTo>
                  <a:pt x="313" y="309"/>
                  <a:pt x="312" y="308"/>
                  <a:pt x="312" y="307"/>
                </a:cubicBezTo>
                <a:cubicBezTo>
                  <a:pt x="314" y="308"/>
                  <a:pt x="319" y="309"/>
                  <a:pt x="318" y="307"/>
                </a:cubicBezTo>
                <a:cubicBezTo>
                  <a:pt x="317" y="305"/>
                  <a:pt x="317" y="305"/>
                  <a:pt x="321" y="305"/>
                </a:cubicBezTo>
                <a:cubicBezTo>
                  <a:pt x="317" y="304"/>
                  <a:pt x="314" y="302"/>
                  <a:pt x="310" y="302"/>
                </a:cubicBezTo>
                <a:cubicBezTo>
                  <a:pt x="310" y="302"/>
                  <a:pt x="309" y="302"/>
                  <a:pt x="309" y="302"/>
                </a:cubicBezTo>
                <a:cubicBezTo>
                  <a:pt x="309" y="301"/>
                  <a:pt x="309" y="301"/>
                  <a:pt x="310" y="301"/>
                </a:cubicBezTo>
                <a:cubicBezTo>
                  <a:pt x="312" y="301"/>
                  <a:pt x="310" y="300"/>
                  <a:pt x="309" y="300"/>
                </a:cubicBezTo>
                <a:cubicBezTo>
                  <a:pt x="308" y="300"/>
                  <a:pt x="308" y="300"/>
                  <a:pt x="308" y="299"/>
                </a:cubicBezTo>
                <a:cubicBezTo>
                  <a:pt x="308" y="299"/>
                  <a:pt x="308" y="299"/>
                  <a:pt x="306" y="298"/>
                </a:cubicBezTo>
                <a:cubicBezTo>
                  <a:pt x="304" y="297"/>
                  <a:pt x="304" y="297"/>
                  <a:pt x="306" y="297"/>
                </a:cubicBezTo>
                <a:cubicBezTo>
                  <a:pt x="307" y="297"/>
                  <a:pt x="304" y="296"/>
                  <a:pt x="305" y="295"/>
                </a:cubicBezTo>
                <a:cubicBezTo>
                  <a:pt x="306" y="296"/>
                  <a:pt x="307" y="297"/>
                  <a:pt x="308" y="297"/>
                </a:cubicBezTo>
                <a:cubicBezTo>
                  <a:pt x="310" y="299"/>
                  <a:pt x="314" y="300"/>
                  <a:pt x="317" y="302"/>
                </a:cubicBezTo>
                <a:cubicBezTo>
                  <a:pt x="318" y="303"/>
                  <a:pt x="320" y="304"/>
                  <a:pt x="322" y="305"/>
                </a:cubicBezTo>
                <a:cubicBezTo>
                  <a:pt x="323" y="305"/>
                  <a:pt x="324" y="306"/>
                  <a:pt x="325" y="306"/>
                </a:cubicBezTo>
                <a:cubicBezTo>
                  <a:pt x="326" y="306"/>
                  <a:pt x="327" y="307"/>
                  <a:pt x="327" y="307"/>
                </a:cubicBezTo>
                <a:cubicBezTo>
                  <a:pt x="327" y="307"/>
                  <a:pt x="328" y="308"/>
                  <a:pt x="329" y="308"/>
                </a:cubicBezTo>
                <a:cubicBezTo>
                  <a:pt x="330" y="308"/>
                  <a:pt x="331" y="309"/>
                  <a:pt x="332" y="309"/>
                </a:cubicBezTo>
                <a:cubicBezTo>
                  <a:pt x="332" y="308"/>
                  <a:pt x="331" y="308"/>
                  <a:pt x="330" y="308"/>
                </a:cubicBezTo>
                <a:cubicBezTo>
                  <a:pt x="329" y="307"/>
                  <a:pt x="328" y="306"/>
                  <a:pt x="326" y="306"/>
                </a:cubicBezTo>
                <a:cubicBezTo>
                  <a:pt x="321" y="303"/>
                  <a:pt x="317" y="300"/>
                  <a:pt x="309" y="297"/>
                </a:cubicBezTo>
                <a:cubicBezTo>
                  <a:pt x="305" y="294"/>
                  <a:pt x="298" y="291"/>
                  <a:pt x="292" y="288"/>
                </a:cubicBezTo>
                <a:cubicBezTo>
                  <a:pt x="289" y="287"/>
                  <a:pt x="287" y="285"/>
                  <a:pt x="284" y="284"/>
                </a:cubicBezTo>
                <a:cubicBezTo>
                  <a:pt x="283" y="283"/>
                  <a:pt x="279" y="281"/>
                  <a:pt x="276" y="280"/>
                </a:cubicBezTo>
                <a:cubicBezTo>
                  <a:pt x="280" y="281"/>
                  <a:pt x="284" y="280"/>
                  <a:pt x="289" y="282"/>
                </a:cubicBezTo>
                <a:cubicBezTo>
                  <a:pt x="294" y="284"/>
                  <a:pt x="299" y="286"/>
                  <a:pt x="303" y="288"/>
                </a:cubicBezTo>
                <a:cubicBezTo>
                  <a:pt x="309" y="291"/>
                  <a:pt x="314" y="295"/>
                  <a:pt x="322" y="298"/>
                </a:cubicBezTo>
                <a:cubicBezTo>
                  <a:pt x="325" y="299"/>
                  <a:pt x="330" y="300"/>
                  <a:pt x="334" y="302"/>
                </a:cubicBezTo>
                <a:cubicBezTo>
                  <a:pt x="335" y="300"/>
                  <a:pt x="331" y="299"/>
                  <a:pt x="328" y="298"/>
                </a:cubicBezTo>
                <a:cubicBezTo>
                  <a:pt x="326" y="297"/>
                  <a:pt x="323" y="297"/>
                  <a:pt x="323" y="296"/>
                </a:cubicBezTo>
                <a:cubicBezTo>
                  <a:pt x="323" y="295"/>
                  <a:pt x="325" y="296"/>
                  <a:pt x="327" y="296"/>
                </a:cubicBezTo>
                <a:cubicBezTo>
                  <a:pt x="328" y="296"/>
                  <a:pt x="330" y="296"/>
                  <a:pt x="331" y="296"/>
                </a:cubicBezTo>
                <a:cubicBezTo>
                  <a:pt x="331" y="297"/>
                  <a:pt x="332" y="297"/>
                  <a:pt x="333" y="298"/>
                </a:cubicBezTo>
                <a:cubicBezTo>
                  <a:pt x="333" y="298"/>
                  <a:pt x="333" y="298"/>
                  <a:pt x="333" y="298"/>
                </a:cubicBezTo>
                <a:cubicBezTo>
                  <a:pt x="333" y="298"/>
                  <a:pt x="333" y="298"/>
                  <a:pt x="333" y="298"/>
                </a:cubicBezTo>
                <a:cubicBezTo>
                  <a:pt x="332" y="298"/>
                  <a:pt x="330" y="297"/>
                  <a:pt x="330" y="297"/>
                </a:cubicBezTo>
                <a:cubicBezTo>
                  <a:pt x="330" y="298"/>
                  <a:pt x="331" y="299"/>
                  <a:pt x="334" y="299"/>
                </a:cubicBezTo>
                <a:cubicBezTo>
                  <a:pt x="334" y="299"/>
                  <a:pt x="335" y="300"/>
                  <a:pt x="335" y="300"/>
                </a:cubicBezTo>
                <a:cubicBezTo>
                  <a:pt x="337" y="301"/>
                  <a:pt x="339" y="302"/>
                  <a:pt x="341" y="303"/>
                </a:cubicBezTo>
                <a:cubicBezTo>
                  <a:pt x="341" y="303"/>
                  <a:pt x="342" y="303"/>
                  <a:pt x="342" y="303"/>
                </a:cubicBezTo>
                <a:cubicBezTo>
                  <a:pt x="340" y="302"/>
                  <a:pt x="338" y="301"/>
                  <a:pt x="336" y="300"/>
                </a:cubicBezTo>
                <a:cubicBezTo>
                  <a:pt x="335" y="299"/>
                  <a:pt x="335" y="299"/>
                  <a:pt x="337" y="298"/>
                </a:cubicBezTo>
                <a:cubicBezTo>
                  <a:pt x="339" y="299"/>
                  <a:pt x="340" y="299"/>
                  <a:pt x="341" y="299"/>
                </a:cubicBezTo>
                <a:cubicBezTo>
                  <a:pt x="342" y="300"/>
                  <a:pt x="344" y="301"/>
                  <a:pt x="347" y="301"/>
                </a:cubicBezTo>
                <a:cubicBezTo>
                  <a:pt x="346" y="300"/>
                  <a:pt x="345" y="299"/>
                  <a:pt x="344" y="299"/>
                </a:cubicBezTo>
                <a:cubicBezTo>
                  <a:pt x="343" y="297"/>
                  <a:pt x="339" y="295"/>
                  <a:pt x="335" y="294"/>
                </a:cubicBezTo>
                <a:cubicBezTo>
                  <a:pt x="334" y="293"/>
                  <a:pt x="333" y="293"/>
                  <a:pt x="331" y="292"/>
                </a:cubicBezTo>
                <a:cubicBezTo>
                  <a:pt x="331" y="292"/>
                  <a:pt x="331" y="292"/>
                  <a:pt x="330" y="291"/>
                </a:cubicBezTo>
                <a:cubicBezTo>
                  <a:pt x="330" y="291"/>
                  <a:pt x="329" y="290"/>
                  <a:pt x="327" y="290"/>
                </a:cubicBezTo>
                <a:cubicBezTo>
                  <a:pt x="326" y="289"/>
                  <a:pt x="325" y="289"/>
                  <a:pt x="325" y="289"/>
                </a:cubicBezTo>
                <a:cubicBezTo>
                  <a:pt x="327" y="288"/>
                  <a:pt x="323" y="287"/>
                  <a:pt x="324" y="287"/>
                </a:cubicBezTo>
                <a:cubicBezTo>
                  <a:pt x="325" y="287"/>
                  <a:pt x="329" y="288"/>
                  <a:pt x="329" y="287"/>
                </a:cubicBezTo>
                <a:cubicBezTo>
                  <a:pt x="330" y="287"/>
                  <a:pt x="328" y="286"/>
                  <a:pt x="326" y="285"/>
                </a:cubicBezTo>
                <a:cubicBezTo>
                  <a:pt x="324" y="284"/>
                  <a:pt x="323" y="284"/>
                  <a:pt x="322" y="283"/>
                </a:cubicBezTo>
                <a:cubicBezTo>
                  <a:pt x="320" y="281"/>
                  <a:pt x="318" y="280"/>
                  <a:pt x="311" y="278"/>
                </a:cubicBezTo>
                <a:cubicBezTo>
                  <a:pt x="310" y="277"/>
                  <a:pt x="304" y="275"/>
                  <a:pt x="301" y="273"/>
                </a:cubicBezTo>
                <a:cubicBezTo>
                  <a:pt x="296" y="271"/>
                  <a:pt x="290" y="268"/>
                  <a:pt x="284" y="265"/>
                </a:cubicBezTo>
                <a:cubicBezTo>
                  <a:pt x="283" y="264"/>
                  <a:pt x="281" y="263"/>
                  <a:pt x="276" y="262"/>
                </a:cubicBezTo>
                <a:cubicBezTo>
                  <a:pt x="278" y="263"/>
                  <a:pt x="281" y="264"/>
                  <a:pt x="283" y="265"/>
                </a:cubicBezTo>
                <a:cubicBezTo>
                  <a:pt x="285" y="266"/>
                  <a:pt x="286" y="267"/>
                  <a:pt x="288" y="268"/>
                </a:cubicBezTo>
                <a:cubicBezTo>
                  <a:pt x="282" y="266"/>
                  <a:pt x="281" y="264"/>
                  <a:pt x="277" y="263"/>
                </a:cubicBezTo>
                <a:cubicBezTo>
                  <a:pt x="275" y="262"/>
                  <a:pt x="273" y="262"/>
                  <a:pt x="272" y="261"/>
                </a:cubicBezTo>
                <a:cubicBezTo>
                  <a:pt x="272" y="261"/>
                  <a:pt x="272" y="261"/>
                  <a:pt x="272" y="261"/>
                </a:cubicBezTo>
                <a:cubicBezTo>
                  <a:pt x="272" y="261"/>
                  <a:pt x="272" y="260"/>
                  <a:pt x="270" y="259"/>
                </a:cubicBezTo>
                <a:cubicBezTo>
                  <a:pt x="268" y="259"/>
                  <a:pt x="268" y="259"/>
                  <a:pt x="268" y="260"/>
                </a:cubicBezTo>
                <a:cubicBezTo>
                  <a:pt x="265" y="258"/>
                  <a:pt x="262" y="257"/>
                  <a:pt x="260" y="256"/>
                </a:cubicBezTo>
                <a:cubicBezTo>
                  <a:pt x="260" y="256"/>
                  <a:pt x="261" y="256"/>
                  <a:pt x="262" y="256"/>
                </a:cubicBezTo>
                <a:cubicBezTo>
                  <a:pt x="263" y="256"/>
                  <a:pt x="264" y="257"/>
                  <a:pt x="265" y="257"/>
                </a:cubicBezTo>
                <a:cubicBezTo>
                  <a:pt x="269" y="258"/>
                  <a:pt x="272" y="259"/>
                  <a:pt x="273" y="260"/>
                </a:cubicBezTo>
                <a:cubicBezTo>
                  <a:pt x="274" y="260"/>
                  <a:pt x="275" y="261"/>
                  <a:pt x="276" y="261"/>
                </a:cubicBezTo>
                <a:cubicBezTo>
                  <a:pt x="277" y="261"/>
                  <a:pt x="276" y="260"/>
                  <a:pt x="275" y="260"/>
                </a:cubicBezTo>
                <a:cubicBezTo>
                  <a:pt x="276" y="260"/>
                  <a:pt x="277" y="260"/>
                  <a:pt x="277" y="260"/>
                </a:cubicBezTo>
                <a:cubicBezTo>
                  <a:pt x="278" y="260"/>
                  <a:pt x="279" y="261"/>
                  <a:pt x="280" y="261"/>
                </a:cubicBezTo>
                <a:cubicBezTo>
                  <a:pt x="285" y="263"/>
                  <a:pt x="289" y="266"/>
                  <a:pt x="294" y="268"/>
                </a:cubicBezTo>
                <a:cubicBezTo>
                  <a:pt x="294" y="268"/>
                  <a:pt x="294" y="268"/>
                  <a:pt x="294" y="267"/>
                </a:cubicBezTo>
                <a:cubicBezTo>
                  <a:pt x="294" y="267"/>
                  <a:pt x="293" y="267"/>
                  <a:pt x="293" y="267"/>
                </a:cubicBezTo>
                <a:cubicBezTo>
                  <a:pt x="293" y="267"/>
                  <a:pt x="293" y="267"/>
                  <a:pt x="293" y="267"/>
                </a:cubicBezTo>
                <a:cubicBezTo>
                  <a:pt x="293" y="267"/>
                  <a:pt x="293" y="267"/>
                  <a:pt x="293" y="267"/>
                </a:cubicBezTo>
                <a:cubicBezTo>
                  <a:pt x="296" y="267"/>
                  <a:pt x="299" y="268"/>
                  <a:pt x="300" y="270"/>
                </a:cubicBezTo>
                <a:cubicBezTo>
                  <a:pt x="301" y="270"/>
                  <a:pt x="303" y="271"/>
                  <a:pt x="306" y="272"/>
                </a:cubicBezTo>
                <a:cubicBezTo>
                  <a:pt x="307" y="272"/>
                  <a:pt x="308" y="272"/>
                  <a:pt x="308" y="272"/>
                </a:cubicBezTo>
                <a:cubicBezTo>
                  <a:pt x="310" y="271"/>
                  <a:pt x="307" y="270"/>
                  <a:pt x="305" y="270"/>
                </a:cubicBezTo>
                <a:cubicBezTo>
                  <a:pt x="298" y="266"/>
                  <a:pt x="289" y="262"/>
                  <a:pt x="282" y="259"/>
                </a:cubicBezTo>
                <a:cubicBezTo>
                  <a:pt x="282" y="259"/>
                  <a:pt x="282" y="259"/>
                  <a:pt x="282" y="259"/>
                </a:cubicBezTo>
                <a:cubicBezTo>
                  <a:pt x="279" y="257"/>
                  <a:pt x="272" y="255"/>
                  <a:pt x="271" y="253"/>
                </a:cubicBezTo>
                <a:cubicBezTo>
                  <a:pt x="281" y="257"/>
                  <a:pt x="290" y="262"/>
                  <a:pt x="299" y="266"/>
                </a:cubicBezTo>
                <a:cubicBezTo>
                  <a:pt x="308" y="270"/>
                  <a:pt x="318" y="275"/>
                  <a:pt x="330" y="280"/>
                </a:cubicBezTo>
                <a:cubicBezTo>
                  <a:pt x="332" y="281"/>
                  <a:pt x="334" y="281"/>
                  <a:pt x="336" y="282"/>
                </a:cubicBezTo>
                <a:cubicBezTo>
                  <a:pt x="340" y="285"/>
                  <a:pt x="347" y="288"/>
                  <a:pt x="352" y="291"/>
                </a:cubicBezTo>
                <a:cubicBezTo>
                  <a:pt x="353" y="291"/>
                  <a:pt x="349" y="290"/>
                  <a:pt x="349" y="289"/>
                </a:cubicBezTo>
                <a:cubicBezTo>
                  <a:pt x="355" y="290"/>
                  <a:pt x="358" y="292"/>
                  <a:pt x="361" y="294"/>
                </a:cubicBezTo>
                <a:cubicBezTo>
                  <a:pt x="363" y="295"/>
                  <a:pt x="365" y="297"/>
                  <a:pt x="371" y="298"/>
                </a:cubicBezTo>
                <a:cubicBezTo>
                  <a:pt x="376" y="299"/>
                  <a:pt x="377" y="300"/>
                  <a:pt x="380" y="302"/>
                </a:cubicBezTo>
                <a:cubicBezTo>
                  <a:pt x="380" y="302"/>
                  <a:pt x="380" y="302"/>
                  <a:pt x="380" y="302"/>
                </a:cubicBezTo>
                <a:cubicBezTo>
                  <a:pt x="385" y="304"/>
                  <a:pt x="389" y="306"/>
                  <a:pt x="393" y="308"/>
                </a:cubicBezTo>
                <a:cubicBezTo>
                  <a:pt x="390" y="307"/>
                  <a:pt x="389" y="306"/>
                  <a:pt x="387" y="306"/>
                </a:cubicBezTo>
                <a:cubicBezTo>
                  <a:pt x="386" y="305"/>
                  <a:pt x="385" y="304"/>
                  <a:pt x="381" y="303"/>
                </a:cubicBezTo>
                <a:cubicBezTo>
                  <a:pt x="382" y="304"/>
                  <a:pt x="383" y="305"/>
                  <a:pt x="386" y="306"/>
                </a:cubicBezTo>
                <a:cubicBezTo>
                  <a:pt x="389" y="307"/>
                  <a:pt x="391" y="308"/>
                  <a:pt x="394" y="310"/>
                </a:cubicBezTo>
                <a:cubicBezTo>
                  <a:pt x="396" y="311"/>
                  <a:pt x="398" y="311"/>
                  <a:pt x="399" y="312"/>
                </a:cubicBezTo>
                <a:cubicBezTo>
                  <a:pt x="399" y="312"/>
                  <a:pt x="400" y="312"/>
                  <a:pt x="400" y="312"/>
                </a:cubicBezTo>
                <a:cubicBezTo>
                  <a:pt x="398" y="311"/>
                  <a:pt x="397" y="311"/>
                  <a:pt x="396" y="310"/>
                </a:cubicBezTo>
                <a:cubicBezTo>
                  <a:pt x="396" y="310"/>
                  <a:pt x="397" y="310"/>
                  <a:pt x="397" y="310"/>
                </a:cubicBezTo>
                <a:cubicBezTo>
                  <a:pt x="402" y="313"/>
                  <a:pt x="410" y="316"/>
                  <a:pt x="413" y="319"/>
                </a:cubicBezTo>
                <a:cubicBezTo>
                  <a:pt x="416" y="320"/>
                  <a:pt x="418" y="321"/>
                  <a:pt x="421" y="322"/>
                </a:cubicBezTo>
                <a:cubicBezTo>
                  <a:pt x="421" y="323"/>
                  <a:pt x="422" y="324"/>
                  <a:pt x="426" y="325"/>
                </a:cubicBezTo>
                <a:cubicBezTo>
                  <a:pt x="429" y="328"/>
                  <a:pt x="436" y="329"/>
                  <a:pt x="442" y="331"/>
                </a:cubicBezTo>
                <a:cubicBezTo>
                  <a:pt x="442" y="331"/>
                  <a:pt x="442" y="331"/>
                  <a:pt x="443" y="331"/>
                </a:cubicBezTo>
                <a:cubicBezTo>
                  <a:pt x="444" y="332"/>
                  <a:pt x="446" y="333"/>
                  <a:pt x="448" y="334"/>
                </a:cubicBezTo>
                <a:cubicBezTo>
                  <a:pt x="450" y="335"/>
                  <a:pt x="448" y="335"/>
                  <a:pt x="446" y="334"/>
                </a:cubicBezTo>
                <a:cubicBezTo>
                  <a:pt x="445" y="334"/>
                  <a:pt x="444" y="333"/>
                  <a:pt x="441" y="333"/>
                </a:cubicBezTo>
                <a:cubicBezTo>
                  <a:pt x="442" y="333"/>
                  <a:pt x="444" y="334"/>
                  <a:pt x="445" y="334"/>
                </a:cubicBezTo>
                <a:cubicBezTo>
                  <a:pt x="446" y="335"/>
                  <a:pt x="447" y="335"/>
                  <a:pt x="448" y="336"/>
                </a:cubicBezTo>
                <a:cubicBezTo>
                  <a:pt x="452" y="338"/>
                  <a:pt x="459" y="341"/>
                  <a:pt x="465" y="344"/>
                </a:cubicBezTo>
                <a:cubicBezTo>
                  <a:pt x="467" y="345"/>
                  <a:pt x="468" y="347"/>
                  <a:pt x="473" y="348"/>
                </a:cubicBezTo>
                <a:cubicBezTo>
                  <a:pt x="472" y="347"/>
                  <a:pt x="469" y="345"/>
                  <a:pt x="466" y="344"/>
                </a:cubicBezTo>
                <a:cubicBezTo>
                  <a:pt x="463" y="342"/>
                  <a:pt x="459" y="340"/>
                  <a:pt x="455" y="339"/>
                </a:cubicBezTo>
                <a:cubicBezTo>
                  <a:pt x="457" y="338"/>
                  <a:pt x="452" y="335"/>
                  <a:pt x="450" y="334"/>
                </a:cubicBezTo>
                <a:cubicBezTo>
                  <a:pt x="449" y="333"/>
                  <a:pt x="446" y="331"/>
                  <a:pt x="444" y="330"/>
                </a:cubicBezTo>
                <a:cubicBezTo>
                  <a:pt x="444" y="329"/>
                  <a:pt x="441" y="329"/>
                  <a:pt x="439" y="328"/>
                </a:cubicBezTo>
                <a:cubicBezTo>
                  <a:pt x="435" y="326"/>
                  <a:pt x="429" y="324"/>
                  <a:pt x="432" y="323"/>
                </a:cubicBezTo>
                <a:cubicBezTo>
                  <a:pt x="433" y="323"/>
                  <a:pt x="431" y="321"/>
                  <a:pt x="427" y="321"/>
                </a:cubicBezTo>
                <a:cubicBezTo>
                  <a:pt x="425" y="320"/>
                  <a:pt x="423" y="319"/>
                  <a:pt x="421" y="318"/>
                </a:cubicBezTo>
                <a:cubicBezTo>
                  <a:pt x="420" y="317"/>
                  <a:pt x="418" y="317"/>
                  <a:pt x="417" y="316"/>
                </a:cubicBezTo>
                <a:cubicBezTo>
                  <a:pt x="417" y="315"/>
                  <a:pt x="416" y="315"/>
                  <a:pt x="414" y="314"/>
                </a:cubicBezTo>
                <a:cubicBezTo>
                  <a:pt x="413" y="314"/>
                  <a:pt x="414" y="315"/>
                  <a:pt x="415" y="316"/>
                </a:cubicBezTo>
                <a:cubicBezTo>
                  <a:pt x="416" y="317"/>
                  <a:pt x="417" y="317"/>
                  <a:pt x="419" y="318"/>
                </a:cubicBezTo>
                <a:cubicBezTo>
                  <a:pt x="421" y="319"/>
                  <a:pt x="421" y="320"/>
                  <a:pt x="419" y="320"/>
                </a:cubicBezTo>
                <a:cubicBezTo>
                  <a:pt x="417" y="320"/>
                  <a:pt x="417" y="319"/>
                  <a:pt x="416" y="319"/>
                </a:cubicBezTo>
                <a:cubicBezTo>
                  <a:pt x="408" y="314"/>
                  <a:pt x="399" y="310"/>
                  <a:pt x="391" y="306"/>
                </a:cubicBezTo>
                <a:cubicBezTo>
                  <a:pt x="393" y="306"/>
                  <a:pt x="396" y="307"/>
                  <a:pt x="397" y="308"/>
                </a:cubicBezTo>
                <a:cubicBezTo>
                  <a:pt x="402" y="311"/>
                  <a:pt x="407" y="311"/>
                  <a:pt x="413" y="311"/>
                </a:cubicBezTo>
                <a:cubicBezTo>
                  <a:pt x="413" y="312"/>
                  <a:pt x="412" y="312"/>
                  <a:pt x="413" y="312"/>
                </a:cubicBezTo>
                <a:cubicBezTo>
                  <a:pt x="413" y="313"/>
                  <a:pt x="414" y="313"/>
                  <a:pt x="415" y="313"/>
                </a:cubicBezTo>
                <a:cubicBezTo>
                  <a:pt x="415" y="312"/>
                  <a:pt x="416" y="312"/>
                  <a:pt x="414" y="311"/>
                </a:cubicBezTo>
                <a:cubicBezTo>
                  <a:pt x="413" y="311"/>
                  <a:pt x="420" y="312"/>
                  <a:pt x="416" y="310"/>
                </a:cubicBezTo>
                <a:cubicBezTo>
                  <a:pt x="414" y="309"/>
                  <a:pt x="410" y="309"/>
                  <a:pt x="410" y="309"/>
                </a:cubicBezTo>
                <a:cubicBezTo>
                  <a:pt x="406" y="311"/>
                  <a:pt x="403" y="308"/>
                  <a:pt x="399" y="307"/>
                </a:cubicBezTo>
                <a:cubicBezTo>
                  <a:pt x="398" y="306"/>
                  <a:pt x="396" y="305"/>
                  <a:pt x="395" y="305"/>
                </a:cubicBezTo>
                <a:cubicBezTo>
                  <a:pt x="391" y="302"/>
                  <a:pt x="388" y="303"/>
                  <a:pt x="385" y="303"/>
                </a:cubicBezTo>
                <a:cubicBezTo>
                  <a:pt x="385" y="303"/>
                  <a:pt x="385" y="303"/>
                  <a:pt x="385" y="303"/>
                </a:cubicBezTo>
                <a:cubicBezTo>
                  <a:pt x="384" y="302"/>
                  <a:pt x="384" y="302"/>
                  <a:pt x="384" y="302"/>
                </a:cubicBezTo>
                <a:cubicBezTo>
                  <a:pt x="382" y="301"/>
                  <a:pt x="385" y="301"/>
                  <a:pt x="384" y="299"/>
                </a:cubicBezTo>
                <a:cubicBezTo>
                  <a:pt x="380" y="296"/>
                  <a:pt x="373" y="294"/>
                  <a:pt x="369" y="291"/>
                </a:cubicBezTo>
                <a:cubicBezTo>
                  <a:pt x="367" y="291"/>
                  <a:pt x="366" y="290"/>
                  <a:pt x="365" y="289"/>
                </a:cubicBezTo>
                <a:cubicBezTo>
                  <a:pt x="359" y="288"/>
                  <a:pt x="358" y="286"/>
                  <a:pt x="354" y="284"/>
                </a:cubicBezTo>
                <a:cubicBezTo>
                  <a:pt x="348" y="282"/>
                  <a:pt x="346" y="279"/>
                  <a:pt x="341" y="277"/>
                </a:cubicBezTo>
                <a:cubicBezTo>
                  <a:pt x="338" y="276"/>
                  <a:pt x="335" y="274"/>
                  <a:pt x="333" y="273"/>
                </a:cubicBezTo>
                <a:cubicBezTo>
                  <a:pt x="327" y="270"/>
                  <a:pt x="320" y="267"/>
                  <a:pt x="314" y="264"/>
                </a:cubicBezTo>
                <a:cubicBezTo>
                  <a:pt x="313" y="263"/>
                  <a:pt x="311" y="263"/>
                  <a:pt x="310" y="262"/>
                </a:cubicBezTo>
                <a:cubicBezTo>
                  <a:pt x="311" y="262"/>
                  <a:pt x="312" y="262"/>
                  <a:pt x="313" y="262"/>
                </a:cubicBezTo>
                <a:cubicBezTo>
                  <a:pt x="318" y="265"/>
                  <a:pt x="323" y="267"/>
                  <a:pt x="329" y="269"/>
                </a:cubicBezTo>
                <a:cubicBezTo>
                  <a:pt x="328" y="269"/>
                  <a:pt x="328" y="269"/>
                  <a:pt x="328" y="268"/>
                </a:cubicBezTo>
                <a:cubicBezTo>
                  <a:pt x="328" y="269"/>
                  <a:pt x="329" y="269"/>
                  <a:pt x="329" y="269"/>
                </a:cubicBezTo>
                <a:cubicBezTo>
                  <a:pt x="335" y="272"/>
                  <a:pt x="342" y="275"/>
                  <a:pt x="348" y="279"/>
                </a:cubicBezTo>
                <a:cubicBezTo>
                  <a:pt x="354" y="281"/>
                  <a:pt x="361" y="284"/>
                  <a:pt x="367" y="287"/>
                </a:cubicBezTo>
                <a:cubicBezTo>
                  <a:pt x="377" y="291"/>
                  <a:pt x="387" y="296"/>
                  <a:pt x="396" y="300"/>
                </a:cubicBezTo>
                <a:cubicBezTo>
                  <a:pt x="398" y="301"/>
                  <a:pt x="401" y="303"/>
                  <a:pt x="404" y="304"/>
                </a:cubicBezTo>
                <a:cubicBezTo>
                  <a:pt x="409" y="307"/>
                  <a:pt x="418" y="310"/>
                  <a:pt x="424" y="314"/>
                </a:cubicBezTo>
                <a:cubicBezTo>
                  <a:pt x="425" y="315"/>
                  <a:pt x="429" y="316"/>
                  <a:pt x="432" y="318"/>
                </a:cubicBezTo>
                <a:cubicBezTo>
                  <a:pt x="433" y="317"/>
                  <a:pt x="428" y="315"/>
                  <a:pt x="426" y="314"/>
                </a:cubicBezTo>
                <a:cubicBezTo>
                  <a:pt x="426" y="314"/>
                  <a:pt x="426" y="314"/>
                  <a:pt x="426" y="314"/>
                </a:cubicBezTo>
                <a:cubicBezTo>
                  <a:pt x="428" y="313"/>
                  <a:pt x="429" y="313"/>
                  <a:pt x="436" y="315"/>
                </a:cubicBezTo>
                <a:cubicBezTo>
                  <a:pt x="434" y="314"/>
                  <a:pt x="434" y="312"/>
                  <a:pt x="430" y="311"/>
                </a:cubicBezTo>
                <a:cubicBezTo>
                  <a:pt x="428" y="311"/>
                  <a:pt x="431" y="313"/>
                  <a:pt x="426" y="311"/>
                </a:cubicBezTo>
                <a:cubicBezTo>
                  <a:pt x="422" y="310"/>
                  <a:pt x="423" y="309"/>
                  <a:pt x="420" y="308"/>
                </a:cubicBezTo>
                <a:cubicBezTo>
                  <a:pt x="420" y="307"/>
                  <a:pt x="425" y="307"/>
                  <a:pt x="425" y="307"/>
                </a:cubicBezTo>
                <a:cubicBezTo>
                  <a:pt x="434" y="309"/>
                  <a:pt x="425" y="307"/>
                  <a:pt x="426" y="306"/>
                </a:cubicBezTo>
                <a:cubicBezTo>
                  <a:pt x="425" y="306"/>
                  <a:pt x="426" y="306"/>
                  <a:pt x="427" y="306"/>
                </a:cubicBezTo>
                <a:cubicBezTo>
                  <a:pt x="427" y="306"/>
                  <a:pt x="428" y="306"/>
                  <a:pt x="429" y="306"/>
                </a:cubicBezTo>
                <a:cubicBezTo>
                  <a:pt x="430" y="306"/>
                  <a:pt x="432" y="307"/>
                  <a:pt x="434" y="308"/>
                </a:cubicBezTo>
                <a:cubicBezTo>
                  <a:pt x="436" y="309"/>
                  <a:pt x="438" y="310"/>
                  <a:pt x="440" y="311"/>
                </a:cubicBezTo>
                <a:cubicBezTo>
                  <a:pt x="444" y="314"/>
                  <a:pt x="452" y="317"/>
                  <a:pt x="460" y="320"/>
                </a:cubicBezTo>
                <a:cubicBezTo>
                  <a:pt x="453" y="317"/>
                  <a:pt x="449" y="314"/>
                  <a:pt x="441" y="311"/>
                </a:cubicBezTo>
                <a:cubicBezTo>
                  <a:pt x="439" y="310"/>
                  <a:pt x="437" y="309"/>
                  <a:pt x="434" y="308"/>
                </a:cubicBezTo>
                <a:cubicBezTo>
                  <a:pt x="433" y="307"/>
                  <a:pt x="431" y="306"/>
                  <a:pt x="429" y="305"/>
                </a:cubicBezTo>
                <a:cubicBezTo>
                  <a:pt x="431" y="305"/>
                  <a:pt x="429" y="304"/>
                  <a:pt x="430" y="303"/>
                </a:cubicBezTo>
                <a:cubicBezTo>
                  <a:pt x="434" y="303"/>
                  <a:pt x="436" y="305"/>
                  <a:pt x="438" y="306"/>
                </a:cubicBezTo>
                <a:cubicBezTo>
                  <a:pt x="449" y="312"/>
                  <a:pt x="460" y="317"/>
                  <a:pt x="471" y="323"/>
                </a:cubicBezTo>
                <a:cubicBezTo>
                  <a:pt x="472" y="324"/>
                  <a:pt x="473" y="325"/>
                  <a:pt x="475" y="325"/>
                </a:cubicBezTo>
                <a:cubicBezTo>
                  <a:pt x="476" y="326"/>
                  <a:pt x="479" y="328"/>
                  <a:pt x="482" y="329"/>
                </a:cubicBezTo>
                <a:cubicBezTo>
                  <a:pt x="482" y="329"/>
                  <a:pt x="482" y="329"/>
                  <a:pt x="482" y="329"/>
                </a:cubicBezTo>
                <a:cubicBezTo>
                  <a:pt x="482" y="329"/>
                  <a:pt x="483" y="329"/>
                  <a:pt x="483" y="330"/>
                </a:cubicBezTo>
                <a:cubicBezTo>
                  <a:pt x="485" y="331"/>
                  <a:pt x="487" y="332"/>
                  <a:pt x="490" y="334"/>
                </a:cubicBezTo>
                <a:cubicBezTo>
                  <a:pt x="491" y="335"/>
                  <a:pt x="491" y="336"/>
                  <a:pt x="498" y="339"/>
                </a:cubicBezTo>
                <a:cubicBezTo>
                  <a:pt x="505" y="341"/>
                  <a:pt x="509" y="344"/>
                  <a:pt x="507" y="346"/>
                </a:cubicBezTo>
                <a:cubicBezTo>
                  <a:pt x="507" y="346"/>
                  <a:pt x="505" y="346"/>
                  <a:pt x="506" y="347"/>
                </a:cubicBezTo>
                <a:cubicBezTo>
                  <a:pt x="509" y="348"/>
                  <a:pt x="512" y="348"/>
                  <a:pt x="515" y="349"/>
                </a:cubicBezTo>
                <a:cubicBezTo>
                  <a:pt x="517" y="349"/>
                  <a:pt x="518" y="350"/>
                  <a:pt x="519" y="351"/>
                </a:cubicBezTo>
                <a:cubicBezTo>
                  <a:pt x="519" y="351"/>
                  <a:pt x="520" y="351"/>
                  <a:pt x="520" y="351"/>
                </a:cubicBezTo>
                <a:cubicBezTo>
                  <a:pt x="523" y="353"/>
                  <a:pt x="525" y="354"/>
                  <a:pt x="528" y="356"/>
                </a:cubicBezTo>
                <a:cubicBezTo>
                  <a:pt x="529" y="357"/>
                  <a:pt x="530" y="357"/>
                  <a:pt x="533" y="358"/>
                </a:cubicBezTo>
                <a:cubicBezTo>
                  <a:pt x="533" y="357"/>
                  <a:pt x="531" y="357"/>
                  <a:pt x="529" y="356"/>
                </a:cubicBezTo>
                <a:cubicBezTo>
                  <a:pt x="529" y="356"/>
                  <a:pt x="529" y="355"/>
                  <a:pt x="529" y="355"/>
                </a:cubicBezTo>
                <a:cubicBezTo>
                  <a:pt x="529" y="355"/>
                  <a:pt x="530" y="355"/>
                  <a:pt x="530" y="355"/>
                </a:cubicBezTo>
                <a:cubicBezTo>
                  <a:pt x="531" y="355"/>
                  <a:pt x="531" y="355"/>
                  <a:pt x="531" y="356"/>
                </a:cubicBezTo>
                <a:cubicBezTo>
                  <a:pt x="533" y="357"/>
                  <a:pt x="533" y="357"/>
                  <a:pt x="537" y="359"/>
                </a:cubicBezTo>
                <a:cubicBezTo>
                  <a:pt x="537" y="358"/>
                  <a:pt x="535" y="357"/>
                  <a:pt x="532" y="356"/>
                </a:cubicBezTo>
                <a:cubicBezTo>
                  <a:pt x="531" y="355"/>
                  <a:pt x="530" y="354"/>
                  <a:pt x="528" y="354"/>
                </a:cubicBezTo>
                <a:cubicBezTo>
                  <a:pt x="529" y="353"/>
                  <a:pt x="526" y="352"/>
                  <a:pt x="525" y="351"/>
                </a:cubicBezTo>
                <a:cubicBezTo>
                  <a:pt x="525" y="351"/>
                  <a:pt x="525" y="351"/>
                  <a:pt x="524" y="350"/>
                </a:cubicBezTo>
                <a:cubicBezTo>
                  <a:pt x="521" y="349"/>
                  <a:pt x="520" y="348"/>
                  <a:pt x="517" y="347"/>
                </a:cubicBezTo>
                <a:cubicBezTo>
                  <a:pt x="517" y="346"/>
                  <a:pt x="514" y="345"/>
                  <a:pt x="512" y="344"/>
                </a:cubicBezTo>
                <a:cubicBezTo>
                  <a:pt x="511" y="343"/>
                  <a:pt x="509" y="342"/>
                  <a:pt x="509" y="341"/>
                </a:cubicBezTo>
                <a:cubicBezTo>
                  <a:pt x="509" y="341"/>
                  <a:pt x="509" y="341"/>
                  <a:pt x="509" y="341"/>
                </a:cubicBezTo>
                <a:cubicBezTo>
                  <a:pt x="510" y="341"/>
                  <a:pt x="511" y="341"/>
                  <a:pt x="510" y="341"/>
                </a:cubicBezTo>
                <a:cubicBezTo>
                  <a:pt x="509" y="340"/>
                  <a:pt x="507" y="340"/>
                  <a:pt x="506" y="340"/>
                </a:cubicBezTo>
                <a:cubicBezTo>
                  <a:pt x="500" y="337"/>
                  <a:pt x="501" y="336"/>
                  <a:pt x="496" y="334"/>
                </a:cubicBezTo>
                <a:cubicBezTo>
                  <a:pt x="495" y="333"/>
                  <a:pt x="491" y="331"/>
                  <a:pt x="491" y="330"/>
                </a:cubicBezTo>
                <a:cubicBezTo>
                  <a:pt x="500" y="334"/>
                  <a:pt x="508" y="338"/>
                  <a:pt x="514" y="341"/>
                </a:cubicBezTo>
                <a:cubicBezTo>
                  <a:pt x="514" y="342"/>
                  <a:pt x="514" y="342"/>
                  <a:pt x="516" y="343"/>
                </a:cubicBezTo>
                <a:cubicBezTo>
                  <a:pt x="518" y="344"/>
                  <a:pt x="520" y="345"/>
                  <a:pt x="523" y="346"/>
                </a:cubicBezTo>
                <a:cubicBezTo>
                  <a:pt x="522" y="345"/>
                  <a:pt x="521" y="344"/>
                  <a:pt x="519" y="343"/>
                </a:cubicBezTo>
                <a:cubicBezTo>
                  <a:pt x="518" y="342"/>
                  <a:pt x="517" y="342"/>
                  <a:pt x="516" y="342"/>
                </a:cubicBezTo>
                <a:cubicBezTo>
                  <a:pt x="516" y="341"/>
                  <a:pt x="513" y="340"/>
                  <a:pt x="513" y="339"/>
                </a:cubicBezTo>
                <a:cubicBezTo>
                  <a:pt x="514" y="339"/>
                  <a:pt x="515" y="340"/>
                  <a:pt x="517" y="340"/>
                </a:cubicBezTo>
                <a:cubicBezTo>
                  <a:pt x="519" y="341"/>
                  <a:pt x="517" y="340"/>
                  <a:pt x="517" y="339"/>
                </a:cubicBezTo>
                <a:cubicBezTo>
                  <a:pt x="514" y="338"/>
                  <a:pt x="511" y="337"/>
                  <a:pt x="507" y="336"/>
                </a:cubicBezTo>
                <a:cubicBezTo>
                  <a:pt x="505" y="334"/>
                  <a:pt x="501" y="332"/>
                  <a:pt x="496" y="330"/>
                </a:cubicBezTo>
                <a:cubicBezTo>
                  <a:pt x="492" y="328"/>
                  <a:pt x="499" y="328"/>
                  <a:pt x="499" y="327"/>
                </a:cubicBezTo>
                <a:cubicBezTo>
                  <a:pt x="500" y="327"/>
                  <a:pt x="501" y="327"/>
                  <a:pt x="503" y="328"/>
                </a:cubicBezTo>
                <a:cubicBezTo>
                  <a:pt x="507" y="330"/>
                  <a:pt x="511" y="332"/>
                  <a:pt x="513" y="333"/>
                </a:cubicBezTo>
                <a:cubicBezTo>
                  <a:pt x="511" y="334"/>
                  <a:pt x="509" y="333"/>
                  <a:pt x="507" y="332"/>
                </a:cubicBezTo>
                <a:cubicBezTo>
                  <a:pt x="509" y="333"/>
                  <a:pt x="510" y="335"/>
                  <a:pt x="514" y="335"/>
                </a:cubicBezTo>
                <a:cubicBezTo>
                  <a:pt x="517" y="336"/>
                  <a:pt x="514" y="334"/>
                  <a:pt x="515" y="334"/>
                </a:cubicBezTo>
                <a:cubicBezTo>
                  <a:pt x="520" y="335"/>
                  <a:pt x="520" y="335"/>
                  <a:pt x="518" y="333"/>
                </a:cubicBezTo>
                <a:cubicBezTo>
                  <a:pt x="514" y="331"/>
                  <a:pt x="510" y="329"/>
                  <a:pt x="506" y="327"/>
                </a:cubicBezTo>
                <a:cubicBezTo>
                  <a:pt x="505" y="326"/>
                  <a:pt x="501" y="325"/>
                  <a:pt x="502" y="325"/>
                </a:cubicBezTo>
                <a:cubicBezTo>
                  <a:pt x="506" y="325"/>
                  <a:pt x="502" y="324"/>
                  <a:pt x="503" y="323"/>
                </a:cubicBezTo>
                <a:cubicBezTo>
                  <a:pt x="506" y="324"/>
                  <a:pt x="507" y="325"/>
                  <a:pt x="509" y="325"/>
                </a:cubicBezTo>
                <a:cubicBezTo>
                  <a:pt x="515" y="326"/>
                  <a:pt x="516" y="328"/>
                  <a:pt x="523" y="330"/>
                </a:cubicBezTo>
                <a:cubicBezTo>
                  <a:pt x="522" y="329"/>
                  <a:pt x="517" y="328"/>
                  <a:pt x="517" y="327"/>
                </a:cubicBezTo>
                <a:cubicBezTo>
                  <a:pt x="517" y="325"/>
                  <a:pt x="507" y="323"/>
                  <a:pt x="510" y="321"/>
                </a:cubicBezTo>
                <a:cubicBezTo>
                  <a:pt x="511" y="322"/>
                  <a:pt x="512" y="322"/>
                  <a:pt x="513" y="323"/>
                </a:cubicBezTo>
                <a:cubicBezTo>
                  <a:pt x="513" y="324"/>
                  <a:pt x="521" y="326"/>
                  <a:pt x="524" y="328"/>
                </a:cubicBezTo>
                <a:cubicBezTo>
                  <a:pt x="523" y="327"/>
                  <a:pt x="521" y="325"/>
                  <a:pt x="517" y="324"/>
                </a:cubicBezTo>
                <a:cubicBezTo>
                  <a:pt x="513" y="322"/>
                  <a:pt x="509" y="319"/>
                  <a:pt x="504" y="317"/>
                </a:cubicBezTo>
                <a:cubicBezTo>
                  <a:pt x="509" y="319"/>
                  <a:pt x="513" y="320"/>
                  <a:pt x="518" y="322"/>
                </a:cubicBezTo>
                <a:cubicBezTo>
                  <a:pt x="518" y="323"/>
                  <a:pt x="519" y="323"/>
                  <a:pt x="521" y="325"/>
                </a:cubicBezTo>
                <a:cubicBezTo>
                  <a:pt x="523" y="324"/>
                  <a:pt x="523" y="324"/>
                  <a:pt x="521" y="322"/>
                </a:cubicBezTo>
                <a:cubicBezTo>
                  <a:pt x="521" y="322"/>
                  <a:pt x="520" y="322"/>
                  <a:pt x="520" y="321"/>
                </a:cubicBezTo>
                <a:cubicBezTo>
                  <a:pt x="514" y="316"/>
                  <a:pt x="507" y="311"/>
                  <a:pt x="498" y="305"/>
                </a:cubicBezTo>
                <a:cubicBezTo>
                  <a:pt x="499" y="306"/>
                  <a:pt x="500" y="306"/>
                  <a:pt x="500" y="306"/>
                </a:cubicBezTo>
                <a:cubicBezTo>
                  <a:pt x="508" y="311"/>
                  <a:pt x="517" y="315"/>
                  <a:pt x="525" y="320"/>
                </a:cubicBezTo>
                <a:cubicBezTo>
                  <a:pt x="530" y="323"/>
                  <a:pt x="536" y="326"/>
                  <a:pt x="542" y="329"/>
                </a:cubicBezTo>
                <a:cubicBezTo>
                  <a:pt x="542" y="278"/>
                  <a:pt x="542" y="278"/>
                  <a:pt x="542" y="278"/>
                </a:cubicBezTo>
                <a:cubicBezTo>
                  <a:pt x="542" y="277"/>
                  <a:pt x="541" y="277"/>
                  <a:pt x="541" y="277"/>
                </a:cubicBezTo>
                <a:cubicBezTo>
                  <a:pt x="540" y="276"/>
                  <a:pt x="539" y="275"/>
                  <a:pt x="538" y="275"/>
                </a:cubicBezTo>
                <a:cubicBezTo>
                  <a:pt x="538" y="274"/>
                  <a:pt x="537" y="274"/>
                  <a:pt x="536" y="274"/>
                </a:cubicBezTo>
                <a:cubicBezTo>
                  <a:pt x="538" y="273"/>
                  <a:pt x="540" y="273"/>
                  <a:pt x="542" y="274"/>
                </a:cubicBezTo>
                <a:cubicBezTo>
                  <a:pt x="542" y="256"/>
                  <a:pt x="542" y="256"/>
                  <a:pt x="542" y="256"/>
                </a:cubicBezTo>
                <a:cubicBezTo>
                  <a:pt x="542" y="256"/>
                  <a:pt x="542" y="256"/>
                  <a:pt x="542" y="255"/>
                </a:cubicBezTo>
                <a:cubicBezTo>
                  <a:pt x="541" y="255"/>
                  <a:pt x="541" y="254"/>
                  <a:pt x="541" y="254"/>
                </a:cubicBezTo>
                <a:cubicBezTo>
                  <a:pt x="541" y="254"/>
                  <a:pt x="541" y="254"/>
                  <a:pt x="542" y="254"/>
                </a:cubicBezTo>
                <a:cubicBezTo>
                  <a:pt x="542" y="254"/>
                  <a:pt x="542" y="254"/>
                  <a:pt x="542" y="254"/>
                </a:cubicBezTo>
                <a:cubicBezTo>
                  <a:pt x="542" y="237"/>
                  <a:pt x="542" y="237"/>
                  <a:pt x="542" y="237"/>
                </a:cubicBezTo>
                <a:cubicBezTo>
                  <a:pt x="542" y="237"/>
                  <a:pt x="542" y="237"/>
                  <a:pt x="542" y="236"/>
                </a:cubicBezTo>
                <a:cubicBezTo>
                  <a:pt x="542" y="236"/>
                  <a:pt x="542" y="236"/>
                  <a:pt x="542" y="236"/>
                </a:cubicBezTo>
                <a:cubicBezTo>
                  <a:pt x="542" y="207"/>
                  <a:pt x="542" y="207"/>
                  <a:pt x="542" y="207"/>
                </a:cubicBezTo>
                <a:cubicBezTo>
                  <a:pt x="542" y="207"/>
                  <a:pt x="542" y="207"/>
                  <a:pt x="542" y="207"/>
                </a:cubicBezTo>
                <a:cubicBezTo>
                  <a:pt x="542" y="206"/>
                  <a:pt x="542" y="206"/>
                  <a:pt x="542" y="206"/>
                </a:cubicBezTo>
                <a:cubicBezTo>
                  <a:pt x="542" y="206"/>
                  <a:pt x="542" y="206"/>
                  <a:pt x="542" y="206"/>
                </a:cubicBezTo>
                <a:cubicBezTo>
                  <a:pt x="542" y="193"/>
                  <a:pt x="542" y="193"/>
                  <a:pt x="542" y="193"/>
                </a:cubicBezTo>
                <a:cubicBezTo>
                  <a:pt x="542" y="193"/>
                  <a:pt x="542" y="193"/>
                  <a:pt x="542" y="193"/>
                </a:cubicBezTo>
                <a:cubicBezTo>
                  <a:pt x="542" y="192"/>
                  <a:pt x="542" y="192"/>
                  <a:pt x="542" y="192"/>
                </a:cubicBezTo>
                <a:cubicBezTo>
                  <a:pt x="542" y="192"/>
                  <a:pt x="542" y="192"/>
                  <a:pt x="542" y="192"/>
                </a:cubicBezTo>
                <a:cubicBezTo>
                  <a:pt x="542" y="148"/>
                  <a:pt x="542" y="148"/>
                  <a:pt x="542" y="148"/>
                </a:cubicBezTo>
                <a:cubicBezTo>
                  <a:pt x="540" y="147"/>
                  <a:pt x="538" y="146"/>
                  <a:pt x="537" y="145"/>
                </a:cubicBezTo>
                <a:cubicBezTo>
                  <a:pt x="539" y="146"/>
                  <a:pt x="541" y="146"/>
                  <a:pt x="542" y="147"/>
                </a:cubicBezTo>
                <a:cubicBezTo>
                  <a:pt x="542" y="144"/>
                  <a:pt x="542" y="144"/>
                  <a:pt x="542" y="144"/>
                </a:cubicBezTo>
                <a:cubicBezTo>
                  <a:pt x="542" y="144"/>
                  <a:pt x="542" y="144"/>
                  <a:pt x="542" y="144"/>
                </a:cubicBezTo>
                <a:cubicBezTo>
                  <a:pt x="542" y="144"/>
                  <a:pt x="542" y="144"/>
                  <a:pt x="542" y="144"/>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Picture Placeholder 17"/>
          <p:cNvSpPr>
            <a:spLocks noGrp="1"/>
          </p:cNvSpPr>
          <p:nvPr>
            <p:ph type="pic" sz="quarter" idx="16"/>
          </p:nvPr>
        </p:nvSpPr>
        <p:spPr>
          <a:xfrm>
            <a:off x="3789544"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19" name="Picture Placeholder 18"/>
          <p:cNvSpPr>
            <a:spLocks noGrp="1"/>
          </p:cNvSpPr>
          <p:nvPr>
            <p:ph type="pic" sz="quarter" idx="17"/>
          </p:nvPr>
        </p:nvSpPr>
        <p:spPr>
          <a:xfrm>
            <a:off x="6165143"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
        <p:nvSpPr>
          <p:cNvPr id="20" name="Picture Placeholder 19"/>
          <p:cNvSpPr>
            <a:spLocks noGrp="1"/>
          </p:cNvSpPr>
          <p:nvPr>
            <p:ph type="pic" sz="quarter" idx="18"/>
          </p:nvPr>
        </p:nvSpPr>
        <p:spPr>
          <a:xfrm>
            <a:off x="8540741"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dirty="0"/>
          </a:p>
        </p:txBody>
      </p:sp>
      <p:sp>
        <p:nvSpPr>
          <p:cNvPr id="14" name="Text Placeholder 13"/>
          <p:cNvSpPr>
            <a:spLocks noGrp="1"/>
          </p:cNvSpPr>
          <p:nvPr>
            <p:ph type="body" sz="quarter" idx="14" hasCustomPrompt="1"/>
          </p:nvPr>
        </p:nvSpPr>
        <p:spPr>
          <a:xfrm>
            <a:off x="1857375" y="1014880"/>
            <a:ext cx="8380505" cy="400110"/>
          </a:xfrm>
        </p:spPr>
        <p:txBody>
          <a:bodyPr>
            <a:spAutoFit/>
          </a:bodyPr>
          <a:lstStyle>
            <a:lvl1pPr marL="0" marR="0" indent="0" algn="ctr" defTabSz="914400" rtl="0" eaLnBrk="1" fontAlgn="auto" latinLnBrk="0" hangingPunct="1">
              <a:lnSpc>
                <a:spcPct val="100000"/>
              </a:lnSpc>
              <a:spcBef>
                <a:spcPts val="0"/>
              </a:spcBef>
              <a:spcAft>
                <a:spcPts val="0"/>
              </a:spcAft>
              <a:buClrTx/>
              <a:buSzTx/>
              <a:buFontTx/>
              <a:buNone/>
              <a:tabLst/>
              <a:defRPr kumimoji="0" lang="en-US" sz="1000" b="0" i="0" u="none" strike="noStrike" kern="1200" cap="none" spc="0" normalizeH="0" baseline="0">
                <a:ln>
                  <a:noFill/>
                </a:ln>
                <a:solidFill>
                  <a:schemeClr val="tx1"/>
                </a:solidFill>
                <a:effectLst/>
                <a:uLnTx/>
                <a:uFillTx/>
                <a:latin typeface="+mn-lt"/>
                <a:ea typeface="+mn-ea"/>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Lorem </a:t>
            </a:r>
            <a:r>
              <a:rPr lang="en-US" dirty="0" err="1"/>
              <a:t>Ipsum</a:t>
            </a:r>
            <a:r>
              <a:rPr lang="en-US" dirty="0"/>
              <a:t> is simply dummy text of the printing and typesetting industry. Lorem </a:t>
            </a:r>
            <a:r>
              <a:rPr lang="en-US" dirty="0" err="1"/>
              <a:t>Ipsum</a:t>
            </a:r>
            <a:r>
              <a:rPr lang="en-US" dirty="0"/>
              <a:t> has been the industry's standard dummy text ever since the 1500s, when an unknown printer took a galley of type and scrambled it to make a type specimen book. </a:t>
            </a:r>
          </a:p>
        </p:txBody>
      </p:sp>
      <p:sp>
        <p:nvSpPr>
          <p:cNvPr id="12" name="Text Placeholder 11"/>
          <p:cNvSpPr>
            <a:spLocks noGrp="1"/>
          </p:cNvSpPr>
          <p:nvPr>
            <p:ph type="body" sz="quarter" idx="13" hasCustomPrompt="1"/>
          </p:nvPr>
        </p:nvSpPr>
        <p:spPr>
          <a:xfrm>
            <a:off x="2794000" y="360971"/>
            <a:ext cx="6604000" cy="535531"/>
          </a:xfrm>
        </p:spPr>
        <p:txBody>
          <a:bodyPr wrap="square" anchor="t">
            <a:spAutoFit/>
          </a:bodyPr>
          <a:lstStyle>
            <a:lvl1pPr marL="0" indent="0" algn="ctr">
              <a:buNone/>
              <a:defRPr sz="3200" normalizeH="0" baseline="0">
                <a:solidFill>
                  <a:schemeClr val="tx1"/>
                </a:solidFill>
                <a:latin typeface="+mj-lt"/>
              </a:defRPr>
            </a:lvl1pPr>
            <a:lvl2pPr>
              <a:defRPr>
                <a:solidFill>
                  <a:schemeClr val="tx1"/>
                </a:solidFill>
                <a:latin typeface="+mj-lt"/>
              </a:defRPr>
            </a:lvl2pPr>
            <a:lvl3pPr>
              <a:defRPr>
                <a:solidFill>
                  <a:schemeClr val="tx1"/>
                </a:solidFill>
                <a:latin typeface="+mj-lt"/>
              </a:defRPr>
            </a:lvl3pPr>
            <a:lvl4pPr>
              <a:defRPr>
                <a:solidFill>
                  <a:schemeClr val="tx1"/>
                </a:solidFill>
                <a:latin typeface="+mj-lt"/>
              </a:defRPr>
            </a:lvl4pPr>
            <a:lvl5pPr>
              <a:defRPr>
                <a:solidFill>
                  <a:schemeClr val="tx1"/>
                </a:solidFill>
                <a:latin typeface="+mj-lt"/>
              </a:defRPr>
            </a:lvl5pPr>
          </a:lstStyle>
          <a:p>
            <a:pPr lvl="0"/>
            <a:r>
              <a:rPr lang="en-US" dirty="0"/>
              <a:t>- Click to edit Master text styles -</a:t>
            </a:r>
          </a:p>
        </p:txBody>
      </p:sp>
      <p:sp>
        <p:nvSpPr>
          <p:cNvPr id="2" name="Date Placeholder 1"/>
          <p:cNvSpPr>
            <a:spLocks noGrp="1"/>
          </p:cNvSpPr>
          <p:nvPr>
            <p:ph type="dt" sz="half" idx="10"/>
          </p:nvPr>
        </p:nvSpPr>
        <p:spPr/>
        <p:txBody>
          <a:bodyPr/>
          <a:lstStyle>
            <a:lvl1pPr>
              <a:defRPr>
                <a:solidFill>
                  <a:schemeClr val="tx1"/>
                </a:solidFill>
              </a:defRPr>
            </a:lvl1pPr>
          </a:lstStyle>
          <a:p>
            <a:fld id="{C9852138-FCC6-44DD-9FFC-1C789392E7AA}" type="datetime1">
              <a:rPr lang="en-US" smtClean="0"/>
              <a:t>11/13/2025</a:t>
            </a:fld>
            <a:endParaRPr lang="en-US"/>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03206E70-9524-410D-AE9B-78D656EAA14D}" type="slidenum">
              <a:rPr lang="en-US" smtClean="0"/>
              <a:pPr/>
              <a:t>‹#›</a:t>
            </a:fld>
            <a:endParaRPr lang="en-US"/>
          </a:p>
        </p:txBody>
      </p:sp>
      <p:sp>
        <p:nvSpPr>
          <p:cNvPr id="8" name="Rectangle 7"/>
          <p:cNvSpPr/>
          <p:nvPr userDrawn="1"/>
        </p:nvSpPr>
        <p:spPr>
          <a:xfrm>
            <a:off x="10237880" y="0"/>
            <a:ext cx="571500" cy="55562"/>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10880817" y="0"/>
            <a:ext cx="571500" cy="55562"/>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11523754" y="0"/>
            <a:ext cx="571500" cy="55562"/>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6"/>
          <p:cNvSpPr>
            <a:spLocks noGrp="1"/>
          </p:cNvSpPr>
          <p:nvPr>
            <p:ph type="pic" sz="quarter" idx="15"/>
          </p:nvPr>
        </p:nvSpPr>
        <p:spPr>
          <a:xfrm>
            <a:off x="1413946" y="1808163"/>
            <a:ext cx="2237315" cy="2782495"/>
          </a:xfrm>
          <a:custGeom>
            <a:avLst/>
            <a:gdLst>
              <a:gd name="connsiteX0" fmla="*/ 386048 w 2237315"/>
              <a:gd name="connsiteY0" fmla="*/ 0 h 2782495"/>
              <a:gd name="connsiteX1" fmla="*/ 2237315 w 2237315"/>
              <a:gd name="connsiteY1" fmla="*/ 0 h 2782495"/>
              <a:gd name="connsiteX2" fmla="*/ 1851266 w 2237315"/>
              <a:gd name="connsiteY2" fmla="*/ 2782495 h 2782495"/>
              <a:gd name="connsiteX3" fmla="*/ 0 w 2237315"/>
              <a:gd name="connsiteY3" fmla="*/ 2782495 h 2782495"/>
              <a:gd name="connsiteX4" fmla="*/ 0 w 2237315"/>
              <a:gd name="connsiteY4" fmla="*/ 2782488 h 2782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7315" h="2782495">
                <a:moveTo>
                  <a:pt x="386048" y="0"/>
                </a:moveTo>
                <a:lnTo>
                  <a:pt x="2237315" y="0"/>
                </a:lnTo>
                <a:lnTo>
                  <a:pt x="1851266" y="2782495"/>
                </a:lnTo>
                <a:lnTo>
                  <a:pt x="0" y="2782495"/>
                </a:lnTo>
                <a:lnTo>
                  <a:pt x="0" y="2782488"/>
                </a:lnTo>
                <a:close/>
              </a:path>
            </a:pathLst>
          </a:custGeom>
        </p:spPr>
        <p:txBody>
          <a:bodyPr wrap="square" anchor="ctr">
            <a:noAutofit/>
          </a:bodyPr>
          <a:lstStyle>
            <a:lvl1pPr marL="0" indent="0" algn="ctr">
              <a:buNone/>
              <a:defRPr sz="1200"/>
            </a:lvl1pPr>
          </a:lstStyle>
          <a:p>
            <a:endParaRPr lang="en-US"/>
          </a:p>
        </p:txBody>
      </p:sp>
    </p:spTree>
    <p:extLst>
      <p:ext uri="{BB962C8B-B14F-4D97-AF65-F5344CB8AC3E}">
        <p14:creationId xmlns:p14="http://schemas.microsoft.com/office/powerpoint/2010/main" val="187205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5FDE86B-8EAF-46FD-878B-C4AD0996F0EC}"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129807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DE86B-8EAF-46FD-878B-C4AD0996F0EC}"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650107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FDE86B-8EAF-46FD-878B-C4AD0996F0EC}"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147032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FDE86B-8EAF-46FD-878B-C4AD0996F0EC}"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7EAD-B732-4FF1-B640-D73E39113F60}" type="slidenum">
              <a:rPr lang="en-US" smtClean="0"/>
              <a:t>‹#›</a:t>
            </a:fld>
            <a:endParaRPr lang="en-US"/>
          </a:p>
        </p:txBody>
      </p:sp>
    </p:spTree>
    <p:extLst>
      <p:ext uri="{BB962C8B-B14F-4D97-AF65-F5344CB8AC3E}">
        <p14:creationId xmlns:p14="http://schemas.microsoft.com/office/powerpoint/2010/main" val="478962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theme" Target="../theme/theme1.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 /><Relationship Id="rId3" Type="http://schemas.openxmlformats.org/officeDocument/2006/relationships/slideLayout" Target="../slideLayouts/slideLayout17.xml" /><Relationship Id="rId7" Type="http://schemas.openxmlformats.org/officeDocument/2006/relationships/slideLayout" Target="../slideLayouts/slideLayout21.xml" /><Relationship Id="rId2" Type="http://schemas.openxmlformats.org/officeDocument/2006/relationships/slideLayout" Target="../slideLayouts/slideLayout16.xml" /><Relationship Id="rId1" Type="http://schemas.openxmlformats.org/officeDocument/2006/relationships/slideLayout" Target="../slideLayouts/slideLayout15.xml" /><Relationship Id="rId6" Type="http://schemas.openxmlformats.org/officeDocument/2006/relationships/slideLayout" Target="../slideLayouts/slideLayout20.xml" /><Relationship Id="rId5" Type="http://schemas.openxmlformats.org/officeDocument/2006/relationships/slideLayout" Target="../slideLayouts/slideLayout19.xml" /><Relationship Id="rId10" Type="http://schemas.openxmlformats.org/officeDocument/2006/relationships/theme" Target="../theme/theme2.xml" /><Relationship Id="rId4" Type="http://schemas.openxmlformats.org/officeDocument/2006/relationships/slideLayout" Target="../slideLayouts/slideLayout18.xml" /><Relationship Id="rId9" Type="http://schemas.openxmlformats.org/officeDocument/2006/relationships/slideLayout" Target="../slideLayouts/slideLayout23.xml" /></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 /><Relationship Id="rId3" Type="http://schemas.openxmlformats.org/officeDocument/2006/relationships/slideLayout" Target="../slideLayouts/slideLayout26.xml" /><Relationship Id="rId7" Type="http://schemas.openxmlformats.org/officeDocument/2006/relationships/slideLayout" Target="../slideLayouts/slideLayout30.xml" /><Relationship Id="rId2" Type="http://schemas.openxmlformats.org/officeDocument/2006/relationships/slideLayout" Target="../slideLayouts/slideLayout25.xml" /><Relationship Id="rId1" Type="http://schemas.openxmlformats.org/officeDocument/2006/relationships/slideLayout" Target="../slideLayouts/slideLayout24.xml" /><Relationship Id="rId6" Type="http://schemas.openxmlformats.org/officeDocument/2006/relationships/slideLayout" Target="../slideLayouts/slideLayout29.xml" /><Relationship Id="rId5" Type="http://schemas.openxmlformats.org/officeDocument/2006/relationships/slideLayout" Target="../slideLayouts/slideLayout28.xml" /><Relationship Id="rId4" Type="http://schemas.openxmlformats.org/officeDocument/2006/relationships/slideLayout" Target="../slideLayouts/slideLayout27.xml" /></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 /><Relationship Id="rId3" Type="http://schemas.openxmlformats.org/officeDocument/2006/relationships/slideLayout" Target="../slideLayouts/slideLayout33.xml" /><Relationship Id="rId7" Type="http://schemas.openxmlformats.org/officeDocument/2006/relationships/slideLayout" Target="../slideLayouts/slideLayout37.xml" /><Relationship Id="rId2" Type="http://schemas.openxmlformats.org/officeDocument/2006/relationships/slideLayout" Target="../slideLayouts/slideLayout32.xml" /><Relationship Id="rId1" Type="http://schemas.openxmlformats.org/officeDocument/2006/relationships/slideLayout" Target="../slideLayouts/slideLayout31.xml" /><Relationship Id="rId6" Type="http://schemas.openxmlformats.org/officeDocument/2006/relationships/slideLayout" Target="../slideLayouts/slideLayout36.xml" /><Relationship Id="rId5" Type="http://schemas.openxmlformats.org/officeDocument/2006/relationships/slideLayout" Target="../slideLayouts/slideLayout35.xml" /><Relationship Id="rId4" Type="http://schemas.openxmlformats.org/officeDocument/2006/relationships/slideLayout" Target="../slideLayouts/slideLayout34.xml" /></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 /><Relationship Id="rId3" Type="http://schemas.openxmlformats.org/officeDocument/2006/relationships/slideLayout" Target="../slideLayouts/slideLayout40.xml" /><Relationship Id="rId7" Type="http://schemas.openxmlformats.org/officeDocument/2006/relationships/slideLayout" Target="../slideLayouts/slideLayout44.xml" /><Relationship Id="rId2" Type="http://schemas.openxmlformats.org/officeDocument/2006/relationships/slideLayout" Target="../slideLayouts/slideLayout39.xml" /><Relationship Id="rId1" Type="http://schemas.openxmlformats.org/officeDocument/2006/relationships/slideLayout" Target="../slideLayouts/slideLayout38.xml" /><Relationship Id="rId6" Type="http://schemas.openxmlformats.org/officeDocument/2006/relationships/slideLayout" Target="../slideLayouts/slideLayout43.xml" /><Relationship Id="rId5" Type="http://schemas.openxmlformats.org/officeDocument/2006/relationships/slideLayout" Target="../slideLayouts/slideLayout42.xml" /><Relationship Id="rId4" Type="http://schemas.openxmlformats.org/officeDocument/2006/relationships/slideLayout" Target="../slideLayouts/slideLayout41.xml" /></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 /><Relationship Id="rId3" Type="http://schemas.openxmlformats.org/officeDocument/2006/relationships/slideLayout" Target="../slideLayouts/slideLayout47.xml" /><Relationship Id="rId7" Type="http://schemas.openxmlformats.org/officeDocument/2006/relationships/slideLayout" Target="../slideLayouts/slideLayout51.xml" /><Relationship Id="rId12" Type="http://schemas.openxmlformats.org/officeDocument/2006/relationships/theme" Target="../theme/theme6.xml" /><Relationship Id="rId2" Type="http://schemas.openxmlformats.org/officeDocument/2006/relationships/slideLayout" Target="../slideLayouts/slideLayout46.xml" /><Relationship Id="rId1" Type="http://schemas.openxmlformats.org/officeDocument/2006/relationships/slideLayout" Target="../slideLayouts/slideLayout45.xml" /><Relationship Id="rId6" Type="http://schemas.openxmlformats.org/officeDocument/2006/relationships/slideLayout" Target="../slideLayouts/slideLayout50.xml" /><Relationship Id="rId11" Type="http://schemas.openxmlformats.org/officeDocument/2006/relationships/slideLayout" Target="../slideLayouts/slideLayout55.xml" /><Relationship Id="rId5" Type="http://schemas.openxmlformats.org/officeDocument/2006/relationships/slideLayout" Target="../slideLayouts/slideLayout49.xml" /><Relationship Id="rId10" Type="http://schemas.openxmlformats.org/officeDocument/2006/relationships/slideLayout" Target="../slideLayouts/slideLayout54.xml" /><Relationship Id="rId4" Type="http://schemas.openxmlformats.org/officeDocument/2006/relationships/slideLayout" Target="../slideLayouts/slideLayout48.xml" /><Relationship Id="rId9" Type="http://schemas.openxmlformats.org/officeDocument/2006/relationships/slideLayout" Target="../slideLayouts/slideLayout53.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DE86B-8EAF-46FD-878B-C4AD0996F0EC}" type="datetimeFigureOut">
              <a:rPr lang="en-US" smtClean="0"/>
              <a:t>11/13/2025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7EAD-B732-4FF1-B640-D73E39113F60}" type="slidenum">
              <a:rPr lang="en-US" smtClean="0"/>
              <a:t>‹#›</a:t>
            </a:fld>
            <a:endParaRPr lang="en-US"/>
          </a:p>
        </p:txBody>
      </p:sp>
    </p:spTree>
    <p:extLst>
      <p:ext uri="{BB962C8B-B14F-4D97-AF65-F5344CB8AC3E}">
        <p14:creationId xmlns:p14="http://schemas.microsoft.com/office/powerpoint/2010/main" val="338842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1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E9EAF2"/>
            </a:gs>
          </a:gsLst>
          <a:lin ang="16200000"/>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09600" y="806451"/>
            <a:ext cx="7520517" cy="14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p:cNvSpPr txBox="1">
            <a:spLocks noGrp="1"/>
          </p:cNvSpPr>
          <p:nvPr>
            <p:ph type="body" idx="1"/>
          </p:nvPr>
        </p:nvSpPr>
        <p:spPr bwMode="auto">
          <a:xfrm>
            <a:off x="609600" y="2660651"/>
            <a:ext cx="7520517" cy="357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p:cNvSpPr txBox="1">
            <a:spLocks noGrp="1"/>
          </p:cNvSpPr>
          <p:nvPr>
            <p:ph type="sldNum" idx="12"/>
          </p:nvPr>
        </p:nvSpPr>
        <p:spPr bwMode="auto">
          <a:xfrm>
            <a:off x="11531600" y="6182784"/>
            <a:ext cx="609600" cy="62441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buClr>
                <a:srgbClr val="000000"/>
              </a:buClr>
              <a:buFont typeface="Arial" panose="020B0604020202020204" pitchFamily="34" charset="0"/>
              <a:buNone/>
              <a:defRPr sz="1600">
                <a:solidFill>
                  <a:srgbClr val="FFFFFF"/>
                </a:solidFill>
                <a:latin typeface="Barlow Light"/>
                <a:ea typeface="Barlow Light"/>
                <a:cs typeface="Barlow Light"/>
                <a:sym typeface="Barlow Light"/>
              </a:defRPr>
            </a:lvl1pPr>
          </a:lstStyle>
          <a:p>
            <a:pPr defTabSz="1219170" fontAlgn="base">
              <a:spcBef>
                <a:spcPct val="0"/>
              </a:spcBef>
              <a:spcAft>
                <a:spcPct val="0"/>
              </a:spcAft>
            </a:pPr>
            <a:fld id="{40518A96-83AB-44B8-A6E7-7D48928CA467}"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292615026"/>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94" r:id="rId8"/>
    <p:sldLayoutId id="2147483708" r:id="rId9"/>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indent="-457189"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1pPr>
      <a:lvl2pPr marL="990575" lvl="1" indent="-380990"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2pPr>
      <a:lvl3pPr marL="1523962" lvl="2"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3pPr>
      <a:lvl4pPr marL="2133547" lvl="3"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4pPr>
      <a:lvl5pPr marL="2743131" lvl="4"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E9EAF2"/>
            </a:gs>
          </a:gsLst>
          <a:lin ang="16200000"/>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09600" y="806451"/>
            <a:ext cx="7520517" cy="14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p:cNvSpPr txBox="1">
            <a:spLocks noGrp="1"/>
          </p:cNvSpPr>
          <p:nvPr>
            <p:ph type="body" idx="1"/>
          </p:nvPr>
        </p:nvSpPr>
        <p:spPr bwMode="auto">
          <a:xfrm>
            <a:off x="609600" y="2660651"/>
            <a:ext cx="7520517" cy="357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p:cNvSpPr txBox="1">
            <a:spLocks noGrp="1"/>
          </p:cNvSpPr>
          <p:nvPr>
            <p:ph type="sldNum" idx="12"/>
          </p:nvPr>
        </p:nvSpPr>
        <p:spPr bwMode="auto">
          <a:xfrm>
            <a:off x="11531600" y="6182784"/>
            <a:ext cx="609600" cy="62441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buClr>
                <a:srgbClr val="000000"/>
              </a:buClr>
              <a:buFont typeface="Arial" panose="020B0604020202020204" pitchFamily="34" charset="0"/>
              <a:buNone/>
              <a:defRPr sz="1600">
                <a:solidFill>
                  <a:srgbClr val="FFFFFF"/>
                </a:solidFill>
                <a:latin typeface="Barlow Light"/>
                <a:ea typeface="Barlow Light"/>
                <a:cs typeface="Barlow Light"/>
                <a:sym typeface="Barlow Light"/>
              </a:defRPr>
            </a:lvl1pPr>
          </a:lstStyle>
          <a:p>
            <a:pPr defTabSz="1219170" fontAlgn="base">
              <a:spcBef>
                <a:spcPct val="0"/>
              </a:spcBef>
              <a:spcAft>
                <a:spcPct val="0"/>
              </a:spcAft>
            </a:pPr>
            <a:fld id="{40518A96-83AB-44B8-A6E7-7D48928CA467}"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45445745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indent="-457189"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1pPr>
      <a:lvl2pPr marL="990575" lvl="1" indent="-380990"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2pPr>
      <a:lvl3pPr marL="1523962" lvl="2"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3pPr>
      <a:lvl4pPr marL="2133547" lvl="3"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4pPr>
      <a:lvl5pPr marL="2743131" lvl="4"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E9EAF2"/>
            </a:gs>
          </a:gsLst>
          <a:lin ang="16200000"/>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09600" y="806451"/>
            <a:ext cx="7520517" cy="14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p:cNvSpPr txBox="1">
            <a:spLocks noGrp="1"/>
          </p:cNvSpPr>
          <p:nvPr>
            <p:ph type="body" idx="1"/>
          </p:nvPr>
        </p:nvSpPr>
        <p:spPr bwMode="auto">
          <a:xfrm>
            <a:off x="609600" y="2660651"/>
            <a:ext cx="7520517" cy="357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p:cNvSpPr txBox="1">
            <a:spLocks noGrp="1"/>
          </p:cNvSpPr>
          <p:nvPr>
            <p:ph type="sldNum" idx="12"/>
          </p:nvPr>
        </p:nvSpPr>
        <p:spPr bwMode="auto">
          <a:xfrm>
            <a:off x="11531600" y="6182784"/>
            <a:ext cx="609600" cy="62441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buClr>
                <a:srgbClr val="000000"/>
              </a:buClr>
              <a:buFont typeface="Arial" panose="020B0604020202020204" pitchFamily="34" charset="0"/>
              <a:buNone/>
              <a:defRPr sz="1600">
                <a:solidFill>
                  <a:srgbClr val="FFFFFF"/>
                </a:solidFill>
                <a:latin typeface="Barlow Light"/>
                <a:ea typeface="Barlow Light"/>
                <a:cs typeface="Barlow Light"/>
                <a:sym typeface="Barlow Light"/>
              </a:defRPr>
            </a:lvl1pPr>
          </a:lstStyle>
          <a:p>
            <a:pPr defTabSz="1219170" fontAlgn="base">
              <a:spcBef>
                <a:spcPct val="0"/>
              </a:spcBef>
              <a:spcAft>
                <a:spcPct val="0"/>
              </a:spcAft>
            </a:pPr>
            <a:fld id="{40518A96-83AB-44B8-A6E7-7D48928CA467}"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470130277"/>
      </p:ext>
    </p:extLst>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indent="-457189"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1pPr>
      <a:lvl2pPr marL="990575" lvl="1" indent="-380990"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2pPr>
      <a:lvl3pPr marL="1523962" lvl="2"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3pPr>
      <a:lvl4pPr marL="2133547" lvl="3"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4pPr>
      <a:lvl5pPr marL="2743131" lvl="4"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E9EAF2"/>
            </a:gs>
          </a:gsLst>
          <a:lin ang="16200000"/>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09600" y="806451"/>
            <a:ext cx="7520517" cy="14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p:cNvSpPr txBox="1">
            <a:spLocks noGrp="1"/>
          </p:cNvSpPr>
          <p:nvPr>
            <p:ph type="body" idx="1"/>
          </p:nvPr>
        </p:nvSpPr>
        <p:spPr bwMode="auto">
          <a:xfrm>
            <a:off x="609600" y="2660651"/>
            <a:ext cx="7520517" cy="357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p:cNvSpPr txBox="1">
            <a:spLocks noGrp="1"/>
          </p:cNvSpPr>
          <p:nvPr>
            <p:ph type="sldNum" idx="12"/>
          </p:nvPr>
        </p:nvSpPr>
        <p:spPr bwMode="auto">
          <a:xfrm>
            <a:off x="11531600" y="6182784"/>
            <a:ext cx="609600" cy="62441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r">
              <a:buClr>
                <a:srgbClr val="000000"/>
              </a:buClr>
              <a:buFont typeface="Arial" panose="020B0604020202020204" pitchFamily="34" charset="0"/>
              <a:buNone/>
              <a:defRPr sz="1600">
                <a:solidFill>
                  <a:srgbClr val="FFFFFF"/>
                </a:solidFill>
                <a:latin typeface="Barlow Light"/>
                <a:ea typeface="Barlow Light"/>
                <a:cs typeface="Barlow Light"/>
                <a:sym typeface="Barlow Light"/>
              </a:defRPr>
            </a:lvl1pPr>
          </a:lstStyle>
          <a:p>
            <a:pPr defTabSz="1219170" fontAlgn="base">
              <a:spcBef>
                <a:spcPct val="0"/>
              </a:spcBef>
              <a:spcAft>
                <a:spcPct val="0"/>
              </a:spcAft>
            </a:pPr>
            <a:fld id="{40518A96-83AB-44B8-A6E7-7D48928CA467}"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2583675223"/>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indent="-457189"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1pPr>
      <a:lvl2pPr marL="990575" lvl="1" indent="-380990"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2pPr>
      <a:lvl3pPr marL="1523962" lvl="2"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3pPr>
      <a:lvl4pPr marL="2133547" lvl="3"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4pPr>
      <a:lvl5pPr marL="2743131" lvl="4"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50000">
              <a:srgbClr val="FFFFFF"/>
            </a:gs>
            <a:gs pos="100000">
              <a:srgbClr val="E9EAF2"/>
            </a:gs>
          </a:gsLst>
          <a:lin ang="16200000"/>
        </a:gra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609600" y="806451"/>
            <a:ext cx="7520517" cy="144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7" name="Google Shape;7;p1"/>
          <p:cNvSpPr txBox="1">
            <a:spLocks noGrp="1"/>
          </p:cNvSpPr>
          <p:nvPr>
            <p:ph type="body" idx="1"/>
          </p:nvPr>
        </p:nvSpPr>
        <p:spPr bwMode="auto">
          <a:xfrm>
            <a:off x="609600" y="2660651"/>
            <a:ext cx="7520517" cy="3572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en-US" altLang="en-US">
              <a:sym typeface="Arial" panose="020B0604020202020204" pitchFamily="34" charset="0"/>
            </a:endParaRPr>
          </a:p>
        </p:txBody>
      </p:sp>
      <p:sp>
        <p:nvSpPr>
          <p:cNvPr id="1028" name="Google Shape;8;p1"/>
          <p:cNvSpPr txBox="1">
            <a:spLocks noGrp="1"/>
          </p:cNvSpPr>
          <p:nvPr>
            <p:ph type="sldNum" idx="12"/>
          </p:nvPr>
        </p:nvSpPr>
        <p:spPr bwMode="auto">
          <a:xfrm>
            <a:off x="11531600" y="6182784"/>
            <a:ext cx="609600" cy="62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r">
              <a:buClr>
                <a:srgbClr val="000000"/>
              </a:buClr>
              <a:buFont typeface="Arial" panose="020B0604020202020204" pitchFamily="34" charset="0"/>
              <a:buNone/>
              <a:defRPr sz="1600">
                <a:solidFill>
                  <a:srgbClr val="FFFFFF"/>
                </a:solidFill>
                <a:latin typeface="Barlow Light"/>
                <a:ea typeface="Barlow Light"/>
                <a:cs typeface="Barlow Light"/>
                <a:sym typeface="Barlow Light"/>
              </a:defRPr>
            </a:lvl1pPr>
          </a:lstStyle>
          <a:p>
            <a:pPr defTabSz="1219170" fontAlgn="base">
              <a:spcBef>
                <a:spcPct val="0"/>
              </a:spcBef>
              <a:spcAft>
                <a:spcPct val="0"/>
              </a:spcAft>
            </a:pPr>
            <a:fld id="{942B93B2-E927-4905-A717-8DEA21C70BAB}" type="slidenum">
              <a:rPr lang="en-US" altLang="en-US" smtClean="0"/>
              <a:pPr defTabSz="1219170" fontAlgn="base">
                <a:spcBef>
                  <a:spcPct val="0"/>
                </a:spcBef>
                <a:spcAft>
                  <a:spcPct val="0"/>
                </a:spcAft>
              </a:pPr>
              <a:t>‹#›</a:t>
            </a:fld>
            <a:endParaRPr lang="en-US" altLang="en-US"/>
          </a:p>
        </p:txBody>
      </p:sp>
    </p:spTree>
    <p:extLst>
      <p:ext uri="{BB962C8B-B14F-4D97-AF65-F5344CB8AC3E}">
        <p14:creationId xmlns:p14="http://schemas.microsoft.com/office/powerpoint/2010/main" val="1797004695"/>
      </p:ext>
    </p:extLst>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5" r:id="rId9"/>
    <p:sldLayoutId id="2147483706" r:id="rId10"/>
    <p:sldLayoutId id="2147483707" r:id="rId11"/>
  </p:sldLayoutIdLst>
  <p:transition>
    <p:fade thruBlk="1"/>
  </p:transition>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457189" indent="-457189"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1pPr>
      <a:lvl2pPr marL="990575" lvl="1" indent="-380990"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2pPr>
      <a:lvl3pPr marL="1523962" lvl="2"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3pPr>
      <a:lvl4pPr marL="2133547" lvl="3"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4pPr>
      <a:lvl5pPr marL="2743131" lvl="4" indent="-304792" algn="l" rtl="0" eaLnBrk="0" fontAlgn="base" hangingPunct="0">
        <a:spcBef>
          <a:spcPct val="0"/>
        </a:spcBef>
        <a:spcAft>
          <a:spcPct val="0"/>
        </a:spcAft>
        <a:buClr>
          <a:srgbClr val="000000"/>
        </a:buClr>
        <a:buFont typeface="Arial" panose="020B0604020202020204" pitchFamily="34" charset="0"/>
        <a:buChar char="»"/>
        <a:defRPr sz="1867">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 /><Relationship Id="rId2" Type="http://schemas.openxmlformats.org/officeDocument/2006/relationships/notesSlide" Target="../notesSlides/notesSlide1.xml" /><Relationship Id="rId1" Type="http://schemas.openxmlformats.org/officeDocument/2006/relationships/slideLayout" Target="../slideLayouts/slideLayout12.xml" /></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 /><Relationship Id="rId7" Type="http://schemas.openxmlformats.org/officeDocument/2006/relationships/image" Target="../media/image17.jpg" /><Relationship Id="rId2" Type="http://schemas.openxmlformats.org/officeDocument/2006/relationships/tags" Target="../tags/tag4.xml" /><Relationship Id="rId1" Type="http://schemas.openxmlformats.org/officeDocument/2006/relationships/tags" Target="../tags/tag3.xml" /><Relationship Id="rId6" Type="http://schemas.openxmlformats.org/officeDocument/2006/relationships/image" Target="../media/image16.emf" /><Relationship Id="rId5" Type="http://schemas.openxmlformats.org/officeDocument/2006/relationships/oleObject" Target="../embeddings/oleObject1.bin" /><Relationship Id="rId4" Type="http://schemas.openxmlformats.org/officeDocument/2006/relationships/notesSlide" Target="../notesSlides/notesSlide7.xml" /></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20.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 /></Relationships>
</file>

<file path=ppt/slides/_rels/slide13.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8.xml" /><Relationship Id="rId1" Type="http://schemas.openxmlformats.org/officeDocument/2006/relationships/slideLayout" Target="../slideLayouts/slideLayout27.xml" /></Relationships>
</file>

<file path=ppt/slides/_rels/slide14.xml.rels><?xml version="1.0" encoding="UTF-8" standalone="yes"?>
<Relationships xmlns="http://schemas.openxmlformats.org/package/2006/relationships"><Relationship Id="rId2" Type="http://schemas.openxmlformats.org/officeDocument/2006/relationships/image" Target="../media/image18.png" /><Relationship Id="rId1" Type="http://schemas.openxmlformats.org/officeDocument/2006/relationships/slideLayout" Target="../slideLayouts/slideLayout25.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5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 /></Relationships>
</file>

<file path=ppt/slides/_rels/slide17.xml.rels><?xml version="1.0" encoding="UTF-8" standalone="yes"?>
<Relationships xmlns="http://schemas.openxmlformats.org/package/2006/relationships"><Relationship Id="rId2" Type="http://schemas.openxmlformats.org/officeDocument/2006/relationships/image" Target="../media/image19.jpg" /><Relationship Id="rId1" Type="http://schemas.openxmlformats.org/officeDocument/2006/relationships/slideLayout" Target="../slideLayouts/slideLayout46.xml" /></Relationships>
</file>

<file path=ppt/slides/_rels/slide18.xml.rels><?xml version="1.0" encoding="UTF-8" standalone="yes"?>
<Relationships xmlns="http://schemas.openxmlformats.org/package/2006/relationships"><Relationship Id="rId3" Type="http://schemas.openxmlformats.org/officeDocument/2006/relationships/image" Target="../media/image20.jpg" /><Relationship Id="rId2" Type="http://schemas.openxmlformats.org/officeDocument/2006/relationships/notesSlide" Target="../notesSlides/notesSlide10.xml" /><Relationship Id="rId1" Type="http://schemas.openxmlformats.org/officeDocument/2006/relationships/slideLayout" Target="../slideLayouts/slideLayout54.xml" /></Relationships>
</file>

<file path=ppt/slides/_rels/slide19.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notesSlide" Target="../notesSlides/notesSlide11.xml" /><Relationship Id="rId1" Type="http://schemas.openxmlformats.org/officeDocument/2006/relationships/slideLayout" Target="../slideLayouts/slideLayout55.xml" /><Relationship Id="rId5" Type="http://schemas.openxmlformats.org/officeDocument/2006/relationships/image" Target="../media/image23.jpg" /><Relationship Id="rId4" Type="http://schemas.openxmlformats.org/officeDocument/2006/relationships/image" Target="../media/image22.jpg" /></Relationships>
</file>

<file path=ppt/slides/_rels/slide2.xml.rels><?xml version="1.0" encoding="UTF-8" standalone="yes"?>
<Relationships xmlns="http://schemas.openxmlformats.org/package/2006/relationships"><Relationship Id="rId8" Type="http://schemas.openxmlformats.org/officeDocument/2006/relationships/image" Target="../media/image8.jpeg" /><Relationship Id="rId3" Type="http://schemas.openxmlformats.org/officeDocument/2006/relationships/image" Target="../media/image3.jpeg" /><Relationship Id="rId7" Type="http://schemas.openxmlformats.org/officeDocument/2006/relationships/image" Target="../media/image7.jpeg" /><Relationship Id="rId2" Type="http://schemas.openxmlformats.org/officeDocument/2006/relationships/image" Target="../media/image2.jpeg" /><Relationship Id="rId1" Type="http://schemas.openxmlformats.org/officeDocument/2006/relationships/slideLayout" Target="../slideLayouts/slideLayout14.xml" /><Relationship Id="rId6" Type="http://schemas.openxmlformats.org/officeDocument/2006/relationships/image" Target="../media/image6.jpeg" /><Relationship Id="rId11" Type="http://schemas.openxmlformats.org/officeDocument/2006/relationships/image" Target="../media/image11.png" /><Relationship Id="rId5" Type="http://schemas.openxmlformats.org/officeDocument/2006/relationships/image" Target="../media/image5.jpeg" /><Relationship Id="rId10" Type="http://schemas.openxmlformats.org/officeDocument/2006/relationships/image" Target="../media/image10.jpeg" /><Relationship Id="rId4" Type="http://schemas.openxmlformats.org/officeDocument/2006/relationships/image" Target="../media/image4.jpeg" /><Relationship Id="rId9" Type="http://schemas.openxmlformats.org/officeDocument/2006/relationships/image" Target="../media/image9.jpeg" /></Relationships>
</file>

<file path=ppt/slides/_rels/slide20.xml.rels><?xml version="1.0" encoding="UTF-8" standalone="yes"?>
<Relationships xmlns="http://schemas.openxmlformats.org/package/2006/relationships"><Relationship Id="rId3" Type="http://schemas.openxmlformats.org/officeDocument/2006/relationships/image" Target="../media/image24.jpg" /><Relationship Id="rId2" Type="http://schemas.openxmlformats.org/officeDocument/2006/relationships/notesSlide" Target="../notesSlides/notesSlide12.xml" /><Relationship Id="rId1" Type="http://schemas.openxmlformats.org/officeDocument/2006/relationships/slideLayout" Target="../slideLayouts/slideLayout18.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18.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22.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3.xml" /><Relationship Id="rId1" Type="http://schemas.openxmlformats.org/officeDocument/2006/relationships/slideLayout" Target="../slideLayouts/slideLayout18.xml" /></Relationships>
</file>

<file path=ppt/slides/_rels/slide23.xml.rels><?xml version="1.0" encoding="UTF-8" standalone="yes"?>
<Relationships xmlns="http://schemas.openxmlformats.org/package/2006/relationships"><Relationship Id="rId3" Type="http://schemas.openxmlformats.org/officeDocument/2006/relationships/image" Target="../media/image25.jpg" /><Relationship Id="rId2" Type="http://schemas.openxmlformats.org/officeDocument/2006/relationships/notesSlide" Target="../notesSlides/notesSlide14.xml" /><Relationship Id="rId1" Type="http://schemas.openxmlformats.org/officeDocument/2006/relationships/slideLayout" Target="../slideLayouts/slideLayout16.xml" /></Relationships>
</file>

<file path=ppt/slides/_rels/slide24.xml.rels><?xml version="1.0" encoding="UTF-8" standalone="yes"?>
<Relationships xmlns="http://schemas.openxmlformats.org/package/2006/relationships"><Relationship Id="rId3" Type="http://schemas.openxmlformats.org/officeDocument/2006/relationships/image" Target="../media/image26.png" /><Relationship Id="rId2" Type="http://schemas.openxmlformats.org/officeDocument/2006/relationships/notesSlide" Target="../notesSlides/notesSlide15.xml" /><Relationship Id="rId1" Type="http://schemas.openxmlformats.org/officeDocument/2006/relationships/slideLayout" Target="../slideLayouts/slideLayout20.xml" /><Relationship Id="rId5" Type="http://schemas.openxmlformats.org/officeDocument/2006/relationships/image" Target="../media/image27.jpg" /><Relationship Id="rId4" Type="http://schemas.microsoft.com/office/2007/relationships/hdphoto" Target="../media/hdphoto1.wdp" /></Relationships>
</file>

<file path=ppt/slides/_rels/slide25.xml.rels><?xml version="1.0" encoding="UTF-8" standalone="yes"?>
<Relationships xmlns="http://schemas.openxmlformats.org/package/2006/relationships"><Relationship Id="rId3" Type="http://schemas.openxmlformats.org/officeDocument/2006/relationships/image" Target="../media/image28.png" /><Relationship Id="rId2" Type="http://schemas.openxmlformats.org/officeDocument/2006/relationships/notesSlide" Target="../notesSlides/notesSlide16.xml" /><Relationship Id="rId1" Type="http://schemas.openxmlformats.org/officeDocument/2006/relationships/slideLayout" Target="../slideLayouts/slideLayout21.xml" /></Relationships>
</file>

<file path=ppt/slides/_rels/slide2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17.xml" /><Relationship Id="rId1" Type="http://schemas.openxmlformats.org/officeDocument/2006/relationships/slideLayout" Target="../slideLayouts/slideLayout18.xml" /></Relationships>
</file>

<file path=ppt/slides/_rels/slide27.xml.rels><?xml version="1.0" encoding="UTF-8" standalone="yes"?>
<Relationships xmlns="http://schemas.openxmlformats.org/package/2006/relationships"><Relationship Id="rId2" Type="http://schemas.openxmlformats.org/officeDocument/2006/relationships/image" Target="../media/image29.jpg" /><Relationship Id="rId1" Type="http://schemas.openxmlformats.org/officeDocument/2006/relationships/slideLayout" Target="../slideLayouts/slideLayout16.xml" /></Relationships>
</file>

<file path=ppt/slides/_rels/slide28.xml.rels><?xml version="1.0" encoding="UTF-8" standalone="yes"?>
<Relationships xmlns="http://schemas.openxmlformats.org/package/2006/relationships"><Relationship Id="rId3" Type="http://schemas.openxmlformats.org/officeDocument/2006/relationships/image" Target="../media/image30.jpeg" /><Relationship Id="rId2" Type="http://schemas.openxmlformats.org/officeDocument/2006/relationships/notesSlide" Target="../notesSlides/notesSlide18.xml" /><Relationship Id="rId1" Type="http://schemas.openxmlformats.org/officeDocument/2006/relationships/slideLayout" Target="../slideLayouts/slideLayout23.xml" /><Relationship Id="rId5" Type="http://schemas.openxmlformats.org/officeDocument/2006/relationships/image" Target="../media/image32.jpg" /><Relationship Id="rId4" Type="http://schemas.openxmlformats.org/officeDocument/2006/relationships/image" Target="../media/image31.jpg" /></Relationships>
</file>

<file path=ppt/slides/_rels/slide29.xml.rels><?xml version="1.0" encoding="UTF-8" standalone="yes"?>
<Relationships xmlns="http://schemas.openxmlformats.org/package/2006/relationships"><Relationship Id="rId3" Type="http://schemas.openxmlformats.org/officeDocument/2006/relationships/image" Target="../media/image33.jpg" /><Relationship Id="rId2" Type="http://schemas.openxmlformats.org/officeDocument/2006/relationships/notesSlide" Target="../notesSlides/notesSlide19.xml" /><Relationship Id="rId1" Type="http://schemas.openxmlformats.org/officeDocument/2006/relationships/slideLayout" Target="../slideLayouts/slideLayout23.xml" /><Relationship Id="rId5" Type="http://schemas.openxmlformats.org/officeDocument/2006/relationships/image" Target="../media/image35.jpg" /><Relationship Id="rId4" Type="http://schemas.openxmlformats.org/officeDocument/2006/relationships/image" Target="../media/image34.jp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13.xml" /></Relationships>
</file>

<file path=ppt/slides/_rels/slide30.xml.rels><?xml version="1.0" encoding="UTF-8" standalone="yes"?>
<Relationships xmlns="http://schemas.openxmlformats.org/package/2006/relationships"><Relationship Id="rId2" Type="http://schemas.openxmlformats.org/officeDocument/2006/relationships/image" Target="../media/image36.jpg" /><Relationship Id="rId1" Type="http://schemas.openxmlformats.org/officeDocument/2006/relationships/slideLayout" Target="../slideLayouts/slideLayout18.xml" /></Relationships>
</file>

<file path=ppt/slides/_rels/slide31.xml.rels><?xml version="1.0" encoding="UTF-8" standalone="yes"?>
<Relationships xmlns="http://schemas.openxmlformats.org/package/2006/relationships"><Relationship Id="rId2" Type="http://schemas.openxmlformats.org/officeDocument/2006/relationships/image" Target="../media/image37.jpg" /><Relationship Id="rId1" Type="http://schemas.openxmlformats.org/officeDocument/2006/relationships/slideLayout" Target="../slideLayouts/slideLayout18.xml" /></Relationships>
</file>

<file path=ppt/slides/_rels/slide32.xml.rels><?xml version="1.0" encoding="UTF-8" standalone="yes"?>
<Relationships xmlns="http://schemas.openxmlformats.org/package/2006/relationships"><Relationship Id="rId2" Type="http://schemas.openxmlformats.org/officeDocument/2006/relationships/image" Target="../media/image38.jpg" /><Relationship Id="rId1" Type="http://schemas.openxmlformats.org/officeDocument/2006/relationships/slideLayout" Target="../slideLayouts/slideLayout27.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8.xml" /></Relationships>
</file>

<file path=ppt/slides/_rels/slide34.xml.rels><?xml version="1.0" encoding="UTF-8" standalone="yes"?>
<Relationships xmlns="http://schemas.openxmlformats.org/package/2006/relationships"><Relationship Id="rId3" Type="http://schemas.openxmlformats.org/officeDocument/2006/relationships/image" Target="../media/image40.jpeg" /><Relationship Id="rId2" Type="http://schemas.openxmlformats.org/officeDocument/2006/relationships/image" Target="../media/image39.png" /><Relationship Id="rId1" Type="http://schemas.openxmlformats.org/officeDocument/2006/relationships/slideLayout" Target="../slideLayouts/slideLayout18.xml" /></Relationships>
</file>

<file path=ppt/slides/_rels/slide3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1.xml" /><Relationship Id="rId1" Type="http://schemas.openxmlformats.org/officeDocument/2006/relationships/slideLayout" Target="../slideLayouts/slideLayout18.xml" /></Relationships>
</file>

<file path=ppt/slides/_rels/slide36.xml.rels><?xml version="1.0" encoding="UTF-8" standalone="yes"?>
<Relationships xmlns="http://schemas.openxmlformats.org/package/2006/relationships"><Relationship Id="rId2" Type="http://schemas.openxmlformats.org/officeDocument/2006/relationships/image" Target="../media/image41.jpg" /><Relationship Id="rId1" Type="http://schemas.openxmlformats.org/officeDocument/2006/relationships/slideLayout" Target="../slideLayouts/slideLayout27.xml" /></Relationships>
</file>

<file path=ppt/slides/_rels/slide37.xml.rels><?xml version="1.0" encoding="UTF-8" standalone="yes"?>
<Relationships xmlns="http://schemas.openxmlformats.org/package/2006/relationships"><Relationship Id="rId2" Type="http://schemas.openxmlformats.org/officeDocument/2006/relationships/image" Target="../media/image42.jpg" /><Relationship Id="rId1" Type="http://schemas.openxmlformats.org/officeDocument/2006/relationships/slideLayout" Target="../slideLayouts/slideLayout27.xml" /></Relationships>
</file>

<file path=ppt/slides/_rels/slide38.xml.rels><?xml version="1.0" encoding="UTF-8" standalone="yes"?>
<Relationships xmlns="http://schemas.openxmlformats.org/package/2006/relationships"><Relationship Id="rId3" Type="http://schemas.openxmlformats.org/officeDocument/2006/relationships/image" Target="../media/image43.png" /><Relationship Id="rId2" Type="http://schemas.openxmlformats.org/officeDocument/2006/relationships/notesSlide" Target="../notesSlides/notesSlide22.xml" /><Relationship Id="rId1" Type="http://schemas.openxmlformats.org/officeDocument/2006/relationships/slideLayout" Target="../slideLayouts/slideLayout18.xml" /><Relationship Id="rId4" Type="http://schemas.microsoft.com/office/2007/relationships/hdphoto" Target="../media/hdphoto2.wdp" /></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51.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18.xml" /></Relationships>
</file>

<file path=ppt/slides/_rels/slide40.xml.rels><?xml version="1.0" encoding="UTF-8" standalone="yes"?>
<Relationships xmlns="http://schemas.openxmlformats.org/package/2006/relationships"><Relationship Id="rId2" Type="http://schemas.openxmlformats.org/officeDocument/2006/relationships/image" Target="../media/image44.png" /><Relationship Id="rId1" Type="http://schemas.openxmlformats.org/officeDocument/2006/relationships/slideLayout" Target="../slideLayouts/slideLayout51.xml" /></Relationships>
</file>

<file path=ppt/slides/_rels/slide41.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3.xml" /><Relationship Id="rId1" Type="http://schemas.openxmlformats.org/officeDocument/2006/relationships/slideLayout" Target="../slideLayouts/slideLayout51.xml" /></Relationships>
</file>

<file path=ppt/slides/_rels/slide42.xml.rels><?xml version="1.0" encoding="UTF-8" standalone="yes"?>
<Relationships xmlns="http://schemas.openxmlformats.org/package/2006/relationships"><Relationship Id="rId2" Type="http://schemas.openxmlformats.org/officeDocument/2006/relationships/image" Target="../media/image45.png" /><Relationship Id="rId1" Type="http://schemas.openxmlformats.org/officeDocument/2006/relationships/slideLayout" Target="../slideLayouts/slideLayout51.xml" /></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7.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44.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4.xml" /><Relationship Id="rId1" Type="http://schemas.openxmlformats.org/officeDocument/2006/relationships/slideLayout" Target="../slideLayouts/slideLayout27.xml" /></Relationships>
</file>

<file path=ppt/slides/_rels/slide45.xml.rels><?xml version="1.0" encoding="UTF-8" standalone="yes"?>
<Relationships xmlns="http://schemas.openxmlformats.org/package/2006/relationships"><Relationship Id="rId2" Type="http://schemas.openxmlformats.org/officeDocument/2006/relationships/image" Target="../media/image46.png" /><Relationship Id="rId1" Type="http://schemas.openxmlformats.org/officeDocument/2006/relationships/slideLayout" Target="../slideLayouts/slideLayout27.xml" /></Relationships>
</file>

<file path=ppt/slides/_rels/slide4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25.xml" /><Relationship Id="rId1" Type="http://schemas.openxmlformats.org/officeDocument/2006/relationships/slideLayout" Target="../slideLayouts/slideLayout27.xml" /></Relationships>
</file>

<file path=ppt/slides/_rels/slide47.xml.rels><?xml version="1.0" encoding="UTF-8" standalone="yes"?>
<Relationships xmlns="http://schemas.openxmlformats.org/package/2006/relationships"><Relationship Id="rId2" Type="http://schemas.openxmlformats.org/officeDocument/2006/relationships/image" Target="../media/image47.jpeg" /><Relationship Id="rId1" Type="http://schemas.openxmlformats.org/officeDocument/2006/relationships/slideLayout" Target="../slideLayouts/slideLayout27.xml" /></Relationships>
</file>

<file path=ppt/slides/_rels/slide5.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4.xml" /><Relationship Id="rId1" Type="http://schemas.openxmlformats.org/officeDocument/2006/relationships/slideLayout" Target="../slideLayouts/slideLayout27.xml" /></Relationships>
</file>

<file path=ppt/slides/_rels/slide6.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5.xml" /><Relationship Id="rId1" Type="http://schemas.openxmlformats.org/officeDocument/2006/relationships/slideLayout" Target="../slideLayouts/slideLayout32.xml" /></Relationships>
</file>

<file path=ppt/slides/_rels/slide7.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39.xml" /></Relationships>
</file>

<file path=ppt/slides/_rels/slide8.xml.rels><?xml version="1.0" encoding="UTF-8" standalone="yes"?>
<Relationships xmlns="http://schemas.openxmlformats.org/package/2006/relationships"><Relationship Id="rId2" Type="http://schemas.openxmlformats.org/officeDocument/2006/relationships/image" Target="../media/image15.jpg" /><Relationship Id="rId1" Type="http://schemas.openxmlformats.org/officeDocument/2006/relationships/slideLayout" Target="../slideLayouts/slideLayout39.xml" /></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0.xml" /><Relationship Id="rId7" Type="http://schemas.openxmlformats.org/officeDocument/2006/relationships/image" Target="../media/image17.jpg" /><Relationship Id="rId2" Type="http://schemas.openxmlformats.org/officeDocument/2006/relationships/tags" Target="../tags/tag2.xml" /><Relationship Id="rId1" Type="http://schemas.openxmlformats.org/officeDocument/2006/relationships/tags" Target="../tags/tag1.xml" /><Relationship Id="rId6" Type="http://schemas.openxmlformats.org/officeDocument/2006/relationships/image" Target="../media/image16.emf" /><Relationship Id="rId5" Type="http://schemas.openxmlformats.org/officeDocument/2006/relationships/oleObject" Target="../embeddings/oleObject1.bin" /><Relationship Id="rId4" Type="http://schemas.openxmlformats.org/officeDocument/2006/relationships/notesSlide" Target="../notesSlides/notesSlide6.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Google Shape;338;p12"/>
          <p:cNvSpPr txBox="1">
            <a:spLocks noGrp="1"/>
          </p:cNvSpPr>
          <p:nvPr>
            <p:ph type="ctrTitle"/>
          </p:nvPr>
        </p:nvSpPr>
        <p:spPr>
          <a:xfrm>
            <a:off x="257360" y="950455"/>
            <a:ext cx="7823200" cy="3556000"/>
          </a:xfrm>
        </p:spPr>
        <p:txBody>
          <a:bodyPr/>
          <a:lstStyle/>
          <a:p>
            <a:pPr algn="ctr"/>
            <a:br>
              <a:rPr lang="en-IN" sz="6400" dirty="0">
                <a:solidFill>
                  <a:schemeClr val="accent4">
                    <a:lumMod val="75000"/>
                  </a:schemeClr>
                </a:solidFill>
                <a:latin typeface="Raleway SemiBold"/>
                <a:ea typeface="Raleway SemiBold"/>
                <a:cs typeface="Raleway SemiBold"/>
                <a:sym typeface="Raleway SemiBold"/>
              </a:rPr>
            </a:br>
            <a:br>
              <a:rPr lang="en-IN" sz="6400" dirty="0">
                <a:solidFill>
                  <a:schemeClr val="accent4">
                    <a:lumMod val="75000"/>
                  </a:schemeClr>
                </a:solidFill>
                <a:latin typeface="Raleway SemiBold"/>
                <a:ea typeface="Raleway SemiBold"/>
                <a:cs typeface="Raleway SemiBold"/>
                <a:sym typeface="Raleway SemiBold"/>
              </a:rPr>
            </a:br>
            <a:r>
              <a:rPr lang="en-US" b="1" dirty="0">
                <a:solidFill>
                  <a:schemeClr val="accent5"/>
                </a:solidFill>
              </a:rPr>
              <a:t>The Concept of Cyberspace</a:t>
            </a:r>
            <a:endParaRPr lang="en-US" dirty="0">
              <a:solidFill>
                <a:schemeClr val="accent5"/>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881" y="950455"/>
            <a:ext cx="4987635" cy="33250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664557263"/>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E43DCD-F115-4EC7-90AE-5F5E6C4738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A9E43DCD-F115-4EC7-90AE-5F5E6C4738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C140B3F-4BDA-4FDA-A9EE-3C673CDF237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pic>
        <p:nvPicPr>
          <p:cNvPr id="28" name="Picture 27" descr="A group of people sitting at a table using a computer&#10;&#10;Description automatically generated">
            <a:extLst>
              <a:ext uri="{FF2B5EF4-FFF2-40B4-BE49-F238E27FC236}">
                <a16:creationId xmlns:a16="http://schemas.microsoft.com/office/drawing/2014/main" id="{528F05DE-3F4C-47E4-BE23-267566121C50}"/>
              </a:ext>
            </a:extLst>
          </p:cNvPr>
          <p:cNvPicPr>
            <a:picLocks noChangeAspect="1"/>
          </p:cNvPicPr>
          <p:nvPr/>
        </p:nvPicPr>
        <p:blipFill rotWithShape="1">
          <a:blip r:embed="rId7"/>
          <a:srcRect l="1667" t="38015" r="41090" b="720"/>
          <a:stretch/>
        </p:blipFill>
        <p:spPr>
          <a:xfrm>
            <a:off x="0" y="0"/>
            <a:ext cx="7906953" cy="6345238"/>
          </a:xfrm>
          <a:custGeom>
            <a:avLst/>
            <a:gdLst>
              <a:gd name="connsiteX0" fmla="*/ 0 w 7906953"/>
              <a:gd name="connsiteY0" fmla="*/ 0 h 6345238"/>
              <a:gd name="connsiteX1" fmla="*/ 7906953 w 7906953"/>
              <a:gd name="connsiteY1" fmla="*/ 0 h 6345238"/>
              <a:gd name="connsiteX2" fmla="*/ 7906953 w 7906953"/>
              <a:gd name="connsiteY2" fmla="*/ 5796 h 6345238"/>
              <a:gd name="connsiteX3" fmla="*/ 4260316 w 7906953"/>
              <a:gd name="connsiteY3" fmla="*/ 6345238 h 6345238"/>
              <a:gd name="connsiteX4" fmla="*/ 0 w 7906953"/>
              <a:gd name="connsiteY4" fmla="*/ 6345238 h 634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953" h="6345238">
                <a:moveTo>
                  <a:pt x="0" y="0"/>
                </a:moveTo>
                <a:lnTo>
                  <a:pt x="7906953" y="0"/>
                </a:lnTo>
                <a:lnTo>
                  <a:pt x="7906953" y="5796"/>
                </a:lnTo>
                <a:lnTo>
                  <a:pt x="4260316" y="6345238"/>
                </a:lnTo>
                <a:lnTo>
                  <a:pt x="0" y="6345238"/>
                </a:lnTo>
                <a:close/>
              </a:path>
            </a:pathLst>
          </a:custGeom>
        </p:spPr>
      </p:pic>
      <p:sp>
        <p:nvSpPr>
          <p:cNvPr id="11" name="Freeform: Shape 10">
            <a:extLst>
              <a:ext uri="{FF2B5EF4-FFF2-40B4-BE49-F238E27FC236}">
                <a16:creationId xmlns:a16="http://schemas.microsoft.com/office/drawing/2014/main" id="{7EC18B9D-571D-4E38-91C5-51FFC7C03ADC}"/>
              </a:ext>
            </a:extLst>
          </p:cNvPr>
          <p:cNvSpPr/>
          <p:nvPr/>
        </p:nvSpPr>
        <p:spPr>
          <a:xfrm>
            <a:off x="0" y="0"/>
            <a:ext cx="7910287" cy="6740434"/>
          </a:xfrm>
          <a:custGeom>
            <a:avLst/>
            <a:gdLst>
              <a:gd name="connsiteX0" fmla="*/ 0 w 7910287"/>
              <a:gd name="connsiteY0" fmla="*/ 0 h 6345238"/>
              <a:gd name="connsiteX1" fmla="*/ 7910287 w 7910287"/>
              <a:gd name="connsiteY1" fmla="*/ 0 h 6345238"/>
              <a:gd name="connsiteX2" fmla="*/ 4260316 w 7910287"/>
              <a:gd name="connsiteY2" fmla="*/ 6345238 h 6345238"/>
              <a:gd name="connsiteX3" fmla="*/ 0 w 7910287"/>
              <a:gd name="connsiteY3" fmla="*/ 6345238 h 6345238"/>
            </a:gdLst>
            <a:ahLst/>
            <a:cxnLst>
              <a:cxn ang="0">
                <a:pos x="connsiteX0" y="connsiteY0"/>
              </a:cxn>
              <a:cxn ang="0">
                <a:pos x="connsiteX1" y="connsiteY1"/>
              </a:cxn>
              <a:cxn ang="0">
                <a:pos x="connsiteX2" y="connsiteY2"/>
              </a:cxn>
              <a:cxn ang="0">
                <a:pos x="connsiteX3" y="connsiteY3"/>
              </a:cxn>
            </a:cxnLst>
            <a:rect l="l" t="t" r="r" b="b"/>
            <a:pathLst>
              <a:path w="7910287" h="6345238">
                <a:moveTo>
                  <a:pt x="0" y="0"/>
                </a:moveTo>
                <a:lnTo>
                  <a:pt x="7910287" y="0"/>
                </a:lnTo>
                <a:lnTo>
                  <a:pt x="4260316" y="6345238"/>
                </a:lnTo>
                <a:lnTo>
                  <a:pt x="0" y="6345238"/>
                </a:lnTo>
                <a:close/>
              </a:path>
            </a:pathLst>
          </a:cu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11BA9D-6688-4D12-8941-8F3541E56023}"/>
              </a:ext>
            </a:extLst>
          </p:cNvPr>
          <p:cNvSpPr>
            <a:spLocks noGrp="1"/>
          </p:cNvSpPr>
          <p:nvPr>
            <p:ph type="title" idx="4294967295"/>
          </p:nvPr>
        </p:nvSpPr>
        <p:spPr>
          <a:xfrm>
            <a:off x="352336" y="1491660"/>
            <a:ext cx="4246563" cy="2032000"/>
          </a:xfrm>
        </p:spPr>
        <p:txBody>
          <a:bodyPr>
            <a:normAutofit/>
          </a:bodyPr>
          <a:lstStyle/>
          <a:p>
            <a:r>
              <a:rPr lang="en-US" sz="4400" dirty="0">
                <a:solidFill>
                  <a:schemeClr val="bg1"/>
                </a:solidFill>
              </a:rPr>
              <a:t>Disadvantages of E-Commerce</a:t>
            </a:r>
          </a:p>
        </p:txBody>
      </p:sp>
      <p:sp>
        <p:nvSpPr>
          <p:cNvPr id="13" name="Freeform: Shape 12">
            <a:extLst>
              <a:ext uri="{FF2B5EF4-FFF2-40B4-BE49-F238E27FC236}">
                <a16:creationId xmlns:a16="http://schemas.microsoft.com/office/drawing/2014/main" id="{AEE3A0A7-F0BD-4CC9-8CDC-BA513901E5E4}"/>
              </a:ext>
            </a:extLst>
          </p:cNvPr>
          <p:cNvSpPr/>
          <p:nvPr/>
        </p:nvSpPr>
        <p:spPr>
          <a:xfrm>
            <a:off x="3586316" y="928063"/>
            <a:ext cx="8605684" cy="5050814"/>
          </a:xfrm>
          <a:custGeom>
            <a:avLst/>
            <a:gdLst>
              <a:gd name="connsiteX0" fmla="*/ 2182433 w 8605684"/>
              <a:gd name="connsiteY0" fmla="*/ 0 h 3557433"/>
              <a:gd name="connsiteX1" fmla="*/ 8605684 w 8605684"/>
              <a:gd name="connsiteY1" fmla="*/ 0 h 3557433"/>
              <a:gd name="connsiteX2" fmla="*/ 8605684 w 8605684"/>
              <a:gd name="connsiteY2" fmla="*/ 3557433 h 3557433"/>
              <a:gd name="connsiteX3" fmla="*/ 0 w 8605684"/>
              <a:gd name="connsiteY3" fmla="*/ 3557433 h 3557433"/>
            </a:gdLst>
            <a:ahLst/>
            <a:cxnLst>
              <a:cxn ang="0">
                <a:pos x="connsiteX0" y="connsiteY0"/>
              </a:cxn>
              <a:cxn ang="0">
                <a:pos x="connsiteX1" y="connsiteY1"/>
              </a:cxn>
              <a:cxn ang="0">
                <a:pos x="connsiteX2" y="connsiteY2"/>
              </a:cxn>
              <a:cxn ang="0">
                <a:pos x="connsiteX3" y="connsiteY3"/>
              </a:cxn>
            </a:cxnLst>
            <a:rect l="l" t="t" r="r" b="b"/>
            <a:pathLst>
              <a:path w="8605684" h="3557433">
                <a:moveTo>
                  <a:pt x="2182433" y="0"/>
                </a:moveTo>
                <a:lnTo>
                  <a:pt x="8605684" y="0"/>
                </a:lnTo>
                <a:lnTo>
                  <a:pt x="8605684" y="3557433"/>
                </a:lnTo>
                <a:lnTo>
                  <a:pt x="0" y="355743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DDCB1DF-AB7E-4220-9C07-5A95CD99AED5}"/>
              </a:ext>
            </a:extLst>
          </p:cNvPr>
          <p:cNvCxnSpPr>
            <a:cxnSpLocks/>
          </p:cNvCxnSpPr>
          <p:nvPr/>
        </p:nvCxnSpPr>
        <p:spPr>
          <a:xfrm flipH="1">
            <a:off x="352336" y="5549673"/>
            <a:ext cx="950017" cy="13180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544301-48A2-4C9C-9CBF-01A720F732C0}"/>
              </a:ext>
            </a:extLst>
          </p:cNvPr>
          <p:cNvCxnSpPr>
            <a:cxnSpLocks/>
          </p:cNvCxnSpPr>
          <p:nvPr/>
        </p:nvCxnSpPr>
        <p:spPr>
          <a:xfrm flipH="1">
            <a:off x="967890" y="0"/>
            <a:ext cx="668925" cy="928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2EE72FF-1540-4B32-9A9F-576194C5D675}"/>
              </a:ext>
            </a:extLst>
          </p:cNvPr>
          <p:cNvGrpSpPr/>
          <p:nvPr/>
        </p:nvGrpSpPr>
        <p:grpSpPr>
          <a:xfrm>
            <a:off x="916485" y="3770120"/>
            <a:ext cx="1506534" cy="1513474"/>
            <a:chOff x="4841875" y="2895601"/>
            <a:chExt cx="344488" cy="346075"/>
          </a:xfrm>
        </p:grpSpPr>
        <p:sp>
          <p:nvSpPr>
            <p:cNvPr id="15" name="Freeform 258">
              <a:extLst>
                <a:ext uri="{FF2B5EF4-FFF2-40B4-BE49-F238E27FC236}">
                  <a16:creationId xmlns:a16="http://schemas.microsoft.com/office/drawing/2014/main" id="{F35C41F3-ED82-45A0-AA25-791F6F56FF3C}"/>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317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259">
              <a:extLst>
                <a:ext uri="{FF2B5EF4-FFF2-40B4-BE49-F238E27FC236}">
                  <a16:creationId xmlns:a16="http://schemas.microsoft.com/office/drawing/2014/main" id="{8978A4D6-CC38-4035-BEDD-81EE34F6D139}"/>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317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Freeform 260">
              <a:extLst>
                <a:ext uri="{FF2B5EF4-FFF2-40B4-BE49-F238E27FC236}">
                  <a16:creationId xmlns:a16="http://schemas.microsoft.com/office/drawing/2014/main" id="{CE5ADC75-4C1D-46E3-82DC-B8FC15CDE11C}"/>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317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Line 261">
              <a:extLst>
                <a:ext uri="{FF2B5EF4-FFF2-40B4-BE49-F238E27FC236}">
                  <a16:creationId xmlns:a16="http://schemas.microsoft.com/office/drawing/2014/main" id="{D964EAD4-587F-494C-AF2A-2CDA07D07A98}"/>
                </a:ext>
              </a:extLst>
            </p:cNvPr>
            <p:cNvSpPr>
              <a:spLocks noChangeShapeType="1"/>
            </p:cNvSpPr>
            <p:nvPr/>
          </p:nvSpPr>
          <p:spPr bwMode="auto">
            <a:xfrm>
              <a:off x="4932363" y="3044826"/>
              <a:ext cx="165100" cy="0"/>
            </a:xfrm>
            <a:prstGeom prst="line">
              <a:avLst/>
            </a:prstGeom>
            <a:noFill/>
            <a:ln w="317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Line 262">
              <a:extLst>
                <a:ext uri="{FF2B5EF4-FFF2-40B4-BE49-F238E27FC236}">
                  <a16:creationId xmlns:a16="http://schemas.microsoft.com/office/drawing/2014/main" id="{A62B70A2-0F90-4236-A971-2CA1DE41814F}"/>
                </a:ext>
              </a:extLst>
            </p:cNvPr>
            <p:cNvSpPr>
              <a:spLocks noChangeShapeType="1"/>
            </p:cNvSpPr>
            <p:nvPr/>
          </p:nvSpPr>
          <p:spPr bwMode="auto">
            <a:xfrm>
              <a:off x="4932363" y="2940051"/>
              <a:ext cx="165100" cy="0"/>
            </a:xfrm>
            <a:prstGeom prst="line">
              <a:avLst/>
            </a:prstGeom>
            <a:noFill/>
            <a:ln w="317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Line 263">
              <a:extLst>
                <a:ext uri="{FF2B5EF4-FFF2-40B4-BE49-F238E27FC236}">
                  <a16:creationId xmlns:a16="http://schemas.microsoft.com/office/drawing/2014/main" id="{757DDC25-6E66-4D43-AB39-3EAF984A9907}"/>
                </a:ext>
              </a:extLst>
            </p:cNvPr>
            <p:cNvSpPr>
              <a:spLocks noChangeShapeType="1"/>
            </p:cNvSpPr>
            <p:nvPr/>
          </p:nvSpPr>
          <p:spPr bwMode="auto">
            <a:xfrm>
              <a:off x="4916488" y="2992438"/>
              <a:ext cx="195263" cy="0"/>
            </a:xfrm>
            <a:prstGeom prst="line">
              <a:avLst/>
            </a:prstGeom>
            <a:noFill/>
            <a:ln w="317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64">
              <a:extLst>
                <a:ext uri="{FF2B5EF4-FFF2-40B4-BE49-F238E27FC236}">
                  <a16:creationId xmlns:a16="http://schemas.microsoft.com/office/drawing/2014/main" id="{0A4C088F-FA14-4C3E-940D-6A600447C6D3}"/>
                </a:ext>
              </a:extLst>
            </p:cNvPr>
            <p:cNvSpPr>
              <a:spLocks noChangeArrowheads="1"/>
            </p:cNvSpPr>
            <p:nvPr/>
          </p:nvSpPr>
          <p:spPr bwMode="auto">
            <a:xfrm>
              <a:off x="4864100" y="3105151"/>
              <a:ext cx="74613" cy="76200"/>
            </a:xfrm>
            <a:prstGeom prst="ellipse">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65">
              <a:extLst>
                <a:ext uri="{FF2B5EF4-FFF2-40B4-BE49-F238E27FC236}">
                  <a16:creationId xmlns:a16="http://schemas.microsoft.com/office/drawing/2014/main" id="{05E931D5-7599-482A-BD8B-48593F9AB8B3}"/>
                </a:ext>
              </a:extLst>
            </p:cNvPr>
            <p:cNvSpPr>
              <a:spLocks noChangeArrowheads="1"/>
            </p:cNvSpPr>
            <p:nvPr/>
          </p:nvSpPr>
          <p:spPr bwMode="auto">
            <a:xfrm>
              <a:off x="4976813" y="3105151"/>
              <a:ext cx="74613" cy="76200"/>
            </a:xfrm>
            <a:prstGeom prst="ellipse">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Oval 266">
              <a:extLst>
                <a:ext uri="{FF2B5EF4-FFF2-40B4-BE49-F238E27FC236}">
                  <a16:creationId xmlns:a16="http://schemas.microsoft.com/office/drawing/2014/main" id="{7F1CB5C0-2D85-4B91-B731-02B0DBA7CC0C}"/>
                </a:ext>
              </a:extLst>
            </p:cNvPr>
            <p:cNvSpPr>
              <a:spLocks noChangeArrowheads="1"/>
            </p:cNvSpPr>
            <p:nvPr/>
          </p:nvSpPr>
          <p:spPr bwMode="auto">
            <a:xfrm>
              <a:off x="5089525" y="3105151"/>
              <a:ext cx="74613" cy="76200"/>
            </a:xfrm>
            <a:prstGeom prst="ellipse">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4" name="Freeform 267">
              <a:extLst>
                <a:ext uri="{FF2B5EF4-FFF2-40B4-BE49-F238E27FC236}">
                  <a16:creationId xmlns:a16="http://schemas.microsoft.com/office/drawing/2014/main" id="{B83933C5-7518-4E26-AD4A-B4BF5A0044B0}"/>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
        <p:nvSpPr>
          <p:cNvPr id="33" name="Rectangle 32">
            <a:extLst>
              <a:ext uri="{FF2B5EF4-FFF2-40B4-BE49-F238E27FC236}">
                <a16:creationId xmlns:a16="http://schemas.microsoft.com/office/drawing/2014/main" id="{28793306-E704-4ACA-95A6-8186A836AD67}"/>
              </a:ext>
            </a:extLst>
          </p:cNvPr>
          <p:cNvSpPr/>
          <p:nvPr/>
        </p:nvSpPr>
        <p:spPr>
          <a:xfrm>
            <a:off x="6009335" y="1439091"/>
            <a:ext cx="4776708" cy="4431983"/>
          </a:xfrm>
          <a:prstGeom prst="rect">
            <a:avLst/>
          </a:prstGeom>
        </p:spPr>
        <p:txBody>
          <a:bodyPr wrap="square" lIns="0" tIns="0" rIns="0" bIns="0" anchor="ctr">
            <a:spAutoFit/>
          </a:bodyPr>
          <a:lstStyle/>
          <a:p>
            <a:pPr marL="285750" lvl="0" indent="-285750" fontAlgn="base">
              <a:buClr>
                <a:schemeClr val="accent4"/>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Late Delivery</a:t>
            </a:r>
          </a:p>
          <a:p>
            <a:pPr lvl="0" fontAlgn="base">
              <a:buClr>
                <a:schemeClr val="accent4"/>
              </a:buClr>
            </a:pPr>
            <a:endParaRPr lang="en-US" dirty="0">
              <a:latin typeface="Times New Roman" panose="02020603050405020304" pitchFamily="18" charset="0"/>
              <a:cs typeface="Times New Roman" panose="02020603050405020304" pitchFamily="18" charset="0"/>
            </a:endParaRPr>
          </a:p>
          <a:p>
            <a:pPr marL="285750" lvl="0" indent="-285750" fontAlgn="base">
              <a:buClr>
                <a:schemeClr val="accent4"/>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Security</a:t>
            </a:r>
          </a:p>
          <a:p>
            <a:pPr lvl="0" fontAlgn="base">
              <a:buClr>
                <a:schemeClr val="accent4"/>
              </a:buClr>
            </a:pPr>
            <a:endParaRPr lang="en-US" dirty="0">
              <a:latin typeface="Times New Roman" panose="02020603050405020304" pitchFamily="18" charset="0"/>
              <a:cs typeface="Times New Roman" panose="02020603050405020304" pitchFamily="18" charset="0"/>
            </a:endParaRPr>
          </a:p>
          <a:p>
            <a:pPr marL="285750" lvl="0" indent="-285750" fontAlgn="base">
              <a:buClr>
                <a:schemeClr val="accent4"/>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No possibility of tried and tested products</a:t>
            </a:r>
          </a:p>
          <a:p>
            <a:pPr lvl="0" fontAlgn="base">
              <a:buClr>
                <a:schemeClr val="accent4"/>
              </a:buClr>
            </a:pPr>
            <a:endParaRPr lang="en-US" dirty="0">
              <a:latin typeface="Times New Roman" panose="02020603050405020304" pitchFamily="18" charset="0"/>
              <a:cs typeface="Times New Roman" panose="02020603050405020304" pitchFamily="18" charset="0"/>
            </a:endParaRPr>
          </a:p>
          <a:p>
            <a:pPr marL="285750" lvl="0" indent="-285750" fontAlgn="base">
              <a:buClr>
                <a:schemeClr val="accent4"/>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Some products are difficult to buy online</a:t>
            </a:r>
          </a:p>
          <a:p>
            <a:pPr lvl="0" fontAlgn="base">
              <a:buClr>
                <a:schemeClr val="accent4"/>
              </a:buClr>
            </a:pPr>
            <a:endParaRPr lang="en-US" dirty="0">
              <a:latin typeface="Times New Roman" panose="02020603050405020304" pitchFamily="18" charset="0"/>
              <a:cs typeface="Times New Roman" panose="02020603050405020304" pitchFamily="18" charset="0"/>
            </a:endParaRPr>
          </a:p>
          <a:p>
            <a:pPr marL="285750" lvl="0" indent="-285750" fontAlgn="base">
              <a:buClr>
                <a:schemeClr val="accent4"/>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Lack of privacy</a:t>
            </a:r>
          </a:p>
          <a:p>
            <a:pPr lvl="0" fontAlgn="base">
              <a:buClr>
                <a:schemeClr val="accent4"/>
              </a:buClr>
            </a:pPr>
            <a:endParaRPr lang="en-US" dirty="0">
              <a:latin typeface="Times New Roman" panose="02020603050405020304" pitchFamily="18" charset="0"/>
              <a:cs typeface="Times New Roman" panose="02020603050405020304" pitchFamily="18" charset="0"/>
            </a:endParaRPr>
          </a:p>
          <a:p>
            <a:pPr marL="285750" lvl="0" indent="-285750" fontAlgn="base">
              <a:buClr>
                <a:schemeClr val="accent4"/>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Tax issue</a:t>
            </a:r>
          </a:p>
          <a:p>
            <a:pPr lvl="0" fontAlgn="base">
              <a:buClr>
                <a:schemeClr val="accent4"/>
              </a:buClr>
            </a:pPr>
            <a:endParaRPr lang="en-US" dirty="0">
              <a:latin typeface="Times New Roman" panose="02020603050405020304" pitchFamily="18" charset="0"/>
              <a:cs typeface="Times New Roman" panose="02020603050405020304" pitchFamily="18" charset="0"/>
            </a:endParaRPr>
          </a:p>
          <a:p>
            <a:pPr marL="285750" lvl="0" indent="-285750" fontAlgn="base">
              <a:buClr>
                <a:schemeClr val="accent4"/>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Legal issues</a:t>
            </a:r>
          </a:p>
          <a:p>
            <a:pPr lvl="0" fontAlgn="base">
              <a:buClr>
                <a:schemeClr val="accent4"/>
              </a:buClr>
            </a:pPr>
            <a:endParaRPr lang="en-US" dirty="0">
              <a:latin typeface="Times New Roman" panose="02020603050405020304" pitchFamily="18" charset="0"/>
              <a:cs typeface="Times New Roman" panose="02020603050405020304" pitchFamily="18" charset="0"/>
            </a:endParaRPr>
          </a:p>
          <a:p>
            <a:pPr marL="285750" lvl="0" indent="-285750" fontAlgn="base">
              <a:buClr>
                <a:schemeClr val="accent4"/>
              </a:buClr>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Lack of personal touch</a:t>
            </a:r>
          </a:p>
          <a:p>
            <a:pPr marL="285750" marR="0" lvl="0" indent="-285750" algn="l" defTabSz="914400" rtl="0" eaLnBrk="1" fontAlgn="auto" latinLnBrk="0" hangingPunct="1">
              <a:lnSpc>
                <a:spcPct val="100000"/>
              </a:lnSpc>
              <a:spcBef>
                <a:spcPts val="0"/>
              </a:spcBef>
              <a:spcAft>
                <a:spcPts val="0"/>
              </a:spcAft>
              <a:buClr>
                <a:schemeClr val="accent4"/>
              </a:buClr>
              <a:buSzTx/>
              <a:buFont typeface="Wingdings" panose="05000000000000000000" pitchFamily="2" charset="2"/>
              <a:buChar char="v"/>
              <a:tabLst/>
              <a:defRPr/>
            </a:pPr>
            <a:endParaRPr kumimoji="0" lang="en-ID" sz="1800"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9668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0"/>
          </p:nvPr>
        </p:nvSpPr>
        <p:spPr/>
        <p:txBody>
          <a:bodyPr/>
          <a:lstStyle/>
          <a:p>
            <a:pPr defTabSz="1219170" fontAlgn="base">
              <a:spcBef>
                <a:spcPct val="0"/>
              </a:spcBef>
              <a:spcAft>
                <a:spcPct val="0"/>
              </a:spcAft>
            </a:pPr>
            <a:r>
              <a:rPr lang="en-US" altLang="en-US" dirty="0"/>
              <a:t> </a:t>
            </a:r>
          </a:p>
        </p:txBody>
      </p:sp>
      <p:graphicFrame>
        <p:nvGraphicFramePr>
          <p:cNvPr id="6" name="Diagram 5"/>
          <p:cNvGraphicFramePr/>
          <p:nvPr>
            <p:extLst>
              <p:ext uri="{D42A27DB-BD31-4B8C-83A1-F6EECF244321}">
                <p14:modId xmlns:p14="http://schemas.microsoft.com/office/powerpoint/2010/main" val="4079437399"/>
              </p:ext>
            </p:extLst>
          </p:nvPr>
        </p:nvGraphicFramePr>
        <p:xfrm>
          <a:off x="531223" y="1219200"/>
          <a:ext cx="10850879" cy="3100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757646" y="226423"/>
            <a:ext cx="5747407" cy="830997"/>
          </a:xfrm>
          <a:prstGeom prst="rect">
            <a:avLst/>
          </a:prstGeom>
          <a:noFill/>
        </p:spPr>
        <p:txBody>
          <a:bodyPr wrap="none" rtlCol="0">
            <a:spAutoFit/>
          </a:bodyPr>
          <a:lstStyle/>
          <a:p>
            <a:r>
              <a:rPr lang="en-US" sz="4800" dirty="0">
                <a:solidFill>
                  <a:srgbClr val="FF0000"/>
                </a:solidFill>
                <a:latin typeface="Times New Roman" panose="02020603050405020304" pitchFamily="18" charset="0"/>
                <a:cs typeface="Times New Roman" panose="02020603050405020304" pitchFamily="18" charset="0"/>
              </a:rPr>
              <a:t>Types of E-Commerce</a:t>
            </a:r>
          </a:p>
        </p:txBody>
      </p:sp>
      <p:graphicFrame>
        <p:nvGraphicFramePr>
          <p:cNvPr id="8" name="Diagram 7"/>
          <p:cNvGraphicFramePr/>
          <p:nvPr>
            <p:extLst>
              <p:ext uri="{D42A27DB-BD31-4B8C-83A1-F6EECF244321}">
                <p14:modId xmlns:p14="http://schemas.microsoft.com/office/powerpoint/2010/main" val="411002638"/>
              </p:ext>
            </p:extLst>
          </p:nvPr>
        </p:nvGraphicFramePr>
        <p:xfrm>
          <a:off x="531222" y="4319451"/>
          <a:ext cx="10850879" cy="21858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13254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C83C06-293F-421D-A84F-E9A358E4C087}"/>
              </a:ext>
            </a:extLst>
          </p:cNvPr>
          <p:cNvSpPr>
            <a:spLocks noGrp="1"/>
          </p:cNvSpPr>
          <p:nvPr>
            <p:ph type="sldNum" idx="10"/>
          </p:nvPr>
        </p:nvSpPr>
        <p:spPr/>
        <p:txBody>
          <a:bodyPr/>
          <a:lstStyle/>
          <a:p>
            <a:r>
              <a:rPr lang="en-US" dirty="0"/>
              <a:t> </a:t>
            </a:r>
          </a:p>
          <a:p>
            <a:endParaRPr lang="en-US" dirty="0"/>
          </a:p>
        </p:txBody>
      </p:sp>
      <p:sp>
        <p:nvSpPr>
          <p:cNvPr id="5" name="Rectangle 4">
            <a:extLst>
              <a:ext uri="{FF2B5EF4-FFF2-40B4-BE49-F238E27FC236}">
                <a16:creationId xmlns:a16="http://schemas.microsoft.com/office/drawing/2014/main" id="{1AF62D62-5FC4-447C-A15D-231CF65E6219}"/>
              </a:ext>
            </a:extLst>
          </p:cNvPr>
          <p:cNvSpPr/>
          <p:nvPr/>
        </p:nvSpPr>
        <p:spPr>
          <a:xfrm>
            <a:off x="603188" y="520700"/>
            <a:ext cx="10985624" cy="677108"/>
          </a:xfrm>
          <a:prstGeom prst="rect">
            <a:avLst/>
          </a:prstGeom>
        </p:spPr>
        <p:txBody>
          <a:bodyPr wrap="square" lIns="0" tIns="0" rIns="0" bIns="0" anchor="t">
            <a:spAutoFit/>
          </a:bodyPr>
          <a:lstStyle/>
          <a:p>
            <a:pPr lvl="0" algn="ctr" defTabSz="457200">
              <a:defRPr/>
            </a:pPr>
            <a:r>
              <a:rPr lang="en-US" sz="4400" b="1" dirty="0">
                <a:solidFill>
                  <a:srgbClr val="FF0000"/>
                </a:solidFill>
                <a:latin typeface="Times New Roman" panose="02020603050405020304" pitchFamily="18" charset="0"/>
                <a:cs typeface="Times New Roman" panose="02020603050405020304" pitchFamily="18" charset="0"/>
              </a:rPr>
              <a:t>Types of E-Commerce Transactions</a:t>
            </a:r>
          </a:p>
        </p:txBody>
      </p:sp>
      <p:sp>
        <p:nvSpPr>
          <p:cNvPr id="9" name="Rectangle: Rounded Corners 8">
            <a:extLst>
              <a:ext uri="{FF2B5EF4-FFF2-40B4-BE49-F238E27FC236}">
                <a16:creationId xmlns:a16="http://schemas.microsoft.com/office/drawing/2014/main" id="{05A19D9C-BDD8-4966-9414-1645CF70DFCA}"/>
              </a:ext>
            </a:extLst>
          </p:cNvPr>
          <p:cNvSpPr/>
          <p:nvPr/>
        </p:nvSpPr>
        <p:spPr>
          <a:xfrm>
            <a:off x="609600" y="1798745"/>
            <a:ext cx="2287603" cy="4154355"/>
          </a:xfrm>
          <a:prstGeom prst="roundRect">
            <a:avLst>
              <a:gd name="adj" fmla="val 317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5A16DB8-2A55-487F-AF22-00968CCAEE06}"/>
              </a:ext>
            </a:extLst>
          </p:cNvPr>
          <p:cNvSpPr/>
          <p:nvPr/>
        </p:nvSpPr>
        <p:spPr>
          <a:xfrm>
            <a:off x="3504666" y="1798745"/>
            <a:ext cx="2287603" cy="4154355"/>
          </a:xfrm>
          <a:prstGeom prst="roundRect">
            <a:avLst>
              <a:gd name="adj" fmla="val 317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64B7F1C4-F0C8-4760-A5EC-7BD5E5D6110A}"/>
              </a:ext>
            </a:extLst>
          </p:cNvPr>
          <p:cNvSpPr/>
          <p:nvPr/>
        </p:nvSpPr>
        <p:spPr>
          <a:xfrm>
            <a:off x="6399732" y="1798745"/>
            <a:ext cx="2287603" cy="4154355"/>
          </a:xfrm>
          <a:prstGeom prst="roundRect">
            <a:avLst>
              <a:gd name="adj" fmla="val 317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7FCFA41E-36BA-46B0-95F1-08F5DBB8FA25}"/>
              </a:ext>
            </a:extLst>
          </p:cNvPr>
          <p:cNvSpPr/>
          <p:nvPr/>
        </p:nvSpPr>
        <p:spPr>
          <a:xfrm>
            <a:off x="9294797" y="1798745"/>
            <a:ext cx="2287603" cy="4154355"/>
          </a:xfrm>
          <a:prstGeom prst="roundRect">
            <a:avLst>
              <a:gd name="adj" fmla="val 317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2124FF-0638-45D9-8671-AFFA0EC85330}"/>
              </a:ext>
            </a:extLst>
          </p:cNvPr>
          <p:cNvSpPr/>
          <p:nvPr/>
        </p:nvSpPr>
        <p:spPr>
          <a:xfrm>
            <a:off x="0" y="2313713"/>
            <a:ext cx="12192000" cy="1104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1B8FC528-8726-4F05-8754-4C682EB89BE4}"/>
              </a:ext>
            </a:extLst>
          </p:cNvPr>
          <p:cNvSpPr/>
          <p:nvPr/>
        </p:nvSpPr>
        <p:spPr>
          <a:xfrm rot="10800000">
            <a:off x="1562902" y="2313713"/>
            <a:ext cx="381000" cy="1651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57F00774-0F1D-4D61-95B2-93BABF0F54F5}"/>
              </a:ext>
            </a:extLst>
          </p:cNvPr>
          <p:cNvSpPr/>
          <p:nvPr/>
        </p:nvSpPr>
        <p:spPr>
          <a:xfrm rot="10800000">
            <a:off x="4457967" y="2313713"/>
            <a:ext cx="3810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B9C434F9-AF79-4BF5-94F1-90AB2B95EFBF}"/>
              </a:ext>
            </a:extLst>
          </p:cNvPr>
          <p:cNvSpPr/>
          <p:nvPr/>
        </p:nvSpPr>
        <p:spPr>
          <a:xfrm rot="10800000">
            <a:off x="7353032" y="2313713"/>
            <a:ext cx="3810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7D3843C9-81D3-4DBC-A79A-2C8BF57CC954}"/>
              </a:ext>
            </a:extLst>
          </p:cNvPr>
          <p:cNvSpPr/>
          <p:nvPr/>
        </p:nvSpPr>
        <p:spPr>
          <a:xfrm rot="10800000">
            <a:off x="10248098" y="2313714"/>
            <a:ext cx="381000" cy="165100"/>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FBBD408-D07E-4698-B3B7-019B7F232FE3}"/>
              </a:ext>
            </a:extLst>
          </p:cNvPr>
          <p:cNvSpPr/>
          <p:nvPr/>
        </p:nvSpPr>
        <p:spPr>
          <a:xfrm>
            <a:off x="587023" y="2751343"/>
            <a:ext cx="2332753" cy="369332"/>
          </a:xfrm>
          <a:prstGeom prst="rect">
            <a:avLst/>
          </a:prstGeom>
        </p:spPr>
        <p:txBody>
          <a:bodyPr wrap="none" anchor="ctr">
            <a:spAutoFit/>
          </a:bodyPr>
          <a:lstStyle/>
          <a:p>
            <a:pPr algn="ctr"/>
            <a:r>
              <a:rPr lang="en-US" b="1" i="1" dirty="0">
                <a:solidFill>
                  <a:schemeClr val="accent5"/>
                </a:solidFill>
                <a:latin typeface="Times New Roman" panose="02020603050405020304" pitchFamily="18" charset="0"/>
                <a:cs typeface="Times New Roman" panose="02020603050405020304" pitchFamily="18" charset="0"/>
              </a:rPr>
              <a:t>01.</a:t>
            </a:r>
            <a:r>
              <a:rPr lang="en-US" dirty="0">
                <a:latin typeface="Times New Roman" panose="02020603050405020304" pitchFamily="18" charset="0"/>
                <a:cs typeface="Times New Roman" panose="02020603050405020304" pitchFamily="18" charset="0"/>
              </a:rPr>
              <a:t> Information Access</a:t>
            </a:r>
            <a:endParaRPr lang="en-US" sz="2800" b="1" i="1" dirty="0">
              <a:solidFill>
                <a:schemeClr val="accent5"/>
              </a:solidFill>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03EED4FC-43A8-4A72-AA2D-D4F3B6FE1121}"/>
              </a:ext>
            </a:extLst>
          </p:cNvPr>
          <p:cNvSpPr/>
          <p:nvPr/>
        </p:nvSpPr>
        <p:spPr>
          <a:xfrm>
            <a:off x="3527238" y="2612844"/>
            <a:ext cx="2262894" cy="646331"/>
          </a:xfrm>
          <a:prstGeom prst="rect">
            <a:avLst/>
          </a:prstGeom>
        </p:spPr>
        <p:txBody>
          <a:bodyPr wrap="square" anchor="ctr">
            <a:spAutoFit/>
          </a:bodyPr>
          <a:lstStyle/>
          <a:p>
            <a:pPr algn="ctr"/>
            <a:r>
              <a:rPr lang="en-US" b="1" i="1" dirty="0">
                <a:solidFill>
                  <a:schemeClr val="accent3"/>
                </a:solidFill>
                <a:latin typeface="Times New Roman" panose="02020603050405020304" pitchFamily="18" charset="0"/>
                <a:cs typeface="Times New Roman" panose="02020603050405020304" pitchFamily="18" charset="0"/>
              </a:rPr>
              <a:t>02.</a:t>
            </a:r>
            <a:r>
              <a:rPr lang="en-US" dirty="0">
                <a:latin typeface="Times New Roman" panose="02020603050405020304" pitchFamily="18" charset="0"/>
                <a:cs typeface="Times New Roman" panose="02020603050405020304" pitchFamily="18" charset="0"/>
              </a:rPr>
              <a:t> Interpersonal communication</a:t>
            </a:r>
            <a:endParaRPr lang="en-US" b="1" i="1" dirty="0">
              <a:solidFill>
                <a:schemeClr val="accent3"/>
              </a:solidFill>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4A8A86C-2E13-4870-A822-782EBDFBB85B}"/>
              </a:ext>
            </a:extLst>
          </p:cNvPr>
          <p:cNvSpPr/>
          <p:nvPr/>
        </p:nvSpPr>
        <p:spPr>
          <a:xfrm>
            <a:off x="6434895" y="2751343"/>
            <a:ext cx="2217274" cy="369332"/>
          </a:xfrm>
          <a:prstGeom prst="rect">
            <a:avLst/>
          </a:prstGeom>
        </p:spPr>
        <p:txBody>
          <a:bodyPr wrap="none" anchor="ctr">
            <a:spAutoFit/>
          </a:bodyPr>
          <a:lstStyle/>
          <a:p>
            <a:pPr algn="ctr"/>
            <a:r>
              <a:rPr lang="en-US" b="1" i="1" dirty="0">
                <a:solidFill>
                  <a:schemeClr val="accent6"/>
                </a:solidFill>
                <a:latin typeface="Times New Roman" panose="02020603050405020304" pitchFamily="18" charset="0"/>
                <a:cs typeface="Times New Roman" panose="02020603050405020304" pitchFamily="18" charset="0"/>
              </a:rPr>
              <a:t>03.</a:t>
            </a:r>
            <a:r>
              <a:rPr lang="en-US" dirty="0">
                <a:latin typeface="Times New Roman" panose="02020603050405020304" pitchFamily="18" charset="0"/>
                <a:cs typeface="Times New Roman" panose="02020603050405020304" pitchFamily="18" charset="0"/>
              </a:rPr>
              <a:t> Shopping services</a:t>
            </a:r>
            <a:endParaRPr lang="en-US" b="1" i="1" dirty="0">
              <a:solidFill>
                <a:schemeClr val="accent6"/>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a16="http://schemas.microsoft.com/office/drawing/2014/main" id="{2E2B1DE7-B207-45B8-BE97-6F1837B055DB}"/>
              </a:ext>
            </a:extLst>
          </p:cNvPr>
          <p:cNvSpPr/>
          <p:nvPr/>
        </p:nvSpPr>
        <p:spPr>
          <a:xfrm>
            <a:off x="9326146" y="2751343"/>
            <a:ext cx="2224904" cy="369332"/>
          </a:xfrm>
          <a:prstGeom prst="rect">
            <a:avLst/>
          </a:prstGeom>
        </p:spPr>
        <p:txBody>
          <a:bodyPr wrap="none" anchor="ctr">
            <a:spAutoFit/>
          </a:bodyPr>
          <a:lstStyle/>
          <a:p>
            <a:pPr algn="ctr"/>
            <a:r>
              <a:rPr lang="en-US" b="1" i="1" dirty="0">
                <a:solidFill>
                  <a:schemeClr val="accent2"/>
                </a:solidFill>
                <a:latin typeface="Times New Roman" panose="02020603050405020304" pitchFamily="18" charset="0"/>
                <a:cs typeface="Times New Roman" panose="02020603050405020304" pitchFamily="18" charset="0"/>
              </a:rPr>
              <a:t>04.</a:t>
            </a:r>
            <a:r>
              <a:rPr lang="en-US" dirty="0">
                <a:latin typeface="Times New Roman" panose="02020603050405020304" pitchFamily="18" charset="0"/>
                <a:cs typeface="Times New Roman" panose="02020603050405020304" pitchFamily="18" charset="0"/>
              </a:rPr>
              <a:t> Virtual enterprises</a:t>
            </a:r>
            <a:endParaRPr lang="en-US" b="1" i="1" dirty="0">
              <a:solidFill>
                <a:schemeClr val="accent2"/>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A016D406-017E-4538-AE35-DCF2EB04C679}"/>
              </a:ext>
            </a:extLst>
          </p:cNvPr>
          <p:cNvSpPr/>
          <p:nvPr/>
        </p:nvSpPr>
        <p:spPr>
          <a:xfrm>
            <a:off x="781849" y="3856243"/>
            <a:ext cx="1943100" cy="830997"/>
          </a:xfrm>
          <a:prstGeom prst="rect">
            <a:avLst/>
          </a:prstGeom>
        </p:spPr>
        <p:txBody>
          <a:bodyPr wrap="square" lIns="0" tIns="0" rIns="0" bIns="0" anchor="t">
            <a:spAutoFit/>
          </a:bodyPr>
          <a:lstStyle/>
          <a:p>
            <a:pPr lvl="0"/>
            <a:r>
              <a:rPr lang="en-US" dirty="0"/>
              <a:t>It provides the customer search and reclaim facility.</a:t>
            </a:r>
          </a:p>
        </p:txBody>
      </p:sp>
      <p:sp>
        <p:nvSpPr>
          <p:cNvPr id="42" name="Rectangle 41">
            <a:extLst>
              <a:ext uri="{FF2B5EF4-FFF2-40B4-BE49-F238E27FC236}">
                <a16:creationId xmlns:a16="http://schemas.microsoft.com/office/drawing/2014/main" id="{4FB98176-BAA3-4C8A-88D6-C92B10F9BD8B}"/>
              </a:ext>
            </a:extLst>
          </p:cNvPr>
          <p:cNvSpPr/>
          <p:nvPr/>
        </p:nvSpPr>
        <p:spPr>
          <a:xfrm>
            <a:off x="3676917" y="3786415"/>
            <a:ext cx="1943100" cy="1661993"/>
          </a:xfrm>
          <a:prstGeom prst="rect">
            <a:avLst/>
          </a:prstGeom>
        </p:spPr>
        <p:txBody>
          <a:bodyPr wrap="square" lIns="0" tIns="0" rIns="0" bIns="0" anchor="t">
            <a:spAutoFit/>
          </a:bodyPr>
          <a:lstStyle/>
          <a:p>
            <a:pPr lvl="0"/>
            <a:r>
              <a:rPr lang="en-US" dirty="0"/>
              <a:t>It gives the technique to exchange data, talk about thoughts and improve their co-operation</a:t>
            </a:r>
          </a:p>
        </p:txBody>
      </p:sp>
      <p:sp>
        <p:nvSpPr>
          <p:cNvPr id="49" name="Rectangle 48">
            <a:extLst>
              <a:ext uri="{FF2B5EF4-FFF2-40B4-BE49-F238E27FC236}">
                <a16:creationId xmlns:a16="http://schemas.microsoft.com/office/drawing/2014/main" id="{D9EE13F2-1E86-4328-B321-B4A5DA2B8296}"/>
              </a:ext>
            </a:extLst>
          </p:cNvPr>
          <p:cNvSpPr/>
          <p:nvPr/>
        </p:nvSpPr>
        <p:spPr>
          <a:xfrm>
            <a:off x="6658109" y="3582617"/>
            <a:ext cx="1943100" cy="1938992"/>
          </a:xfrm>
          <a:prstGeom prst="rect">
            <a:avLst/>
          </a:prstGeom>
        </p:spPr>
        <p:txBody>
          <a:bodyPr wrap="square" lIns="0" tIns="0" rIns="0" bIns="0" anchor="t">
            <a:spAutoFit/>
          </a:bodyPr>
          <a:lstStyle/>
          <a:p>
            <a:pPr lvl="0"/>
            <a:r>
              <a:rPr lang="en-US" dirty="0"/>
              <a:t>It allows the customer to find and buy goods on the internet or to benefit the services through the internet.</a:t>
            </a:r>
          </a:p>
        </p:txBody>
      </p:sp>
      <p:sp>
        <p:nvSpPr>
          <p:cNvPr id="52" name="Rectangle 51">
            <a:extLst>
              <a:ext uri="{FF2B5EF4-FFF2-40B4-BE49-F238E27FC236}">
                <a16:creationId xmlns:a16="http://schemas.microsoft.com/office/drawing/2014/main" id="{0CBF0415-3C76-4AE3-9C38-FB794FCB2229}"/>
              </a:ext>
            </a:extLst>
          </p:cNvPr>
          <p:cNvSpPr/>
          <p:nvPr/>
        </p:nvSpPr>
        <p:spPr>
          <a:xfrm>
            <a:off x="9467048" y="3460110"/>
            <a:ext cx="2064552" cy="2492990"/>
          </a:xfrm>
          <a:prstGeom prst="rect">
            <a:avLst/>
          </a:prstGeom>
        </p:spPr>
        <p:txBody>
          <a:bodyPr wrap="square" lIns="0" tIns="0" rIns="0" bIns="0" anchor="t">
            <a:spAutoFit/>
          </a:bodyPr>
          <a:lstStyle/>
          <a:p>
            <a:pPr lvl="0"/>
            <a:r>
              <a:rPr lang="en-US" dirty="0"/>
              <a:t>These are the business plans where exchanging accomplices who are isolated by topography and expertise can participate in joint business activities.</a:t>
            </a:r>
          </a:p>
        </p:txBody>
      </p:sp>
    </p:spTree>
    <p:extLst>
      <p:ext uri="{BB962C8B-B14F-4D97-AF65-F5344CB8AC3E}">
        <p14:creationId xmlns:p14="http://schemas.microsoft.com/office/powerpoint/2010/main" val="22678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E527F5A5-CF30-4D84-9A50-844E6F75B694}" type="slidenum">
              <a:rPr kumimoji="0" lang="en-US" altLang="en-US" sz="1600" b="0" i="0" u="none" strike="noStrike" kern="1200" cap="none" spc="0" normalizeH="0" baseline="0" noProof="0" smtClean="0">
                <a:ln>
                  <a:noFill/>
                </a:ln>
                <a:solidFill>
                  <a:srgbClr val="FFFFFF"/>
                </a:solidFill>
                <a:effectLst/>
                <a:uLnTx/>
                <a:uFillTx/>
                <a:latin typeface="Barlow Light"/>
                <a:cs typeface="Barlow Light"/>
                <a:sym typeface="Barlow Light"/>
              </a:rPr>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13</a:t>
            </a:fld>
            <a:endParaRPr kumimoji="0" lang="en-US" altLang="en-US" sz="1600" b="0" i="0" u="none" strike="noStrike" kern="1200" cap="none" spc="0" normalizeH="0" baseline="0" noProof="0">
              <a:ln>
                <a:noFill/>
              </a:ln>
              <a:solidFill>
                <a:srgbClr val="FFFFFF"/>
              </a:solidFill>
              <a:effectLst/>
              <a:uLnTx/>
              <a:uFillTx/>
              <a:latin typeface="Barlow Light"/>
              <a:cs typeface="Barlow Light"/>
              <a:sym typeface="Barlow Light"/>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 y="0"/>
            <a:ext cx="12170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noGrp="1"/>
          </p:cNvSpPr>
          <p:nvPr>
            <p:ph type="title"/>
          </p:nvPr>
        </p:nvSpPr>
        <p:spPr>
          <a:xfrm>
            <a:off x="2762252" y="1047751"/>
            <a:ext cx="3143249" cy="4368800"/>
          </a:xfrm>
        </p:spPr>
        <p:txBody>
          <a:bodyPr/>
          <a:lstStyle/>
          <a:p>
            <a:pPr algn="ctr" eaLnBrk="1" hangingPunct="1">
              <a:spcBef>
                <a:spcPct val="0"/>
              </a:spcBef>
              <a:spcAft>
                <a:spcPct val="0"/>
              </a:spcAft>
              <a:buClr>
                <a:schemeClr val="accent2"/>
              </a:buClr>
              <a:buFont typeface="Raleway SemiBold"/>
              <a:buNone/>
              <a:defRPr/>
            </a:pPr>
            <a:br>
              <a:rPr lang="en-US" altLang="en-US" sz="6400"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Chapter 4</a:t>
            </a:r>
            <a:br>
              <a:rPr lang="en-US" altLang="en-US" sz="5333" dirty="0">
                <a:solidFill>
                  <a:schemeClr val="accent2"/>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 </a:t>
            </a:r>
            <a:r>
              <a:rPr lang="en-US" altLang="en-US" sz="5333" dirty="0">
                <a:solidFill>
                  <a:schemeClr val="accent4">
                    <a:lumMod val="75000"/>
                  </a:schemeClr>
                </a:solidFill>
                <a:latin typeface="Raleway SemiBold"/>
                <a:ea typeface="Raleway SemiBold"/>
                <a:cs typeface="Raleway SemiBold"/>
                <a:sym typeface="Raleway SemiBold"/>
              </a:rPr>
              <a:t>Topic 2</a:t>
            </a:r>
            <a:br>
              <a:rPr lang="en-US" altLang="en-US" sz="5333" dirty="0">
                <a:solidFill>
                  <a:schemeClr val="accent2"/>
                </a:solidFill>
                <a:latin typeface="Raleway SemiBold"/>
                <a:ea typeface="Raleway SemiBold"/>
                <a:cs typeface="Raleway SemiBold"/>
                <a:sym typeface="Raleway SemiBold"/>
              </a:rPr>
            </a:br>
            <a:endParaRPr lang="en-US" altLang="en-US" sz="5333" dirty="0">
              <a:solidFill>
                <a:schemeClr val="accent2"/>
              </a:solidFill>
              <a:latin typeface="Raleway SemiBold"/>
              <a:ea typeface="Raleway SemiBold"/>
              <a:cs typeface="Raleway SemiBold"/>
              <a:sym typeface="Raleway SemiBold"/>
            </a:endParaRPr>
          </a:p>
        </p:txBody>
      </p:sp>
      <p:grpSp>
        <p:nvGrpSpPr>
          <p:cNvPr id="13317" name="Google Shape;408;p15"/>
          <p:cNvGrpSpPr>
            <a:grpSpLocks/>
          </p:cNvGrpSpPr>
          <p:nvPr/>
        </p:nvGrpSpPr>
        <p:grpSpPr bwMode="auto">
          <a:xfrm>
            <a:off x="6096001" y="1524001"/>
            <a:ext cx="3714751" cy="3926417"/>
            <a:chOff x="2270525" y="117216"/>
            <a:chExt cx="4650765" cy="4762722"/>
          </a:xfrm>
        </p:grpSpPr>
        <p:sp>
          <p:nvSpPr>
            <p:cNvPr id="13318" name="Google Shape;409;p15"/>
            <p:cNvSpPr>
              <a:spLocks noChangeArrowheads="1"/>
            </p:cNvSpPr>
            <p:nvPr/>
          </p:nvSpPr>
          <p:spPr bwMode="auto">
            <a:xfrm>
              <a:off x="2270525" y="2788917"/>
              <a:ext cx="1367464" cy="791146"/>
            </a:xfrm>
            <a:custGeom>
              <a:avLst/>
              <a:gdLst>
                <a:gd name="T0" fmla="*/ 0 w 1367464"/>
                <a:gd name="T1" fmla="*/ 0 h 791146"/>
                <a:gd name="T2" fmla="*/ 1367464 w 1367464"/>
                <a:gd name="T3" fmla="*/ 791146 h 791146"/>
              </a:gdLst>
              <a:ahLst/>
              <a:cxnLst/>
              <a:rect l="T0" t="T1" r="T2" b="T3"/>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19" name="Google Shape;410;p15"/>
            <p:cNvSpPr>
              <a:spLocks noChangeArrowheads="1"/>
            </p:cNvSpPr>
            <p:nvPr/>
          </p:nvSpPr>
          <p:spPr bwMode="auto">
            <a:xfrm>
              <a:off x="2565006" y="2921600"/>
              <a:ext cx="762723" cy="441198"/>
            </a:xfrm>
            <a:custGeom>
              <a:avLst/>
              <a:gdLst>
                <a:gd name="T0" fmla="*/ 0 w 762723"/>
                <a:gd name="T1" fmla="*/ 0 h 441198"/>
                <a:gd name="T2" fmla="*/ 762723 w 762723"/>
                <a:gd name="T3" fmla="*/ 441198 h 441198"/>
              </a:gdLst>
              <a:ahLst/>
              <a:cxnLst/>
              <a:rect l="T0" t="T1" r="T2" b="T3"/>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0" name="Google Shape;411;p15"/>
            <p:cNvSpPr>
              <a:spLocks noChangeArrowheads="1"/>
            </p:cNvSpPr>
            <p:nvPr/>
          </p:nvSpPr>
          <p:spPr bwMode="auto">
            <a:xfrm>
              <a:off x="2834012" y="3000943"/>
              <a:ext cx="217486" cy="125920"/>
            </a:xfrm>
            <a:custGeom>
              <a:avLst/>
              <a:gdLst>
                <a:gd name="T0" fmla="*/ 0 w 217486"/>
                <a:gd name="T1" fmla="*/ 0 h 125920"/>
                <a:gd name="T2" fmla="*/ 217486 w 217486"/>
                <a:gd name="T3" fmla="*/ 125920 h 125920"/>
              </a:gdLst>
              <a:ahLst/>
              <a:cxnLst/>
              <a:rect l="T0" t="T1" r="T2" b="T3"/>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1" name="Google Shape;412;p15"/>
            <p:cNvSpPr>
              <a:spLocks noChangeArrowheads="1"/>
            </p:cNvSpPr>
            <p:nvPr/>
          </p:nvSpPr>
          <p:spPr bwMode="auto">
            <a:xfrm>
              <a:off x="2841806" y="2229228"/>
              <a:ext cx="209121" cy="823531"/>
            </a:xfrm>
            <a:custGeom>
              <a:avLst/>
              <a:gdLst>
                <a:gd name="T0" fmla="*/ 0 w 209121"/>
                <a:gd name="T1" fmla="*/ 0 h 823531"/>
                <a:gd name="T2" fmla="*/ 209121 w 209121"/>
                <a:gd name="T3" fmla="*/ 823531 h 823531"/>
              </a:gdLst>
              <a:ahLst/>
              <a:cxnLst/>
              <a:rect l="T0" t="T1" r="T2" b="T3"/>
              <a:pathLst>
                <a:path w="209121" h="823531" extrusionOk="0">
                  <a:moveTo>
                    <a:pt x="0" y="0"/>
                  </a:moveTo>
                  <a:lnTo>
                    <a:pt x="209121" y="0"/>
                  </a:lnTo>
                  <a:lnTo>
                    <a:pt x="209121" y="823532"/>
                  </a:lnTo>
                  <a:lnTo>
                    <a:pt x="0" y="823532"/>
                  </a:ln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2" name="Google Shape;413;p15"/>
            <p:cNvSpPr>
              <a:spLocks noChangeArrowheads="1"/>
            </p:cNvSpPr>
            <p:nvPr/>
          </p:nvSpPr>
          <p:spPr bwMode="auto">
            <a:xfrm>
              <a:off x="2831826" y="2112223"/>
              <a:ext cx="249895" cy="580777"/>
            </a:xfrm>
            <a:custGeom>
              <a:avLst/>
              <a:gdLst>
                <a:gd name="T0" fmla="*/ 0 w 249895"/>
                <a:gd name="T1" fmla="*/ 0 h 580777"/>
                <a:gd name="T2" fmla="*/ 249895 w 249895"/>
                <a:gd name="T3" fmla="*/ 580777 h 580777"/>
              </a:gdLst>
              <a:ahLst/>
              <a:cxnLst/>
              <a:rect l="T0" t="T1" r="T2" b="T3"/>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3" name="Google Shape;414;p15"/>
            <p:cNvSpPr>
              <a:spLocks noChangeArrowheads="1"/>
            </p:cNvSpPr>
            <p:nvPr/>
          </p:nvSpPr>
          <p:spPr bwMode="auto">
            <a:xfrm>
              <a:off x="2373659" y="1582290"/>
              <a:ext cx="397711" cy="625506"/>
            </a:xfrm>
            <a:custGeom>
              <a:avLst/>
              <a:gdLst>
                <a:gd name="T0" fmla="*/ 0 w 397711"/>
                <a:gd name="T1" fmla="*/ 0 h 625506"/>
                <a:gd name="T2" fmla="*/ 397711 w 397711"/>
                <a:gd name="T3" fmla="*/ 625506 h 625506"/>
              </a:gdLst>
              <a:ahLst/>
              <a:cxnLst/>
              <a:rect l="T0" t="T1" r="T2" b="T3"/>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4" name="Google Shape;415;p15"/>
            <p:cNvSpPr>
              <a:spLocks noChangeArrowheads="1"/>
            </p:cNvSpPr>
            <p:nvPr/>
          </p:nvSpPr>
          <p:spPr bwMode="auto">
            <a:xfrm>
              <a:off x="3144177" y="1582290"/>
              <a:ext cx="397710" cy="625506"/>
            </a:xfrm>
            <a:custGeom>
              <a:avLst/>
              <a:gdLst>
                <a:gd name="T0" fmla="*/ 0 w 397710"/>
                <a:gd name="T1" fmla="*/ 0 h 625506"/>
                <a:gd name="T2" fmla="*/ 397710 w 397710"/>
                <a:gd name="T3" fmla="*/ 625506 h 625506"/>
              </a:gdLst>
              <a:ahLst/>
              <a:cxnLst/>
              <a:rect l="T0" t="T1" r="T2" b="T3"/>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5" name="Google Shape;416;p15"/>
            <p:cNvSpPr>
              <a:spLocks noChangeArrowheads="1"/>
            </p:cNvSpPr>
            <p:nvPr/>
          </p:nvSpPr>
          <p:spPr bwMode="auto">
            <a:xfrm>
              <a:off x="2815951" y="2102641"/>
              <a:ext cx="276610" cy="160020"/>
            </a:xfrm>
            <a:custGeom>
              <a:avLst/>
              <a:gdLst>
                <a:gd name="T0" fmla="*/ 0 w 276610"/>
                <a:gd name="T1" fmla="*/ 0 h 160020"/>
                <a:gd name="T2" fmla="*/ 276610 w 276610"/>
                <a:gd name="T3" fmla="*/ 160020 h 160020"/>
              </a:gdLst>
              <a:ahLst/>
              <a:cxnLst/>
              <a:rect l="T0" t="T1" r="T2" b="T3"/>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6" name="Google Shape;417;p15"/>
            <p:cNvSpPr>
              <a:spLocks noChangeArrowheads="1"/>
            </p:cNvSpPr>
            <p:nvPr/>
          </p:nvSpPr>
          <p:spPr bwMode="auto">
            <a:xfrm>
              <a:off x="2744565" y="2030632"/>
              <a:ext cx="418908" cy="74675"/>
            </a:xfrm>
            <a:custGeom>
              <a:avLst/>
              <a:gdLst>
                <a:gd name="T0" fmla="*/ 0 w 418908"/>
                <a:gd name="T1" fmla="*/ 0 h 74675"/>
                <a:gd name="T2" fmla="*/ 418908 w 418908"/>
                <a:gd name="T3" fmla="*/ 74675 h 74675"/>
              </a:gdLst>
              <a:ahLst/>
              <a:cxnLst/>
              <a:rect l="T0" t="T1" r="T2" b="T3"/>
              <a:pathLst>
                <a:path w="418908" h="74675" extrusionOk="0">
                  <a:moveTo>
                    <a:pt x="0" y="72009"/>
                  </a:moveTo>
                  <a:lnTo>
                    <a:pt x="0" y="0"/>
                  </a:lnTo>
                  <a:lnTo>
                    <a:pt x="418908" y="0"/>
                  </a:lnTo>
                  <a:lnTo>
                    <a:pt x="418908" y="74676"/>
                  </a:lnTo>
                  <a:lnTo>
                    <a:pt x="0" y="72009"/>
                  </a:lnTo>
                  <a:close/>
                </a:path>
              </a:pathLst>
            </a:cu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7" name="Google Shape;418;p15"/>
            <p:cNvSpPr>
              <a:spLocks noChangeArrowheads="1"/>
            </p:cNvSpPr>
            <p:nvPr/>
          </p:nvSpPr>
          <p:spPr bwMode="auto">
            <a:xfrm>
              <a:off x="2744565" y="1981197"/>
              <a:ext cx="419383" cy="242697"/>
            </a:xfrm>
            <a:custGeom>
              <a:avLst/>
              <a:gdLst>
                <a:gd name="T0" fmla="*/ 0 w 419383"/>
                <a:gd name="T1" fmla="*/ 0 h 242697"/>
                <a:gd name="T2" fmla="*/ 419383 w 419383"/>
                <a:gd name="T3" fmla="*/ 242697 h 242697"/>
              </a:gdLst>
              <a:ahLst/>
              <a:cxnLst/>
              <a:rect l="T0" t="T1" r="T2" b="T3"/>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8" name="Google Shape;419;p15"/>
            <p:cNvSpPr>
              <a:spLocks noChangeArrowheads="1"/>
            </p:cNvSpPr>
            <p:nvPr/>
          </p:nvSpPr>
          <p:spPr bwMode="auto">
            <a:xfrm>
              <a:off x="2697703" y="1845275"/>
              <a:ext cx="511777" cy="296036"/>
            </a:xfrm>
            <a:custGeom>
              <a:avLst/>
              <a:gdLst>
                <a:gd name="T0" fmla="*/ 0 w 511777"/>
                <a:gd name="T1" fmla="*/ 0 h 296036"/>
                <a:gd name="T2" fmla="*/ 511777 w 511777"/>
                <a:gd name="T3" fmla="*/ 296036 h 296036"/>
              </a:gdLst>
              <a:ahLst/>
              <a:cxnLst/>
              <a:rect l="T0" t="T1" r="T2" b="T3"/>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9" name="Google Shape;420;p15"/>
            <p:cNvSpPr>
              <a:spLocks noChangeArrowheads="1"/>
            </p:cNvSpPr>
            <p:nvPr/>
          </p:nvSpPr>
          <p:spPr bwMode="auto">
            <a:xfrm>
              <a:off x="2681484" y="530635"/>
              <a:ext cx="548516" cy="1538895"/>
            </a:xfrm>
            <a:custGeom>
              <a:avLst/>
              <a:gdLst>
                <a:gd name="T0" fmla="*/ 0 w 548516"/>
                <a:gd name="T1" fmla="*/ 0 h 1538895"/>
                <a:gd name="T2" fmla="*/ 548516 w 548516"/>
                <a:gd name="T3" fmla="*/ 1538895 h 1538895"/>
              </a:gdLst>
              <a:ahLst/>
              <a:cxnLst/>
              <a:rect l="T0" t="T1" r="T2" b="T3"/>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198626"/>
                  </a:lnTo>
                  <a:cubicBezTo>
                    <a:pt x="-1652" y="866299"/>
                    <a:pt x="33518" y="334899"/>
                    <a:pt x="149676" y="108109"/>
                  </a:cubicBezTo>
                  <a:cubicBezTo>
                    <a:pt x="183230" y="42481"/>
                    <a:pt x="223534" y="2381"/>
                    <a:pt x="271727" y="0"/>
                  </a:cubicBez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0" name="Google Shape;421;p15"/>
            <p:cNvSpPr>
              <a:spLocks noChangeArrowheads="1"/>
            </p:cNvSpPr>
            <p:nvPr/>
          </p:nvSpPr>
          <p:spPr bwMode="auto">
            <a:xfrm>
              <a:off x="2858251" y="1222531"/>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1" name="Google Shape;422;p15"/>
            <p:cNvSpPr>
              <a:spLocks noChangeArrowheads="1"/>
            </p:cNvSpPr>
            <p:nvPr/>
          </p:nvSpPr>
          <p:spPr bwMode="auto">
            <a:xfrm>
              <a:off x="2844088" y="1208338"/>
              <a:ext cx="221668" cy="222122"/>
            </a:xfrm>
            <a:custGeom>
              <a:avLst/>
              <a:gdLst>
                <a:gd name="T0" fmla="*/ 0 w 221668"/>
                <a:gd name="T1" fmla="*/ 0 h 222122"/>
                <a:gd name="T2" fmla="*/ 221668 w 221668"/>
                <a:gd name="T3" fmla="*/ 222122 h 222122"/>
              </a:gdLst>
              <a:ahLst/>
              <a:cxnLst/>
              <a:rect l="T0" t="T1" r="T2" b="T3"/>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2" name="Google Shape;423;p15"/>
            <p:cNvSpPr>
              <a:spLocks noChangeArrowheads="1"/>
            </p:cNvSpPr>
            <p:nvPr/>
          </p:nvSpPr>
          <p:spPr bwMode="auto">
            <a:xfrm>
              <a:off x="2858251" y="937733"/>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3" name="Google Shape;424;p15"/>
            <p:cNvSpPr>
              <a:spLocks noChangeArrowheads="1"/>
            </p:cNvSpPr>
            <p:nvPr/>
          </p:nvSpPr>
          <p:spPr bwMode="auto">
            <a:xfrm>
              <a:off x="2843898" y="923636"/>
              <a:ext cx="221858" cy="222313"/>
            </a:xfrm>
            <a:custGeom>
              <a:avLst/>
              <a:gdLst>
                <a:gd name="T0" fmla="*/ 0 w 221858"/>
                <a:gd name="T1" fmla="*/ 0 h 222313"/>
                <a:gd name="T2" fmla="*/ 221858 w 221858"/>
                <a:gd name="T3" fmla="*/ 222313 h 222313"/>
              </a:gdLst>
              <a:ahLst/>
              <a:cxnLst/>
              <a:rect l="T0" t="T1" r="T2" b="T3"/>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4" name="Google Shape;425;p15"/>
            <p:cNvSpPr>
              <a:spLocks noChangeArrowheads="1"/>
            </p:cNvSpPr>
            <p:nvPr/>
          </p:nvSpPr>
          <p:spPr bwMode="auto">
            <a:xfrm>
              <a:off x="2680593" y="1921189"/>
              <a:ext cx="549324" cy="167997"/>
            </a:xfrm>
            <a:custGeom>
              <a:avLst/>
              <a:gdLst>
                <a:gd name="T0" fmla="*/ 0 w 549324"/>
                <a:gd name="T1" fmla="*/ 0 h 167997"/>
                <a:gd name="T2" fmla="*/ 549324 w 549324"/>
                <a:gd name="T3" fmla="*/ 167997 h 167997"/>
              </a:gdLst>
              <a:ahLst/>
              <a:cxnLst/>
              <a:rect l="T0" t="T1" r="T2" b="T3"/>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5" name="Google Shape;426;p15"/>
            <p:cNvSpPr>
              <a:spLocks noChangeArrowheads="1"/>
            </p:cNvSpPr>
            <p:nvPr/>
          </p:nvSpPr>
          <p:spPr bwMode="auto">
            <a:xfrm>
              <a:off x="2680308" y="1976244"/>
              <a:ext cx="548753" cy="165782"/>
            </a:xfrm>
            <a:custGeom>
              <a:avLst/>
              <a:gdLst>
                <a:gd name="T0" fmla="*/ 0 w 548753"/>
                <a:gd name="T1" fmla="*/ 0 h 165782"/>
                <a:gd name="T2" fmla="*/ 548753 w 548753"/>
                <a:gd name="T3" fmla="*/ 165782 h 165782"/>
              </a:gdLst>
              <a:ahLst/>
              <a:cxnLst/>
              <a:rect l="T0" t="T1" r="T2" b="T3"/>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6" name="Google Shape;427;p15"/>
            <p:cNvSpPr>
              <a:spLocks noChangeArrowheads="1"/>
            </p:cNvSpPr>
            <p:nvPr/>
          </p:nvSpPr>
          <p:spPr bwMode="auto">
            <a:xfrm>
              <a:off x="2683349" y="1877470"/>
              <a:ext cx="542765" cy="158087"/>
            </a:xfrm>
            <a:custGeom>
              <a:avLst/>
              <a:gdLst>
                <a:gd name="T0" fmla="*/ 0 w 542765"/>
                <a:gd name="T1" fmla="*/ 0 h 158087"/>
                <a:gd name="T2" fmla="*/ 542765 w 542765"/>
                <a:gd name="T3" fmla="*/ 158087 h 158087"/>
              </a:gdLst>
              <a:ahLst/>
              <a:cxnLst/>
              <a:rect l="T0" t="T1" r="T2" b="T3"/>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7" name="Google Shape;428;p15"/>
            <p:cNvSpPr>
              <a:spLocks noChangeArrowheads="1"/>
            </p:cNvSpPr>
            <p:nvPr/>
          </p:nvSpPr>
          <p:spPr bwMode="auto">
            <a:xfrm>
              <a:off x="2829449" y="530444"/>
              <a:ext cx="249519" cy="126863"/>
            </a:xfrm>
            <a:custGeom>
              <a:avLst/>
              <a:gdLst>
                <a:gd name="T0" fmla="*/ 0 w 249519"/>
                <a:gd name="T1" fmla="*/ 0 h 126863"/>
                <a:gd name="T2" fmla="*/ 249519 w 249519"/>
                <a:gd name="T3" fmla="*/ 126863 h 126863"/>
              </a:gdLst>
              <a:ahLst/>
              <a:cxnLst/>
              <a:rect l="T0" t="T1" r="T2" b="T3"/>
              <a:pathLst>
                <a:path w="249519" h="126863" extrusionOk="0">
                  <a:moveTo>
                    <a:pt x="249520" y="108109"/>
                  </a:moveTo>
                  <a:cubicBezTo>
                    <a:pt x="168218" y="133115"/>
                    <a:pt x="81302" y="133115"/>
                    <a:pt x="0" y="108109"/>
                  </a:cubicBezTo>
                  <a:cubicBezTo>
                    <a:pt x="33555" y="42481"/>
                    <a:pt x="73858" y="2381"/>
                    <a:pt x="122051" y="0"/>
                  </a:cubicBezTo>
                  <a:lnTo>
                    <a:pt x="127564" y="0"/>
                  </a:lnTo>
                  <a:cubicBezTo>
                    <a:pt x="175567" y="2857"/>
                    <a:pt x="215870" y="42767"/>
                    <a:pt x="249520" y="10810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8" name="Google Shape;429;p15"/>
            <p:cNvSpPr>
              <a:spLocks noChangeArrowheads="1"/>
            </p:cNvSpPr>
            <p:nvPr/>
          </p:nvSpPr>
          <p:spPr bwMode="auto">
            <a:xfrm>
              <a:off x="2934010" y="1583052"/>
              <a:ext cx="47432" cy="623982"/>
            </a:xfrm>
            <a:custGeom>
              <a:avLst/>
              <a:gdLst>
                <a:gd name="T0" fmla="*/ 0 w 47432"/>
                <a:gd name="T1" fmla="*/ 0 h 623982"/>
                <a:gd name="T2" fmla="*/ 47432 w 47432"/>
                <a:gd name="T3" fmla="*/ 623982 h 623982"/>
              </a:gdLst>
              <a:ahLst/>
              <a:cxnLst/>
              <a:rect l="T0" t="T1" r="T2" b="T3"/>
              <a:pathLst>
                <a:path w="47432" h="623982" extrusionOk="0">
                  <a:moveTo>
                    <a:pt x="0" y="0"/>
                  </a:moveTo>
                  <a:lnTo>
                    <a:pt x="47433" y="0"/>
                  </a:lnTo>
                  <a:lnTo>
                    <a:pt x="47433" y="623983"/>
                  </a:lnTo>
                  <a:lnTo>
                    <a:pt x="0" y="62398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39" name="Google Shape;430;p15"/>
            <p:cNvGrpSpPr>
              <a:grpSpLocks/>
            </p:cNvGrpSpPr>
            <p:nvPr/>
          </p:nvGrpSpPr>
          <p:grpSpPr bwMode="auto">
            <a:xfrm>
              <a:off x="4031993" y="117216"/>
              <a:ext cx="2889297" cy="3901793"/>
              <a:chOff x="5533368" y="1047716"/>
              <a:chExt cx="2889297" cy="3901793"/>
            </a:xfrm>
          </p:grpSpPr>
          <p:sp>
            <p:nvSpPr>
              <p:cNvPr id="13383" name="Google Shape;431;p15"/>
              <p:cNvSpPr>
                <a:spLocks noChangeArrowheads="1"/>
              </p:cNvSpPr>
              <p:nvPr/>
            </p:nvSpPr>
            <p:spPr bwMode="auto">
              <a:xfrm>
                <a:off x="6153722" y="4072604"/>
                <a:ext cx="1090544" cy="630910"/>
              </a:xfrm>
              <a:custGeom>
                <a:avLst/>
                <a:gdLst>
                  <a:gd name="T0" fmla="*/ 0 w 1090544"/>
                  <a:gd name="T1" fmla="*/ 0 h 630910"/>
                  <a:gd name="T2" fmla="*/ 1090544 w 1090544"/>
                  <a:gd name="T3" fmla="*/ 630910 h 630910"/>
                </a:gdLst>
                <a:ahLst/>
                <a:cxnLst/>
                <a:rect l="T0" t="T1" r="T2" b="T3"/>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4" name="Google Shape;432;p15"/>
              <p:cNvSpPr>
                <a:spLocks noChangeArrowheads="1"/>
              </p:cNvSpPr>
              <p:nvPr/>
            </p:nvSpPr>
            <p:spPr bwMode="auto">
              <a:xfrm>
                <a:off x="6193969" y="4048886"/>
                <a:ext cx="1090601" cy="630901"/>
              </a:xfrm>
              <a:custGeom>
                <a:avLst/>
                <a:gdLst>
                  <a:gd name="T0" fmla="*/ 0 w 1090601"/>
                  <a:gd name="T1" fmla="*/ 0 h 630901"/>
                  <a:gd name="T2" fmla="*/ 1090601 w 1090601"/>
                  <a:gd name="T3" fmla="*/ 630901 h 630901"/>
                </a:gdLst>
                <a:ahLst/>
                <a:cxnLst/>
                <a:rect l="T0" t="T1" r="T2" b="T3"/>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5" name="Google Shape;433;p15"/>
              <p:cNvSpPr>
                <a:spLocks noChangeArrowheads="1"/>
              </p:cNvSpPr>
              <p:nvPr/>
            </p:nvSpPr>
            <p:spPr bwMode="auto">
              <a:xfrm>
                <a:off x="7252346" y="4430077"/>
                <a:ext cx="32128" cy="21050"/>
              </a:xfrm>
              <a:custGeom>
                <a:avLst/>
                <a:gdLst>
                  <a:gd name="T0" fmla="*/ 0 w 32128"/>
                  <a:gd name="T1" fmla="*/ 0 h 21050"/>
                  <a:gd name="T2" fmla="*/ 32128 w 32128"/>
                  <a:gd name="T3" fmla="*/ 21050 h 21050"/>
                </a:gdLst>
                <a:ahLst/>
                <a:cxnLst/>
                <a:rect l="T0" t="T1" r="T2" b="T3"/>
                <a:pathLst>
                  <a:path w="32128" h="21050" extrusionOk="0">
                    <a:moveTo>
                      <a:pt x="32129" y="21050"/>
                    </a:moveTo>
                    <a:lnTo>
                      <a:pt x="32129" y="0"/>
                    </a:lnTo>
                    <a:lnTo>
                      <a:pt x="0" y="18574"/>
                    </a:lnTo>
                    <a:lnTo>
                      <a:pt x="32129" y="21050"/>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6" name="Google Shape;434;p15"/>
              <p:cNvSpPr>
                <a:spLocks noChangeArrowheads="1"/>
              </p:cNvSpPr>
              <p:nvPr/>
            </p:nvSpPr>
            <p:spPr bwMode="auto">
              <a:xfrm>
                <a:off x="6193906" y="4285773"/>
                <a:ext cx="32984" cy="21431"/>
              </a:xfrm>
              <a:custGeom>
                <a:avLst/>
                <a:gdLst>
                  <a:gd name="T0" fmla="*/ 0 w 32984"/>
                  <a:gd name="T1" fmla="*/ 0 h 21431"/>
                  <a:gd name="T2" fmla="*/ 32984 w 32984"/>
                  <a:gd name="T3" fmla="*/ 21431 h 21431"/>
                </a:gdLst>
                <a:ahLst/>
                <a:cxnLst/>
                <a:rect l="T0" t="T1" r="T2" b="T3"/>
                <a:pathLst>
                  <a:path w="32984" h="21431" extrusionOk="0">
                    <a:moveTo>
                      <a:pt x="0" y="21431"/>
                    </a:moveTo>
                    <a:lnTo>
                      <a:pt x="0" y="0"/>
                    </a:lnTo>
                    <a:lnTo>
                      <a:pt x="32984" y="13716"/>
                    </a:lnTo>
                    <a:lnTo>
                      <a:pt x="0" y="214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7" name="Google Shape;435;p15"/>
              <p:cNvSpPr>
                <a:spLocks noChangeArrowheads="1"/>
              </p:cNvSpPr>
              <p:nvPr/>
            </p:nvSpPr>
            <p:spPr bwMode="auto">
              <a:xfrm>
                <a:off x="6193969" y="4027741"/>
                <a:ext cx="1090601" cy="630949"/>
              </a:xfrm>
              <a:custGeom>
                <a:avLst/>
                <a:gdLst>
                  <a:gd name="T0" fmla="*/ 0 w 1090601"/>
                  <a:gd name="T1" fmla="*/ 0 h 630949"/>
                  <a:gd name="T2" fmla="*/ 1090601 w 1090601"/>
                  <a:gd name="T3" fmla="*/ 630949 h 630949"/>
                </a:gdLst>
                <a:ahLst/>
                <a:cxnLst/>
                <a:rect l="T0" t="T1" r="T2" b="T3"/>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8" name="Google Shape;436;p15"/>
              <p:cNvSpPr>
                <a:spLocks noChangeArrowheads="1"/>
              </p:cNvSpPr>
              <p:nvPr/>
            </p:nvSpPr>
            <p:spPr bwMode="auto">
              <a:xfrm>
                <a:off x="6504927" y="3742563"/>
                <a:ext cx="779547" cy="687514"/>
              </a:xfrm>
              <a:custGeom>
                <a:avLst/>
                <a:gdLst>
                  <a:gd name="T0" fmla="*/ 0 w 779547"/>
                  <a:gd name="T1" fmla="*/ 0 h 687514"/>
                  <a:gd name="T2" fmla="*/ 779547 w 779547"/>
                  <a:gd name="T3" fmla="*/ 687514 h 687514"/>
                </a:gdLst>
                <a:ahLst/>
                <a:cxnLst/>
                <a:rect l="T0" t="T1" r="T2" b="T3"/>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9" name="Google Shape;437;p15"/>
              <p:cNvSpPr>
                <a:spLocks noChangeArrowheads="1"/>
              </p:cNvSpPr>
              <p:nvPr/>
            </p:nvSpPr>
            <p:spPr bwMode="auto">
              <a:xfrm>
                <a:off x="7254152" y="4405788"/>
                <a:ext cx="30322" cy="36004"/>
              </a:xfrm>
              <a:custGeom>
                <a:avLst/>
                <a:gdLst>
                  <a:gd name="T0" fmla="*/ 0 w 30322"/>
                  <a:gd name="T1" fmla="*/ 0 h 36004"/>
                  <a:gd name="T2" fmla="*/ 30322 w 30322"/>
                  <a:gd name="T3" fmla="*/ 36004 h 36004"/>
                </a:gdLst>
                <a:ahLst/>
                <a:cxnLst/>
                <a:rect l="T0" t="T1" r="T2" b="T3"/>
                <a:pathLst>
                  <a:path w="30322" h="36004" extrusionOk="0">
                    <a:moveTo>
                      <a:pt x="9981" y="36004"/>
                    </a:moveTo>
                    <a:lnTo>
                      <a:pt x="30323" y="24289"/>
                    </a:lnTo>
                    <a:lnTo>
                      <a:pt x="0" y="0"/>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0" name="Google Shape;438;p15"/>
              <p:cNvSpPr>
                <a:spLocks noChangeArrowheads="1"/>
              </p:cNvSpPr>
              <p:nvPr/>
            </p:nvSpPr>
            <p:spPr bwMode="auto">
              <a:xfrm>
                <a:off x="6482779" y="3753326"/>
                <a:ext cx="781258" cy="688466"/>
              </a:xfrm>
              <a:custGeom>
                <a:avLst/>
                <a:gdLst>
                  <a:gd name="T0" fmla="*/ 0 w 781258"/>
                  <a:gd name="T1" fmla="*/ 0 h 688466"/>
                  <a:gd name="T2" fmla="*/ 781258 w 781258"/>
                  <a:gd name="T3" fmla="*/ 688466 h 688466"/>
                </a:gdLst>
                <a:ahLst/>
                <a:cxnLst/>
                <a:rect l="T0" t="T1" r="T2" b="T3"/>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1" name="Google Shape;439;p15"/>
              <p:cNvSpPr>
                <a:spLocks noChangeArrowheads="1"/>
              </p:cNvSpPr>
              <p:nvPr/>
            </p:nvSpPr>
            <p:spPr bwMode="auto">
              <a:xfrm>
                <a:off x="5563120" y="1047716"/>
                <a:ext cx="2859545" cy="3884751"/>
              </a:xfrm>
              <a:custGeom>
                <a:avLst/>
                <a:gdLst>
                  <a:gd name="T0" fmla="*/ 0 w 2859545"/>
                  <a:gd name="T1" fmla="*/ 0 h 3884751"/>
                  <a:gd name="T2" fmla="*/ 2859545 w 2859545"/>
                  <a:gd name="T3" fmla="*/ 3884751 h 3884751"/>
                </a:gdLst>
                <a:ahLst/>
                <a:cxnLst/>
                <a:rect l="T0" t="T1" r="T2" b="T3"/>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2" name="Google Shape;440;p15"/>
              <p:cNvSpPr>
                <a:spLocks noChangeArrowheads="1"/>
              </p:cNvSpPr>
              <p:nvPr/>
            </p:nvSpPr>
            <p:spPr bwMode="auto">
              <a:xfrm>
                <a:off x="8367249" y="4838795"/>
                <a:ext cx="30132" cy="106965"/>
              </a:xfrm>
              <a:custGeom>
                <a:avLst/>
                <a:gdLst>
                  <a:gd name="T0" fmla="*/ 0 w 30132"/>
                  <a:gd name="T1" fmla="*/ 0 h 106965"/>
                  <a:gd name="T2" fmla="*/ 30132 w 30132"/>
                  <a:gd name="T3" fmla="*/ 106965 h 106965"/>
                </a:gdLst>
                <a:ahLst/>
                <a:cxnLst/>
                <a:rect l="T0" t="T1" r="T2" b="T3"/>
                <a:pathLst>
                  <a:path w="30132" h="106965" extrusionOk="0">
                    <a:moveTo>
                      <a:pt x="0" y="106966"/>
                    </a:moveTo>
                    <a:lnTo>
                      <a:pt x="30132" y="89535"/>
                    </a:lnTo>
                    <a:lnTo>
                      <a:pt x="17110" y="0"/>
                    </a:lnTo>
                    <a:lnTo>
                      <a:pt x="0" y="106966"/>
                    </a:ln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3" name="Google Shape;441;p15"/>
              <p:cNvSpPr>
                <a:spLocks noChangeArrowheads="1"/>
              </p:cNvSpPr>
              <p:nvPr/>
            </p:nvSpPr>
            <p:spPr bwMode="auto">
              <a:xfrm>
                <a:off x="5558272" y="1051845"/>
                <a:ext cx="72337" cy="31155"/>
              </a:xfrm>
              <a:custGeom>
                <a:avLst/>
                <a:gdLst>
                  <a:gd name="T0" fmla="*/ 0 w 72337"/>
                  <a:gd name="T1" fmla="*/ 0 h 31155"/>
                  <a:gd name="T2" fmla="*/ 72337 w 72337"/>
                  <a:gd name="T3" fmla="*/ 31155 h 31155"/>
                </a:gdLst>
                <a:ahLst/>
                <a:cxnLst/>
                <a:rect l="T0" t="T1" r="T2" b="T3"/>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4" name="Google Shape;442;p15"/>
              <p:cNvSpPr>
                <a:spLocks noChangeArrowheads="1"/>
              </p:cNvSpPr>
              <p:nvPr/>
            </p:nvSpPr>
            <p:spPr bwMode="auto">
              <a:xfrm>
                <a:off x="5538216" y="1062192"/>
                <a:ext cx="2859165" cy="3884558"/>
              </a:xfrm>
              <a:custGeom>
                <a:avLst/>
                <a:gdLst>
                  <a:gd name="T0" fmla="*/ 0 w 2859165"/>
                  <a:gd name="T1" fmla="*/ 0 h 3884558"/>
                  <a:gd name="T2" fmla="*/ 2859165 w 2859165"/>
                  <a:gd name="T3" fmla="*/ 3884558 h 3884558"/>
                </a:gdLst>
                <a:ahLst/>
                <a:cxnLst/>
                <a:rect l="T0" t="T1" r="T2" b="T3"/>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5" name="Google Shape;443;p15"/>
              <p:cNvSpPr>
                <a:spLocks noChangeArrowheads="1"/>
              </p:cNvSpPr>
              <p:nvPr/>
            </p:nvSpPr>
            <p:spPr bwMode="auto">
              <a:xfrm>
                <a:off x="5533368" y="1064955"/>
                <a:ext cx="2859260" cy="3884554"/>
              </a:xfrm>
              <a:custGeom>
                <a:avLst/>
                <a:gdLst>
                  <a:gd name="T0" fmla="*/ 0 w 2859260"/>
                  <a:gd name="T1" fmla="*/ 0 h 3884554"/>
                  <a:gd name="T2" fmla="*/ 2859260 w 2859260"/>
                  <a:gd name="T3" fmla="*/ 3884554 h 3884554"/>
                </a:gdLst>
                <a:ahLst/>
                <a:cxnLst/>
                <a:rect l="T0" t="T1" r="T2" b="T3"/>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6" name="Google Shape;444;p15"/>
              <p:cNvSpPr>
                <a:spLocks noChangeArrowheads="1"/>
              </p:cNvSpPr>
              <p:nvPr/>
            </p:nvSpPr>
            <p:spPr bwMode="auto">
              <a:xfrm>
                <a:off x="5568443" y="1110406"/>
                <a:ext cx="2788159" cy="3702480"/>
              </a:xfrm>
              <a:custGeom>
                <a:avLst/>
                <a:gdLst>
                  <a:gd name="T0" fmla="*/ 0 w 2788159"/>
                  <a:gd name="T1" fmla="*/ 0 h 3702480"/>
                  <a:gd name="T2" fmla="*/ 2788159 w 2788159"/>
                  <a:gd name="T3" fmla="*/ 3702480 h 3702480"/>
                </a:gdLst>
                <a:ahLst/>
                <a:cxnLst/>
                <a:rect l="T0" t="T1" r="T2" b="T3"/>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7" name="Google Shape;445;p15"/>
              <p:cNvSpPr>
                <a:spLocks noChangeArrowheads="1"/>
              </p:cNvSpPr>
              <p:nvPr/>
            </p:nvSpPr>
            <p:spPr bwMode="auto">
              <a:xfrm>
                <a:off x="5762166" y="1403396"/>
                <a:ext cx="919754" cy="618313"/>
              </a:xfrm>
              <a:custGeom>
                <a:avLst/>
                <a:gdLst>
                  <a:gd name="T0" fmla="*/ 0 w 919754"/>
                  <a:gd name="T1" fmla="*/ 0 h 618313"/>
                  <a:gd name="T2" fmla="*/ 919754 w 919754"/>
                  <a:gd name="T3" fmla="*/ 618313 h 618313"/>
                </a:gdLst>
                <a:ahLst/>
                <a:cxnLst/>
                <a:rect l="T0" t="T1" r="T2" b="T3"/>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8" name="Google Shape;446;p15"/>
              <p:cNvSpPr>
                <a:spLocks noChangeArrowheads="1"/>
              </p:cNvSpPr>
              <p:nvPr/>
            </p:nvSpPr>
            <p:spPr bwMode="auto">
              <a:xfrm>
                <a:off x="5766158" y="1584712"/>
                <a:ext cx="686298" cy="451951"/>
              </a:xfrm>
              <a:custGeom>
                <a:avLst/>
                <a:gdLst>
                  <a:gd name="T0" fmla="*/ 0 w 686298"/>
                  <a:gd name="T1" fmla="*/ 0 h 451951"/>
                  <a:gd name="T2" fmla="*/ 686298 w 686298"/>
                  <a:gd name="T3" fmla="*/ 451951 h 451951"/>
                </a:gdLst>
                <a:ahLst/>
                <a:cxnLst/>
                <a:rect l="T0" t="T1" r="T2" b="T3"/>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9" name="Google Shape;447;p15"/>
              <p:cNvSpPr>
                <a:spLocks noChangeArrowheads="1"/>
              </p:cNvSpPr>
              <p:nvPr/>
            </p:nvSpPr>
            <p:spPr bwMode="auto">
              <a:xfrm>
                <a:off x="5766158" y="1702632"/>
                <a:ext cx="686488" cy="451759"/>
              </a:xfrm>
              <a:custGeom>
                <a:avLst/>
                <a:gdLst>
                  <a:gd name="T0" fmla="*/ 0 w 686488"/>
                  <a:gd name="T1" fmla="*/ 0 h 451759"/>
                  <a:gd name="T2" fmla="*/ 686488 w 686488"/>
                  <a:gd name="T3" fmla="*/ 451759 h 451759"/>
                </a:gdLst>
                <a:ahLst/>
                <a:cxnLst/>
                <a:rect l="T0" t="T1" r="T2" b="T3"/>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0" name="Google Shape;448;p15"/>
              <p:cNvSpPr>
                <a:spLocks noChangeArrowheads="1"/>
              </p:cNvSpPr>
              <p:nvPr/>
            </p:nvSpPr>
            <p:spPr bwMode="auto">
              <a:xfrm>
                <a:off x="5766158" y="1820170"/>
                <a:ext cx="562156" cy="379997"/>
              </a:xfrm>
              <a:custGeom>
                <a:avLst/>
                <a:gdLst>
                  <a:gd name="T0" fmla="*/ 0 w 562156"/>
                  <a:gd name="T1" fmla="*/ 0 h 379997"/>
                  <a:gd name="T2" fmla="*/ 562156 w 562156"/>
                  <a:gd name="T3" fmla="*/ 379997 h 379997"/>
                </a:gdLst>
                <a:ahLst/>
                <a:cxnLst/>
                <a:rect l="T0" t="T1" r="T2" b="T3"/>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1" name="Google Shape;449;p15"/>
              <p:cNvSpPr>
                <a:spLocks noChangeArrowheads="1"/>
              </p:cNvSpPr>
              <p:nvPr/>
            </p:nvSpPr>
            <p:spPr bwMode="auto">
              <a:xfrm>
                <a:off x="5762166" y="2639293"/>
                <a:ext cx="919754" cy="618340"/>
              </a:xfrm>
              <a:custGeom>
                <a:avLst/>
                <a:gdLst>
                  <a:gd name="T0" fmla="*/ 0 w 919754"/>
                  <a:gd name="T1" fmla="*/ 0 h 618340"/>
                  <a:gd name="T2" fmla="*/ 919754 w 919754"/>
                  <a:gd name="T3" fmla="*/ 618340 h 618340"/>
                </a:gdLst>
                <a:ahLst/>
                <a:cxnLst/>
                <a:rect l="T0" t="T1" r="T2" b="T3"/>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2" name="Google Shape;450;p15"/>
              <p:cNvSpPr>
                <a:spLocks noChangeArrowheads="1"/>
              </p:cNvSpPr>
              <p:nvPr/>
            </p:nvSpPr>
            <p:spPr bwMode="auto">
              <a:xfrm>
                <a:off x="5766158" y="2821069"/>
                <a:ext cx="686488" cy="451519"/>
              </a:xfrm>
              <a:custGeom>
                <a:avLst/>
                <a:gdLst>
                  <a:gd name="T0" fmla="*/ 0 w 686488"/>
                  <a:gd name="T1" fmla="*/ 0 h 451519"/>
                  <a:gd name="T2" fmla="*/ 686488 w 686488"/>
                  <a:gd name="T3" fmla="*/ 451519 h 451519"/>
                </a:gdLst>
                <a:ahLst/>
                <a:cxnLst/>
                <a:rect l="T0" t="T1" r="T2" b="T3"/>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3" name="Google Shape;451;p15"/>
              <p:cNvSpPr>
                <a:spLocks noChangeArrowheads="1"/>
              </p:cNvSpPr>
              <p:nvPr/>
            </p:nvSpPr>
            <p:spPr bwMode="auto">
              <a:xfrm>
                <a:off x="5766158" y="2938486"/>
                <a:ext cx="686488" cy="451826"/>
              </a:xfrm>
              <a:custGeom>
                <a:avLst/>
                <a:gdLst>
                  <a:gd name="T0" fmla="*/ 0 w 686488"/>
                  <a:gd name="T1" fmla="*/ 0 h 451826"/>
                  <a:gd name="T2" fmla="*/ 686488 w 686488"/>
                  <a:gd name="T3" fmla="*/ 451826 h 451826"/>
                </a:gdLst>
                <a:ahLst/>
                <a:cxnLst/>
                <a:rect l="T0" t="T1" r="T2" b="T3"/>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4" name="Google Shape;452;p15"/>
              <p:cNvSpPr>
                <a:spLocks noChangeArrowheads="1"/>
              </p:cNvSpPr>
              <p:nvPr/>
            </p:nvSpPr>
            <p:spPr bwMode="auto">
              <a:xfrm>
                <a:off x="5766158" y="3056051"/>
                <a:ext cx="562156" cy="379920"/>
              </a:xfrm>
              <a:custGeom>
                <a:avLst/>
                <a:gdLst>
                  <a:gd name="T0" fmla="*/ 0 w 562156"/>
                  <a:gd name="T1" fmla="*/ 0 h 379920"/>
                  <a:gd name="T2" fmla="*/ 562156 w 562156"/>
                  <a:gd name="T3" fmla="*/ 379920 h 379920"/>
                </a:gdLst>
                <a:ahLst/>
                <a:cxnLst/>
                <a:rect l="T0" t="T1" r="T2" b="T3"/>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5" name="Google Shape;453;p15"/>
              <p:cNvSpPr>
                <a:spLocks noChangeArrowheads="1"/>
              </p:cNvSpPr>
              <p:nvPr/>
            </p:nvSpPr>
            <p:spPr bwMode="auto">
              <a:xfrm>
                <a:off x="6897600" y="3332192"/>
                <a:ext cx="1250451" cy="1162368"/>
              </a:xfrm>
              <a:custGeom>
                <a:avLst/>
                <a:gdLst>
                  <a:gd name="T0" fmla="*/ 0 w 1250451"/>
                  <a:gd name="T1" fmla="*/ 0 h 1162368"/>
                  <a:gd name="T2" fmla="*/ 1250451 w 1250451"/>
                  <a:gd name="T3" fmla="*/ 1162368 h 1162368"/>
                </a:gdLst>
                <a:ahLst/>
                <a:cxnLst/>
                <a:rect l="T0" t="T1" r="T2" b="T3"/>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6" name="Google Shape;454;p15"/>
              <p:cNvSpPr>
                <a:spLocks noChangeArrowheads="1"/>
              </p:cNvSpPr>
              <p:nvPr/>
            </p:nvSpPr>
            <p:spPr bwMode="auto">
              <a:xfrm>
                <a:off x="5766443" y="2003281"/>
                <a:ext cx="882682" cy="1029375"/>
              </a:xfrm>
              <a:custGeom>
                <a:avLst/>
                <a:gdLst>
                  <a:gd name="T0" fmla="*/ 0 w 882682"/>
                  <a:gd name="T1" fmla="*/ 0 h 1029375"/>
                  <a:gd name="T2" fmla="*/ 882682 w 882682"/>
                  <a:gd name="T3" fmla="*/ 1029375 h 1029375"/>
                </a:gdLst>
                <a:ahLst/>
                <a:cxnLst/>
                <a:rect l="T0" t="T1" r="T2" b="T3"/>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7" name="Google Shape;455;p15"/>
              <p:cNvSpPr>
                <a:spLocks noChangeArrowheads="1"/>
              </p:cNvSpPr>
              <p:nvPr/>
            </p:nvSpPr>
            <p:spPr bwMode="auto">
              <a:xfrm>
                <a:off x="6897600" y="3388613"/>
                <a:ext cx="1250451" cy="1106424"/>
              </a:xfrm>
              <a:custGeom>
                <a:avLst/>
                <a:gdLst>
                  <a:gd name="T0" fmla="*/ 0 w 1250451"/>
                  <a:gd name="T1" fmla="*/ 0 h 1106424"/>
                  <a:gd name="T2" fmla="*/ 1250451 w 1250451"/>
                  <a:gd name="T3" fmla="*/ 1106424 h 1106424"/>
                </a:gdLst>
                <a:ahLst/>
                <a:cxnLst/>
                <a:rect l="T0" t="T1" r="T2" b="T3"/>
                <a:pathLst>
                  <a:path w="1250451" h="1106424" extrusionOk="0">
                    <a:moveTo>
                      <a:pt x="0" y="0"/>
                    </a:moveTo>
                    <a:lnTo>
                      <a:pt x="0" y="383096"/>
                    </a:lnTo>
                    <a:lnTo>
                      <a:pt x="1250452" y="1106424"/>
                    </a:lnTo>
                    <a:lnTo>
                      <a:pt x="1250452" y="214027"/>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8" name="Google Shape;456;p15"/>
              <p:cNvSpPr>
                <a:spLocks noChangeArrowheads="1"/>
              </p:cNvSpPr>
              <p:nvPr/>
            </p:nvSpPr>
            <p:spPr bwMode="auto">
              <a:xfrm>
                <a:off x="7389036" y="3376326"/>
                <a:ext cx="9505" cy="678751"/>
              </a:xfrm>
              <a:custGeom>
                <a:avLst/>
                <a:gdLst>
                  <a:gd name="T0" fmla="*/ 0 w 9505"/>
                  <a:gd name="T1" fmla="*/ 0 h 678751"/>
                  <a:gd name="T2" fmla="*/ 9505 w 9505"/>
                  <a:gd name="T3" fmla="*/ 678751 h 678751"/>
                </a:gdLst>
                <a:ahLst/>
                <a:cxnLst/>
                <a:rect l="T0" t="T1" r="T2" b="T3"/>
                <a:pathLst>
                  <a:path w="9505" h="678751" extrusionOk="0">
                    <a:moveTo>
                      <a:pt x="0" y="0"/>
                    </a:moveTo>
                    <a:lnTo>
                      <a:pt x="0" y="678752"/>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9" name="Google Shape;457;p15"/>
              <p:cNvSpPr>
                <a:spLocks noChangeArrowheads="1"/>
              </p:cNvSpPr>
              <p:nvPr/>
            </p:nvSpPr>
            <p:spPr bwMode="auto">
              <a:xfrm>
                <a:off x="7771633" y="3805618"/>
                <a:ext cx="9505" cy="470725"/>
              </a:xfrm>
              <a:custGeom>
                <a:avLst/>
                <a:gdLst>
                  <a:gd name="T0" fmla="*/ 0 w 9505"/>
                  <a:gd name="T1" fmla="*/ 0 h 470725"/>
                  <a:gd name="T2" fmla="*/ 9505 w 9505"/>
                  <a:gd name="T3" fmla="*/ 470725 h 470725"/>
                </a:gdLst>
                <a:ahLst/>
                <a:cxnLst/>
                <a:rect l="T0" t="T1" r="T2" b="T3"/>
                <a:pathLst>
                  <a:path w="9505" h="470725" extrusionOk="0">
                    <a:moveTo>
                      <a:pt x="0" y="0"/>
                    </a:moveTo>
                    <a:lnTo>
                      <a:pt x="0" y="470725"/>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0" name="Google Shape;458;p15"/>
              <p:cNvSpPr>
                <a:spLocks noChangeArrowheads="1"/>
              </p:cNvSpPr>
              <p:nvPr/>
            </p:nvSpPr>
            <p:spPr bwMode="auto">
              <a:xfrm>
                <a:off x="6897600" y="3332663"/>
                <a:ext cx="1250451" cy="479359"/>
              </a:xfrm>
              <a:custGeom>
                <a:avLst/>
                <a:gdLst>
                  <a:gd name="T0" fmla="*/ 0 w 1250451"/>
                  <a:gd name="T1" fmla="*/ 0 h 479359"/>
                  <a:gd name="T2" fmla="*/ 1250451 w 1250451"/>
                  <a:gd name="T3" fmla="*/ 479359 h 479359"/>
                </a:gdLst>
                <a:ahLst/>
                <a:cxnLst/>
                <a:rect l="T0" t="T1" r="T2" b="T3"/>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1" name="Google Shape;459;p15"/>
              <p:cNvSpPr>
                <a:spLocks noChangeArrowheads="1"/>
              </p:cNvSpPr>
              <p:nvPr/>
            </p:nvSpPr>
            <p:spPr bwMode="auto">
              <a:xfrm rot="-1801764">
                <a:off x="7364922" y="3334621"/>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2" name="Google Shape;460;p15"/>
              <p:cNvSpPr>
                <a:spLocks noChangeArrowheads="1"/>
              </p:cNvSpPr>
              <p:nvPr/>
            </p:nvSpPr>
            <p:spPr bwMode="auto">
              <a:xfrm rot="-1790023">
                <a:off x="8141346" y="3571007"/>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3" name="Google Shape;461;p15"/>
              <p:cNvSpPr>
                <a:spLocks noChangeArrowheads="1"/>
              </p:cNvSpPr>
              <p:nvPr/>
            </p:nvSpPr>
            <p:spPr bwMode="auto">
              <a:xfrm rot="-1790023">
                <a:off x="7763340" y="3766404"/>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4" name="Google Shape;462;p15"/>
              <p:cNvSpPr>
                <a:spLocks noChangeArrowheads="1"/>
              </p:cNvSpPr>
              <p:nvPr/>
            </p:nvSpPr>
            <p:spPr bwMode="auto">
              <a:xfrm rot="-1801764">
                <a:off x="6873548" y="3361832"/>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5" name="Google Shape;463;p15"/>
              <p:cNvSpPr>
                <a:spLocks noChangeArrowheads="1"/>
              </p:cNvSpPr>
              <p:nvPr/>
            </p:nvSpPr>
            <p:spPr bwMode="auto">
              <a:xfrm>
                <a:off x="6868038" y="2430219"/>
                <a:ext cx="78705" cy="316778"/>
              </a:xfrm>
              <a:custGeom>
                <a:avLst/>
                <a:gdLst>
                  <a:gd name="T0" fmla="*/ 0 w 78705"/>
                  <a:gd name="T1" fmla="*/ 0 h 316778"/>
                  <a:gd name="T2" fmla="*/ 78705 w 78705"/>
                  <a:gd name="T3" fmla="*/ 316778 h 316778"/>
                </a:gdLst>
                <a:ahLst/>
                <a:cxnLst/>
                <a:rect l="T0" t="T1" r="T2" b="T3"/>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6" name="Google Shape;464;p15"/>
              <p:cNvSpPr>
                <a:spLocks noChangeArrowheads="1"/>
              </p:cNvSpPr>
              <p:nvPr/>
            </p:nvSpPr>
            <p:spPr bwMode="auto">
              <a:xfrm>
                <a:off x="6986477" y="2241366"/>
                <a:ext cx="78420" cy="573928"/>
              </a:xfrm>
              <a:custGeom>
                <a:avLst/>
                <a:gdLst>
                  <a:gd name="T0" fmla="*/ 0 w 78420"/>
                  <a:gd name="T1" fmla="*/ 0 h 573928"/>
                  <a:gd name="T2" fmla="*/ 78420 w 78420"/>
                  <a:gd name="T3" fmla="*/ 573928 h 573928"/>
                </a:gdLst>
                <a:ahLst/>
                <a:cxnLst/>
                <a:rect l="T0" t="T1" r="T2" b="T3"/>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7" name="Google Shape;465;p15"/>
              <p:cNvSpPr>
                <a:spLocks noChangeArrowheads="1"/>
              </p:cNvSpPr>
              <p:nvPr/>
            </p:nvSpPr>
            <p:spPr bwMode="auto">
              <a:xfrm>
                <a:off x="7222119" y="2426981"/>
                <a:ext cx="78420" cy="524860"/>
              </a:xfrm>
              <a:custGeom>
                <a:avLst/>
                <a:gdLst>
                  <a:gd name="T0" fmla="*/ 0 w 78420"/>
                  <a:gd name="T1" fmla="*/ 0 h 524860"/>
                  <a:gd name="T2" fmla="*/ 78420 w 78420"/>
                  <a:gd name="T3" fmla="*/ 524860 h 524860"/>
                </a:gdLst>
                <a:ahLst/>
                <a:cxnLst/>
                <a:rect l="T0" t="T1" r="T2" b="T3"/>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8" name="Google Shape;466;p15"/>
              <p:cNvSpPr>
                <a:spLocks noChangeArrowheads="1"/>
              </p:cNvSpPr>
              <p:nvPr/>
            </p:nvSpPr>
            <p:spPr bwMode="auto">
              <a:xfrm>
                <a:off x="7340177" y="2573447"/>
                <a:ext cx="78420" cy="446687"/>
              </a:xfrm>
              <a:custGeom>
                <a:avLst/>
                <a:gdLst>
                  <a:gd name="T0" fmla="*/ 0 w 78420"/>
                  <a:gd name="T1" fmla="*/ 0 h 446687"/>
                  <a:gd name="T2" fmla="*/ 78420 w 78420"/>
                  <a:gd name="T3" fmla="*/ 446687 h 446687"/>
                </a:gdLst>
                <a:ahLst/>
                <a:cxnLst/>
                <a:rect l="T0" t="T1" r="T2" b="T3"/>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9" name="Google Shape;467;p15"/>
              <p:cNvSpPr>
                <a:spLocks noChangeArrowheads="1"/>
              </p:cNvSpPr>
              <p:nvPr/>
            </p:nvSpPr>
            <p:spPr bwMode="auto">
              <a:xfrm>
                <a:off x="7575249" y="2900319"/>
                <a:ext cx="78325" cy="255777"/>
              </a:xfrm>
              <a:custGeom>
                <a:avLst/>
                <a:gdLst>
                  <a:gd name="T0" fmla="*/ 0 w 78325"/>
                  <a:gd name="T1" fmla="*/ 0 h 255777"/>
                  <a:gd name="T2" fmla="*/ 78325 w 78325"/>
                  <a:gd name="T3" fmla="*/ 255777 h 255777"/>
                </a:gdLst>
                <a:ahLst/>
                <a:cxnLst/>
                <a:rect l="T0" t="T1" r="T2" b="T3"/>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0" name="Google Shape;468;p15"/>
              <p:cNvSpPr>
                <a:spLocks noChangeArrowheads="1"/>
              </p:cNvSpPr>
              <p:nvPr/>
            </p:nvSpPr>
            <p:spPr bwMode="auto">
              <a:xfrm>
                <a:off x="7693593" y="2520557"/>
                <a:ext cx="78420" cy="703833"/>
              </a:xfrm>
              <a:custGeom>
                <a:avLst/>
                <a:gdLst>
                  <a:gd name="T0" fmla="*/ 0 w 78420"/>
                  <a:gd name="T1" fmla="*/ 0 h 703833"/>
                  <a:gd name="T2" fmla="*/ 78420 w 78420"/>
                  <a:gd name="T3" fmla="*/ 703833 h 703833"/>
                </a:gdLst>
                <a:ahLst/>
                <a:cxnLst/>
                <a:rect l="T0" t="T1" r="T2" b="T3"/>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1" name="Google Shape;469;p15"/>
              <p:cNvSpPr>
                <a:spLocks noChangeArrowheads="1"/>
              </p:cNvSpPr>
              <p:nvPr/>
            </p:nvSpPr>
            <p:spPr bwMode="auto">
              <a:xfrm>
                <a:off x="7981135" y="3135165"/>
                <a:ext cx="78420" cy="255818"/>
              </a:xfrm>
              <a:custGeom>
                <a:avLst/>
                <a:gdLst>
                  <a:gd name="T0" fmla="*/ 0 w 78420"/>
                  <a:gd name="T1" fmla="*/ 0 h 255818"/>
                  <a:gd name="T2" fmla="*/ 78420 w 78420"/>
                  <a:gd name="T3" fmla="*/ 255818 h 255818"/>
                </a:gdLst>
                <a:ahLst/>
                <a:cxnLst/>
                <a:rect l="T0" t="T1" r="T2" b="T3"/>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2" name="Google Shape;470;p15"/>
              <p:cNvSpPr>
                <a:spLocks noChangeArrowheads="1"/>
              </p:cNvSpPr>
              <p:nvPr/>
            </p:nvSpPr>
            <p:spPr bwMode="auto">
              <a:xfrm>
                <a:off x="8099193" y="3142308"/>
                <a:ext cx="78420" cy="316963"/>
              </a:xfrm>
              <a:custGeom>
                <a:avLst/>
                <a:gdLst>
                  <a:gd name="T0" fmla="*/ 0 w 78420"/>
                  <a:gd name="T1" fmla="*/ 0 h 316963"/>
                  <a:gd name="T2" fmla="*/ 78420 w 78420"/>
                  <a:gd name="T3" fmla="*/ 316963 h 316963"/>
                </a:gdLst>
                <a:ahLst/>
                <a:cxnLst/>
                <a:rect l="T0" t="T1" r="T2" b="T3"/>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sp>
          <p:nvSpPr>
            <p:cNvPr id="13340" name="Google Shape;471;p15"/>
            <p:cNvSpPr>
              <a:spLocks noChangeArrowheads="1"/>
            </p:cNvSpPr>
            <p:nvPr/>
          </p:nvSpPr>
          <p:spPr bwMode="auto">
            <a:xfrm>
              <a:off x="2810939" y="4355647"/>
              <a:ext cx="905825" cy="524291"/>
            </a:xfrm>
            <a:custGeom>
              <a:avLst/>
              <a:gdLst>
                <a:gd name="T0" fmla="*/ 0 w 905825"/>
                <a:gd name="T1" fmla="*/ 0 h 524291"/>
                <a:gd name="T2" fmla="*/ 905825 w 905825"/>
                <a:gd name="T3" fmla="*/ 524291 h 524291"/>
              </a:gdLst>
              <a:ahLst/>
              <a:cxnLst/>
              <a:rect l="T0" t="T1" r="T2" b="T3"/>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1" name="Google Shape;472;p15"/>
            <p:cNvSpPr>
              <a:spLocks noChangeArrowheads="1"/>
            </p:cNvSpPr>
            <p:nvPr/>
          </p:nvSpPr>
          <p:spPr bwMode="auto">
            <a:xfrm>
              <a:off x="2999385" y="3858955"/>
              <a:ext cx="906089" cy="910207"/>
            </a:xfrm>
            <a:custGeom>
              <a:avLst/>
              <a:gdLst>
                <a:gd name="T0" fmla="*/ 0 w 906089"/>
                <a:gd name="T1" fmla="*/ 0 h 910207"/>
                <a:gd name="T2" fmla="*/ 906089 w 906089"/>
                <a:gd name="T3" fmla="*/ 910207 h 910207"/>
              </a:gdLst>
              <a:ahLst/>
              <a:cxnLst/>
              <a:rect l="T0" t="T1" r="T2" b="T3"/>
              <a:pathLst>
                <a:path w="906089" h="910207" extrusionOk="0">
                  <a:moveTo>
                    <a:pt x="906089" y="695706"/>
                  </a:moveTo>
                  <a:lnTo>
                    <a:pt x="906089" y="102203"/>
                  </a:lnTo>
                  <a:lnTo>
                    <a:pt x="23" y="0"/>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2" name="Google Shape;473;p15"/>
            <p:cNvSpPr>
              <a:spLocks noChangeArrowheads="1"/>
            </p:cNvSpPr>
            <p:nvPr/>
          </p:nvSpPr>
          <p:spPr bwMode="auto">
            <a:xfrm>
              <a:off x="2999385" y="3718383"/>
              <a:ext cx="905566" cy="524522"/>
            </a:xfrm>
            <a:custGeom>
              <a:avLst/>
              <a:gdLst>
                <a:gd name="T0" fmla="*/ 0 w 905566"/>
                <a:gd name="T1" fmla="*/ 0 h 524522"/>
                <a:gd name="T2" fmla="*/ 905566 w 905566"/>
                <a:gd name="T3" fmla="*/ 524522 h 524522"/>
              </a:gdLst>
              <a:ahLst/>
              <a:cxnLst/>
              <a:rect l="T0" t="T1" r="T2" b="T3"/>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3" name="Google Shape;474;p15"/>
            <p:cNvSpPr>
              <a:spLocks noChangeArrowheads="1"/>
            </p:cNvSpPr>
            <p:nvPr/>
          </p:nvSpPr>
          <p:spPr bwMode="auto">
            <a:xfrm>
              <a:off x="2999243" y="3647851"/>
              <a:ext cx="905825" cy="524031"/>
            </a:xfrm>
            <a:custGeom>
              <a:avLst/>
              <a:gdLst>
                <a:gd name="T0" fmla="*/ 0 w 905825"/>
                <a:gd name="T1" fmla="*/ 0 h 524031"/>
                <a:gd name="T2" fmla="*/ 905825 w 905825"/>
                <a:gd name="T3" fmla="*/ 524031 h 524031"/>
              </a:gdLst>
              <a:ahLst/>
              <a:cxnLst/>
              <a:rect l="T0" t="T1" r="T2" b="T3"/>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4" name="Google Shape;475;p15"/>
            <p:cNvSpPr>
              <a:spLocks noChangeArrowheads="1"/>
            </p:cNvSpPr>
            <p:nvPr/>
          </p:nvSpPr>
          <p:spPr bwMode="auto">
            <a:xfrm>
              <a:off x="3230772" y="3780524"/>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5" name="Google Shape;476;p15"/>
            <p:cNvSpPr>
              <a:spLocks noChangeArrowheads="1"/>
            </p:cNvSpPr>
            <p:nvPr/>
          </p:nvSpPr>
          <p:spPr bwMode="auto">
            <a:xfrm>
              <a:off x="3230772" y="3756847"/>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6" name="Google Shape;477;p15"/>
            <p:cNvSpPr>
              <a:spLocks noChangeArrowheads="1"/>
            </p:cNvSpPr>
            <p:nvPr/>
          </p:nvSpPr>
          <p:spPr bwMode="auto">
            <a:xfrm>
              <a:off x="3393243" y="3872036"/>
              <a:ext cx="129623" cy="74995"/>
            </a:xfrm>
            <a:custGeom>
              <a:avLst/>
              <a:gdLst>
                <a:gd name="T0" fmla="*/ 0 w 129623"/>
                <a:gd name="T1" fmla="*/ 0 h 74995"/>
                <a:gd name="T2" fmla="*/ 129623 w 129623"/>
                <a:gd name="T3" fmla="*/ 74995 h 74995"/>
              </a:gdLst>
              <a:ahLst/>
              <a:cxnLst/>
              <a:rect l="T0" t="T1" r="T2" b="T3"/>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7" name="Google Shape;478;p15"/>
            <p:cNvSpPr>
              <a:spLocks noChangeArrowheads="1"/>
            </p:cNvSpPr>
            <p:nvPr/>
          </p:nvSpPr>
          <p:spPr bwMode="auto">
            <a:xfrm>
              <a:off x="3395112" y="3888323"/>
              <a:ext cx="126148" cy="58707"/>
            </a:xfrm>
            <a:custGeom>
              <a:avLst/>
              <a:gdLst>
                <a:gd name="T0" fmla="*/ 0 w 126148"/>
                <a:gd name="T1" fmla="*/ 0 h 58707"/>
                <a:gd name="T2" fmla="*/ 126148 w 126148"/>
                <a:gd name="T3" fmla="*/ 58707 h 58707"/>
              </a:gdLst>
              <a:ahLst/>
              <a:cxnLst/>
              <a:rect l="T0" t="T1" r="T2" b="T3"/>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8" name="Google Shape;479;p15"/>
            <p:cNvSpPr>
              <a:spLocks noChangeArrowheads="1"/>
            </p:cNvSpPr>
            <p:nvPr/>
          </p:nvSpPr>
          <p:spPr bwMode="auto">
            <a:xfrm>
              <a:off x="3543979" y="3964737"/>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9" name="Google Shape;480;p15"/>
            <p:cNvSpPr>
              <a:spLocks noChangeArrowheads="1"/>
            </p:cNvSpPr>
            <p:nvPr/>
          </p:nvSpPr>
          <p:spPr bwMode="auto">
            <a:xfrm>
              <a:off x="3543979" y="3941061"/>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0" name="Google Shape;481;p15"/>
            <p:cNvSpPr>
              <a:spLocks noChangeArrowheads="1"/>
            </p:cNvSpPr>
            <p:nvPr/>
          </p:nvSpPr>
          <p:spPr bwMode="auto">
            <a:xfrm>
              <a:off x="5673026" y="4464079"/>
              <a:ext cx="468241" cy="270891"/>
            </a:xfrm>
            <a:custGeom>
              <a:avLst/>
              <a:gdLst>
                <a:gd name="T0" fmla="*/ 0 w 468241"/>
                <a:gd name="T1" fmla="*/ 0 h 270891"/>
                <a:gd name="T2" fmla="*/ 468241 w 468241"/>
                <a:gd name="T3" fmla="*/ 270891 h 270891"/>
              </a:gdLst>
              <a:ahLst/>
              <a:cxnLst/>
              <a:rect l="T0" t="T1" r="T2" b="T3"/>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1" name="Google Shape;482;p15"/>
            <p:cNvSpPr>
              <a:spLocks noChangeArrowheads="1"/>
            </p:cNvSpPr>
            <p:nvPr/>
          </p:nvSpPr>
          <p:spPr bwMode="auto">
            <a:xfrm>
              <a:off x="5819482" y="3280817"/>
              <a:ext cx="243195" cy="356577"/>
            </a:xfrm>
            <a:custGeom>
              <a:avLst/>
              <a:gdLst>
                <a:gd name="T0" fmla="*/ 0 w 243195"/>
                <a:gd name="T1" fmla="*/ 0 h 356577"/>
                <a:gd name="T2" fmla="*/ 243195 w 243195"/>
                <a:gd name="T3" fmla="*/ 356577 h 356577"/>
              </a:gdLst>
              <a:ahLst/>
              <a:cxnLst/>
              <a:rect l="T0" t="T1" r="T2" b="T3"/>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2" name="Google Shape;483;p15"/>
            <p:cNvSpPr>
              <a:spLocks noChangeArrowheads="1"/>
            </p:cNvSpPr>
            <p:nvPr/>
          </p:nvSpPr>
          <p:spPr bwMode="auto">
            <a:xfrm>
              <a:off x="5837923" y="3277536"/>
              <a:ext cx="116085" cy="143945"/>
            </a:xfrm>
            <a:custGeom>
              <a:avLst/>
              <a:gdLst>
                <a:gd name="T0" fmla="*/ 0 w 116085"/>
                <a:gd name="T1" fmla="*/ 0 h 143945"/>
                <a:gd name="T2" fmla="*/ 116085 w 116085"/>
                <a:gd name="T3" fmla="*/ 143945 h 143945"/>
              </a:gdLst>
              <a:ahLst/>
              <a:cxnLst/>
              <a:rect l="T0" t="T1" r="T2" b="T3"/>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3" name="Google Shape;484;p15"/>
            <p:cNvSpPr>
              <a:spLocks noChangeArrowheads="1"/>
            </p:cNvSpPr>
            <p:nvPr/>
          </p:nvSpPr>
          <p:spPr bwMode="auto">
            <a:xfrm>
              <a:off x="5860663" y="3433950"/>
              <a:ext cx="143677" cy="161015"/>
            </a:xfrm>
            <a:custGeom>
              <a:avLst/>
              <a:gdLst>
                <a:gd name="T0" fmla="*/ 0 w 143677"/>
                <a:gd name="T1" fmla="*/ 0 h 161015"/>
                <a:gd name="T2" fmla="*/ 143677 w 143677"/>
                <a:gd name="T3" fmla="*/ 161015 h 161015"/>
              </a:gdLst>
              <a:ahLst/>
              <a:cxnLst/>
              <a:rect l="T0" t="T1" r="T2" b="T3"/>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4" name="Google Shape;485;p15"/>
            <p:cNvSpPr>
              <a:spLocks noChangeArrowheads="1"/>
            </p:cNvSpPr>
            <p:nvPr/>
          </p:nvSpPr>
          <p:spPr bwMode="auto">
            <a:xfrm>
              <a:off x="5729287" y="3551002"/>
              <a:ext cx="121787" cy="284211"/>
            </a:xfrm>
            <a:custGeom>
              <a:avLst/>
              <a:gdLst>
                <a:gd name="T0" fmla="*/ 0 w 121787"/>
                <a:gd name="T1" fmla="*/ 0 h 284211"/>
                <a:gd name="T2" fmla="*/ 121787 w 121787"/>
                <a:gd name="T3" fmla="*/ 284211 h 284211"/>
              </a:gdLst>
              <a:ahLst/>
              <a:cxnLst/>
              <a:rect l="T0" t="T1" r="T2" b="T3"/>
              <a:pathLst>
                <a:path w="121787" h="284211" extrusionOk="0">
                  <a:moveTo>
                    <a:pt x="96303" y="391"/>
                  </a:moveTo>
                  <a:cubicBezTo>
                    <a:pt x="96303" y="-1418"/>
                    <a:pt x="86797" y="3630"/>
                    <a:pt x="86797" y="3725"/>
                  </a:cubicBezTo>
                  <a:cubicBezTo>
                    <a:pt x="86797" y="3820"/>
                    <a:pt x="82330" y="163269"/>
                    <a:pt x="74535" y="177747"/>
                  </a:cubicBez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5" name="Google Shape;486;p15"/>
            <p:cNvSpPr>
              <a:spLocks noChangeArrowheads="1"/>
            </p:cNvSpPr>
            <p:nvPr/>
          </p:nvSpPr>
          <p:spPr bwMode="auto">
            <a:xfrm>
              <a:off x="5818929" y="3486611"/>
              <a:ext cx="209320" cy="241045"/>
            </a:xfrm>
            <a:custGeom>
              <a:avLst/>
              <a:gdLst>
                <a:gd name="T0" fmla="*/ 0 w 209320"/>
                <a:gd name="T1" fmla="*/ 0 h 241045"/>
                <a:gd name="T2" fmla="*/ 209320 w 209320"/>
                <a:gd name="T3" fmla="*/ 241045 h 241045"/>
              </a:gdLst>
              <a:ahLst/>
              <a:cxnLst/>
              <a:rect l="T0" t="T1" r="T2" b="T3"/>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6" name="Google Shape;487;p15"/>
            <p:cNvSpPr>
              <a:spLocks noChangeArrowheads="1"/>
            </p:cNvSpPr>
            <p:nvPr/>
          </p:nvSpPr>
          <p:spPr bwMode="auto">
            <a:xfrm>
              <a:off x="5856166" y="3289038"/>
              <a:ext cx="154042" cy="190250"/>
            </a:xfrm>
            <a:custGeom>
              <a:avLst/>
              <a:gdLst>
                <a:gd name="T0" fmla="*/ 0 w 154042"/>
                <a:gd name="T1" fmla="*/ 0 h 190250"/>
                <a:gd name="T2" fmla="*/ 154042 w 154042"/>
                <a:gd name="T3" fmla="*/ 190250 h 190250"/>
              </a:gdLst>
              <a:ahLst/>
              <a:cxnLst/>
              <a:rect l="T0" t="T1" r="T2" b="T3"/>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7" name="Google Shape;488;p15"/>
            <p:cNvSpPr>
              <a:spLocks noChangeArrowheads="1"/>
            </p:cNvSpPr>
            <p:nvPr/>
          </p:nvSpPr>
          <p:spPr bwMode="auto">
            <a:xfrm>
              <a:off x="5862376" y="3287995"/>
              <a:ext cx="154704" cy="145954"/>
            </a:xfrm>
            <a:custGeom>
              <a:avLst/>
              <a:gdLst>
                <a:gd name="T0" fmla="*/ 0 w 154704"/>
                <a:gd name="T1" fmla="*/ 0 h 145954"/>
                <a:gd name="T2" fmla="*/ 154704 w 154704"/>
                <a:gd name="T3" fmla="*/ 145954 h 145954"/>
              </a:gdLst>
              <a:ahLst/>
              <a:cxnLst/>
              <a:rect l="T0" t="T1" r="T2" b="T3"/>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8" name="Google Shape;489;p15"/>
            <p:cNvSpPr>
              <a:spLocks noChangeArrowheads="1"/>
            </p:cNvSpPr>
            <p:nvPr/>
          </p:nvSpPr>
          <p:spPr bwMode="auto">
            <a:xfrm>
              <a:off x="5888298" y="4552945"/>
              <a:ext cx="121626" cy="93085"/>
            </a:xfrm>
            <a:custGeom>
              <a:avLst/>
              <a:gdLst>
                <a:gd name="T0" fmla="*/ 0 w 121626"/>
                <a:gd name="T1" fmla="*/ 0 h 93085"/>
                <a:gd name="T2" fmla="*/ 121626 w 121626"/>
                <a:gd name="T3" fmla="*/ 93085 h 93085"/>
              </a:gdLst>
              <a:ahLst/>
              <a:cxnLst/>
              <a:rect l="T0" t="T1" r="T2" b="T3"/>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9" name="Google Shape;490;p15"/>
            <p:cNvSpPr>
              <a:spLocks noChangeArrowheads="1"/>
            </p:cNvSpPr>
            <p:nvPr/>
          </p:nvSpPr>
          <p:spPr bwMode="auto">
            <a:xfrm>
              <a:off x="5888421" y="4582665"/>
              <a:ext cx="121131" cy="63346"/>
            </a:xfrm>
            <a:custGeom>
              <a:avLst/>
              <a:gdLst>
                <a:gd name="T0" fmla="*/ 0 w 121131"/>
                <a:gd name="T1" fmla="*/ 0 h 63346"/>
                <a:gd name="T2" fmla="*/ 121131 w 121131"/>
                <a:gd name="T3" fmla="*/ 63346 h 63346"/>
              </a:gdLst>
              <a:ahLst/>
              <a:cxnLst/>
              <a:rect l="T0" t="T1" r="T2" b="T3"/>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0" name="Google Shape;491;p15"/>
            <p:cNvSpPr>
              <a:spLocks noChangeArrowheads="1"/>
            </p:cNvSpPr>
            <p:nvPr/>
          </p:nvSpPr>
          <p:spPr bwMode="auto">
            <a:xfrm>
              <a:off x="5795742" y="4532466"/>
              <a:ext cx="111395" cy="86487"/>
            </a:xfrm>
            <a:custGeom>
              <a:avLst/>
              <a:gdLst>
                <a:gd name="T0" fmla="*/ 0 w 111395"/>
                <a:gd name="T1" fmla="*/ 0 h 86487"/>
                <a:gd name="T2" fmla="*/ 111395 w 111395"/>
                <a:gd name="T3" fmla="*/ 86487 h 86487"/>
              </a:gdLst>
              <a:ahLst/>
              <a:cxnLst/>
              <a:rect l="T0" t="T1" r="T2" b="T3"/>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1" name="Google Shape;492;p15"/>
            <p:cNvSpPr>
              <a:spLocks noChangeArrowheads="1"/>
            </p:cNvSpPr>
            <p:nvPr/>
          </p:nvSpPr>
          <p:spPr bwMode="auto">
            <a:xfrm>
              <a:off x="5796313" y="4560948"/>
              <a:ext cx="110894" cy="58013"/>
            </a:xfrm>
            <a:custGeom>
              <a:avLst/>
              <a:gdLst>
                <a:gd name="T0" fmla="*/ 0 w 110894"/>
                <a:gd name="T1" fmla="*/ 0 h 58013"/>
                <a:gd name="T2" fmla="*/ 110894 w 110894"/>
                <a:gd name="T3" fmla="*/ 58013 h 58013"/>
              </a:gdLst>
              <a:ahLst/>
              <a:cxnLst/>
              <a:rect l="T0" t="T1" r="T2" b="T3"/>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2" name="Google Shape;493;p15"/>
            <p:cNvSpPr>
              <a:spLocks noChangeArrowheads="1"/>
            </p:cNvSpPr>
            <p:nvPr/>
          </p:nvSpPr>
          <p:spPr bwMode="auto">
            <a:xfrm>
              <a:off x="5813683" y="3728558"/>
              <a:ext cx="237954" cy="833275"/>
            </a:xfrm>
            <a:custGeom>
              <a:avLst/>
              <a:gdLst>
                <a:gd name="T0" fmla="*/ 0 w 237954"/>
                <a:gd name="T1" fmla="*/ 0 h 833275"/>
                <a:gd name="T2" fmla="*/ 237954 w 237954"/>
                <a:gd name="T3" fmla="*/ 833275 h 833275"/>
              </a:gdLst>
              <a:ahLst/>
              <a:cxnLst/>
              <a:rect l="T0" t="T1" r="T2" b="T3"/>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3" name="Google Shape;494;p15"/>
            <p:cNvSpPr>
              <a:spLocks noChangeArrowheads="1"/>
            </p:cNvSpPr>
            <p:nvPr/>
          </p:nvSpPr>
          <p:spPr bwMode="auto">
            <a:xfrm>
              <a:off x="5803516" y="3708175"/>
              <a:ext cx="253612" cy="553963"/>
            </a:xfrm>
            <a:custGeom>
              <a:avLst/>
              <a:gdLst>
                <a:gd name="T0" fmla="*/ 0 w 253612"/>
                <a:gd name="T1" fmla="*/ 0 h 553963"/>
                <a:gd name="T2" fmla="*/ 253612 w 253612"/>
                <a:gd name="T3" fmla="*/ 553963 h 553963"/>
              </a:gdLst>
              <a:ahLst/>
              <a:cxnLst/>
              <a:rect l="T0" t="T1" r="T2" b="T3"/>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4" name="Google Shape;495;p15"/>
            <p:cNvSpPr>
              <a:spLocks noChangeArrowheads="1"/>
            </p:cNvSpPr>
            <p:nvPr/>
          </p:nvSpPr>
          <p:spPr bwMode="auto">
            <a:xfrm>
              <a:off x="5812662" y="3486508"/>
              <a:ext cx="71005" cy="74600"/>
            </a:xfrm>
            <a:custGeom>
              <a:avLst/>
              <a:gdLst>
                <a:gd name="T0" fmla="*/ 0 w 71005"/>
                <a:gd name="T1" fmla="*/ 0 h 74600"/>
                <a:gd name="T2" fmla="*/ 71005 w 71005"/>
                <a:gd name="T3" fmla="*/ 74600 h 74600"/>
              </a:gdLst>
              <a:ahLst/>
              <a:cxnLst/>
              <a:rect l="T0" t="T1" r="T2" b="T3"/>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5" name="Google Shape;496;p15"/>
            <p:cNvSpPr>
              <a:spLocks noChangeArrowheads="1"/>
            </p:cNvSpPr>
            <p:nvPr/>
          </p:nvSpPr>
          <p:spPr bwMode="auto">
            <a:xfrm>
              <a:off x="5614947" y="3815235"/>
              <a:ext cx="254367" cy="147732"/>
            </a:xfrm>
            <a:custGeom>
              <a:avLst/>
              <a:gdLst>
                <a:gd name="T0" fmla="*/ 0 w 254367"/>
                <a:gd name="T1" fmla="*/ 0 h 147732"/>
                <a:gd name="T2" fmla="*/ 254367 w 254367"/>
                <a:gd name="T3" fmla="*/ 147732 h 147732"/>
              </a:gdLst>
              <a:ahLst/>
              <a:cxnLst/>
              <a:rect l="T0" t="T1" r="T2" b="T3"/>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6" name="Google Shape;497;p15"/>
            <p:cNvSpPr>
              <a:spLocks noChangeArrowheads="1"/>
            </p:cNvSpPr>
            <p:nvPr/>
          </p:nvSpPr>
          <p:spPr bwMode="auto">
            <a:xfrm>
              <a:off x="5694413" y="3821487"/>
              <a:ext cx="53706" cy="44771"/>
            </a:xfrm>
            <a:custGeom>
              <a:avLst/>
              <a:gdLst>
                <a:gd name="T0" fmla="*/ 0 w 53706"/>
                <a:gd name="T1" fmla="*/ 0 h 44771"/>
                <a:gd name="T2" fmla="*/ 53706 w 53706"/>
                <a:gd name="T3" fmla="*/ 44771 h 44771"/>
              </a:gdLst>
              <a:ahLst/>
              <a:cxnLst/>
              <a:rect l="T0" t="T1" r="T2" b="T3"/>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7" name="Google Shape;498;p15"/>
            <p:cNvSpPr>
              <a:spLocks noChangeArrowheads="1"/>
            </p:cNvSpPr>
            <p:nvPr/>
          </p:nvSpPr>
          <p:spPr bwMode="auto">
            <a:xfrm>
              <a:off x="5775008" y="3530248"/>
              <a:ext cx="253611" cy="322722"/>
            </a:xfrm>
            <a:custGeom>
              <a:avLst/>
              <a:gdLst>
                <a:gd name="T0" fmla="*/ 0 w 253611"/>
                <a:gd name="T1" fmla="*/ 0 h 322722"/>
                <a:gd name="T2" fmla="*/ 253611 w 253611"/>
                <a:gd name="T3" fmla="*/ 322722 h 322722"/>
              </a:gdLst>
              <a:ahLst/>
              <a:cxnLst/>
              <a:rect l="T0" t="T1" r="T2" b="T3"/>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8" name="Google Shape;499;p15"/>
            <p:cNvSpPr>
              <a:spLocks noChangeArrowheads="1"/>
            </p:cNvSpPr>
            <p:nvPr/>
          </p:nvSpPr>
          <p:spPr bwMode="auto">
            <a:xfrm>
              <a:off x="5965891" y="3514431"/>
              <a:ext cx="72720" cy="103595"/>
            </a:xfrm>
            <a:custGeom>
              <a:avLst/>
              <a:gdLst>
                <a:gd name="T0" fmla="*/ 0 w 72720"/>
                <a:gd name="T1" fmla="*/ 0 h 103595"/>
                <a:gd name="T2" fmla="*/ 72720 w 72720"/>
                <a:gd name="T3" fmla="*/ 103595 h 103595"/>
              </a:gdLst>
              <a:ahLst/>
              <a:cxnLst/>
              <a:rect l="T0" t="T1" r="T2" b="T3"/>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69" name="Google Shape;500;p15"/>
            <p:cNvGrpSpPr>
              <a:grpSpLocks/>
            </p:cNvGrpSpPr>
            <p:nvPr/>
          </p:nvGrpSpPr>
          <p:grpSpPr bwMode="auto">
            <a:xfrm flipH="1">
              <a:off x="2865273" y="3434801"/>
              <a:ext cx="598186" cy="1340314"/>
              <a:chOff x="4210728" y="4525714"/>
              <a:chExt cx="546438" cy="1224366"/>
            </a:xfrm>
          </p:grpSpPr>
          <p:sp>
            <p:nvSpPr>
              <p:cNvPr id="13370" name="Google Shape;501;p15"/>
              <p:cNvSpPr>
                <a:spLocks noChangeArrowheads="1"/>
              </p:cNvSpPr>
              <p:nvPr/>
            </p:nvSpPr>
            <p:spPr bwMode="auto">
              <a:xfrm>
                <a:off x="4672107" y="4726590"/>
                <a:ext cx="85002" cy="305847"/>
              </a:xfrm>
              <a:custGeom>
                <a:avLst/>
                <a:gdLst>
                  <a:gd name="T0" fmla="*/ 0 w 85002"/>
                  <a:gd name="T1" fmla="*/ 0 h 305847"/>
                  <a:gd name="T2" fmla="*/ 85002 w 85002"/>
                  <a:gd name="T3" fmla="*/ 305847 h 305847"/>
                </a:gdLst>
                <a:ahLst/>
                <a:cxnLst/>
                <a:rect l="T0" t="T1" r="T2" b="T3"/>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1" name="Google Shape;502;p15"/>
              <p:cNvSpPr>
                <a:spLocks noChangeArrowheads="1"/>
              </p:cNvSpPr>
              <p:nvPr/>
            </p:nvSpPr>
            <p:spPr bwMode="auto">
              <a:xfrm>
                <a:off x="4408366" y="5679962"/>
                <a:ext cx="123900" cy="70118"/>
              </a:xfrm>
              <a:custGeom>
                <a:avLst/>
                <a:gdLst>
                  <a:gd name="T0" fmla="*/ 0 w 123900"/>
                  <a:gd name="T1" fmla="*/ 0 h 70118"/>
                  <a:gd name="T2" fmla="*/ 123900 w 123900"/>
                  <a:gd name="T3" fmla="*/ 70118 h 70118"/>
                </a:gdLst>
                <a:ahLst/>
                <a:cxnLst/>
                <a:rect l="T0" t="T1" r="T2" b="T3"/>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2" name="Google Shape;503;p15"/>
              <p:cNvSpPr>
                <a:spLocks noChangeArrowheads="1"/>
              </p:cNvSpPr>
              <p:nvPr/>
            </p:nvSpPr>
            <p:spPr bwMode="auto">
              <a:xfrm>
                <a:off x="4408245" y="5691663"/>
                <a:ext cx="121939" cy="58416"/>
              </a:xfrm>
              <a:custGeom>
                <a:avLst/>
                <a:gdLst>
                  <a:gd name="T0" fmla="*/ 0 w 121939"/>
                  <a:gd name="T1" fmla="*/ 0 h 58416"/>
                  <a:gd name="T2" fmla="*/ 121939 w 121939"/>
                  <a:gd name="T3" fmla="*/ 58416 h 58416"/>
                </a:gdLst>
                <a:ahLst/>
                <a:cxnLst/>
                <a:rect l="T0" t="T1" r="T2" b="T3"/>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3" name="Google Shape;504;p15"/>
              <p:cNvSpPr>
                <a:spLocks noChangeArrowheads="1"/>
              </p:cNvSpPr>
              <p:nvPr/>
            </p:nvSpPr>
            <p:spPr bwMode="auto">
              <a:xfrm>
                <a:off x="4566152" y="5600798"/>
                <a:ext cx="119416" cy="67472"/>
              </a:xfrm>
              <a:custGeom>
                <a:avLst/>
                <a:gdLst>
                  <a:gd name="T0" fmla="*/ 0 w 119416"/>
                  <a:gd name="T1" fmla="*/ 0 h 67472"/>
                  <a:gd name="T2" fmla="*/ 119416 w 119416"/>
                  <a:gd name="T3" fmla="*/ 67472 h 67472"/>
                </a:gdLst>
                <a:ahLst/>
                <a:cxnLst/>
                <a:rect l="T0" t="T1" r="T2" b="T3"/>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4" name="Google Shape;505;p15"/>
              <p:cNvSpPr>
                <a:spLocks noChangeArrowheads="1"/>
              </p:cNvSpPr>
              <p:nvPr/>
            </p:nvSpPr>
            <p:spPr bwMode="auto">
              <a:xfrm>
                <a:off x="4566197" y="5611939"/>
                <a:ext cx="117340" cy="56332"/>
              </a:xfrm>
              <a:custGeom>
                <a:avLst/>
                <a:gdLst>
                  <a:gd name="T0" fmla="*/ 0 w 117340"/>
                  <a:gd name="T1" fmla="*/ 0 h 56332"/>
                  <a:gd name="T2" fmla="*/ 117340 w 117340"/>
                  <a:gd name="T3" fmla="*/ 56332 h 56332"/>
                </a:gdLst>
                <a:ahLst/>
                <a:cxnLst/>
                <a:rect l="T0" t="T1" r="T2" b="T3"/>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5" name="Google Shape;506;p15"/>
              <p:cNvSpPr>
                <a:spLocks noChangeArrowheads="1"/>
              </p:cNvSpPr>
              <p:nvPr/>
            </p:nvSpPr>
            <p:spPr bwMode="auto">
              <a:xfrm>
                <a:off x="4483409" y="4968525"/>
                <a:ext cx="238054" cy="732926"/>
              </a:xfrm>
              <a:custGeom>
                <a:avLst/>
                <a:gdLst>
                  <a:gd name="T0" fmla="*/ 0 w 238054"/>
                  <a:gd name="T1" fmla="*/ 0 h 732926"/>
                  <a:gd name="T2" fmla="*/ 238054 w 238054"/>
                  <a:gd name="T3" fmla="*/ 732926 h 732926"/>
                </a:gdLst>
                <a:ahLst/>
                <a:cxnLst/>
                <a:rect l="T0" t="T1" r="T2" b="T3"/>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6" name="Google Shape;507;p15"/>
              <p:cNvSpPr>
                <a:spLocks noChangeArrowheads="1"/>
              </p:cNvSpPr>
              <p:nvPr/>
            </p:nvSpPr>
            <p:spPr bwMode="auto">
              <a:xfrm>
                <a:off x="4484426" y="4968525"/>
                <a:ext cx="236925" cy="409866"/>
              </a:xfrm>
              <a:custGeom>
                <a:avLst/>
                <a:gdLst>
                  <a:gd name="T0" fmla="*/ 0 w 236925"/>
                  <a:gd name="T1" fmla="*/ 0 h 409866"/>
                  <a:gd name="T2" fmla="*/ 236925 w 236925"/>
                  <a:gd name="T3" fmla="*/ 409866 h 409866"/>
                </a:gdLst>
                <a:ahLst/>
                <a:cxnLst/>
                <a:rect l="T0" t="T1" r="T2" b="T3"/>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7" name="Google Shape;508;p15"/>
              <p:cNvSpPr>
                <a:spLocks noChangeArrowheads="1"/>
              </p:cNvSpPr>
              <p:nvPr/>
            </p:nvSpPr>
            <p:spPr bwMode="auto">
              <a:xfrm>
                <a:off x="4531702" y="4525767"/>
                <a:ext cx="160521" cy="258577"/>
              </a:xfrm>
              <a:custGeom>
                <a:avLst/>
                <a:gdLst>
                  <a:gd name="T0" fmla="*/ 0 w 160521"/>
                  <a:gd name="T1" fmla="*/ 0 h 258577"/>
                  <a:gd name="T2" fmla="*/ 160521 w 160521"/>
                  <a:gd name="T3" fmla="*/ 258577 h 258577"/>
                </a:gdLst>
                <a:ahLst/>
                <a:cxnLst/>
                <a:rect l="T0" t="T1" r="T2" b="T3"/>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8" name="Google Shape;509;p15"/>
              <p:cNvSpPr>
                <a:spLocks noChangeArrowheads="1"/>
              </p:cNvSpPr>
              <p:nvPr/>
            </p:nvSpPr>
            <p:spPr bwMode="auto">
              <a:xfrm>
                <a:off x="4695825" y="4756088"/>
                <a:ext cx="61341" cy="108805"/>
              </a:xfrm>
              <a:custGeom>
                <a:avLst/>
                <a:gdLst>
                  <a:gd name="T0" fmla="*/ 0 w 61341"/>
                  <a:gd name="T1" fmla="*/ 0 h 108805"/>
                  <a:gd name="T2" fmla="*/ 61341 w 61341"/>
                  <a:gd name="T3" fmla="*/ 108805 h 108805"/>
                </a:gdLst>
                <a:ahLst/>
                <a:cxnLst/>
                <a:rect l="T0" t="T1" r="T2" b="T3"/>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9" name="Google Shape;510;p15"/>
              <p:cNvSpPr>
                <a:spLocks noChangeArrowheads="1"/>
              </p:cNvSpPr>
              <p:nvPr/>
            </p:nvSpPr>
            <p:spPr bwMode="auto">
              <a:xfrm>
                <a:off x="4523612" y="4724507"/>
                <a:ext cx="191546" cy="273865"/>
              </a:xfrm>
              <a:custGeom>
                <a:avLst/>
                <a:gdLst>
                  <a:gd name="T0" fmla="*/ 0 w 191546"/>
                  <a:gd name="T1" fmla="*/ 0 h 273865"/>
                  <a:gd name="T2" fmla="*/ 191546 w 191546"/>
                  <a:gd name="T3" fmla="*/ 273865 h 273865"/>
                </a:gdLst>
                <a:ahLst/>
                <a:cxnLst/>
                <a:rect l="T0" t="T1" r="T2" b="T3"/>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0" name="Google Shape;511;p15"/>
              <p:cNvSpPr>
                <a:spLocks noChangeArrowheads="1"/>
              </p:cNvSpPr>
              <p:nvPr/>
            </p:nvSpPr>
            <p:spPr bwMode="auto">
              <a:xfrm>
                <a:off x="4210728" y="4780936"/>
                <a:ext cx="368747" cy="265455"/>
              </a:xfrm>
              <a:custGeom>
                <a:avLst/>
                <a:gdLst>
                  <a:gd name="T0" fmla="*/ 0 w 368747"/>
                  <a:gd name="T1" fmla="*/ 0 h 265455"/>
                  <a:gd name="T2" fmla="*/ 368747 w 368747"/>
                  <a:gd name="T3" fmla="*/ 265455 h 265455"/>
                </a:gdLst>
                <a:ahLst/>
                <a:cxnLst/>
                <a:rect l="T0" t="T1" r="T2" b="T3"/>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1" name="Google Shape;512;p15"/>
              <p:cNvSpPr>
                <a:spLocks noChangeArrowheads="1"/>
              </p:cNvSpPr>
              <p:nvPr/>
            </p:nvSpPr>
            <p:spPr bwMode="auto">
              <a:xfrm>
                <a:off x="4484370" y="4765472"/>
                <a:ext cx="100785" cy="104755"/>
              </a:xfrm>
              <a:custGeom>
                <a:avLst/>
                <a:gdLst>
                  <a:gd name="T0" fmla="*/ 0 w 100785"/>
                  <a:gd name="T1" fmla="*/ 0 h 104755"/>
                  <a:gd name="T2" fmla="*/ 100785 w 100785"/>
                  <a:gd name="T3" fmla="*/ 104755 h 104755"/>
                </a:gdLst>
                <a:ahLst/>
                <a:cxnLst/>
                <a:rect l="T0" t="T1" r="T2" b="T3"/>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2" name="Google Shape;513;p15"/>
              <p:cNvSpPr>
                <a:spLocks noChangeArrowheads="1"/>
              </p:cNvSpPr>
              <p:nvPr/>
            </p:nvSpPr>
            <p:spPr bwMode="auto">
              <a:xfrm>
                <a:off x="4524935" y="4525714"/>
                <a:ext cx="201012" cy="328692"/>
              </a:xfrm>
              <a:custGeom>
                <a:avLst/>
                <a:gdLst>
                  <a:gd name="T0" fmla="*/ 0 w 201012"/>
                  <a:gd name="T1" fmla="*/ 0 h 328692"/>
                  <a:gd name="T2" fmla="*/ 201012 w 201012"/>
                  <a:gd name="T3" fmla="*/ 328692 h 328692"/>
                </a:gdLst>
                <a:ahLst/>
                <a:cxnLst/>
                <a:rect l="T0" t="T1" r="T2" b="T3"/>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Tree>
    <p:extLst>
      <p:ext uri="{BB962C8B-B14F-4D97-AF65-F5344CB8AC3E}">
        <p14:creationId xmlns:p14="http://schemas.microsoft.com/office/powerpoint/2010/main" val="113954796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ctrTitle"/>
          </p:nvPr>
        </p:nvSpPr>
        <p:spPr>
          <a:xfrm>
            <a:off x="0" y="285751"/>
            <a:ext cx="11480800" cy="1714500"/>
          </a:xfrm>
        </p:spPr>
        <p:txBody>
          <a:bodyPr/>
          <a:lstStyle/>
          <a:p>
            <a:pPr>
              <a:spcBef>
                <a:spcPct val="0"/>
              </a:spcBef>
              <a:spcAft>
                <a:spcPct val="0"/>
              </a:spcAft>
              <a:defRPr/>
            </a:pPr>
            <a:r>
              <a:rPr lang="en-IN" altLang="en-US" sz="5067" dirty="0">
                <a:solidFill>
                  <a:schemeClr val="accent4">
                    <a:lumMod val="75000"/>
                  </a:schemeClr>
                </a:solidFill>
                <a:latin typeface="Arial" panose="020B0604020202020204" pitchFamily="34" charset="0"/>
                <a:cs typeface="Arial" panose="020B0604020202020204" pitchFamily="34" charset="0"/>
              </a:rPr>
              <a:t> </a:t>
            </a:r>
            <a:br>
              <a:rPr lang="en-IN" altLang="en-US" sz="5067" dirty="0">
                <a:solidFill>
                  <a:schemeClr val="accent4">
                    <a:lumMod val="75000"/>
                  </a:schemeClr>
                </a:solidFill>
                <a:latin typeface="Arial" panose="020B0604020202020204" pitchFamily="34" charset="0"/>
                <a:cs typeface="Arial" panose="020B0604020202020204" pitchFamily="34" charset="0"/>
              </a:rPr>
            </a:br>
            <a:br>
              <a:rPr lang="en-IN" altLang="en-US" sz="5067" dirty="0">
                <a:solidFill>
                  <a:schemeClr val="accent4">
                    <a:lumMod val="75000"/>
                  </a:schemeClr>
                </a:solidFill>
                <a:latin typeface="Arial" panose="020B0604020202020204" pitchFamily="34" charset="0"/>
                <a:cs typeface="Arial" panose="020B0604020202020204" pitchFamily="34" charset="0"/>
              </a:rPr>
            </a:br>
            <a:r>
              <a:rPr lang="en-IN" altLang="en-US" sz="5067" dirty="0">
                <a:solidFill>
                  <a:schemeClr val="accent4">
                    <a:lumMod val="75000"/>
                  </a:schemeClr>
                </a:solidFill>
                <a:latin typeface="Arial" panose="020B0604020202020204" pitchFamily="34" charset="0"/>
                <a:cs typeface="Arial" panose="020B0604020202020204" pitchFamily="34" charset="0"/>
              </a:rPr>
              <a:t>   What is a Contract?</a:t>
            </a:r>
            <a:br>
              <a:rPr lang="en-IN" altLang="en-US" sz="5067" dirty="0">
                <a:latin typeface="Arial" panose="020B0604020202020204" pitchFamily="34" charset="0"/>
                <a:cs typeface="Arial" panose="020B0604020202020204" pitchFamily="34" charset="0"/>
              </a:rPr>
            </a:br>
            <a:endParaRPr lang="en-IN" altLang="en-US" sz="5067" dirty="0">
              <a:latin typeface="Arial" panose="020B0604020202020204" pitchFamily="34" charset="0"/>
              <a:cs typeface="Arial" panose="020B0604020202020204" pitchFamily="34" charset="0"/>
            </a:endParaRPr>
          </a:p>
        </p:txBody>
      </p:sp>
      <p:sp>
        <p:nvSpPr>
          <p:cNvPr id="15363" name="TextBox 6"/>
          <p:cNvSpPr txBox="1">
            <a:spLocks noChangeArrowheads="1"/>
          </p:cNvSpPr>
          <p:nvPr/>
        </p:nvSpPr>
        <p:spPr bwMode="auto">
          <a:xfrm>
            <a:off x="1238251" y="2796118"/>
            <a:ext cx="5467349" cy="3046988"/>
          </a:xfrm>
          <a:prstGeom prst="rect">
            <a:avLst/>
          </a:prstGeom>
          <a:noFill/>
          <a:ln>
            <a:noFill/>
          </a:ln>
        </p:spPr>
        <p:txBody>
          <a:bodyPr wrap="squar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r>
              <a:rPr lang="en-US" sz="3200" dirty="0">
                <a:latin typeface="Times New Roman" panose="02020603050405020304" pitchFamily="18" charset="0"/>
                <a:cs typeface="Times New Roman" panose="02020603050405020304" pitchFamily="18" charset="0"/>
              </a:rPr>
              <a:t>A contract is a legally-binding agreement amongst two or more parties making come into existence a legal obligation for both the parties to act the specific promised duties.</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2687988"/>
            <a:ext cx="5380536" cy="301816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0073604"/>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Google Shape;1020;p23"/>
          <p:cNvSpPr txBox="1">
            <a:spLocks noGrp="1"/>
          </p:cNvSpPr>
          <p:nvPr>
            <p:ph type="title"/>
          </p:nvPr>
        </p:nvSpPr>
        <p:spPr>
          <a:xfrm>
            <a:off x="609600" y="806451"/>
            <a:ext cx="7520517" cy="1443567"/>
          </a:xfrm>
        </p:spPr>
        <p:txBody>
          <a:bodyPr/>
          <a:lstStyle/>
          <a:p>
            <a:r>
              <a:rPr lang="en-US" sz="4000" dirty="0">
                <a:solidFill>
                  <a:srgbClr val="FF0000"/>
                </a:solidFill>
                <a:latin typeface="Times New Roman" panose="02020603050405020304" pitchFamily="18" charset="0"/>
                <a:cs typeface="Times New Roman" panose="02020603050405020304" pitchFamily="18" charset="0"/>
              </a:rPr>
              <a:t>A contract involves two parties: originator and addressee.</a:t>
            </a:r>
          </a:p>
        </p:txBody>
      </p:sp>
      <p:sp>
        <p:nvSpPr>
          <p:cNvPr id="30723" name="Google Shape;1021;p23"/>
          <p:cNvSpPr>
            <a:spLocks noGrp="1"/>
          </p:cNvSpPr>
          <p:nvPr>
            <p:ph type="sldNum" sz="quarter" idx="10"/>
          </p:nvPr>
        </p:nvSpPr>
        <p:spPr>
          <a:noFill/>
        </p:spPr>
        <p:txBody>
          <a:bodyPr/>
          <a:lstStyle>
            <a:lvl1pPr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buClr>
                <a:srgbClr val="000000"/>
              </a:buClr>
              <a:buFont typeface="Arial" panose="020B0604020202020204" pitchFamily="34" charset="0"/>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pPr>
            <a:r>
              <a:rPr lang="en-US" altLang="en-US" sz="1600" dirty="0">
                <a:solidFill>
                  <a:srgbClr val="FFFFFF"/>
                </a:solidFill>
                <a:latin typeface="Barlow Light"/>
                <a:cs typeface="Barlow Light"/>
                <a:sym typeface="Barlow Light"/>
              </a:rPr>
              <a:t> </a:t>
            </a:r>
          </a:p>
        </p:txBody>
      </p:sp>
      <p:grpSp>
        <p:nvGrpSpPr>
          <p:cNvPr id="30724" name="Google Shape;1022;p23"/>
          <p:cNvGrpSpPr>
            <a:grpSpLocks/>
          </p:cNvGrpSpPr>
          <p:nvPr/>
        </p:nvGrpSpPr>
        <p:grpSpPr bwMode="auto">
          <a:xfrm>
            <a:off x="4261652" y="3249085"/>
            <a:ext cx="3567354" cy="2366433"/>
            <a:chOff x="3071457" y="2013875"/>
            <a:chExt cx="1944600" cy="1569600"/>
          </a:xfrm>
        </p:grpSpPr>
        <p:sp>
          <p:nvSpPr>
            <p:cNvPr id="1023" name="Google Shape;1023;p23"/>
            <p:cNvSpPr/>
            <p:nvPr/>
          </p:nvSpPr>
          <p:spPr>
            <a:xfrm rot="10800000" flipH="1">
              <a:off x="3071457" y="2013875"/>
              <a:ext cx="1944600" cy="1569600"/>
            </a:xfrm>
            <a:prstGeom prst="round2DiagRect">
              <a:avLst>
                <a:gd name="adj1" fmla="val 0"/>
                <a:gd name="adj2" fmla="val 17764"/>
              </a:avLst>
            </a:prstGeom>
            <a:solidFill>
              <a:schemeClr val="accent2"/>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30740" name="Google Shape;1024;p23"/>
            <p:cNvSpPr txBox="1">
              <a:spLocks noChangeArrowheads="1"/>
            </p:cNvSpPr>
            <p:nvPr/>
          </p:nvSpPr>
          <p:spPr bwMode="auto">
            <a:xfrm>
              <a:off x="3316100" y="2054129"/>
              <a:ext cx="1451700" cy="45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pPr>
              <a:r>
                <a:rPr lang="en-US" altLang="en-US" sz="2400" dirty="0">
                  <a:solidFill>
                    <a:srgbClr val="FFFFFF"/>
                  </a:solidFill>
                  <a:latin typeface="Times New Roman" panose="02020603050405020304" pitchFamily="18" charset="0"/>
                  <a:ea typeface="Barlow"/>
                  <a:cs typeface="Times New Roman" panose="02020603050405020304" pitchFamily="18" charset="0"/>
                  <a:sym typeface="Barlow"/>
                </a:rPr>
                <a:t>Addressee</a:t>
              </a:r>
            </a:p>
          </p:txBody>
        </p:sp>
        <p:sp>
          <p:nvSpPr>
            <p:cNvPr id="30741" name="Google Shape;1025;p23"/>
            <p:cNvSpPr txBox="1">
              <a:spLocks noChangeArrowheads="1"/>
            </p:cNvSpPr>
            <p:nvPr/>
          </p:nvSpPr>
          <p:spPr bwMode="auto">
            <a:xfrm>
              <a:off x="3284912" y="2361229"/>
              <a:ext cx="1516032" cy="612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1600" dirty="0">
                  <a:latin typeface="Times New Roman" panose="02020603050405020304" pitchFamily="18" charset="0"/>
                  <a:cs typeface="Times New Roman" panose="02020603050405020304" pitchFamily="18" charset="0"/>
                </a:rPr>
                <a:t>An address is an individual who is proposed by the original to get the electronic record however doesn’t comprise of any mediator.</a:t>
              </a:r>
            </a:p>
          </p:txBody>
        </p:sp>
      </p:grpSp>
      <p:grpSp>
        <p:nvGrpSpPr>
          <p:cNvPr id="30725" name="Google Shape;1026;p23"/>
          <p:cNvGrpSpPr>
            <a:grpSpLocks/>
          </p:cNvGrpSpPr>
          <p:nvPr/>
        </p:nvGrpSpPr>
        <p:grpSpPr bwMode="auto">
          <a:xfrm>
            <a:off x="609601" y="3249085"/>
            <a:ext cx="3666308" cy="2366433"/>
            <a:chOff x="1126863" y="2013875"/>
            <a:chExt cx="1944600" cy="1569600"/>
          </a:xfrm>
        </p:grpSpPr>
        <p:sp>
          <p:nvSpPr>
            <p:cNvPr id="1027" name="Google Shape;1027;p23"/>
            <p:cNvSpPr/>
            <p:nvPr/>
          </p:nvSpPr>
          <p:spPr>
            <a:xfrm>
              <a:off x="1126863" y="2013875"/>
              <a:ext cx="1944600" cy="1569600"/>
            </a:xfrm>
            <a:prstGeom prst="round2DiagRect">
              <a:avLst>
                <a:gd name="adj1" fmla="val 0"/>
                <a:gd name="adj2" fmla="val 17764"/>
              </a:avLst>
            </a:prstGeom>
            <a:solidFill>
              <a:schemeClr val="accent1"/>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30737" name="Google Shape;1028;p23"/>
            <p:cNvSpPr txBox="1">
              <a:spLocks noChangeArrowheads="1"/>
            </p:cNvSpPr>
            <p:nvPr/>
          </p:nvSpPr>
          <p:spPr bwMode="auto">
            <a:xfrm>
              <a:off x="1296310" y="2053694"/>
              <a:ext cx="1451700" cy="45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pPr>
              <a:r>
                <a:rPr lang="en-US" altLang="en-US" sz="2400" b="1" dirty="0">
                  <a:solidFill>
                    <a:srgbClr val="FFFFFF"/>
                  </a:solidFill>
                  <a:latin typeface="Times New Roman" panose="02020603050405020304" pitchFamily="18" charset="0"/>
                  <a:ea typeface="Barlow"/>
                  <a:cs typeface="Times New Roman" panose="02020603050405020304" pitchFamily="18" charset="0"/>
                  <a:sym typeface="Barlow"/>
                </a:rPr>
                <a:t>Originator</a:t>
              </a:r>
              <a:endParaRPr lang="en-US" altLang="en-US" sz="2400" dirty="0">
                <a:solidFill>
                  <a:srgbClr val="FFFFFF"/>
                </a:solidFill>
                <a:latin typeface="Times New Roman" panose="02020603050405020304" pitchFamily="18" charset="0"/>
                <a:ea typeface="Barlow"/>
                <a:cs typeface="Times New Roman" panose="02020603050405020304" pitchFamily="18" charset="0"/>
                <a:sym typeface="Barlow"/>
              </a:endParaRPr>
            </a:p>
          </p:txBody>
        </p:sp>
        <p:sp>
          <p:nvSpPr>
            <p:cNvPr id="30738" name="Google Shape;1029;p23"/>
            <p:cNvSpPr txBox="1">
              <a:spLocks noChangeArrowheads="1"/>
            </p:cNvSpPr>
            <p:nvPr/>
          </p:nvSpPr>
          <p:spPr bwMode="auto">
            <a:xfrm>
              <a:off x="1284923" y="2360025"/>
              <a:ext cx="1656058" cy="53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1600" dirty="0">
                  <a:latin typeface="Times New Roman" panose="02020603050405020304" pitchFamily="18" charset="0"/>
                  <a:cs typeface="Times New Roman" panose="02020603050405020304" pitchFamily="18" charset="0"/>
                </a:rPr>
                <a:t>Originator is an individual who sends, produces, stores or passes on any electronic message to be sent, made, put away, or passed on to some other individual and does include a mediator.</a:t>
              </a:r>
            </a:p>
          </p:txBody>
        </p:sp>
      </p:grpSp>
      <p:grpSp>
        <p:nvGrpSpPr>
          <p:cNvPr id="30726" name="Google Shape;1030;p23"/>
          <p:cNvGrpSpPr>
            <a:grpSpLocks/>
          </p:cNvGrpSpPr>
          <p:nvPr/>
        </p:nvGrpSpPr>
        <p:grpSpPr bwMode="auto">
          <a:xfrm>
            <a:off x="7808120" y="3249085"/>
            <a:ext cx="3190080" cy="2366433"/>
            <a:chOff x="5015938" y="2013875"/>
            <a:chExt cx="3001200" cy="1569600"/>
          </a:xfrm>
        </p:grpSpPr>
        <p:sp>
          <p:nvSpPr>
            <p:cNvPr id="1031" name="Google Shape;1031;p23"/>
            <p:cNvSpPr/>
            <p:nvPr/>
          </p:nvSpPr>
          <p:spPr>
            <a:xfrm>
              <a:off x="5015938" y="2013875"/>
              <a:ext cx="3001200" cy="1569600"/>
            </a:xfrm>
            <a:prstGeom prst="round2DiagRect">
              <a:avLst>
                <a:gd name="adj1" fmla="val 0"/>
                <a:gd name="adj2" fmla="val 17764"/>
              </a:avLst>
            </a:prstGeom>
            <a:solidFill>
              <a:schemeClr val="dk1"/>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a:p>
              <a:pPr defTabSz="1219170">
                <a:buClr>
                  <a:srgbClr val="000000"/>
                </a:buClr>
                <a:defRPr/>
              </a:pPr>
              <a:endParaRPr sz="1867" kern="0">
                <a:solidFill>
                  <a:srgbClr val="000000"/>
                </a:solidFill>
                <a:latin typeface="Arial"/>
                <a:ea typeface="Arial"/>
                <a:cs typeface="Arial"/>
                <a:sym typeface="Arial"/>
              </a:endParaRPr>
            </a:p>
            <a:p>
              <a:pPr defTabSz="1219170">
                <a:buClr>
                  <a:srgbClr val="000000"/>
                </a:buClr>
                <a:defRPr/>
              </a:pPr>
              <a:endParaRPr sz="1867" kern="0">
                <a:solidFill>
                  <a:srgbClr val="000000"/>
                </a:solidFill>
                <a:latin typeface="Arial"/>
                <a:ea typeface="Arial"/>
                <a:cs typeface="Arial"/>
                <a:sym typeface="Arial"/>
              </a:endParaRPr>
            </a:p>
            <a:p>
              <a:pPr defTabSz="1219170">
                <a:buClr>
                  <a:srgbClr val="000000"/>
                </a:buClr>
                <a:defRPr/>
              </a:pPr>
              <a:endParaRPr sz="1867" kern="0">
                <a:solidFill>
                  <a:srgbClr val="000000"/>
                </a:solidFill>
                <a:latin typeface="Arial"/>
                <a:ea typeface="Arial"/>
                <a:cs typeface="Arial"/>
                <a:sym typeface="Arial"/>
              </a:endParaRPr>
            </a:p>
          </p:txBody>
        </p:sp>
        <p:sp>
          <p:nvSpPr>
            <p:cNvPr id="30734" name="Google Shape;1032;p23"/>
            <p:cNvSpPr txBox="1">
              <a:spLocks noChangeArrowheads="1"/>
            </p:cNvSpPr>
            <p:nvPr/>
          </p:nvSpPr>
          <p:spPr bwMode="auto">
            <a:xfrm>
              <a:off x="5384640" y="2513594"/>
              <a:ext cx="2417100" cy="45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219170" eaLnBrk="1" fontAlgn="base" hangingPunct="1">
                <a:spcBef>
                  <a:spcPct val="0"/>
                </a:spcBef>
                <a:spcAft>
                  <a:spcPct val="0"/>
                </a:spcAft>
              </a:pPr>
              <a:r>
                <a:rPr lang="en-US" altLang="en-US" sz="3600" dirty="0">
                  <a:solidFill>
                    <a:srgbClr val="FFFFFF"/>
                  </a:solidFill>
                  <a:latin typeface="Times New Roman" panose="02020603050405020304" pitchFamily="18" charset="0"/>
                  <a:ea typeface="Barlow"/>
                  <a:cs typeface="Times New Roman" panose="02020603050405020304" pitchFamily="18" charset="0"/>
                  <a:sym typeface="Barlow"/>
                </a:rPr>
                <a:t>Contract</a:t>
              </a:r>
            </a:p>
          </p:txBody>
        </p:sp>
      </p:grpSp>
      <p:grpSp>
        <p:nvGrpSpPr>
          <p:cNvPr id="30727" name="Google Shape;1034;p23"/>
          <p:cNvGrpSpPr>
            <a:grpSpLocks/>
          </p:cNvGrpSpPr>
          <p:nvPr/>
        </p:nvGrpSpPr>
        <p:grpSpPr bwMode="auto">
          <a:xfrm>
            <a:off x="7607840" y="4225690"/>
            <a:ext cx="393700" cy="391583"/>
            <a:chOff x="4858109" y="2631368"/>
            <a:chExt cx="316442" cy="315000"/>
          </a:xfrm>
        </p:grpSpPr>
        <p:sp>
          <p:nvSpPr>
            <p:cNvPr id="30731" name="Google Shape;1035;p23"/>
            <p:cNvSpPr>
              <a:spLocks noChangeArrowheads="1"/>
            </p:cNvSpPr>
            <p:nvPr/>
          </p:nvSpPr>
          <p:spPr bwMode="auto">
            <a:xfrm>
              <a:off x="4859551" y="2631368"/>
              <a:ext cx="315000" cy="3150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pPr>
              <a:endParaRPr lang="en-US" altLang="en-US" sz="1867"/>
            </a:p>
          </p:txBody>
        </p:sp>
        <p:sp>
          <p:nvSpPr>
            <p:cNvPr id="30732" name="Google Shape;1036;p23"/>
            <p:cNvSpPr>
              <a:spLocks noChangeArrowheads="1"/>
            </p:cNvSpPr>
            <p:nvPr/>
          </p:nvSpPr>
          <p:spPr bwMode="auto">
            <a:xfrm>
              <a:off x="4858109" y="2739300"/>
              <a:ext cx="239100" cy="99000"/>
            </a:xfrm>
            <a:prstGeom prst="rightArrow">
              <a:avLst>
                <a:gd name="adj1" fmla="val 32019"/>
                <a:gd name="adj2" fmla="val 6696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pPr>
              <a:br>
                <a:rPr lang="en-US" altLang="en-US" sz="1867"/>
              </a:br>
              <a:endParaRPr lang="en-US" altLang="en-US" sz="1867"/>
            </a:p>
          </p:txBody>
        </p:sp>
      </p:grpSp>
      <p:grpSp>
        <p:nvGrpSpPr>
          <p:cNvPr id="30728" name="Google Shape;1037;p23"/>
          <p:cNvGrpSpPr>
            <a:grpSpLocks/>
          </p:cNvGrpSpPr>
          <p:nvPr/>
        </p:nvGrpSpPr>
        <p:grpSpPr bwMode="auto">
          <a:xfrm>
            <a:off x="4056193" y="4223573"/>
            <a:ext cx="391583" cy="393700"/>
            <a:chOff x="3157188" y="909150"/>
            <a:chExt cx="470400" cy="470400"/>
          </a:xfrm>
        </p:grpSpPr>
        <p:sp>
          <p:nvSpPr>
            <p:cNvPr id="30729" name="Google Shape;1038;p23"/>
            <p:cNvSpPr>
              <a:spLocks noChangeArrowheads="1"/>
            </p:cNvSpPr>
            <p:nvPr/>
          </p:nvSpPr>
          <p:spPr bwMode="auto">
            <a:xfrm>
              <a:off x="3157188" y="909150"/>
              <a:ext cx="470400" cy="4704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pPr>
              <a:endParaRPr lang="en-US" altLang="en-US" sz="1867"/>
            </a:p>
          </p:txBody>
        </p:sp>
        <p:sp>
          <p:nvSpPr>
            <p:cNvPr id="1039" name="Google Shape;1039;p23"/>
            <p:cNvSpPr/>
            <p:nvPr/>
          </p:nvSpPr>
          <p:spPr>
            <a:xfrm>
              <a:off x="3243640" y="995137"/>
              <a:ext cx="297496" cy="298426"/>
            </a:xfrm>
            <a:prstGeom prst="mathPlus">
              <a:avLst>
                <a:gd name="adj1" fmla="val 9900"/>
              </a:avLst>
            </a:prstGeom>
            <a:solidFill>
              <a:schemeClr val="accent1"/>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026610973"/>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D67F68-828A-446A-88C0-C3D07C95444A}"/>
              </a:ext>
            </a:extLst>
          </p:cNvPr>
          <p:cNvSpPr>
            <a:spLocks noGrp="1"/>
          </p:cNvSpPr>
          <p:nvPr>
            <p:ph type="sldNum" sz="quarter" idx="12"/>
          </p:nvPr>
        </p:nvSpPr>
        <p:spPr/>
        <p:txBody>
          <a:bodyPr/>
          <a:lstStyle/>
          <a:p>
            <a:fld id="{AE8A9844-9932-4F2F-A80F-E4D01A728DC1}" type="slidenum">
              <a:rPr lang="en-US" smtClean="0"/>
              <a:t>16</a:t>
            </a:fld>
            <a:endParaRPr lang="en-US"/>
          </a:p>
        </p:txBody>
      </p:sp>
      <p:sp>
        <p:nvSpPr>
          <p:cNvPr id="5" name="Rectangle: Rounded Corners 4">
            <a:extLst>
              <a:ext uri="{FF2B5EF4-FFF2-40B4-BE49-F238E27FC236}">
                <a16:creationId xmlns:a16="http://schemas.microsoft.com/office/drawing/2014/main" id="{047C897E-74FA-47D6-B336-F476CBA22D97}"/>
              </a:ext>
            </a:extLst>
          </p:cNvPr>
          <p:cNvSpPr/>
          <p:nvPr/>
        </p:nvSpPr>
        <p:spPr>
          <a:xfrm rot="16200000">
            <a:off x="3717125" y="3341533"/>
            <a:ext cx="586014" cy="17493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699E160-BE3B-499A-8331-D8018C895D57}"/>
              </a:ext>
            </a:extLst>
          </p:cNvPr>
          <p:cNvSpPr/>
          <p:nvPr/>
        </p:nvSpPr>
        <p:spPr>
          <a:xfrm flipH="1">
            <a:off x="4032992" y="-13615"/>
            <a:ext cx="818186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19719A2-0EC7-412B-89E1-6EA3979C24C3}"/>
              </a:ext>
            </a:extLst>
          </p:cNvPr>
          <p:cNvSpPr/>
          <p:nvPr/>
        </p:nvSpPr>
        <p:spPr>
          <a:xfrm>
            <a:off x="609600" y="2548326"/>
            <a:ext cx="2801257" cy="1354217"/>
          </a:xfrm>
          <a:prstGeom prst="rect">
            <a:avLst/>
          </a:prstGeom>
        </p:spPr>
        <p:txBody>
          <a:bodyPr wrap="square" lIns="0" tIns="0" rIns="0" bIns="0" anchor="b">
            <a:spAutoFit/>
          </a:bodyPr>
          <a:lstStyle/>
          <a:p>
            <a:pPr lvl="0" defTabSz="457200">
              <a:defRPr/>
            </a:pPr>
            <a:r>
              <a:rPr lang="en-US" sz="4400" dirty="0">
                <a:latin typeface="Times New Roman" panose="02020603050405020304" pitchFamily="18" charset="0"/>
                <a:cs typeface="Times New Roman" panose="02020603050405020304" pitchFamily="18" charset="0"/>
              </a:rPr>
              <a:t>Elements of contract are</a:t>
            </a:r>
            <a:endParaRPr lang="en-US" sz="4400" b="1" dirty="0">
              <a:latin typeface="Times New Roman" panose="02020603050405020304" pitchFamily="18" charset="0"/>
              <a:cs typeface="Times New Roman" panose="02020603050405020304" pitchFamily="18" charset="0"/>
            </a:endParaRPr>
          </a:p>
        </p:txBody>
      </p:sp>
      <p:sp>
        <p:nvSpPr>
          <p:cNvPr id="236" name="Arc 235">
            <a:extLst>
              <a:ext uri="{FF2B5EF4-FFF2-40B4-BE49-F238E27FC236}">
                <a16:creationId xmlns:a16="http://schemas.microsoft.com/office/drawing/2014/main" id="{5A8C3625-A319-4E46-B91F-BDCD99491795}"/>
              </a:ext>
            </a:extLst>
          </p:cNvPr>
          <p:cNvSpPr/>
          <p:nvPr/>
        </p:nvSpPr>
        <p:spPr>
          <a:xfrm>
            <a:off x="10668000" y="1277989"/>
            <a:ext cx="822960" cy="822960"/>
          </a:xfrm>
          <a:prstGeom prst="arc">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8" name="Straight Connector 237">
            <a:extLst>
              <a:ext uri="{FF2B5EF4-FFF2-40B4-BE49-F238E27FC236}">
                <a16:creationId xmlns:a16="http://schemas.microsoft.com/office/drawing/2014/main" id="{F35438E9-67A4-480A-B56E-00BA6ED037A8}"/>
              </a:ext>
            </a:extLst>
          </p:cNvPr>
          <p:cNvCxnSpPr>
            <a:cxnSpLocks/>
            <a:stCxn id="236" idx="2"/>
            <a:endCxn id="242" idx="0"/>
          </p:cNvCxnSpPr>
          <p:nvPr/>
        </p:nvCxnSpPr>
        <p:spPr>
          <a:xfrm>
            <a:off x="11490960" y="1689469"/>
            <a:ext cx="0" cy="902956"/>
          </a:xfrm>
          <a:prstGeom prst="line">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42" name="Arc 241">
            <a:extLst>
              <a:ext uri="{FF2B5EF4-FFF2-40B4-BE49-F238E27FC236}">
                <a16:creationId xmlns:a16="http://schemas.microsoft.com/office/drawing/2014/main" id="{863CAECD-F99E-45BF-B50C-527E1CE3A97D}"/>
              </a:ext>
            </a:extLst>
          </p:cNvPr>
          <p:cNvSpPr/>
          <p:nvPr/>
        </p:nvSpPr>
        <p:spPr>
          <a:xfrm rot="5400000">
            <a:off x="10668000" y="2180945"/>
            <a:ext cx="822960" cy="822960"/>
          </a:xfrm>
          <a:prstGeom prst="arc">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8" name="Arc 247">
            <a:extLst>
              <a:ext uri="{FF2B5EF4-FFF2-40B4-BE49-F238E27FC236}">
                <a16:creationId xmlns:a16="http://schemas.microsoft.com/office/drawing/2014/main" id="{5F37D9A9-650B-4591-9A18-3208A16DFE6A}"/>
              </a:ext>
            </a:extLst>
          </p:cNvPr>
          <p:cNvSpPr/>
          <p:nvPr/>
        </p:nvSpPr>
        <p:spPr>
          <a:xfrm rot="10800000">
            <a:off x="5029201" y="3827674"/>
            <a:ext cx="822960" cy="822960"/>
          </a:xfrm>
          <a:prstGeom prst="arc">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9" name="Straight Connector 248">
            <a:extLst>
              <a:ext uri="{FF2B5EF4-FFF2-40B4-BE49-F238E27FC236}">
                <a16:creationId xmlns:a16="http://schemas.microsoft.com/office/drawing/2014/main" id="{8E3B3E46-69AA-490E-8E01-F85EA94B5AA0}"/>
              </a:ext>
            </a:extLst>
          </p:cNvPr>
          <p:cNvCxnSpPr>
            <a:cxnSpLocks/>
          </p:cNvCxnSpPr>
          <p:nvPr/>
        </p:nvCxnSpPr>
        <p:spPr>
          <a:xfrm flipV="1">
            <a:off x="5029201" y="3415386"/>
            <a:ext cx="0" cy="823768"/>
          </a:xfrm>
          <a:prstGeom prst="line">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0" name="Arc 249">
            <a:extLst>
              <a:ext uri="{FF2B5EF4-FFF2-40B4-BE49-F238E27FC236}">
                <a16:creationId xmlns:a16="http://schemas.microsoft.com/office/drawing/2014/main" id="{C569DECD-3378-455E-AFC4-78EA909091F3}"/>
              </a:ext>
            </a:extLst>
          </p:cNvPr>
          <p:cNvSpPr/>
          <p:nvPr/>
        </p:nvSpPr>
        <p:spPr>
          <a:xfrm rot="16200000">
            <a:off x="5029201" y="3003906"/>
            <a:ext cx="822960" cy="822960"/>
          </a:xfrm>
          <a:prstGeom prst="arc">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4" name="Straight Connector 233">
            <a:extLst>
              <a:ext uri="{FF2B5EF4-FFF2-40B4-BE49-F238E27FC236}">
                <a16:creationId xmlns:a16="http://schemas.microsoft.com/office/drawing/2014/main" id="{68CBDD70-15FA-4F4D-9FFA-FB8F59B6A1CA}"/>
              </a:ext>
            </a:extLst>
          </p:cNvPr>
          <p:cNvCxnSpPr>
            <a:cxnSpLocks/>
          </p:cNvCxnSpPr>
          <p:nvPr/>
        </p:nvCxnSpPr>
        <p:spPr>
          <a:xfrm>
            <a:off x="5029200" y="1277989"/>
            <a:ext cx="6050280" cy="0"/>
          </a:xfrm>
          <a:prstGeom prst="line">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56" name="Oval 255">
            <a:extLst>
              <a:ext uri="{FF2B5EF4-FFF2-40B4-BE49-F238E27FC236}">
                <a16:creationId xmlns:a16="http://schemas.microsoft.com/office/drawing/2014/main" id="{C39483C8-C9E5-4F37-A0F4-FB06F216E339}"/>
              </a:ext>
            </a:extLst>
          </p:cNvPr>
          <p:cNvSpPr/>
          <p:nvPr/>
        </p:nvSpPr>
        <p:spPr>
          <a:xfrm>
            <a:off x="6225162" y="970842"/>
            <a:ext cx="614292" cy="614292"/>
          </a:xfrm>
          <a:prstGeom prst="ellipse">
            <a:avLst/>
          </a:prstGeom>
          <a:solidFill>
            <a:srgbClr val="002060"/>
          </a:solidFill>
          <a:ln w="889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01.</a:t>
            </a:r>
          </a:p>
        </p:txBody>
      </p:sp>
      <p:sp>
        <p:nvSpPr>
          <p:cNvPr id="257" name="Oval 256">
            <a:extLst>
              <a:ext uri="{FF2B5EF4-FFF2-40B4-BE49-F238E27FC236}">
                <a16:creationId xmlns:a16="http://schemas.microsoft.com/office/drawing/2014/main" id="{9C52377A-AE4E-4C48-B459-7C7BEB9239DD}"/>
              </a:ext>
            </a:extLst>
          </p:cNvPr>
          <p:cNvSpPr/>
          <p:nvPr/>
        </p:nvSpPr>
        <p:spPr>
          <a:xfrm>
            <a:off x="9269226" y="970842"/>
            <a:ext cx="614292" cy="614292"/>
          </a:xfrm>
          <a:prstGeom prst="ellipse">
            <a:avLst/>
          </a:prstGeom>
          <a:solidFill>
            <a:schemeClr val="accent3"/>
          </a:solidFill>
          <a:ln w="889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02.</a:t>
            </a:r>
          </a:p>
        </p:txBody>
      </p:sp>
      <p:sp>
        <p:nvSpPr>
          <p:cNvPr id="273" name="Rectangle 272">
            <a:extLst>
              <a:ext uri="{FF2B5EF4-FFF2-40B4-BE49-F238E27FC236}">
                <a16:creationId xmlns:a16="http://schemas.microsoft.com/office/drawing/2014/main" id="{9E0BDD2D-1A63-4F0C-9D9C-FBA5C9EAD860}"/>
              </a:ext>
            </a:extLst>
          </p:cNvPr>
          <p:cNvSpPr/>
          <p:nvPr/>
        </p:nvSpPr>
        <p:spPr>
          <a:xfrm>
            <a:off x="6271888" y="1595779"/>
            <a:ext cx="614142" cy="307777"/>
          </a:xfrm>
          <a:prstGeom prst="rect">
            <a:avLst/>
          </a:prstGeom>
        </p:spPr>
        <p:txBody>
          <a:bodyPr wrap="none" lIns="0" tIns="0" rIns="0" bIns="0" anchor="t">
            <a:spAutoFit/>
          </a:bodyPr>
          <a:lstStyle/>
          <a:p>
            <a:pPr lvl="0"/>
            <a:r>
              <a:rPr lang="en-US" sz="2000" dirty="0">
                <a:latin typeface="Times New Roman" panose="02020603050405020304" pitchFamily="18" charset="0"/>
                <a:cs typeface="Times New Roman" panose="02020603050405020304" pitchFamily="18" charset="0"/>
              </a:rPr>
              <a:t>Offer </a:t>
            </a:r>
          </a:p>
        </p:txBody>
      </p:sp>
      <p:sp>
        <p:nvSpPr>
          <p:cNvPr id="277" name="Rectangle 276">
            <a:extLst>
              <a:ext uri="{FF2B5EF4-FFF2-40B4-BE49-F238E27FC236}">
                <a16:creationId xmlns:a16="http://schemas.microsoft.com/office/drawing/2014/main" id="{236CFBEA-609A-490D-A434-2003D58E420A}"/>
              </a:ext>
            </a:extLst>
          </p:cNvPr>
          <p:cNvSpPr/>
          <p:nvPr/>
        </p:nvSpPr>
        <p:spPr>
          <a:xfrm>
            <a:off x="9078390" y="1578018"/>
            <a:ext cx="1195840" cy="325538"/>
          </a:xfrm>
          <a:prstGeom prst="rect">
            <a:avLst/>
          </a:prstGeom>
        </p:spPr>
        <p:txBody>
          <a:bodyPr wrap="none" lIns="0" tIns="0" rIns="0" bIns="0" anchor="t">
            <a:spAutoFit/>
          </a:bodyPr>
          <a:lstStyle/>
          <a:p>
            <a:pPr>
              <a:lnSpc>
                <a:spcPct val="115000"/>
              </a:lnSpc>
              <a:spcAft>
                <a:spcPts val="1000"/>
              </a:spcAft>
            </a:pPr>
            <a:r>
              <a:rPr lang="en-US" sz="2000"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Acceptance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44" name="Straight Connector 243">
            <a:extLst>
              <a:ext uri="{FF2B5EF4-FFF2-40B4-BE49-F238E27FC236}">
                <a16:creationId xmlns:a16="http://schemas.microsoft.com/office/drawing/2014/main" id="{7A4E1FEB-B90B-42A8-AF2E-20BC46A22E38}"/>
              </a:ext>
            </a:extLst>
          </p:cNvPr>
          <p:cNvCxnSpPr>
            <a:cxnSpLocks/>
          </p:cNvCxnSpPr>
          <p:nvPr/>
        </p:nvCxnSpPr>
        <p:spPr>
          <a:xfrm>
            <a:off x="5440681" y="3003905"/>
            <a:ext cx="5638799" cy="0"/>
          </a:xfrm>
          <a:prstGeom prst="line">
            <a:avLst/>
          </a:prstGeom>
          <a:ln w="1270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60" name="Oval 259">
            <a:extLst>
              <a:ext uri="{FF2B5EF4-FFF2-40B4-BE49-F238E27FC236}">
                <a16:creationId xmlns:a16="http://schemas.microsoft.com/office/drawing/2014/main" id="{584F7DB9-475E-46D7-BD6E-709CA1A57C24}"/>
              </a:ext>
            </a:extLst>
          </p:cNvPr>
          <p:cNvSpPr/>
          <p:nvPr/>
        </p:nvSpPr>
        <p:spPr>
          <a:xfrm>
            <a:off x="6271888" y="2657536"/>
            <a:ext cx="614292" cy="614292"/>
          </a:xfrm>
          <a:prstGeom prst="ellipse">
            <a:avLst/>
          </a:prstGeom>
          <a:solidFill>
            <a:schemeClr val="accent6"/>
          </a:solidFill>
          <a:ln w="889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04.</a:t>
            </a:r>
          </a:p>
        </p:txBody>
      </p:sp>
      <p:sp>
        <p:nvSpPr>
          <p:cNvPr id="261" name="Oval 260">
            <a:extLst>
              <a:ext uri="{FF2B5EF4-FFF2-40B4-BE49-F238E27FC236}">
                <a16:creationId xmlns:a16="http://schemas.microsoft.com/office/drawing/2014/main" id="{9D828691-6F54-41E4-9587-853C495FE742}"/>
              </a:ext>
            </a:extLst>
          </p:cNvPr>
          <p:cNvSpPr/>
          <p:nvPr/>
        </p:nvSpPr>
        <p:spPr>
          <a:xfrm>
            <a:off x="9315952" y="2657536"/>
            <a:ext cx="614292" cy="614292"/>
          </a:xfrm>
          <a:prstGeom prst="ellipse">
            <a:avLst/>
          </a:prstGeom>
          <a:solidFill>
            <a:schemeClr val="accent2"/>
          </a:solidFill>
          <a:ln w="889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03.</a:t>
            </a:r>
          </a:p>
        </p:txBody>
      </p:sp>
      <p:sp>
        <p:nvSpPr>
          <p:cNvPr id="285" name="Rectangle 284">
            <a:extLst>
              <a:ext uri="{FF2B5EF4-FFF2-40B4-BE49-F238E27FC236}">
                <a16:creationId xmlns:a16="http://schemas.microsoft.com/office/drawing/2014/main" id="{BE3E8755-5C9E-4A33-A196-DA5C5F410453}"/>
              </a:ext>
            </a:extLst>
          </p:cNvPr>
          <p:cNvSpPr/>
          <p:nvPr/>
        </p:nvSpPr>
        <p:spPr>
          <a:xfrm>
            <a:off x="5440663" y="3332973"/>
            <a:ext cx="2183290" cy="331501"/>
          </a:xfrm>
          <a:prstGeom prst="rect">
            <a:avLst/>
          </a:prstGeom>
        </p:spPr>
        <p:txBody>
          <a:bodyPr wrap="none" lIns="0" tIns="0" rIns="0" bIns="0" anchor="t">
            <a:spAutoFit/>
          </a:bodyPr>
          <a:lstStyle/>
          <a:p>
            <a:pPr marR="0" lvl="0" algn="just">
              <a:lnSpc>
                <a:spcPct val="115000"/>
              </a:lnSpc>
              <a:spcBef>
                <a:spcPts val="1200"/>
              </a:spcBef>
              <a:spcAft>
                <a:spcPts val="1200"/>
              </a:spcAft>
              <a:buClr>
                <a:srgbClr val="323232"/>
              </a:buClr>
            </a:pPr>
            <a:r>
              <a:rPr lang="en-US" sz="2000"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Lawful consideration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3" name="Rectangle 282">
            <a:extLst>
              <a:ext uri="{FF2B5EF4-FFF2-40B4-BE49-F238E27FC236}">
                <a16:creationId xmlns:a16="http://schemas.microsoft.com/office/drawing/2014/main" id="{9C2B51CA-10FA-4473-AB99-6670758CCFC7}"/>
              </a:ext>
            </a:extLst>
          </p:cNvPr>
          <p:cNvSpPr/>
          <p:nvPr/>
        </p:nvSpPr>
        <p:spPr>
          <a:xfrm>
            <a:off x="8861432" y="3332973"/>
            <a:ext cx="1429879" cy="331501"/>
          </a:xfrm>
          <a:prstGeom prst="rect">
            <a:avLst/>
          </a:prstGeom>
        </p:spPr>
        <p:txBody>
          <a:bodyPr wrap="none" lIns="0" tIns="0" rIns="0" bIns="0" anchor="t">
            <a:spAutoFit/>
          </a:bodyPr>
          <a:lstStyle/>
          <a:p>
            <a:pPr marR="0" lvl="0" algn="just">
              <a:lnSpc>
                <a:spcPct val="115000"/>
              </a:lnSpc>
              <a:spcBef>
                <a:spcPts val="1200"/>
              </a:spcBef>
              <a:spcAft>
                <a:spcPts val="1200"/>
              </a:spcAft>
              <a:buClr>
                <a:srgbClr val="323232"/>
              </a:buClr>
            </a:pPr>
            <a:r>
              <a:rPr lang="en-US" sz="2000"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Lawful object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52" name="Straight Connector 251">
            <a:extLst>
              <a:ext uri="{FF2B5EF4-FFF2-40B4-BE49-F238E27FC236}">
                <a16:creationId xmlns:a16="http://schemas.microsoft.com/office/drawing/2014/main" id="{9D77CECF-ED11-402C-A66F-0D44855BA253}"/>
              </a:ext>
            </a:extLst>
          </p:cNvPr>
          <p:cNvCxnSpPr>
            <a:cxnSpLocks/>
          </p:cNvCxnSpPr>
          <p:nvPr/>
        </p:nvCxnSpPr>
        <p:spPr>
          <a:xfrm flipV="1">
            <a:off x="5440681" y="4650633"/>
            <a:ext cx="6141719" cy="2"/>
          </a:xfrm>
          <a:prstGeom prst="line">
            <a:avLst/>
          </a:prstGeom>
          <a:ln w="127000" cap="rnd">
            <a:solidFill>
              <a:schemeClr val="bg1">
                <a:lumMod val="75000"/>
              </a:schemeClr>
            </a:solidFill>
            <a:round/>
            <a:tailEnd type="triangle"/>
          </a:ln>
        </p:spPr>
        <p:style>
          <a:lnRef idx="1">
            <a:schemeClr val="accent1"/>
          </a:lnRef>
          <a:fillRef idx="0">
            <a:schemeClr val="accent1"/>
          </a:fillRef>
          <a:effectRef idx="0">
            <a:schemeClr val="accent1"/>
          </a:effectRef>
          <a:fontRef idx="minor">
            <a:schemeClr val="tx1"/>
          </a:fontRef>
        </p:style>
      </p:cxnSp>
      <p:sp>
        <p:nvSpPr>
          <p:cNvPr id="263" name="Oval 262">
            <a:extLst>
              <a:ext uri="{FF2B5EF4-FFF2-40B4-BE49-F238E27FC236}">
                <a16:creationId xmlns:a16="http://schemas.microsoft.com/office/drawing/2014/main" id="{580997E7-7EC2-47E6-A651-065D2A827B0B}"/>
              </a:ext>
            </a:extLst>
          </p:cNvPr>
          <p:cNvSpPr/>
          <p:nvPr/>
        </p:nvSpPr>
        <p:spPr>
          <a:xfrm>
            <a:off x="6271888" y="4343487"/>
            <a:ext cx="614292" cy="614292"/>
          </a:xfrm>
          <a:prstGeom prst="ellipse">
            <a:avLst/>
          </a:prstGeom>
          <a:solidFill>
            <a:schemeClr val="accent4"/>
          </a:solidFill>
          <a:ln w="889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05.</a:t>
            </a:r>
          </a:p>
        </p:txBody>
      </p:sp>
      <p:sp>
        <p:nvSpPr>
          <p:cNvPr id="264" name="Oval 263">
            <a:extLst>
              <a:ext uri="{FF2B5EF4-FFF2-40B4-BE49-F238E27FC236}">
                <a16:creationId xmlns:a16="http://schemas.microsoft.com/office/drawing/2014/main" id="{2D4F0131-75D8-4667-A434-E29B14F19E17}"/>
              </a:ext>
            </a:extLst>
          </p:cNvPr>
          <p:cNvSpPr/>
          <p:nvPr/>
        </p:nvSpPr>
        <p:spPr>
          <a:xfrm>
            <a:off x="9315952" y="4343487"/>
            <a:ext cx="614292" cy="614292"/>
          </a:xfrm>
          <a:prstGeom prst="ellipse">
            <a:avLst/>
          </a:prstGeom>
          <a:solidFill>
            <a:srgbClr val="00B050"/>
          </a:solidFill>
          <a:ln w="889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bg1"/>
                </a:solidFill>
              </a:rPr>
              <a:t>06.</a:t>
            </a:r>
          </a:p>
        </p:txBody>
      </p:sp>
      <p:sp>
        <p:nvSpPr>
          <p:cNvPr id="292" name="Rectangle 291">
            <a:extLst>
              <a:ext uri="{FF2B5EF4-FFF2-40B4-BE49-F238E27FC236}">
                <a16:creationId xmlns:a16="http://schemas.microsoft.com/office/drawing/2014/main" id="{67424231-6F8E-40A6-A3F9-8EAF5719B034}"/>
              </a:ext>
            </a:extLst>
          </p:cNvPr>
          <p:cNvSpPr/>
          <p:nvPr/>
        </p:nvSpPr>
        <p:spPr>
          <a:xfrm>
            <a:off x="5597758" y="5014244"/>
            <a:ext cx="1869101" cy="331501"/>
          </a:xfrm>
          <a:prstGeom prst="rect">
            <a:avLst/>
          </a:prstGeom>
        </p:spPr>
        <p:txBody>
          <a:bodyPr wrap="none" lIns="0" tIns="0" rIns="0" bIns="0" anchor="t">
            <a:spAutoFit/>
          </a:bodyPr>
          <a:lstStyle/>
          <a:p>
            <a:pPr marR="0" lvl="0" algn="just">
              <a:lnSpc>
                <a:spcPct val="115000"/>
              </a:lnSpc>
              <a:spcBef>
                <a:spcPts val="1200"/>
              </a:spcBef>
              <a:spcAft>
                <a:spcPts val="1200"/>
              </a:spcAft>
              <a:buClr>
                <a:srgbClr val="323232"/>
              </a:buClr>
            </a:pPr>
            <a:r>
              <a:rPr lang="en-US" sz="2000"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Competent parties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0" name="Rectangle 289">
            <a:extLst>
              <a:ext uri="{FF2B5EF4-FFF2-40B4-BE49-F238E27FC236}">
                <a16:creationId xmlns:a16="http://schemas.microsoft.com/office/drawing/2014/main" id="{A8E31801-C8C1-43F6-805B-E1D520EE2E5B}"/>
              </a:ext>
            </a:extLst>
          </p:cNvPr>
          <p:cNvSpPr/>
          <p:nvPr/>
        </p:nvSpPr>
        <p:spPr>
          <a:xfrm>
            <a:off x="8925553" y="5014244"/>
            <a:ext cx="1301638" cy="331501"/>
          </a:xfrm>
          <a:prstGeom prst="rect">
            <a:avLst/>
          </a:prstGeom>
        </p:spPr>
        <p:txBody>
          <a:bodyPr wrap="none" lIns="0" tIns="0" rIns="0" bIns="0" anchor="t">
            <a:spAutoFit/>
          </a:bodyPr>
          <a:lstStyle/>
          <a:p>
            <a:pPr marR="0" lvl="0" algn="just">
              <a:lnSpc>
                <a:spcPct val="115000"/>
              </a:lnSpc>
              <a:spcBef>
                <a:spcPts val="1200"/>
              </a:spcBef>
              <a:spcAft>
                <a:spcPts val="1200"/>
              </a:spcAft>
              <a:buClr>
                <a:srgbClr val="323232"/>
              </a:buClr>
            </a:pPr>
            <a:r>
              <a:rPr lang="en-US" sz="2000" dirty="0">
                <a:solidFill>
                  <a:srgbClr val="323232"/>
                </a:solidFill>
                <a:latin typeface="Times New Roman" panose="02020603050405020304" pitchFamily="18" charset="0"/>
                <a:ea typeface="Times New Roman" panose="02020603050405020304" pitchFamily="18" charset="0"/>
                <a:cs typeface="Times New Roman" panose="02020603050405020304" pitchFamily="18" charset="0"/>
              </a:rPr>
              <a:t>Free consent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12" name="Group 311">
            <a:extLst>
              <a:ext uri="{FF2B5EF4-FFF2-40B4-BE49-F238E27FC236}">
                <a16:creationId xmlns:a16="http://schemas.microsoft.com/office/drawing/2014/main" id="{8540F608-7F33-4081-B2AD-E1A89EB7B9D7}"/>
              </a:ext>
            </a:extLst>
          </p:cNvPr>
          <p:cNvGrpSpPr/>
          <p:nvPr/>
        </p:nvGrpSpPr>
        <p:grpSpPr>
          <a:xfrm>
            <a:off x="7840980" y="1064628"/>
            <a:ext cx="426720" cy="426720"/>
            <a:chOff x="7898130" y="1121778"/>
            <a:chExt cx="312420" cy="312420"/>
          </a:xfrm>
        </p:grpSpPr>
        <p:sp>
          <p:nvSpPr>
            <p:cNvPr id="300" name="Oval 299">
              <a:extLst>
                <a:ext uri="{FF2B5EF4-FFF2-40B4-BE49-F238E27FC236}">
                  <a16:creationId xmlns:a16="http://schemas.microsoft.com/office/drawing/2014/main" id="{652A60F0-08B6-4B33-BE33-A73C93D1803F}"/>
                </a:ext>
              </a:extLst>
            </p:cNvPr>
            <p:cNvSpPr/>
            <p:nvPr/>
          </p:nvSpPr>
          <p:spPr>
            <a:xfrm>
              <a:off x="7898130" y="1121778"/>
              <a:ext cx="312420" cy="3124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300">
              <a:extLst>
                <a:ext uri="{FF2B5EF4-FFF2-40B4-BE49-F238E27FC236}">
                  <a16:creationId xmlns:a16="http://schemas.microsoft.com/office/drawing/2014/main" id="{120B42E5-280E-49FF-AACE-183040FD03AB}"/>
                </a:ext>
              </a:extLst>
            </p:cNvPr>
            <p:cNvGrpSpPr/>
            <p:nvPr/>
          </p:nvGrpSpPr>
          <p:grpSpPr>
            <a:xfrm>
              <a:off x="7951203" y="1174851"/>
              <a:ext cx="206274" cy="206274"/>
              <a:chOff x="3398838" y="2760663"/>
              <a:chExt cx="346075" cy="346075"/>
            </a:xfrm>
          </p:grpSpPr>
          <p:sp>
            <p:nvSpPr>
              <p:cNvPr id="302" name="Freeform 107">
                <a:extLst>
                  <a:ext uri="{FF2B5EF4-FFF2-40B4-BE49-F238E27FC236}">
                    <a16:creationId xmlns:a16="http://schemas.microsoft.com/office/drawing/2014/main" id="{EFEC8726-15DA-420F-953E-4B6BEE3BA240}"/>
                  </a:ext>
                </a:extLst>
              </p:cNvPr>
              <p:cNvSpPr>
                <a:spLocks/>
              </p:cNvSpPr>
              <p:nvPr/>
            </p:nvSpPr>
            <p:spPr bwMode="auto">
              <a:xfrm>
                <a:off x="3459163" y="2828926"/>
                <a:ext cx="214313" cy="209550"/>
              </a:xfrm>
              <a:custGeom>
                <a:avLst/>
                <a:gdLst>
                  <a:gd name="T0" fmla="*/ 0 w 57"/>
                  <a:gd name="T1" fmla="*/ 26 h 56"/>
                  <a:gd name="T2" fmla="*/ 4 w 57"/>
                  <a:gd name="T3" fmla="*/ 22 h 56"/>
                  <a:gd name="T4" fmla="*/ 34 w 57"/>
                  <a:gd name="T5" fmla="*/ 22 h 56"/>
                  <a:gd name="T6" fmla="*/ 35 w 57"/>
                  <a:gd name="T7" fmla="*/ 19 h 56"/>
                  <a:gd name="T8" fmla="*/ 26 w 57"/>
                  <a:gd name="T9" fmla="*/ 9 h 56"/>
                  <a:gd name="T10" fmla="*/ 26 w 57"/>
                  <a:gd name="T11" fmla="*/ 3 h 56"/>
                  <a:gd name="T12" fmla="*/ 27 w 57"/>
                  <a:gd name="T13" fmla="*/ 2 h 56"/>
                  <a:gd name="T14" fmla="*/ 33 w 57"/>
                  <a:gd name="T15" fmla="*/ 2 h 56"/>
                  <a:gd name="T16" fmla="*/ 55 w 57"/>
                  <a:gd name="T17" fmla="*/ 25 h 56"/>
                  <a:gd name="T18" fmla="*/ 55 w 57"/>
                  <a:gd name="T19" fmla="*/ 31 h 56"/>
                  <a:gd name="T20" fmla="*/ 33 w 57"/>
                  <a:gd name="T21" fmla="*/ 54 h 56"/>
                  <a:gd name="T22" fmla="*/ 28 w 57"/>
                  <a:gd name="T23" fmla="*/ 54 h 56"/>
                  <a:gd name="T24" fmla="*/ 26 w 57"/>
                  <a:gd name="T25" fmla="*/ 53 h 56"/>
                  <a:gd name="T26" fmla="*/ 26 w 57"/>
                  <a:gd name="T27" fmla="*/ 47 h 56"/>
                  <a:gd name="T28" fmla="*/ 36 w 57"/>
                  <a:gd name="T29" fmla="*/ 37 h 56"/>
                  <a:gd name="T30" fmla="*/ 34 w 57"/>
                  <a:gd name="T31" fmla="*/ 34 h 56"/>
                  <a:gd name="T32" fmla="*/ 4 w 57"/>
                  <a:gd name="T33" fmla="*/ 34 h 56"/>
                  <a:gd name="T34" fmla="*/ 0 w 57"/>
                  <a:gd name="T35" fmla="*/ 30 h 56"/>
                  <a:gd name="T36" fmla="*/ 0 w 57"/>
                  <a:gd name="T3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0" y="26"/>
                    </a:moveTo>
                    <a:cubicBezTo>
                      <a:pt x="0" y="24"/>
                      <a:pt x="2" y="22"/>
                      <a:pt x="4" y="22"/>
                    </a:cubicBezTo>
                    <a:cubicBezTo>
                      <a:pt x="34" y="22"/>
                      <a:pt x="34" y="22"/>
                      <a:pt x="34" y="22"/>
                    </a:cubicBezTo>
                    <a:cubicBezTo>
                      <a:pt x="36" y="22"/>
                      <a:pt x="37" y="21"/>
                      <a:pt x="35" y="19"/>
                    </a:cubicBezTo>
                    <a:cubicBezTo>
                      <a:pt x="26" y="9"/>
                      <a:pt x="26" y="9"/>
                      <a:pt x="26" y="9"/>
                    </a:cubicBezTo>
                    <a:cubicBezTo>
                      <a:pt x="24" y="7"/>
                      <a:pt x="25" y="5"/>
                      <a:pt x="26" y="3"/>
                    </a:cubicBezTo>
                    <a:cubicBezTo>
                      <a:pt x="27" y="2"/>
                      <a:pt x="27" y="2"/>
                      <a:pt x="27" y="2"/>
                    </a:cubicBezTo>
                    <a:cubicBezTo>
                      <a:pt x="29" y="0"/>
                      <a:pt x="31" y="0"/>
                      <a:pt x="33" y="2"/>
                    </a:cubicBezTo>
                    <a:cubicBezTo>
                      <a:pt x="55" y="25"/>
                      <a:pt x="55" y="25"/>
                      <a:pt x="55" y="25"/>
                    </a:cubicBezTo>
                    <a:cubicBezTo>
                      <a:pt x="57" y="27"/>
                      <a:pt x="57" y="29"/>
                      <a:pt x="55" y="31"/>
                    </a:cubicBezTo>
                    <a:cubicBezTo>
                      <a:pt x="33" y="54"/>
                      <a:pt x="33" y="54"/>
                      <a:pt x="33" y="54"/>
                    </a:cubicBezTo>
                    <a:cubicBezTo>
                      <a:pt x="32" y="56"/>
                      <a:pt x="29" y="56"/>
                      <a:pt x="28" y="54"/>
                    </a:cubicBezTo>
                    <a:cubicBezTo>
                      <a:pt x="26" y="53"/>
                      <a:pt x="26" y="53"/>
                      <a:pt x="26" y="53"/>
                    </a:cubicBezTo>
                    <a:cubicBezTo>
                      <a:pt x="25" y="52"/>
                      <a:pt x="25" y="49"/>
                      <a:pt x="26" y="47"/>
                    </a:cubicBezTo>
                    <a:cubicBezTo>
                      <a:pt x="36" y="37"/>
                      <a:pt x="36" y="37"/>
                      <a:pt x="36" y="37"/>
                    </a:cubicBezTo>
                    <a:cubicBezTo>
                      <a:pt x="37" y="35"/>
                      <a:pt x="36" y="34"/>
                      <a:pt x="34" y="34"/>
                    </a:cubicBezTo>
                    <a:cubicBezTo>
                      <a:pt x="4" y="34"/>
                      <a:pt x="4" y="34"/>
                      <a:pt x="4" y="34"/>
                    </a:cubicBezTo>
                    <a:cubicBezTo>
                      <a:pt x="2" y="34"/>
                      <a:pt x="0" y="32"/>
                      <a:pt x="0" y="30"/>
                    </a:cubicBezTo>
                    <a:lnTo>
                      <a:pt x="0" y="26"/>
                    </a:lnTo>
                    <a:close/>
                  </a:path>
                </a:pathLst>
              </a:custGeom>
              <a:noFill/>
              <a:ln w="9525" cap="sq">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03" name="Oval 108">
                <a:extLst>
                  <a:ext uri="{FF2B5EF4-FFF2-40B4-BE49-F238E27FC236}">
                    <a16:creationId xmlns:a16="http://schemas.microsoft.com/office/drawing/2014/main" id="{25208E98-7605-41B9-BD59-65EFB9D6045B}"/>
                  </a:ext>
                </a:extLst>
              </p:cNvPr>
              <p:cNvSpPr>
                <a:spLocks noChangeArrowheads="1"/>
              </p:cNvSpPr>
              <p:nvPr/>
            </p:nvSpPr>
            <p:spPr bwMode="auto">
              <a:xfrm>
                <a:off x="3398838" y="2760663"/>
                <a:ext cx="346075" cy="346075"/>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18" name="Group 317">
            <a:extLst>
              <a:ext uri="{FF2B5EF4-FFF2-40B4-BE49-F238E27FC236}">
                <a16:creationId xmlns:a16="http://schemas.microsoft.com/office/drawing/2014/main" id="{9E018AFE-F3E7-4AF5-AD36-85C0611B3309}"/>
              </a:ext>
            </a:extLst>
          </p:cNvPr>
          <p:cNvGrpSpPr/>
          <p:nvPr/>
        </p:nvGrpSpPr>
        <p:grpSpPr>
          <a:xfrm rot="5400000">
            <a:off x="11270064" y="1927587"/>
            <a:ext cx="426720" cy="426720"/>
            <a:chOff x="7898130" y="1121778"/>
            <a:chExt cx="312420" cy="312420"/>
          </a:xfrm>
        </p:grpSpPr>
        <p:sp>
          <p:nvSpPr>
            <p:cNvPr id="319" name="Oval 318">
              <a:extLst>
                <a:ext uri="{FF2B5EF4-FFF2-40B4-BE49-F238E27FC236}">
                  <a16:creationId xmlns:a16="http://schemas.microsoft.com/office/drawing/2014/main" id="{073C68D4-1F28-4314-8B93-CEB84C220FC7}"/>
                </a:ext>
              </a:extLst>
            </p:cNvPr>
            <p:cNvSpPr/>
            <p:nvPr/>
          </p:nvSpPr>
          <p:spPr>
            <a:xfrm>
              <a:off x="7898130" y="1121778"/>
              <a:ext cx="312420" cy="3124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0" name="Group 319">
              <a:extLst>
                <a:ext uri="{FF2B5EF4-FFF2-40B4-BE49-F238E27FC236}">
                  <a16:creationId xmlns:a16="http://schemas.microsoft.com/office/drawing/2014/main" id="{EDD05D1B-3DF4-404B-B440-ABE07605B692}"/>
                </a:ext>
              </a:extLst>
            </p:cNvPr>
            <p:cNvGrpSpPr/>
            <p:nvPr/>
          </p:nvGrpSpPr>
          <p:grpSpPr>
            <a:xfrm>
              <a:off x="7951203" y="1174851"/>
              <a:ext cx="206274" cy="206274"/>
              <a:chOff x="3398838" y="2760663"/>
              <a:chExt cx="346075" cy="346075"/>
            </a:xfrm>
          </p:grpSpPr>
          <p:sp>
            <p:nvSpPr>
              <p:cNvPr id="321" name="Freeform 107">
                <a:extLst>
                  <a:ext uri="{FF2B5EF4-FFF2-40B4-BE49-F238E27FC236}">
                    <a16:creationId xmlns:a16="http://schemas.microsoft.com/office/drawing/2014/main" id="{7476D722-30A9-4D11-8972-626F991BA669}"/>
                  </a:ext>
                </a:extLst>
              </p:cNvPr>
              <p:cNvSpPr>
                <a:spLocks/>
              </p:cNvSpPr>
              <p:nvPr/>
            </p:nvSpPr>
            <p:spPr bwMode="auto">
              <a:xfrm>
                <a:off x="3459163" y="2828926"/>
                <a:ext cx="214313" cy="209550"/>
              </a:xfrm>
              <a:custGeom>
                <a:avLst/>
                <a:gdLst>
                  <a:gd name="T0" fmla="*/ 0 w 57"/>
                  <a:gd name="T1" fmla="*/ 26 h 56"/>
                  <a:gd name="T2" fmla="*/ 4 w 57"/>
                  <a:gd name="T3" fmla="*/ 22 h 56"/>
                  <a:gd name="T4" fmla="*/ 34 w 57"/>
                  <a:gd name="T5" fmla="*/ 22 h 56"/>
                  <a:gd name="T6" fmla="*/ 35 w 57"/>
                  <a:gd name="T7" fmla="*/ 19 h 56"/>
                  <a:gd name="T8" fmla="*/ 26 w 57"/>
                  <a:gd name="T9" fmla="*/ 9 h 56"/>
                  <a:gd name="T10" fmla="*/ 26 w 57"/>
                  <a:gd name="T11" fmla="*/ 3 h 56"/>
                  <a:gd name="T12" fmla="*/ 27 w 57"/>
                  <a:gd name="T13" fmla="*/ 2 h 56"/>
                  <a:gd name="T14" fmla="*/ 33 w 57"/>
                  <a:gd name="T15" fmla="*/ 2 h 56"/>
                  <a:gd name="T16" fmla="*/ 55 w 57"/>
                  <a:gd name="T17" fmla="*/ 25 h 56"/>
                  <a:gd name="T18" fmla="*/ 55 w 57"/>
                  <a:gd name="T19" fmla="*/ 31 h 56"/>
                  <a:gd name="T20" fmla="*/ 33 w 57"/>
                  <a:gd name="T21" fmla="*/ 54 h 56"/>
                  <a:gd name="T22" fmla="*/ 28 w 57"/>
                  <a:gd name="T23" fmla="*/ 54 h 56"/>
                  <a:gd name="T24" fmla="*/ 26 w 57"/>
                  <a:gd name="T25" fmla="*/ 53 h 56"/>
                  <a:gd name="T26" fmla="*/ 26 w 57"/>
                  <a:gd name="T27" fmla="*/ 47 h 56"/>
                  <a:gd name="T28" fmla="*/ 36 w 57"/>
                  <a:gd name="T29" fmla="*/ 37 h 56"/>
                  <a:gd name="T30" fmla="*/ 34 w 57"/>
                  <a:gd name="T31" fmla="*/ 34 h 56"/>
                  <a:gd name="T32" fmla="*/ 4 w 57"/>
                  <a:gd name="T33" fmla="*/ 34 h 56"/>
                  <a:gd name="T34" fmla="*/ 0 w 57"/>
                  <a:gd name="T35" fmla="*/ 30 h 56"/>
                  <a:gd name="T36" fmla="*/ 0 w 57"/>
                  <a:gd name="T3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0" y="26"/>
                    </a:moveTo>
                    <a:cubicBezTo>
                      <a:pt x="0" y="24"/>
                      <a:pt x="2" y="22"/>
                      <a:pt x="4" y="22"/>
                    </a:cubicBezTo>
                    <a:cubicBezTo>
                      <a:pt x="34" y="22"/>
                      <a:pt x="34" y="22"/>
                      <a:pt x="34" y="22"/>
                    </a:cubicBezTo>
                    <a:cubicBezTo>
                      <a:pt x="36" y="22"/>
                      <a:pt x="37" y="21"/>
                      <a:pt x="35" y="19"/>
                    </a:cubicBezTo>
                    <a:cubicBezTo>
                      <a:pt x="26" y="9"/>
                      <a:pt x="26" y="9"/>
                      <a:pt x="26" y="9"/>
                    </a:cubicBezTo>
                    <a:cubicBezTo>
                      <a:pt x="24" y="7"/>
                      <a:pt x="25" y="5"/>
                      <a:pt x="26" y="3"/>
                    </a:cubicBezTo>
                    <a:cubicBezTo>
                      <a:pt x="27" y="2"/>
                      <a:pt x="27" y="2"/>
                      <a:pt x="27" y="2"/>
                    </a:cubicBezTo>
                    <a:cubicBezTo>
                      <a:pt x="29" y="0"/>
                      <a:pt x="31" y="0"/>
                      <a:pt x="33" y="2"/>
                    </a:cubicBezTo>
                    <a:cubicBezTo>
                      <a:pt x="55" y="25"/>
                      <a:pt x="55" y="25"/>
                      <a:pt x="55" y="25"/>
                    </a:cubicBezTo>
                    <a:cubicBezTo>
                      <a:pt x="57" y="27"/>
                      <a:pt x="57" y="29"/>
                      <a:pt x="55" y="31"/>
                    </a:cubicBezTo>
                    <a:cubicBezTo>
                      <a:pt x="33" y="54"/>
                      <a:pt x="33" y="54"/>
                      <a:pt x="33" y="54"/>
                    </a:cubicBezTo>
                    <a:cubicBezTo>
                      <a:pt x="32" y="56"/>
                      <a:pt x="29" y="56"/>
                      <a:pt x="28" y="54"/>
                    </a:cubicBezTo>
                    <a:cubicBezTo>
                      <a:pt x="26" y="53"/>
                      <a:pt x="26" y="53"/>
                      <a:pt x="26" y="53"/>
                    </a:cubicBezTo>
                    <a:cubicBezTo>
                      <a:pt x="25" y="52"/>
                      <a:pt x="25" y="49"/>
                      <a:pt x="26" y="47"/>
                    </a:cubicBezTo>
                    <a:cubicBezTo>
                      <a:pt x="36" y="37"/>
                      <a:pt x="36" y="37"/>
                      <a:pt x="36" y="37"/>
                    </a:cubicBezTo>
                    <a:cubicBezTo>
                      <a:pt x="37" y="35"/>
                      <a:pt x="36" y="34"/>
                      <a:pt x="34" y="34"/>
                    </a:cubicBezTo>
                    <a:cubicBezTo>
                      <a:pt x="4" y="34"/>
                      <a:pt x="4" y="34"/>
                      <a:pt x="4" y="34"/>
                    </a:cubicBezTo>
                    <a:cubicBezTo>
                      <a:pt x="2" y="34"/>
                      <a:pt x="0" y="32"/>
                      <a:pt x="0" y="30"/>
                    </a:cubicBezTo>
                    <a:lnTo>
                      <a:pt x="0" y="26"/>
                    </a:lnTo>
                    <a:close/>
                  </a:path>
                </a:pathLst>
              </a:custGeom>
              <a:noFill/>
              <a:ln w="9525" cap="sq">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2" name="Oval 108">
                <a:extLst>
                  <a:ext uri="{FF2B5EF4-FFF2-40B4-BE49-F238E27FC236}">
                    <a16:creationId xmlns:a16="http://schemas.microsoft.com/office/drawing/2014/main" id="{00821591-8CB8-4502-B794-81AFF2F86D9F}"/>
                  </a:ext>
                </a:extLst>
              </p:cNvPr>
              <p:cNvSpPr>
                <a:spLocks noChangeArrowheads="1"/>
              </p:cNvSpPr>
              <p:nvPr/>
            </p:nvSpPr>
            <p:spPr bwMode="auto">
              <a:xfrm>
                <a:off x="3398838" y="2760663"/>
                <a:ext cx="346075" cy="346075"/>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23" name="Group 322">
            <a:extLst>
              <a:ext uri="{FF2B5EF4-FFF2-40B4-BE49-F238E27FC236}">
                <a16:creationId xmlns:a16="http://schemas.microsoft.com/office/drawing/2014/main" id="{6CD6CBDB-1663-43D4-A759-DDE48E6D5B90}"/>
              </a:ext>
            </a:extLst>
          </p:cNvPr>
          <p:cNvGrpSpPr/>
          <p:nvPr/>
        </p:nvGrpSpPr>
        <p:grpSpPr>
          <a:xfrm rot="10800000">
            <a:off x="7840980" y="2790545"/>
            <a:ext cx="426720" cy="426720"/>
            <a:chOff x="7898130" y="1121778"/>
            <a:chExt cx="312420" cy="312420"/>
          </a:xfrm>
        </p:grpSpPr>
        <p:sp>
          <p:nvSpPr>
            <p:cNvPr id="324" name="Oval 323">
              <a:extLst>
                <a:ext uri="{FF2B5EF4-FFF2-40B4-BE49-F238E27FC236}">
                  <a16:creationId xmlns:a16="http://schemas.microsoft.com/office/drawing/2014/main" id="{4B29C24F-CDAC-48FA-8978-77E318E9DFB1}"/>
                </a:ext>
              </a:extLst>
            </p:cNvPr>
            <p:cNvSpPr/>
            <p:nvPr/>
          </p:nvSpPr>
          <p:spPr>
            <a:xfrm>
              <a:off x="7898130" y="1121778"/>
              <a:ext cx="312420" cy="3124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5" name="Group 324">
              <a:extLst>
                <a:ext uri="{FF2B5EF4-FFF2-40B4-BE49-F238E27FC236}">
                  <a16:creationId xmlns:a16="http://schemas.microsoft.com/office/drawing/2014/main" id="{957616FA-77F1-47FC-9B50-9FED9DCAB150}"/>
                </a:ext>
              </a:extLst>
            </p:cNvPr>
            <p:cNvGrpSpPr/>
            <p:nvPr/>
          </p:nvGrpSpPr>
          <p:grpSpPr>
            <a:xfrm>
              <a:off x="7951203" y="1174851"/>
              <a:ext cx="206274" cy="206274"/>
              <a:chOff x="3398838" y="2760663"/>
              <a:chExt cx="346075" cy="346075"/>
            </a:xfrm>
          </p:grpSpPr>
          <p:sp>
            <p:nvSpPr>
              <p:cNvPr id="326" name="Freeform 107">
                <a:extLst>
                  <a:ext uri="{FF2B5EF4-FFF2-40B4-BE49-F238E27FC236}">
                    <a16:creationId xmlns:a16="http://schemas.microsoft.com/office/drawing/2014/main" id="{BF9F5A27-FB64-4D8D-A7D5-C585223EADD7}"/>
                  </a:ext>
                </a:extLst>
              </p:cNvPr>
              <p:cNvSpPr>
                <a:spLocks/>
              </p:cNvSpPr>
              <p:nvPr/>
            </p:nvSpPr>
            <p:spPr bwMode="auto">
              <a:xfrm>
                <a:off x="3459163" y="2828926"/>
                <a:ext cx="214313" cy="209550"/>
              </a:xfrm>
              <a:custGeom>
                <a:avLst/>
                <a:gdLst>
                  <a:gd name="T0" fmla="*/ 0 w 57"/>
                  <a:gd name="T1" fmla="*/ 26 h 56"/>
                  <a:gd name="T2" fmla="*/ 4 w 57"/>
                  <a:gd name="T3" fmla="*/ 22 h 56"/>
                  <a:gd name="T4" fmla="*/ 34 w 57"/>
                  <a:gd name="T5" fmla="*/ 22 h 56"/>
                  <a:gd name="T6" fmla="*/ 35 w 57"/>
                  <a:gd name="T7" fmla="*/ 19 h 56"/>
                  <a:gd name="T8" fmla="*/ 26 w 57"/>
                  <a:gd name="T9" fmla="*/ 9 h 56"/>
                  <a:gd name="T10" fmla="*/ 26 w 57"/>
                  <a:gd name="T11" fmla="*/ 3 h 56"/>
                  <a:gd name="T12" fmla="*/ 27 w 57"/>
                  <a:gd name="T13" fmla="*/ 2 h 56"/>
                  <a:gd name="T14" fmla="*/ 33 w 57"/>
                  <a:gd name="T15" fmla="*/ 2 h 56"/>
                  <a:gd name="T16" fmla="*/ 55 w 57"/>
                  <a:gd name="T17" fmla="*/ 25 h 56"/>
                  <a:gd name="T18" fmla="*/ 55 w 57"/>
                  <a:gd name="T19" fmla="*/ 31 h 56"/>
                  <a:gd name="T20" fmla="*/ 33 w 57"/>
                  <a:gd name="T21" fmla="*/ 54 h 56"/>
                  <a:gd name="T22" fmla="*/ 28 w 57"/>
                  <a:gd name="T23" fmla="*/ 54 h 56"/>
                  <a:gd name="T24" fmla="*/ 26 w 57"/>
                  <a:gd name="T25" fmla="*/ 53 h 56"/>
                  <a:gd name="T26" fmla="*/ 26 w 57"/>
                  <a:gd name="T27" fmla="*/ 47 h 56"/>
                  <a:gd name="T28" fmla="*/ 36 w 57"/>
                  <a:gd name="T29" fmla="*/ 37 h 56"/>
                  <a:gd name="T30" fmla="*/ 34 w 57"/>
                  <a:gd name="T31" fmla="*/ 34 h 56"/>
                  <a:gd name="T32" fmla="*/ 4 w 57"/>
                  <a:gd name="T33" fmla="*/ 34 h 56"/>
                  <a:gd name="T34" fmla="*/ 0 w 57"/>
                  <a:gd name="T35" fmla="*/ 30 h 56"/>
                  <a:gd name="T36" fmla="*/ 0 w 57"/>
                  <a:gd name="T3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0" y="26"/>
                    </a:moveTo>
                    <a:cubicBezTo>
                      <a:pt x="0" y="24"/>
                      <a:pt x="2" y="22"/>
                      <a:pt x="4" y="22"/>
                    </a:cubicBezTo>
                    <a:cubicBezTo>
                      <a:pt x="34" y="22"/>
                      <a:pt x="34" y="22"/>
                      <a:pt x="34" y="22"/>
                    </a:cubicBezTo>
                    <a:cubicBezTo>
                      <a:pt x="36" y="22"/>
                      <a:pt x="37" y="21"/>
                      <a:pt x="35" y="19"/>
                    </a:cubicBezTo>
                    <a:cubicBezTo>
                      <a:pt x="26" y="9"/>
                      <a:pt x="26" y="9"/>
                      <a:pt x="26" y="9"/>
                    </a:cubicBezTo>
                    <a:cubicBezTo>
                      <a:pt x="24" y="7"/>
                      <a:pt x="25" y="5"/>
                      <a:pt x="26" y="3"/>
                    </a:cubicBezTo>
                    <a:cubicBezTo>
                      <a:pt x="27" y="2"/>
                      <a:pt x="27" y="2"/>
                      <a:pt x="27" y="2"/>
                    </a:cubicBezTo>
                    <a:cubicBezTo>
                      <a:pt x="29" y="0"/>
                      <a:pt x="31" y="0"/>
                      <a:pt x="33" y="2"/>
                    </a:cubicBezTo>
                    <a:cubicBezTo>
                      <a:pt x="55" y="25"/>
                      <a:pt x="55" y="25"/>
                      <a:pt x="55" y="25"/>
                    </a:cubicBezTo>
                    <a:cubicBezTo>
                      <a:pt x="57" y="27"/>
                      <a:pt x="57" y="29"/>
                      <a:pt x="55" y="31"/>
                    </a:cubicBezTo>
                    <a:cubicBezTo>
                      <a:pt x="33" y="54"/>
                      <a:pt x="33" y="54"/>
                      <a:pt x="33" y="54"/>
                    </a:cubicBezTo>
                    <a:cubicBezTo>
                      <a:pt x="32" y="56"/>
                      <a:pt x="29" y="56"/>
                      <a:pt x="28" y="54"/>
                    </a:cubicBezTo>
                    <a:cubicBezTo>
                      <a:pt x="26" y="53"/>
                      <a:pt x="26" y="53"/>
                      <a:pt x="26" y="53"/>
                    </a:cubicBezTo>
                    <a:cubicBezTo>
                      <a:pt x="25" y="52"/>
                      <a:pt x="25" y="49"/>
                      <a:pt x="26" y="47"/>
                    </a:cubicBezTo>
                    <a:cubicBezTo>
                      <a:pt x="36" y="37"/>
                      <a:pt x="36" y="37"/>
                      <a:pt x="36" y="37"/>
                    </a:cubicBezTo>
                    <a:cubicBezTo>
                      <a:pt x="37" y="35"/>
                      <a:pt x="36" y="34"/>
                      <a:pt x="34" y="34"/>
                    </a:cubicBezTo>
                    <a:cubicBezTo>
                      <a:pt x="4" y="34"/>
                      <a:pt x="4" y="34"/>
                      <a:pt x="4" y="34"/>
                    </a:cubicBezTo>
                    <a:cubicBezTo>
                      <a:pt x="2" y="34"/>
                      <a:pt x="0" y="32"/>
                      <a:pt x="0" y="30"/>
                    </a:cubicBezTo>
                    <a:lnTo>
                      <a:pt x="0" y="26"/>
                    </a:lnTo>
                    <a:close/>
                  </a:path>
                </a:pathLst>
              </a:custGeom>
              <a:noFill/>
              <a:ln w="9525" cap="sq">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27" name="Oval 108">
                <a:extLst>
                  <a:ext uri="{FF2B5EF4-FFF2-40B4-BE49-F238E27FC236}">
                    <a16:creationId xmlns:a16="http://schemas.microsoft.com/office/drawing/2014/main" id="{9DF12267-6587-42CE-B9F9-D8C00D72A766}"/>
                  </a:ext>
                </a:extLst>
              </p:cNvPr>
              <p:cNvSpPr>
                <a:spLocks noChangeArrowheads="1"/>
              </p:cNvSpPr>
              <p:nvPr/>
            </p:nvSpPr>
            <p:spPr bwMode="auto">
              <a:xfrm>
                <a:off x="3398838" y="2760663"/>
                <a:ext cx="346075" cy="346075"/>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33" name="Group 332">
            <a:extLst>
              <a:ext uri="{FF2B5EF4-FFF2-40B4-BE49-F238E27FC236}">
                <a16:creationId xmlns:a16="http://schemas.microsoft.com/office/drawing/2014/main" id="{AFEF2D07-E2B4-4608-83AE-D909AEBE9B5A}"/>
              </a:ext>
            </a:extLst>
          </p:cNvPr>
          <p:cNvGrpSpPr/>
          <p:nvPr/>
        </p:nvGrpSpPr>
        <p:grpSpPr>
          <a:xfrm rot="5400000">
            <a:off x="4815839" y="3613910"/>
            <a:ext cx="426720" cy="426720"/>
            <a:chOff x="7898130" y="1121778"/>
            <a:chExt cx="312420" cy="312420"/>
          </a:xfrm>
        </p:grpSpPr>
        <p:sp>
          <p:nvSpPr>
            <p:cNvPr id="334" name="Oval 333">
              <a:extLst>
                <a:ext uri="{FF2B5EF4-FFF2-40B4-BE49-F238E27FC236}">
                  <a16:creationId xmlns:a16="http://schemas.microsoft.com/office/drawing/2014/main" id="{BE1EF159-D2FB-4B1A-AB81-78E560987733}"/>
                </a:ext>
              </a:extLst>
            </p:cNvPr>
            <p:cNvSpPr/>
            <p:nvPr/>
          </p:nvSpPr>
          <p:spPr>
            <a:xfrm>
              <a:off x="7898130" y="1121778"/>
              <a:ext cx="312420" cy="3124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5" name="Group 334">
              <a:extLst>
                <a:ext uri="{FF2B5EF4-FFF2-40B4-BE49-F238E27FC236}">
                  <a16:creationId xmlns:a16="http://schemas.microsoft.com/office/drawing/2014/main" id="{56C23D00-53ED-43D3-8EB1-56F74E8C8E7E}"/>
                </a:ext>
              </a:extLst>
            </p:cNvPr>
            <p:cNvGrpSpPr/>
            <p:nvPr/>
          </p:nvGrpSpPr>
          <p:grpSpPr>
            <a:xfrm>
              <a:off x="7951203" y="1174851"/>
              <a:ext cx="206274" cy="206274"/>
              <a:chOff x="3398838" y="2760663"/>
              <a:chExt cx="346075" cy="346075"/>
            </a:xfrm>
          </p:grpSpPr>
          <p:sp>
            <p:nvSpPr>
              <p:cNvPr id="336" name="Freeform 107">
                <a:extLst>
                  <a:ext uri="{FF2B5EF4-FFF2-40B4-BE49-F238E27FC236}">
                    <a16:creationId xmlns:a16="http://schemas.microsoft.com/office/drawing/2014/main" id="{56A4C711-8FDA-426C-9349-A18F951BA445}"/>
                  </a:ext>
                </a:extLst>
              </p:cNvPr>
              <p:cNvSpPr>
                <a:spLocks/>
              </p:cNvSpPr>
              <p:nvPr/>
            </p:nvSpPr>
            <p:spPr bwMode="auto">
              <a:xfrm>
                <a:off x="3459163" y="2828926"/>
                <a:ext cx="214313" cy="209550"/>
              </a:xfrm>
              <a:custGeom>
                <a:avLst/>
                <a:gdLst>
                  <a:gd name="T0" fmla="*/ 0 w 57"/>
                  <a:gd name="T1" fmla="*/ 26 h 56"/>
                  <a:gd name="T2" fmla="*/ 4 w 57"/>
                  <a:gd name="T3" fmla="*/ 22 h 56"/>
                  <a:gd name="T4" fmla="*/ 34 w 57"/>
                  <a:gd name="T5" fmla="*/ 22 h 56"/>
                  <a:gd name="T6" fmla="*/ 35 w 57"/>
                  <a:gd name="T7" fmla="*/ 19 h 56"/>
                  <a:gd name="T8" fmla="*/ 26 w 57"/>
                  <a:gd name="T9" fmla="*/ 9 h 56"/>
                  <a:gd name="T10" fmla="*/ 26 w 57"/>
                  <a:gd name="T11" fmla="*/ 3 h 56"/>
                  <a:gd name="T12" fmla="*/ 27 w 57"/>
                  <a:gd name="T13" fmla="*/ 2 h 56"/>
                  <a:gd name="T14" fmla="*/ 33 w 57"/>
                  <a:gd name="T15" fmla="*/ 2 h 56"/>
                  <a:gd name="T16" fmla="*/ 55 w 57"/>
                  <a:gd name="T17" fmla="*/ 25 h 56"/>
                  <a:gd name="T18" fmla="*/ 55 w 57"/>
                  <a:gd name="T19" fmla="*/ 31 h 56"/>
                  <a:gd name="T20" fmla="*/ 33 w 57"/>
                  <a:gd name="T21" fmla="*/ 54 h 56"/>
                  <a:gd name="T22" fmla="*/ 28 w 57"/>
                  <a:gd name="T23" fmla="*/ 54 h 56"/>
                  <a:gd name="T24" fmla="*/ 26 w 57"/>
                  <a:gd name="T25" fmla="*/ 53 h 56"/>
                  <a:gd name="T26" fmla="*/ 26 w 57"/>
                  <a:gd name="T27" fmla="*/ 47 h 56"/>
                  <a:gd name="T28" fmla="*/ 36 w 57"/>
                  <a:gd name="T29" fmla="*/ 37 h 56"/>
                  <a:gd name="T30" fmla="*/ 34 w 57"/>
                  <a:gd name="T31" fmla="*/ 34 h 56"/>
                  <a:gd name="T32" fmla="*/ 4 w 57"/>
                  <a:gd name="T33" fmla="*/ 34 h 56"/>
                  <a:gd name="T34" fmla="*/ 0 w 57"/>
                  <a:gd name="T35" fmla="*/ 30 h 56"/>
                  <a:gd name="T36" fmla="*/ 0 w 57"/>
                  <a:gd name="T3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0" y="26"/>
                    </a:moveTo>
                    <a:cubicBezTo>
                      <a:pt x="0" y="24"/>
                      <a:pt x="2" y="22"/>
                      <a:pt x="4" y="22"/>
                    </a:cubicBezTo>
                    <a:cubicBezTo>
                      <a:pt x="34" y="22"/>
                      <a:pt x="34" y="22"/>
                      <a:pt x="34" y="22"/>
                    </a:cubicBezTo>
                    <a:cubicBezTo>
                      <a:pt x="36" y="22"/>
                      <a:pt x="37" y="21"/>
                      <a:pt x="35" y="19"/>
                    </a:cubicBezTo>
                    <a:cubicBezTo>
                      <a:pt x="26" y="9"/>
                      <a:pt x="26" y="9"/>
                      <a:pt x="26" y="9"/>
                    </a:cubicBezTo>
                    <a:cubicBezTo>
                      <a:pt x="24" y="7"/>
                      <a:pt x="25" y="5"/>
                      <a:pt x="26" y="3"/>
                    </a:cubicBezTo>
                    <a:cubicBezTo>
                      <a:pt x="27" y="2"/>
                      <a:pt x="27" y="2"/>
                      <a:pt x="27" y="2"/>
                    </a:cubicBezTo>
                    <a:cubicBezTo>
                      <a:pt x="29" y="0"/>
                      <a:pt x="31" y="0"/>
                      <a:pt x="33" y="2"/>
                    </a:cubicBezTo>
                    <a:cubicBezTo>
                      <a:pt x="55" y="25"/>
                      <a:pt x="55" y="25"/>
                      <a:pt x="55" y="25"/>
                    </a:cubicBezTo>
                    <a:cubicBezTo>
                      <a:pt x="57" y="27"/>
                      <a:pt x="57" y="29"/>
                      <a:pt x="55" y="31"/>
                    </a:cubicBezTo>
                    <a:cubicBezTo>
                      <a:pt x="33" y="54"/>
                      <a:pt x="33" y="54"/>
                      <a:pt x="33" y="54"/>
                    </a:cubicBezTo>
                    <a:cubicBezTo>
                      <a:pt x="32" y="56"/>
                      <a:pt x="29" y="56"/>
                      <a:pt x="28" y="54"/>
                    </a:cubicBezTo>
                    <a:cubicBezTo>
                      <a:pt x="26" y="53"/>
                      <a:pt x="26" y="53"/>
                      <a:pt x="26" y="53"/>
                    </a:cubicBezTo>
                    <a:cubicBezTo>
                      <a:pt x="25" y="52"/>
                      <a:pt x="25" y="49"/>
                      <a:pt x="26" y="47"/>
                    </a:cubicBezTo>
                    <a:cubicBezTo>
                      <a:pt x="36" y="37"/>
                      <a:pt x="36" y="37"/>
                      <a:pt x="36" y="37"/>
                    </a:cubicBezTo>
                    <a:cubicBezTo>
                      <a:pt x="37" y="35"/>
                      <a:pt x="36" y="34"/>
                      <a:pt x="34" y="34"/>
                    </a:cubicBezTo>
                    <a:cubicBezTo>
                      <a:pt x="4" y="34"/>
                      <a:pt x="4" y="34"/>
                      <a:pt x="4" y="34"/>
                    </a:cubicBezTo>
                    <a:cubicBezTo>
                      <a:pt x="2" y="34"/>
                      <a:pt x="0" y="32"/>
                      <a:pt x="0" y="30"/>
                    </a:cubicBezTo>
                    <a:lnTo>
                      <a:pt x="0" y="26"/>
                    </a:lnTo>
                    <a:close/>
                  </a:path>
                </a:pathLst>
              </a:custGeom>
              <a:noFill/>
              <a:ln w="9525" cap="sq">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37" name="Oval 108">
                <a:extLst>
                  <a:ext uri="{FF2B5EF4-FFF2-40B4-BE49-F238E27FC236}">
                    <a16:creationId xmlns:a16="http://schemas.microsoft.com/office/drawing/2014/main" id="{6F186014-B699-4B18-83BF-BA741B45A2CD}"/>
                  </a:ext>
                </a:extLst>
              </p:cNvPr>
              <p:cNvSpPr>
                <a:spLocks noChangeArrowheads="1"/>
              </p:cNvSpPr>
              <p:nvPr/>
            </p:nvSpPr>
            <p:spPr bwMode="auto">
              <a:xfrm>
                <a:off x="3398838" y="2760663"/>
                <a:ext cx="346075" cy="346075"/>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338" name="Group 337">
            <a:extLst>
              <a:ext uri="{FF2B5EF4-FFF2-40B4-BE49-F238E27FC236}">
                <a16:creationId xmlns:a16="http://schemas.microsoft.com/office/drawing/2014/main" id="{E8D2A4B4-7BC7-4285-9932-D1603C5091D1}"/>
              </a:ext>
            </a:extLst>
          </p:cNvPr>
          <p:cNvGrpSpPr/>
          <p:nvPr/>
        </p:nvGrpSpPr>
        <p:grpSpPr>
          <a:xfrm>
            <a:off x="7845503" y="4437273"/>
            <a:ext cx="426720" cy="426720"/>
            <a:chOff x="7898130" y="1121778"/>
            <a:chExt cx="312420" cy="312420"/>
          </a:xfrm>
        </p:grpSpPr>
        <p:sp>
          <p:nvSpPr>
            <p:cNvPr id="339" name="Oval 338">
              <a:extLst>
                <a:ext uri="{FF2B5EF4-FFF2-40B4-BE49-F238E27FC236}">
                  <a16:creationId xmlns:a16="http://schemas.microsoft.com/office/drawing/2014/main" id="{5F7F5994-E030-42F2-B010-564B460A579F}"/>
                </a:ext>
              </a:extLst>
            </p:cNvPr>
            <p:cNvSpPr/>
            <p:nvPr/>
          </p:nvSpPr>
          <p:spPr>
            <a:xfrm>
              <a:off x="7898130" y="1121778"/>
              <a:ext cx="312420" cy="3124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0" name="Group 339">
              <a:extLst>
                <a:ext uri="{FF2B5EF4-FFF2-40B4-BE49-F238E27FC236}">
                  <a16:creationId xmlns:a16="http://schemas.microsoft.com/office/drawing/2014/main" id="{3EC3FC01-B745-464B-80DB-B82E7D8DCC2B}"/>
                </a:ext>
              </a:extLst>
            </p:cNvPr>
            <p:cNvGrpSpPr/>
            <p:nvPr/>
          </p:nvGrpSpPr>
          <p:grpSpPr>
            <a:xfrm>
              <a:off x="7951203" y="1174851"/>
              <a:ext cx="206274" cy="206274"/>
              <a:chOff x="3398838" y="2760663"/>
              <a:chExt cx="346075" cy="346075"/>
            </a:xfrm>
          </p:grpSpPr>
          <p:sp>
            <p:nvSpPr>
              <p:cNvPr id="341" name="Freeform 107">
                <a:extLst>
                  <a:ext uri="{FF2B5EF4-FFF2-40B4-BE49-F238E27FC236}">
                    <a16:creationId xmlns:a16="http://schemas.microsoft.com/office/drawing/2014/main" id="{A8E94644-914E-4364-85F9-7EBF0750AC38}"/>
                  </a:ext>
                </a:extLst>
              </p:cNvPr>
              <p:cNvSpPr>
                <a:spLocks/>
              </p:cNvSpPr>
              <p:nvPr/>
            </p:nvSpPr>
            <p:spPr bwMode="auto">
              <a:xfrm>
                <a:off x="3459163" y="2828926"/>
                <a:ext cx="214313" cy="209550"/>
              </a:xfrm>
              <a:custGeom>
                <a:avLst/>
                <a:gdLst>
                  <a:gd name="T0" fmla="*/ 0 w 57"/>
                  <a:gd name="T1" fmla="*/ 26 h 56"/>
                  <a:gd name="T2" fmla="*/ 4 w 57"/>
                  <a:gd name="T3" fmla="*/ 22 h 56"/>
                  <a:gd name="T4" fmla="*/ 34 w 57"/>
                  <a:gd name="T5" fmla="*/ 22 h 56"/>
                  <a:gd name="T6" fmla="*/ 35 w 57"/>
                  <a:gd name="T7" fmla="*/ 19 h 56"/>
                  <a:gd name="T8" fmla="*/ 26 w 57"/>
                  <a:gd name="T9" fmla="*/ 9 h 56"/>
                  <a:gd name="T10" fmla="*/ 26 w 57"/>
                  <a:gd name="T11" fmla="*/ 3 h 56"/>
                  <a:gd name="T12" fmla="*/ 27 w 57"/>
                  <a:gd name="T13" fmla="*/ 2 h 56"/>
                  <a:gd name="T14" fmla="*/ 33 w 57"/>
                  <a:gd name="T15" fmla="*/ 2 h 56"/>
                  <a:gd name="T16" fmla="*/ 55 w 57"/>
                  <a:gd name="T17" fmla="*/ 25 h 56"/>
                  <a:gd name="T18" fmla="*/ 55 w 57"/>
                  <a:gd name="T19" fmla="*/ 31 h 56"/>
                  <a:gd name="T20" fmla="*/ 33 w 57"/>
                  <a:gd name="T21" fmla="*/ 54 h 56"/>
                  <a:gd name="T22" fmla="*/ 28 w 57"/>
                  <a:gd name="T23" fmla="*/ 54 h 56"/>
                  <a:gd name="T24" fmla="*/ 26 w 57"/>
                  <a:gd name="T25" fmla="*/ 53 h 56"/>
                  <a:gd name="T26" fmla="*/ 26 w 57"/>
                  <a:gd name="T27" fmla="*/ 47 h 56"/>
                  <a:gd name="T28" fmla="*/ 36 w 57"/>
                  <a:gd name="T29" fmla="*/ 37 h 56"/>
                  <a:gd name="T30" fmla="*/ 34 w 57"/>
                  <a:gd name="T31" fmla="*/ 34 h 56"/>
                  <a:gd name="T32" fmla="*/ 4 w 57"/>
                  <a:gd name="T33" fmla="*/ 34 h 56"/>
                  <a:gd name="T34" fmla="*/ 0 w 57"/>
                  <a:gd name="T35" fmla="*/ 30 h 56"/>
                  <a:gd name="T36" fmla="*/ 0 w 57"/>
                  <a:gd name="T37" fmla="*/ 2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6">
                    <a:moveTo>
                      <a:pt x="0" y="26"/>
                    </a:moveTo>
                    <a:cubicBezTo>
                      <a:pt x="0" y="24"/>
                      <a:pt x="2" y="22"/>
                      <a:pt x="4" y="22"/>
                    </a:cubicBezTo>
                    <a:cubicBezTo>
                      <a:pt x="34" y="22"/>
                      <a:pt x="34" y="22"/>
                      <a:pt x="34" y="22"/>
                    </a:cubicBezTo>
                    <a:cubicBezTo>
                      <a:pt x="36" y="22"/>
                      <a:pt x="37" y="21"/>
                      <a:pt x="35" y="19"/>
                    </a:cubicBezTo>
                    <a:cubicBezTo>
                      <a:pt x="26" y="9"/>
                      <a:pt x="26" y="9"/>
                      <a:pt x="26" y="9"/>
                    </a:cubicBezTo>
                    <a:cubicBezTo>
                      <a:pt x="24" y="7"/>
                      <a:pt x="25" y="5"/>
                      <a:pt x="26" y="3"/>
                    </a:cubicBezTo>
                    <a:cubicBezTo>
                      <a:pt x="27" y="2"/>
                      <a:pt x="27" y="2"/>
                      <a:pt x="27" y="2"/>
                    </a:cubicBezTo>
                    <a:cubicBezTo>
                      <a:pt x="29" y="0"/>
                      <a:pt x="31" y="0"/>
                      <a:pt x="33" y="2"/>
                    </a:cubicBezTo>
                    <a:cubicBezTo>
                      <a:pt x="55" y="25"/>
                      <a:pt x="55" y="25"/>
                      <a:pt x="55" y="25"/>
                    </a:cubicBezTo>
                    <a:cubicBezTo>
                      <a:pt x="57" y="27"/>
                      <a:pt x="57" y="29"/>
                      <a:pt x="55" y="31"/>
                    </a:cubicBezTo>
                    <a:cubicBezTo>
                      <a:pt x="33" y="54"/>
                      <a:pt x="33" y="54"/>
                      <a:pt x="33" y="54"/>
                    </a:cubicBezTo>
                    <a:cubicBezTo>
                      <a:pt x="32" y="56"/>
                      <a:pt x="29" y="56"/>
                      <a:pt x="28" y="54"/>
                    </a:cubicBezTo>
                    <a:cubicBezTo>
                      <a:pt x="26" y="53"/>
                      <a:pt x="26" y="53"/>
                      <a:pt x="26" y="53"/>
                    </a:cubicBezTo>
                    <a:cubicBezTo>
                      <a:pt x="25" y="52"/>
                      <a:pt x="25" y="49"/>
                      <a:pt x="26" y="47"/>
                    </a:cubicBezTo>
                    <a:cubicBezTo>
                      <a:pt x="36" y="37"/>
                      <a:pt x="36" y="37"/>
                      <a:pt x="36" y="37"/>
                    </a:cubicBezTo>
                    <a:cubicBezTo>
                      <a:pt x="37" y="35"/>
                      <a:pt x="36" y="34"/>
                      <a:pt x="34" y="34"/>
                    </a:cubicBezTo>
                    <a:cubicBezTo>
                      <a:pt x="4" y="34"/>
                      <a:pt x="4" y="34"/>
                      <a:pt x="4" y="34"/>
                    </a:cubicBezTo>
                    <a:cubicBezTo>
                      <a:pt x="2" y="34"/>
                      <a:pt x="0" y="32"/>
                      <a:pt x="0" y="30"/>
                    </a:cubicBezTo>
                    <a:lnTo>
                      <a:pt x="0" y="26"/>
                    </a:lnTo>
                    <a:close/>
                  </a:path>
                </a:pathLst>
              </a:custGeom>
              <a:noFill/>
              <a:ln w="9525" cap="sq">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342" name="Oval 108">
                <a:extLst>
                  <a:ext uri="{FF2B5EF4-FFF2-40B4-BE49-F238E27FC236}">
                    <a16:creationId xmlns:a16="http://schemas.microsoft.com/office/drawing/2014/main" id="{956E217D-9961-46D7-B79A-F9301A24023A}"/>
                  </a:ext>
                </a:extLst>
              </p:cNvPr>
              <p:cNvSpPr>
                <a:spLocks noChangeArrowheads="1"/>
              </p:cNvSpPr>
              <p:nvPr/>
            </p:nvSpPr>
            <p:spPr bwMode="auto">
              <a:xfrm>
                <a:off x="3398838" y="2760663"/>
                <a:ext cx="346075" cy="346075"/>
              </a:xfrm>
              <a:prstGeom prst="ellipse">
                <a:avLst/>
              </a:pr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spTree>
    <p:extLst>
      <p:ext uri="{BB962C8B-B14F-4D97-AF65-F5344CB8AC3E}">
        <p14:creationId xmlns:p14="http://schemas.microsoft.com/office/powerpoint/2010/main" val="94943738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ctrTitle"/>
          </p:nvPr>
        </p:nvSpPr>
        <p:spPr>
          <a:xfrm>
            <a:off x="0" y="285751"/>
            <a:ext cx="11480800" cy="1714500"/>
          </a:xfrm>
        </p:spPr>
        <p:txBody>
          <a:bodyPr/>
          <a:lstStyle/>
          <a:p>
            <a:pPr>
              <a:spcBef>
                <a:spcPct val="0"/>
              </a:spcBef>
              <a:spcAft>
                <a:spcPct val="0"/>
              </a:spcAft>
              <a:defRPr/>
            </a:pPr>
            <a:r>
              <a:rPr lang="en-IN" altLang="en-US" sz="5067" dirty="0">
                <a:solidFill>
                  <a:schemeClr val="accent4">
                    <a:lumMod val="75000"/>
                  </a:schemeClr>
                </a:solidFill>
                <a:latin typeface="Arial" panose="020B0604020202020204" pitchFamily="34" charset="0"/>
                <a:cs typeface="Arial" panose="020B0604020202020204" pitchFamily="34" charset="0"/>
              </a:rPr>
              <a:t> </a:t>
            </a:r>
            <a:br>
              <a:rPr lang="en-IN" altLang="en-US" sz="5067" dirty="0">
                <a:solidFill>
                  <a:schemeClr val="accent4">
                    <a:lumMod val="75000"/>
                  </a:schemeClr>
                </a:solidFill>
                <a:latin typeface="Arial" panose="020B0604020202020204" pitchFamily="34" charset="0"/>
                <a:cs typeface="Arial" panose="020B0604020202020204" pitchFamily="34" charset="0"/>
              </a:rPr>
            </a:br>
            <a:br>
              <a:rPr lang="en-IN" altLang="en-US" sz="5067" dirty="0">
                <a:solidFill>
                  <a:schemeClr val="accent4">
                    <a:lumMod val="75000"/>
                  </a:schemeClr>
                </a:solidFill>
                <a:latin typeface="Arial" panose="020B0604020202020204" pitchFamily="34" charset="0"/>
                <a:cs typeface="Arial" panose="020B0604020202020204" pitchFamily="34" charset="0"/>
              </a:rPr>
            </a:br>
            <a:r>
              <a:rPr lang="en-IN" altLang="en-US" sz="5067" dirty="0">
                <a:solidFill>
                  <a:schemeClr val="accent4">
                    <a:lumMod val="75000"/>
                  </a:schemeClr>
                </a:solidFill>
                <a:latin typeface="Arial" panose="020B0604020202020204" pitchFamily="34" charset="0"/>
                <a:cs typeface="Arial" panose="020B0604020202020204" pitchFamily="34" charset="0"/>
              </a:rPr>
              <a:t>   What is an E-Contract?</a:t>
            </a:r>
            <a:br>
              <a:rPr lang="en-IN" altLang="en-US" sz="5067" dirty="0">
                <a:latin typeface="Arial" panose="020B0604020202020204" pitchFamily="34" charset="0"/>
                <a:cs typeface="Arial" panose="020B0604020202020204" pitchFamily="34" charset="0"/>
              </a:rPr>
            </a:br>
            <a:endParaRPr lang="en-IN" altLang="en-US" sz="5067" dirty="0">
              <a:latin typeface="Arial" panose="020B0604020202020204" pitchFamily="34" charset="0"/>
              <a:cs typeface="Arial" panose="020B0604020202020204" pitchFamily="34" charset="0"/>
            </a:endParaRPr>
          </a:p>
        </p:txBody>
      </p:sp>
      <p:sp>
        <p:nvSpPr>
          <p:cNvPr id="15363" name="TextBox 6"/>
          <p:cNvSpPr txBox="1">
            <a:spLocks noChangeArrowheads="1"/>
          </p:cNvSpPr>
          <p:nvPr/>
        </p:nvSpPr>
        <p:spPr bwMode="auto">
          <a:xfrm>
            <a:off x="1238251" y="2796118"/>
            <a:ext cx="5467349" cy="1384995"/>
          </a:xfrm>
          <a:prstGeom prst="rect">
            <a:avLst/>
          </a:prstGeom>
          <a:noFill/>
          <a:ln>
            <a:noFill/>
          </a:ln>
        </p:spPr>
        <p:txBody>
          <a:bodyPr wrap="squar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r>
              <a:rPr lang="en-US" sz="2800" dirty="0">
                <a:latin typeface="Times New Roman" panose="02020603050405020304" pitchFamily="18" charset="0"/>
                <a:cs typeface="Times New Roman" panose="02020603050405020304" pitchFamily="18" charset="0"/>
              </a:rPr>
              <a:t>An e-contract is an agreement created and "signed" in electronic form—no paper is used.</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3450" y="1541382"/>
            <a:ext cx="5527955" cy="433599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57741177"/>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 name="Picture 108">
            <a:extLst>
              <a:ext uri="{FF2B5EF4-FFF2-40B4-BE49-F238E27FC236}">
                <a16:creationId xmlns:a16="http://schemas.microsoft.com/office/drawing/2014/main" id="{2836950E-EAFF-4381-8325-33556974D5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634" y="3839028"/>
            <a:ext cx="4556731" cy="2409372"/>
          </a:xfrm>
          <a:custGeom>
            <a:avLst/>
            <a:gdLst>
              <a:gd name="connsiteX0" fmla="*/ 2409372 w 4818744"/>
              <a:gd name="connsiteY0" fmla="*/ 0 h 2409372"/>
              <a:gd name="connsiteX1" fmla="*/ 4818744 w 4818744"/>
              <a:gd name="connsiteY1" fmla="*/ 2409372 h 2409372"/>
              <a:gd name="connsiteX2" fmla="*/ 0 w 4818744"/>
              <a:gd name="connsiteY2" fmla="*/ 2409372 h 2409372"/>
              <a:gd name="connsiteX3" fmla="*/ 2409372 w 4818744"/>
              <a:gd name="connsiteY3" fmla="*/ 0 h 2409372"/>
            </a:gdLst>
            <a:ahLst/>
            <a:cxnLst>
              <a:cxn ang="0">
                <a:pos x="connsiteX0" y="connsiteY0"/>
              </a:cxn>
              <a:cxn ang="0">
                <a:pos x="connsiteX1" y="connsiteY1"/>
              </a:cxn>
              <a:cxn ang="0">
                <a:pos x="connsiteX2" y="connsiteY2"/>
              </a:cxn>
              <a:cxn ang="0">
                <a:pos x="connsiteX3" y="connsiteY3"/>
              </a:cxn>
            </a:cxnLst>
            <a:rect l="l" t="t" r="r" b="b"/>
            <a:pathLst>
              <a:path w="4818744" h="2409372">
                <a:moveTo>
                  <a:pt x="2409372" y="0"/>
                </a:moveTo>
                <a:cubicBezTo>
                  <a:pt x="3740031" y="0"/>
                  <a:pt x="4818744" y="1078713"/>
                  <a:pt x="4818744" y="2409372"/>
                </a:cubicBezTo>
                <a:lnTo>
                  <a:pt x="0" y="2409372"/>
                </a:lnTo>
                <a:cubicBezTo>
                  <a:pt x="0" y="1078713"/>
                  <a:pt x="1078713" y="0"/>
                  <a:pt x="2409372" y="0"/>
                </a:cubicBezTo>
                <a:close/>
              </a:path>
            </a:pathLst>
          </a:custGeom>
        </p:spPr>
      </p:pic>
      <p:sp>
        <p:nvSpPr>
          <p:cNvPr id="23" name="Freeform: Shape 22">
            <a:extLst>
              <a:ext uri="{FF2B5EF4-FFF2-40B4-BE49-F238E27FC236}">
                <a16:creationId xmlns:a16="http://schemas.microsoft.com/office/drawing/2014/main" id="{23443797-38DE-4F87-8DC8-520A72D53796}"/>
              </a:ext>
            </a:extLst>
          </p:cNvPr>
          <p:cNvSpPr/>
          <p:nvPr/>
        </p:nvSpPr>
        <p:spPr>
          <a:xfrm>
            <a:off x="3686627" y="3839028"/>
            <a:ext cx="4818744" cy="2409372"/>
          </a:xfrm>
          <a:custGeom>
            <a:avLst/>
            <a:gdLst>
              <a:gd name="connsiteX0" fmla="*/ 2409372 w 4818744"/>
              <a:gd name="connsiteY0" fmla="*/ 0 h 2409372"/>
              <a:gd name="connsiteX1" fmla="*/ 4818744 w 4818744"/>
              <a:gd name="connsiteY1" fmla="*/ 2409372 h 2409372"/>
              <a:gd name="connsiteX2" fmla="*/ 0 w 4818744"/>
              <a:gd name="connsiteY2" fmla="*/ 2409372 h 2409372"/>
              <a:gd name="connsiteX3" fmla="*/ 2409372 w 4818744"/>
              <a:gd name="connsiteY3" fmla="*/ 0 h 2409372"/>
            </a:gdLst>
            <a:ahLst/>
            <a:cxnLst>
              <a:cxn ang="0">
                <a:pos x="connsiteX0" y="connsiteY0"/>
              </a:cxn>
              <a:cxn ang="0">
                <a:pos x="connsiteX1" y="connsiteY1"/>
              </a:cxn>
              <a:cxn ang="0">
                <a:pos x="connsiteX2" y="connsiteY2"/>
              </a:cxn>
              <a:cxn ang="0">
                <a:pos x="connsiteX3" y="connsiteY3"/>
              </a:cxn>
            </a:cxnLst>
            <a:rect l="l" t="t" r="r" b="b"/>
            <a:pathLst>
              <a:path w="4818744" h="2409372">
                <a:moveTo>
                  <a:pt x="2409372" y="0"/>
                </a:moveTo>
                <a:cubicBezTo>
                  <a:pt x="3740031" y="0"/>
                  <a:pt x="4818744" y="1078713"/>
                  <a:pt x="4818744" y="2409372"/>
                </a:cubicBezTo>
                <a:lnTo>
                  <a:pt x="0" y="2409372"/>
                </a:lnTo>
                <a:cubicBezTo>
                  <a:pt x="0" y="1078713"/>
                  <a:pt x="1078713" y="0"/>
                  <a:pt x="2409372" y="0"/>
                </a:cubicBezTo>
                <a:close/>
              </a:path>
            </a:pathLst>
          </a:custGeom>
          <a:gradFill>
            <a:gsLst>
              <a:gs pos="47000">
                <a:schemeClr val="bg1">
                  <a:alpha val="85000"/>
                </a:schemeClr>
              </a:gs>
              <a:gs pos="100000">
                <a:schemeClr val="bg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06DB9C1-2581-4B60-919C-6F63C1E26CC8}"/>
              </a:ext>
            </a:extLst>
          </p:cNvPr>
          <p:cNvSpPr/>
          <p:nvPr/>
        </p:nvSpPr>
        <p:spPr>
          <a:xfrm>
            <a:off x="603188" y="520700"/>
            <a:ext cx="10985624" cy="615553"/>
          </a:xfrm>
          <a:prstGeom prst="rect">
            <a:avLst/>
          </a:prstGeom>
        </p:spPr>
        <p:txBody>
          <a:bodyPr wrap="square" lIns="0" tIns="0" rIns="0" bIns="0" anchor="t">
            <a:spAutoFit/>
          </a:bodyPr>
          <a:lstStyle/>
          <a:p>
            <a:r>
              <a:rPr lang="en-US" sz="2000" dirty="0">
                <a:latin typeface="Times New Roman" panose="02020603050405020304" pitchFamily="18" charset="0"/>
                <a:cs typeface="Times New Roman" panose="02020603050405020304" pitchFamily="18" charset="0"/>
              </a:rPr>
              <a:t>Contracts play a very important role in the world economics. Almost all business activities, trade between businesses, governments and individuals depend on contracts.</a:t>
            </a:r>
          </a:p>
        </p:txBody>
      </p:sp>
      <p:sp>
        <p:nvSpPr>
          <p:cNvPr id="9" name="Arc 8">
            <a:extLst>
              <a:ext uri="{FF2B5EF4-FFF2-40B4-BE49-F238E27FC236}">
                <a16:creationId xmlns:a16="http://schemas.microsoft.com/office/drawing/2014/main" id="{824AA747-D012-4C3F-9792-9E7CC9B76AB9}"/>
              </a:ext>
            </a:extLst>
          </p:cNvPr>
          <p:cNvSpPr/>
          <p:nvPr/>
        </p:nvSpPr>
        <p:spPr>
          <a:xfrm rot="16200000">
            <a:off x="2967987" y="3120387"/>
            <a:ext cx="6256026" cy="6256026"/>
          </a:xfrm>
          <a:prstGeom prst="arc">
            <a:avLst>
              <a:gd name="adj1" fmla="val 16200000"/>
              <a:gd name="adj2" fmla="val 5386606"/>
            </a:avLst>
          </a:prstGeom>
          <a:ln w="127000" cap="flat">
            <a:solidFill>
              <a:schemeClr val="bg1">
                <a:lumMod val="85000"/>
              </a:schemeClr>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Oval 9">
            <a:extLst>
              <a:ext uri="{FF2B5EF4-FFF2-40B4-BE49-F238E27FC236}">
                <a16:creationId xmlns:a16="http://schemas.microsoft.com/office/drawing/2014/main" id="{34DCCAB6-F9A0-453F-AE93-56CA8597B21D}"/>
              </a:ext>
            </a:extLst>
          </p:cNvPr>
          <p:cNvSpPr/>
          <p:nvPr/>
        </p:nvSpPr>
        <p:spPr>
          <a:xfrm>
            <a:off x="4242148" y="3064978"/>
            <a:ext cx="698378" cy="698378"/>
          </a:xfrm>
          <a:prstGeom prst="ellipse">
            <a:avLst/>
          </a:prstGeom>
          <a:solidFill>
            <a:schemeClr val="accent6"/>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bg1"/>
              </a:solidFill>
            </a:endParaRPr>
          </a:p>
        </p:txBody>
      </p:sp>
      <p:sp>
        <p:nvSpPr>
          <p:cNvPr id="11" name="Oval 10">
            <a:extLst>
              <a:ext uri="{FF2B5EF4-FFF2-40B4-BE49-F238E27FC236}">
                <a16:creationId xmlns:a16="http://schemas.microsoft.com/office/drawing/2014/main" id="{20D5AC2E-D6BE-4E64-AFD3-87BC69BA0FF3}"/>
              </a:ext>
            </a:extLst>
          </p:cNvPr>
          <p:cNvSpPr/>
          <p:nvPr/>
        </p:nvSpPr>
        <p:spPr>
          <a:xfrm>
            <a:off x="3196512" y="4074748"/>
            <a:ext cx="698378" cy="698378"/>
          </a:xfrm>
          <a:prstGeom prst="ellipse">
            <a:avLst/>
          </a:prstGeom>
          <a:solidFill>
            <a:schemeClr val="accent3"/>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bg1"/>
              </a:solidFill>
            </a:endParaRPr>
          </a:p>
        </p:txBody>
      </p:sp>
      <p:sp>
        <p:nvSpPr>
          <p:cNvPr id="12" name="Oval 11">
            <a:extLst>
              <a:ext uri="{FF2B5EF4-FFF2-40B4-BE49-F238E27FC236}">
                <a16:creationId xmlns:a16="http://schemas.microsoft.com/office/drawing/2014/main" id="{9B1C6E55-D931-46A4-8E8E-5E8A95F27318}"/>
              </a:ext>
            </a:extLst>
          </p:cNvPr>
          <p:cNvSpPr/>
          <p:nvPr/>
        </p:nvSpPr>
        <p:spPr>
          <a:xfrm>
            <a:off x="5757416" y="2752704"/>
            <a:ext cx="698378" cy="698378"/>
          </a:xfrm>
          <a:prstGeom prst="ellipse">
            <a:avLst/>
          </a:prstGeom>
          <a:solidFill>
            <a:schemeClr val="accent2"/>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bg1"/>
              </a:solidFill>
            </a:endParaRPr>
          </a:p>
        </p:txBody>
      </p:sp>
      <p:sp>
        <p:nvSpPr>
          <p:cNvPr id="14" name="Oval 13">
            <a:extLst>
              <a:ext uri="{FF2B5EF4-FFF2-40B4-BE49-F238E27FC236}">
                <a16:creationId xmlns:a16="http://schemas.microsoft.com/office/drawing/2014/main" id="{B5CF7F44-E218-464B-849C-C681DE263E6D}"/>
              </a:ext>
            </a:extLst>
          </p:cNvPr>
          <p:cNvSpPr/>
          <p:nvPr/>
        </p:nvSpPr>
        <p:spPr>
          <a:xfrm>
            <a:off x="2664673" y="5185365"/>
            <a:ext cx="698378" cy="698378"/>
          </a:xfrm>
          <a:prstGeom prst="ellipse">
            <a:avLst/>
          </a:prstGeom>
          <a:solidFill>
            <a:schemeClr val="accent5"/>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bg1"/>
              </a:solidFill>
            </a:endParaRPr>
          </a:p>
        </p:txBody>
      </p:sp>
      <p:sp>
        <p:nvSpPr>
          <p:cNvPr id="15" name="Oval 14">
            <a:extLst>
              <a:ext uri="{FF2B5EF4-FFF2-40B4-BE49-F238E27FC236}">
                <a16:creationId xmlns:a16="http://schemas.microsoft.com/office/drawing/2014/main" id="{C3CDECEE-9F40-444D-93A7-B5B932B282BF}"/>
              </a:ext>
            </a:extLst>
          </p:cNvPr>
          <p:cNvSpPr/>
          <p:nvPr/>
        </p:nvSpPr>
        <p:spPr>
          <a:xfrm>
            <a:off x="7225070" y="3059493"/>
            <a:ext cx="698378" cy="698378"/>
          </a:xfrm>
          <a:prstGeom prst="ellipse">
            <a:avLst/>
          </a:prstGeom>
          <a:solidFill>
            <a:schemeClr val="accent4"/>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bg1"/>
              </a:solidFill>
            </a:endParaRPr>
          </a:p>
        </p:txBody>
      </p:sp>
      <p:sp>
        <p:nvSpPr>
          <p:cNvPr id="40" name="Rectangle 39">
            <a:extLst>
              <a:ext uri="{FF2B5EF4-FFF2-40B4-BE49-F238E27FC236}">
                <a16:creationId xmlns:a16="http://schemas.microsoft.com/office/drawing/2014/main" id="{96E3D57D-2134-4306-9355-D5148AB1A80C}"/>
              </a:ext>
            </a:extLst>
          </p:cNvPr>
          <p:cNvSpPr/>
          <p:nvPr/>
        </p:nvSpPr>
        <p:spPr>
          <a:xfrm>
            <a:off x="2009372" y="3180587"/>
            <a:ext cx="2894209" cy="215444"/>
          </a:xfrm>
          <a:prstGeom prst="rect">
            <a:avLst/>
          </a:prstGeom>
        </p:spPr>
        <p:txBody>
          <a:bodyPr wrap="square" lIns="0" tIns="0" rIns="0" bIns="0" anchor="t">
            <a:spAutoFit/>
          </a:bodyPr>
          <a:lstStyle/>
          <a:p>
            <a:pPr lvl="0"/>
            <a:r>
              <a:rPr lang="en-US" sz="1400" dirty="0">
                <a:latin typeface="Tahoma" panose="020B0604030504040204" pitchFamily="34" charset="0"/>
                <a:ea typeface="Tahoma" panose="020B0604030504040204" pitchFamily="34" charset="0"/>
                <a:cs typeface="Tahoma" panose="020B0604030504040204" pitchFamily="34" charset="0"/>
              </a:rPr>
              <a:t>Digital signatures are used.</a:t>
            </a:r>
          </a:p>
        </p:txBody>
      </p:sp>
      <p:sp>
        <p:nvSpPr>
          <p:cNvPr id="41" name="Rectangle 40">
            <a:extLst>
              <a:ext uri="{FF2B5EF4-FFF2-40B4-BE49-F238E27FC236}">
                <a16:creationId xmlns:a16="http://schemas.microsoft.com/office/drawing/2014/main" id="{50D1B5CC-BB9C-419F-A35F-00FEEFBE5992}"/>
              </a:ext>
            </a:extLst>
          </p:cNvPr>
          <p:cNvSpPr/>
          <p:nvPr/>
        </p:nvSpPr>
        <p:spPr>
          <a:xfrm>
            <a:off x="2913368" y="2810503"/>
            <a:ext cx="1990213" cy="369332"/>
          </a:xfrm>
          <a:prstGeom prst="rect">
            <a:avLst/>
          </a:prstGeom>
        </p:spPr>
        <p:txBody>
          <a:bodyPr wrap="square" lIns="0" tIns="0" rIns="0" bIns="0" anchor="b">
            <a:spAutoFit/>
          </a:bodyPr>
          <a:lstStyle/>
          <a:p>
            <a:pPr algn="ctr" defTabSz="457200">
              <a:defRPr/>
            </a:pPr>
            <a:r>
              <a:rPr lang="en-US" sz="2400" b="1" i="1" dirty="0">
                <a:solidFill>
                  <a:schemeClr val="accent6"/>
                </a:solidFill>
              </a:rPr>
              <a:t>03.</a:t>
            </a:r>
          </a:p>
        </p:txBody>
      </p:sp>
      <p:sp>
        <p:nvSpPr>
          <p:cNvPr id="28" name="Rectangle 27">
            <a:extLst>
              <a:ext uri="{FF2B5EF4-FFF2-40B4-BE49-F238E27FC236}">
                <a16:creationId xmlns:a16="http://schemas.microsoft.com/office/drawing/2014/main" id="{C6BA0ED9-3B24-44DE-8B69-FCC53C0FFA99}"/>
              </a:ext>
            </a:extLst>
          </p:cNvPr>
          <p:cNvSpPr/>
          <p:nvPr/>
        </p:nvSpPr>
        <p:spPr>
          <a:xfrm>
            <a:off x="691284" y="5534554"/>
            <a:ext cx="1990213" cy="646331"/>
          </a:xfrm>
          <a:prstGeom prst="rect">
            <a:avLst/>
          </a:prstGeom>
        </p:spPr>
        <p:txBody>
          <a:bodyPr wrap="square" lIns="0" tIns="0" rIns="0" bIns="0" anchor="t">
            <a:spAutoFit/>
          </a:bodyPr>
          <a:lstStyle/>
          <a:p>
            <a:pPr lvl="0"/>
            <a:r>
              <a:rPr lang="en-US" sz="1400" dirty="0">
                <a:latin typeface="Tahoma" panose="020B0604030504040204" pitchFamily="34" charset="0"/>
                <a:ea typeface="Tahoma" panose="020B0604030504040204" pitchFamily="34" charset="0"/>
                <a:cs typeface="Tahoma" panose="020B0604030504040204" pitchFamily="34" charset="0"/>
              </a:rPr>
              <a:t>The parties don't meet physically in the majority of the cases.</a:t>
            </a:r>
          </a:p>
        </p:txBody>
      </p:sp>
      <p:sp>
        <p:nvSpPr>
          <p:cNvPr id="29" name="Rectangle 28">
            <a:extLst>
              <a:ext uri="{FF2B5EF4-FFF2-40B4-BE49-F238E27FC236}">
                <a16:creationId xmlns:a16="http://schemas.microsoft.com/office/drawing/2014/main" id="{AA4240B8-A6D0-42CB-9FA3-DCC8A9CC15C4}"/>
              </a:ext>
            </a:extLst>
          </p:cNvPr>
          <p:cNvSpPr/>
          <p:nvPr/>
        </p:nvSpPr>
        <p:spPr>
          <a:xfrm>
            <a:off x="513867" y="5130309"/>
            <a:ext cx="1990213" cy="369332"/>
          </a:xfrm>
          <a:prstGeom prst="rect">
            <a:avLst/>
          </a:prstGeom>
        </p:spPr>
        <p:txBody>
          <a:bodyPr wrap="square" lIns="0" tIns="0" rIns="0" bIns="0" anchor="b">
            <a:spAutoFit/>
          </a:bodyPr>
          <a:lstStyle/>
          <a:p>
            <a:pPr algn="r" defTabSz="457200">
              <a:defRPr/>
            </a:pPr>
            <a:r>
              <a:rPr lang="en-US" sz="2400" b="1" i="1" dirty="0">
                <a:solidFill>
                  <a:schemeClr val="accent5"/>
                </a:solidFill>
              </a:rPr>
              <a:t>01.</a:t>
            </a:r>
          </a:p>
        </p:txBody>
      </p:sp>
      <p:sp>
        <p:nvSpPr>
          <p:cNvPr id="46" name="Rectangle 45">
            <a:extLst>
              <a:ext uri="{FF2B5EF4-FFF2-40B4-BE49-F238E27FC236}">
                <a16:creationId xmlns:a16="http://schemas.microsoft.com/office/drawing/2014/main" id="{2762F712-C9FB-4F73-9096-8EB62C719D40}"/>
              </a:ext>
            </a:extLst>
          </p:cNvPr>
          <p:cNvSpPr/>
          <p:nvPr/>
        </p:nvSpPr>
        <p:spPr>
          <a:xfrm>
            <a:off x="1113104" y="4134193"/>
            <a:ext cx="1990213" cy="861774"/>
          </a:xfrm>
          <a:prstGeom prst="rect">
            <a:avLst/>
          </a:prstGeom>
        </p:spPr>
        <p:txBody>
          <a:bodyPr wrap="square" lIns="0" tIns="0" rIns="0" bIns="0" anchor="t">
            <a:spAutoFit/>
          </a:bodyPr>
          <a:lstStyle/>
          <a:p>
            <a:pPr lvl="0"/>
            <a:r>
              <a:rPr lang="en-US" sz="1400" dirty="0">
                <a:latin typeface="Tahoma" panose="020B0604030504040204" pitchFamily="34" charset="0"/>
                <a:ea typeface="Tahoma" panose="020B0604030504040204" pitchFamily="34" charset="0"/>
                <a:cs typeface="Tahoma" panose="020B0604030504040204" pitchFamily="34" charset="0"/>
              </a:rPr>
              <a:t>Jurisdictional issues are a significant difficulty on contracts in the event of breach.</a:t>
            </a:r>
          </a:p>
        </p:txBody>
      </p:sp>
      <p:sp>
        <p:nvSpPr>
          <p:cNvPr id="47" name="Rectangle 46">
            <a:extLst>
              <a:ext uri="{FF2B5EF4-FFF2-40B4-BE49-F238E27FC236}">
                <a16:creationId xmlns:a16="http://schemas.microsoft.com/office/drawing/2014/main" id="{4D560C04-2D63-4EF7-BA8A-894FB5B15F2C}"/>
              </a:ext>
            </a:extLst>
          </p:cNvPr>
          <p:cNvSpPr/>
          <p:nvPr/>
        </p:nvSpPr>
        <p:spPr>
          <a:xfrm>
            <a:off x="962460" y="3763356"/>
            <a:ext cx="1990213" cy="369332"/>
          </a:xfrm>
          <a:prstGeom prst="rect">
            <a:avLst/>
          </a:prstGeom>
        </p:spPr>
        <p:txBody>
          <a:bodyPr wrap="square" lIns="0" tIns="0" rIns="0" bIns="0" anchor="b">
            <a:spAutoFit/>
          </a:bodyPr>
          <a:lstStyle/>
          <a:p>
            <a:pPr algn="r" defTabSz="457200">
              <a:defRPr/>
            </a:pPr>
            <a:r>
              <a:rPr lang="en-US" sz="2400" b="1" i="1" dirty="0">
                <a:solidFill>
                  <a:schemeClr val="accent3"/>
                </a:solidFill>
              </a:rPr>
              <a:t>02.</a:t>
            </a:r>
          </a:p>
        </p:txBody>
      </p:sp>
      <p:sp>
        <p:nvSpPr>
          <p:cNvPr id="56" name="Rectangle 55">
            <a:extLst>
              <a:ext uri="{FF2B5EF4-FFF2-40B4-BE49-F238E27FC236}">
                <a16:creationId xmlns:a16="http://schemas.microsoft.com/office/drawing/2014/main" id="{B21CCE63-0205-40D1-AB30-9106ACD9ABD5}"/>
              </a:ext>
            </a:extLst>
          </p:cNvPr>
          <p:cNvSpPr/>
          <p:nvPr/>
        </p:nvSpPr>
        <p:spPr>
          <a:xfrm>
            <a:off x="4655127" y="2019267"/>
            <a:ext cx="3149600" cy="646331"/>
          </a:xfrm>
          <a:prstGeom prst="rect">
            <a:avLst/>
          </a:prstGeom>
        </p:spPr>
        <p:txBody>
          <a:bodyPr wrap="square" lIns="0" tIns="0" rIns="0" bIns="0" anchor="t">
            <a:spAutoFit/>
          </a:bodyPr>
          <a:lstStyle/>
          <a:p>
            <a:pPr lvl="0"/>
            <a:r>
              <a:rPr lang="en-US" sz="1400" dirty="0">
                <a:latin typeface="Tahoma" panose="020B0604030504040204" pitchFamily="34" charset="0"/>
                <a:ea typeface="Tahoma" panose="020B0604030504040204" pitchFamily="34" charset="0"/>
                <a:cs typeface="Tahoma" panose="020B0604030504040204" pitchFamily="34" charset="0"/>
              </a:rPr>
              <a:t>There are no physical limits, no handwritten </a:t>
            </a:r>
            <a:r>
              <a:rPr lang="en-US" sz="1400" dirty="0">
                <a:latin typeface="Times New Roman" panose="02020603050405020304" pitchFamily="18" charset="0"/>
                <a:ea typeface="Tahoma" panose="020B0604030504040204" pitchFamily="34" charset="0"/>
                <a:cs typeface="Times New Roman" panose="02020603050405020304" pitchFamily="18" charset="0"/>
              </a:rPr>
              <a:t>signature</a:t>
            </a:r>
            <a:r>
              <a:rPr lang="en-US" sz="1400" dirty="0">
                <a:latin typeface="Tahoma" panose="020B0604030504040204" pitchFamily="34" charset="0"/>
                <a:ea typeface="Tahoma" panose="020B0604030504040204" pitchFamily="34" charset="0"/>
                <a:cs typeface="Tahoma" panose="020B0604030504040204" pitchFamily="34" charset="0"/>
              </a:rPr>
              <a:t> and in many occasions no handwriting is needed.</a:t>
            </a:r>
          </a:p>
        </p:txBody>
      </p:sp>
      <p:sp>
        <p:nvSpPr>
          <p:cNvPr id="57" name="Rectangle 56">
            <a:extLst>
              <a:ext uri="{FF2B5EF4-FFF2-40B4-BE49-F238E27FC236}">
                <a16:creationId xmlns:a16="http://schemas.microsoft.com/office/drawing/2014/main" id="{5E9B448A-50AD-4AD4-AFB9-B6DE359CEFA7}"/>
              </a:ext>
            </a:extLst>
          </p:cNvPr>
          <p:cNvSpPr/>
          <p:nvPr/>
        </p:nvSpPr>
        <p:spPr>
          <a:xfrm>
            <a:off x="5814514" y="1716499"/>
            <a:ext cx="1990213" cy="369332"/>
          </a:xfrm>
          <a:prstGeom prst="rect">
            <a:avLst/>
          </a:prstGeom>
        </p:spPr>
        <p:txBody>
          <a:bodyPr wrap="square" lIns="0" tIns="0" rIns="0" bIns="0" anchor="b">
            <a:spAutoFit/>
          </a:bodyPr>
          <a:lstStyle/>
          <a:p>
            <a:pPr defTabSz="457200">
              <a:defRPr/>
            </a:pPr>
            <a:r>
              <a:rPr lang="en-US" sz="2400" b="1" i="1" dirty="0">
                <a:solidFill>
                  <a:schemeClr val="accent2"/>
                </a:solidFill>
              </a:rPr>
              <a:t>04.</a:t>
            </a:r>
          </a:p>
        </p:txBody>
      </p:sp>
      <p:sp>
        <p:nvSpPr>
          <p:cNvPr id="60" name="Rectangle 59">
            <a:extLst>
              <a:ext uri="{FF2B5EF4-FFF2-40B4-BE49-F238E27FC236}">
                <a16:creationId xmlns:a16="http://schemas.microsoft.com/office/drawing/2014/main" id="{89AD0AFC-71C0-4CA0-B3BC-1BBB5FC13953}"/>
              </a:ext>
            </a:extLst>
          </p:cNvPr>
          <p:cNvSpPr/>
          <p:nvPr/>
        </p:nvSpPr>
        <p:spPr>
          <a:xfrm>
            <a:off x="8192414" y="3117025"/>
            <a:ext cx="1990213" cy="646331"/>
          </a:xfrm>
          <a:prstGeom prst="rect">
            <a:avLst/>
          </a:prstGeom>
        </p:spPr>
        <p:txBody>
          <a:bodyPr wrap="square" lIns="0" tIns="0" rIns="0" bIns="0" anchor="t">
            <a:spAutoFit/>
          </a:bodyPr>
          <a:lstStyle/>
          <a:p>
            <a:pPr lvl="0"/>
            <a:r>
              <a:rPr lang="en-US" sz="1400" dirty="0">
                <a:latin typeface="Times New Roman" panose="02020603050405020304" pitchFamily="18" charset="0"/>
                <a:cs typeface="Times New Roman" panose="02020603050405020304" pitchFamily="18" charset="0"/>
              </a:rPr>
              <a:t>Electronic documents are made use of as evidence in the court.</a:t>
            </a:r>
          </a:p>
        </p:txBody>
      </p:sp>
      <p:sp>
        <p:nvSpPr>
          <p:cNvPr id="61" name="Rectangle 60">
            <a:extLst>
              <a:ext uri="{FF2B5EF4-FFF2-40B4-BE49-F238E27FC236}">
                <a16:creationId xmlns:a16="http://schemas.microsoft.com/office/drawing/2014/main" id="{A5E3A596-7126-4F0D-99EB-0B8074FF5221}"/>
              </a:ext>
            </a:extLst>
          </p:cNvPr>
          <p:cNvSpPr/>
          <p:nvPr/>
        </p:nvSpPr>
        <p:spPr>
          <a:xfrm>
            <a:off x="8192413" y="2797016"/>
            <a:ext cx="1990213" cy="369332"/>
          </a:xfrm>
          <a:prstGeom prst="rect">
            <a:avLst/>
          </a:prstGeom>
        </p:spPr>
        <p:txBody>
          <a:bodyPr wrap="square" lIns="0" tIns="0" rIns="0" bIns="0" anchor="b">
            <a:spAutoFit/>
          </a:bodyPr>
          <a:lstStyle/>
          <a:p>
            <a:pPr defTabSz="457200">
              <a:defRPr/>
            </a:pPr>
            <a:r>
              <a:rPr lang="en-US" sz="2400" b="1" i="1" dirty="0">
                <a:solidFill>
                  <a:schemeClr val="accent4"/>
                </a:solidFill>
              </a:rPr>
              <a:t>05.</a:t>
            </a:r>
          </a:p>
        </p:txBody>
      </p:sp>
      <p:sp>
        <p:nvSpPr>
          <p:cNvPr id="64" name="Rectangle 63">
            <a:extLst>
              <a:ext uri="{FF2B5EF4-FFF2-40B4-BE49-F238E27FC236}">
                <a16:creationId xmlns:a16="http://schemas.microsoft.com/office/drawing/2014/main" id="{1044F924-CF45-4F58-AF2D-7ACE09B13F4B}"/>
              </a:ext>
            </a:extLst>
          </p:cNvPr>
          <p:cNvSpPr/>
          <p:nvPr/>
        </p:nvSpPr>
        <p:spPr>
          <a:xfrm>
            <a:off x="4816746" y="4709869"/>
            <a:ext cx="2558506" cy="738664"/>
          </a:xfrm>
          <a:prstGeom prst="rect">
            <a:avLst/>
          </a:prstGeom>
        </p:spPr>
        <p:txBody>
          <a:bodyPr wrap="square" lIns="0" tIns="0" rIns="0" bIns="0" anchor="ctr">
            <a:spAutoFit/>
          </a:bodyPr>
          <a:lstStyle/>
          <a:p>
            <a:pPr algn="ctr" defTabSz="457200">
              <a:defRPr/>
            </a:pPr>
            <a:r>
              <a:rPr lang="en-US" sz="2400" dirty="0">
                <a:solidFill>
                  <a:srgbClr val="FF0000"/>
                </a:solidFill>
                <a:latin typeface="Times New Roman" panose="02020603050405020304" pitchFamily="18" charset="0"/>
                <a:cs typeface="Times New Roman" panose="02020603050405020304" pitchFamily="18" charset="0"/>
              </a:rPr>
              <a:t>The important points in an e-contract are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02" name="Oval 101">
            <a:extLst>
              <a:ext uri="{FF2B5EF4-FFF2-40B4-BE49-F238E27FC236}">
                <a16:creationId xmlns:a16="http://schemas.microsoft.com/office/drawing/2014/main" id="{C3CDECEE-9F40-444D-93A7-B5B932B282BF}"/>
              </a:ext>
            </a:extLst>
          </p:cNvPr>
          <p:cNvSpPr/>
          <p:nvPr/>
        </p:nvSpPr>
        <p:spPr>
          <a:xfrm>
            <a:off x="8333866" y="4073239"/>
            <a:ext cx="698378" cy="698378"/>
          </a:xfrm>
          <a:prstGeom prst="ellipse">
            <a:avLst/>
          </a:prstGeom>
          <a:solidFill>
            <a:schemeClr val="accent1">
              <a:lumMod val="50000"/>
            </a:schemeClr>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bg1"/>
              </a:solidFill>
            </a:endParaRPr>
          </a:p>
        </p:txBody>
      </p:sp>
      <p:sp>
        <p:nvSpPr>
          <p:cNvPr id="103" name="Rectangle 102">
            <a:extLst>
              <a:ext uri="{FF2B5EF4-FFF2-40B4-BE49-F238E27FC236}">
                <a16:creationId xmlns:a16="http://schemas.microsoft.com/office/drawing/2014/main" id="{89AD0AFC-71C0-4CA0-B3BC-1BBB5FC13953}"/>
              </a:ext>
            </a:extLst>
          </p:cNvPr>
          <p:cNvSpPr/>
          <p:nvPr/>
        </p:nvSpPr>
        <p:spPr>
          <a:xfrm>
            <a:off x="9219381" y="4349636"/>
            <a:ext cx="1990213" cy="430887"/>
          </a:xfrm>
          <a:prstGeom prst="rect">
            <a:avLst/>
          </a:prstGeom>
        </p:spPr>
        <p:txBody>
          <a:bodyPr wrap="square" lIns="0" tIns="0" rIns="0" bIns="0" anchor="t">
            <a:spAutoFit/>
          </a:bodyPr>
          <a:lstStyle/>
          <a:p>
            <a:pPr lvl="0"/>
            <a:r>
              <a:rPr lang="en-US" sz="1400" dirty="0">
                <a:latin typeface="Times New Roman" panose="02020603050405020304" pitchFamily="18" charset="0"/>
                <a:cs typeface="Times New Roman" panose="02020603050405020304" pitchFamily="18" charset="0"/>
              </a:rPr>
              <a:t>There is no one to screen the breach of the process.</a:t>
            </a:r>
          </a:p>
        </p:txBody>
      </p:sp>
      <p:sp>
        <p:nvSpPr>
          <p:cNvPr id="104" name="Rectangle 103">
            <a:extLst>
              <a:ext uri="{FF2B5EF4-FFF2-40B4-BE49-F238E27FC236}">
                <a16:creationId xmlns:a16="http://schemas.microsoft.com/office/drawing/2014/main" id="{A5E3A596-7126-4F0D-99EB-0B8074FF5221}"/>
              </a:ext>
            </a:extLst>
          </p:cNvPr>
          <p:cNvSpPr/>
          <p:nvPr/>
        </p:nvSpPr>
        <p:spPr>
          <a:xfrm>
            <a:off x="9187519" y="3984372"/>
            <a:ext cx="1990213" cy="369332"/>
          </a:xfrm>
          <a:prstGeom prst="rect">
            <a:avLst/>
          </a:prstGeom>
        </p:spPr>
        <p:txBody>
          <a:bodyPr wrap="square" lIns="0" tIns="0" rIns="0" bIns="0" anchor="b">
            <a:spAutoFit/>
          </a:bodyPr>
          <a:lstStyle/>
          <a:p>
            <a:pPr defTabSz="457200">
              <a:defRPr/>
            </a:pPr>
            <a:r>
              <a:rPr lang="en-US" sz="2400" b="1" i="1" dirty="0">
                <a:solidFill>
                  <a:srgbClr val="78622B"/>
                </a:solidFill>
              </a:rPr>
              <a:t>06</a:t>
            </a:r>
            <a:r>
              <a:rPr lang="en-US" sz="2400" b="1" i="1" dirty="0">
                <a:solidFill>
                  <a:schemeClr val="accent4"/>
                </a:solidFill>
              </a:rPr>
              <a:t>.</a:t>
            </a:r>
          </a:p>
        </p:txBody>
      </p:sp>
      <p:sp>
        <p:nvSpPr>
          <p:cNvPr id="105" name="Oval 104">
            <a:extLst>
              <a:ext uri="{FF2B5EF4-FFF2-40B4-BE49-F238E27FC236}">
                <a16:creationId xmlns:a16="http://schemas.microsoft.com/office/drawing/2014/main" id="{C3CDECEE-9F40-444D-93A7-B5B932B282BF}"/>
              </a:ext>
            </a:extLst>
          </p:cNvPr>
          <p:cNvSpPr/>
          <p:nvPr/>
        </p:nvSpPr>
        <p:spPr>
          <a:xfrm>
            <a:off x="8890137" y="5174154"/>
            <a:ext cx="698378" cy="698378"/>
          </a:xfrm>
          <a:prstGeom prst="ellipse">
            <a:avLst/>
          </a:prstGeom>
          <a:solidFill>
            <a:srgbClr val="FFFF00"/>
          </a:solid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dirty="0">
              <a:solidFill>
                <a:schemeClr val="bg1"/>
              </a:solidFill>
            </a:endParaRPr>
          </a:p>
        </p:txBody>
      </p:sp>
      <p:sp>
        <p:nvSpPr>
          <p:cNvPr id="106" name="Rectangle 105">
            <a:extLst>
              <a:ext uri="{FF2B5EF4-FFF2-40B4-BE49-F238E27FC236}">
                <a16:creationId xmlns:a16="http://schemas.microsoft.com/office/drawing/2014/main" id="{89AD0AFC-71C0-4CA0-B3BC-1BBB5FC13953}"/>
              </a:ext>
            </a:extLst>
          </p:cNvPr>
          <p:cNvSpPr/>
          <p:nvPr/>
        </p:nvSpPr>
        <p:spPr>
          <a:xfrm>
            <a:off x="9614663" y="5479074"/>
            <a:ext cx="1990213" cy="861774"/>
          </a:xfrm>
          <a:prstGeom prst="rect">
            <a:avLst/>
          </a:prstGeom>
        </p:spPr>
        <p:txBody>
          <a:bodyPr wrap="square" lIns="0" tIns="0" rIns="0" bIns="0" anchor="t">
            <a:spAutoFit/>
          </a:bodyPr>
          <a:lstStyle/>
          <a:p>
            <a:pPr lvl="0"/>
            <a:r>
              <a:rPr lang="en-US" sz="1400" dirty="0">
                <a:latin typeface="Times New Roman" panose="02020603050405020304" pitchFamily="18" charset="0"/>
                <a:cs typeface="Times New Roman" panose="02020603050405020304" pitchFamily="18" charset="0"/>
              </a:rPr>
              <a:t>Three main methods of contracting electronically are email, World Wide Web and cyber contracts.</a:t>
            </a:r>
          </a:p>
        </p:txBody>
      </p:sp>
      <p:sp>
        <p:nvSpPr>
          <p:cNvPr id="107" name="Rectangle 106">
            <a:extLst>
              <a:ext uri="{FF2B5EF4-FFF2-40B4-BE49-F238E27FC236}">
                <a16:creationId xmlns:a16="http://schemas.microsoft.com/office/drawing/2014/main" id="{A5E3A596-7126-4F0D-99EB-0B8074FF5221}"/>
              </a:ext>
            </a:extLst>
          </p:cNvPr>
          <p:cNvSpPr/>
          <p:nvPr/>
        </p:nvSpPr>
        <p:spPr>
          <a:xfrm>
            <a:off x="9608778" y="5102893"/>
            <a:ext cx="1990213" cy="369332"/>
          </a:xfrm>
          <a:prstGeom prst="rect">
            <a:avLst/>
          </a:prstGeom>
        </p:spPr>
        <p:txBody>
          <a:bodyPr wrap="square" lIns="0" tIns="0" rIns="0" bIns="0" anchor="b">
            <a:spAutoFit/>
          </a:bodyPr>
          <a:lstStyle/>
          <a:p>
            <a:pPr defTabSz="457200">
              <a:defRPr/>
            </a:pPr>
            <a:r>
              <a:rPr lang="en-US" sz="2400" b="1" i="1" dirty="0">
                <a:solidFill>
                  <a:srgbClr val="FFFF00"/>
                </a:solidFill>
              </a:rPr>
              <a:t>07.</a:t>
            </a:r>
          </a:p>
        </p:txBody>
      </p:sp>
    </p:spTree>
    <p:extLst>
      <p:ext uri="{BB962C8B-B14F-4D97-AF65-F5344CB8AC3E}">
        <p14:creationId xmlns:p14="http://schemas.microsoft.com/office/powerpoint/2010/main" val="301384115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12344400" y="649557"/>
            <a:ext cx="469900" cy="469900"/>
          </a:xfrm>
          <a:prstGeom prst="rect">
            <a:avLst/>
          </a:prstGeom>
          <a:solidFill>
            <a:srgbClr val="AFA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12344400" y="1299114"/>
            <a:ext cx="469900" cy="4699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12966699" y="0"/>
            <a:ext cx="469900" cy="469900"/>
          </a:xfrm>
          <a:prstGeom prst="rect">
            <a:avLst/>
          </a:prstGeom>
          <a:solidFill>
            <a:srgbClr val="E87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12966699" y="649557"/>
            <a:ext cx="469900" cy="469900"/>
          </a:xfrm>
          <a:prstGeom prst="rect">
            <a:avLst/>
          </a:prstGeom>
          <a:solidFill>
            <a:srgbClr val="E258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2966699" y="1299114"/>
            <a:ext cx="469900" cy="469900"/>
          </a:xfrm>
          <a:prstGeom prst="rect">
            <a:avLst/>
          </a:prstGeom>
          <a:solidFill>
            <a:srgbClr val="D63E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Placeholder 119"/>
          <p:cNvSpPr>
            <a:spLocks noGrp="1"/>
          </p:cNvSpPr>
          <p:nvPr>
            <p:ph type="body" sz="quarter" idx="13"/>
          </p:nvPr>
        </p:nvSpPr>
        <p:spPr>
          <a:xfrm>
            <a:off x="2794000" y="360971"/>
            <a:ext cx="6604000" cy="492443"/>
          </a:xfrm>
        </p:spPr>
        <p:txBody>
          <a:bodyPr/>
          <a:lstStyle/>
          <a:p>
            <a:r>
              <a:rPr lang="en-US" sz="3200" dirty="0"/>
              <a:t>Types of E-Contracts</a:t>
            </a:r>
          </a:p>
        </p:txBody>
      </p:sp>
      <p:sp>
        <p:nvSpPr>
          <p:cNvPr id="116" name="Date Placeholder 115"/>
          <p:cNvSpPr>
            <a:spLocks noGrp="1"/>
          </p:cNvSpPr>
          <p:nvPr>
            <p:ph type="dt" sz="half" idx="10"/>
          </p:nvPr>
        </p:nvSpPr>
        <p:spPr/>
        <p:txBody>
          <a:bodyPr/>
          <a:lstStyle/>
          <a:p>
            <a:r>
              <a:rPr lang="en-US" dirty="0"/>
              <a:t> </a:t>
            </a:r>
          </a:p>
          <a:p>
            <a:endParaRPr lang="en-US" dirty="0"/>
          </a:p>
        </p:txBody>
      </p:sp>
      <p:grpSp>
        <p:nvGrpSpPr>
          <p:cNvPr id="19" name="Group 18"/>
          <p:cNvGrpSpPr/>
          <p:nvPr/>
        </p:nvGrpSpPr>
        <p:grpSpPr>
          <a:xfrm>
            <a:off x="1201270" y="4766398"/>
            <a:ext cx="2949389" cy="1996849"/>
            <a:chOff x="1708918" y="4766398"/>
            <a:chExt cx="2949389" cy="1996849"/>
          </a:xfrm>
        </p:grpSpPr>
        <p:sp>
          <p:nvSpPr>
            <p:cNvPr id="157" name="TextBox 156"/>
            <p:cNvSpPr txBox="1"/>
            <p:nvPr/>
          </p:nvSpPr>
          <p:spPr>
            <a:xfrm>
              <a:off x="1708918" y="5285919"/>
              <a:ext cx="2949389" cy="1477328"/>
            </a:xfrm>
            <a:prstGeom prst="rect">
              <a:avLst/>
            </a:prstGeom>
            <a:noFill/>
            <a:ln w="6350">
              <a:noFill/>
              <a:prstDash val="dash"/>
            </a:ln>
          </p:spPr>
          <p:txBody>
            <a:bodyPr wrap="square" lIns="0" tIns="0" rIns="0" bIns="0" rtlCol="0">
              <a:spAutoFit/>
            </a:bodyPr>
            <a:lstStyle/>
            <a:p>
              <a:pPr lvl="0"/>
              <a:r>
                <a:rPr lang="en-US" sz="1600" dirty="0">
                  <a:latin typeface="Times New Roman" panose="02020603050405020304" pitchFamily="18" charset="0"/>
                  <a:cs typeface="Times New Roman" panose="02020603050405020304" pitchFamily="18" charset="0"/>
                </a:rPr>
                <a:t>Shrink Wrap Contracts: </a:t>
              </a:r>
            </a:p>
            <a:p>
              <a:pPr lvl="0"/>
              <a:r>
                <a:rPr lang="en-US" sz="1600" dirty="0">
                  <a:latin typeface="Times New Roman" panose="02020603050405020304" pitchFamily="18" charset="0"/>
                  <a:cs typeface="Times New Roman" panose="02020603050405020304" pitchFamily="18" charset="0"/>
                </a:rPr>
                <a:t>These contracts are originally packed with the products and the license agreement can be read and accepted only after opening the packet. </a:t>
              </a:r>
            </a:p>
          </p:txBody>
        </p:sp>
        <p:grpSp>
          <p:nvGrpSpPr>
            <p:cNvPr id="158" name="Group 157"/>
            <p:cNvGrpSpPr/>
            <p:nvPr/>
          </p:nvGrpSpPr>
          <p:grpSpPr>
            <a:xfrm>
              <a:off x="2734889" y="4766398"/>
              <a:ext cx="211256" cy="403278"/>
              <a:chOff x="3628442" y="4608099"/>
              <a:chExt cx="211256" cy="403278"/>
            </a:xfrm>
          </p:grpSpPr>
          <p:sp>
            <p:nvSpPr>
              <p:cNvPr id="159"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0"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1" name="Oval 6"/>
              <p:cNvSpPr>
                <a:spLocks noChangeArrowheads="1"/>
              </p:cNvSpPr>
              <p:nvPr/>
            </p:nvSpPr>
            <p:spPr bwMode="auto">
              <a:xfrm>
                <a:off x="3706862" y="4686355"/>
                <a:ext cx="54581" cy="54417"/>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16" name="Group 15"/>
          <p:cNvGrpSpPr/>
          <p:nvPr/>
        </p:nvGrpSpPr>
        <p:grpSpPr>
          <a:xfrm>
            <a:off x="4385460" y="4766398"/>
            <a:ext cx="3602094" cy="2221883"/>
            <a:chOff x="6029083" y="4766398"/>
            <a:chExt cx="3151079" cy="2221883"/>
          </a:xfrm>
        </p:grpSpPr>
        <p:sp>
          <p:nvSpPr>
            <p:cNvPr id="171" name="TextBox 170"/>
            <p:cNvSpPr txBox="1"/>
            <p:nvPr/>
          </p:nvSpPr>
          <p:spPr>
            <a:xfrm>
              <a:off x="6029083" y="5264732"/>
              <a:ext cx="3151079" cy="1723549"/>
            </a:xfrm>
            <a:prstGeom prst="rect">
              <a:avLst/>
            </a:prstGeom>
            <a:noFill/>
            <a:ln w="6350">
              <a:noFill/>
              <a:prstDash val="dash"/>
            </a:ln>
          </p:spPr>
          <p:txBody>
            <a:bodyPr wrap="square" lIns="0" tIns="0" rIns="0" bIns="0" rtlCol="0">
              <a:spAutoFit/>
            </a:bodyPr>
            <a:lstStyle/>
            <a:p>
              <a:pPr lvl="0"/>
              <a:r>
                <a:rPr lang="en-US" sz="1600" dirty="0">
                  <a:latin typeface="Times New Roman" panose="02020603050405020304" pitchFamily="18" charset="0"/>
                  <a:cs typeface="Times New Roman" panose="02020603050405020304" pitchFamily="18" charset="0"/>
                </a:rPr>
                <a:t>Click Wrap Contracts: </a:t>
              </a:r>
            </a:p>
            <a:p>
              <a:pPr lvl="0"/>
              <a:r>
                <a:rPr lang="en-US" sz="1600" dirty="0">
                  <a:latin typeface="Times New Roman" panose="02020603050405020304" pitchFamily="18" charset="0"/>
                  <a:cs typeface="Times New Roman" panose="02020603050405020304" pitchFamily="18" charset="0"/>
                </a:rPr>
                <a:t>These are also known as “click through” contracts. These contracts are found as a part of the software. To accept or to decline the terms and conditions of the agreement are the two options which the users get.</a:t>
              </a:r>
            </a:p>
            <a:p>
              <a:endParaRPr lang="en-US" sz="1600" dirty="0">
                <a:latin typeface="Times New Roman" panose="02020603050405020304" pitchFamily="18" charset="0"/>
                <a:cs typeface="Times New Roman" panose="02020603050405020304" pitchFamily="18" charset="0"/>
              </a:endParaRPr>
            </a:p>
          </p:txBody>
        </p:sp>
        <p:grpSp>
          <p:nvGrpSpPr>
            <p:cNvPr id="172" name="Group 171"/>
            <p:cNvGrpSpPr/>
            <p:nvPr/>
          </p:nvGrpSpPr>
          <p:grpSpPr>
            <a:xfrm>
              <a:off x="7086626" y="4766398"/>
              <a:ext cx="211256" cy="403278"/>
              <a:chOff x="3628442" y="4608099"/>
              <a:chExt cx="211256" cy="403278"/>
            </a:xfrm>
          </p:grpSpPr>
          <p:sp>
            <p:nvSpPr>
              <p:cNvPr id="173"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74"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75" name="Oval 6"/>
              <p:cNvSpPr>
                <a:spLocks noChangeArrowheads="1"/>
              </p:cNvSpPr>
              <p:nvPr/>
            </p:nvSpPr>
            <p:spPr bwMode="auto">
              <a:xfrm>
                <a:off x="3706862" y="4686355"/>
                <a:ext cx="54581" cy="54417"/>
              </a:xfrm>
              <a:prstGeom prst="ellipse">
                <a:avLst/>
              </a:prstGeom>
              <a:solidFill>
                <a:srgbClr val="78D2D2"/>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17" name="Group 16"/>
          <p:cNvGrpSpPr/>
          <p:nvPr/>
        </p:nvGrpSpPr>
        <p:grpSpPr>
          <a:xfrm>
            <a:off x="8364071" y="4724128"/>
            <a:ext cx="3541058" cy="2415318"/>
            <a:chOff x="7811811" y="4766398"/>
            <a:chExt cx="3541058" cy="2415318"/>
          </a:xfrm>
        </p:grpSpPr>
        <p:sp>
          <p:nvSpPr>
            <p:cNvPr id="178" name="TextBox 177"/>
            <p:cNvSpPr txBox="1"/>
            <p:nvPr/>
          </p:nvSpPr>
          <p:spPr>
            <a:xfrm>
              <a:off x="7811811" y="5211946"/>
              <a:ext cx="3541058" cy="1969770"/>
            </a:xfrm>
            <a:prstGeom prst="rect">
              <a:avLst/>
            </a:prstGeom>
            <a:noFill/>
            <a:ln w="6350">
              <a:noFill/>
              <a:prstDash val="dash"/>
            </a:ln>
          </p:spPr>
          <p:txBody>
            <a:bodyPr wrap="square" lIns="0" tIns="0" rIns="0" bIns="0" rtlCol="0">
              <a:spAutoFit/>
            </a:bodyPr>
            <a:lstStyle/>
            <a:p>
              <a:pPr lvl="0"/>
              <a:r>
                <a:rPr lang="en-US" sz="1600" dirty="0">
                  <a:latin typeface="Times New Roman" panose="02020603050405020304" pitchFamily="18" charset="0"/>
                  <a:cs typeface="Times New Roman" panose="02020603050405020304" pitchFamily="18" charset="0"/>
                </a:rPr>
                <a:t>Browse Wrap Contracts: </a:t>
              </a:r>
            </a:p>
            <a:p>
              <a:pPr lvl="0"/>
              <a:r>
                <a:rPr lang="en-US" sz="1600" dirty="0">
                  <a:latin typeface="Times New Roman" panose="02020603050405020304" pitchFamily="18" charset="0"/>
                  <a:cs typeface="Times New Roman" panose="02020603050405020304" pitchFamily="18" charset="0"/>
                </a:rPr>
                <a:t>These contracts are found on a website or on home page of a downloadable product. The terms and conditions must be accepted first by the user in order to further browse the website or to download a resource or software.</a:t>
              </a:r>
            </a:p>
            <a:p>
              <a:endParaRPr lang="en-US" sz="1600" dirty="0">
                <a:latin typeface="Times New Roman" panose="02020603050405020304" pitchFamily="18" charset="0"/>
                <a:cs typeface="Times New Roman" panose="02020603050405020304" pitchFamily="18" charset="0"/>
              </a:endParaRPr>
            </a:p>
          </p:txBody>
        </p:sp>
        <p:grpSp>
          <p:nvGrpSpPr>
            <p:cNvPr id="179" name="Group 178"/>
            <p:cNvGrpSpPr/>
            <p:nvPr/>
          </p:nvGrpSpPr>
          <p:grpSpPr>
            <a:xfrm>
              <a:off x="9414640" y="4766398"/>
              <a:ext cx="211256" cy="403278"/>
              <a:chOff x="3628442" y="4608099"/>
              <a:chExt cx="211256" cy="403278"/>
            </a:xfrm>
          </p:grpSpPr>
          <p:sp>
            <p:nvSpPr>
              <p:cNvPr id="180"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81"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13" name="Oval 6"/>
              <p:cNvSpPr>
                <a:spLocks noChangeArrowheads="1"/>
              </p:cNvSpPr>
              <p:nvPr/>
            </p:nvSpPr>
            <p:spPr bwMode="auto">
              <a:xfrm>
                <a:off x="3706862" y="4686355"/>
                <a:ext cx="54581" cy="54417"/>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221" name="Group 220"/>
          <p:cNvGrpSpPr/>
          <p:nvPr/>
        </p:nvGrpSpPr>
        <p:grpSpPr>
          <a:xfrm>
            <a:off x="2234574" y="4126315"/>
            <a:ext cx="288132" cy="376237"/>
            <a:chOff x="1177620" y="4126315"/>
            <a:chExt cx="288132" cy="376237"/>
          </a:xfrm>
        </p:grpSpPr>
        <p:cxnSp>
          <p:nvCxnSpPr>
            <p:cNvPr id="222" name="Straight Connector 221"/>
            <p:cNvCxnSpPr/>
            <p:nvPr/>
          </p:nvCxnSpPr>
          <p:spPr>
            <a:xfrm>
              <a:off x="1177620" y="4126315"/>
              <a:ext cx="28813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1177620" y="4502552"/>
              <a:ext cx="28813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6" name="Group 225"/>
          <p:cNvGrpSpPr/>
          <p:nvPr/>
        </p:nvGrpSpPr>
        <p:grpSpPr>
          <a:xfrm>
            <a:off x="4604301" y="4126315"/>
            <a:ext cx="288132" cy="376237"/>
            <a:chOff x="1177620" y="4126315"/>
            <a:chExt cx="288132" cy="376237"/>
          </a:xfrm>
          <a:solidFill>
            <a:schemeClr val="bg1"/>
          </a:solidFill>
        </p:grpSpPr>
        <p:cxnSp>
          <p:nvCxnSpPr>
            <p:cNvPr id="227" name="Straight Connector 226"/>
            <p:cNvCxnSpPr/>
            <p:nvPr/>
          </p:nvCxnSpPr>
          <p:spPr>
            <a:xfrm>
              <a:off x="1177620" y="4126315"/>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a:off x="1177620" y="4502552"/>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3" name="Group 232"/>
          <p:cNvGrpSpPr/>
          <p:nvPr/>
        </p:nvGrpSpPr>
        <p:grpSpPr>
          <a:xfrm>
            <a:off x="6982252" y="4126315"/>
            <a:ext cx="288132" cy="376237"/>
            <a:chOff x="1177620" y="4126315"/>
            <a:chExt cx="288132" cy="376237"/>
          </a:xfrm>
          <a:solidFill>
            <a:schemeClr val="bg1"/>
          </a:solidFill>
        </p:grpSpPr>
        <p:cxnSp>
          <p:nvCxnSpPr>
            <p:cNvPr id="240" name="Straight Connector 239"/>
            <p:cNvCxnSpPr/>
            <p:nvPr/>
          </p:nvCxnSpPr>
          <p:spPr>
            <a:xfrm>
              <a:off x="1177620" y="4126315"/>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1177620" y="4502552"/>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p:nvGrpSpPr>
        <p:grpSpPr>
          <a:xfrm>
            <a:off x="9371266" y="4126315"/>
            <a:ext cx="288132" cy="376237"/>
            <a:chOff x="1177620" y="4126315"/>
            <a:chExt cx="288132" cy="376237"/>
          </a:xfrm>
          <a:solidFill>
            <a:schemeClr val="bg1"/>
          </a:solidFill>
        </p:grpSpPr>
        <p:cxnSp>
          <p:nvCxnSpPr>
            <p:cNvPr id="247" name="Straight Connector 246"/>
            <p:cNvCxnSpPr/>
            <p:nvPr/>
          </p:nvCxnSpPr>
          <p:spPr>
            <a:xfrm>
              <a:off x="1177620" y="4126315"/>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177620" y="4502552"/>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76" y="930439"/>
            <a:ext cx="3461469" cy="3508246"/>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2757" y="1042869"/>
            <a:ext cx="3515709" cy="3459683"/>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5882" y="1021527"/>
            <a:ext cx="3392069" cy="3459683"/>
          </a:xfrm>
          <a:prstGeom prst="rect">
            <a:avLst/>
          </a:prstGeom>
        </p:spPr>
      </p:pic>
    </p:spTree>
    <p:extLst>
      <p:ext uri="{BB962C8B-B14F-4D97-AF65-F5344CB8AC3E}">
        <p14:creationId xmlns:p14="http://schemas.microsoft.com/office/powerpoint/2010/main" val="3176559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510434" y="6292851"/>
            <a:ext cx="681567" cy="5651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23170D"/>
              </a:solidFill>
            </a:endParaRPr>
          </a:p>
        </p:txBody>
      </p:sp>
      <p:sp>
        <p:nvSpPr>
          <p:cNvPr id="5" name="Rectangle 4"/>
          <p:cNvSpPr/>
          <p:nvPr/>
        </p:nvSpPr>
        <p:spPr>
          <a:xfrm>
            <a:off x="1" y="6292851"/>
            <a:ext cx="986367" cy="56514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anchor="ctr"/>
          <a:lstStyle/>
          <a:p>
            <a:pPr algn="ctr">
              <a:defRPr/>
            </a:pPr>
            <a:endParaRPr lang="en-US">
              <a:solidFill>
                <a:srgbClr val="23170D"/>
              </a:solidFill>
            </a:endParaRPr>
          </a:p>
        </p:txBody>
      </p:sp>
      <p:sp>
        <p:nvSpPr>
          <p:cNvPr id="6" name="TextBox 5"/>
          <p:cNvSpPr txBox="1"/>
          <p:nvPr/>
        </p:nvSpPr>
        <p:spPr>
          <a:xfrm>
            <a:off x="476251" y="190501"/>
            <a:ext cx="11715749" cy="1621367"/>
          </a:xfrm>
          <a:prstGeom prst="rect">
            <a:avLst/>
          </a:prstGeom>
          <a:noFill/>
        </p:spPr>
        <p:txBody>
          <a:bodyPr lIns="0" tIns="0" rIns="0" bIns="0">
            <a:spAutoFit/>
          </a:bodyPr>
          <a:lstStyle/>
          <a:p>
            <a:pPr>
              <a:defRPr/>
            </a:pPr>
            <a:r>
              <a:rPr lang="en-US" sz="3700" b="1" dirty="0">
                <a:solidFill>
                  <a:srgbClr val="FF0000"/>
                </a:solidFill>
                <a:latin typeface="+mj-lt"/>
              </a:rPr>
              <a:t>CYBER SECURITY &amp; LAW</a:t>
            </a:r>
          </a:p>
          <a:p>
            <a:pPr>
              <a:defRPr/>
            </a:pPr>
            <a:r>
              <a:rPr lang="en-US" sz="2400" dirty="0">
                <a:solidFill>
                  <a:srgbClr val="0070C0"/>
                </a:solidFill>
                <a:cs typeface="Segoe UI" panose="020B0502040204020203" pitchFamily="34" charset="0"/>
              </a:rPr>
              <a:t>Book Authors &amp; Editorial Team Members  </a:t>
            </a:r>
            <a:endParaRPr lang="en-US" sz="2400" dirty="0">
              <a:solidFill>
                <a:srgbClr val="0070C0"/>
              </a:solidFill>
              <a:ea typeface="Ebrima" panose="02000000000000000000" pitchFamily="2" charset="0"/>
              <a:cs typeface="Segoe UI" panose="020B0502040204020203" pitchFamily="34" charset="0"/>
            </a:endParaRPr>
          </a:p>
          <a:p>
            <a:pPr>
              <a:defRPr/>
            </a:pPr>
            <a:r>
              <a:rPr lang="en-US" sz="4400" b="1" dirty="0">
                <a:solidFill>
                  <a:srgbClr val="0070C0"/>
                </a:solidFill>
                <a:latin typeface="+mj-lt"/>
              </a:rPr>
              <a:t> </a:t>
            </a:r>
            <a:endParaRPr lang="en-US" sz="4400" dirty="0">
              <a:solidFill>
                <a:srgbClr val="0070C0"/>
              </a:solidFill>
              <a:latin typeface="+mj-lt"/>
            </a:endParaRPr>
          </a:p>
        </p:txBody>
      </p:sp>
      <p:pic>
        <p:nvPicPr>
          <p:cNvPr id="239" name="Picture Placeholder 238"/>
          <p:cNvPicPr>
            <a:picLocks noGrp="1" noChangeAspect="1"/>
          </p:cNvPicPr>
          <p:nvPr>
            <p:ph type="pic" sz="quarter" idx="13"/>
          </p:nvPr>
        </p:nvPicPr>
        <p:blipFill>
          <a:blip r:embed="rId2"/>
          <a:stretch>
            <a:fillRect/>
          </a:stretch>
        </p:blipFill>
        <p:spPr>
          <a:xfrm>
            <a:off x="3905235" y="1428737"/>
            <a:ext cx="855872" cy="934681"/>
          </a:xfrm>
        </p:spPr>
      </p:pic>
      <p:pic>
        <p:nvPicPr>
          <p:cNvPr id="255" name="Picture Placeholder 254"/>
          <p:cNvPicPr>
            <a:picLocks noGrp="1" noChangeAspect="1"/>
          </p:cNvPicPr>
          <p:nvPr>
            <p:ph type="pic" sz="quarter" idx="15"/>
          </p:nvPr>
        </p:nvPicPr>
        <p:blipFill>
          <a:blip r:embed="rId3"/>
          <a:stretch>
            <a:fillRect/>
          </a:stretch>
        </p:blipFill>
        <p:spPr>
          <a:xfrm>
            <a:off x="9144022" y="2381244"/>
            <a:ext cx="938045" cy="934681"/>
          </a:xfrm>
        </p:spPr>
      </p:pic>
      <p:pic>
        <p:nvPicPr>
          <p:cNvPr id="243" name="Picture Placeholder 242"/>
          <p:cNvPicPr>
            <a:picLocks noGrp="1" noChangeAspect="1"/>
          </p:cNvPicPr>
          <p:nvPr>
            <p:ph type="pic" sz="quarter" idx="18"/>
          </p:nvPr>
        </p:nvPicPr>
        <p:blipFill>
          <a:blip r:embed="rId4"/>
          <a:stretch>
            <a:fillRect/>
          </a:stretch>
        </p:blipFill>
        <p:spPr>
          <a:xfrm>
            <a:off x="1906096" y="2952748"/>
            <a:ext cx="908336" cy="934681"/>
          </a:xfrm>
        </p:spPr>
      </p:pic>
      <p:pic>
        <p:nvPicPr>
          <p:cNvPr id="245" name="Picture Placeholder 244"/>
          <p:cNvPicPr>
            <a:picLocks noGrp="1" noChangeAspect="1"/>
          </p:cNvPicPr>
          <p:nvPr>
            <p:ph type="pic" sz="quarter" idx="19"/>
          </p:nvPr>
        </p:nvPicPr>
        <p:blipFill>
          <a:blip r:embed="rId5"/>
          <a:stretch>
            <a:fillRect/>
          </a:stretch>
        </p:blipFill>
        <p:spPr>
          <a:xfrm>
            <a:off x="2754870" y="5238764"/>
            <a:ext cx="949017" cy="934681"/>
          </a:xfrm>
        </p:spPr>
      </p:pic>
      <p:pic>
        <p:nvPicPr>
          <p:cNvPr id="253" name="Picture Placeholder 252"/>
          <p:cNvPicPr>
            <a:picLocks noGrp="1" noChangeAspect="1"/>
          </p:cNvPicPr>
          <p:nvPr>
            <p:ph type="pic" sz="quarter" idx="20"/>
          </p:nvPr>
        </p:nvPicPr>
        <p:blipFill>
          <a:blip r:embed="rId6"/>
          <a:stretch>
            <a:fillRect/>
          </a:stretch>
        </p:blipFill>
        <p:spPr>
          <a:xfrm>
            <a:off x="7234846" y="5447090"/>
            <a:ext cx="914263" cy="934681"/>
          </a:xfrm>
        </p:spPr>
      </p:pic>
      <p:pic>
        <p:nvPicPr>
          <p:cNvPr id="247" name="Picture Placeholder 246"/>
          <p:cNvPicPr>
            <a:picLocks noGrp="1" noChangeAspect="1"/>
          </p:cNvPicPr>
          <p:nvPr>
            <p:ph type="pic" sz="quarter" idx="21"/>
          </p:nvPr>
        </p:nvPicPr>
        <p:blipFill>
          <a:blip r:embed="rId7"/>
          <a:stretch>
            <a:fillRect/>
          </a:stretch>
        </p:blipFill>
        <p:spPr>
          <a:xfrm>
            <a:off x="3582074" y="3129274"/>
            <a:ext cx="1665828" cy="1489729"/>
          </a:xfrm>
        </p:spPr>
      </p:pic>
      <p:sp>
        <p:nvSpPr>
          <p:cNvPr id="208" name="Rectangle 207"/>
          <p:cNvSpPr/>
          <p:nvPr/>
        </p:nvSpPr>
        <p:spPr>
          <a:xfrm>
            <a:off x="8191501" y="6000751"/>
            <a:ext cx="1564217" cy="245533"/>
          </a:xfrm>
          <a:prstGeom prst="rect">
            <a:avLst/>
          </a:prstGeom>
        </p:spPr>
        <p:txBody>
          <a:bodyPr lIns="0" tIns="0" rIns="0" bIns="0" anchor="ctr">
            <a:spAutoFit/>
          </a:bodyPr>
          <a:lstStyle/>
          <a:p>
            <a:pPr algn="ctr">
              <a:defRPr/>
            </a:pPr>
            <a:r>
              <a:rPr lang="en-IN" sz="1600" b="1" dirty="0" err="1">
                <a:effectLst>
                  <a:outerShdw blurRad="38100" dist="38100" dir="2700000" algn="tl">
                    <a:srgbClr val="000000">
                      <a:alpha val="43137"/>
                    </a:srgbClr>
                  </a:outerShdw>
                </a:effectLst>
                <a:latin typeface="Times New Roman" pitchFamily="18" charset="0"/>
                <a:cs typeface="Times New Roman" pitchFamily="18" charset="0"/>
              </a:rPr>
              <a:t>Yash</a:t>
            </a:r>
            <a:r>
              <a:rPr lang="en-IN" sz="1600" b="1" dirty="0">
                <a:effectLst>
                  <a:outerShdw blurRad="38100" dist="38100" dir="2700000" algn="tl">
                    <a:srgbClr val="000000">
                      <a:alpha val="43137"/>
                    </a:srgbClr>
                  </a:outerShdw>
                </a:effectLst>
                <a:latin typeface="Times New Roman" pitchFamily="18" charset="0"/>
                <a:cs typeface="Times New Roman" pitchFamily="18" charset="0"/>
              </a:rPr>
              <a:t> </a:t>
            </a:r>
            <a:r>
              <a:rPr lang="en-IN" sz="1600" b="1" dirty="0" err="1">
                <a:effectLst>
                  <a:outerShdw blurRad="38100" dist="38100" dir="2700000" algn="tl">
                    <a:srgbClr val="000000">
                      <a:alpha val="43137"/>
                    </a:srgbClr>
                  </a:outerShdw>
                </a:effectLst>
                <a:latin typeface="Times New Roman" pitchFamily="18" charset="0"/>
                <a:cs typeface="Times New Roman" pitchFamily="18" charset="0"/>
              </a:rPr>
              <a:t>Rane</a:t>
            </a:r>
            <a:r>
              <a:rPr lang="en-IN" sz="1600" b="1" dirty="0">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09" name="Rectangle 208"/>
          <p:cNvSpPr/>
          <p:nvPr/>
        </p:nvSpPr>
        <p:spPr>
          <a:xfrm>
            <a:off x="7715251" y="1524000"/>
            <a:ext cx="1564216" cy="245533"/>
          </a:xfrm>
          <a:prstGeom prst="rect">
            <a:avLst/>
          </a:prstGeom>
        </p:spPr>
        <p:txBody>
          <a:bodyPr lIns="0" tIns="0" rIns="0" bIns="0" anchor="ctr">
            <a:spAutoFit/>
          </a:bodyPr>
          <a:lstStyle/>
          <a:p>
            <a:pPr>
              <a:defRPr/>
            </a:pP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Deegesh</a:t>
            </a:r>
            <a:r>
              <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 Gala</a:t>
            </a:r>
          </a:p>
        </p:txBody>
      </p:sp>
      <p:sp>
        <p:nvSpPr>
          <p:cNvPr id="210" name="Rectangle 209"/>
          <p:cNvSpPr/>
          <p:nvPr/>
        </p:nvSpPr>
        <p:spPr>
          <a:xfrm>
            <a:off x="1047751" y="5905500"/>
            <a:ext cx="1564216" cy="245533"/>
          </a:xfrm>
          <a:prstGeom prst="rect">
            <a:avLst/>
          </a:prstGeom>
        </p:spPr>
        <p:txBody>
          <a:bodyPr lIns="0" tIns="0" rIns="0" bIns="0" anchor="ctr">
            <a:spAutoFit/>
          </a:bodyPr>
          <a:lstStyle/>
          <a:p>
            <a:pPr algn="r">
              <a:defRPr/>
            </a:pP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Chaitanya</a:t>
            </a:r>
            <a:r>
              <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 </a:t>
            </a: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Gada</a:t>
            </a:r>
            <a:endPar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1" name="Rectangle 210"/>
          <p:cNvSpPr/>
          <p:nvPr/>
        </p:nvSpPr>
        <p:spPr>
          <a:xfrm>
            <a:off x="2190751" y="1619251"/>
            <a:ext cx="1564216" cy="245533"/>
          </a:xfrm>
          <a:prstGeom prst="rect">
            <a:avLst/>
          </a:prstGeom>
        </p:spPr>
        <p:txBody>
          <a:bodyPr lIns="0" tIns="0" rIns="0" bIns="0" anchor="ctr">
            <a:spAutoFit/>
          </a:bodyPr>
          <a:lstStyle/>
          <a:p>
            <a:pPr algn="r">
              <a:defRPr/>
            </a:pP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Rashmi</a:t>
            </a:r>
            <a:r>
              <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 </a:t>
            </a: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Gori</a:t>
            </a:r>
            <a:endPar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12" name="Rectangle 211"/>
          <p:cNvSpPr/>
          <p:nvPr/>
        </p:nvSpPr>
        <p:spPr>
          <a:xfrm>
            <a:off x="10191751" y="2857500"/>
            <a:ext cx="1665816" cy="245533"/>
          </a:xfrm>
          <a:prstGeom prst="rect">
            <a:avLst/>
          </a:prstGeom>
        </p:spPr>
        <p:txBody>
          <a:bodyPr lIns="0" tIns="0" rIns="0" bIns="0" anchor="ctr">
            <a:spAutoFit/>
          </a:bodyPr>
          <a:lstStyle/>
          <a:p>
            <a:pPr>
              <a:defRPr/>
            </a:pP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Devika</a:t>
            </a:r>
            <a:r>
              <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 </a:t>
            </a: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Satare</a:t>
            </a:r>
            <a:r>
              <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213" name="Rectangle 212"/>
          <p:cNvSpPr/>
          <p:nvPr/>
        </p:nvSpPr>
        <p:spPr>
          <a:xfrm>
            <a:off x="95251" y="3238500"/>
            <a:ext cx="1665816" cy="245533"/>
          </a:xfrm>
          <a:prstGeom prst="rect">
            <a:avLst/>
          </a:prstGeom>
        </p:spPr>
        <p:txBody>
          <a:bodyPr lIns="0" tIns="0" rIns="0" bIns="0" anchor="ctr">
            <a:spAutoFit/>
          </a:bodyPr>
          <a:lstStyle/>
          <a:p>
            <a:pPr algn="r">
              <a:defRPr/>
            </a:pP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Bhakti</a:t>
            </a:r>
            <a:r>
              <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 </a:t>
            </a: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Bheda</a:t>
            </a:r>
            <a:endPar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5377" name="Rectangle 227"/>
          <p:cNvSpPr>
            <a:spLocks noChangeArrowheads="1"/>
          </p:cNvSpPr>
          <p:nvPr/>
        </p:nvSpPr>
        <p:spPr bwMode="auto">
          <a:xfrm>
            <a:off x="3143251" y="4953000"/>
            <a:ext cx="2512483"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b="1">
                <a:solidFill>
                  <a:srgbClr val="FF0000"/>
                </a:solidFill>
              </a:rPr>
              <a:t>Dr. Nilakshi Jain </a:t>
            </a:r>
          </a:p>
        </p:txBody>
      </p:sp>
      <p:pic>
        <p:nvPicPr>
          <p:cNvPr id="61" name="Picture Placeholder 60"/>
          <p:cNvPicPr>
            <a:picLocks noGrp="1" noChangeAspect="1"/>
          </p:cNvPicPr>
          <p:nvPr>
            <p:ph type="pic" sz="quarter" idx="14"/>
          </p:nvPr>
        </p:nvPicPr>
        <p:blipFill>
          <a:blip r:embed="rId8"/>
          <a:stretch>
            <a:fillRect/>
          </a:stretch>
        </p:blipFill>
        <p:spPr>
          <a:xfrm>
            <a:off x="6572766" y="1428737"/>
            <a:ext cx="911268" cy="934681"/>
          </a:xfrm>
        </p:spPr>
      </p:pic>
      <p:pic>
        <p:nvPicPr>
          <p:cNvPr id="26" name="Picture Placeholder 246"/>
          <p:cNvPicPr>
            <a:picLocks noGrp="1" noChangeAspect="1"/>
          </p:cNvPicPr>
          <p:nvPr>
            <p:ph type="pic" sz="quarter" idx="21"/>
          </p:nvPr>
        </p:nvPicPr>
        <p:blipFill>
          <a:blip r:embed="rId9"/>
          <a:stretch>
            <a:fillRect/>
          </a:stretch>
        </p:blipFill>
        <p:spPr>
          <a:xfrm>
            <a:off x="7048507" y="3143248"/>
            <a:ext cx="1470467" cy="1470467"/>
          </a:xfrm>
        </p:spPr>
      </p:pic>
      <p:sp>
        <p:nvSpPr>
          <p:cNvPr id="15380" name="Rectangle 26"/>
          <p:cNvSpPr>
            <a:spLocks noChangeArrowheads="1"/>
          </p:cNvSpPr>
          <p:nvPr/>
        </p:nvSpPr>
        <p:spPr bwMode="auto">
          <a:xfrm>
            <a:off x="6762751" y="4953000"/>
            <a:ext cx="2209800"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b="1">
                <a:solidFill>
                  <a:srgbClr val="FF0000"/>
                </a:solidFill>
              </a:rPr>
              <a:t>Mr. Ramesh Menon</a:t>
            </a:r>
          </a:p>
        </p:txBody>
      </p:sp>
      <p:pic>
        <p:nvPicPr>
          <p:cNvPr id="28" name="Picture Placeholder 254"/>
          <p:cNvPicPr>
            <a:picLocks noGrp="1" noChangeAspect="1"/>
          </p:cNvPicPr>
          <p:nvPr>
            <p:ph type="pic" sz="quarter" idx="15"/>
          </p:nvPr>
        </p:nvPicPr>
        <p:blipFill>
          <a:blip r:embed="rId10"/>
          <a:stretch>
            <a:fillRect/>
          </a:stretch>
        </p:blipFill>
        <p:spPr>
          <a:xfrm>
            <a:off x="9171722" y="4381508"/>
            <a:ext cx="883813" cy="934681"/>
          </a:xfrm>
        </p:spPr>
      </p:pic>
      <p:sp>
        <p:nvSpPr>
          <p:cNvPr id="29" name="Rectangle 28"/>
          <p:cNvSpPr/>
          <p:nvPr/>
        </p:nvSpPr>
        <p:spPr>
          <a:xfrm>
            <a:off x="10287001" y="4667251"/>
            <a:ext cx="1665817" cy="245533"/>
          </a:xfrm>
          <a:prstGeom prst="rect">
            <a:avLst/>
          </a:prstGeom>
        </p:spPr>
        <p:txBody>
          <a:bodyPr lIns="0" tIns="0" rIns="0" bIns="0" anchor="ctr">
            <a:spAutoFit/>
          </a:bodyPr>
          <a:lstStyle/>
          <a:p>
            <a:pPr>
              <a:defRPr/>
            </a:pPr>
            <a:r>
              <a:rPr lang="en-IN" sz="1600" b="1" dirty="0" err="1">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Surbhi</a:t>
            </a:r>
            <a:r>
              <a:rPr lang="en-IN" sz="1600" b="1" dirty="0">
                <a:solidFill>
                  <a:srgbClr val="23170D"/>
                </a:solidFill>
                <a:effectLst>
                  <a:outerShdw blurRad="38100" dist="38100" dir="2700000" algn="tl">
                    <a:srgbClr val="000000">
                      <a:alpha val="43137"/>
                    </a:srgbClr>
                  </a:outerShdw>
                </a:effectLst>
                <a:latin typeface="Times New Roman" pitchFamily="18" charset="0"/>
                <a:cs typeface="Times New Roman" pitchFamily="18" charset="0"/>
              </a:rPr>
              <a:t> Desai</a:t>
            </a:r>
          </a:p>
        </p:txBody>
      </p:sp>
      <p:pic>
        <p:nvPicPr>
          <p:cNvPr id="194562" name="Picture 2" descr="C:\Users\lenovo\Desktop\CSL\PPT\download.png"/>
          <p:cNvPicPr>
            <a:picLocks noChangeAspect="1" noChangeArrowheads="1"/>
          </p:cNvPicPr>
          <p:nvPr/>
        </p:nvPicPr>
        <p:blipFill>
          <a:blip r:embed="rId11"/>
          <a:srcRect/>
          <a:stretch>
            <a:fillRect/>
          </a:stretch>
        </p:blipFill>
        <p:spPr bwMode="auto">
          <a:xfrm>
            <a:off x="9429773" y="1"/>
            <a:ext cx="2762227" cy="1104889"/>
          </a:xfrm>
          <a:prstGeom prst="rect">
            <a:avLst/>
          </a:prstGeom>
          <a:ln>
            <a:noFill/>
          </a:ln>
          <a:effectLst>
            <a:softEdge rad="112500"/>
          </a:effectLst>
        </p:spPr>
      </p:pic>
    </p:spTree>
    <p:extLst>
      <p:ext uri="{BB962C8B-B14F-4D97-AF65-F5344CB8AC3E}">
        <p14:creationId xmlns:p14="http://schemas.microsoft.com/office/powerpoint/2010/main" val="1983933619"/>
      </p:ext>
    </p:extLst>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7667"/>
          <a:stretch/>
        </p:blipFill>
        <p:spPr>
          <a:xfrm>
            <a:off x="6276751" y="236220"/>
            <a:ext cx="5693093" cy="6332220"/>
          </a:xfrm>
          <a:prstGeom prst="rect">
            <a:avLst/>
          </a:prstGeom>
        </p:spPr>
      </p:pic>
      <p:sp>
        <p:nvSpPr>
          <p:cNvPr id="6" name="Rectangle 5"/>
          <p:cNvSpPr/>
          <p:nvPr/>
        </p:nvSpPr>
        <p:spPr>
          <a:xfrm>
            <a:off x="403313" y="709930"/>
            <a:ext cx="6316345" cy="5384800"/>
          </a:xfrm>
          <a:prstGeom prst="rect">
            <a:avLst/>
          </a:prstGeom>
          <a:gradFill flip="none" rotWithShape="1">
            <a:gsLst>
              <a:gs pos="0">
                <a:srgbClr val="0C3763">
                  <a:shade val="30000"/>
                  <a:satMod val="115000"/>
                </a:srgbClr>
              </a:gs>
              <a:gs pos="50000">
                <a:srgbClr val="0C3763">
                  <a:shade val="67500"/>
                  <a:satMod val="115000"/>
                </a:srgbClr>
              </a:gs>
              <a:gs pos="100000">
                <a:srgbClr val="0C3763">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431801" y="2057645"/>
            <a:ext cx="6692695" cy="4255655"/>
          </a:xfrm>
          <a:custGeom>
            <a:avLst/>
            <a:gdLst>
              <a:gd name="connsiteX0" fmla="*/ 8883765 w 8883765"/>
              <a:gd name="connsiteY0" fmla="*/ 0 h 5648881"/>
              <a:gd name="connsiteX1" fmla="*/ 8883765 w 8883765"/>
              <a:gd name="connsiteY1" fmla="*/ 5648881 h 5648881"/>
              <a:gd name="connsiteX2" fmla="*/ 0 w 8883765"/>
              <a:gd name="connsiteY2" fmla="*/ 5648881 h 5648881"/>
              <a:gd name="connsiteX3" fmla="*/ 0 w 8883765"/>
              <a:gd name="connsiteY3" fmla="*/ 4321364 h 5648881"/>
              <a:gd name="connsiteX4" fmla="*/ 129878 w 8883765"/>
              <a:gd name="connsiteY4" fmla="*/ 4338417 h 5648881"/>
              <a:gd name="connsiteX5" fmla="*/ 4292600 w 8883765"/>
              <a:gd name="connsiteY5" fmla="*/ 4559873 h 5648881"/>
              <a:gd name="connsiteX6" fmla="*/ 8823486 w 8883765"/>
              <a:gd name="connsiteY6" fmla="*/ 31405 h 5648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83765" h="5648881">
                <a:moveTo>
                  <a:pt x="8883765" y="0"/>
                </a:moveTo>
                <a:lnTo>
                  <a:pt x="8883765" y="5648881"/>
                </a:lnTo>
                <a:lnTo>
                  <a:pt x="0" y="5648881"/>
                </a:lnTo>
                <a:lnTo>
                  <a:pt x="0" y="4321364"/>
                </a:lnTo>
                <a:lnTo>
                  <a:pt x="129878" y="4338417"/>
                </a:lnTo>
                <a:cubicBezTo>
                  <a:pt x="1316832" y="4525345"/>
                  <a:pt x="3046413" y="5117086"/>
                  <a:pt x="4292600" y="4559873"/>
                </a:cubicBezTo>
                <a:cubicBezTo>
                  <a:pt x="5850335" y="3863358"/>
                  <a:pt x="7290867" y="902794"/>
                  <a:pt x="8823486" y="31405"/>
                </a:cubicBezTo>
                <a:close/>
              </a:path>
            </a:pathLst>
          </a:custGeom>
          <a:gradFill>
            <a:gsLst>
              <a:gs pos="0">
                <a:schemeClr val="bg1">
                  <a:alpha val="10000"/>
                </a:schemeClr>
              </a:gs>
              <a:gs pos="77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16280" y="1851679"/>
            <a:ext cx="5560471" cy="3402975"/>
            <a:chOff x="1222310" y="1567873"/>
            <a:chExt cx="4985299" cy="3719301"/>
          </a:xfrm>
        </p:grpSpPr>
        <p:sp>
          <p:nvSpPr>
            <p:cNvPr id="7" name="TextBox 6"/>
            <p:cNvSpPr txBox="1"/>
            <p:nvPr/>
          </p:nvSpPr>
          <p:spPr>
            <a:xfrm>
              <a:off x="1450974" y="2865194"/>
              <a:ext cx="4756635" cy="2421980"/>
            </a:xfrm>
            <a:prstGeom prst="rect">
              <a:avLst/>
            </a:prstGeom>
            <a:noFill/>
          </p:spPr>
          <p:txBody>
            <a:bodyPr wrap="square" lIns="0" tIns="0" rIns="0" bIns="0" rtlCol="0" anchor="ctr">
              <a:spAutoFit/>
            </a:bodyPr>
            <a:lstStyle/>
            <a:p>
              <a:r>
                <a:rPr lang="en-US" dirty="0">
                  <a:solidFill>
                    <a:schemeClr val="bg1"/>
                  </a:solidFill>
                  <a:latin typeface="Times New Roman" panose="02020603050405020304" pitchFamily="18" charset="0"/>
                  <a:cs typeface="Times New Roman" panose="02020603050405020304" pitchFamily="18" charset="0"/>
                </a:rPr>
                <a:t>The Indian Contract Act, 1872 defines the term "Contract" under Section 2 (h) as "An agreement enforceable by law. The Act administers the way in which contracts are made and executed in India. It gives a system of rules and regulations which govern the formation and execution of the contract. The rights and duties of parties entering into the contract and their terms of the agreement is decided by the parties themselves.</a:t>
              </a:r>
            </a:p>
          </p:txBody>
        </p:sp>
        <p:sp>
          <p:nvSpPr>
            <p:cNvPr id="12" name="Freeform 11"/>
            <p:cNvSpPr/>
            <p:nvPr/>
          </p:nvSpPr>
          <p:spPr>
            <a:xfrm>
              <a:off x="1450975" y="1567873"/>
              <a:ext cx="660400" cy="330200"/>
            </a:xfrm>
            <a:custGeom>
              <a:avLst/>
              <a:gdLst>
                <a:gd name="connsiteX0" fmla="*/ 330200 w 660400"/>
                <a:gd name="connsiteY0" fmla="*/ 0 h 330200"/>
                <a:gd name="connsiteX1" fmla="*/ 660400 w 660400"/>
                <a:gd name="connsiteY1" fmla="*/ 330200 h 330200"/>
                <a:gd name="connsiteX2" fmla="*/ 0 w 660400"/>
                <a:gd name="connsiteY2" fmla="*/ 330200 h 330200"/>
                <a:gd name="connsiteX3" fmla="*/ 330200 w 660400"/>
                <a:gd name="connsiteY3" fmla="*/ 0 h 330200"/>
              </a:gdLst>
              <a:ahLst/>
              <a:cxnLst>
                <a:cxn ang="0">
                  <a:pos x="connsiteX0" y="connsiteY0"/>
                </a:cxn>
                <a:cxn ang="0">
                  <a:pos x="connsiteX1" y="connsiteY1"/>
                </a:cxn>
                <a:cxn ang="0">
                  <a:pos x="connsiteX2" y="connsiteY2"/>
                </a:cxn>
                <a:cxn ang="0">
                  <a:pos x="connsiteX3" y="connsiteY3"/>
                </a:cxn>
              </a:cxnLst>
              <a:rect l="l" t="t" r="r" b="b"/>
              <a:pathLst>
                <a:path w="660400" h="330200">
                  <a:moveTo>
                    <a:pt x="330200" y="0"/>
                  </a:moveTo>
                  <a:cubicBezTo>
                    <a:pt x="512564" y="0"/>
                    <a:pt x="660400" y="147836"/>
                    <a:pt x="660400" y="330200"/>
                  </a:cubicBezTo>
                  <a:lnTo>
                    <a:pt x="0" y="330200"/>
                  </a:lnTo>
                  <a:cubicBezTo>
                    <a:pt x="0" y="147836"/>
                    <a:pt x="147836" y="0"/>
                    <a:pt x="330200" y="0"/>
                  </a:cubicBezTo>
                  <a:close/>
                </a:path>
              </a:pathLst>
            </a:custGeom>
            <a:solidFill>
              <a:srgbClr val="E1B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p:cNvCxnSpPr/>
            <p:nvPr/>
          </p:nvCxnSpPr>
          <p:spPr>
            <a:xfrm>
              <a:off x="1222310" y="1898073"/>
              <a:ext cx="889065" cy="0"/>
            </a:xfrm>
            <a:prstGeom prst="line">
              <a:avLst/>
            </a:prstGeom>
            <a:ln>
              <a:solidFill>
                <a:srgbClr val="E1B59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222311" y="1898074"/>
              <a:ext cx="0" cy="1188026"/>
            </a:xfrm>
            <a:prstGeom prst="line">
              <a:avLst/>
            </a:prstGeom>
            <a:ln>
              <a:solidFill>
                <a:srgbClr val="E1B597"/>
              </a:soli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p>
            <a:r>
              <a:rPr lang="en-US" sz="4000" dirty="0">
                <a:solidFill>
                  <a:schemeClr val="bg1"/>
                </a:solidFill>
                <a:latin typeface="Times New Roman" panose="02020603050405020304" pitchFamily="18" charset="0"/>
                <a:cs typeface="Times New Roman" panose="02020603050405020304" pitchFamily="18" charset="0"/>
              </a:rPr>
              <a:t>Indian Contract Act, 1872</a:t>
            </a:r>
          </a:p>
        </p:txBody>
      </p:sp>
    </p:spTree>
    <p:extLst>
      <p:ext uri="{BB962C8B-B14F-4D97-AF65-F5344CB8AC3E}">
        <p14:creationId xmlns:p14="http://schemas.microsoft.com/office/powerpoint/2010/main" val="2042832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FF0000"/>
                </a:solidFill>
                <a:latin typeface="Times New Roman" panose="02020603050405020304" pitchFamily="18" charset="0"/>
                <a:cs typeface="Times New Roman" panose="02020603050405020304" pitchFamily="18" charset="0"/>
              </a:rPr>
              <a:t>Legal Prerequisites of an E-contract</a:t>
            </a:r>
            <a:br>
              <a:rPr lang="en-US" sz="3600" dirty="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graphicFrame>
        <p:nvGraphicFramePr>
          <p:cNvPr id="5" name="Diagram 4"/>
          <p:cNvGraphicFramePr/>
          <p:nvPr>
            <p:extLst>
              <p:ext uri="{D42A27DB-BD31-4B8C-83A1-F6EECF244321}">
                <p14:modId xmlns:p14="http://schemas.microsoft.com/office/powerpoint/2010/main" val="1608719459"/>
              </p:ext>
            </p:extLst>
          </p:nvPr>
        </p:nvGraphicFramePr>
        <p:xfrm>
          <a:off x="1100667" y="1820333"/>
          <a:ext cx="8128000" cy="3547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380066" y="2251067"/>
            <a:ext cx="313267" cy="584775"/>
          </a:xfrm>
          <a:prstGeom prst="rect">
            <a:avLst/>
          </a:prstGeom>
          <a:noFill/>
        </p:spPr>
        <p:txBody>
          <a:bodyPr wrap="square" rtlCol="0">
            <a:spAutoFit/>
          </a:bodyPr>
          <a:lstStyle/>
          <a:p>
            <a:r>
              <a:rPr lang="en-US" sz="3200" b="1" dirty="0">
                <a:solidFill>
                  <a:schemeClr val="accent2"/>
                </a:solidFill>
              </a:rPr>
              <a:t>1</a:t>
            </a:r>
          </a:p>
        </p:txBody>
      </p:sp>
      <p:sp>
        <p:nvSpPr>
          <p:cNvPr id="9" name="TextBox 8"/>
          <p:cNvSpPr txBox="1"/>
          <p:nvPr/>
        </p:nvSpPr>
        <p:spPr>
          <a:xfrm>
            <a:off x="1693333" y="3301711"/>
            <a:ext cx="313267" cy="584775"/>
          </a:xfrm>
          <a:prstGeom prst="rect">
            <a:avLst/>
          </a:prstGeom>
          <a:noFill/>
        </p:spPr>
        <p:txBody>
          <a:bodyPr wrap="square" rtlCol="0">
            <a:spAutoFit/>
          </a:bodyPr>
          <a:lstStyle/>
          <a:p>
            <a:r>
              <a:rPr lang="en-US" sz="3200" b="1" dirty="0">
                <a:solidFill>
                  <a:schemeClr val="accent2"/>
                </a:solidFill>
              </a:rPr>
              <a:t>2</a:t>
            </a:r>
          </a:p>
        </p:txBody>
      </p:sp>
      <p:sp>
        <p:nvSpPr>
          <p:cNvPr id="11" name="TextBox 10"/>
          <p:cNvSpPr txBox="1"/>
          <p:nvPr/>
        </p:nvSpPr>
        <p:spPr>
          <a:xfrm>
            <a:off x="1380066" y="4392919"/>
            <a:ext cx="313267" cy="584775"/>
          </a:xfrm>
          <a:prstGeom prst="rect">
            <a:avLst/>
          </a:prstGeom>
          <a:noFill/>
        </p:spPr>
        <p:txBody>
          <a:bodyPr wrap="square" rtlCol="0">
            <a:spAutoFit/>
          </a:bodyPr>
          <a:lstStyle/>
          <a:p>
            <a:r>
              <a:rPr lang="en-US" sz="3200" b="1" dirty="0">
                <a:solidFill>
                  <a:schemeClr val="accent2"/>
                </a:solidFill>
              </a:rPr>
              <a:t>3</a:t>
            </a:r>
          </a:p>
        </p:txBody>
      </p:sp>
    </p:spTree>
    <p:extLst>
      <p:ext uri="{BB962C8B-B14F-4D97-AF65-F5344CB8AC3E}">
        <p14:creationId xmlns:p14="http://schemas.microsoft.com/office/powerpoint/2010/main" val="2977221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E527F5A5-CF30-4D84-9A50-844E6F75B694}" type="slidenum">
              <a:rPr kumimoji="0" lang="en-US" altLang="en-US" sz="1600" b="0" i="0" u="none" strike="noStrike" kern="1200" cap="none" spc="0" normalizeH="0" baseline="0" noProof="0" smtClean="0">
                <a:ln>
                  <a:noFill/>
                </a:ln>
                <a:solidFill>
                  <a:srgbClr val="FFFFFF"/>
                </a:solidFill>
                <a:effectLst/>
                <a:uLnTx/>
                <a:uFillTx/>
                <a:latin typeface="Barlow Light"/>
                <a:cs typeface="Barlow Light"/>
                <a:sym typeface="Barlow Light"/>
              </a:rPr>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22</a:t>
            </a:fld>
            <a:endParaRPr kumimoji="0" lang="en-US" altLang="en-US" sz="1600" b="0" i="0" u="none" strike="noStrike" kern="1200" cap="none" spc="0" normalizeH="0" baseline="0" noProof="0">
              <a:ln>
                <a:noFill/>
              </a:ln>
              <a:solidFill>
                <a:srgbClr val="FFFFFF"/>
              </a:solidFill>
              <a:effectLst/>
              <a:uLnTx/>
              <a:uFillTx/>
              <a:latin typeface="Barlow Light"/>
              <a:cs typeface="Barlow Light"/>
              <a:sym typeface="Barlow Light"/>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 y="0"/>
            <a:ext cx="12170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noGrp="1"/>
          </p:cNvSpPr>
          <p:nvPr>
            <p:ph type="title"/>
          </p:nvPr>
        </p:nvSpPr>
        <p:spPr>
          <a:xfrm>
            <a:off x="2762252" y="1047751"/>
            <a:ext cx="3143249" cy="4368800"/>
          </a:xfrm>
        </p:spPr>
        <p:txBody>
          <a:bodyPr/>
          <a:lstStyle/>
          <a:p>
            <a:pPr algn="ctr" eaLnBrk="1" hangingPunct="1">
              <a:spcBef>
                <a:spcPct val="0"/>
              </a:spcBef>
              <a:spcAft>
                <a:spcPct val="0"/>
              </a:spcAft>
              <a:buClr>
                <a:schemeClr val="accent2"/>
              </a:buClr>
              <a:buFont typeface="Raleway SemiBold"/>
              <a:buNone/>
              <a:defRPr/>
            </a:pPr>
            <a:br>
              <a:rPr lang="en-US" altLang="en-US" sz="6400"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Chapter 4</a:t>
            </a:r>
            <a:br>
              <a:rPr lang="en-US" altLang="en-US" sz="5333" dirty="0">
                <a:solidFill>
                  <a:schemeClr val="accent2"/>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 </a:t>
            </a:r>
            <a:r>
              <a:rPr lang="en-US" altLang="en-US" sz="5333" dirty="0">
                <a:solidFill>
                  <a:schemeClr val="accent4">
                    <a:lumMod val="75000"/>
                  </a:schemeClr>
                </a:solidFill>
                <a:latin typeface="Raleway SemiBold"/>
                <a:ea typeface="Raleway SemiBold"/>
                <a:cs typeface="Raleway SemiBold"/>
                <a:sym typeface="Raleway SemiBold"/>
              </a:rPr>
              <a:t>Topic 3</a:t>
            </a:r>
            <a:br>
              <a:rPr lang="en-US" altLang="en-US" sz="5333" dirty="0">
                <a:solidFill>
                  <a:schemeClr val="accent4">
                    <a:lumMod val="75000"/>
                  </a:schemeClr>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endParaRPr lang="en-US" altLang="en-US" sz="5333" dirty="0">
              <a:solidFill>
                <a:schemeClr val="accent2"/>
              </a:solidFill>
              <a:latin typeface="Raleway SemiBold"/>
              <a:ea typeface="Raleway SemiBold"/>
              <a:cs typeface="Raleway SemiBold"/>
              <a:sym typeface="Raleway SemiBold"/>
            </a:endParaRPr>
          </a:p>
        </p:txBody>
      </p:sp>
      <p:grpSp>
        <p:nvGrpSpPr>
          <p:cNvPr id="13317" name="Google Shape;408;p15"/>
          <p:cNvGrpSpPr>
            <a:grpSpLocks/>
          </p:cNvGrpSpPr>
          <p:nvPr/>
        </p:nvGrpSpPr>
        <p:grpSpPr bwMode="auto">
          <a:xfrm>
            <a:off x="6096001" y="1524001"/>
            <a:ext cx="3714751" cy="3926417"/>
            <a:chOff x="2270525" y="117216"/>
            <a:chExt cx="4650765" cy="4762722"/>
          </a:xfrm>
        </p:grpSpPr>
        <p:sp>
          <p:nvSpPr>
            <p:cNvPr id="13318" name="Google Shape;409;p15"/>
            <p:cNvSpPr>
              <a:spLocks noChangeArrowheads="1"/>
            </p:cNvSpPr>
            <p:nvPr/>
          </p:nvSpPr>
          <p:spPr bwMode="auto">
            <a:xfrm>
              <a:off x="2270525" y="2788917"/>
              <a:ext cx="1367464" cy="791146"/>
            </a:xfrm>
            <a:custGeom>
              <a:avLst/>
              <a:gdLst>
                <a:gd name="T0" fmla="*/ 0 w 1367464"/>
                <a:gd name="T1" fmla="*/ 0 h 791146"/>
                <a:gd name="T2" fmla="*/ 1367464 w 1367464"/>
                <a:gd name="T3" fmla="*/ 791146 h 791146"/>
              </a:gdLst>
              <a:ahLst/>
              <a:cxnLst/>
              <a:rect l="T0" t="T1" r="T2" b="T3"/>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19" name="Google Shape;410;p15"/>
            <p:cNvSpPr>
              <a:spLocks noChangeArrowheads="1"/>
            </p:cNvSpPr>
            <p:nvPr/>
          </p:nvSpPr>
          <p:spPr bwMode="auto">
            <a:xfrm>
              <a:off x="2565006" y="2921600"/>
              <a:ext cx="762723" cy="441198"/>
            </a:xfrm>
            <a:custGeom>
              <a:avLst/>
              <a:gdLst>
                <a:gd name="T0" fmla="*/ 0 w 762723"/>
                <a:gd name="T1" fmla="*/ 0 h 441198"/>
                <a:gd name="T2" fmla="*/ 762723 w 762723"/>
                <a:gd name="T3" fmla="*/ 441198 h 441198"/>
              </a:gdLst>
              <a:ahLst/>
              <a:cxnLst/>
              <a:rect l="T0" t="T1" r="T2" b="T3"/>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0" name="Google Shape;411;p15"/>
            <p:cNvSpPr>
              <a:spLocks noChangeArrowheads="1"/>
            </p:cNvSpPr>
            <p:nvPr/>
          </p:nvSpPr>
          <p:spPr bwMode="auto">
            <a:xfrm>
              <a:off x="2834012" y="3000943"/>
              <a:ext cx="217486" cy="125920"/>
            </a:xfrm>
            <a:custGeom>
              <a:avLst/>
              <a:gdLst>
                <a:gd name="T0" fmla="*/ 0 w 217486"/>
                <a:gd name="T1" fmla="*/ 0 h 125920"/>
                <a:gd name="T2" fmla="*/ 217486 w 217486"/>
                <a:gd name="T3" fmla="*/ 125920 h 125920"/>
              </a:gdLst>
              <a:ahLst/>
              <a:cxnLst/>
              <a:rect l="T0" t="T1" r="T2" b="T3"/>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1" name="Google Shape;412;p15"/>
            <p:cNvSpPr>
              <a:spLocks noChangeArrowheads="1"/>
            </p:cNvSpPr>
            <p:nvPr/>
          </p:nvSpPr>
          <p:spPr bwMode="auto">
            <a:xfrm>
              <a:off x="2841806" y="2229228"/>
              <a:ext cx="209121" cy="823531"/>
            </a:xfrm>
            <a:custGeom>
              <a:avLst/>
              <a:gdLst>
                <a:gd name="T0" fmla="*/ 0 w 209121"/>
                <a:gd name="T1" fmla="*/ 0 h 823531"/>
                <a:gd name="T2" fmla="*/ 209121 w 209121"/>
                <a:gd name="T3" fmla="*/ 823531 h 823531"/>
              </a:gdLst>
              <a:ahLst/>
              <a:cxnLst/>
              <a:rect l="T0" t="T1" r="T2" b="T3"/>
              <a:pathLst>
                <a:path w="209121" h="823531" extrusionOk="0">
                  <a:moveTo>
                    <a:pt x="0" y="0"/>
                  </a:moveTo>
                  <a:lnTo>
                    <a:pt x="209121" y="0"/>
                  </a:lnTo>
                  <a:lnTo>
                    <a:pt x="209121" y="823532"/>
                  </a:lnTo>
                  <a:lnTo>
                    <a:pt x="0" y="823532"/>
                  </a:ln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2" name="Google Shape;413;p15"/>
            <p:cNvSpPr>
              <a:spLocks noChangeArrowheads="1"/>
            </p:cNvSpPr>
            <p:nvPr/>
          </p:nvSpPr>
          <p:spPr bwMode="auto">
            <a:xfrm>
              <a:off x="2831826" y="2112223"/>
              <a:ext cx="249895" cy="580777"/>
            </a:xfrm>
            <a:custGeom>
              <a:avLst/>
              <a:gdLst>
                <a:gd name="T0" fmla="*/ 0 w 249895"/>
                <a:gd name="T1" fmla="*/ 0 h 580777"/>
                <a:gd name="T2" fmla="*/ 249895 w 249895"/>
                <a:gd name="T3" fmla="*/ 580777 h 580777"/>
              </a:gdLst>
              <a:ahLst/>
              <a:cxnLst/>
              <a:rect l="T0" t="T1" r="T2" b="T3"/>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3" name="Google Shape;414;p15"/>
            <p:cNvSpPr>
              <a:spLocks noChangeArrowheads="1"/>
            </p:cNvSpPr>
            <p:nvPr/>
          </p:nvSpPr>
          <p:spPr bwMode="auto">
            <a:xfrm>
              <a:off x="2373659" y="1582290"/>
              <a:ext cx="397711" cy="625506"/>
            </a:xfrm>
            <a:custGeom>
              <a:avLst/>
              <a:gdLst>
                <a:gd name="T0" fmla="*/ 0 w 397711"/>
                <a:gd name="T1" fmla="*/ 0 h 625506"/>
                <a:gd name="T2" fmla="*/ 397711 w 397711"/>
                <a:gd name="T3" fmla="*/ 625506 h 625506"/>
              </a:gdLst>
              <a:ahLst/>
              <a:cxnLst/>
              <a:rect l="T0" t="T1" r="T2" b="T3"/>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4" name="Google Shape;415;p15"/>
            <p:cNvSpPr>
              <a:spLocks noChangeArrowheads="1"/>
            </p:cNvSpPr>
            <p:nvPr/>
          </p:nvSpPr>
          <p:spPr bwMode="auto">
            <a:xfrm>
              <a:off x="3144177" y="1582290"/>
              <a:ext cx="397710" cy="625506"/>
            </a:xfrm>
            <a:custGeom>
              <a:avLst/>
              <a:gdLst>
                <a:gd name="T0" fmla="*/ 0 w 397710"/>
                <a:gd name="T1" fmla="*/ 0 h 625506"/>
                <a:gd name="T2" fmla="*/ 397710 w 397710"/>
                <a:gd name="T3" fmla="*/ 625506 h 625506"/>
              </a:gdLst>
              <a:ahLst/>
              <a:cxnLst/>
              <a:rect l="T0" t="T1" r="T2" b="T3"/>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5" name="Google Shape;416;p15"/>
            <p:cNvSpPr>
              <a:spLocks noChangeArrowheads="1"/>
            </p:cNvSpPr>
            <p:nvPr/>
          </p:nvSpPr>
          <p:spPr bwMode="auto">
            <a:xfrm>
              <a:off x="2815951" y="2102641"/>
              <a:ext cx="276610" cy="160020"/>
            </a:xfrm>
            <a:custGeom>
              <a:avLst/>
              <a:gdLst>
                <a:gd name="T0" fmla="*/ 0 w 276610"/>
                <a:gd name="T1" fmla="*/ 0 h 160020"/>
                <a:gd name="T2" fmla="*/ 276610 w 276610"/>
                <a:gd name="T3" fmla="*/ 160020 h 160020"/>
              </a:gdLst>
              <a:ahLst/>
              <a:cxnLst/>
              <a:rect l="T0" t="T1" r="T2" b="T3"/>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6" name="Google Shape;417;p15"/>
            <p:cNvSpPr>
              <a:spLocks noChangeArrowheads="1"/>
            </p:cNvSpPr>
            <p:nvPr/>
          </p:nvSpPr>
          <p:spPr bwMode="auto">
            <a:xfrm>
              <a:off x="2744565" y="2030632"/>
              <a:ext cx="418908" cy="74675"/>
            </a:xfrm>
            <a:custGeom>
              <a:avLst/>
              <a:gdLst>
                <a:gd name="T0" fmla="*/ 0 w 418908"/>
                <a:gd name="T1" fmla="*/ 0 h 74675"/>
                <a:gd name="T2" fmla="*/ 418908 w 418908"/>
                <a:gd name="T3" fmla="*/ 74675 h 74675"/>
              </a:gdLst>
              <a:ahLst/>
              <a:cxnLst/>
              <a:rect l="T0" t="T1" r="T2" b="T3"/>
              <a:pathLst>
                <a:path w="418908" h="74675" extrusionOk="0">
                  <a:moveTo>
                    <a:pt x="0" y="72009"/>
                  </a:moveTo>
                  <a:lnTo>
                    <a:pt x="0" y="0"/>
                  </a:lnTo>
                  <a:lnTo>
                    <a:pt x="418908" y="0"/>
                  </a:lnTo>
                  <a:lnTo>
                    <a:pt x="418908" y="74676"/>
                  </a:lnTo>
                  <a:lnTo>
                    <a:pt x="0" y="72009"/>
                  </a:lnTo>
                  <a:close/>
                </a:path>
              </a:pathLst>
            </a:cu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7" name="Google Shape;418;p15"/>
            <p:cNvSpPr>
              <a:spLocks noChangeArrowheads="1"/>
            </p:cNvSpPr>
            <p:nvPr/>
          </p:nvSpPr>
          <p:spPr bwMode="auto">
            <a:xfrm>
              <a:off x="2744565" y="1981197"/>
              <a:ext cx="419383" cy="242697"/>
            </a:xfrm>
            <a:custGeom>
              <a:avLst/>
              <a:gdLst>
                <a:gd name="T0" fmla="*/ 0 w 419383"/>
                <a:gd name="T1" fmla="*/ 0 h 242697"/>
                <a:gd name="T2" fmla="*/ 419383 w 419383"/>
                <a:gd name="T3" fmla="*/ 242697 h 242697"/>
              </a:gdLst>
              <a:ahLst/>
              <a:cxnLst/>
              <a:rect l="T0" t="T1" r="T2" b="T3"/>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8" name="Google Shape;419;p15"/>
            <p:cNvSpPr>
              <a:spLocks noChangeArrowheads="1"/>
            </p:cNvSpPr>
            <p:nvPr/>
          </p:nvSpPr>
          <p:spPr bwMode="auto">
            <a:xfrm>
              <a:off x="2697703" y="1845275"/>
              <a:ext cx="511777" cy="296036"/>
            </a:xfrm>
            <a:custGeom>
              <a:avLst/>
              <a:gdLst>
                <a:gd name="T0" fmla="*/ 0 w 511777"/>
                <a:gd name="T1" fmla="*/ 0 h 296036"/>
                <a:gd name="T2" fmla="*/ 511777 w 511777"/>
                <a:gd name="T3" fmla="*/ 296036 h 296036"/>
              </a:gdLst>
              <a:ahLst/>
              <a:cxnLst/>
              <a:rect l="T0" t="T1" r="T2" b="T3"/>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9" name="Google Shape;420;p15"/>
            <p:cNvSpPr>
              <a:spLocks noChangeArrowheads="1"/>
            </p:cNvSpPr>
            <p:nvPr/>
          </p:nvSpPr>
          <p:spPr bwMode="auto">
            <a:xfrm>
              <a:off x="2681484" y="530635"/>
              <a:ext cx="548516" cy="1538895"/>
            </a:xfrm>
            <a:custGeom>
              <a:avLst/>
              <a:gdLst>
                <a:gd name="T0" fmla="*/ 0 w 548516"/>
                <a:gd name="T1" fmla="*/ 0 h 1538895"/>
                <a:gd name="T2" fmla="*/ 548516 w 548516"/>
                <a:gd name="T3" fmla="*/ 1538895 h 1538895"/>
              </a:gdLst>
              <a:ahLst/>
              <a:cxnLst/>
              <a:rect l="T0" t="T1" r="T2" b="T3"/>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198626"/>
                  </a:lnTo>
                  <a:cubicBezTo>
                    <a:pt x="-1652" y="866299"/>
                    <a:pt x="33518" y="334899"/>
                    <a:pt x="149676" y="108109"/>
                  </a:cubicBezTo>
                  <a:cubicBezTo>
                    <a:pt x="183230" y="42481"/>
                    <a:pt x="223534" y="2381"/>
                    <a:pt x="271727" y="0"/>
                  </a:cubicBez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0" name="Google Shape;421;p15"/>
            <p:cNvSpPr>
              <a:spLocks noChangeArrowheads="1"/>
            </p:cNvSpPr>
            <p:nvPr/>
          </p:nvSpPr>
          <p:spPr bwMode="auto">
            <a:xfrm>
              <a:off x="2858251" y="1222531"/>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1" name="Google Shape;422;p15"/>
            <p:cNvSpPr>
              <a:spLocks noChangeArrowheads="1"/>
            </p:cNvSpPr>
            <p:nvPr/>
          </p:nvSpPr>
          <p:spPr bwMode="auto">
            <a:xfrm>
              <a:off x="2844088" y="1208338"/>
              <a:ext cx="221668" cy="222122"/>
            </a:xfrm>
            <a:custGeom>
              <a:avLst/>
              <a:gdLst>
                <a:gd name="T0" fmla="*/ 0 w 221668"/>
                <a:gd name="T1" fmla="*/ 0 h 222122"/>
                <a:gd name="T2" fmla="*/ 221668 w 221668"/>
                <a:gd name="T3" fmla="*/ 222122 h 222122"/>
              </a:gdLst>
              <a:ahLst/>
              <a:cxnLst/>
              <a:rect l="T0" t="T1" r="T2" b="T3"/>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2" name="Google Shape;423;p15"/>
            <p:cNvSpPr>
              <a:spLocks noChangeArrowheads="1"/>
            </p:cNvSpPr>
            <p:nvPr/>
          </p:nvSpPr>
          <p:spPr bwMode="auto">
            <a:xfrm>
              <a:off x="2858251" y="937733"/>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3" name="Google Shape;424;p15"/>
            <p:cNvSpPr>
              <a:spLocks noChangeArrowheads="1"/>
            </p:cNvSpPr>
            <p:nvPr/>
          </p:nvSpPr>
          <p:spPr bwMode="auto">
            <a:xfrm>
              <a:off x="2843898" y="923636"/>
              <a:ext cx="221858" cy="222313"/>
            </a:xfrm>
            <a:custGeom>
              <a:avLst/>
              <a:gdLst>
                <a:gd name="T0" fmla="*/ 0 w 221858"/>
                <a:gd name="T1" fmla="*/ 0 h 222313"/>
                <a:gd name="T2" fmla="*/ 221858 w 221858"/>
                <a:gd name="T3" fmla="*/ 222313 h 222313"/>
              </a:gdLst>
              <a:ahLst/>
              <a:cxnLst/>
              <a:rect l="T0" t="T1" r="T2" b="T3"/>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4" name="Google Shape;425;p15"/>
            <p:cNvSpPr>
              <a:spLocks noChangeArrowheads="1"/>
            </p:cNvSpPr>
            <p:nvPr/>
          </p:nvSpPr>
          <p:spPr bwMode="auto">
            <a:xfrm>
              <a:off x="2680593" y="1921189"/>
              <a:ext cx="549324" cy="167997"/>
            </a:xfrm>
            <a:custGeom>
              <a:avLst/>
              <a:gdLst>
                <a:gd name="T0" fmla="*/ 0 w 549324"/>
                <a:gd name="T1" fmla="*/ 0 h 167997"/>
                <a:gd name="T2" fmla="*/ 549324 w 549324"/>
                <a:gd name="T3" fmla="*/ 167997 h 167997"/>
              </a:gdLst>
              <a:ahLst/>
              <a:cxnLst/>
              <a:rect l="T0" t="T1" r="T2" b="T3"/>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5" name="Google Shape;426;p15"/>
            <p:cNvSpPr>
              <a:spLocks noChangeArrowheads="1"/>
            </p:cNvSpPr>
            <p:nvPr/>
          </p:nvSpPr>
          <p:spPr bwMode="auto">
            <a:xfrm>
              <a:off x="2680308" y="1976244"/>
              <a:ext cx="548753" cy="165782"/>
            </a:xfrm>
            <a:custGeom>
              <a:avLst/>
              <a:gdLst>
                <a:gd name="T0" fmla="*/ 0 w 548753"/>
                <a:gd name="T1" fmla="*/ 0 h 165782"/>
                <a:gd name="T2" fmla="*/ 548753 w 548753"/>
                <a:gd name="T3" fmla="*/ 165782 h 165782"/>
              </a:gdLst>
              <a:ahLst/>
              <a:cxnLst/>
              <a:rect l="T0" t="T1" r="T2" b="T3"/>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6" name="Google Shape;427;p15"/>
            <p:cNvSpPr>
              <a:spLocks noChangeArrowheads="1"/>
            </p:cNvSpPr>
            <p:nvPr/>
          </p:nvSpPr>
          <p:spPr bwMode="auto">
            <a:xfrm>
              <a:off x="2683349" y="1877470"/>
              <a:ext cx="542765" cy="158087"/>
            </a:xfrm>
            <a:custGeom>
              <a:avLst/>
              <a:gdLst>
                <a:gd name="T0" fmla="*/ 0 w 542765"/>
                <a:gd name="T1" fmla="*/ 0 h 158087"/>
                <a:gd name="T2" fmla="*/ 542765 w 542765"/>
                <a:gd name="T3" fmla="*/ 158087 h 158087"/>
              </a:gdLst>
              <a:ahLst/>
              <a:cxnLst/>
              <a:rect l="T0" t="T1" r="T2" b="T3"/>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7" name="Google Shape;428;p15"/>
            <p:cNvSpPr>
              <a:spLocks noChangeArrowheads="1"/>
            </p:cNvSpPr>
            <p:nvPr/>
          </p:nvSpPr>
          <p:spPr bwMode="auto">
            <a:xfrm>
              <a:off x="2829449" y="530444"/>
              <a:ext cx="249519" cy="126863"/>
            </a:xfrm>
            <a:custGeom>
              <a:avLst/>
              <a:gdLst>
                <a:gd name="T0" fmla="*/ 0 w 249519"/>
                <a:gd name="T1" fmla="*/ 0 h 126863"/>
                <a:gd name="T2" fmla="*/ 249519 w 249519"/>
                <a:gd name="T3" fmla="*/ 126863 h 126863"/>
              </a:gdLst>
              <a:ahLst/>
              <a:cxnLst/>
              <a:rect l="T0" t="T1" r="T2" b="T3"/>
              <a:pathLst>
                <a:path w="249519" h="126863" extrusionOk="0">
                  <a:moveTo>
                    <a:pt x="249520" y="108109"/>
                  </a:moveTo>
                  <a:cubicBezTo>
                    <a:pt x="168218" y="133115"/>
                    <a:pt x="81302" y="133115"/>
                    <a:pt x="0" y="108109"/>
                  </a:cubicBezTo>
                  <a:cubicBezTo>
                    <a:pt x="33555" y="42481"/>
                    <a:pt x="73858" y="2381"/>
                    <a:pt x="122051" y="0"/>
                  </a:cubicBezTo>
                  <a:lnTo>
                    <a:pt x="127564" y="0"/>
                  </a:lnTo>
                  <a:cubicBezTo>
                    <a:pt x="175567" y="2857"/>
                    <a:pt x="215870" y="42767"/>
                    <a:pt x="249520" y="10810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8" name="Google Shape;429;p15"/>
            <p:cNvSpPr>
              <a:spLocks noChangeArrowheads="1"/>
            </p:cNvSpPr>
            <p:nvPr/>
          </p:nvSpPr>
          <p:spPr bwMode="auto">
            <a:xfrm>
              <a:off x="2934010" y="1583052"/>
              <a:ext cx="47432" cy="623982"/>
            </a:xfrm>
            <a:custGeom>
              <a:avLst/>
              <a:gdLst>
                <a:gd name="T0" fmla="*/ 0 w 47432"/>
                <a:gd name="T1" fmla="*/ 0 h 623982"/>
                <a:gd name="T2" fmla="*/ 47432 w 47432"/>
                <a:gd name="T3" fmla="*/ 623982 h 623982"/>
              </a:gdLst>
              <a:ahLst/>
              <a:cxnLst/>
              <a:rect l="T0" t="T1" r="T2" b="T3"/>
              <a:pathLst>
                <a:path w="47432" h="623982" extrusionOk="0">
                  <a:moveTo>
                    <a:pt x="0" y="0"/>
                  </a:moveTo>
                  <a:lnTo>
                    <a:pt x="47433" y="0"/>
                  </a:lnTo>
                  <a:lnTo>
                    <a:pt x="47433" y="623983"/>
                  </a:lnTo>
                  <a:lnTo>
                    <a:pt x="0" y="62398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39" name="Google Shape;430;p15"/>
            <p:cNvGrpSpPr>
              <a:grpSpLocks/>
            </p:cNvGrpSpPr>
            <p:nvPr/>
          </p:nvGrpSpPr>
          <p:grpSpPr bwMode="auto">
            <a:xfrm>
              <a:off x="4031993" y="117216"/>
              <a:ext cx="2889297" cy="3901793"/>
              <a:chOff x="5533368" y="1047716"/>
              <a:chExt cx="2889297" cy="3901793"/>
            </a:xfrm>
          </p:grpSpPr>
          <p:sp>
            <p:nvSpPr>
              <p:cNvPr id="13383" name="Google Shape;431;p15"/>
              <p:cNvSpPr>
                <a:spLocks noChangeArrowheads="1"/>
              </p:cNvSpPr>
              <p:nvPr/>
            </p:nvSpPr>
            <p:spPr bwMode="auto">
              <a:xfrm>
                <a:off x="6153722" y="4072604"/>
                <a:ext cx="1090544" cy="630910"/>
              </a:xfrm>
              <a:custGeom>
                <a:avLst/>
                <a:gdLst>
                  <a:gd name="T0" fmla="*/ 0 w 1090544"/>
                  <a:gd name="T1" fmla="*/ 0 h 630910"/>
                  <a:gd name="T2" fmla="*/ 1090544 w 1090544"/>
                  <a:gd name="T3" fmla="*/ 630910 h 630910"/>
                </a:gdLst>
                <a:ahLst/>
                <a:cxnLst/>
                <a:rect l="T0" t="T1" r="T2" b="T3"/>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4" name="Google Shape;432;p15"/>
              <p:cNvSpPr>
                <a:spLocks noChangeArrowheads="1"/>
              </p:cNvSpPr>
              <p:nvPr/>
            </p:nvSpPr>
            <p:spPr bwMode="auto">
              <a:xfrm>
                <a:off x="6193969" y="4048886"/>
                <a:ext cx="1090601" cy="630901"/>
              </a:xfrm>
              <a:custGeom>
                <a:avLst/>
                <a:gdLst>
                  <a:gd name="T0" fmla="*/ 0 w 1090601"/>
                  <a:gd name="T1" fmla="*/ 0 h 630901"/>
                  <a:gd name="T2" fmla="*/ 1090601 w 1090601"/>
                  <a:gd name="T3" fmla="*/ 630901 h 630901"/>
                </a:gdLst>
                <a:ahLst/>
                <a:cxnLst/>
                <a:rect l="T0" t="T1" r="T2" b="T3"/>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5" name="Google Shape;433;p15"/>
              <p:cNvSpPr>
                <a:spLocks noChangeArrowheads="1"/>
              </p:cNvSpPr>
              <p:nvPr/>
            </p:nvSpPr>
            <p:spPr bwMode="auto">
              <a:xfrm>
                <a:off x="7252346" y="4430077"/>
                <a:ext cx="32128" cy="21050"/>
              </a:xfrm>
              <a:custGeom>
                <a:avLst/>
                <a:gdLst>
                  <a:gd name="T0" fmla="*/ 0 w 32128"/>
                  <a:gd name="T1" fmla="*/ 0 h 21050"/>
                  <a:gd name="T2" fmla="*/ 32128 w 32128"/>
                  <a:gd name="T3" fmla="*/ 21050 h 21050"/>
                </a:gdLst>
                <a:ahLst/>
                <a:cxnLst/>
                <a:rect l="T0" t="T1" r="T2" b="T3"/>
                <a:pathLst>
                  <a:path w="32128" h="21050" extrusionOk="0">
                    <a:moveTo>
                      <a:pt x="32129" y="21050"/>
                    </a:moveTo>
                    <a:lnTo>
                      <a:pt x="32129" y="0"/>
                    </a:lnTo>
                    <a:lnTo>
                      <a:pt x="0" y="18574"/>
                    </a:lnTo>
                    <a:lnTo>
                      <a:pt x="32129" y="21050"/>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6" name="Google Shape;434;p15"/>
              <p:cNvSpPr>
                <a:spLocks noChangeArrowheads="1"/>
              </p:cNvSpPr>
              <p:nvPr/>
            </p:nvSpPr>
            <p:spPr bwMode="auto">
              <a:xfrm>
                <a:off x="6193906" y="4285773"/>
                <a:ext cx="32984" cy="21431"/>
              </a:xfrm>
              <a:custGeom>
                <a:avLst/>
                <a:gdLst>
                  <a:gd name="T0" fmla="*/ 0 w 32984"/>
                  <a:gd name="T1" fmla="*/ 0 h 21431"/>
                  <a:gd name="T2" fmla="*/ 32984 w 32984"/>
                  <a:gd name="T3" fmla="*/ 21431 h 21431"/>
                </a:gdLst>
                <a:ahLst/>
                <a:cxnLst/>
                <a:rect l="T0" t="T1" r="T2" b="T3"/>
                <a:pathLst>
                  <a:path w="32984" h="21431" extrusionOk="0">
                    <a:moveTo>
                      <a:pt x="0" y="21431"/>
                    </a:moveTo>
                    <a:lnTo>
                      <a:pt x="0" y="0"/>
                    </a:lnTo>
                    <a:lnTo>
                      <a:pt x="32984" y="13716"/>
                    </a:lnTo>
                    <a:lnTo>
                      <a:pt x="0" y="214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7" name="Google Shape;435;p15"/>
              <p:cNvSpPr>
                <a:spLocks noChangeArrowheads="1"/>
              </p:cNvSpPr>
              <p:nvPr/>
            </p:nvSpPr>
            <p:spPr bwMode="auto">
              <a:xfrm>
                <a:off x="6193969" y="4027741"/>
                <a:ext cx="1090601" cy="630949"/>
              </a:xfrm>
              <a:custGeom>
                <a:avLst/>
                <a:gdLst>
                  <a:gd name="T0" fmla="*/ 0 w 1090601"/>
                  <a:gd name="T1" fmla="*/ 0 h 630949"/>
                  <a:gd name="T2" fmla="*/ 1090601 w 1090601"/>
                  <a:gd name="T3" fmla="*/ 630949 h 630949"/>
                </a:gdLst>
                <a:ahLst/>
                <a:cxnLst/>
                <a:rect l="T0" t="T1" r="T2" b="T3"/>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8" name="Google Shape;436;p15"/>
              <p:cNvSpPr>
                <a:spLocks noChangeArrowheads="1"/>
              </p:cNvSpPr>
              <p:nvPr/>
            </p:nvSpPr>
            <p:spPr bwMode="auto">
              <a:xfrm>
                <a:off x="6504927" y="3742563"/>
                <a:ext cx="779547" cy="687514"/>
              </a:xfrm>
              <a:custGeom>
                <a:avLst/>
                <a:gdLst>
                  <a:gd name="T0" fmla="*/ 0 w 779547"/>
                  <a:gd name="T1" fmla="*/ 0 h 687514"/>
                  <a:gd name="T2" fmla="*/ 779547 w 779547"/>
                  <a:gd name="T3" fmla="*/ 687514 h 687514"/>
                </a:gdLst>
                <a:ahLst/>
                <a:cxnLst/>
                <a:rect l="T0" t="T1" r="T2" b="T3"/>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9" name="Google Shape;437;p15"/>
              <p:cNvSpPr>
                <a:spLocks noChangeArrowheads="1"/>
              </p:cNvSpPr>
              <p:nvPr/>
            </p:nvSpPr>
            <p:spPr bwMode="auto">
              <a:xfrm>
                <a:off x="7254152" y="4405788"/>
                <a:ext cx="30322" cy="36004"/>
              </a:xfrm>
              <a:custGeom>
                <a:avLst/>
                <a:gdLst>
                  <a:gd name="T0" fmla="*/ 0 w 30322"/>
                  <a:gd name="T1" fmla="*/ 0 h 36004"/>
                  <a:gd name="T2" fmla="*/ 30322 w 30322"/>
                  <a:gd name="T3" fmla="*/ 36004 h 36004"/>
                </a:gdLst>
                <a:ahLst/>
                <a:cxnLst/>
                <a:rect l="T0" t="T1" r="T2" b="T3"/>
                <a:pathLst>
                  <a:path w="30322" h="36004" extrusionOk="0">
                    <a:moveTo>
                      <a:pt x="9981" y="36004"/>
                    </a:moveTo>
                    <a:lnTo>
                      <a:pt x="30323" y="24289"/>
                    </a:lnTo>
                    <a:lnTo>
                      <a:pt x="0" y="0"/>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0" name="Google Shape;438;p15"/>
              <p:cNvSpPr>
                <a:spLocks noChangeArrowheads="1"/>
              </p:cNvSpPr>
              <p:nvPr/>
            </p:nvSpPr>
            <p:spPr bwMode="auto">
              <a:xfrm>
                <a:off x="6482779" y="3753326"/>
                <a:ext cx="781258" cy="688466"/>
              </a:xfrm>
              <a:custGeom>
                <a:avLst/>
                <a:gdLst>
                  <a:gd name="T0" fmla="*/ 0 w 781258"/>
                  <a:gd name="T1" fmla="*/ 0 h 688466"/>
                  <a:gd name="T2" fmla="*/ 781258 w 781258"/>
                  <a:gd name="T3" fmla="*/ 688466 h 688466"/>
                </a:gdLst>
                <a:ahLst/>
                <a:cxnLst/>
                <a:rect l="T0" t="T1" r="T2" b="T3"/>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1" name="Google Shape;439;p15"/>
              <p:cNvSpPr>
                <a:spLocks noChangeArrowheads="1"/>
              </p:cNvSpPr>
              <p:nvPr/>
            </p:nvSpPr>
            <p:spPr bwMode="auto">
              <a:xfrm>
                <a:off x="5563120" y="1047716"/>
                <a:ext cx="2859545" cy="3884751"/>
              </a:xfrm>
              <a:custGeom>
                <a:avLst/>
                <a:gdLst>
                  <a:gd name="T0" fmla="*/ 0 w 2859545"/>
                  <a:gd name="T1" fmla="*/ 0 h 3884751"/>
                  <a:gd name="T2" fmla="*/ 2859545 w 2859545"/>
                  <a:gd name="T3" fmla="*/ 3884751 h 3884751"/>
                </a:gdLst>
                <a:ahLst/>
                <a:cxnLst/>
                <a:rect l="T0" t="T1" r="T2" b="T3"/>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2" name="Google Shape;440;p15"/>
              <p:cNvSpPr>
                <a:spLocks noChangeArrowheads="1"/>
              </p:cNvSpPr>
              <p:nvPr/>
            </p:nvSpPr>
            <p:spPr bwMode="auto">
              <a:xfrm>
                <a:off x="8367249" y="4838795"/>
                <a:ext cx="30132" cy="106965"/>
              </a:xfrm>
              <a:custGeom>
                <a:avLst/>
                <a:gdLst>
                  <a:gd name="T0" fmla="*/ 0 w 30132"/>
                  <a:gd name="T1" fmla="*/ 0 h 106965"/>
                  <a:gd name="T2" fmla="*/ 30132 w 30132"/>
                  <a:gd name="T3" fmla="*/ 106965 h 106965"/>
                </a:gdLst>
                <a:ahLst/>
                <a:cxnLst/>
                <a:rect l="T0" t="T1" r="T2" b="T3"/>
                <a:pathLst>
                  <a:path w="30132" h="106965" extrusionOk="0">
                    <a:moveTo>
                      <a:pt x="0" y="106966"/>
                    </a:moveTo>
                    <a:lnTo>
                      <a:pt x="30132" y="89535"/>
                    </a:lnTo>
                    <a:lnTo>
                      <a:pt x="17110" y="0"/>
                    </a:lnTo>
                    <a:lnTo>
                      <a:pt x="0" y="106966"/>
                    </a:ln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3" name="Google Shape;441;p15"/>
              <p:cNvSpPr>
                <a:spLocks noChangeArrowheads="1"/>
              </p:cNvSpPr>
              <p:nvPr/>
            </p:nvSpPr>
            <p:spPr bwMode="auto">
              <a:xfrm>
                <a:off x="5558272" y="1051845"/>
                <a:ext cx="72337" cy="31155"/>
              </a:xfrm>
              <a:custGeom>
                <a:avLst/>
                <a:gdLst>
                  <a:gd name="T0" fmla="*/ 0 w 72337"/>
                  <a:gd name="T1" fmla="*/ 0 h 31155"/>
                  <a:gd name="T2" fmla="*/ 72337 w 72337"/>
                  <a:gd name="T3" fmla="*/ 31155 h 31155"/>
                </a:gdLst>
                <a:ahLst/>
                <a:cxnLst/>
                <a:rect l="T0" t="T1" r="T2" b="T3"/>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4" name="Google Shape;442;p15"/>
              <p:cNvSpPr>
                <a:spLocks noChangeArrowheads="1"/>
              </p:cNvSpPr>
              <p:nvPr/>
            </p:nvSpPr>
            <p:spPr bwMode="auto">
              <a:xfrm>
                <a:off x="5538216" y="1062192"/>
                <a:ext cx="2859165" cy="3884558"/>
              </a:xfrm>
              <a:custGeom>
                <a:avLst/>
                <a:gdLst>
                  <a:gd name="T0" fmla="*/ 0 w 2859165"/>
                  <a:gd name="T1" fmla="*/ 0 h 3884558"/>
                  <a:gd name="T2" fmla="*/ 2859165 w 2859165"/>
                  <a:gd name="T3" fmla="*/ 3884558 h 3884558"/>
                </a:gdLst>
                <a:ahLst/>
                <a:cxnLst/>
                <a:rect l="T0" t="T1" r="T2" b="T3"/>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5" name="Google Shape;443;p15"/>
              <p:cNvSpPr>
                <a:spLocks noChangeArrowheads="1"/>
              </p:cNvSpPr>
              <p:nvPr/>
            </p:nvSpPr>
            <p:spPr bwMode="auto">
              <a:xfrm>
                <a:off x="5533368" y="1064955"/>
                <a:ext cx="2859260" cy="3884554"/>
              </a:xfrm>
              <a:custGeom>
                <a:avLst/>
                <a:gdLst>
                  <a:gd name="T0" fmla="*/ 0 w 2859260"/>
                  <a:gd name="T1" fmla="*/ 0 h 3884554"/>
                  <a:gd name="T2" fmla="*/ 2859260 w 2859260"/>
                  <a:gd name="T3" fmla="*/ 3884554 h 3884554"/>
                </a:gdLst>
                <a:ahLst/>
                <a:cxnLst/>
                <a:rect l="T0" t="T1" r="T2" b="T3"/>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6" name="Google Shape;444;p15"/>
              <p:cNvSpPr>
                <a:spLocks noChangeArrowheads="1"/>
              </p:cNvSpPr>
              <p:nvPr/>
            </p:nvSpPr>
            <p:spPr bwMode="auto">
              <a:xfrm>
                <a:off x="5568443" y="1110406"/>
                <a:ext cx="2788159" cy="3702480"/>
              </a:xfrm>
              <a:custGeom>
                <a:avLst/>
                <a:gdLst>
                  <a:gd name="T0" fmla="*/ 0 w 2788159"/>
                  <a:gd name="T1" fmla="*/ 0 h 3702480"/>
                  <a:gd name="T2" fmla="*/ 2788159 w 2788159"/>
                  <a:gd name="T3" fmla="*/ 3702480 h 3702480"/>
                </a:gdLst>
                <a:ahLst/>
                <a:cxnLst/>
                <a:rect l="T0" t="T1" r="T2" b="T3"/>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7" name="Google Shape;445;p15"/>
              <p:cNvSpPr>
                <a:spLocks noChangeArrowheads="1"/>
              </p:cNvSpPr>
              <p:nvPr/>
            </p:nvSpPr>
            <p:spPr bwMode="auto">
              <a:xfrm>
                <a:off x="5762166" y="1403396"/>
                <a:ext cx="919754" cy="618313"/>
              </a:xfrm>
              <a:custGeom>
                <a:avLst/>
                <a:gdLst>
                  <a:gd name="T0" fmla="*/ 0 w 919754"/>
                  <a:gd name="T1" fmla="*/ 0 h 618313"/>
                  <a:gd name="T2" fmla="*/ 919754 w 919754"/>
                  <a:gd name="T3" fmla="*/ 618313 h 618313"/>
                </a:gdLst>
                <a:ahLst/>
                <a:cxnLst/>
                <a:rect l="T0" t="T1" r="T2" b="T3"/>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8" name="Google Shape;446;p15"/>
              <p:cNvSpPr>
                <a:spLocks noChangeArrowheads="1"/>
              </p:cNvSpPr>
              <p:nvPr/>
            </p:nvSpPr>
            <p:spPr bwMode="auto">
              <a:xfrm>
                <a:off x="5766158" y="1584712"/>
                <a:ext cx="686298" cy="451951"/>
              </a:xfrm>
              <a:custGeom>
                <a:avLst/>
                <a:gdLst>
                  <a:gd name="T0" fmla="*/ 0 w 686298"/>
                  <a:gd name="T1" fmla="*/ 0 h 451951"/>
                  <a:gd name="T2" fmla="*/ 686298 w 686298"/>
                  <a:gd name="T3" fmla="*/ 451951 h 451951"/>
                </a:gdLst>
                <a:ahLst/>
                <a:cxnLst/>
                <a:rect l="T0" t="T1" r="T2" b="T3"/>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9" name="Google Shape;447;p15"/>
              <p:cNvSpPr>
                <a:spLocks noChangeArrowheads="1"/>
              </p:cNvSpPr>
              <p:nvPr/>
            </p:nvSpPr>
            <p:spPr bwMode="auto">
              <a:xfrm>
                <a:off x="5766158" y="1702632"/>
                <a:ext cx="686488" cy="451759"/>
              </a:xfrm>
              <a:custGeom>
                <a:avLst/>
                <a:gdLst>
                  <a:gd name="T0" fmla="*/ 0 w 686488"/>
                  <a:gd name="T1" fmla="*/ 0 h 451759"/>
                  <a:gd name="T2" fmla="*/ 686488 w 686488"/>
                  <a:gd name="T3" fmla="*/ 451759 h 451759"/>
                </a:gdLst>
                <a:ahLst/>
                <a:cxnLst/>
                <a:rect l="T0" t="T1" r="T2" b="T3"/>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0" name="Google Shape;448;p15"/>
              <p:cNvSpPr>
                <a:spLocks noChangeArrowheads="1"/>
              </p:cNvSpPr>
              <p:nvPr/>
            </p:nvSpPr>
            <p:spPr bwMode="auto">
              <a:xfrm>
                <a:off x="5766158" y="1820170"/>
                <a:ext cx="562156" cy="379997"/>
              </a:xfrm>
              <a:custGeom>
                <a:avLst/>
                <a:gdLst>
                  <a:gd name="T0" fmla="*/ 0 w 562156"/>
                  <a:gd name="T1" fmla="*/ 0 h 379997"/>
                  <a:gd name="T2" fmla="*/ 562156 w 562156"/>
                  <a:gd name="T3" fmla="*/ 379997 h 379997"/>
                </a:gdLst>
                <a:ahLst/>
                <a:cxnLst/>
                <a:rect l="T0" t="T1" r="T2" b="T3"/>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1" name="Google Shape;449;p15"/>
              <p:cNvSpPr>
                <a:spLocks noChangeArrowheads="1"/>
              </p:cNvSpPr>
              <p:nvPr/>
            </p:nvSpPr>
            <p:spPr bwMode="auto">
              <a:xfrm>
                <a:off x="5762166" y="2639293"/>
                <a:ext cx="919754" cy="618340"/>
              </a:xfrm>
              <a:custGeom>
                <a:avLst/>
                <a:gdLst>
                  <a:gd name="T0" fmla="*/ 0 w 919754"/>
                  <a:gd name="T1" fmla="*/ 0 h 618340"/>
                  <a:gd name="T2" fmla="*/ 919754 w 919754"/>
                  <a:gd name="T3" fmla="*/ 618340 h 618340"/>
                </a:gdLst>
                <a:ahLst/>
                <a:cxnLst/>
                <a:rect l="T0" t="T1" r="T2" b="T3"/>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2" name="Google Shape;450;p15"/>
              <p:cNvSpPr>
                <a:spLocks noChangeArrowheads="1"/>
              </p:cNvSpPr>
              <p:nvPr/>
            </p:nvSpPr>
            <p:spPr bwMode="auto">
              <a:xfrm>
                <a:off x="5766158" y="2821069"/>
                <a:ext cx="686488" cy="451519"/>
              </a:xfrm>
              <a:custGeom>
                <a:avLst/>
                <a:gdLst>
                  <a:gd name="T0" fmla="*/ 0 w 686488"/>
                  <a:gd name="T1" fmla="*/ 0 h 451519"/>
                  <a:gd name="T2" fmla="*/ 686488 w 686488"/>
                  <a:gd name="T3" fmla="*/ 451519 h 451519"/>
                </a:gdLst>
                <a:ahLst/>
                <a:cxnLst/>
                <a:rect l="T0" t="T1" r="T2" b="T3"/>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3" name="Google Shape;451;p15"/>
              <p:cNvSpPr>
                <a:spLocks noChangeArrowheads="1"/>
              </p:cNvSpPr>
              <p:nvPr/>
            </p:nvSpPr>
            <p:spPr bwMode="auto">
              <a:xfrm>
                <a:off x="5766158" y="2938486"/>
                <a:ext cx="686488" cy="451826"/>
              </a:xfrm>
              <a:custGeom>
                <a:avLst/>
                <a:gdLst>
                  <a:gd name="T0" fmla="*/ 0 w 686488"/>
                  <a:gd name="T1" fmla="*/ 0 h 451826"/>
                  <a:gd name="T2" fmla="*/ 686488 w 686488"/>
                  <a:gd name="T3" fmla="*/ 451826 h 451826"/>
                </a:gdLst>
                <a:ahLst/>
                <a:cxnLst/>
                <a:rect l="T0" t="T1" r="T2" b="T3"/>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4" name="Google Shape;452;p15"/>
              <p:cNvSpPr>
                <a:spLocks noChangeArrowheads="1"/>
              </p:cNvSpPr>
              <p:nvPr/>
            </p:nvSpPr>
            <p:spPr bwMode="auto">
              <a:xfrm>
                <a:off x="5766158" y="3056051"/>
                <a:ext cx="562156" cy="379920"/>
              </a:xfrm>
              <a:custGeom>
                <a:avLst/>
                <a:gdLst>
                  <a:gd name="T0" fmla="*/ 0 w 562156"/>
                  <a:gd name="T1" fmla="*/ 0 h 379920"/>
                  <a:gd name="T2" fmla="*/ 562156 w 562156"/>
                  <a:gd name="T3" fmla="*/ 379920 h 379920"/>
                </a:gdLst>
                <a:ahLst/>
                <a:cxnLst/>
                <a:rect l="T0" t="T1" r="T2" b="T3"/>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5" name="Google Shape;453;p15"/>
              <p:cNvSpPr>
                <a:spLocks noChangeArrowheads="1"/>
              </p:cNvSpPr>
              <p:nvPr/>
            </p:nvSpPr>
            <p:spPr bwMode="auto">
              <a:xfrm>
                <a:off x="6897600" y="3332192"/>
                <a:ext cx="1250451" cy="1162368"/>
              </a:xfrm>
              <a:custGeom>
                <a:avLst/>
                <a:gdLst>
                  <a:gd name="T0" fmla="*/ 0 w 1250451"/>
                  <a:gd name="T1" fmla="*/ 0 h 1162368"/>
                  <a:gd name="T2" fmla="*/ 1250451 w 1250451"/>
                  <a:gd name="T3" fmla="*/ 1162368 h 1162368"/>
                </a:gdLst>
                <a:ahLst/>
                <a:cxnLst/>
                <a:rect l="T0" t="T1" r="T2" b="T3"/>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6" name="Google Shape;454;p15"/>
              <p:cNvSpPr>
                <a:spLocks noChangeArrowheads="1"/>
              </p:cNvSpPr>
              <p:nvPr/>
            </p:nvSpPr>
            <p:spPr bwMode="auto">
              <a:xfrm>
                <a:off x="5766443" y="2003281"/>
                <a:ext cx="882682" cy="1029375"/>
              </a:xfrm>
              <a:custGeom>
                <a:avLst/>
                <a:gdLst>
                  <a:gd name="T0" fmla="*/ 0 w 882682"/>
                  <a:gd name="T1" fmla="*/ 0 h 1029375"/>
                  <a:gd name="T2" fmla="*/ 882682 w 882682"/>
                  <a:gd name="T3" fmla="*/ 1029375 h 1029375"/>
                </a:gdLst>
                <a:ahLst/>
                <a:cxnLst/>
                <a:rect l="T0" t="T1" r="T2" b="T3"/>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7" name="Google Shape;455;p15"/>
              <p:cNvSpPr>
                <a:spLocks noChangeArrowheads="1"/>
              </p:cNvSpPr>
              <p:nvPr/>
            </p:nvSpPr>
            <p:spPr bwMode="auto">
              <a:xfrm>
                <a:off x="6897600" y="3388613"/>
                <a:ext cx="1250451" cy="1106424"/>
              </a:xfrm>
              <a:custGeom>
                <a:avLst/>
                <a:gdLst>
                  <a:gd name="T0" fmla="*/ 0 w 1250451"/>
                  <a:gd name="T1" fmla="*/ 0 h 1106424"/>
                  <a:gd name="T2" fmla="*/ 1250451 w 1250451"/>
                  <a:gd name="T3" fmla="*/ 1106424 h 1106424"/>
                </a:gdLst>
                <a:ahLst/>
                <a:cxnLst/>
                <a:rect l="T0" t="T1" r="T2" b="T3"/>
                <a:pathLst>
                  <a:path w="1250451" h="1106424" extrusionOk="0">
                    <a:moveTo>
                      <a:pt x="0" y="0"/>
                    </a:moveTo>
                    <a:lnTo>
                      <a:pt x="0" y="383096"/>
                    </a:lnTo>
                    <a:lnTo>
                      <a:pt x="1250452" y="1106424"/>
                    </a:lnTo>
                    <a:lnTo>
                      <a:pt x="1250452" y="214027"/>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8" name="Google Shape;456;p15"/>
              <p:cNvSpPr>
                <a:spLocks noChangeArrowheads="1"/>
              </p:cNvSpPr>
              <p:nvPr/>
            </p:nvSpPr>
            <p:spPr bwMode="auto">
              <a:xfrm>
                <a:off x="7389036" y="3376326"/>
                <a:ext cx="9505" cy="678751"/>
              </a:xfrm>
              <a:custGeom>
                <a:avLst/>
                <a:gdLst>
                  <a:gd name="T0" fmla="*/ 0 w 9505"/>
                  <a:gd name="T1" fmla="*/ 0 h 678751"/>
                  <a:gd name="T2" fmla="*/ 9505 w 9505"/>
                  <a:gd name="T3" fmla="*/ 678751 h 678751"/>
                </a:gdLst>
                <a:ahLst/>
                <a:cxnLst/>
                <a:rect l="T0" t="T1" r="T2" b="T3"/>
                <a:pathLst>
                  <a:path w="9505" h="678751" extrusionOk="0">
                    <a:moveTo>
                      <a:pt x="0" y="0"/>
                    </a:moveTo>
                    <a:lnTo>
                      <a:pt x="0" y="678752"/>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9" name="Google Shape;457;p15"/>
              <p:cNvSpPr>
                <a:spLocks noChangeArrowheads="1"/>
              </p:cNvSpPr>
              <p:nvPr/>
            </p:nvSpPr>
            <p:spPr bwMode="auto">
              <a:xfrm>
                <a:off x="7771633" y="3805618"/>
                <a:ext cx="9505" cy="470725"/>
              </a:xfrm>
              <a:custGeom>
                <a:avLst/>
                <a:gdLst>
                  <a:gd name="T0" fmla="*/ 0 w 9505"/>
                  <a:gd name="T1" fmla="*/ 0 h 470725"/>
                  <a:gd name="T2" fmla="*/ 9505 w 9505"/>
                  <a:gd name="T3" fmla="*/ 470725 h 470725"/>
                </a:gdLst>
                <a:ahLst/>
                <a:cxnLst/>
                <a:rect l="T0" t="T1" r="T2" b="T3"/>
                <a:pathLst>
                  <a:path w="9505" h="470725" extrusionOk="0">
                    <a:moveTo>
                      <a:pt x="0" y="0"/>
                    </a:moveTo>
                    <a:lnTo>
                      <a:pt x="0" y="470725"/>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0" name="Google Shape;458;p15"/>
              <p:cNvSpPr>
                <a:spLocks noChangeArrowheads="1"/>
              </p:cNvSpPr>
              <p:nvPr/>
            </p:nvSpPr>
            <p:spPr bwMode="auto">
              <a:xfrm>
                <a:off x="6897600" y="3332663"/>
                <a:ext cx="1250451" cy="479359"/>
              </a:xfrm>
              <a:custGeom>
                <a:avLst/>
                <a:gdLst>
                  <a:gd name="T0" fmla="*/ 0 w 1250451"/>
                  <a:gd name="T1" fmla="*/ 0 h 479359"/>
                  <a:gd name="T2" fmla="*/ 1250451 w 1250451"/>
                  <a:gd name="T3" fmla="*/ 479359 h 479359"/>
                </a:gdLst>
                <a:ahLst/>
                <a:cxnLst/>
                <a:rect l="T0" t="T1" r="T2" b="T3"/>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1" name="Google Shape;459;p15"/>
              <p:cNvSpPr>
                <a:spLocks noChangeArrowheads="1"/>
              </p:cNvSpPr>
              <p:nvPr/>
            </p:nvSpPr>
            <p:spPr bwMode="auto">
              <a:xfrm rot="-1801764">
                <a:off x="7364922" y="3334621"/>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2" name="Google Shape;460;p15"/>
              <p:cNvSpPr>
                <a:spLocks noChangeArrowheads="1"/>
              </p:cNvSpPr>
              <p:nvPr/>
            </p:nvSpPr>
            <p:spPr bwMode="auto">
              <a:xfrm rot="-1790023">
                <a:off x="8141346" y="3571007"/>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3" name="Google Shape;461;p15"/>
              <p:cNvSpPr>
                <a:spLocks noChangeArrowheads="1"/>
              </p:cNvSpPr>
              <p:nvPr/>
            </p:nvSpPr>
            <p:spPr bwMode="auto">
              <a:xfrm rot="-1790023">
                <a:off x="7763340" y="3766404"/>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4" name="Google Shape;462;p15"/>
              <p:cNvSpPr>
                <a:spLocks noChangeArrowheads="1"/>
              </p:cNvSpPr>
              <p:nvPr/>
            </p:nvSpPr>
            <p:spPr bwMode="auto">
              <a:xfrm rot="-1801764">
                <a:off x="6873548" y="3361832"/>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5" name="Google Shape;463;p15"/>
              <p:cNvSpPr>
                <a:spLocks noChangeArrowheads="1"/>
              </p:cNvSpPr>
              <p:nvPr/>
            </p:nvSpPr>
            <p:spPr bwMode="auto">
              <a:xfrm>
                <a:off x="6868038" y="2430219"/>
                <a:ext cx="78705" cy="316778"/>
              </a:xfrm>
              <a:custGeom>
                <a:avLst/>
                <a:gdLst>
                  <a:gd name="T0" fmla="*/ 0 w 78705"/>
                  <a:gd name="T1" fmla="*/ 0 h 316778"/>
                  <a:gd name="T2" fmla="*/ 78705 w 78705"/>
                  <a:gd name="T3" fmla="*/ 316778 h 316778"/>
                </a:gdLst>
                <a:ahLst/>
                <a:cxnLst/>
                <a:rect l="T0" t="T1" r="T2" b="T3"/>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6" name="Google Shape;464;p15"/>
              <p:cNvSpPr>
                <a:spLocks noChangeArrowheads="1"/>
              </p:cNvSpPr>
              <p:nvPr/>
            </p:nvSpPr>
            <p:spPr bwMode="auto">
              <a:xfrm>
                <a:off x="6986477" y="2241366"/>
                <a:ext cx="78420" cy="573928"/>
              </a:xfrm>
              <a:custGeom>
                <a:avLst/>
                <a:gdLst>
                  <a:gd name="T0" fmla="*/ 0 w 78420"/>
                  <a:gd name="T1" fmla="*/ 0 h 573928"/>
                  <a:gd name="T2" fmla="*/ 78420 w 78420"/>
                  <a:gd name="T3" fmla="*/ 573928 h 573928"/>
                </a:gdLst>
                <a:ahLst/>
                <a:cxnLst/>
                <a:rect l="T0" t="T1" r="T2" b="T3"/>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7" name="Google Shape;465;p15"/>
              <p:cNvSpPr>
                <a:spLocks noChangeArrowheads="1"/>
              </p:cNvSpPr>
              <p:nvPr/>
            </p:nvSpPr>
            <p:spPr bwMode="auto">
              <a:xfrm>
                <a:off x="7222119" y="2426981"/>
                <a:ext cx="78420" cy="524860"/>
              </a:xfrm>
              <a:custGeom>
                <a:avLst/>
                <a:gdLst>
                  <a:gd name="T0" fmla="*/ 0 w 78420"/>
                  <a:gd name="T1" fmla="*/ 0 h 524860"/>
                  <a:gd name="T2" fmla="*/ 78420 w 78420"/>
                  <a:gd name="T3" fmla="*/ 524860 h 524860"/>
                </a:gdLst>
                <a:ahLst/>
                <a:cxnLst/>
                <a:rect l="T0" t="T1" r="T2" b="T3"/>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8" name="Google Shape;466;p15"/>
              <p:cNvSpPr>
                <a:spLocks noChangeArrowheads="1"/>
              </p:cNvSpPr>
              <p:nvPr/>
            </p:nvSpPr>
            <p:spPr bwMode="auto">
              <a:xfrm>
                <a:off x="7340177" y="2573447"/>
                <a:ext cx="78420" cy="446687"/>
              </a:xfrm>
              <a:custGeom>
                <a:avLst/>
                <a:gdLst>
                  <a:gd name="T0" fmla="*/ 0 w 78420"/>
                  <a:gd name="T1" fmla="*/ 0 h 446687"/>
                  <a:gd name="T2" fmla="*/ 78420 w 78420"/>
                  <a:gd name="T3" fmla="*/ 446687 h 446687"/>
                </a:gdLst>
                <a:ahLst/>
                <a:cxnLst/>
                <a:rect l="T0" t="T1" r="T2" b="T3"/>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9" name="Google Shape;467;p15"/>
              <p:cNvSpPr>
                <a:spLocks noChangeArrowheads="1"/>
              </p:cNvSpPr>
              <p:nvPr/>
            </p:nvSpPr>
            <p:spPr bwMode="auto">
              <a:xfrm>
                <a:off x="7575249" y="2900319"/>
                <a:ext cx="78325" cy="255777"/>
              </a:xfrm>
              <a:custGeom>
                <a:avLst/>
                <a:gdLst>
                  <a:gd name="T0" fmla="*/ 0 w 78325"/>
                  <a:gd name="T1" fmla="*/ 0 h 255777"/>
                  <a:gd name="T2" fmla="*/ 78325 w 78325"/>
                  <a:gd name="T3" fmla="*/ 255777 h 255777"/>
                </a:gdLst>
                <a:ahLst/>
                <a:cxnLst/>
                <a:rect l="T0" t="T1" r="T2" b="T3"/>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0" name="Google Shape;468;p15"/>
              <p:cNvSpPr>
                <a:spLocks noChangeArrowheads="1"/>
              </p:cNvSpPr>
              <p:nvPr/>
            </p:nvSpPr>
            <p:spPr bwMode="auto">
              <a:xfrm>
                <a:off x="7693593" y="2520557"/>
                <a:ext cx="78420" cy="703833"/>
              </a:xfrm>
              <a:custGeom>
                <a:avLst/>
                <a:gdLst>
                  <a:gd name="T0" fmla="*/ 0 w 78420"/>
                  <a:gd name="T1" fmla="*/ 0 h 703833"/>
                  <a:gd name="T2" fmla="*/ 78420 w 78420"/>
                  <a:gd name="T3" fmla="*/ 703833 h 703833"/>
                </a:gdLst>
                <a:ahLst/>
                <a:cxnLst/>
                <a:rect l="T0" t="T1" r="T2" b="T3"/>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1" name="Google Shape;469;p15"/>
              <p:cNvSpPr>
                <a:spLocks noChangeArrowheads="1"/>
              </p:cNvSpPr>
              <p:nvPr/>
            </p:nvSpPr>
            <p:spPr bwMode="auto">
              <a:xfrm>
                <a:off x="7981135" y="3135165"/>
                <a:ext cx="78420" cy="255818"/>
              </a:xfrm>
              <a:custGeom>
                <a:avLst/>
                <a:gdLst>
                  <a:gd name="T0" fmla="*/ 0 w 78420"/>
                  <a:gd name="T1" fmla="*/ 0 h 255818"/>
                  <a:gd name="T2" fmla="*/ 78420 w 78420"/>
                  <a:gd name="T3" fmla="*/ 255818 h 255818"/>
                </a:gdLst>
                <a:ahLst/>
                <a:cxnLst/>
                <a:rect l="T0" t="T1" r="T2" b="T3"/>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2" name="Google Shape;470;p15"/>
              <p:cNvSpPr>
                <a:spLocks noChangeArrowheads="1"/>
              </p:cNvSpPr>
              <p:nvPr/>
            </p:nvSpPr>
            <p:spPr bwMode="auto">
              <a:xfrm>
                <a:off x="8099193" y="3142308"/>
                <a:ext cx="78420" cy="316963"/>
              </a:xfrm>
              <a:custGeom>
                <a:avLst/>
                <a:gdLst>
                  <a:gd name="T0" fmla="*/ 0 w 78420"/>
                  <a:gd name="T1" fmla="*/ 0 h 316963"/>
                  <a:gd name="T2" fmla="*/ 78420 w 78420"/>
                  <a:gd name="T3" fmla="*/ 316963 h 316963"/>
                </a:gdLst>
                <a:ahLst/>
                <a:cxnLst/>
                <a:rect l="T0" t="T1" r="T2" b="T3"/>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sp>
          <p:nvSpPr>
            <p:cNvPr id="13340" name="Google Shape;471;p15"/>
            <p:cNvSpPr>
              <a:spLocks noChangeArrowheads="1"/>
            </p:cNvSpPr>
            <p:nvPr/>
          </p:nvSpPr>
          <p:spPr bwMode="auto">
            <a:xfrm>
              <a:off x="2810939" y="4355647"/>
              <a:ext cx="905825" cy="524291"/>
            </a:xfrm>
            <a:custGeom>
              <a:avLst/>
              <a:gdLst>
                <a:gd name="T0" fmla="*/ 0 w 905825"/>
                <a:gd name="T1" fmla="*/ 0 h 524291"/>
                <a:gd name="T2" fmla="*/ 905825 w 905825"/>
                <a:gd name="T3" fmla="*/ 524291 h 524291"/>
              </a:gdLst>
              <a:ahLst/>
              <a:cxnLst/>
              <a:rect l="T0" t="T1" r="T2" b="T3"/>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1" name="Google Shape;472;p15"/>
            <p:cNvSpPr>
              <a:spLocks noChangeArrowheads="1"/>
            </p:cNvSpPr>
            <p:nvPr/>
          </p:nvSpPr>
          <p:spPr bwMode="auto">
            <a:xfrm>
              <a:off x="2999385" y="3858955"/>
              <a:ext cx="906089" cy="910207"/>
            </a:xfrm>
            <a:custGeom>
              <a:avLst/>
              <a:gdLst>
                <a:gd name="T0" fmla="*/ 0 w 906089"/>
                <a:gd name="T1" fmla="*/ 0 h 910207"/>
                <a:gd name="T2" fmla="*/ 906089 w 906089"/>
                <a:gd name="T3" fmla="*/ 910207 h 910207"/>
              </a:gdLst>
              <a:ahLst/>
              <a:cxnLst/>
              <a:rect l="T0" t="T1" r="T2" b="T3"/>
              <a:pathLst>
                <a:path w="906089" h="910207" extrusionOk="0">
                  <a:moveTo>
                    <a:pt x="906089" y="695706"/>
                  </a:moveTo>
                  <a:lnTo>
                    <a:pt x="906089" y="102203"/>
                  </a:lnTo>
                  <a:lnTo>
                    <a:pt x="23" y="0"/>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2" name="Google Shape;473;p15"/>
            <p:cNvSpPr>
              <a:spLocks noChangeArrowheads="1"/>
            </p:cNvSpPr>
            <p:nvPr/>
          </p:nvSpPr>
          <p:spPr bwMode="auto">
            <a:xfrm>
              <a:off x="2999385" y="3718383"/>
              <a:ext cx="905566" cy="524522"/>
            </a:xfrm>
            <a:custGeom>
              <a:avLst/>
              <a:gdLst>
                <a:gd name="T0" fmla="*/ 0 w 905566"/>
                <a:gd name="T1" fmla="*/ 0 h 524522"/>
                <a:gd name="T2" fmla="*/ 905566 w 905566"/>
                <a:gd name="T3" fmla="*/ 524522 h 524522"/>
              </a:gdLst>
              <a:ahLst/>
              <a:cxnLst/>
              <a:rect l="T0" t="T1" r="T2" b="T3"/>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3" name="Google Shape;474;p15"/>
            <p:cNvSpPr>
              <a:spLocks noChangeArrowheads="1"/>
            </p:cNvSpPr>
            <p:nvPr/>
          </p:nvSpPr>
          <p:spPr bwMode="auto">
            <a:xfrm>
              <a:off x="2999243" y="3647851"/>
              <a:ext cx="905825" cy="524031"/>
            </a:xfrm>
            <a:custGeom>
              <a:avLst/>
              <a:gdLst>
                <a:gd name="T0" fmla="*/ 0 w 905825"/>
                <a:gd name="T1" fmla="*/ 0 h 524031"/>
                <a:gd name="T2" fmla="*/ 905825 w 905825"/>
                <a:gd name="T3" fmla="*/ 524031 h 524031"/>
              </a:gdLst>
              <a:ahLst/>
              <a:cxnLst/>
              <a:rect l="T0" t="T1" r="T2" b="T3"/>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4" name="Google Shape;475;p15"/>
            <p:cNvSpPr>
              <a:spLocks noChangeArrowheads="1"/>
            </p:cNvSpPr>
            <p:nvPr/>
          </p:nvSpPr>
          <p:spPr bwMode="auto">
            <a:xfrm>
              <a:off x="3230772" y="3780524"/>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5" name="Google Shape;476;p15"/>
            <p:cNvSpPr>
              <a:spLocks noChangeArrowheads="1"/>
            </p:cNvSpPr>
            <p:nvPr/>
          </p:nvSpPr>
          <p:spPr bwMode="auto">
            <a:xfrm>
              <a:off x="3230772" y="3756847"/>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6" name="Google Shape;477;p15"/>
            <p:cNvSpPr>
              <a:spLocks noChangeArrowheads="1"/>
            </p:cNvSpPr>
            <p:nvPr/>
          </p:nvSpPr>
          <p:spPr bwMode="auto">
            <a:xfrm>
              <a:off x="3393243" y="3872036"/>
              <a:ext cx="129623" cy="74995"/>
            </a:xfrm>
            <a:custGeom>
              <a:avLst/>
              <a:gdLst>
                <a:gd name="T0" fmla="*/ 0 w 129623"/>
                <a:gd name="T1" fmla="*/ 0 h 74995"/>
                <a:gd name="T2" fmla="*/ 129623 w 129623"/>
                <a:gd name="T3" fmla="*/ 74995 h 74995"/>
              </a:gdLst>
              <a:ahLst/>
              <a:cxnLst/>
              <a:rect l="T0" t="T1" r="T2" b="T3"/>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7" name="Google Shape;478;p15"/>
            <p:cNvSpPr>
              <a:spLocks noChangeArrowheads="1"/>
            </p:cNvSpPr>
            <p:nvPr/>
          </p:nvSpPr>
          <p:spPr bwMode="auto">
            <a:xfrm>
              <a:off x="3395112" y="3888323"/>
              <a:ext cx="126148" cy="58707"/>
            </a:xfrm>
            <a:custGeom>
              <a:avLst/>
              <a:gdLst>
                <a:gd name="T0" fmla="*/ 0 w 126148"/>
                <a:gd name="T1" fmla="*/ 0 h 58707"/>
                <a:gd name="T2" fmla="*/ 126148 w 126148"/>
                <a:gd name="T3" fmla="*/ 58707 h 58707"/>
              </a:gdLst>
              <a:ahLst/>
              <a:cxnLst/>
              <a:rect l="T0" t="T1" r="T2" b="T3"/>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8" name="Google Shape;479;p15"/>
            <p:cNvSpPr>
              <a:spLocks noChangeArrowheads="1"/>
            </p:cNvSpPr>
            <p:nvPr/>
          </p:nvSpPr>
          <p:spPr bwMode="auto">
            <a:xfrm>
              <a:off x="3543979" y="3964737"/>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9" name="Google Shape;480;p15"/>
            <p:cNvSpPr>
              <a:spLocks noChangeArrowheads="1"/>
            </p:cNvSpPr>
            <p:nvPr/>
          </p:nvSpPr>
          <p:spPr bwMode="auto">
            <a:xfrm>
              <a:off x="3543979" y="3941061"/>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0" name="Google Shape;481;p15"/>
            <p:cNvSpPr>
              <a:spLocks noChangeArrowheads="1"/>
            </p:cNvSpPr>
            <p:nvPr/>
          </p:nvSpPr>
          <p:spPr bwMode="auto">
            <a:xfrm>
              <a:off x="5673026" y="4464079"/>
              <a:ext cx="468241" cy="270891"/>
            </a:xfrm>
            <a:custGeom>
              <a:avLst/>
              <a:gdLst>
                <a:gd name="T0" fmla="*/ 0 w 468241"/>
                <a:gd name="T1" fmla="*/ 0 h 270891"/>
                <a:gd name="T2" fmla="*/ 468241 w 468241"/>
                <a:gd name="T3" fmla="*/ 270891 h 270891"/>
              </a:gdLst>
              <a:ahLst/>
              <a:cxnLst/>
              <a:rect l="T0" t="T1" r="T2" b="T3"/>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1" name="Google Shape;482;p15"/>
            <p:cNvSpPr>
              <a:spLocks noChangeArrowheads="1"/>
            </p:cNvSpPr>
            <p:nvPr/>
          </p:nvSpPr>
          <p:spPr bwMode="auto">
            <a:xfrm>
              <a:off x="5819482" y="3280817"/>
              <a:ext cx="243195" cy="356577"/>
            </a:xfrm>
            <a:custGeom>
              <a:avLst/>
              <a:gdLst>
                <a:gd name="T0" fmla="*/ 0 w 243195"/>
                <a:gd name="T1" fmla="*/ 0 h 356577"/>
                <a:gd name="T2" fmla="*/ 243195 w 243195"/>
                <a:gd name="T3" fmla="*/ 356577 h 356577"/>
              </a:gdLst>
              <a:ahLst/>
              <a:cxnLst/>
              <a:rect l="T0" t="T1" r="T2" b="T3"/>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2" name="Google Shape;483;p15"/>
            <p:cNvSpPr>
              <a:spLocks noChangeArrowheads="1"/>
            </p:cNvSpPr>
            <p:nvPr/>
          </p:nvSpPr>
          <p:spPr bwMode="auto">
            <a:xfrm>
              <a:off x="5837923" y="3277536"/>
              <a:ext cx="116085" cy="143945"/>
            </a:xfrm>
            <a:custGeom>
              <a:avLst/>
              <a:gdLst>
                <a:gd name="T0" fmla="*/ 0 w 116085"/>
                <a:gd name="T1" fmla="*/ 0 h 143945"/>
                <a:gd name="T2" fmla="*/ 116085 w 116085"/>
                <a:gd name="T3" fmla="*/ 143945 h 143945"/>
              </a:gdLst>
              <a:ahLst/>
              <a:cxnLst/>
              <a:rect l="T0" t="T1" r="T2" b="T3"/>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3" name="Google Shape;484;p15"/>
            <p:cNvSpPr>
              <a:spLocks noChangeArrowheads="1"/>
            </p:cNvSpPr>
            <p:nvPr/>
          </p:nvSpPr>
          <p:spPr bwMode="auto">
            <a:xfrm>
              <a:off x="5860663" y="3433950"/>
              <a:ext cx="143677" cy="161015"/>
            </a:xfrm>
            <a:custGeom>
              <a:avLst/>
              <a:gdLst>
                <a:gd name="T0" fmla="*/ 0 w 143677"/>
                <a:gd name="T1" fmla="*/ 0 h 161015"/>
                <a:gd name="T2" fmla="*/ 143677 w 143677"/>
                <a:gd name="T3" fmla="*/ 161015 h 161015"/>
              </a:gdLst>
              <a:ahLst/>
              <a:cxnLst/>
              <a:rect l="T0" t="T1" r="T2" b="T3"/>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4" name="Google Shape;485;p15"/>
            <p:cNvSpPr>
              <a:spLocks noChangeArrowheads="1"/>
            </p:cNvSpPr>
            <p:nvPr/>
          </p:nvSpPr>
          <p:spPr bwMode="auto">
            <a:xfrm>
              <a:off x="5729287" y="3551002"/>
              <a:ext cx="121787" cy="284211"/>
            </a:xfrm>
            <a:custGeom>
              <a:avLst/>
              <a:gdLst>
                <a:gd name="T0" fmla="*/ 0 w 121787"/>
                <a:gd name="T1" fmla="*/ 0 h 284211"/>
                <a:gd name="T2" fmla="*/ 121787 w 121787"/>
                <a:gd name="T3" fmla="*/ 284211 h 284211"/>
              </a:gdLst>
              <a:ahLst/>
              <a:cxnLst/>
              <a:rect l="T0" t="T1" r="T2" b="T3"/>
              <a:pathLst>
                <a:path w="121787" h="284211" extrusionOk="0">
                  <a:moveTo>
                    <a:pt x="96303" y="391"/>
                  </a:moveTo>
                  <a:cubicBezTo>
                    <a:pt x="96303" y="-1418"/>
                    <a:pt x="86797" y="3630"/>
                    <a:pt x="86797" y="3725"/>
                  </a:cubicBezTo>
                  <a:cubicBezTo>
                    <a:pt x="86797" y="3820"/>
                    <a:pt x="82330" y="163269"/>
                    <a:pt x="74535" y="177747"/>
                  </a:cubicBez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5" name="Google Shape;486;p15"/>
            <p:cNvSpPr>
              <a:spLocks noChangeArrowheads="1"/>
            </p:cNvSpPr>
            <p:nvPr/>
          </p:nvSpPr>
          <p:spPr bwMode="auto">
            <a:xfrm>
              <a:off x="5818929" y="3486611"/>
              <a:ext cx="209320" cy="241045"/>
            </a:xfrm>
            <a:custGeom>
              <a:avLst/>
              <a:gdLst>
                <a:gd name="T0" fmla="*/ 0 w 209320"/>
                <a:gd name="T1" fmla="*/ 0 h 241045"/>
                <a:gd name="T2" fmla="*/ 209320 w 209320"/>
                <a:gd name="T3" fmla="*/ 241045 h 241045"/>
              </a:gdLst>
              <a:ahLst/>
              <a:cxnLst/>
              <a:rect l="T0" t="T1" r="T2" b="T3"/>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6" name="Google Shape;487;p15"/>
            <p:cNvSpPr>
              <a:spLocks noChangeArrowheads="1"/>
            </p:cNvSpPr>
            <p:nvPr/>
          </p:nvSpPr>
          <p:spPr bwMode="auto">
            <a:xfrm>
              <a:off x="5856166" y="3289038"/>
              <a:ext cx="154042" cy="190250"/>
            </a:xfrm>
            <a:custGeom>
              <a:avLst/>
              <a:gdLst>
                <a:gd name="T0" fmla="*/ 0 w 154042"/>
                <a:gd name="T1" fmla="*/ 0 h 190250"/>
                <a:gd name="T2" fmla="*/ 154042 w 154042"/>
                <a:gd name="T3" fmla="*/ 190250 h 190250"/>
              </a:gdLst>
              <a:ahLst/>
              <a:cxnLst/>
              <a:rect l="T0" t="T1" r="T2" b="T3"/>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7" name="Google Shape;488;p15"/>
            <p:cNvSpPr>
              <a:spLocks noChangeArrowheads="1"/>
            </p:cNvSpPr>
            <p:nvPr/>
          </p:nvSpPr>
          <p:spPr bwMode="auto">
            <a:xfrm>
              <a:off x="5862376" y="3287995"/>
              <a:ext cx="154704" cy="145954"/>
            </a:xfrm>
            <a:custGeom>
              <a:avLst/>
              <a:gdLst>
                <a:gd name="T0" fmla="*/ 0 w 154704"/>
                <a:gd name="T1" fmla="*/ 0 h 145954"/>
                <a:gd name="T2" fmla="*/ 154704 w 154704"/>
                <a:gd name="T3" fmla="*/ 145954 h 145954"/>
              </a:gdLst>
              <a:ahLst/>
              <a:cxnLst/>
              <a:rect l="T0" t="T1" r="T2" b="T3"/>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8" name="Google Shape;489;p15"/>
            <p:cNvSpPr>
              <a:spLocks noChangeArrowheads="1"/>
            </p:cNvSpPr>
            <p:nvPr/>
          </p:nvSpPr>
          <p:spPr bwMode="auto">
            <a:xfrm>
              <a:off x="5888298" y="4552945"/>
              <a:ext cx="121626" cy="93085"/>
            </a:xfrm>
            <a:custGeom>
              <a:avLst/>
              <a:gdLst>
                <a:gd name="T0" fmla="*/ 0 w 121626"/>
                <a:gd name="T1" fmla="*/ 0 h 93085"/>
                <a:gd name="T2" fmla="*/ 121626 w 121626"/>
                <a:gd name="T3" fmla="*/ 93085 h 93085"/>
              </a:gdLst>
              <a:ahLst/>
              <a:cxnLst/>
              <a:rect l="T0" t="T1" r="T2" b="T3"/>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9" name="Google Shape;490;p15"/>
            <p:cNvSpPr>
              <a:spLocks noChangeArrowheads="1"/>
            </p:cNvSpPr>
            <p:nvPr/>
          </p:nvSpPr>
          <p:spPr bwMode="auto">
            <a:xfrm>
              <a:off x="5888421" y="4582665"/>
              <a:ext cx="121131" cy="63346"/>
            </a:xfrm>
            <a:custGeom>
              <a:avLst/>
              <a:gdLst>
                <a:gd name="T0" fmla="*/ 0 w 121131"/>
                <a:gd name="T1" fmla="*/ 0 h 63346"/>
                <a:gd name="T2" fmla="*/ 121131 w 121131"/>
                <a:gd name="T3" fmla="*/ 63346 h 63346"/>
              </a:gdLst>
              <a:ahLst/>
              <a:cxnLst/>
              <a:rect l="T0" t="T1" r="T2" b="T3"/>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0" name="Google Shape;491;p15"/>
            <p:cNvSpPr>
              <a:spLocks noChangeArrowheads="1"/>
            </p:cNvSpPr>
            <p:nvPr/>
          </p:nvSpPr>
          <p:spPr bwMode="auto">
            <a:xfrm>
              <a:off x="5795742" y="4532466"/>
              <a:ext cx="111395" cy="86487"/>
            </a:xfrm>
            <a:custGeom>
              <a:avLst/>
              <a:gdLst>
                <a:gd name="T0" fmla="*/ 0 w 111395"/>
                <a:gd name="T1" fmla="*/ 0 h 86487"/>
                <a:gd name="T2" fmla="*/ 111395 w 111395"/>
                <a:gd name="T3" fmla="*/ 86487 h 86487"/>
              </a:gdLst>
              <a:ahLst/>
              <a:cxnLst/>
              <a:rect l="T0" t="T1" r="T2" b="T3"/>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1" name="Google Shape;492;p15"/>
            <p:cNvSpPr>
              <a:spLocks noChangeArrowheads="1"/>
            </p:cNvSpPr>
            <p:nvPr/>
          </p:nvSpPr>
          <p:spPr bwMode="auto">
            <a:xfrm>
              <a:off x="5796313" y="4560948"/>
              <a:ext cx="110894" cy="58013"/>
            </a:xfrm>
            <a:custGeom>
              <a:avLst/>
              <a:gdLst>
                <a:gd name="T0" fmla="*/ 0 w 110894"/>
                <a:gd name="T1" fmla="*/ 0 h 58013"/>
                <a:gd name="T2" fmla="*/ 110894 w 110894"/>
                <a:gd name="T3" fmla="*/ 58013 h 58013"/>
              </a:gdLst>
              <a:ahLst/>
              <a:cxnLst/>
              <a:rect l="T0" t="T1" r="T2" b="T3"/>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2" name="Google Shape;493;p15"/>
            <p:cNvSpPr>
              <a:spLocks noChangeArrowheads="1"/>
            </p:cNvSpPr>
            <p:nvPr/>
          </p:nvSpPr>
          <p:spPr bwMode="auto">
            <a:xfrm>
              <a:off x="5813683" y="3728558"/>
              <a:ext cx="237954" cy="833275"/>
            </a:xfrm>
            <a:custGeom>
              <a:avLst/>
              <a:gdLst>
                <a:gd name="T0" fmla="*/ 0 w 237954"/>
                <a:gd name="T1" fmla="*/ 0 h 833275"/>
                <a:gd name="T2" fmla="*/ 237954 w 237954"/>
                <a:gd name="T3" fmla="*/ 833275 h 833275"/>
              </a:gdLst>
              <a:ahLst/>
              <a:cxnLst/>
              <a:rect l="T0" t="T1" r="T2" b="T3"/>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3" name="Google Shape;494;p15"/>
            <p:cNvSpPr>
              <a:spLocks noChangeArrowheads="1"/>
            </p:cNvSpPr>
            <p:nvPr/>
          </p:nvSpPr>
          <p:spPr bwMode="auto">
            <a:xfrm>
              <a:off x="5803516" y="3708175"/>
              <a:ext cx="253612" cy="553963"/>
            </a:xfrm>
            <a:custGeom>
              <a:avLst/>
              <a:gdLst>
                <a:gd name="T0" fmla="*/ 0 w 253612"/>
                <a:gd name="T1" fmla="*/ 0 h 553963"/>
                <a:gd name="T2" fmla="*/ 253612 w 253612"/>
                <a:gd name="T3" fmla="*/ 553963 h 553963"/>
              </a:gdLst>
              <a:ahLst/>
              <a:cxnLst/>
              <a:rect l="T0" t="T1" r="T2" b="T3"/>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4" name="Google Shape;495;p15"/>
            <p:cNvSpPr>
              <a:spLocks noChangeArrowheads="1"/>
            </p:cNvSpPr>
            <p:nvPr/>
          </p:nvSpPr>
          <p:spPr bwMode="auto">
            <a:xfrm>
              <a:off x="5812662" y="3486508"/>
              <a:ext cx="71005" cy="74600"/>
            </a:xfrm>
            <a:custGeom>
              <a:avLst/>
              <a:gdLst>
                <a:gd name="T0" fmla="*/ 0 w 71005"/>
                <a:gd name="T1" fmla="*/ 0 h 74600"/>
                <a:gd name="T2" fmla="*/ 71005 w 71005"/>
                <a:gd name="T3" fmla="*/ 74600 h 74600"/>
              </a:gdLst>
              <a:ahLst/>
              <a:cxnLst/>
              <a:rect l="T0" t="T1" r="T2" b="T3"/>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5" name="Google Shape;496;p15"/>
            <p:cNvSpPr>
              <a:spLocks noChangeArrowheads="1"/>
            </p:cNvSpPr>
            <p:nvPr/>
          </p:nvSpPr>
          <p:spPr bwMode="auto">
            <a:xfrm>
              <a:off x="5614947" y="3815235"/>
              <a:ext cx="254367" cy="147732"/>
            </a:xfrm>
            <a:custGeom>
              <a:avLst/>
              <a:gdLst>
                <a:gd name="T0" fmla="*/ 0 w 254367"/>
                <a:gd name="T1" fmla="*/ 0 h 147732"/>
                <a:gd name="T2" fmla="*/ 254367 w 254367"/>
                <a:gd name="T3" fmla="*/ 147732 h 147732"/>
              </a:gdLst>
              <a:ahLst/>
              <a:cxnLst/>
              <a:rect l="T0" t="T1" r="T2" b="T3"/>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6" name="Google Shape;497;p15"/>
            <p:cNvSpPr>
              <a:spLocks noChangeArrowheads="1"/>
            </p:cNvSpPr>
            <p:nvPr/>
          </p:nvSpPr>
          <p:spPr bwMode="auto">
            <a:xfrm>
              <a:off x="5694413" y="3821487"/>
              <a:ext cx="53706" cy="44771"/>
            </a:xfrm>
            <a:custGeom>
              <a:avLst/>
              <a:gdLst>
                <a:gd name="T0" fmla="*/ 0 w 53706"/>
                <a:gd name="T1" fmla="*/ 0 h 44771"/>
                <a:gd name="T2" fmla="*/ 53706 w 53706"/>
                <a:gd name="T3" fmla="*/ 44771 h 44771"/>
              </a:gdLst>
              <a:ahLst/>
              <a:cxnLst/>
              <a:rect l="T0" t="T1" r="T2" b="T3"/>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7" name="Google Shape;498;p15"/>
            <p:cNvSpPr>
              <a:spLocks noChangeArrowheads="1"/>
            </p:cNvSpPr>
            <p:nvPr/>
          </p:nvSpPr>
          <p:spPr bwMode="auto">
            <a:xfrm>
              <a:off x="5775008" y="3530248"/>
              <a:ext cx="253611" cy="322722"/>
            </a:xfrm>
            <a:custGeom>
              <a:avLst/>
              <a:gdLst>
                <a:gd name="T0" fmla="*/ 0 w 253611"/>
                <a:gd name="T1" fmla="*/ 0 h 322722"/>
                <a:gd name="T2" fmla="*/ 253611 w 253611"/>
                <a:gd name="T3" fmla="*/ 322722 h 322722"/>
              </a:gdLst>
              <a:ahLst/>
              <a:cxnLst/>
              <a:rect l="T0" t="T1" r="T2" b="T3"/>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8" name="Google Shape;499;p15"/>
            <p:cNvSpPr>
              <a:spLocks noChangeArrowheads="1"/>
            </p:cNvSpPr>
            <p:nvPr/>
          </p:nvSpPr>
          <p:spPr bwMode="auto">
            <a:xfrm>
              <a:off x="5965891" y="3514431"/>
              <a:ext cx="72720" cy="103595"/>
            </a:xfrm>
            <a:custGeom>
              <a:avLst/>
              <a:gdLst>
                <a:gd name="T0" fmla="*/ 0 w 72720"/>
                <a:gd name="T1" fmla="*/ 0 h 103595"/>
                <a:gd name="T2" fmla="*/ 72720 w 72720"/>
                <a:gd name="T3" fmla="*/ 103595 h 103595"/>
              </a:gdLst>
              <a:ahLst/>
              <a:cxnLst/>
              <a:rect l="T0" t="T1" r="T2" b="T3"/>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69" name="Google Shape;500;p15"/>
            <p:cNvGrpSpPr>
              <a:grpSpLocks/>
            </p:cNvGrpSpPr>
            <p:nvPr/>
          </p:nvGrpSpPr>
          <p:grpSpPr bwMode="auto">
            <a:xfrm flipH="1">
              <a:off x="2865273" y="3434801"/>
              <a:ext cx="598186" cy="1340314"/>
              <a:chOff x="4210728" y="4525714"/>
              <a:chExt cx="546438" cy="1224366"/>
            </a:xfrm>
          </p:grpSpPr>
          <p:sp>
            <p:nvSpPr>
              <p:cNvPr id="13370" name="Google Shape;501;p15"/>
              <p:cNvSpPr>
                <a:spLocks noChangeArrowheads="1"/>
              </p:cNvSpPr>
              <p:nvPr/>
            </p:nvSpPr>
            <p:spPr bwMode="auto">
              <a:xfrm>
                <a:off x="4672107" y="4726590"/>
                <a:ext cx="85002" cy="305847"/>
              </a:xfrm>
              <a:custGeom>
                <a:avLst/>
                <a:gdLst>
                  <a:gd name="T0" fmla="*/ 0 w 85002"/>
                  <a:gd name="T1" fmla="*/ 0 h 305847"/>
                  <a:gd name="T2" fmla="*/ 85002 w 85002"/>
                  <a:gd name="T3" fmla="*/ 305847 h 305847"/>
                </a:gdLst>
                <a:ahLst/>
                <a:cxnLst/>
                <a:rect l="T0" t="T1" r="T2" b="T3"/>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1" name="Google Shape;502;p15"/>
              <p:cNvSpPr>
                <a:spLocks noChangeArrowheads="1"/>
              </p:cNvSpPr>
              <p:nvPr/>
            </p:nvSpPr>
            <p:spPr bwMode="auto">
              <a:xfrm>
                <a:off x="4408366" y="5679962"/>
                <a:ext cx="123900" cy="70118"/>
              </a:xfrm>
              <a:custGeom>
                <a:avLst/>
                <a:gdLst>
                  <a:gd name="T0" fmla="*/ 0 w 123900"/>
                  <a:gd name="T1" fmla="*/ 0 h 70118"/>
                  <a:gd name="T2" fmla="*/ 123900 w 123900"/>
                  <a:gd name="T3" fmla="*/ 70118 h 70118"/>
                </a:gdLst>
                <a:ahLst/>
                <a:cxnLst/>
                <a:rect l="T0" t="T1" r="T2" b="T3"/>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2" name="Google Shape;503;p15"/>
              <p:cNvSpPr>
                <a:spLocks noChangeArrowheads="1"/>
              </p:cNvSpPr>
              <p:nvPr/>
            </p:nvSpPr>
            <p:spPr bwMode="auto">
              <a:xfrm>
                <a:off x="4408245" y="5691663"/>
                <a:ext cx="121939" cy="58416"/>
              </a:xfrm>
              <a:custGeom>
                <a:avLst/>
                <a:gdLst>
                  <a:gd name="T0" fmla="*/ 0 w 121939"/>
                  <a:gd name="T1" fmla="*/ 0 h 58416"/>
                  <a:gd name="T2" fmla="*/ 121939 w 121939"/>
                  <a:gd name="T3" fmla="*/ 58416 h 58416"/>
                </a:gdLst>
                <a:ahLst/>
                <a:cxnLst/>
                <a:rect l="T0" t="T1" r="T2" b="T3"/>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3" name="Google Shape;504;p15"/>
              <p:cNvSpPr>
                <a:spLocks noChangeArrowheads="1"/>
              </p:cNvSpPr>
              <p:nvPr/>
            </p:nvSpPr>
            <p:spPr bwMode="auto">
              <a:xfrm>
                <a:off x="4566152" y="5600798"/>
                <a:ext cx="119416" cy="67472"/>
              </a:xfrm>
              <a:custGeom>
                <a:avLst/>
                <a:gdLst>
                  <a:gd name="T0" fmla="*/ 0 w 119416"/>
                  <a:gd name="T1" fmla="*/ 0 h 67472"/>
                  <a:gd name="T2" fmla="*/ 119416 w 119416"/>
                  <a:gd name="T3" fmla="*/ 67472 h 67472"/>
                </a:gdLst>
                <a:ahLst/>
                <a:cxnLst/>
                <a:rect l="T0" t="T1" r="T2" b="T3"/>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4" name="Google Shape;505;p15"/>
              <p:cNvSpPr>
                <a:spLocks noChangeArrowheads="1"/>
              </p:cNvSpPr>
              <p:nvPr/>
            </p:nvSpPr>
            <p:spPr bwMode="auto">
              <a:xfrm>
                <a:off x="4566197" y="5611939"/>
                <a:ext cx="117340" cy="56332"/>
              </a:xfrm>
              <a:custGeom>
                <a:avLst/>
                <a:gdLst>
                  <a:gd name="T0" fmla="*/ 0 w 117340"/>
                  <a:gd name="T1" fmla="*/ 0 h 56332"/>
                  <a:gd name="T2" fmla="*/ 117340 w 117340"/>
                  <a:gd name="T3" fmla="*/ 56332 h 56332"/>
                </a:gdLst>
                <a:ahLst/>
                <a:cxnLst/>
                <a:rect l="T0" t="T1" r="T2" b="T3"/>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5" name="Google Shape;506;p15"/>
              <p:cNvSpPr>
                <a:spLocks noChangeArrowheads="1"/>
              </p:cNvSpPr>
              <p:nvPr/>
            </p:nvSpPr>
            <p:spPr bwMode="auto">
              <a:xfrm>
                <a:off x="4483409" y="4968525"/>
                <a:ext cx="238054" cy="732926"/>
              </a:xfrm>
              <a:custGeom>
                <a:avLst/>
                <a:gdLst>
                  <a:gd name="T0" fmla="*/ 0 w 238054"/>
                  <a:gd name="T1" fmla="*/ 0 h 732926"/>
                  <a:gd name="T2" fmla="*/ 238054 w 238054"/>
                  <a:gd name="T3" fmla="*/ 732926 h 732926"/>
                </a:gdLst>
                <a:ahLst/>
                <a:cxnLst/>
                <a:rect l="T0" t="T1" r="T2" b="T3"/>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6" name="Google Shape;507;p15"/>
              <p:cNvSpPr>
                <a:spLocks noChangeArrowheads="1"/>
              </p:cNvSpPr>
              <p:nvPr/>
            </p:nvSpPr>
            <p:spPr bwMode="auto">
              <a:xfrm>
                <a:off x="4484426" y="4968525"/>
                <a:ext cx="236925" cy="409866"/>
              </a:xfrm>
              <a:custGeom>
                <a:avLst/>
                <a:gdLst>
                  <a:gd name="T0" fmla="*/ 0 w 236925"/>
                  <a:gd name="T1" fmla="*/ 0 h 409866"/>
                  <a:gd name="T2" fmla="*/ 236925 w 236925"/>
                  <a:gd name="T3" fmla="*/ 409866 h 409866"/>
                </a:gdLst>
                <a:ahLst/>
                <a:cxnLst/>
                <a:rect l="T0" t="T1" r="T2" b="T3"/>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7" name="Google Shape;508;p15"/>
              <p:cNvSpPr>
                <a:spLocks noChangeArrowheads="1"/>
              </p:cNvSpPr>
              <p:nvPr/>
            </p:nvSpPr>
            <p:spPr bwMode="auto">
              <a:xfrm>
                <a:off x="4531702" y="4525767"/>
                <a:ext cx="160521" cy="258577"/>
              </a:xfrm>
              <a:custGeom>
                <a:avLst/>
                <a:gdLst>
                  <a:gd name="T0" fmla="*/ 0 w 160521"/>
                  <a:gd name="T1" fmla="*/ 0 h 258577"/>
                  <a:gd name="T2" fmla="*/ 160521 w 160521"/>
                  <a:gd name="T3" fmla="*/ 258577 h 258577"/>
                </a:gdLst>
                <a:ahLst/>
                <a:cxnLst/>
                <a:rect l="T0" t="T1" r="T2" b="T3"/>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8" name="Google Shape;509;p15"/>
              <p:cNvSpPr>
                <a:spLocks noChangeArrowheads="1"/>
              </p:cNvSpPr>
              <p:nvPr/>
            </p:nvSpPr>
            <p:spPr bwMode="auto">
              <a:xfrm>
                <a:off x="4695825" y="4756088"/>
                <a:ext cx="61341" cy="108805"/>
              </a:xfrm>
              <a:custGeom>
                <a:avLst/>
                <a:gdLst>
                  <a:gd name="T0" fmla="*/ 0 w 61341"/>
                  <a:gd name="T1" fmla="*/ 0 h 108805"/>
                  <a:gd name="T2" fmla="*/ 61341 w 61341"/>
                  <a:gd name="T3" fmla="*/ 108805 h 108805"/>
                </a:gdLst>
                <a:ahLst/>
                <a:cxnLst/>
                <a:rect l="T0" t="T1" r="T2" b="T3"/>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9" name="Google Shape;510;p15"/>
              <p:cNvSpPr>
                <a:spLocks noChangeArrowheads="1"/>
              </p:cNvSpPr>
              <p:nvPr/>
            </p:nvSpPr>
            <p:spPr bwMode="auto">
              <a:xfrm>
                <a:off x="4523612" y="4724507"/>
                <a:ext cx="191546" cy="273865"/>
              </a:xfrm>
              <a:custGeom>
                <a:avLst/>
                <a:gdLst>
                  <a:gd name="T0" fmla="*/ 0 w 191546"/>
                  <a:gd name="T1" fmla="*/ 0 h 273865"/>
                  <a:gd name="T2" fmla="*/ 191546 w 191546"/>
                  <a:gd name="T3" fmla="*/ 273865 h 273865"/>
                </a:gdLst>
                <a:ahLst/>
                <a:cxnLst/>
                <a:rect l="T0" t="T1" r="T2" b="T3"/>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0" name="Google Shape;511;p15"/>
              <p:cNvSpPr>
                <a:spLocks noChangeArrowheads="1"/>
              </p:cNvSpPr>
              <p:nvPr/>
            </p:nvSpPr>
            <p:spPr bwMode="auto">
              <a:xfrm>
                <a:off x="4210728" y="4780936"/>
                <a:ext cx="368747" cy="265455"/>
              </a:xfrm>
              <a:custGeom>
                <a:avLst/>
                <a:gdLst>
                  <a:gd name="T0" fmla="*/ 0 w 368747"/>
                  <a:gd name="T1" fmla="*/ 0 h 265455"/>
                  <a:gd name="T2" fmla="*/ 368747 w 368747"/>
                  <a:gd name="T3" fmla="*/ 265455 h 265455"/>
                </a:gdLst>
                <a:ahLst/>
                <a:cxnLst/>
                <a:rect l="T0" t="T1" r="T2" b="T3"/>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1" name="Google Shape;512;p15"/>
              <p:cNvSpPr>
                <a:spLocks noChangeArrowheads="1"/>
              </p:cNvSpPr>
              <p:nvPr/>
            </p:nvSpPr>
            <p:spPr bwMode="auto">
              <a:xfrm>
                <a:off x="4484370" y="4765472"/>
                <a:ext cx="100785" cy="104755"/>
              </a:xfrm>
              <a:custGeom>
                <a:avLst/>
                <a:gdLst>
                  <a:gd name="T0" fmla="*/ 0 w 100785"/>
                  <a:gd name="T1" fmla="*/ 0 h 104755"/>
                  <a:gd name="T2" fmla="*/ 100785 w 100785"/>
                  <a:gd name="T3" fmla="*/ 104755 h 104755"/>
                </a:gdLst>
                <a:ahLst/>
                <a:cxnLst/>
                <a:rect l="T0" t="T1" r="T2" b="T3"/>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2" name="Google Shape;513;p15"/>
              <p:cNvSpPr>
                <a:spLocks noChangeArrowheads="1"/>
              </p:cNvSpPr>
              <p:nvPr/>
            </p:nvSpPr>
            <p:spPr bwMode="auto">
              <a:xfrm>
                <a:off x="4524935" y="4525714"/>
                <a:ext cx="201012" cy="328692"/>
              </a:xfrm>
              <a:custGeom>
                <a:avLst/>
                <a:gdLst>
                  <a:gd name="T0" fmla="*/ 0 w 201012"/>
                  <a:gd name="T1" fmla="*/ 0 h 328692"/>
                  <a:gd name="T2" fmla="*/ 201012 w 201012"/>
                  <a:gd name="T3" fmla="*/ 328692 h 328692"/>
                </a:gdLst>
                <a:ahLst/>
                <a:cxnLst/>
                <a:rect l="T0" t="T1" r="T2" b="T3"/>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Tree>
    <p:extLst>
      <p:ext uri="{BB962C8B-B14F-4D97-AF65-F5344CB8AC3E}">
        <p14:creationId xmlns:p14="http://schemas.microsoft.com/office/powerpoint/2010/main" val="934706333"/>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405;p15"/>
          <p:cNvSpPr txBox="1">
            <a:spLocks noGrp="1"/>
          </p:cNvSpPr>
          <p:nvPr>
            <p:ph type="ctrTitle"/>
          </p:nvPr>
        </p:nvSpPr>
        <p:spPr>
          <a:xfrm>
            <a:off x="1016000" y="3238379"/>
            <a:ext cx="6235700" cy="949234"/>
          </a:xfrm>
        </p:spPr>
        <p:txBody>
          <a:bodyPr/>
          <a:lstStyle/>
          <a:p>
            <a:pPr algn="ctr" eaLnBrk="1" hangingPunct="1">
              <a:lnSpc>
                <a:spcPct val="80000"/>
              </a:lnSpc>
              <a:spcBef>
                <a:spcPct val="0"/>
              </a:spcBef>
              <a:spcAft>
                <a:spcPct val="0"/>
              </a:spcAft>
              <a:buClr>
                <a:schemeClr val="accent2"/>
              </a:buClr>
              <a:buFont typeface="Raleway SemiBold"/>
              <a:buNone/>
              <a:defRPr/>
            </a:pPr>
            <a:r>
              <a:rPr lang="en-US" altLang="en-US" dirty="0">
                <a:solidFill>
                  <a:schemeClr val="accent4">
                    <a:lumMod val="75000"/>
                  </a:schemeClr>
                </a:solidFill>
                <a:latin typeface="Times New Roman" panose="02020603050405020304" pitchFamily="18" charset="0"/>
                <a:ea typeface="Raleway SemiBold"/>
                <a:cs typeface="Times New Roman" panose="02020603050405020304" pitchFamily="18" charset="0"/>
                <a:sym typeface="Raleway SemiBold"/>
              </a:rPr>
              <a:t>Security Aspect of Cyber Law</a:t>
            </a:r>
          </a:p>
        </p:txBody>
      </p:sp>
      <p:sp>
        <p:nvSpPr>
          <p:cNvPr id="14339" name="Google Shape;407;p15"/>
          <p:cNvSpPr txBox="1">
            <a:spLocks noChangeArrowheads="1"/>
          </p:cNvSpPr>
          <p:nvPr/>
        </p:nvSpPr>
        <p:spPr bwMode="auto">
          <a:xfrm>
            <a:off x="0" y="2489201"/>
            <a:ext cx="812800" cy="189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219170" eaLnBrk="1" fontAlgn="base" hangingPunct="1">
              <a:spcBef>
                <a:spcPct val="0"/>
              </a:spcBef>
              <a:spcAft>
                <a:spcPct val="0"/>
              </a:spcAft>
              <a:buClr>
                <a:srgbClr val="000000"/>
              </a:buClr>
            </a:pPr>
            <a:r>
              <a:rPr lang="en-US" altLang="en-US" sz="4800" b="1">
                <a:solidFill>
                  <a:srgbClr val="FFFFFF"/>
                </a:solidFill>
                <a:latin typeface="Barlow"/>
                <a:ea typeface="Barlow"/>
                <a:cs typeface="Barlow"/>
                <a:sym typeface="Barlow"/>
              </a:rPr>
              <a:t>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029" y="1761065"/>
            <a:ext cx="4819680" cy="37433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2343752485"/>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5EF7A50D-37A4-434A-B61D-7BC577137506}"/>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4700"/>
                    </a14:imgEffect>
                    <a14:imgEffect>
                      <a14:saturation sat="0"/>
                    </a14:imgEffect>
                  </a14:imgLayer>
                </a14:imgProps>
              </a:ext>
              <a:ext uri="{28A0092B-C50C-407E-A947-70E740481C1C}">
                <a14:useLocalDpi xmlns:a14="http://schemas.microsoft.com/office/drawing/2010/main" val="0"/>
              </a:ext>
            </a:extLst>
          </a:blip>
          <a:srcRect t="5746" b="24637"/>
          <a:stretch/>
        </p:blipFill>
        <p:spPr>
          <a:xfrm>
            <a:off x="0" y="1"/>
            <a:ext cx="12192000" cy="6857999"/>
          </a:xfrm>
          <a:prstGeom prst="rect">
            <a:avLst/>
          </a:prstGeom>
        </p:spPr>
      </p:pic>
      <p:sp>
        <p:nvSpPr>
          <p:cNvPr id="43" name="Rectangle 42">
            <a:extLst>
              <a:ext uri="{FF2B5EF4-FFF2-40B4-BE49-F238E27FC236}">
                <a16:creationId xmlns:a16="http://schemas.microsoft.com/office/drawing/2014/main" id="{0F030B02-C221-43AB-8DB4-88F2A5F97DFF}"/>
              </a:ext>
            </a:extLst>
          </p:cNvPr>
          <p:cNvSpPr/>
          <p:nvPr/>
        </p:nvSpPr>
        <p:spPr>
          <a:xfrm>
            <a:off x="0" y="1"/>
            <a:ext cx="12192000" cy="7134772"/>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35227846-1322-4685-9BEE-C74622E8B7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9570" y="626533"/>
            <a:ext cx="5712431" cy="5188234"/>
          </a:xfrm>
          <a:custGeom>
            <a:avLst/>
            <a:gdLst>
              <a:gd name="connsiteX0" fmla="*/ 3419856 w 5624707"/>
              <a:gd name="connsiteY0" fmla="*/ 0 h 6858001"/>
              <a:gd name="connsiteX1" fmla="*/ 3419877 w 5624707"/>
              <a:gd name="connsiteY1" fmla="*/ 1 h 6858001"/>
              <a:gd name="connsiteX2" fmla="*/ 3428976 w 5624707"/>
              <a:gd name="connsiteY2" fmla="*/ 1 h 6858001"/>
              <a:gd name="connsiteX3" fmla="*/ 3429000 w 5624707"/>
              <a:gd name="connsiteY3" fmla="*/ 0 h 6858001"/>
              <a:gd name="connsiteX4" fmla="*/ 3429000 w 5624707"/>
              <a:gd name="connsiteY4" fmla="*/ 1 h 6858001"/>
              <a:gd name="connsiteX5" fmla="*/ 5624707 w 5624707"/>
              <a:gd name="connsiteY5" fmla="*/ 1 h 6858001"/>
              <a:gd name="connsiteX6" fmla="*/ 5624707 w 5624707"/>
              <a:gd name="connsiteY6" fmla="*/ 804548 h 6858001"/>
              <a:gd name="connsiteX7" fmla="*/ 5624707 w 5624707"/>
              <a:gd name="connsiteY7" fmla="*/ 5202937 h 6858001"/>
              <a:gd name="connsiteX8" fmla="*/ 5624707 w 5624707"/>
              <a:gd name="connsiteY8" fmla="*/ 6053453 h 6858001"/>
              <a:gd name="connsiteX9" fmla="*/ 5624707 w 5624707"/>
              <a:gd name="connsiteY9" fmla="*/ 6858001 h 6858001"/>
              <a:gd name="connsiteX10" fmla="*/ 3419856 w 5624707"/>
              <a:gd name="connsiteY10" fmla="*/ 6858001 h 6858001"/>
              <a:gd name="connsiteX11" fmla="*/ 3419878 w 5624707"/>
              <a:gd name="connsiteY11" fmla="*/ 6857999 h 6858001"/>
              <a:gd name="connsiteX12" fmla="*/ 3419856 w 5624707"/>
              <a:gd name="connsiteY12" fmla="*/ 6858000 h 6858001"/>
              <a:gd name="connsiteX13" fmla="*/ 3419856 w 5624707"/>
              <a:gd name="connsiteY13" fmla="*/ 6857538 h 6858001"/>
              <a:gd name="connsiteX14" fmla="*/ 3078405 w 5624707"/>
              <a:gd name="connsiteY14" fmla="*/ 6840297 h 6858001"/>
              <a:gd name="connsiteX15" fmla="*/ 0 w 5624707"/>
              <a:gd name="connsiteY15" fmla="*/ 3429000 h 6858001"/>
              <a:gd name="connsiteX16" fmla="*/ 3078405 w 5624707"/>
              <a:gd name="connsiteY16" fmla="*/ 17704 h 6858001"/>
              <a:gd name="connsiteX17" fmla="*/ 3419856 w 5624707"/>
              <a:gd name="connsiteY17" fmla="*/ 462 h 6858001"/>
              <a:gd name="connsiteX18" fmla="*/ 3419856 w 5624707"/>
              <a:gd name="connsiteY18"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24707" h="6858001">
                <a:moveTo>
                  <a:pt x="3419856" y="0"/>
                </a:moveTo>
                <a:lnTo>
                  <a:pt x="3419877" y="1"/>
                </a:lnTo>
                <a:lnTo>
                  <a:pt x="3428976" y="1"/>
                </a:lnTo>
                <a:lnTo>
                  <a:pt x="3429000" y="0"/>
                </a:lnTo>
                <a:lnTo>
                  <a:pt x="3429000" y="1"/>
                </a:lnTo>
                <a:lnTo>
                  <a:pt x="5624707" y="1"/>
                </a:lnTo>
                <a:lnTo>
                  <a:pt x="5624707" y="804548"/>
                </a:lnTo>
                <a:lnTo>
                  <a:pt x="5624707" y="5202937"/>
                </a:lnTo>
                <a:lnTo>
                  <a:pt x="5624707" y="6053453"/>
                </a:lnTo>
                <a:lnTo>
                  <a:pt x="5624707" y="6858001"/>
                </a:lnTo>
                <a:lnTo>
                  <a:pt x="3419856" y="6858001"/>
                </a:lnTo>
                <a:lnTo>
                  <a:pt x="3419878" y="6857999"/>
                </a:lnTo>
                <a:lnTo>
                  <a:pt x="3419856" y="6858000"/>
                </a:lnTo>
                <a:lnTo>
                  <a:pt x="3419856" y="6857538"/>
                </a:lnTo>
                <a:lnTo>
                  <a:pt x="3078405" y="6840297"/>
                </a:lnTo>
                <a:cubicBezTo>
                  <a:pt x="1349311" y="6664698"/>
                  <a:pt x="0" y="5204423"/>
                  <a:pt x="0" y="3429000"/>
                </a:cubicBezTo>
                <a:cubicBezTo>
                  <a:pt x="0" y="1653578"/>
                  <a:pt x="1349311" y="193303"/>
                  <a:pt x="3078405" y="17704"/>
                </a:cubicBezTo>
                <a:lnTo>
                  <a:pt x="3419856" y="462"/>
                </a:lnTo>
                <a:lnTo>
                  <a:pt x="3419856" y="1"/>
                </a:lnTo>
                <a:close/>
              </a:path>
            </a:pathLst>
          </a:custGeom>
          <a:effectLst>
            <a:innerShdw blurRad="63500" dist="50800" dir="10800000">
              <a:prstClr val="black">
                <a:alpha val="25000"/>
              </a:prstClr>
            </a:innerShdw>
          </a:effectLst>
        </p:spPr>
      </p:pic>
      <p:sp>
        <p:nvSpPr>
          <p:cNvPr id="21" name="Oval 20"/>
          <p:cNvSpPr/>
          <p:nvPr/>
        </p:nvSpPr>
        <p:spPr>
          <a:xfrm>
            <a:off x="5937452" y="2252307"/>
            <a:ext cx="78442" cy="784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081285" y="2746472"/>
            <a:ext cx="78442" cy="7844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515937" y="405626"/>
            <a:ext cx="11160125" cy="615553"/>
          </a:xfrm>
          <a:prstGeom prst="rect">
            <a:avLst/>
          </a:prstGeom>
          <a:noFill/>
        </p:spPr>
        <p:txBody>
          <a:bodyPr wrap="square" lIns="0" tIns="0" rIns="0" bIns="0" rtlCol="0">
            <a:spAutoFit/>
          </a:bodyPr>
          <a:lstStyle/>
          <a:p>
            <a:r>
              <a:rPr lang="en-US" sz="4000" b="1" dirty="0"/>
              <a:t>Encryption</a:t>
            </a:r>
          </a:p>
        </p:txBody>
      </p:sp>
      <p:sp>
        <p:nvSpPr>
          <p:cNvPr id="25" name="Oval 24"/>
          <p:cNvSpPr/>
          <p:nvPr/>
        </p:nvSpPr>
        <p:spPr>
          <a:xfrm>
            <a:off x="509079" y="1400749"/>
            <a:ext cx="566990" cy="56699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26" name="Rectangle 25"/>
          <p:cNvSpPr/>
          <p:nvPr/>
        </p:nvSpPr>
        <p:spPr>
          <a:xfrm>
            <a:off x="1157572" y="1340555"/>
            <a:ext cx="4002343" cy="83099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The information transmitted over the system can be ensured by coding this procedure is known as encryption.</a:t>
            </a:r>
          </a:p>
        </p:txBody>
      </p:sp>
      <p:sp>
        <p:nvSpPr>
          <p:cNvPr id="29" name="Oval 28"/>
          <p:cNvSpPr/>
          <p:nvPr/>
        </p:nvSpPr>
        <p:spPr>
          <a:xfrm>
            <a:off x="516663" y="2327236"/>
            <a:ext cx="566990" cy="5669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30" name="Rectangle 29"/>
          <p:cNvSpPr/>
          <p:nvPr/>
        </p:nvSpPr>
        <p:spPr>
          <a:xfrm>
            <a:off x="1264185" y="2293922"/>
            <a:ext cx="4002343"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To ensure the information on internet cryptography is utilized.</a:t>
            </a:r>
          </a:p>
        </p:txBody>
      </p:sp>
      <p:sp>
        <p:nvSpPr>
          <p:cNvPr id="32" name="Oval 31"/>
          <p:cNvSpPr/>
          <p:nvPr/>
        </p:nvSpPr>
        <p:spPr>
          <a:xfrm>
            <a:off x="515937" y="3204410"/>
            <a:ext cx="566990" cy="5669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33" name="Rectangle 32"/>
          <p:cNvSpPr/>
          <p:nvPr/>
        </p:nvSpPr>
        <p:spPr>
          <a:xfrm>
            <a:off x="1271578" y="3044054"/>
            <a:ext cx="4002343" cy="1323439"/>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Cryptography is a science and art of secret writing which keeps the data confidential. . Cryptography is anything which is written as a cipher.</a:t>
            </a:r>
          </a:p>
          <a:p>
            <a:endParaRPr lang="en-US" sz="1600" dirty="0">
              <a:latin typeface="Times New Roman" panose="02020603050405020304" pitchFamily="18" charset="0"/>
              <a:cs typeface="Times New Roman" panose="02020603050405020304" pitchFamily="18" charset="0"/>
            </a:endParaRPr>
          </a:p>
        </p:txBody>
      </p:sp>
      <p:sp>
        <p:nvSpPr>
          <p:cNvPr id="35" name="Oval 34"/>
          <p:cNvSpPr/>
          <p:nvPr/>
        </p:nvSpPr>
        <p:spPr>
          <a:xfrm>
            <a:off x="511597" y="4200284"/>
            <a:ext cx="566990" cy="5669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36" name="Rectangle 35"/>
          <p:cNvSpPr/>
          <p:nvPr/>
        </p:nvSpPr>
        <p:spPr>
          <a:xfrm>
            <a:off x="1294418" y="4314502"/>
            <a:ext cx="4002343" cy="338554"/>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Encryption is done by utilizing the algorithms </a:t>
            </a:r>
          </a:p>
        </p:txBody>
      </p:sp>
      <p:sp>
        <p:nvSpPr>
          <p:cNvPr id="38" name="Oval 37"/>
          <p:cNvSpPr/>
          <p:nvPr/>
        </p:nvSpPr>
        <p:spPr>
          <a:xfrm>
            <a:off x="528945" y="5118528"/>
            <a:ext cx="566990" cy="56699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39" name="Rectangle 38"/>
          <p:cNvSpPr/>
          <p:nvPr/>
        </p:nvSpPr>
        <p:spPr>
          <a:xfrm>
            <a:off x="1294418" y="4983770"/>
            <a:ext cx="4002343" cy="830997"/>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There are two sort of encryption algorithm:</a:t>
            </a:r>
          </a:p>
          <a:p>
            <a:pPr marL="342900" indent="-342900">
              <a:buAutoNum type="arabicPeriod"/>
            </a:pPr>
            <a:r>
              <a:rPr lang="en-US" sz="1600" dirty="0">
                <a:latin typeface="Times New Roman" panose="02020603050405020304" pitchFamily="18" charset="0"/>
                <a:cs typeface="Times New Roman" panose="02020603050405020304" pitchFamily="18" charset="0"/>
              </a:rPr>
              <a:t>Private key cryptography</a:t>
            </a:r>
          </a:p>
          <a:p>
            <a:pPr marL="342900" indent="-342900">
              <a:buFontTx/>
              <a:buAutoNum type="arabicPeriod"/>
            </a:pPr>
            <a:r>
              <a:rPr lang="en-US" sz="1600" dirty="0">
                <a:latin typeface="Times New Roman" panose="02020603050405020304" pitchFamily="18" charset="0"/>
                <a:cs typeface="Times New Roman" panose="02020603050405020304" pitchFamily="18" charset="0"/>
              </a:rPr>
              <a:t>Public key cryptography</a:t>
            </a:r>
          </a:p>
        </p:txBody>
      </p:sp>
      <p:sp>
        <p:nvSpPr>
          <p:cNvPr id="18" name="Arc 17"/>
          <p:cNvSpPr/>
          <p:nvPr/>
        </p:nvSpPr>
        <p:spPr>
          <a:xfrm>
            <a:off x="5817928" y="-634749"/>
            <a:ext cx="8127498" cy="8127498"/>
          </a:xfrm>
          <a:prstGeom prst="arc">
            <a:avLst>
              <a:gd name="adj1" fmla="val 6981194"/>
              <a:gd name="adj2" fmla="val 1241938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Arc 18"/>
          <p:cNvSpPr/>
          <p:nvPr/>
        </p:nvSpPr>
        <p:spPr>
          <a:xfrm>
            <a:off x="5081285" y="-1788081"/>
            <a:ext cx="10434162" cy="10434162"/>
          </a:xfrm>
          <a:prstGeom prst="arc">
            <a:avLst>
              <a:gd name="adj1" fmla="val 11234594"/>
              <a:gd name="adj2" fmla="val 1308219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Oval 46">
            <a:extLst>
              <a:ext uri="{FF2B5EF4-FFF2-40B4-BE49-F238E27FC236}">
                <a16:creationId xmlns:a16="http://schemas.microsoft.com/office/drawing/2014/main" id="{E891CAF4-6A10-47B4-A278-2F546B0332D7}"/>
              </a:ext>
            </a:extLst>
          </p:cNvPr>
          <p:cNvSpPr/>
          <p:nvPr/>
        </p:nvSpPr>
        <p:spPr>
          <a:xfrm>
            <a:off x="5737460" y="3179933"/>
            <a:ext cx="160935" cy="160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6A3FA597-E08C-4939-81BB-DA080539A0E2}"/>
              </a:ext>
            </a:extLst>
          </p:cNvPr>
          <p:cNvSpPr/>
          <p:nvPr/>
        </p:nvSpPr>
        <p:spPr>
          <a:xfrm>
            <a:off x="6211382" y="1444519"/>
            <a:ext cx="160935" cy="160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045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3" name="Google Shape;2020;p33"/>
          <p:cNvGrpSpPr>
            <a:grpSpLocks/>
          </p:cNvGrpSpPr>
          <p:nvPr/>
        </p:nvGrpSpPr>
        <p:grpSpPr bwMode="auto">
          <a:xfrm>
            <a:off x="5099051" y="1655234"/>
            <a:ext cx="6057900" cy="3547533"/>
            <a:chOff x="1177450" y="241631"/>
            <a:chExt cx="6173152" cy="3616776"/>
          </a:xfrm>
        </p:grpSpPr>
        <p:sp>
          <p:nvSpPr>
            <p:cNvPr id="2021" name="Google Shape;2021;p33"/>
            <p:cNvSpPr/>
            <p:nvPr/>
          </p:nvSpPr>
          <p:spPr>
            <a:xfrm>
              <a:off x="1682173" y="241631"/>
              <a:ext cx="5161548" cy="3454928"/>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lt1"/>
                </a:gs>
                <a:gs pos="50000">
                  <a:schemeClr val="lt1"/>
                </a:gs>
                <a:gs pos="100000">
                  <a:schemeClr val="lt2"/>
                </a:gs>
              </a:gsLst>
              <a:lin ang="16198662" scaled="0"/>
            </a:gradFill>
            <a:ln>
              <a:noFill/>
            </a:ln>
          </p:spPr>
          <p:txBody>
            <a:bodyPr spcFirstLastPara="1" lIns="121900" tIns="60933" rIns="121900" bIns="60933" anchor="ctr"/>
            <a:lstStyle/>
            <a:p>
              <a:pPr>
                <a:buClr>
                  <a:srgbClr val="000000"/>
                </a:buClr>
                <a:defRPr/>
              </a:pPr>
              <a:endParaRPr sz="2400" kern="0">
                <a:latin typeface="Calibri"/>
                <a:ea typeface="Calibri"/>
                <a:cs typeface="Calibri"/>
                <a:sym typeface="Calibri"/>
              </a:endParaRPr>
            </a:p>
          </p:txBody>
        </p:sp>
        <p:sp>
          <p:nvSpPr>
            <p:cNvPr id="2022" name="Google Shape;2022;p33"/>
            <p:cNvSpPr/>
            <p:nvPr/>
          </p:nvSpPr>
          <p:spPr>
            <a:xfrm>
              <a:off x="1177450" y="3763456"/>
              <a:ext cx="6173152" cy="94951"/>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D5D6E0"/>
            </a:solidFill>
            <a:ln>
              <a:noFill/>
            </a:ln>
            <a:effectLst>
              <a:outerShdw blurRad="100013" dist="28575" dir="5400000" algn="bl" rotWithShape="0">
                <a:srgbClr val="38226D">
                  <a:alpha val="30000"/>
                </a:srgbClr>
              </a:outerShdw>
            </a:effectLst>
          </p:spPr>
          <p:txBody>
            <a:bodyPr spcFirstLastPara="1" lIns="121900" tIns="60933" rIns="121900" bIns="60933" anchor="ctr"/>
            <a:lstStyle/>
            <a:p>
              <a:pPr>
                <a:buClr>
                  <a:srgbClr val="000000"/>
                </a:buClr>
                <a:defRPr/>
              </a:pPr>
              <a:endParaRPr sz="2400" kern="0">
                <a:latin typeface="Calibri"/>
                <a:ea typeface="Calibri"/>
                <a:cs typeface="Calibri"/>
                <a:sym typeface="Calibri"/>
              </a:endParaRPr>
            </a:p>
          </p:txBody>
        </p:sp>
        <p:sp>
          <p:nvSpPr>
            <p:cNvPr id="40996" name="Google Shape;2023;p33"/>
            <p:cNvSpPr>
              <a:spLocks noChangeArrowheads="1"/>
            </p:cNvSpPr>
            <p:nvPr/>
          </p:nvSpPr>
          <p:spPr bwMode="auto">
            <a:xfrm>
              <a:off x="1177450" y="3687086"/>
              <a:ext cx="6172200" cy="76142"/>
            </a:xfrm>
            <a:custGeom>
              <a:avLst/>
              <a:gdLst>
                <a:gd name="T0" fmla="*/ 0 w 6172200"/>
                <a:gd name="T1" fmla="*/ 0 h 76142"/>
                <a:gd name="T2" fmla="*/ 6172200 w 6172200"/>
                <a:gd name="T3" fmla="*/ 76142 h 76142"/>
              </a:gdLst>
              <a:ahLst/>
              <a:cxnLst/>
              <a:rect l="T0" t="T1" r="T2" b="T3"/>
              <a:pathLst>
                <a:path w="6172200" h="76142" extrusionOk="0">
                  <a:moveTo>
                    <a:pt x="0" y="76143"/>
                  </a:moveTo>
                  <a:lnTo>
                    <a:pt x="6172200" y="76143"/>
                  </a:lnTo>
                  <a:lnTo>
                    <a:pt x="617220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97" name="Google Shape;2024;p33"/>
            <p:cNvSpPr>
              <a:spLocks noChangeArrowheads="1"/>
            </p:cNvSpPr>
            <p:nvPr/>
          </p:nvSpPr>
          <p:spPr bwMode="auto">
            <a:xfrm>
              <a:off x="3806350" y="3687086"/>
              <a:ext cx="903922" cy="47589"/>
            </a:xfrm>
            <a:custGeom>
              <a:avLst/>
              <a:gdLst>
                <a:gd name="T0" fmla="*/ 0 w 903922"/>
                <a:gd name="T1" fmla="*/ 0 h 47589"/>
                <a:gd name="T2" fmla="*/ 903922 w 903922"/>
                <a:gd name="T3" fmla="*/ 47589 h 47589"/>
              </a:gdLst>
              <a:ahLst/>
              <a:cxnLst/>
              <a:rect l="T0" t="T1" r="T2" b="T3"/>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grpSp>
      <p:sp>
        <p:nvSpPr>
          <p:cNvPr id="40964" name="Google Shape;2025;p33"/>
          <p:cNvSpPr txBox="1">
            <a:spLocks noGrp="1"/>
          </p:cNvSpPr>
          <p:nvPr>
            <p:ph type="body" idx="4294967295"/>
          </p:nvPr>
        </p:nvSpPr>
        <p:spPr>
          <a:xfrm>
            <a:off x="635000" y="2038351"/>
            <a:ext cx="4767010" cy="2781300"/>
          </a:xfrm>
        </p:spPr>
        <p:txBody>
          <a:bodyPr anchor="ctr"/>
          <a:lstStyle/>
          <a:p>
            <a:pPr marL="0" indent="0">
              <a:buNone/>
            </a:pPr>
            <a:r>
              <a:rPr lang="en-US" sz="3600" dirty="0">
                <a:latin typeface="Times New Roman" panose="02020603050405020304" pitchFamily="18" charset="0"/>
                <a:cs typeface="Times New Roman" panose="02020603050405020304" pitchFamily="18" charset="0"/>
              </a:rPr>
              <a:t>Digital Signature:</a:t>
            </a:r>
          </a:p>
          <a:p>
            <a:pPr marL="0" indent="0">
              <a:buNone/>
            </a:pPr>
            <a:r>
              <a:rPr lang="en-US" dirty="0">
                <a:latin typeface="Times New Roman" panose="02020603050405020304" pitchFamily="18" charset="0"/>
                <a:cs typeface="Times New Roman" panose="02020603050405020304" pitchFamily="18" charset="0"/>
              </a:rPr>
              <a:t>A Digital signature is a code generated using public key cryptography, also called, asymmetric key cryptography. This code is connected to the electronic document which promises the receiver of the electronic document about the authenticity of the sender.</a:t>
            </a:r>
          </a:p>
          <a:p>
            <a:pPr marL="0" indent="0" eaLnBrk="1" hangingPunct="1">
              <a:lnSpc>
                <a:spcPct val="110000"/>
              </a:lnSpc>
              <a:spcBef>
                <a:spcPts val="800"/>
              </a:spcBef>
              <a:buClr>
                <a:schemeClr val="accent1"/>
              </a:buClr>
              <a:buSzPts val="1800"/>
              <a:buNone/>
            </a:pPr>
            <a:endParaRPr lang="en-US" altLang="en-US" sz="3200" dirty="0">
              <a:solidFill>
                <a:srgbClr val="FFFFFF"/>
              </a:solidFill>
              <a:latin typeface="Times New Roman" panose="02020603050405020304" pitchFamily="18" charset="0"/>
              <a:ea typeface="Barlow Light"/>
              <a:cs typeface="Times New Roman" panose="02020603050405020304" pitchFamily="18" charset="0"/>
              <a:sym typeface="Barlow Light"/>
            </a:endParaRPr>
          </a:p>
        </p:txBody>
      </p:sp>
      <p:grpSp>
        <p:nvGrpSpPr>
          <p:cNvPr id="40965" name="Google Shape;2026;p33"/>
          <p:cNvGrpSpPr>
            <a:grpSpLocks/>
          </p:cNvGrpSpPr>
          <p:nvPr/>
        </p:nvGrpSpPr>
        <p:grpSpPr bwMode="auto">
          <a:xfrm>
            <a:off x="10041467" y="3767667"/>
            <a:ext cx="1619251" cy="2512484"/>
            <a:chOff x="6492887" y="4126007"/>
            <a:chExt cx="271993" cy="422295"/>
          </a:xfrm>
        </p:grpSpPr>
        <p:sp>
          <p:nvSpPr>
            <p:cNvPr id="40967" name="Google Shape;2027;p33"/>
            <p:cNvSpPr>
              <a:spLocks noChangeArrowheads="1"/>
            </p:cNvSpPr>
            <p:nvPr/>
          </p:nvSpPr>
          <p:spPr bwMode="auto">
            <a:xfrm rot="10800000">
              <a:off x="6492887" y="4392220"/>
              <a:ext cx="271993" cy="156082"/>
            </a:xfrm>
            <a:custGeom>
              <a:avLst/>
              <a:gdLst>
                <a:gd name="T0" fmla="*/ 0 w 644687"/>
                <a:gd name="T1" fmla="*/ 0 h 369950"/>
                <a:gd name="T2" fmla="*/ 644687 w 644687"/>
                <a:gd name="T3" fmla="*/ 369950 h 369950"/>
              </a:gdLst>
              <a:ahLst/>
              <a:cxnLst/>
              <a:rect l="T0" t="T1" r="T2" b="T3"/>
              <a:pathLst>
                <a:path w="644687" h="369950" extrusionOk="0">
                  <a:moveTo>
                    <a:pt x="258217" y="369951"/>
                  </a:moveTo>
                  <a:lnTo>
                    <a:pt x="0" y="221837"/>
                  </a:lnTo>
                  <a:lnTo>
                    <a:pt x="386471" y="0"/>
                  </a:lnTo>
                  <a:lnTo>
                    <a:pt x="644688" y="148114"/>
                  </a:lnTo>
                  <a:lnTo>
                    <a:pt x="258217" y="369951"/>
                  </a:ln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68" name="Google Shape;2028;p33"/>
            <p:cNvSpPr>
              <a:spLocks noChangeArrowheads="1"/>
            </p:cNvSpPr>
            <p:nvPr/>
          </p:nvSpPr>
          <p:spPr bwMode="auto">
            <a:xfrm flipH="1">
              <a:off x="6563431" y="4299082"/>
              <a:ext cx="180447" cy="104443"/>
            </a:xfrm>
            <a:custGeom>
              <a:avLst/>
              <a:gdLst>
                <a:gd name="T0" fmla="*/ 0 w 427701"/>
                <a:gd name="T1" fmla="*/ 0 h 247554"/>
                <a:gd name="T2" fmla="*/ 427701 w 427701"/>
                <a:gd name="T3" fmla="*/ 247554 h 247554"/>
              </a:gdLst>
              <a:ahLst/>
              <a:cxnLst/>
              <a:rect l="T0" t="T1" r="T2" b="T3"/>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69" name="Google Shape;2029;p33"/>
            <p:cNvSpPr>
              <a:spLocks noChangeArrowheads="1"/>
            </p:cNvSpPr>
            <p:nvPr/>
          </p:nvSpPr>
          <p:spPr bwMode="auto">
            <a:xfrm flipH="1">
              <a:off x="6653655" y="4351284"/>
              <a:ext cx="90223" cy="156685"/>
            </a:xfrm>
            <a:custGeom>
              <a:avLst/>
              <a:gdLst>
                <a:gd name="T0" fmla="*/ 0 w 213850"/>
                <a:gd name="T1" fmla="*/ 0 h 371379"/>
                <a:gd name="T2" fmla="*/ 213850 w 213850"/>
                <a:gd name="T3" fmla="*/ 371379 h 371379"/>
              </a:gdLst>
              <a:ahLst/>
              <a:cxnLst/>
              <a:rect l="T0" t="T1" r="T2" b="T3"/>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0" name="Google Shape;2030;p33"/>
            <p:cNvSpPr>
              <a:spLocks noChangeArrowheads="1"/>
            </p:cNvSpPr>
            <p:nvPr/>
          </p:nvSpPr>
          <p:spPr bwMode="auto">
            <a:xfrm flipH="1">
              <a:off x="6563431" y="4351284"/>
              <a:ext cx="90223" cy="156685"/>
            </a:xfrm>
            <a:custGeom>
              <a:avLst/>
              <a:gdLst>
                <a:gd name="T0" fmla="*/ 0 w 213850"/>
                <a:gd name="T1" fmla="*/ 0 h 371379"/>
                <a:gd name="T2" fmla="*/ 213850 w 213850"/>
                <a:gd name="T3" fmla="*/ 371379 h 371379"/>
              </a:gdLst>
              <a:ahLst/>
              <a:cxnLst/>
              <a:rect l="T0" t="T1" r="T2" b="T3"/>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1" name="Google Shape;2031;p33"/>
            <p:cNvSpPr>
              <a:spLocks noChangeArrowheads="1"/>
            </p:cNvSpPr>
            <p:nvPr/>
          </p:nvSpPr>
          <p:spPr bwMode="auto">
            <a:xfrm>
              <a:off x="6631565" y="4127172"/>
              <a:ext cx="91680" cy="134039"/>
            </a:xfrm>
            <a:custGeom>
              <a:avLst/>
              <a:gdLst>
                <a:gd name="T0" fmla="*/ 0 w 205002"/>
                <a:gd name="T1" fmla="*/ 0 h 299719"/>
                <a:gd name="T2" fmla="*/ 205002 w 205002"/>
                <a:gd name="T3" fmla="*/ 299719 h 299719"/>
              </a:gdLst>
              <a:ahLst/>
              <a:cxnLst/>
              <a:rect l="T0" t="T1" r="T2" b="T3"/>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2" name="Google Shape;2032;p33"/>
            <p:cNvSpPr>
              <a:spLocks noChangeArrowheads="1"/>
            </p:cNvSpPr>
            <p:nvPr/>
          </p:nvSpPr>
          <p:spPr bwMode="auto">
            <a:xfrm>
              <a:off x="6638516" y="4126007"/>
              <a:ext cx="43914" cy="54116"/>
            </a:xfrm>
            <a:custGeom>
              <a:avLst/>
              <a:gdLst>
                <a:gd name="T0" fmla="*/ 0 w 98194"/>
                <a:gd name="T1" fmla="*/ 0 h 121006"/>
                <a:gd name="T2" fmla="*/ 98194 w 98194"/>
                <a:gd name="T3" fmla="*/ 121006 h 121006"/>
              </a:gdLst>
              <a:ahLst/>
              <a:cxnLst/>
              <a:rect l="T0" t="T1" r="T2" b="T3"/>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3" name="Google Shape;2033;p33"/>
            <p:cNvSpPr>
              <a:spLocks noChangeArrowheads="1"/>
            </p:cNvSpPr>
            <p:nvPr/>
          </p:nvSpPr>
          <p:spPr bwMode="auto">
            <a:xfrm>
              <a:off x="6647100" y="4184749"/>
              <a:ext cx="54168" cy="60624"/>
            </a:xfrm>
            <a:custGeom>
              <a:avLst/>
              <a:gdLst>
                <a:gd name="T0" fmla="*/ 0 w 121123"/>
                <a:gd name="T1" fmla="*/ 0 h 135560"/>
                <a:gd name="T2" fmla="*/ 121123 w 121123"/>
                <a:gd name="T3" fmla="*/ 135560 h 135560"/>
              </a:gdLst>
              <a:ahLst/>
              <a:cxnLst/>
              <a:rect l="T0" t="T1" r="T2" b="T3"/>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4" name="Google Shape;2034;p33"/>
            <p:cNvSpPr>
              <a:spLocks noChangeArrowheads="1"/>
            </p:cNvSpPr>
            <p:nvPr/>
          </p:nvSpPr>
          <p:spPr bwMode="auto">
            <a:xfrm>
              <a:off x="6554604" y="4208935"/>
              <a:ext cx="102224" cy="145520"/>
            </a:xfrm>
            <a:custGeom>
              <a:avLst/>
              <a:gdLst>
                <a:gd name="T0" fmla="*/ 0 w 228579"/>
                <a:gd name="T1" fmla="*/ 0 h 325392"/>
                <a:gd name="T2" fmla="*/ 228579 w 228579"/>
                <a:gd name="T3" fmla="*/ 325392 h 325392"/>
              </a:gdLst>
              <a:ahLst/>
              <a:cxnLst/>
              <a:rect l="T0" t="T1" r="T2" b="T3"/>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5" name="Google Shape;2035;p33"/>
            <p:cNvSpPr>
              <a:spLocks noChangeArrowheads="1"/>
            </p:cNvSpPr>
            <p:nvPr/>
          </p:nvSpPr>
          <p:spPr bwMode="auto">
            <a:xfrm>
              <a:off x="6631332" y="4204595"/>
              <a:ext cx="78964" cy="104158"/>
            </a:xfrm>
            <a:custGeom>
              <a:avLst/>
              <a:gdLst>
                <a:gd name="T0" fmla="*/ 0 w 176568"/>
                <a:gd name="T1" fmla="*/ 0 h 232904"/>
                <a:gd name="T2" fmla="*/ 176568 w 176568"/>
                <a:gd name="T3" fmla="*/ 232904 h 232904"/>
              </a:gdLst>
              <a:ahLst/>
              <a:cxnLst/>
              <a:rect l="T0" t="T1" r="T2" b="T3"/>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F7B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6" name="Google Shape;2036;p33"/>
            <p:cNvSpPr>
              <a:spLocks noChangeArrowheads="1"/>
            </p:cNvSpPr>
            <p:nvPr/>
          </p:nvSpPr>
          <p:spPr bwMode="auto">
            <a:xfrm>
              <a:off x="6645396" y="4130153"/>
              <a:ext cx="58090" cy="71561"/>
            </a:xfrm>
            <a:custGeom>
              <a:avLst/>
              <a:gdLst>
                <a:gd name="T0" fmla="*/ 0 w 129892"/>
                <a:gd name="T1" fmla="*/ 0 h 160015"/>
                <a:gd name="T2" fmla="*/ 129892 w 129892"/>
                <a:gd name="T3" fmla="*/ 160015 h 160015"/>
              </a:gdLst>
              <a:ahLst/>
              <a:cxnLst/>
              <a:rect l="T0" t="T1" r="T2" b="T3"/>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7" name="Google Shape;2037;p33"/>
            <p:cNvSpPr>
              <a:spLocks noChangeArrowheads="1"/>
            </p:cNvSpPr>
            <p:nvPr/>
          </p:nvSpPr>
          <p:spPr bwMode="auto">
            <a:xfrm>
              <a:off x="6647754" y="4129873"/>
              <a:ext cx="58319" cy="54888"/>
            </a:xfrm>
            <a:custGeom>
              <a:avLst/>
              <a:gdLst>
                <a:gd name="T0" fmla="*/ 0 w 130406"/>
                <a:gd name="T1" fmla="*/ 0 h 122734"/>
                <a:gd name="T2" fmla="*/ 130406 w 130406"/>
                <a:gd name="T3" fmla="*/ 122734 h 122734"/>
              </a:gdLst>
              <a:ahLst/>
              <a:cxnLst/>
              <a:rect l="T0" t="T1" r="T2" b="T3"/>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8" name="Google Shape;2038;p33"/>
            <p:cNvSpPr>
              <a:spLocks noChangeArrowheads="1"/>
            </p:cNvSpPr>
            <p:nvPr/>
          </p:nvSpPr>
          <p:spPr bwMode="auto">
            <a:xfrm>
              <a:off x="6577749" y="4490229"/>
              <a:ext cx="45861" cy="34982"/>
            </a:xfrm>
            <a:custGeom>
              <a:avLst/>
              <a:gdLst>
                <a:gd name="T0" fmla="*/ 0 w 102549"/>
                <a:gd name="T1" fmla="*/ 0 h 78223"/>
                <a:gd name="T2" fmla="*/ 102549 w 102549"/>
                <a:gd name="T3" fmla="*/ 78223 h 78223"/>
              </a:gdLst>
              <a:ahLst/>
              <a:cxnLst/>
              <a:rect l="T0" t="T1" r="T2" b="T3"/>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79" name="Google Shape;2039;p33"/>
            <p:cNvSpPr>
              <a:spLocks noChangeArrowheads="1"/>
            </p:cNvSpPr>
            <p:nvPr/>
          </p:nvSpPr>
          <p:spPr bwMode="auto">
            <a:xfrm>
              <a:off x="6577951" y="4501389"/>
              <a:ext cx="45653" cy="23835"/>
            </a:xfrm>
            <a:custGeom>
              <a:avLst/>
              <a:gdLst>
                <a:gd name="T0" fmla="*/ 0 w 102084"/>
                <a:gd name="T1" fmla="*/ 0 h 53297"/>
                <a:gd name="T2" fmla="*/ 102084 w 102084"/>
                <a:gd name="T3" fmla="*/ 53297 h 53297"/>
              </a:gdLst>
              <a:ahLst/>
              <a:cxnLst/>
              <a:rect l="T0" t="T1" r="T2" b="T3"/>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80" name="Google Shape;2040;p33"/>
            <p:cNvSpPr>
              <a:spLocks noChangeArrowheads="1"/>
            </p:cNvSpPr>
            <p:nvPr/>
          </p:nvSpPr>
          <p:spPr bwMode="auto">
            <a:xfrm>
              <a:off x="6554804" y="4475155"/>
              <a:ext cx="41980" cy="32521"/>
            </a:xfrm>
            <a:custGeom>
              <a:avLst/>
              <a:gdLst>
                <a:gd name="T0" fmla="*/ 0 w 93870"/>
                <a:gd name="T1" fmla="*/ 0 h 72719"/>
                <a:gd name="T2" fmla="*/ 93870 w 93870"/>
                <a:gd name="T3" fmla="*/ 72719 h 72719"/>
              </a:gdLst>
              <a:ahLst/>
              <a:cxnLst/>
              <a:rect l="T0" t="T1" r="T2" b="T3"/>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81" name="Google Shape;2041;p33"/>
            <p:cNvSpPr>
              <a:spLocks noChangeArrowheads="1"/>
            </p:cNvSpPr>
            <p:nvPr/>
          </p:nvSpPr>
          <p:spPr bwMode="auto">
            <a:xfrm>
              <a:off x="6554997" y="4485886"/>
              <a:ext cx="41814" cy="21828"/>
            </a:xfrm>
            <a:custGeom>
              <a:avLst/>
              <a:gdLst>
                <a:gd name="T0" fmla="*/ 0 w 93498"/>
                <a:gd name="T1" fmla="*/ 0 h 48808"/>
                <a:gd name="T2" fmla="*/ 93498 w 93498"/>
                <a:gd name="T3" fmla="*/ 48808 h 48808"/>
              </a:gdLst>
              <a:ahLst/>
              <a:cxnLst/>
              <a:rect l="T0" t="T1" r="T2" b="T3"/>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82" name="Google Shape;2042;p33"/>
            <p:cNvSpPr>
              <a:spLocks noChangeArrowheads="1"/>
            </p:cNvSpPr>
            <p:nvPr/>
          </p:nvSpPr>
          <p:spPr bwMode="auto">
            <a:xfrm>
              <a:off x="6570371" y="4307401"/>
              <a:ext cx="99964" cy="172414"/>
            </a:xfrm>
            <a:custGeom>
              <a:avLst/>
              <a:gdLst>
                <a:gd name="T0" fmla="*/ 0 w 223526"/>
                <a:gd name="T1" fmla="*/ 0 h 385528"/>
                <a:gd name="T2" fmla="*/ 223526 w 223526"/>
                <a:gd name="T3" fmla="*/ 385528 h 385528"/>
              </a:gdLst>
              <a:ahLst/>
              <a:cxnLst/>
              <a:rect l="T0" t="T1" r="T2" b="T3"/>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83" name="Google Shape;2043;p33"/>
            <p:cNvSpPr>
              <a:spLocks noChangeArrowheads="1"/>
            </p:cNvSpPr>
            <p:nvPr/>
          </p:nvSpPr>
          <p:spPr bwMode="auto">
            <a:xfrm>
              <a:off x="6597627" y="4307742"/>
              <a:ext cx="99521" cy="186686"/>
            </a:xfrm>
            <a:custGeom>
              <a:avLst/>
              <a:gdLst>
                <a:gd name="T0" fmla="*/ 0 w 222535"/>
                <a:gd name="T1" fmla="*/ 0 h 417442"/>
                <a:gd name="T2" fmla="*/ 222535 w 222535"/>
                <a:gd name="T3" fmla="*/ 417442 h 417442"/>
              </a:gdLst>
              <a:ahLst/>
              <a:cxnLst/>
              <a:rect l="T0" t="T1" r="T2" b="T3"/>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84" name="Google Shape;2044;p33"/>
            <p:cNvSpPr>
              <a:spLocks noChangeArrowheads="1"/>
            </p:cNvSpPr>
            <p:nvPr/>
          </p:nvSpPr>
          <p:spPr bwMode="auto">
            <a:xfrm>
              <a:off x="6560564" y="4295988"/>
              <a:ext cx="148825" cy="136991"/>
            </a:xfrm>
            <a:custGeom>
              <a:avLst/>
              <a:gdLst>
                <a:gd name="T0" fmla="*/ 0 w 332782"/>
                <a:gd name="T1" fmla="*/ 0 h 306321"/>
                <a:gd name="T2" fmla="*/ 332782 w 332782"/>
                <a:gd name="T3" fmla="*/ 306321 h 306321"/>
              </a:gdLst>
              <a:ahLst/>
              <a:cxnLst/>
              <a:rect l="T0" t="T1" r="T2" b="T3"/>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85" name="Google Shape;2045;p33"/>
            <p:cNvSpPr>
              <a:spLocks noChangeArrowheads="1"/>
            </p:cNvSpPr>
            <p:nvPr/>
          </p:nvSpPr>
          <p:spPr bwMode="auto">
            <a:xfrm>
              <a:off x="6680201" y="4215053"/>
              <a:ext cx="51721" cy="181324"/>
            </a:xfrm>
            <a:custGeom>
              <a:avLst/>
              <a:gdLst>
                <a:gd name="T0" fmla="*/ 0 w 115651"/>
                <a:gd name="T1" fmla="*/ 0 h 405453"/>
                <a:gd name="T2" fmla="*/ 115651 w 115651"/>
                <a:gd name="T3" fmla="*/ 405453 h 405453"/>
              </a:gdLst>
              <a:ahLst/>
              <a:cxnLst/>
              <a:rect l="T0" t="T1" r="T2" b="T3"/>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86" name="Google Shape;2046;p33"/>
            <p:cNvSpPr>
              <a:spLocks noChangeArrowheads="1"/>
            </p:cNvSpPr>
            <p:nvPr/>
          </p:nvSpPr>
          <p:spPr bwMode="auto">
            <a:xfrm>
              <a:off x="6690335" y="4212768"/>
              <a:ext cx="31273" cy="39773"/>
            </a:xfrm>
            <a:custGeom>
              <a:avLst/>
              <a:gdLst>
                <a:gd name="T0" fmla="*/ 0 w 69928"/>
                <a:gd name="T1" fmla="*/ 0 h 88934"/>
                <a:gd name="T2" fmla="*/ 69928 w 69928"/>
                <a:gd name="T3" fmla="*/ 88934 h 88934"/>
              </a:gdLst>
              <a:ahLst/>
              <a:cxnLst/>
              <a:rect l="T0" t="T1" r="T2" b="T3"/>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261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87" name="Google Shape;2047;p33"/>
            <p:cNvSpPr>
              <a:spLocks noChangeArrowheads="1"/>
            </p:cNvSpPr>
            <p:nvPr/>
          </p:nvSpPr>
          <p:spPr bwMode="auto">
            <a:xfrm>
              <a:off x="6629015" y="4204538"/>
              <a:ext cx="26751" cy="28086"/>
            </a:xfrm>
            <a:custGeom>
              <a:avLst/>
              <a:gdLst>
                <a:gd name="T0" fmla="*/ 0 w 59816"/>
                <a:gd name="T1" fmla="*/ 0 h 62802"/>
                <a:gd name="T2" fmla="*/ 59816 w 59816"/>
                <a:gd name="T3" fmla="*/ 62802 h 62802"/>
              </a:gdLst>
              <a:ahLst/>
              <a:cxnLst/>
              <a:rect l="T0" t="T1" r="T2" b="T3"/>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261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grpSp>
          <p:nvGrpSpPr>
            <p:cNvPr id="40988" name="Google Shape;2048;p33"/>
            <p:cNvGrpSpPr>
              <a:grpSpLocks/>
            </p:cNvGrpSpPr>
            <p:nvPr/>
          </p:nvGrpSpPr>
          <p:grpSpPr bwMode="auto">
            <a:xfrm>
              <a:off x="6551528" y="4270928"/>
              <a:ext cx="147953" cy="112133"/>
              <a:chOff x="6621095" y="1452181"/>
              <a:chExt cx="330894" cy="250785"/>
            </a:xfrm>
          </p:grpSpPr>
          <p:sp>
            <p:nvSpPr>
              <p:cNvPr id="40989" name="Google Shape;2049;p33"/>
              <p:cNvSpPr>
                <a:spLocks noChangeArrowheads="1"/>
              </p:cNvSpPr>
              <p:nvPr/>
            </p:nvSpPr>
            <p:spPr bwMode="auto">
              <a:xfrm>
                <a:off x="6648789" y="1521520"/>
                <a:ext cx="303199" cy="174500"/>
              </a:xfrm>
              <a:custGeom>
                <a:avLst/>
                <a:gdLst>
                  <a:gd name="T0" fmla="*/ 0 w 303199"/>
                  <a:gd name="T1" fmla="*/ 0 h 174500"/>
                  <a:gd name="T2" fmla="*/ 303199 w 303199"/>
                  <a:gd name="T3" fmla="*/ 174500 h 174500"/>
                </a:gdLst>
                <a:ahLst/>
                <a:cxnLst/>
                <a:rect l="T0" t="T1" r="T2" b="T3"/>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90" name="Google Shape;2050;p33"/>
              <p:cNvSpPr>
                <a:spLocks noChangeArrowheads="1"/>
              </p:cNvSpPr>
              <p:nvPr/>
            </p:nvSpPr>
            <p:spPr bwMode="auto">
              <a:xfrm>
                <a:off x="6790409" y="1564671"/>
                <a:ext cx="79173" cy="45815"/>
              </a:xfrm>
              <a:custGeom>
                <a:avLst/>
                <a:gdLst>
                  <a:gd name="T0" fmla="*/ 0 w 79173"/>
                  <a:gd name="T1" fmla="*/ 0 h 45815"/>
                  <a:gd name="T2" fmla="*/ 79173 w 79173"/>
                  <a:gd name="T3" fmla="*/ 45815 h 45815"/>
                </a:gdLst>
                <a:ahLst/>
                <a:cxnLst/>
                <a:rect l="T0" t="T1" r="T2" b="T3"/>
                <a:pathLst>
                  <a:path w="79173" h="45815" extrusionOk="0">
                    <a:moveTo>
                      <a:pt x="79174" y="29242"/>
                    </a:moveTo>
                    <a:lnTo>
                      <a:pt x="50660" y="45815"/>
                    </a:lnTo>
                    <a:lnTo>
                      <a:pt x="0" y="16478"/>
                    </a:lnTo>
                    <a:lnTo>
                      <a:pt x="28514" y="0"/>
                    </a:lnTo>
                    <a:lnTo>
                      <a:pt x="79174" y="29242"/>
                    </a:lnTo>
                    <a:close/>
                  </a:path>
                </a:pathLst>
              </a:custGeom>
              <a:solidFill>
                <a:srgbClr val="000000">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91" name="Google Shape;2051;p33"/>
              <p:cNvSpPr>
                <a:spLocks noChangeArrowheads="1"/>
              </p:cNvSpPr>
              <p:nvPr/>
            </p:nvSpPr>
            <p:spPr bwMode="auto">
              <a:xfrm>
                <a:off x="6648780" y="1584674"/>
                <a:ext cx="303209" cy="118292"/>
              </a:xfrm>
              <a:custGeom>
                <a:avLst/>
                <a:gdLst>
                  <a:gd name="T0" fmla="*/ 0 w 303209"/>
                  <a:gd name="T1" fmla="*/ 0 h 118292"/>
                  <a:gd name="T2" fmla="*/ 303209 w 303209"/>
                  <a:gd name="T3" fmla="*/ 118292 h 118292"/>
                </a:gdLst>
                <a:ahLst/>
                <a:cxnLst/>
                <a:rect l="T0" t="T1" r="T2" b="T3"/>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92" name="Google Shape;2052;p33"/>
              <p:cNvSpPr>
                <a:spLocks noChangeArrowheads="1"/>
              </p:cNvSpPr>
              <p:nvPr/>
            </p:nvSpPr>
            <p:spPr bwMode="auto">
              <a:xfrm>
                <a:off x="6621095" y="1454086"/>
                <a:ext cx="217122" cy="244320"/>
              </a:xfrm>
              <a:custGeom>
                <a:avLst/>
                <a:gdLst>
                  <a:gd name="T0" fmla="*/ 0 w 217122"/>
                  <a:gd name="T1" fmla="*/ 0 h 244320"/>
                  <a:gd name="T2" fmla="*/ 217122 w 217122"/>
                  <a:gd name="T3" fmla="*/ 244320 h 244320"/>
                </a:gdLst>
                <a:ahLst/>
                <a:cxnLst/>
                <a:rect l="T0" t="T1" r="T2" b="T3"/>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40993" name="Google Shape;2053;p33"/>
              <p:cNvSpPr>
                <a:spLocks noChangeArrowheads="1"/>
              </p:cNvSpPr>
              <p:nvPr/>
            </p:nvSpPr>
            <p:spPr bwMode="auto">
              <a:xfrm>
                <a:off x="6624647" y="1452181"/>
                <a:ext cx="216421" cy="245364"/>
              </a:xfrm>
              <a:custGeom>
                <a:avLst/>
                <a:gdLst>
                  <a:gd name="T0" fmla="*/ 0 w 216421"/>
                  <a:gd name="T1" fmla="*/ 0 h 245364"/>
                  <a:gd name="T2" fmla="*/ 216421 w 216421"/>
                  <a:gd name="T3" fmla="*/ 245364 h 245364"/>
                </a:gdLst>
                <a:ahLst/>
                <a:cxnLst/>
                <a:rect l="T0" t="T1" r="T2" b="T3"/>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gr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9263" y="1811867"/>
            <a:ext cx="4771605" cy="3056537"/>
          </a:xfrm>
          <a:prstGeom prst="rect">
            <a:avLst/>
          </a:prstGeom>
        </p:spPr>
      </p:pic>
    </p:spTree>
    <p:extLst>
      <p:ext uri="{BB962C8B-B14F-4D97-AF65-F5344CB8AC3E}">
        <p14:creationId xmlns:p14="http://schemas.microsoft.com/office/powerpoint/2010/main" val="1472921928"/>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E527F5A5-CF30-4D84-9A50-844E6F75B694}" type="slidenum">
              <a:rPr kumimoji="0" lang="en-US" altLang="en-US" sz="1600" b="0" i="0" u="none" strike="noStrike" kern="1200" cap="none" spc="0" normalizeH="0" baseline="0" noProof="0" smtClean="0">
                <a:ln>
                  <a:noFill/>
                </a:ln>
                <a:solidFill>
                  <a:srgbClr val="FFFFFF"/>
                </a:solidFill>
                <a:effectLst/>
                <a:uLnTx/>
                <a:uFillTx/>
                <a:latin typeface="Barlow Light"/>
                <a:cs typeface="Barlow Light"/>
                <a:sym typeface="Barlow Light"/>
              </a:rPr>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26</a:t>
            </a:fld>
            <a:endParaRPr kumimoji="0" lang="en-US" altLang="en-US" sz="1600" b="0" i="0" u="none" strike="noStrike" kern="1200" cap="none" spc="0" normalizeH="0" baseline="0" noProof="0">
              <a:ln>
                <a:noFill/>
              </a:ln>
              <a:solidFill>
                <a:srgbClr val="FFFFFF"/>
              </a:solidFill>
              <a:effectLst/>
              <a:uLnTx/>
              <a:uFillTx/>
              <a:latin typeface="Barlow Light"/>
              <a:cs typeface="Barlow Light"/>
              <a:sym typeface="Barlow Light"/>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 y="0"/>
            <a:ext cx="12170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noGrp="1"/>
          </p:cNvSpPr>
          <p:nvPr>
            <p:ph type="title"/>
          </p:nvPr>
        </p:nvSpPr>
        <p:spPr>
          <a:xfrm>
            <a:off x="2762252" y="1047751"/>
            <a:ext cx="3143249" cy="4368800"/>
          </a:xfrm>
        </p:spPr>
        <p:txBody>
          <a:bodyPr/>
          <a:lstStyle/>
          <a:p>
            <a:pPr algn="ctr" eaLnBrk="1" hangingPunct="1">
              <a:spcBef>
                <a:spcPct val="0"/>
              </a:spcBef>
              <a:spcAft>
                <a:spcPct val="0"/>
              </a:spcAft>
              <a:buClr>
                <a:schemeClr val="accent2"/>
              </a:buClr>
              <a:buFont typeface="Raleway SemiBold"/>
              <a:buNone/>
              <a:defRPr/>
            </a:pPr>
            <a:br>
              <a:rPr lang="en-US" altLang="en-US" sz="6400"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Chapter 4</a:t>
            </a:r>
            <a:br>
              <a:rPr lang="en-US" altLang="en-US" sz="5333" dirty="0">
                <a:solidFill>
                  <a:schemeClr val="accent2"/>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 </a:t>
            </a:r>
            <a:r>
              <a:rPr lang="en-US" altLang="en-US" sz="5333" dirty="0">
                <a:solidFill>
                  <a:schemeClr val="accent4">
                    <a:lumMod val="75000"/>
                  </a:schemeClr>
                </a:solidFill>
                <a:latin typeface="Raleway SemiBold"/>
                <a:ea typeface="Raleway SemiBold"/>
                <a:cs typeface="Raleway SemiBold"/>
                <a:sym typeface="Raleway SemiBold"/>
              </a:rPr>
              <a:t>Topic 4</a:t>
            </a:r>
            <a:br>
              <a:rPr lang="en-US" altLang="en-US" sz="5333" dirty="0">
                <a:solidFill>
                  <a:schemeClr val="accent4">
                    <a:lumMod val="75000"/>
                  </a:schemeClr>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endParaRPr lang="en-US" altLang="en-US" sz="5333" dirty="0">
              <a:solidFill>
                <a:schemeClr val="accent2"/>
              </a:solidFill>
              <a:latin typeface="Raleway SemiBold"/>
              <a:ea typeface="Raleway SemiBold"/>
              <a:cs typeface="Raleway SemiBold"/>
              <a:sym typeface="Raleway SemiBold"/>
            </a:endParaRPr>
          </a:p>
        </p:txBody>
      </p:sp>
      <p:grpSp>
        <p:nvGrpSpPr>
          <p:cNvPr id="13317" name="Google Shape;408;p15"/>
          <p:cNvGrpSpPr>
            <a:grpSpLocks/>
          </p:cNvGrpSpPr>
          <p:nvPr/>
        </p:nvGrpSpPr>
        <p:grpSpPr bwMode="auto">
          <a:xfrm>
            <a:off x="6096001" y="1524001"/>
            <a:ext cx="3714751" cy="3926417"/>
            <a:chOff x="2270525" y="117216"/>
            <a:chExt cx="4650765" cy="4762722"/>
          </a:xfrm>
        </p:grpSpPr>
        <p:sp>
          <p:nvSpPr>
            <p:cNvPr id="13318" name="Google Shape;409;p15"/>
            <p:cNvSpPr>
              <a:spLocks noChangeArrowheads="1"/>
            </p:cNvSpPr>
            <p:nvPr/>
          </p:nvSpPr>
          <p:spPr bwMode="auto">
            <a:xfrm>
              <a:off x="2270525" y="2788917"/>
              <a:ext cx="1367464" cy="791146"/>
            </a:xfrm>
            <a:custGeom>
              <a:avLst/>
              <a:gdLst>
                <a:gd name="T0" fmla="*/ 0 w 1367464"/>
                <a:gd name="T1" fmla="*/ 0 h 791146"/>
                <a:gd name="T2" fmla="*/ 1367464 w 1367464"/>
                <a:gd name="T3" fmla="*/ 791146 h 791146"/>
              </a:gdLst>
              <a:ahLst/>
              <a:cxnLst/>
              <a:rect l="T0" t="T1" r="T2" b="T3"/>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19" name="Google Shape;410;p15"/>
            <p:cNvSpPr>
              <a:spLocks noChangeArrowheads="1"/>
            </p:cNvSpPr>
            <p:nvPr/>
          </p:nvSpPr>
          <p:spPr bwMode="auto">
            <a:xfrm>
              <a:off x="2565006" y="2921600"/>
              <a:ext cx="762723" cy="441198"/>
            </a:xfrm>
            <a:custGeom>
              <a:avLst/>
              <a:gdLst>
                <a:gd name="T0" fmla="*/ 0 w 762723"/>
                <a:gd name="T1" fmla="*/ 0 h 441198"/>
                <a:gd name="T2" fmla="*/ 762723 w 762723"/>
                <a:gd name="T3" fmla="*/ 441198 h 441198"/>
              </a:gdLst>
              <a:ahLst/>
              <a:cxnLst/>
              <a:rect l="T0" t="T1" r="T2" b="T3"/>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0" name="Google Shape;411;p15"/>
            <p:cNvSpPr>
              <a:spLocks noChangeArrowheads="1"/>
            </p:cNvSpPr>
            <p:nvPr/>
          </p:nvSpPr>
          <p:spPr bwMode="auto">
            <a:xfrm>
              <a:off x="2834012" y="3000943"/>
              <a:ext cx="217486" cy="125920"/>
            </a:xfrm>
            <a:custGeom>
              <a:avLst/>
              <a:gdLst>
                <a:gd name="T0" fmla="*/ 0 w 217486"/>
                <a:gd name="T1" fmla="*/ 0 h 125920"/>
                <a:gd name="T2" fmla="*/ 217486 w 217486"/>
                <a:gd name="T3" fmla="*/ 125920 h 125920"/>
              </a:gdLst>
              <a:ahLst/>
              <a:cxnLst/>
              <a:rect l="T0" t="T1" r="T2" b="T3"/>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1" name="Google Shape;412;p15"/>
            <p:cNvSpPr>
              <a:spLocks noChangeArrowheads="1"/>
            </p:cNvSpPr>
            <p:nvPr/>
          </p:nvSpPr>
          <p:spPr bwMode="auto">
            <a:xfrm>
              <a:off x="2841806" y="2229228"/>
              <a:ext cx="209121" cy="823531"/>
            </a:xfrm>
            <a:custGeom>
              <a:avLst/>
              <a:gdLst>
                <a:gd name="T0" fmla="*/ 0 w 209121"/>
                <a:gd name="T1" fmla="*/ 0 h 823531"/>
                <a:gd name="T2" fmla="*/ 209121 w 209121"/>
                <a:gd name="T3" fmla="*/ 823531 h 823531"/>
              </a:gdLst>
              <a:ahLst/>
              <a:cxnLst/>
              <a:rect l="T0" t="T1" r="T2" b="T3"/>
              <a:pathLst>
                <a:path w="209121" h="823531" extrusionOk="0">
                  <a:moveTo>
                    <a:pt x="0" y="0"/>
                  </a:moveTo>
                  <a:lnTo>
                    <a:pt x="209121" y="0"/>
                  </a:lnTo>
                  <a:lnTo>
                    <a:pt x="209121" y="823532"/>
                  </a:lnTo>
                  <a:lnTo>
                    <a:pt x="0" y="823532"/>
                  </a:ln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2" name="Google Shape;413;p15"/>
            <p:cNvSpPr>
              <a:spLocks noChangeArrowheads="1"/>
            </p:cNvSpPr>
            <p:nvPr/>
          </p:nvSpPr>
          <p:spPr bwMode="auto">
            <a:xfrm>
              <a:off x="2831826" y="2112223"/>
              <a:ext cx="249895" cy="580777"/>
            </a:xfrm>
            <a:custGeom>
              <a:avLst/>
              <a:gdLst>
                <a:gd name="T0" fmla="*/ 0 w 249895"/>
                <a:gd name="T1" fmla="*/ 0 h 580777"/>
                <a:gd name="T2" fmla="*/ 249895 w 249895"/>
                <a:gd name="T3" fmla="*/ 580777 h 580777"/>
              </a:gdLst>
              <a:ahLst/>
              <a:cxnLst/>
              <a:rect l="T0" t="T1" r="T2" b="T3"/>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3" name="Google Shape;414;p15"/>
            <p:cNvSpPr>
              <a:spLocks noChangeArrowheads="1"/>
            </p:cNvSpPr>
            <p:nvPr/>
          </p:nvSpPr>
          <p:spPr bwMode="auto">
            <a:xfrm>
              <a:off x="2373659" y="1582290"/>
              <a:ext cx="397711" cy="625506"/>
            </a:xfrm>
            <a:custGeom>
              <a:avLst/>
              <a:gdLst>
                <a:gd name="T0" fmla="*/ 0 w 397711"/>
                <a:gd name="T1" fmla="*/ 0 h 625506"/>
                <a:gd name="T2" fmla="*/ 397711 w 397711"/>
                <a:gd name="T3" fmla="*/ 625506 h 625506"/>
              </a:gdLst>
              <a:ahLst/>
              <a:cxnLst/>
              <a:rect l="T0" t="T1" r="T2" b="T3"/>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4" name="Google Shape;415;p15"/>
            <p:cNvSpPr>
              <a:spLocks noChangeArrowheads="1"/>
            </p:cNvSpPr>
            <p:nvPr/>
          </p:nvSpPr>
          <p:spPr bwMode="auto">
            <a:xfrm>
              <a:off x="3144177" y="1582290"/>
              <a:ext cx="397710" cy="625506"/>
            </a:xfrm>
            <a:custGeom>
              <a:avLst/>
              <a:gdLst>
                <a:gd name="T0" fmla="*/ 0 w 397710"/>
                <a:gd name="T1" fmla="*/ 0 h 625506"/>
                <a:gd name="T2" fmla="*/ 397710 w 397710"/>
                <a:gd name="T3" fmla="*/ 625506 h 625506"/>
              </a:gdLst>
              <a:ahLst/>
              <a:cxnLst/>
              <a:rect l="T0" t="T1" r="T2" b="T3"/>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5" name="Google Shape;416;p15"/>
            <p:cNvSpPr>
              <a:spLocks noChangeArrowheads="1"/>
            </p:cNvSpPr>
            <p:nvPr/>
          </p:nvSpPr>
          <p:spPr bwMode="auto">
            <a:xfrm>
              <a:off x="2815951" y="2102641"/>
              <a:ext cx="276610" cy="160020"/>
            </a:xfrm>
            <a:custGeom>
              <a:avLst/>
              <a:gdLst>
                <a:gd name="T0" fmla="*/ 0 w 276610"/>
                <a:gd name="T1" fmla="*/ 0 h 160020"/>
                <a:gd name="T2" fmla="*/ 276610 w 276610"/>
                <a:gd name="T3" fmla="*/ 160020 h 160020"/>
              </a:gdLst>
              <a:ahLst/>
              <a:cxnLst/>
              <a:rect l="T0" t="T1" r="T2" b="T3"/>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6" name="Google Shape;417;p15"/>
            <p:cNvSpPr>
              <a:spLocks noChangeArrowheads="1"/>
            </p:cNvSpPr>
            <p:nvPr/>
          </p:nvSpPr>
          <p:spPr bwMode="auto">
            <a:xfrm>
              <a:off x="2744565" y="2030632"/>
              <a:ext cx="418908" cy="74675"/>
            </a:xfrm>
            <a:custGeom>
              <a:avLst/>
              <a:gdLst>
                <a:gd name="T0" fmla="*/ 0 w 418908"/>
                <a:gd name="T1" fmla="*/ 0 h 74675"/>
                <a:gd name="T2" fmla="*/ 418908 w 418908"/>
                <a:gd name="T3" fmla="*/ 74675 h 74675"/>
              </a:gdLst>
              <a:ahLst/>
              <a:cxnLst/>
              <a:rect l="T0" t="T1" r="T2" b="T3"/>
              <a:pathLst>
                <a:path w="418908" h="74675" extrusionOk="0">
                  <a:moveTo>
                    <a:pt x="0" y="72009"/>
                  </a:moveTo>
                  <a:lnTo>
                    <a:pt x="0" y="0"/>
                  </a:lnTo>
                  <a:lnTo>
                    <a:pt x="418908" y="0"/>
                  </a:lnTo>
                  <a:lnTo>
                    <a:pt x="418908" y="74676"/>
                  </a:lnTo>
                  <a:lnTo>
                    <a:pt x="0" y="72009"/>
                  </a:lnTo>
                  <a:close/>
                </a:path>
              </a:pathLst>
            </a:cu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7" name="Google Shape;418;p15"/>
            <p:cNvSpPr>
              <a:spLocks noChangeArrowheads="1"/>
            </p:cNvSpPr>
            <p:nvPr/>
          </p:nvSpPr>
          <p:spPr bwMode="auto">
            <a:xfrm>
              <a:off x="2744565" y="1981197"/>
              <a:ext cx="419383" cy="242697"/>
            </a:xfrm>
            <a:custGeom>
              <a:avLst/>
              <a:gdLst>
                <a:gd name="T0" fmla="*/ 0 w 419383"/>
                <a:gd name="T1" fmla="*/ 0 h 242697"/>
                <a:gd name="T2" fmla="*/ 419383 w 419383"/>
                <a:gd name="T3" fmla="*/ 242697 h 242697"/>
              </a:gdLst>
              <a:ahLst/>
              <a:cxnLst/>
              <a:rect l="T0" t="T1" r="T2" b="T3"/>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8" name="Google Shape;419;p15"/>
            <p:cNvSpPr>
              <a:spLocks noChangeArrowheads="1"/>
            </p:cNvSpPr>
            <p:nvPr/>
          </p:nvSpPr>
          <p:spPr bwMode="auto">
            <a:xfrm>
              <a:off x="2697703" y="1845275"/>
              <a:ext cx="511777" cy="296036"/>
            </a:xfrm>
            <a:custGeom>
              <a:avLst/>
              <a:gdLst>
                <a:gd name="T0" fmla="*/ 0 w 511777"/>
                <a:gd name="T1" fmla="*/ 0 h 296036"/>
                <a:gd name="T2" fmla="*/ 511777 w 511777"/>
                <a:gd name="T3" fmla="*/ 296036 h 296036"/>
              </a:gdLst>
              <a:ahLst/>
              <a:cxnLst/>
              <a:rect l="T0" t="T1" r="T2" b="T3"/>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9" name="Google Shape;420;p15"/>
            <p:cNvSpPr>
              <a:spLocks noChangeArrowheads="1"/>
            </p:cNvSpPr>
            <p:nvPr/>
          </p:nvSpPr>
          <p:spPr bwMode="auto">
            <a:xfrm>
              <a:off x="2681484" y="530635"/>
              <a:ext cx="548516" cy="1538895"/>
            </a:xfrm>
            <a:custGeom>
              <a:avLst/>
              <a:gdLst>
                <a:gd name="T0" fmla="*/ 0 w 548516"/>
                <a:gd name="T1" fmla="*/ 0 h 1538895"/>
                <a:gd name="T2" fmla="*/ 548516 w 548516"/>
                <a:gd name="T3" fmla="*/ 1538895 h 1538895"/>
              </a:gdLst>
              <a:ahLst/>
              <a:cxnLst/>
              <a:rect l="T0" t="T1" r="T2" b="T3"/>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198626"/>
                  </a:lnTo>
                  <a:cubicBezTo>
                    <a:pt x="-1652" y="866299"/>
                    <a:pt x="33518" y="334899"/>
                    <a:pt x="149676" y="108109"/>
                  </a:cubicBezTo>
                  <a:cubicBezTo>
                    <a:pt x="183230" y="42481"/>
                    <a:pt x="223534" y="2381"/>
                    <a:pt x="271727" y="0"/>
                  </a:cubicBez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0" name="Google Shape;421;p15"/>
            <p:cNvSpPr>
              <a:spLocks noChangeArrowheads="1"/>
            </p:cNvSpPr>
            <p:nvPr/>
          </p:nvSpPr>
          <p:spPr bwMode="auto">
            <a:xfrm>
              <a:off x="2858251" y="1222531"/>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1" name="Google Shape;422;p15"/>
            <p:cNvSpPr>
              <a:spLocks noChangeArrowheads="1"/>
            </p:cNvSpPr>
            <p:nvPr/>
          </p:nvSpPr>
          <p:spPr bwMode="auto">
            <a:xfrm>
              <a:off x="2844088" y="1208338"/>
              <a:ext cx="221668" cy="222122"/>
            </a:xfrm>
            <a:custGeom>
              <a:avLst/>
              <a:gdLst>
                <a:gd name="T0" fmla="*/ 0 w 221668"/>
                <a:gd name="T1" fmla="*/ 0 h 222122"/>
                <a:gd name="T2" fmla="*/ 221668 w 221668"/>
                <a:gd name="T3" fmla="*/ 222122 h 222122"/>
              </a:gdLst>
              <a:ahLst/>
              <a:cxnLst/>
              <a:rect l="T0" t="T1" r="T2" b="T3"/>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2" name="Google Shape;423;p15"/>
            <p:cNvSpPr>
              <a:spLocks noChangeArrowheads="1"/>
            </p:cNvSpPr>
            <p:nvPr/>
          </p:nvSpPr>
          <p:spPr bwMode="auto">
            <a:xfrm>
              <a:off x="2858251" y="937733"/>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3" name="Google Shape;424;p15"/>
            <p:cNvSpPr>
              <a:spLocks noChangeArrowheads="1"/>
            </p:cNvSpPr>
            <p:nvPr/>
          </p:nvSpPr>
          <p:spPr bwMode="auto">
            <a:xfrm>
              <a:off x="2843898" y="923636"/>
              <a:ext cx="221858" cy="222313"/>
            </a:xfrm>
            <a:custGeom>
              <a:avLst/>
              <a:gdLst>
                <a:gd name="T0" fmla="*/ 0 w 221858"/>
                <a:gd name="T1" fmla="*/ 0 h 222313"/>
                <a:gd name="T2" fmla="*/ 221858 w 221858"/>
                <a:gd name="T3" fmla="*/ 222313 h 222313"/>
              </a:gdLst>
              <a:ahLst/>
              <a:cxnLst/>
              <a:rect l="T0" t="T1" r="T2" b="T3"/>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4" name="Google Shape;425;p15"/>
            <p:cNvSpPr>
              <a:spLocks noChangeArrowheads="1"/>
            </p:cNvSpPr>
            <p:nvPr/>
          </p:nvSpPr>
          <p:spPr bwMode="auto">
            <a:xfrm>
              <a:off x="2680593" y="1921189"/>
              <a:ext cx="549324" cy="167997"/>
            </a:xfrm>
            <a:custGeom>
              <a:avLst/>
              <a:gdLst>
                <a:gd name="T0" fmla="*/ 0 w 549324"/>
                <a:gd name="T1" fmla="*/ 0 h 167997"/>
                <a:gd name="T2" fmla="*/ 549324 w 549324"/>
                <a:gd name="T3" fmla="*/ 167997 h 167997"/>
              </a:gdLst>
              <a:ahLst/>
              <a:cxnLst/>
              <a:rect l="T0" t="T1" r="T2" b="T3"/>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5" name="Google Shape;426;p15"/>
            <p:cNvSpPr>
              <a:spLocks noChangeArrowheads="1"/>
            </p:cNvSpPr>
            <p:nvPr/>
          </p:nvSpPr>
          <p:spPr bwMode="auto">
            <a:xfrm>
              <a:off x="2680308" y="1976244"/>
              <a:ext cx="548753" cy="165782"/>
            </a:xfrm>
            <a:custGeom>
              <a:avLst/>
              <a:gdLst>
                <a:gd name="T0" fmla="*/ 0 w 548753"/>
                <a:gd name="T1" fmla="*/ 0 h 165782"/>
                <a:gd name="T2" fmla="*/ 548753 w 548753"/>
                <a:gd name="T3" fmla="*/ 165782 h 165782"/>
              </a:gdLst>
              <a:ahLst/>
              <a:cxnLst/>
              <a:rect l="T0" t="T1" r="T2" b="T3"/>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6" name="Google Shape;427;p15"/>
            <p:cNvSpPr>
              <a:spLocks noChangeArrowheads="1"/>
            </p:cNvSpPr>
            <p:nvPr/>
          </p:nvSpPr>
          <p:spPr bwMode="auto">
            <a:xfrm>
              <a:off x="2683349" y="1877470"/>
              <a:ext cx="542765" cy="158087"/>
            </a:xfrm>
            <a:custGeom>
              <a:avLst/>
              <a:gdLst>
                <a:gd name="T0" fmla="*/ 0 w 542765"/>
                <a:gd name="T1" fmla="*/ 0 h 158087"/>
                <a:gd name="T2" fmla="*/ 542765 w 542765"/>
                <a:gd name="T3" fmla="*/ 158087 h 158087"/>
              </a:gdLst>
              <a:ahLst/>
              <a:cxnLst/>
              <a:rect l="T0" t="T1" r="T2" b="T3"/>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7" name="Google Shape;428;p15"/>
            <p:cNvSpPr>
              <a:spLocks noChangeArrowheads="1"/>
            </p:cNvSpPr>
            <p:nvPr/>
          </p:nvSpPr>
          <p:spPr bwMode="auto">
            <a:xfrm>
              <a:off x="2829449" y="530444"/>
              <a:ext cx="249519" cy="126863"/>
            </a:xfrm>
            <a:custGeom>
              <a:avLst/>
              <a:gdLst>
                <a:gd name="T0" fmla="*/ 0 w 249519"/>
                <a:gd name="T1" fmla="*/ 0 h 126863"/>
                <a:gd name="T2" fmla="*/ 249519 w 249519"/>
                <a:gd name="T3" fmla="*/ 126863 h 126863"/>
              </a:gdLst>
              <a:ahLst/>
              <a:cxnLst/>
              <a:rect l="T0" t="T1" r="T2" b="T3"/>
              <a:pathLst>
                <a:path w="249519" h="126863" extrusionOk="0">
                  <a:moveTo>
                    <a:pt x="249520" y="108109"/>
                  </a:moveTo>
                  <a:cubicBezTo>
                    <a:pt x="168218" y="133115"/>
                    <a:pt x="81302" y="133115"/>
                    <a:pt x="0" y="108109"/>
                  </a:cubicBezTo>
                  <a:cubicBezTo>
                    <a:pt x="33555" y="42481"/>
                    <a:pt x="73858" y="2381"/>
                    <a:pt x="122051" y="0"/>
                  </a:cubicBezTo>
                  <a:lnTo>
                    <a:pt x="127564" y="0"/>
                  </a:lnTo>
                  <a:cubicBezTo>
                    <a:pt x="175567" y="2857"/>
                    <a:pt x="215870" y="42767"/>
                    <a:pt x="249520" y="10810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8" name="Google Shape;429;p15"/>
            <p:cNvSpPr>
              <a:spLocks noChangeArrowheads="1"/>
            </p:cNvSpPr>
            <p:nvPr/>
          </p:nvSpPr>
          <p:spPr bwMode="auto">
            <a:xfrm>
              <a:off x="2934010" y="1583052"/>
              <a:ext cx="47432" cy="623982"/>
            </a:xfrm>
            <a:custGeom>
              <a:avLst/>
              <a:gdLst>
                <a:gd name="T0" fmla="*/ 0 w 47432"/>
                <a:gd name="T1" fmla="*/ 0 h 623982"/>
                <a:gd name="T2" fmla="*/ 47432 w 47432"/>
                <a:gd name="T3" fmla="*/ 623982 h 623982"/>
              </a:gdLst>
              <a:ahLst/>
              <a:cxnLst/>
              <a:rect l="T0" t="T1" r="T2" b="T3"/>
              <a:pathLst>
                <a:path w="47432" h="623982" extrusionOk="0">
                  <a:moveTo>
                    <a:pt x="0" y="0"/>
                  </a:moveTo>
                  <a:lnTo>
                    <a:pt x="47433" y="0"/>
                  </a:lnTo>
                  <a:lnTo>
                    <a:pt x="47433" y="623983"/>
                  </a:lnTo>
                  <a:lnTo>
                    <a:pt x="0" y="62398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39" name="Google Shape;430;p15"/>
            <p:cNvGrpSpPr>
              <a:grpSpLocks/>
            </p:cNvGrpSpPr>
            <p:nvPr/>
          </p:nvGrpSpPr>
          <p:grpSpPr bwMode="auto">
            <a:xfrm>
              <a:off x="4031993" y="117216"/>
              <a:ext cx="2889297" cy="3901793"/>
              <a:chOff x="5533368" y="1047716"/>
              <a:chExt cx="2889297" cy="3901793"/>
            </a:xfrm>
          </p:grpSpPr>
          <p:sp>
            <p:nvSpPr>
              <p:cNvPr id="13383" name="Google Shape;431;p15"/>
              <p:cNvSpPr>
                <a:spLocks noChangeArrowheads="1"/>
              </p:cNvSpPr>
              <p:nvPr/>
            </p:nvSpPr>
            <p:spPr bwMode="auto">
              <a:xfrm>
                <a:off x="6153722" y="4072604"/>
                <a:ext cx="1090544" cy="630910"/>
              </a:xfrm>
              <a:custGeom>
                <a:avLst/>
                <a:gdLst>
                  <a:gd name="T0" fmla="*/ 0 w 1090544"/>
                  <a:gd name="T1" fmla="*/ 0 h 630910"/>
                  <a:gd name="T2" fmla="*/ 1090544 w 1090544"/>
                  <a:gd name="T3" fmla="*/ 630910 h 630910"/>
                </a:gdLst>
                <a:ahLst/>
                <a:cxnLst/>
                <a:rect l="T0" t="T1" r="T2" b="T3"/>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4" name="Google Shape;432;p15"/>
              <p:cNvSpPr>
                <a:spLocks noChangeArrowheads="1"/>
              </p:cNvSpPr>
              <p:nvPr/>
            </p:nvSpPr>
            <p:spPr bwMode="auto">
              <a:xfrm>
                <a:off x="6193969" y="4048886"/>
                <a:ext cx="1090601" cy="630901"/>
              </a:xfrm>
              <a:custGeom>
                <a:avLst/>
                <a:gdLst>
                  <a:gd name="T0" fmla="*/ 0 w 1090601"/>
                  <a:gd name="T1" fmla="*/ 0 h 630901"/>
                  <a:gd name="T2" fmla="*/ 1090601 w 1090601"/>
                  <a:gd name="T3" fmla="*/ 630901 h 630901"/>
                </a:gdLst>
                <a:ahLst/>
                <a:cxnLst/>
                <a:rect l="T0" t="T1" r="T2" b="T3"/>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5" name="Google Shape;433;p15"/>
              <p:cNvSpPr>
                <a:spLocks noChangeArrowheads="1"/>
              </p:cNvSpPr>
              <p:nvPr/>
            </p:nvSpPr>
            <p:spPr bwMode="auto">
              <a:xfrm>
                <a:off x="7252346" y="4430077"/>
                <a:ext cx="32128" cy="21050"/>
              </a:xfrm>
              <a:custGeom>
                <a:avLst/>
                <a:gdLst>
                  <a:gd name="T0" fmla="*/ 0 w 32128"/>
                  <a:gd name="T1" fmla="*/ 0 h 21050"/>
                  <a:gd name="T2" fmla="*/ 32128 w 32128"/>
                  <a:gd name="T3" fmla="*/ 21050 h 21050"/>
                </a:gdLst>
                <a:ahLst/>
                <a:cxnLst/>
                <a:rect l="T0" t="T1" r="T2" b="T3"/>
                <a:pathLst>
                  <a:path w="32128" h="21050" extrusionOk="0">
                    <a:moveTo>
                      <a:pt x="32129" y="21050"/>
                    </a:moveTo>
                    <a:lnTo>
                      <a:pt x="32129" y="0"/>
                    </a:lnTo>
                    <a:lnTo>
                      <a:pt x="0" y="18574"/>
                    </a:lnTo>
                    <a:lnTo>
                      <a:pt x="32129" y="21050"/>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6" name="Google Shape;434;p15"/>
              <p:cNvSpPr>
                <a:spLocks noChangeArrowheads="1"/>
              </p:cNvSpPr>
              <p:nvPr/>
            </p:nvSpPr>
            <p:spPr bwMode="auto">
              <a:xfrm>
                <a:off x="6193906" y="4285773"/>
                <a:ext cx="32984" cy="21431"/>
              </a:xfrm>
              <a:custGeom>
                <a:avLst/>
                <a:gdLst>
                  <a:gd name="T0" fmla="*/ 0 w 32984"/>
                  <a:gd name="T1" fmla="*/ 0 h 21431"/>
                  <a:gd name="T2" fmla="*/ 32984 w 32984"/>
                  <a:gd name="T3" fmla="*/ 21431 h 21431"/>
                </a:gdLst>
                <a:ahLst/>
                <a:cxnLst/>
                <a:rect l="T0" t="T1" r="T2" b="T3"/>
                <a:pathLst>
                  <a:path w="32984" h="21431" extrusionOk="0">
                    <a:moveTo>
                      <a:pt x="0" y="21431"/>
                    </a:moveTo>
                    <a:lnTo>
                      <a:pt x="0" y="0"/>
                    </a:lnTo>
                    <a:lnTo>
                      <a:pt x="32984" y="13716"/>
                    </a:lnTo>
                    <a:lnTo>
                      <a:pt x="0" y="214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7" name="Google Shape;435;p15"/>
              <p:cNvSpPr>
                <a:spLocks noChangeArrowheads="1"/>
              </p:cNvSpPr>
              <p:nvPr/>
            </p:nvSpPr>
            <p:spPr bwMode="auto">
              <a:xfrm>
                <a:off x="6193969" y="4027741"/>
                <a:ext cx="1090601" cy="630949"/>
              </a:xfrm>
              <a:custGeom>
                <a:avLst/>
                <a:gdLst>
                  <a:gd name="T0" fmla="*/ 0 w 1090601"/>
                  <a:gd name="T1" fmla="*/ 0 h 630949"/>
                  <a:gd name="T2" fmla="*/ 1090601 w 1090601"/>
                  <a:gd name="T3" fmla="*/ 630949 h 630949"/>
                </a:gdLst>
                <a:ahLst/>
                <a:cxnLst/>
                <a:rect l="T0" t="T1" r="T2" b="T3"/>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8" name="Google Shape;436;p15"/>
              <p:cNvSpPr>
                <a:spLocks noChangeArrowheads="1"/>
              </p:cNvSpPr>
              <p:nvPr/>
            </p:nvSpPr>
            <p:spPr bwMode="auto">
              <a:xfrm>
                <a:off x="6504927" y="3742563"/>
                <a:ext cx="779547" cy="687514"/>
              </a:xfrm>
              <a:custGeom>
                <a:avLst/>
                <a:gdLst>
                  <a:gd name="T0" fmla="*/ 0 w 779547"/>
                  <a:gd name="T1" fmla="*/ 0 h 687514"/>
                  <a:gd name="T2" fmla="*/ 779547 w 779547"/>
                  <a:gd name="T3" fmla="*/ 687514 h 687514"/>
                </a:gdLst>
                <a:ahLst/>
                <a:cxnLst/>
                <a:rect l="T0" t="T1" r="T2" b="T3"/>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9" name="Google Shape;437;p15"/>
              <p:cNvSpPr>
                <a:spLocks noChangeArrowheads="1"/>
              </p:cNvSpPr>
              <p:nvPr/>
            </p:nvSpPr>
            <p:spPr bwMode="auto">
              <a:xfrm>
                <a:off x="7254152" y="4405788"/>
                <a:ext cx="30322" cy="36004"/>
              </a:xfrm>
              <a:custGeom>
                <a:avLst/>
                <a:gdLst>
                  <a:gd name="T0" fmla="*/ 0 w 30322"/>
                  <a:gd name="T1" fmla="*/ 0 h 36004"/>
                  <a:gd name="T2" fmla="*/ 30322 w 30322"/>
                  <a:gd name="T3" fmla="*/ 36004 h 36004"/>
                </a:gdLst>
                <a:ahLst/>
                <a:cxnLst/>
                <a:rect l="T0" t="T1" r="T2" b="T3"/>
                <a:pathLst>
                  <a:path w="30322" h="36004" extrusionOk="0">
                    <a:moveTo>
                      <a:pt x="9981" y="36004"/>
                    </a:moveTo>
                    <a:lnTo>
                      <a:pt x="30323" y="24289"/>
                    </a:lnTo>
                    <a:lnTo>
                      <a:pt x="0" y="0"/>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0" name="Google Shape;438;p15"/>
              <p:cNvSpPr>
                <a:spLocks noChangeArrowheads="1"/>
              </p:cNvSpPr>
              <p:nvPr/>
            </p:nvSpPr>
            <p:spPr bwMode="auto">
              <a:xfrm>
                <a:off x="6482779" y="3753326"/>
                <a:ext cx="781258" cy="688466"/>
              </a:xfrm>
              <a:custGeom>
                <a:avLst/>
                <a:gdLst>
                  <a:gd name="T0" fmla="*/ 0 w 781258"/>
                  <a:gd name="T1" fmla="*/ 0 h 688466"/>
                  <a:gd name="T2" fmla="*/ 781258 w 781258"/>
                  <a:gd name="T3" fmla="*/ 688466 h 688466"/>
                </a:gdLst>
                <a:ahLst/>
                <a:cxnLst/>
                <a:rect l="T0" t="T1" r="T2" b="T3"/>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1" name="Google Shape;439;p15"/>
              <p:cNvSpPr>
                <a:spLocks noChangeArrowheads="1"/>
              </p:cNvSpPr>
              <p:nvPr/>
            </p:nvSpPr>
            <p:spPr bwMode="auto">
              <a:xfrm>
                <a:off x="5563120" y="1047716"/>
                <a:ext cx="2859545" cy="3884751"/>
              </a:xfrm>
              <a:custGeom>
                <a:avLst/>
                <a:gdLst>
                  <a:gd name="T0" fmla="*/ 0 w 2859545"/>
                  <a:gd name="T1" fmla="*/ 0 h 3884751"/>
                  <a:gd name="T2" fmla="*/ 2859545 w 2859545"/>
                  <a:gd name="T3" fmla="*/ 3884751 h 3884751"/>
                </a:gdLst>
                <a:ahLst/>
                <a:cxnLst/>
                <a:rect l="T0" t="T1" r="T2" b="T3"/>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2" name="Google Shape;440;p15"/>
              <p:cNvSpPr>
                <a:spLocks noChangeArrowheads="1"/>
              </p:cNvSpPr>
              <p:nvPr/>
            </p:nvSpPr>
            <p:spPr bwMode="auto">
              <a:xfrm>
                <a:off x="8367249" y="4838795"/>
                <a:ext cx="30132" cy="106965"/>
              </a:xfrm>
              <a:custGeom>
                <a:avLst/>
                <a:gdLst>
                  <a:gd name="T0" fmla="*/ 0 w 30132"/>
                  <a:gd name="T1" fmla="*/ 0 h 106965"/>
                  <a:gd name="T2" fmla="*/ 30132 w 30132"/>
                  <a:gd name="T3" fmla="*/ 106965 h 106965"/>
                </a:gdLst>
                <a:ahLst/>
                <a:cxnLst/>
                <a:rect l="T0" t="T1" r="T2" b="T3"/>
                <a:pathLst>
                  <a:path w="30132" h="106965" extrusionOk="0">
                    <a:moveTo>
                      <a:pt x="0" y="106966"/>
                    </a:moveTo>
                    <a:lnTo>
                      <a:pt x="30132" y="89535"/>
                    </a:lnTo>
                    <a:lnTo>
                      <a:pt x="17110" y="0"/>
                    </a:lnTo>
                    <a:lnTo>
                      <a:pt x="0" y="106966"/>
                    </a:ln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3" name="Google Shape;441;p15"/>
              <p:cNvSpPr>
                <a:spLocks noChangeArrowheads="1"/>
              </p:cNvSpPr>
              <p:nvPr/>
            </p:nvSpPr>
            <p:spPr bwMode="auto">
              <a:xfrm>
                <a:off x="5558272" y="1051845"/>
                <a:ext cx="72337" cy="31155"/>
              </a:xfrm>
              <a:custGeom>
                <a:avLst/>
                <a:gdLst>
                  <a:gd name="T0" fmla="*/ 0 w 72337"/>
                  <a:gd name="T1" fmla="*/ 0 h 31155"/>
                  <a:gd name="T2" fmla="*/ 72337 w 72337"/>
                  <a:gd name="T3" fmla="*/ 31155 h 31155"/>
                </a:gdLst>
                <a:ahLst/>
                <a:cxnLst/>
                <a:rect l="T0" t="T1" r="T2" b="T3"/>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4" name="Google Shape;442;p15"/>
              <p:cNvSpPr>
                <a:spLocks noChangeArrowheads="1"/>
              </p:cNvSpPr>
              <p:nvPr/>
            </p:nvSpPr>
            <p:spPr bwMode="auto">
              <a:xfrm>
                <a:off x="5538216" y="1062192"/>
                <a:ext cx="2859165" cy="3884558"/>
              </a:xfrm>
              <a:custGeom>
                <a:avLst/>
                <a:gdLst>
                  <a:gd name="T0" fmla="*/ 0 w 2859165"/>
                  <a:gd name="T1" fmla="*/ 0 h 3884558"/>
                  <a:gd name="T2" fmla="*/ 2859165 w 2859165"/>
                  <a:gd name="T3" fmla="*/ 3884558 h 3884558"/>
                </a:gdLst>
                <a:ahLst/>
                <a:cxnLst/>
                <a:rect l="T0" t="T1" r="T2" b="T3"/>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5" name="Google Shape;443;p15"/>
              <p:cNvSpPr>
                <a:spLocks noChangeArrowheads="1"/>
              </p:cNvSpPr>
              <p:nvPr/>
            </p:nvSpPr>
            <p:spPr bwMode="auto">
              <a:xfrm>
                <a:off x="5533368" y="1064955"/>
                <a:ext cx="2859260" cy="3884554"/>
              </a:xfrm>
              <a:custGeom>
                <a:avLst/>
                <a:gdLst>
                  <a:gd name="T0" fmla="*/ 0 w 2859260"/>
                  <a:gd name="T1" fmla="*/ 0 h 3884554"/>
                  <a:gd name="T2" fmla="*/ 2859260 w 2859260"/>
                  <a:gd name="T3" fmla="*/ 3884554 h 3884554"/>
                </a:gdLst>
                <a:ahLst/>
                <a:cxnLst/>
                <a:rect l="T0" t="T1" r="T2" b="T3"/>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6" name="Google Shape;444;p15"/>
              <p:cNvSpPr>
                <a:spLocks noChangeArrowheads="1"/>
              </p:cNvSpPr>
              <p:nvPr/>
            </p:nvSpPr>
            <p:spPr bwMode="auto">
              <a:xfrm>
                <a:off x="5568443" y="1110406"/>
                <a:ext cx="2788159" cy="3702480"/>
              </a:xfrm>
              <a:custGeom>
                <a:avLst/>
                <a:gdLst>
                  <a:gd name="T0" fmla="*/ 0 w 2788159"/>
                  <a:gd name="T1" fmla="*/ 0 h 3702480"/>
                  <a:gd name="T2" fmla="*/ 2788159 w 2788159"/>
                  <a:gd name="T3" fmla="*/ 3702480 h 3702480"/>
                </a:gdLst>
                <a:ahLst/>
                <a:cxnLst/>
                <a:rect l="T0" t="T1" r="T2" b="T3"/>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7" name="Google Shape;445;p15"/>
              <p:cNvSpPr>
                <a:spLocks noChangeArrowheads="1"/>
              </p:cNvSpPr>
              <p:nvPr/>
            </p:nvSpPr>
            <p:spPr bwMode="auto">
              <a:xfrm>
                <a:off x="5762166" y="1403396"/>
                <a:ext cx="919754" cy="618313"/>
              </a:xfrm>
              <a:custGeom>
                <a:avLst/>
                <a:gdLst>
                  <a:gd name="T0" fmla="*/ 0 w 919754"/>
                  <a:gd name="T1" fmla="*/ 0 h 618313"/>
                  <a:gd name="T2" fmla="*/ 919754 w 919754"/>
                  <a:gd name="T3" fmla="*/ 618313 h 618313"/>
                </a:gdLst>
                <a:ahLst/>
                <a:cxnLst/>
                <a:rect l="T0" t="T1" r="T2" b="T3"/>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8" name="Google Shape;446;p15"/>
              <p:cNvSpPr>
                <a:spLocks noChangeArrowheads="1"/>
              </p:cNvSpPr>
              <p:nvPr/>
            </p:nvSpPr>
            <p:spPr bwMode="auto">
              <a:xfrm>
                <a:off x="5766158" y="1584712"/>
                <a:ext cx="686298" cy="451951"/>
              </a:xfrm>
              <a:custGeom>
                <a:avLst/>
                <a:gdLst>
                  <a:gd name="T0" fmla="*/ 0 w 686298"/>
                  <a:gd name="T1" fmla="*/ 0 h 451951"/>
                  <a:gd name="T2" fmla="*/ 686298 w 686298"/>
                  <a:gd name="T3" fmla="*/ 451951 h 451951"/>
                </a:gdLst>
                <a:ahLst/>
                <a:cxnLst/>
                <a:rect l="T0" t="T1" r="T2" b="T3"/>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9" name="Google Shape;447;p15"/>
              <p:cNvSpPr>
                <a:spLocks noChangeArrowheads="1"/>
              </p:cNvSpPr>
              <p:nvPr/>
            </p:nvSpPr>
            <p:spPr bwMode="auto">
              <a:xfrm>
                <a:off x="5766158" y="1702632"/>
                <a:ext cx="686488" cy="451759"/>
              </a:xfrm>
              <a:custGeom>
                <a:avLst/>
                <a:gdLst>
                  <a:gd name="T0" fmla="*/ 0 w 686488"/>
                  <a:gd name="T1" fmla="*/ 0 h 451759"/>
                  <a:gd name="T2" fmla="*/ 686488 w 686488"/>
                  <a:gd name="T3" fmla="*/ 451759 h 451759"/>
                </a:gdLst>
                <a:ahLst/>
                <a:cxnLst/>
                <a:rect l="T0" t="T1" r="T2" b="T3"/>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0" name="Google Shape;448;p15"/>
              <p:cNvSpPr>
                <a:spLocks noChangeArrowheads="1"/>
              </p:cNvSpPr>
              <p:nvPr/>
            </p:nvSpPr>
            <p:spPr bwMode="auto">
              <a:xfrm>
                <a:off x="5766158" y="1820170"/>
                <a:ext cx="562156" cy="379997"/>
              </a:xfrm>
              <a:custGeom>
                <a:avLst/>
                <a:gdLst>
                  <a:gd name="T0" fmla="*/ 0 w 562156"/>
                  <a:gd name="T1" fmla="*/ 0 h 379997"/>
                  <a:gd name="T2" fmla="*/ 562156 w 562156"/>
                  <a:gd name="T3" fmla="*/ 379997 h 379997"/>
                </a:gdLst>
                <a:ahLst/>
                <a:cxnLst/>
                <a:rect l="T0" t="T1" r="T2" b="T3"/>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1" name="Google Shape;449;p15"/>
              <p:cNvSpPr>
                <a:spLocks noChangeArrowheads="1"/>
              </p:cNvSpPr>
              <p:nvPr/>
            </p:nvSpPr>
            <p:spPr bwMode="auto">
              <a:xfrm>
                <a:off x="5762166" y="2639293"/>
                <a:ext cx="919754" cy="618340"/>
              </a:xfrm>
              <a:custGeom>
                <a:avLst/>
                <a:gdLst>
                  <a:gd name="T0" fmla="*/ 0 w 919754"/>
                  <a:gd name="T1" fmla="*/ 0 h 618340"/>
                  <a:gd name="T2" fmla="*/ 919754 w 919754"/>
                  <a:gd name="T3" fmla="*/ 618340 h 618340"/>
                </a:gdLst>
                <a:ahLst/>
                <a:cxnLst/>
                <a:rect l="T0" t="T1" r="T2" b="T3"/>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2" name="Google Shape;450;p15"/>
              <p:cNvSpPr>
                <a:spLocks noChangeArrowheads="1"/>
              </p:cNvSpPr>
              <p:nvPr/>
            </p:nvSpPr>
            <p:spPr bwMode="auto">
              <a:xfrm>
                <a:off x="5766158" y="2821069"/>
                <a:ext cx="686488" cy="451519"/>
              </a:xfrm>
              <a:custGeom>
                <a:avLst/>
                <a:gdLst>
                  <a:gd name="T0" fmla="*/ 0 w 686488"/>
                  <a:gd name="T1" fmla="*/ 0 h 451519"/>
                  <a:gd name="T2" fmla="*/ 686488 w 686488"/>
                  <a:gd name="T3" fmla="*/ 451519 h 451519"/>
                </a:gdLst>
                <a:ahLst/>
                <a:cxnLst/>
                <a:rect l="T0" t="T1" r="T2" b="T3"/>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3" name="Google Shape;451;p15"/>
              <p:cNvSpPr>
                <a:spLocks noChangeArrowheads="1"/>
              </p:cNvSpPr>
              <p:nvPr/>
            </p:nvSpPr>
            <p:spPr bwMode="auto">
              <a:xfrm>
                <a:off x="5766158" y="2938486"/>
                <a:ext cx="686488" cy="451826"/>
              </a:xfrm>
              <a:custGeom>
                <a:avLst/>
                <a:gdLst>
                  <a:gd name="T0" fmla="*/ 0 w 686488"/>
                  <a:gd name="T1" fmla="*/ 0 h 451826"/>
                  <a:gd name="T2" fmla="*/ 686488 w 686488"/>
                  <a:gd name="T3" fmla="*/ 451826 h 451826"/>
                </a:gdLst>
                <a:ahLst/>
                <a:cxnLst/>
                <a:rect l="T0" t="T1" r="T2" b="T3"/>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4" name="Google Shape;452;p15"/>
              <p:cNvSpPr>
                <a:spLocks noChangeArrowheads="1"/>
              </p:cNvSpPr>
              <p:nvPr/>
            </p:nvSpPr>
            <p:spPr bwMode="auto">
              <a:xfrm>
                <a:off x="5766158" y="3056051"/>
                <a:ext cx="562156" cy="379920"/>
              </a:xfrm>
              <a:custGeom>
                <a:avLst/>
                <a:gdLst>
                  <a:gd name="T0" fmla="*/ 0 w 562156"/>
                  <a:gd name="T1" fmla="*/ 0 h 379920"/>
                  <a:gd name="T2" fmla="*/ 562156 w 562156"/>
                  <a:gd name="T3" fmla="*/ 379920 h 379920"/>
                </a:gdLst>
                <a:ahLst/>
                <a:cxnLst/>
                <a:rect l="T0" t="T1" r="T2" b="T3"/>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5" name="Google Shape;453;p15"/>
              <p:cNvSpPr>
                <a:spLocks noChangeArrowheads="1"/>
              </p:cNvSpPr>
              <p:nvPr/>
            </p:nvSpPr>
            <p:spPr bwMode="auto">
              <a:xfrm>
                <a:off x="6897600" y="3332192"/>
                <a:ext cx="1250451" cy="1162368"/>
              </a:xfrm>
              <a:custGeom>
                <a:avLst/>
                <a:gdLst>
                  <a:gd name="T0" fmla="*/ 0 w 1250451"/>
                  <a:gd name="T1" fmla="*/ 0 h 1162368"/>
                  <a:gd name="T2" fmla="*/ 1250451 w 1250451"/>
                  <a:gd name="T3" fmla="*/ 1162368 h 1162368"/>
                </a:gdLst>
                <a:ahLst/>
                <a:cxnLst/>
                <a:rect l="T0" t="T1" r="T2" b="T3"/>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6" name="Google Shape;454;p15"/>
              <p:cNvSpPr>
                <a:spLocks noChangeArrowheads="1"/>
              </p:cNvSpPr>
              <p:nvPr/>
            </p:nvSpPr>
            <p:spPr bwMode="auto">
              <a:xfrm>
                <a:off x="5766443" y="2003281"/>
                <a:ext cx="882682" cy="1029375"/>
              </a:xfrm>
              <a:custGeom>
                <a:avLst/>
                <a:gdLst>
                  <a:gd name="T0" fmla="*/ 0 w 882682"/>
                  <a:gd name="T1" fmla="*/ 0 h 1029375"/>
                  <a:gd name="T2" fmla="*/ 882682 w 882682"/>
                  <a:gd name="T3" fmla="*/ 1029375 h 1029375"/>
                </a:gdLst>
                <a:ahLst/>
                <a:cxnLst/>
                <a:rect l="T0" t="T1" r="T2" b="T3"/>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7" name="Google Shape;455;p15"/>
              <p:cNvSpPr>
                <a:spLocks noChangeArrowheads="1"/>
              </p:cNvSpPr>
              <p:nvPr/>
            </p:nvSpPr>
            <p:spPr bwMode="auto">
              <a:xfrm>
                <a:off x="6897600" y="3388613"/>
                <a:ext cx="1250451" cy="1106424"/>
              </a:xfrm>
              <a:custGeom>
                <a:avLst/>
                <a:gdLst>
                  <a:gd name="T0" fmla="*/ 0 w 1250451"/>
                  <a:gd name="T1" fmla="*/ 0 h 1106424"/>
                  <a:gd name="T2" fmla="*/ 1250451 w 1250451"/>
                  <a:gd name="T3" fmla="*/ 1106424 h 1106424"/>
                </a:gdLst>
                <a:ahLst/>
                <a:cxnLst/>
                <a:rect l="T0" t="T1" r="T2" b="T3"/>
                <a:pathLst>
                  <a:path w="1250451" h="1106424" extrusionOk="0">
                    <a:moveTo>
                      <a:pt x="0" y="0"/>
                    </a:moveTo>
                    <a:lnTo>
                      <a:pt x="0" y="383096"/>
                    </a:lnTo>
                    <a:lnTo>
                      <a:pt x="1250452" y="1106424"/>
                    </a:lnTo>
                    <a:lnTo>
                      <a:pt x="1250452" y="214027"/>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8" name="Google Shape;456;p15"/>
              <p:cNvSpPr>
                <a:spLocks noChangeArrowheads="1"/>
              </p:cNvSpPr>
              <p:nvPr/>
            </p:nvSpPr>
            <p:spPr bwMode="auto">
              <a:xfrm>
                <a:off x="7389036" y="3376326"/>
                <a:ext cx="9505" cy="678751"/>
              </a:xfrm>
              <a:custGeom>
                <a:avLst/>
                <a:gdLst>
                  <a:gd name="T0" fmla="*/ 0 w 9505"/>
                  <a:gd name="T1" fmla="*/ 0 h 678751"/>
                  <a:gd name="T2" fmla="*/ 9505 w 9505"/>
                  <a:gd name="T3" fmla="*/ 678751 h 678751"/>
                </a:gdLst>
                <a:ahLst/>
                <a:cxnLst/>
                <a:rect l="T0" t="T1" r="T2" b="T3"/>
                <a:pathLst>
                  <a:path w="9505" h="678751" extrusionOk="0">
                    <a:moveTo>
                      <a:pt x="0" y="0"/>
                    </a:moveTo>
                    <a:lnTo>
                      <a:pt x="0" y="678752"/>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9" name="Google Shape;457;p15"/>
              <p:cNvSpPr>
                <a:spLocks noChangeArrowheads="1"/>
              </p:cNvSpPr>
              <p:nvPr/>
            </p:nvSpPr>
            <p:spPr bwMode="auto">
              <a:xfrm>
                <a:off x="7771633" y="3805618"/>
                <a:ext cx="9505" cy="470725"/>
              </a:xfrm>
              <a:custGeom>
                <a:avLst/>
                <a:gdLst>
                  <a:gd name="T0" fmla="*/ 0 w 9505"/>
                  <a:gd name="T1" fmla="*/ 0 h 470725"/>
                  <a:gd name="T2" fmla="*/ 9505 w 9505"/>
                  <a:gd name="T3" fmla="*/ 470725 h 470725"/>
                </a:gdLst>
                <a:ahLst/>
                <a:cxnLst/>
                <a:rect l="T0" t="T1" r="T2" b="T3"/>
                <a:pathLst>
                  <a:path w="9505" h="470725" extrusionOk="0">
                    <a:moveTo>
                      <a:pt x="0" y="0"/>
                    </a:moveTo>
                    <a:lnTo>
                      <a:pt x="0" y="470725"/>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0" name="Google Shape;458;p15"/>
              <p:cNvSpPr>
                <a:spLocks noChangeArrowheads="1"/>
              </p:cNvSpPr>
              <p:nvPr/>
            </p:nvSpPr>
            <p:spPr bwMode="auto">
              <a:xfrm>
                <a:off x="6897600" y="3332663"/>
                <a:ext cx="1250451" cy="479359"/>
              </a:xfrm>
              <a:custGeom>
                <a:avLst/>
                <a:gdLst>
                  <a:gd name="T0" fmla="*/ 0 w 1250451"/>
                  <a:gd name="T1" fmla="*/ 0 h 479359"/>
                  <a:gd name="T2" fmla="*/ 1250451 w 1250451"/>
                  <a:gd name="T3" fmla="*/ 479359 h 479359"/>
                </a:gdLst>
                <a:ahLst/>
                <a:cxnLst/>
                <a:rect l="T0" t="T1" r="T2" b="T3"/>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1" name="Google Shape;459;p15"/>
              <p:cNvSpPr>
                <a:spLocks noChangeArrowheads="1"/>
              </p:cNvSpPr>
              <p:nvPr/>
            </p:nvSpPr>
            <p:spPr bwMode="auto">
              <a:xfrm rot="-1801764">
                <a:off x="7364922" y="3334621"/>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2" name="Google Shape;460;p15"/>
              <p:cNvSpPr>
                <a:spLocks noChangeArrowheads="1"/>
              </p:cNvSpPr>
              <p:nvPr/>
            </p:nvSpPr>
            <p:spPr bwMode="auto">
              <a:xfrm rot="-1790023">
                <a:off x="8141346" y="3571007"/>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3" name="Google Shape;461;p15"/>
              <p:cNvSpPr>
                <a:spLocks noChangeArrowheads="1"/>
              </p:cNvSpPr>
              <p:nvPr/>
            </p:nvSpPr>
            <p:spPr bwMode="auto">
              <a:xfrm rot="-1790023">
                <a:off x="7763340" y="3766404"/>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4" name="Google Shape;462;p15"/>
              <p:cNvSpPr>
                <a:spLocks noChangeArrowheads="1"/>
              </p:cNvSpPr>
              <p:nvPr/>
            </p:nvSpPr>
            <p:spPr bwMode="auto">
              <a:xfrm rot="-1801764">
                <a:off x="6873548" y="3361832"/>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5" name="Google Shape;463;p15"/>
              <p:cNvSpPr>
                <a:spLocks noChangeArrowheads="1"/>
              </p:cNvSpPr>
              <p:nvPr/>
            </p:nvSpPr>
            <p:spPr bwMode="auto">
              <a:xfrm>
                <a:off x="6868038" y="2430219"/>
                <a:ext cx="78705" cy="316778"/>
              </a:xfrm>
              <a:custGeom>
                <a:avLst/>
                <a:gdLst>
                  <a:gd name="T0" fmla="*/ 0 w 78705"/>
                  <a:gd name="T1" fmla="*/ 0 h 316778"/>
                  <a:gd name="T2" fmla="*/ 78705 w 78705"/>
                  <a:gd name="T3" fmla="*/ 316778 h 316778"/>
                </a:gdLst>
                <a:ahLst/>
                <a:cxnLst/>
                <a:rect l="T0" t="T1" r="T2" b="T3"/>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6" name="Google Shape;464;p15"/>
              <p:cNvSpPr>
                <a:spLocks noChangeArrowheads="1"/>
              </p:cNvSpPr>
              <p:nvPr/>
            </p:nvSpPr>
            <p:spPr bwMode="auto">
              <a:xfrm>
                <a:off x="6986477" y="2241366"/>
                <a:ext cx="78420" cy="573928"/>
              </a:xfrm>
              <a:custGeom>
                <a:avLst/>
                <a:gdLst>
                  <a:gd name="T0" fmla="*/ 0 w 78420"/>
                  <a:gd name="T1" fmla="*/ 0 h 573928"/>
                  <a:gd name="T2" fmla="*/ 78420 w 78420"/>
                  <a:gd name="T3" fmla="*/ 573928 h 573928"/>
                </a:gdLst>
                <a:ahLst/>
                <a:cxnLst/>
                <a:rect l="T0" t="T1" r="T2" b="T3"/>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7" name="Google Shape;465;p15"/>
              <p:cNvSpPr>
                <a:spLocks noChangeArrowheads="1"/>
              </p:cNvSpPr>
              <p:nvPr/>
            </p:nvSpPr>
            <p:spPr bwMode="auto">
              <a:xfrm>
                <a:off x="7222119" y="2426981"/>
                <a:ext cx="78420" cy="524860"/>
              </a:xfrm>
              <a:custGeom>
                <a:avLst/>
                <a:gdLst>
                  <a:gd name="T0" fmla="*/ 0 w 78420"/>
                  <a:gd name="T1" fmla="*/ 0 h 524860"/>
                  <a:gd name="T2" fmla="*/ 78420 w 78420"/>
                  <a:gd name="T3" fmla="*/ 524860 h 524860"/>
                </a:gdLst>
                <a:ahLst/>
                <a:cxnLst/>
                <a:rect l="T0" t="T1" r="T2" b="T3"/>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8" name="Google Shape;466;p15"/>
              <p:cNvSpPr>
                <a:spLocks noChangeArrowheads="1"/>
              </p:cNvSpPr>
              <p:nvPr/>
            </p:nvSpPr>
            <p:spPr bwMode="auto">
              <a:xfrm>
                <a:off x="7340177" y="2573447"/>
                <a:ext cx="78420" cy="446687"/>
              </a:xfrm>
              <a:custGeom>
                <a:avLst/>
                <a:gdLst>
                  <a:gd name="T0" fmla="*/ 0 w 78420"/>
                  <a:gd name="T1" fmla="*/ 0 h 446687"/>
                  <a:gd name="T2" fmla="*/ 78420 w 78420"/>
                  <a:gd name="T3" fmla="*/ 446687 h 446687"/>
                </a:gdLst>
                <a:ahLst/>
                <a:cxnLst/>
                <a:rect l="T0" t="T1" r="T2" b="T3"/>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9" name="Google Shape;467;p15"/>
              <p:cNvSpPr>
                <a:spLocks noChangeArrowheads="1"/>
              </p:cNvSpPr>
              <p:nvPr/>
            </p:nvSpPr>
            <p:spPr bwMode="auto">
              <a:xfrm>
                <a:off x="7575249" y="2900319"/>
                <a:ext cx="78325" cy="255777"/>
              </a:xfrm>
              <a:custGeom>
                <a:avLst/>
                <a:gdLst>
                  <a:gd name="T0" fmla="*/ 0 w 78325"/>
                  <a:gd name="T1" fmla="*/ 0 h 255777"/>
                  <a:gd name="T2" fmla="*/ 78325 w 78325"/>
                  <a:gd name="T3" fmla="*/ 255777 h 255777"/>
                </a:gdLst>
                <a:ahLst/>
                <a:cxnLst/>
                <a:rect l="T0" t="T1" r="T2" b="T3"/>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0" name="Google Shape;468;p15"/>
              <p:cNvSpPr>
                <a:spLocks noChangeArrowheads="1"/>
              </p:cNvSpPr>
              <p:nvPr/>
            </p:nvSpPr>
            <p:spPr bwMode="auto">
              <a:xfrm>
                <a:off x="7693593" y="2520557"/>
                <a:ext cx="78420" cy="703833"/>
              </a:xfrm>
              <a:custGeom>
                <a:avLst/>
                <a:gdLst>
                  <a:gd name="T0" fmla="*/ 0 w 78420"/>
                  <a:gd name="T1" fmla="*/ 0 h 703833"/>
                  <a:gd name="T2" fmla="*/ 78420 w 78420"/>
                  <a:gd name="T3" fmla="*/ 703833 h 703833"/>
                </a:gdLst>
                <a:ahLst/>
                <a:cxnLst/>
                <a:rect l="T0" t="T1" r="T2" b="T3"/>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1" name="Google Shape;469;p15"/>
              <p:cNvSpPr>
                <a:spLocks noChangeArrowheads="1"/>
              </p:cNvSpPr>
              <p:nvPr/>
            </p:nvSpPr>
            <p:spPr bwMode="auto">
              <a:xfrm>
                <a:off x="7981135" y="3135165"/>
                <a:ext cx="78420" cy="255818"/>
              </a:xfrm>
              <a:custGeom>
                <a:avLst/>
                <a:gdLst>
                  <a:gd name="T0" fmla="*/ 0 w 78420"/>
                  <a:gd name="T1" fmla="*/ 0 h 255818"/>
                  <a:gd name="T2" fmla="*/ 78420 w 78420"/>
                  <a:gd name="T3" fmla="*/ 255818 h 255818"/>
                </a:gdLst>
                <a:ahLst/>
                <a:cxnLst/>
                <a:rect l="T0" t="T1" r="T2" b="T3"/>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2" name="Google Shape;470;p15"/>
              <p:cNvSpPr>
                <a:spLocks noChangeArrowheads="1"/>
              </p:cNvSpPr>
              <p:nvPr/>
            </p:nvSpPr>
            <p:spPr bwMode="auto">
              <a:xfrm>
                <a:off x="8099193" y="3142308"/>
                <a:ext cx="78420" cy="316963"/>
              </a:xfrm>
              <a:custGeom>
                <a:avLst/>
                <a:gdLst>
                  <a:gd name="T0" fmla="*/ 0 w 78420"/>
                  <a:gd name="T1" fmla="*/ 0 h 316963"/>
                  <a:gd name="T2" fmla="*/ 78420 w 78420"/>
                  <a:gd name="T3" fmla="*/ 316963 h 316963"/>
                </a:gdLst>
                <a:ahLst/>
                <a:cxnLst/>
                <a:rect l="T0" t="T1" r="T2" b="T3"/>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sp>
          <p:nvSpPr>
            <p:cNvPr id="13340" name="Google Shape;471;p15"/>
            <p:cNvSpPr>
              <a:spLocks noChangeArrowheads="1"/>
            </p:cNvSpPr>
            <p:nvPr/>
          </p:nvSpPr>
          <p:spPr bwMode="auto">
            <a:xfrm>
              <a:off x="2810939" y="4355647"/>
              <a:ext cx="905825" cy="524291"/>
            </a:xfrm>
            <a:custGeom>
              <a:avLst/>
              <a:gdLst>
                <a:gd name="T0" fmla="*/ 0 w 905825"/>
                <a:gd name="T1" fmla="*/ 0 h 524291"/>
                <a:gd name="T2" fmla="*/ 905825 w 905825"/>
                <a:gd name="T3" fmla="*/ 524291 h 524291"/>
              </a:gdLst>
              <a:ahLst/>
              <a:cxnLst/>
              <a:rect l="T0" t="T1" r="T2" b="T3"/>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1" name="Google Shape;472;p15"/>
            <p:cNvSpPr>
              <a:spLocks noChangeArrowheads="1"/>
            </p:cNvSpPr>
            <p:nvPr/>
          </p:nvSpPr>
          <p:spPr bwMode="auto">
            <a:xfrm>
              <a:off x="2999385" y="3858955"/>
              <a:ext cx="906089" cy="910207"/>
            </a:xfrm>
            <a:custGeom>
              <a:avLst/>
              <a:gdLst>
                <a:gd name="T0" fmla="*/ 0 w 906089"/>
                <a:gd name="T1" fmla="*/ 0 h 910207"/>
                <a:gd name="T2" fmla="*/ 906089 w 906089"/>
                <a:gd name="T3" fmla="*/ 910207 h 910207"/>
              </a:gdLst>
              <a:ahLst/>
              <a:cxnLst/>
              <a:rect l="T0" t="T1" r="T2" b="T3"/>
              <a:pathLst>
                <a:path w="906089" h="910207" extrusionOk="0">
                  <a:moveTo>
                    <a:pt x="906089" y="695706"/>
                  </a:moveTo>
                  <a:lnTo>
                    <a:pt x="906089" y="102203"/>
                  </a:lnTo>
                  <a:lnTo>
                    <a:pt x="23" y="0"/>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2" name="Google Shape;473;p15"/>
            <p:cNvSpPr>
              <a:spLocks noChangeArrowheads="1"/>
            </p:cNvSpPr>
            <p:nvPr/>
          </p:nvSpPr>
          <p:spPr bwMode="auto">
            <a:xfrm>
              <a:off x="2999385" y="3718383"/>
              <a:ext cx="905566" cy="524522"/>
            </a:xfrm>
            <a:custGeom>
              <a:avLst/>
              <a:gdLst>
                <a:gd name="T0" fmla="*/ 0 w 905566"/>
                <a:gd name="T1" fmla="*/ 0 h 524522"/>
                <a:gd name="T2" fmla="*/ 905566 w 905566"/>
                <a:gd name="T3" fmla="*/ 524522 h 524522"/>
              </a:gdLst>
              <a:ahLst/>
              <a:cxnLst/>
              <a:rect l="T0" t="T1" r="T2" b="T3"/>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3" name="Google Shape;474;p15"/>
            <p:cNvSpPr>
              <a:spLocks noChangeArrowheads="1"/>
            </p:cNvSpPr>
            <p:nvPr/>
          </p:nvSpPr>
          <p:spPr bwMode="auto">
            <a:xfrm>
              <a:off x="2999243" y="3647851"/>
              <a:ext cx="905825" cy="524031"/>
            </a:xfrm>
            <a:custGeom>
              <a:avLst/>
              <a:gdLst>
                <a:gd name="T0" fmla="*/ 0 w 905825"/>
                <a:gd name="T1" fmla="*/ 0 h 524031"/>
                <a:gd name="T2" fmla="*/ 905825 w 905825"/>
                <a:gd name="T3" fmla="*/ 524031 h 524031"/>
              </a:gdLst>
              <a:ahLst/>
              <a:cxnLst/>
              <a:rect l="T0" t="T1" r="T2" b="T3"/>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4" name="Google Shape;475;p15"/>
            <p:cNvSpPr>
              <a:spLocks noChangeArrowheads="1"/>
            </p:cNvSpPr>
            <p:nvPr/>
          </p:nvSpPr>
          <p:spPr bwMode="auto">
            <a:xfrm>
              <a:off x="3230772" y="3780524"/>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5" name="Google Shape;476;p15"/>
            <p:cNvSpPr>
              <a:spLocks noChangeArrowheads="1"/>
            </p:cNvSpPr>
            <p:nvPr/>
          </p:nvSpPr>
          <p:spPr bwMode="auto">
            <a:xfrm>
              <a:off x="3230772" y="3756847"/>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6" name="Google Shape;477;p15"/>
            <p:cNvSpPr>
              <a:spLocks noChangeArrowheads="1"/>
            </p:cNvSpPr>
            <p:nvPr/>
          </p:nvSpPr>
          <p:spPr bwMode="auto">
            <a:xfrm>
              <a:off x="3393243" y="3872036"/>
              <a:ext cx="129623" cy="74995"/>
            </a:xfrm>
            <a:custGeom>
              <a:avLst/>
              <a:gdLst>
                <a:gd name="T0" fmla="*/ 0 w 129623"/>
                <a:gd name="T1" fmla="*/ 0 h 74995"/>
                <a:gd name="T2" fmla="*/ 129623 w 129623"/>
                <a:gd name="T3" fmla="*/ 74995 h 74995"/>
              </a:gdLst>
              <a:ahLst/>
              <a:cxnLst/>
              <a:rect l="T0" t="T1" r="T2" b="T3"/>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7" name="Google Shape;478;p15"/>
            <p:cNvSpPr>
              <a:spLocks noChangeArrowheads="1"/>
            </p:cNvSpPr>
            <p:nvPr/>
          </p:nvSpPr>
          <p:spPr bwMode="auto">
            <a:xfrm>
              <a:off x="3395112" y="3888323"/>
              <a:ext cx="126148" cy="58707"/>
            </a:xfrm>
            <a:custGeom>
              <a:avLst/>
              <a:gdLst>
                <a:gd name="T0" fmla="*/ 0 w 126148"/>
                <a:gd name="T1" fmla="*/ 0 h 58707"/>
                <a:gd name="T2" fmla="*/ 126148 w 126148"/>
                <a:gd name="T3" fmla="*/ 58707 h 58707"/>
              </a:gdLst>
              <a:ahLst/>
              <a:cxnLst/>
              <a:rect l="T0" t="T1" r="T2" b="T3"/>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8" name="Google Shape;479;p15"/>
            <p:cNvSpPr>
              <a:spLocks noChangeArrowheads="1"/>
            </p:cNvSpPr>
            <p:nvPr/>
          </p:nvSpPr>
          <p:spPr bwMode="auto">
            <a:xfrm>
              <a:off x="3543979" y="3964737"/>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9" name="Google Shape;480;p15"/>
            <p:cNvSpPr>
              <a:spLocks noChangeArrowheads="1"/>
            </p:cNvSpPr>
            <p:nvPr/>
          </p:nvSpPr>
          <p:spPr bwMode="auto">
            <a:xfrm>
              <a:off x="3543979" y="3941061"/>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0" name="Google Shape;481;p15"/>
            <p:cNvSpPr>
              <a:spLocks noChangeArrowheads="1"/>
            </p:cNvSpPr>
            <p:nvPr/>
          </p:nvSpPr>
          <p:spPr bwMode="auto">
            <a:xfrm>
              <a:off x="5673026" y="4464079"/>
              <a:ext cx="468241" cy="270891"/>
            </a:xfrm>
            <a:custGeom>
              <a:avLst/>
              <a:gdLst>
                <a:gd name="T0" fmla="*/ 0 w 468241"/>
                <a:gd name="T1" fmla="*/ 0 h 270891"/>
                <a:gd name="T2" fmla="*/ 468241 w 468241"/>
                <a:gd name="T3" fmla="*/ 270891 h 270891"/>
              </a:gdLst>
              <a:ahLst/>
              <a:cxnLst/>
              <a:rect l="T0" t="T1" r="T2" b="T3"/>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1" name="Google Shape;482;p15"/>
            <p:cNvSpPr>
              <a:spLocks noChangeArrowheads="1"/>
            </p:cNvSpPr>
            <p:nvPr/>
          </p:nvSpPr>
          <p:spPr bwMode="auto">
            <a:xfrm>
              <a:off x="5819482" y="3280817"/>
              <a:ext cx="243195" cy="356577"/>
            </a:xfrm>
            <a:custGeom>
              <a:avLst/>
              <a:gdLst>
                <a:gd name="T0" fmla="*/ 0 w 243195"/>
                <a:gd name="T1" fmla="*/ 0 h 356577"/>
                <a:gd name="T2" fmla="*/ 243195 w 243195"/>
                <a:gd name="T3" fmla="*/ 356577 h 356577"/>
              </a:gdLst>
              <a:ahLst/>
              <a:cxnLst/>
              <a:rect l="T0" t="T1" r="T2" b="T3"/>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2" name="Google Shape;483;p15"/>
            <p:cNvSpPr>
              <a:spLocks noChangeArrowheads="1"/>
            </p:cNvSpPr>
            <p:nvPr/>
          </p:nvSpPr>
          <p:spPr bwMode="auto">
            <a:xfrm>
              <a:off x="5837923" y="3277536"/>
              <a:ext cx="116085" cy="143945"/>
            </a:xfrm>
            <a:custGeom>
              <a:avLst/>
              <a:gdLst>
                <a:gd name="T0" fmla="*/ 0 w 116085"/>
                <a:gd name="T1" fmla="*/ 0 h 143945"/>
                <a:gd name="T2" fmla="*/ 116085 w 116085"/>
                <a:gd name="T3" fmla="*/ 143945 h 143945"/>
              </a:gdLst>
              <a:ahLst/>
              <a:cxnLst/>
              <a:rect l="T0" t="T1" r="T2" b="T3"/>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3" name="Google Shape;484;p15"/>
            <p:cNvSpPr>
              <a:spLocks noChangeArrowheads="1"/>
            </p:cNvSpPr>
            <p:nvPr/>
          </p:nvSpPr>
          <p:spPr bwMode="auto">
            <a:xfrm>
              <a:off x="5860663" y="3433950"/>
              <a:ext cx="143677" cy="161015"/>
            </a:xfrm>
            <a:custGeom>
              <a:avLst/>
              <a:gdLst>
                <a:gd name="T0" fmla="*/ 0 w 143677"/>
                <a:gd name="T1" fmla="*/ 0 h 161015"/>
                <a:gd name="T2" fmla="*/ 143677 w 143677"/>
                <a:gd name="T3" fmla="*/ 161015 h 161015"/>
              </a:gdLst>
              <a:ahLst/>
              <a:cxnLst/>
              <a:rect l="T0" t="T1" r="T2" b="T3"/>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4" name="Google Shape;485;p15"/>
            <p:cNvSpPr>
              <a:spLocks noChangeArrowheads="1"/>
            </p:cNvSpPr>
            <p:nvPr/>
          </p:nvSpPr>
          <p:spPr bwMode="auto">
            <a:xfrm>
              <a:off x="5729287" y="3551002"/>
              <a:ext cx="121787" cy="284211"/>
            </a:xfrm>
            <a:custGeom>
              <a:avLst/>
              <a:gdLst>
                <a:gd name="T0" fmla="*/ 0 w 121787"/>
                <a:gd name="T1" fmla="*/ 0 h 284211"/>
                <a:gd name="T2" fmla="*/ 121787 w 121787"/>
                <a:gd name="T3" fmla="*/ 284211 h 284211"/>
              </a:gdLst>
              <a:ahLst/>
              <a:cxnLst/>
              <a:rect l="T0" t="T1" r="T2" b="T3"/>
              <a:pathLst>
                <a:path w="121787" h="284211" extrusionOk="0">
                  <a:moveTo>
                    <a:pt x="96303" y="391"/>
                  </a:moveTo>
                  <a:cubicBezTo>
                    <a:pt x="96303" y="-1418"/>
                    <a:pt x="86797" y="3630"/>
                    <a:pt x="86797" y="3725"/>
                  </a:cubicBezTo>
                  <a:cubicBezTo>
                    <a:pt x="86797" y="3820"/>
                    <a:pt x="82330" y="163269"/>
                    <a:pt x="74535" y="177747"/>
                  </a:cubicBez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5" name="Google Shape;486;p15"/>
            <p:cNvSpPr>
              <a:spLocks noChangeArrowheads="1"/>
            </p:cNvSpPr>
            <p:nvPr/>
          </p:nvSpPr>
          <p:spPr bwMode="auto">
            <a:xfrm>
              <a:off x="5818929" y="3486611"/>
              <a:ext cx="209320" cy="241045"/>
            </a:xfrm>
            <a:custGeom>
              <a:avLst/>
              <a:gdLst>
                <a:gd name="T0" fmla="*/ 0 w 209320"/>
                <a:gd name="T1" fmla="*/ 0 h 241045"/>
                <a:gd name="T2" fmla="*/ 209320 w 209320"/>
                <a:gd name="T3" fmla="*/ 241045 h 241045"/>
              </a:gdLst>
              <a:ahLst/>
              <a:cxnLst/>
              <a:rect l="T0" t="T1" r="T2" b="T3"/>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6" name="Google Shape;487;p15"/>
            <p:cNvSpPr>
              <a:spLocks noChangeArrowheads="1"/>
            </p:cNvSpPr>
            <p:nvPr/>
          </p:nvSpPr>
          <p:spPr bwMode="auto">
            <a:xfrm>
              <a:off x="5856166" y="3289038"/>
              <a:ext cx="154042" cy="190250"/>
            </a:xfrm>
            <a:custGeom>
              <a:avLst/>
              <a:gdLst>
                <a:gd name="T0" fmla="*/ 0 w 154042"/>
                <a:gd name="T1" fmla="*/ 0 h 190250"/>
                <a:gd name="T2" fmla="*/ 154042 w 154042"/>
                <a:gd name="T3" fmla="*/ 190250 h 190250"/>
              </a:gdLst>
              <a:ahLst/>
              <a:cxnLst/>
              <a:rect l="T0" t="T1" r="T2" b="T3"/>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7" name="Google Shape;488;p15"/>
            <p:cNvSpPr>
              <a:spLocks noChangeArrowheads="1"/>
            </p:cNvSpPr>
            <p:nvPr/>
          </p:nvSpPr>
          <p:spPr bwMode="auto">
            <a:xfrm>
              <a:off x="5862376" y="3287995"/>
              <a:ext cx="154704" cy="145954"/>
            </a:xfrm>
            <a:custGeom>
              <a:avLst/>
              <a:gdLst>
                <a:gd name="T0" fmla="*/ 0 w 154704"/>
                <a:gd name="T1" fmla="*/ 0 h 145954"/>
                <a:gd name="T2" fmla="*/ 154704 w 154704"/>
                <a:gd name="T3" fmla="*/ 145954 h 145954"/>
              </a:gdLst>
              <a:ahLst/>
              <a:cxnLst/>
              <a:rect l="T0" t="T1" r="T2" b="T3"/>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8" name="Google Shape;489;p15"/>
            <p:cNvSpPr>
              <a:spLocks noChangeArrowheads="1"/>
            </p:cNvSpPr>
            <p:nvPr/>
          </p:nvSpPr>
          <p:spPr bwMode="auto">
            <a:xfrm>
              <a:off x="5888298" y="4552945"/>
              <a:ext cx="121626" cy="93085"/>
            </a:xfrm>
            <a:custGeom>
              <a:avLst/>
              <a:gdLst>
                <a:gd name="T0" fmla="*/ 0 w 121626"/>
                <a:gd name="T1" fmla="*/ 0 h 93085"/>
                <a:gd name="T2" fmla="*/ 121626 w 121626"/>
                <a:gd name="T3" fmla="*/ 93085 h 93085"/>
              </a:gdLst>
              <a:ahLst/>
              <a:cxnLst/>
              <a:rect l="T0" t="T1" r="T2" b="T3"/>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9" name="Google Shape;490;p15"/>
            <p:cNvSpPr>
              <a:spLocks noChangeArrowheads="1"/>
            </p:cNvSpPr>
            <p:nvPr/>
          </p:nvSpPr>
          <p:spPr bwMode="auto">
            <a:xfrm>
              <a:off x="5888421" y="4582665"/>
              <a:ext cx="121131" cy="63346"/>
            </a:xfrm>
            <a:custGeom>
              <a:avLst/>
              <a:gdLst>
                <a:gd name="T0" fmla="*/ 0 w 121131"/>
                <a:gd name="T1" fmla="*/ 0 h 63346"/>
                <a:gd name="T2" fmla="*/ 121131 w 121131"/>
                <a:gd name="T3" fmla="*/ 63346 h 63346"/>
              </a:gdLst>
              <a:ahLst/>
              <a:cxnLst/>
              <a:rect l="T0" t="T1" r="T2" b="T3"/>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0" name="Google Shape;491;p15"/>
            <p:cNvSpPr>
              <a:spLocks noChangeArrowheads="1"/>
            </p:cNvSpPr>
            <p:nvPr/>
          </p:nvSpPr>
          <p:spPr bwMode="auto">
            <a:xfrm>
              <a:off x="5795742" y="4532466"/>
              <a:ext cx="111395" cy="86487"/>
            </a:xfrm>
            <a:custGeom>
              <a:avLst/>
              <a:gdLst>
                <a:gd name="T0" fmla="*/ 0 w 111395"/>
                <a:gd name="T1" fmla="*/ 0 h 86487"/>
                <a:gd name="T2" fmla="*/ 111395 w 111395"/>
                <a:gd name="T3" fmla="*/ 86487 h 86487"/>
              </a:gdLst>
              <a:ahLst/>
              <a:cxnLst/>
              <a:rect l="T0" t="T1" r="T2" b="T3"/>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1" name="Google Shape;492;p15"/>
            <p:cNvSpPr>
              <a:spLocks noChangeArrowheads="1"/>
            </p:cNvSpPr>
            <p:nvPr/>
          </p:nvSpPr>
          <p:spPr bwMode="auto">
            <a:xfrm>
              <a:off x="5796313" y="4560948"/>
              <a:ext cx="110894" cy="58013"/>
            </a:xfrm>
            <a:custGeom>
              <a:avLst/>
              <a:gdLst>
                <a:gd name="T0" fmla="*/ 0 w 110894"/>
                <a:gd name="T1" fmla="*/ 0 h 58013"/>
                <a:gd name="T2" fmla="*/ 110894 w 110894"/>
                <a:gd name="T3" fmla="*/ 58013 h 58013"/>
              </a:gdLst>
              <a:ahLst/>
              <a:cxnLst/>
              <a:rect l="T0" t="T1" r="T2" b="T3"/>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2" name="Google Shape;493;p15"/>
            <p:cNvSpPr>
              <a:spLocks noChangeArrowheads="1"/>
            </p:cNvSpPr>
            <p:nvPr/>
          </p:nvSpPr>
          <p:spPr bwMode="auto">
            <a:xfrm>
              <a:off x="5813683" y="3728558"/>
              <a:ext cx="237954" cy="833275"/>
            </a:xfrm>
            <a:custGeom>
              <a:avLst/>
              <a:gdLst>
                <a:gd name="T0" fmla="*/ 0 w 237954"/>
                <a:gd name="T1" fmla="*/ 0 h 833275"/>
                <a:gd name="T2" fmla="*/ 237954 w 237954"/>
                <a:gd name="T3" fmla="*/ 833275 h 833275"/>
              </a:gdLst>
              <a:ahLst/>
              <a:cxnLst/>
              <a:rect l="T0" t="T1" r="T2" b="T3"/>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3" name="Google Shape;494;p15"/>
            <p:cNvSpPr>
              <a:spLocks noChangeArrowheads="1"/>
            </p:cNvSpPr>
            <p:nvPr/>
          </p:nvSpPr>
          <p:spPr bwMode="auto">
            <a:xfrm>
              <a:off x="5803516" y="3708175"/>
              <a:ext cx="253612" cy="553963"/>
            </a:xfrm>
            <a:custGeom>
              <a:avLst/>
              <a:gdLst>
                <a:gd name="T0" fmla="*/ 0 w 253612"/>
                <a:gd name="T1" fmla="*/ 0 h 553963"/>
                <a:gd name="T2" fmla="*/ 253612 w 253612"/>
                <a:gd name="T3" fmla="*/ 553963 h 553963"/>
              </a:gdLst>
              <a:ahLst/>
              <a:cxnLst/>
              <a:rect l="T0" t="T1" r="T2" b="T3"/>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4" name="Google Shape;495;p15"/>
            <p:cNvSpPr>
              <a:spLocks noChangeArrowheads="1"/>
            </p:cNvSpPr>
            <p:nvPr/>
          </p:nvSpPr>
          <p:spPr bwMode="auto">
            <a:xfrm>
              <a:off x="5812662" y="3486508"/>
              <a:ext cx="71005" cy="74600"/>
            </a:xfrm>
            <a:custGeom>
              <a:avLst/>
              <a:gdLst>
                <a:gd name="T0" fmla="*/ 0 w 71005"/>
                <a:gd name="T1" fmla="*/ 0 h 74600"/>
                <a:gd name="T2" fmla="*/ 71005 w 71005"/>
                <a:gd name="T3" fmla="*/ 74600 h 74600"/>
              </a:gdLst>
              <a:ahLst/>
              <a:cxnLst/>
              <a:rect l="T0" t="T1" r="T2" b="T3"/>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5" name="Google Shape;496;p15"/>
            <p:cNvSpPr>
              <a:spLocks noChangeArrowheads="1"/>
            </p:cNvSpPr>
            <p:nvPr/>
          </p:nvSpPr>
          <p:spPr bwMode="auto">
            <a:xfrm>
              <a:off x="5614947" y="3815235"/>
              <a:ext cx="254367" cy="147732"/>
            </a:xfrm>
            <a:custGeom>
              <a:avLst/>
              <a:gdLst>
                <a:gd name="T0" fmla="*/ 0 w 254367"/>
                <a:gd name="T1" fmla="*/ 0 h 147732"/>
                <a:gd name="T2" fmla="*/ 254367 w 254367"/>
                <a:gd name="T3" fmla="*/ 147732 h 147732"/>
              </a:gdLst>
              <a:ahLst/>
              <a:cxnLst/>
              <a:rect l="T0" t="T1" r="T2" b="T3"/>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6" name="Google Shape;497;p15"/>
            <p:cNvSpPr>
              <a:spLocks noChangeArrowheads="1"/>
            </p:cNvSpPr>
            <p:nvPr/>
          </p:nvSpPr>
          <p:spPr bwMode="auto">
            <a:xfrm>
              <a:off x="5694413" y="3821487"/>
              <a:ext cx="53706" cy="44771"/>
            </a:xfrm>
            <a:custGeom>
              <a:avLst/>
              <a:gdLst>
                <a:gd name="T0" fmla="*/ 0 w 53706"/>
                <a:gd name="T1" fmla="*/ 0 h 44771"/>
                <a:gd name="T2" fmla="*/ 53706 w 53706"/>
                <a:gd name="T3" fmla="*/ 44771 h 44771"/>
              </a:gdLst>
              <a:ahLst/>
              <a:cxnLst/>
              <a:rect l="T0" t="T1" r="T2" b="T3"/>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7" name="Google Shape;498;p15"/>
            <p:cNvSpPr>
              <a:spLocks noChangeArrowheads="1"/>
            </p:cNvSpPr>
            <p:nvPr/>
          </p:nvSpPr>
          <p:spPr bwMode="auto">
            <a:xfrm>
              <a:off x="5775008" y="3530248"/>
              <a:ext cx="253611" cy="322722"/>
            </a:xfrm>
            <a:custGeom>
              <a:avLst/>
              <a:gdLst>
                <a:gd name="T0" fmla="*/ 0 w 253611"/>
                <a:gd name="T1" fmla="*/ 0 h 322722"/>
                <a:gd name="T2" fmla="*/ 253611 w 253611"/>
                <a:gd name="T3" fmla="*/ 322722 h 322722"/>
              </a:gdLst>
              <a:ahLst/>
              <a:cxnLst/>
              <a:rect l="T0" t="T1" r="T2" b="T3"/>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8" name="Google Shape;499;p15"/>
            <p:cNvSpPr>
              <a:spLocks noChangeArrowheads="1"/>
            </p:cNvSpPr>
            <p:nvPr/>
          </p:nvSpPr>
          <p:spPr bwMode="auto">
            <a:xfrm>
              <a:off x="5965891" y="3514431"/>
              <a:ext cx="72720" cy="103595"/>
            </a:xfrm>
            <a:custGeom>
              <a:avLst/>
              <a:gdLst>
                <a:gd name="T0" fmla="*/ 0 w 72720"/>
                <a:gd name="T1" fmla="*/ 0 h 103595"/>
                <a:gd name="T2" fmla="*/ 72720 w 72720"/>
                <a:gd name="T3" fmla="*/ 103595 h 103595"/>
              </a:gdLst>
              <a:ahLst/>
              <a:cxnLst/>
              <a:rect l="T0" t="T1" r="T2" b="T3"/>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69" name="Google Shape;500;p15"/>
            <p:cNvGrpSpPr>
              <a:grpSpLocks/>
            </p:cNvGrpSpPr>
            <p:nvPr/>
          </p:nvGrpSpPr>
          <p:grpSpPr bwMode="auto">
            <a:xfrm flipH="1">
              <a:off x="2865273" y="3434801"/>
              <a:ext cx="598186" cy="1340314"/>
              <a:chOff x="4210728" y="4525714"/>
              <a:chExt cx="546438" cy="1224366"/>
            </a:xfrm>
          </p:grpSpPr>
          <p:sp>
            <p:nvSpPr>
              <p:cNvPr id="13370" name="Google Shape;501;p15"/>
              <p:cNvSpPr>
                <a:spLocks noChangeArrowheads="1"/>
              </p:cNvSpPr>
              <p:nvPr/>
            </p:nvSpPr>
            <p:spPr bwMode="auto">
              <a:xfrm>
                <a:off x="4672107" y="4726590"/>
                <a:ext cx="85002" cy="305847"/>
              </a:xfrm>
              <a:custGeom>
                <a:avLst/>
                <a:gdLst>
                  <a:gd name="T0" fmla="*/ 0 w 85002"/>
                  <a:gd name="T1" fmla="*/ 0 h 305847"/>
                  <a:gd name="T2" fmla="*/ 85002 w 85002"/>
                  <a:gd name="T3" fmla="*/ 305847 h 305847"/>
                </a:gdLst>
                <a:ahLst/>
                <a:cxnLst/>
                <a:rect l="T0" t="T1" r="T2" b="T3"/>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1" name="Google Shape;502;p15"/>
              <p:cNvSpPr>
                <a:spLocks noChangeArrowheads="1"/>
              </p:cNvSpPr>
              <p:nvPr/>
            </p:nvSpPr>
            <p:spPr bwMode="auto">
              <a:xfrm>
                <a:off x="4408366" y="5679962"/>
                <a:ext cx="123900" cy="70118"/>
              </a:xfrm>
              <a:custGeom>
                <a:avLst/>
                <a:gdLst>
                  <a:gd name="T0" fmla="*/ 0 w 123900"/>
                  <a:gd name="T1" fmla="*/ 0 h 70118"/>
                  <a:gd name="T2" fmla="*/ 123900 w 123900"/>
                  <a:gd name="T3" fmla="*/ 70118 h 70118"/>
                </a:gdLst>
                <a:ahLst/>
                <a:cxnLst/>
                <a:rect l="T0" t="T1" r="T2" b="T3"/>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2" name="Google Shape;503;p15"/>
              <p:cNvSpPr>
                <a:spLocks noChangeArrowheads="1"/>
              </p:cNvSpPr>
              <p:nvPr/>
            </p:nvSpPr>
            <p:spPr bwMode="auto">
              <a:xfrm>
                <a:off x="4408245" y="5691663"/>
                <a:ext cx="121939" cy="58416"/>
              </a:xfrm>
              <a:custGeom>
                <a:avLst/>
                <a:gdLst>
                  <a:gd name="T0" fmla="*/ 0 w 121939"/>
                  <a:gd name="T1" fmla="*/ 0 h 58416"/>
                  <a:gd name="T2" fmla="*/ 121939 w 121939"/>
                  <a:gd name="T3" fmla="*/ 58416 h 58416"/>
                </a:gdLst>
                <a:ahLst/>
                <a:cxnLst/>
                <a:rect l="T0" t="T1" r="T2" b="T3"/>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3" name="Google Shape;504;p15"/>
              <p:cNvSpPr>
                <a:spLocks noChangeArrowheads="1"/>
              </p:cNvSpPr>
              <p:nvPr/>
            </p:nvSpPr>
            <p:spPr bwMode="auto">
              <a:xfrm>
                <a:off x="4566152" y="5600798"/>
                <a:ext cx="119416" cy="67472"/>
              </a:xfrm>
              <a:custGeom>
                <a:avLst/>
                <a:gdLst>
                  <a:gd name="T0" fmla="*/ 0 w 119416"/>
                  <a:gd name="T1" fmla="*/ 0 h 67472"/>
                  <a:gd name="T2" fmla="*/ 119416 w 119416"/>
                  <a:gd name="T3" fmla="*/ 67472 h 67472"/>
                </a:gdLst>
                <a:ahLst/>
                <a:cxnLst/>
                <a:rect l="T0" t="T1" r="T2" b="T3"/>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4" name="Google Shape;505;p15"/>
              <p:cNvSpPr>
                <a:spLocks noChangeArrowheads="1"/>
              </p:cNvSpPr>
              <p:nvPr/>
            </p:nvSpPr>
            <p:spPr bwMode="auto">
              <a:xfrm>
                <a:off x="4566197" y="5611939"/>
                <a:ext cx="117340" cy="56332"/>
              </a:xfrm>
              <a:custGeom>
                <a:avLst/>
                <a:gdLst>
                  <a:gd name="T0" fmla="*/ 0 w 117340"/>
                  <a:gd name="T1" fmla="*/ 0 h 56332"/>
                  <a:gd name="T2" fmla="*/ 117340 w 117340"/>
                  <a:gd name="T3" fmla="*/ 56332 h 56332"/>
                </a:gdLst>
                <a:ahLst/>
                <a:cxnLst/>
                <a:rect l="T0" t="T1" r="T2" b="T3"/>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5" name="Google Shape;506;p15"/>
              <p:cNvSpPr>
                <a:spLocks noChangeArrowheads="1"/>
              </p:cNvSpPr>
              <p:nvPr/>
            </p:nvSpPr>
            <p:spPr bwMode="auto">
              <a:xfrm>
                <a:off x="4483409" y="4968525"/>
                <a:ext cx="238054" cy="732926"/>
              </a:xfrm>
              <a:custGeom>
                <a:avLst/>
                <a:gdLst>
                  <a:gd name="T0" fmla="*/ 0 w 238054"/>
                  <a:gd name="T1" fmla="*/ 0 h 732926"/>
                  <a:gd name="T2" fmla="*/ 238054 w 238054"/>
                  <a:gd name="T3" fmla="*/ 732926 h 732926"/>
                </a:gdLst>
                <a:ahLst/>
                <a:cxnLst/>
                <a:rect l="T0" t="T1" r="T2" b="T3"/>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6" name="Google Shape;507;p15"/>
              <p:cNvSpPr>
                <a:spLocks noChangeArrowheads="1"/>
              </p:cNvSpPr>
              <p:nvPr/>
            </p:nvSpPr>
            <p:spPr bwMode="auto">
              <a:xfrm>
                <a:off x="4484426" y="4968525"/>
                <a:ext cx="236925" cy="409866"/>
              </a:xfrm>
              <a:custGeom>
                <a:avLst/>
                <a:gdLst>
                  <a:gd name="T0" fmla="*/ 0 w 236925"/>
                  <a:gd name="T1" fmla="*/ 0 h 409866"/>
                  <a:gd name="T2" fmla="*/ 236925 w 236925"/>
                  <a:gd name="T3" fmla="*/ 409866 h 409866"/>
                </a:gdLst>
                <a:ahLst/>
                <a:cxnLst/>
                <a:rect l="T0" t="T1" r="T2" b="T3"/>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7" name="Google Shape;508;p15"/>
              <p:cNvSpPr>
                <a:spLocks noChangeArrowheads="1"/>
              </p:cNvSpPr>
              <p:nvPr/>
            </p:nvSpPr>
            <p:spPr bwMode="auto">
              <a:xfrm>
                <a:off x="4531702" y="4525767"/>
                <a:ext cx="160521" cy="258577"/>
              </a:xfrm>
              <a:custGeom>
                <a:avLst/>
                <a:gdLst>
                  <a:gd name="T0" fmla="*/ 0 w 160521"/>
                  <a:gd name="T1" fmla="*/ 0 h 258577"/>
                  <a:gd name="T2" fmla="*/ 160521 w 160521"/>
                  <a:gd name="T3" fmla="*/ 258577 h 258577"/>
                </a:gdLst>
                <a:ahLst/>
                <a:cxnLst/>
                <a:rect l="T0" t="T1" r="T2" b="T3"/>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8" name="Google Shape;509;p15"/>
              <p:cNvSpPr>
                <a:spLocks noChangeArrowheads="1"/>
              </p:cNvSpPr>
              <p:nvPr/>
            </p:nvSpPr>
            <p:spPr bwMode="auto">
              <a:xfrm>
                <a:off x="4695825" y="4756088"/>
                <a:ext cx="61341" cy="108805"/>
              </a:xfrm>
              <a:custGeom>
                <a:avLst/>
                <a:gdLst>
                  <a:gd name="T0" fmla="*/ 0 w 61341"/>
                  <a:gd name="T1" fmla="*/ 0 h 108805"/>
                  <a:gd name="T2" fmla="*/ 61341 w 61341"/>
                  <a:gd name="T3" fmla="*/ 108805 h 108805"/>
                </a:gdLst>
                <a:ahLst/>
                <a:cxnLst/>
                <a:rect l="T0" t="T1" r="T2" b="T3"/>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9" name="Google Shape;510;p15"/>
              <p:cNvSpPr>
                <a:spLocks noChangeArrowheads="1"/>
              </p:cNvSpPr>
              <p:nvPr/>
            </p:nvSpPr>
            <p:spPr bwMode="auto">
              <a:xfrm>
                <a:off x="4523612" y="4724507"/>
                <a:ext cx="191546" cy="273865"/>
              </a:xfrm>
              <a:custGeom>
                <a:avLst/>
                <a:gdLst>
                  <a:gd name="T0" fmla="*/ 0 w 191546"/>
                  <a:gd name="T1" fmla="*/ 0 h 273865"/>
                  <a:gd name="T2" fmla="*/ 191546 w 191546"/>
                  <a:gd name="T3" fmla="*/ 273865 h 273865"/>
                </a:gdLst>
                <a:ahLst/>
                <a:cxnLst/>
                <a:rect l="T0" t="T1" r="T2" b="T3"/>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0" name="Google Shape;511;p15"/>
              <p:cNvSpPr>
                <a:spLocks noChangeArrowheads="1"/>
              </p:cNvSpPr>
              <p:nvPr/>
            </p:nvSpPr>
            <p:spPr bwMode="auto">
              <a:xfrm>
                <a:off x="4210728" y="4780936"/>
                <a:ext cx="368747" cy="265455"/>
              </a:xfrm>
              <a:custGeom>
                <a:avLst/>
                <a:gdLst>
                  <a:gd name="T0" fmla="*/ 0 w 368747"/>
                  <a:gd name="T1" fmla="*/ 0 h 265455"/>
                  <a:gd name="T2" fmla="*/ 368747 w 368747"/>
                  <a:gd name="T3" fmla="*/ 265455 h 265455"/>
                </a:gdLst>
                <a:ahLst/>
                <a:cxnLst/>
                <a:rect l="T0" t="T1" r="T2" b="T3"/>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1" name="Google Shape;512;p15"/>
              <p:cNvSpPr>
                <a:spLocks noChangeArrowheads="1"/>
              </p:cNvSpPr>
              <p:nvPr/>
            </p:nvSpPr>
            <p:spPr bwMode="auto">
              <a:xfrm>
                <a:off x="4484370" y="4765472"/>
                <a:ext cx="100785" cy="104755"/>
              </a:xfrm>
              <a:custGeom>
                <a:avLst/>
                <a:gdLst>
                  <a:gd name="T0" fmla="*/ 0 w 100785"/>
                  <a:gd name="T1" fmla="*/ 0 h 104755"/>
                  <a:gd name="T2" fmla="*/ 100785 w 100785"/>
                  <a:gd name="T3" fmla="*/ 104755 h 104755"/>
                </a:gdLst>
                <a:ahLst/>
                <a:cxnLst/>
                <a:rect l="T0" t="T1" r="T2" b="T3"/>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2" name="Google Shape;513;p15"/>
              <p:cNvSpPr>
                <a:spLocks noChangeArrowheads="1"/>
              </p:cNvSpPr>
              <p:nvPr/>
            </p:nvSpPr>
            <p:spPr bwMode="auto">
              <a:xfrm>
                <a:off x="4524935" y="4525714"/>
                <a:ext cx="201012" cy="328692"/>
              </a:xfrm>
              <a:custGeom>
                <a:avLst/>
                <a:gdLst>
                  <a:gd name="T0" fmla="*/ 0 w 201012"/>
                  <a:gd name="T1" fmla="*/ 0 h 328692"/>
                  <a:gd name="T2" fmla="*/ 201012 w 201012"/>
                  <a:gd name="T3" fmla="*/ 328692 h 328692"/>
                </a:gdLst>
                <a:ahLst/>
                <a:cxnLst/>
                <a:rect l="T0" t="T1" r="T2" b="T3"/>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Tree>
    <p:extLst>
      <p:ext uri="{BB962C8B-B14F-4D97-AF65-F5344CB8AC3E}">
        <p14:creationId xmlns:p14="http://schemas.microsoft.com/office/powerpoint/2010/main" val="575214669"/>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ctrTitle"/>
          </p:nvPr>
        </p:nvSpPr>
        <p:spPr>
          <a:xfrm>
            <a:off x="0" y="285751"/>
            <a:ext cx="11480800" cy="1714500"/>
          </a:xfrm>
        </p:spPr>
        <p:txBody>
          <a:bodyPr/>
          <a:lstStyle/>
          <a:p>
            <a:pPr>
              <a:spcBef>
                <a:spcPct val="0"/>
              </a:spcBef>
              <a:spcAft>
                <a:spcPct val="0"/>
              </a:spcAft>
              <a:defRPr/>
            </a:pPr>
            <a:r>
              <a:rPr lang="en-IN" altLang="en-US" sz="5067" dirty="0">
                <a:solidFill>
                  <a:schemeClr val="accent4">
                    <a:lumMod val="75000"/>
                  </a:schemeClr>
                </a:solidFill>
                <a:latin typeface="Arial" panose="020B0604020202020204" pitchFamily="34" charset="0"/>
                <a:cs typeface="Arial" panose="020B0604020202020204" pitchFamily="34" charset="0"/>
              </a:rPr>
              <a:t> </a:t>
            </a:r>
            <a:br>
              <a:rPr lang="en-IN" altLang="en-US" sz="5067" dirty="0">
                <a:solidFill>
                  <a:schemeClr val="accent4">
                    <a:lumMod val="75000"/>
                  </a:schemeClr>
                </a:solidFill>
                <a:latin typeface="Arial" panose="020B0604020202020204" pitchFamily="34" charset="0"/>
                <a:cs typeface="Arial" panose="020B0604020202020204" pitchFamily="34" charset="0"/>
              </a:rPr>
            </a:br>
            <a:br>
              <a:rPr lang="en-IN" altLang="en-US" sz="5067" dirty="0">
                <a:solidFill>
                  <a:schemeClr val="accent4">
                    <a:lumMod val="75000"/>
                  </a:schemeClr>
                </a:solidFill>
                <a:latin typeface="Arial" panose="020B0604020202020204" pitchFamily="34" charset="0"/>
                <a:cs typeface="Arial" panose="020B0604020202020204" pitchFamily="34" charset="0"/>
              </a:rPr>
            </a:br>
            <a:r>
              <a:rPr lang="en-IN" altLang="en-US" sz="5067" dirty="0">
                <a:solidFill>
                  <a:schemeClr val="accent4">
                    <a:lumMod val="75000"/>
                  </a:schemeClr>
                </a:solidFill>
                <a:latin typeface="Arial" panose="020B0604020202020204" pitchFamily="34" charset="0"/>
                <a:cs typeface="Arial" panose="020B0604020202020204" pitchFamily="34" charset="0"/>
              </a:rPr>
              <a:t>   What is Intellectual Property?</a:t>
            </a:r>
            <a:br>
              <a:rPr lang="en-IN" altLang="en-US" sz="5067" dirty="0">
                <a:latin typeface="Arial" panose="020B0604020202020204" pitchFamily="34" charset="0"/>
                <a:cs typeface="Arial" panose="020B0604020202020204" pitchFamily="34" charset="0"/>
              </a:rPr>
            </a:br>
            <a:endParaRPr lang="en-IN" altLang="en-US" sz="5067" dirty="0">
              <a:latin typeface="Arial" panose="020B0604020202020204" pitchFamily="34" charset="0"/>
              <a:cs typeface="Arial" panose="020B0604020202020204" pitchFamily="34" charset="0"/>
            </a:endParaRPr>
          </a:p>
        </p:txBody>
      </p:sp>
      <p:sp>
        <p:nvSpPr>
          <p:cNvPr id="15363" name="TextBox 6"/>
          <p:cNvSpPr txBox="1">
            <a:spLocks noChangeArrowheads="1"/>
          </p:cNvSpPr>
          <p:nvPr/>
        </p:nvSpPr>
        <p:spPr bwMode="auto">
          <a:xfrm>
            <a:off x="1031629" y="2800026"/>
            <a:ext cx="5467349" cy="1384995"/>
          </a:xfrm>
          <a:prstGeom prst="rect">
            <a:avLst/>
          </a:prstGeom>
          <a:noFill/>
          <a:ln>
            <a:noFill/>
          </a:ln>
        </p:spPr>
        <p:txBody>
          <a:bodyPr wrap="squar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r>
              <a:rPr lang="en-US" sz="2800" dirty="0">
                <a:latin typeface="Times New Roman" panose="02020603050405020304" pitchFamily="18" charset="0"/>
                <a:cs typeface="Times New Roman" panose="02020603050405020304" pitchFamily="18" charset="0"/>
              </a:rPr>
              <a:t>Intellectual property (IP) refers to the immaterial property that is a creation of the human mind.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3057" y="2000251"/>
            <a:ext cx="6029459" cy="3655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81406525"/>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Placeholder 119"/>
          <p:cNvSpPr>
            <a:spLocks noGrp="1"/>
          </p:cNvSpPr>
          <p:nvPr>
            <p:ph type="body" sz="quarter" idx="13"/>
          </p:nvPr>
        </p:nvSpPr>
        <p:spPr>
          <a:xfrm>
            <a:off x="2794000" y="360971"/>
            <a:ext cx="6604000" cy="492443"/>
          </a:xfrm>
        </p:spPr>
        <p:txBody>
          <a:bodyPr/>
          <a:lstStyle/>
          <a:p>
            <a:r>
              <a:rPr lang="en-US" sz="3200" dirty="0">
                <a:solidFill>
                  <a:srgbClr val="FF0000"/>
                </a:solidFill>
                <a:latin typeface="Times New Roman" panose="02020603050405020304" pitchFamily="18" charset="0"/>
                <a:cs typeface="Times New Roman" panose="02020603050405020304" pitchFamily="18" charset="0"/>
              </a:rPr>
              <a:t>Types of Intellectual Property</a:t>
            </a:r>
          </a:p>
        </p:txBody>
      </p:sp>
      <p:sp>
        <p:nvSpPr>
          <p:cNvPr id="116" name="Date Placeholder 115"/>
          <p:cNvSpPr>
            <a:spLocks noGrp="1"/>
          </p:cNvSpPr>
          <p:nvPr>
            <p:ph type="dt" sz="half" idx="10"/>
          </p:nvPr>
        </p:nvSpPr>
        <p:spPr/>
        <p:txBody>
          <a:bodyPr/>
          <a:lstStyle/>
          <a:p>
            <a:r>
              <a:rPr lang="en-US" dirty="0"/>
              <a:t> </a:t>
            </a:r>
          </a:p>
          <a:p>
            <a:endParaRPr lang="en-US" dirty="0"/>
          </a:p>
        </p:txBody>
      </p:sp>
      <p:grpSp>
        <p:nvGrpSpPr>
          <p:cNvPr id="19" name="Group 18"/>
          <p:cNvGrpSpPr/>
          <p:nvPr/>
        </p:nvGrpSpPr>
        <p:grpSpPr>
          <a:xfrm>
            <a:off x="342274" y="4267463"/>
            <a:ext cx="3603193" cy="2343243"/>
            <a:chOff x="1365199" y="4766398"/>
            <a:chExt cx="3603193" cy="2343243"/>
          </a:xfrm>
        </p:grpSpPr>
        <p:sp>
          <p:nvSpPr>
            <p:cNvPr id="157" name="TextBox 156"/>
            <p:cNvSpPr txBox="1"/>
            <p:nvPr/>
          </p:nvSpPr>
          <p:spPr>
            <a:xfrm>
              <a:off x="1365199" y="5139871"/>
              <a:ext cx="3603193" cy="1969770"/>
            </a:xfrm>
            <a:prstGeom prst="rect">
              <a:avLst/>
            </a:prstGeom>
            <a:noFill/>
            <a:ln w="6350">
              <a:noFill/>
              <a:prstDash val="dash"/>
            </a:ln>
          </p:spPr>
          <p:txBody>
            <a:bodyPr wrap="square" lIns="0" tIns="0" rIns="0" bIns="0" rtlCol="0">
              <a:spAutoFit/>
            </a:bodyPr>
            <a:lstStyle/>
            <a:p>
              <a:pPr lvl="0"/>
              <a:r>
                <a:rPr lang="en-US" sz="1600" dirty="0">
                  <a:latin typeface="Times New Roman" panose="02020603050405020304" pitchFamily="18" charset="0"/>
                  <a:cs typeface="Times New Roman" panose="02020603050405020304" pitchFamily="18" charset="0"/>
                </a:rPr>
                <a:t>Patents:</a:t>
              </a:r>
            </a:p>
            <a:p>
              <a:pPr lvl="0"/>
              <a:r>
                <a:rPr lang="en-US" sz="1600" dirty="0">
                  <a:latin typeface="Times New Roman" panose="02020603050405020304" pitchFamily="18" charset="0"/>
                  <a:cs typeface="Times New Roman" panose="02020603050405020304" pitchFamily="18" charset="0"/>
                </a:rPr>
                <a:t> A patent is a selective right, allowed by government to its innovator, which grants him/her to reject all others from making, utilizing, selling and bringing in the creation, for a constrained time of years, in return for the public disclosure of the development.</a:t>
              </a:r>
            </a:p>
          </p:txBody>
        </p:sp>
        <p:grpSp>
          <p:nvGrpSpPr>
            <p:cNvPr id="158" name="Group 157"/>
            <p:cNvGrpSpPr/>
            <p:nvPr/>
          </p:nvGrpSpPr>
          <p:grpSpPr>
            <a:xfrm>
              <a:off x="2734889" y="4766398"/>
              <a:ext cx="211256" cy="403278"/>
              <a:chOff x="3628442" y="4608099"/>
              <a:chExt cx="211256" cy="403278"/>
            </a:xfrm>
          </p:grpSpPr>
          <p:sp>
            <p:nvSpPr>
              <p:cNvPr id="159"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0"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1" name="Oval 6"/>
              <p:cNvSpPr>
                <a:spLocks noChangeArrowheads="1"/>
              </p:cNvSpPr>
              <p:nvPr/>
            </p:nvSpPr>
            <p:spPr bwMode="auto">
              <a:xfrm>
                <a:off x="3706862" y="4686355"/>
                <a:ext cx="54581" cy="54417"/>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18" name="Group 17"/>
          <p:cNvGrpSpPr/>
          <p:nvPr/>
        </p:nvGrpSpPr>
        <p:grpSpPr>
          <a:xfrm>
            <a:off x="4131218" y="4267463"/>
            <a:ext cx="4274698" cy="2254563"/>
            <a:chOff x="3489254" y="4766398"/>
            <a:chExt cx="3403751" cy="2254563"/>
          </a:xfrm>
        </p:grpSpPr>
        <p:sp>
          <p:nvSpPr>
            <p:cNvPr id="164" name="TextBox 163"/>
            <p:cNvSpPr txBox="1"/>
            <p:nvPr/>
          </p:nvSpPr>
          <p:spPr>
            <a:xfrm>
              <a:off x="3489254" y="5297412"/>
              <a:ext cx="3403751" cy="1723549"/>
            </a:xfrm>
            <a:prstGeom prst="rect">
              <a:avLst/>
            </a:prstGeom>
            <a:noFill/>
            <a:ln w="6350">
              <a:noFill/>
              <a:prstDash val="dash"/>
            </a:ln>
          </p:spPr>
          <p:txBody>
            <a:bodyPr wrap="square" lIns="0" tIns="0" rIns="0" bIns="0" rtlCol="0">
              <a:spAutoFit/>
            </a:bodyPr>
            <a:lstStyle/>
            <a:p>
              <a:pPr lvl="0">
                <a:defRPr/>
              </a:pPr>
              <a:r>
                <a:rPr lang="en-US" sz="1600" dirty="0">
                  <a:latin typeface="Times New Roman" panose="02020603050405020304" pitchFamily="18" charset="0"/>
                  <a:cs typeface="Times New Roman" panose="02020603050405020304" pitchFamily="18" charset="0"/>
                </a:rPr>
                <a:t>Trade Secrets: </a:t>
              </a:r>
            </a:p>
            <a:p>
              <a:pPr lvl="0">
                <a:defRPr/>
              </a:pPr>
              <a:r>
                <a:rPr lang="en-US" sz="1600" dirty="0">
                  <a:latin typeface="Times New Roman" panose="02020603050405020304" pitchFamily="18" charset="0"/>
                  <a:cs typeface="Times New Roman" panose="02020603050405020304" pitchFamily="18" charset="0"/>
                </a:rPr>
                <a:t>Is an intellectual property in the form of a formula, practice, process, design, instrument, pattern, business technique or compilation of information which is commonly not known public and using which a business can obtain economic benefits over to the competitors or clients.</a:t>
              </a:r>
              <a:endParaRPr kumimoji="0" 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165" name="Group 164"/>
            <p:cNvGrpSpPr/>
            <p:nvPr/>
          </p:nvGrpSpPr>
          <p:grpSpPr>
            <a:xfrm>
              <a:off x="4815759" y="4766398"/>
              <a:ext cx="211256" cy="403278"/>
              <a:chOff x="3628442" y="4608099"/>
              <a:chExt cx="211256" cy="403278"/>
            </a:xfrm>
          </p:grpSpPr>
          <p:sp>
            <p:nvSpPr>
              <p:cNvPr id="166"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7"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8" name="Oval 6"/>
              <p:cNvSpPr>
                <a:spLocks noChangeArrowheads="1"/>
              </p:cNvSpPr>
              <p:nvPr/>
            </p:nvSpPr>
            <p:spPr bwMode="auto">
              <a:xfrm>
                <a:off x="3706862" y="4686355"/>
                <a:ext cx="54581" cy="54417"/>
              </a:xfrm>
              <a:prstGeom prst="ellipse">
                <a:avLst/>
              </a:pr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17" name="Group 16"/>
          <p:cNvGrpSpPr/>
          <p:nvPr/>
        </p:nvGrpSpPr>
        <p:grpSpPr>
          <a:xfrm>
            <a:off x="8540741" y="4267463"/>
            <a:ext cx="2662838" cy="2008342"/>
            <a:chOff x="8678078" y="4766398"/>
            <a:chExt cx="2662838" cy="2008342"/>
          </a:xfrm>
        </p:grpSpPr>
        <p:sp>
          <p:nvSpPr>
            <p:cNvPr id="178" name="TextBox 177"/>
            <p:cNvSpPr txBox="1"/>
            <p:nvPr/>
          </p:nvSpPr>
          <p:spPr>
            <a:xfrm>
              <a:off x="8678078" y="5297412"/>
              <a:ext cx="2662838" cy="1477328"/>
            </a:xfrm>
            <a:prstGeom prst="rect">
              <a:avLst/>
            </a:prstGeom>
            <a:noFill/>
            <a:ln w="6350">
              <a:noFill/>
              <a:prstDash val="dash"/>
            </a:ln>
          </p:spPr>
          <p:txBody>
            <a:bodyPr wrap="square" lIns="0" tIns="0" rIns="0" bIns="0" rtlCol="0">
              <a:spAutoFit/>
            </a:bodyPr>
            <a:lstStyle/>
            <a:p>
              <a:pPr lvl="0">
                <a:defRPr/>
              </a:pPr>
              <a:r>
                <a:rPr lang="en-US" sz="1600" dirty="0">
                  <a:latin typeface="Times New Roman" panose="02020603050405020304" pitchFamily="18" charset="0"/>
                  <a:cs typeface="Times New Roman" panose="02020603050405020304" pitchFamily="18" charset="0"/>
                </a:rPr>
                <a:t>Trademarks: </a:t>
              </a:r>
            </a:p>
            <a:p>
              <a:pPr lvl="0">
                <a:defRPr/>
              </a:pPr>
              <a:r>
                <a:rPr lang="en-US" sz="1600" dirty="0">
                  <a:latin typeface="Times New Roman" panose="02020603050405020304" pitchFamily="18" charset="0"/>
                  <a:cs typeface="Times New Roman" panose="02020603050405020304" pitchFamily="18" charset="0"/>
                </a:rPr>
                <a:t>A trademark is a recognizable sign, plan or expression by which a client can recognize an item or the source of an item individually.</a:t>
              </a:r>
              <a:endParaRPr kumimoji="0" 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179" name="Group 178"/>
            <p:cNvGrpSpPr/>
            <p:nvPr/>
          </p:nvGrpSpPr>
          <p:grpSpPr>
            <a:xfrm>
              <a:off x="9414640" y="4766398"/>
              <a:ext cx="211256" cy="403278"/>
              <a:chOff x="3628442" y="4608099"/>
              <a:chExt cx="211256" cy="403278"/>
            </a:xfrm>
          </p:grpSpPr>
          <p:sp>
            <p:nvSpPr>
              <p:cNvPr id="180"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81"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13" name="Oval 6"/>
              <p:cNvSpPr>
                <a:spLocks noChangeArrowheads="1"/>
              </p:cNvSpPr>
              <p:nvPr/>
            </p:nvSpPr>
            <p:spPr bwMode="auto">
              <a:xfrm>
                <a:off x="3706862" y="4686355"/>
                <a:ext cx="54581" cy="54417"/>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233" name="Group 232"/>
          <p:cNvGrpSpPr/>
          <p:nvPr/>
        </p:nvGrpSpPr>
        <p:grpSpPr>
          <a:xfrm>
            <a:off x="8117784" y="4126315"/>
            <a:ext cx="288132" cy="376237"/>
            <a:chOff x="1177620" y="4126315"/>
            <a:chExt cx="288132" cy="376237"/>
          </a:xfrm>
          <a:solidFill>
            <a:schemeClr val="bg1"/>
          </a:solidFill>
        </p:grpSpPr>
        <p:cxnSp>
          <p:nvCxnSpPr>
            <p:cNvPr id="240" name="Straight Connector 239"/>
            <p:cNvCxnSpPr/>
            <p:nvPr/>
          </p:nvCxnSpPr>
          <p:spPr>
            <a:xfrm>
              <a:off x="1177620" y="4126315"/>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1177620" y="4502552"/>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796" y="2025891"/>
            <a:ext cx="3078846" cy="174467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1067" y="2025891"/>
            <a:ext cx="3149972" cy="174467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7264" y="2026844"/>
            <a:ext cx="3036315" cy="17437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97968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12344400" y="0"/>
            <a:ext cx="469900" cy="46990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3588998" y="0"/>
            <a:ext cx="469900" cy="469900"/>
          </a:xfrm>
          <a:prstGeom prst="rect">
            <a:avLst/>
          </a:prstGeom>
          <a:solidFill>
            <a:srgbClr val="8ED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3588998" y="649557"/>
            <a:ext cx="469900" cy="469900"/>
          </a:xfrm>
          <a:prstGeom prst="rect">
            <a:avLst/>
          </a:prstGeom>
          <a:solidFill>
            <a:srgbClr val="78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13588998" y="1299114"/>
            <a:ext cx="469900" cy="469900"/>
          </a:xfrm>
          <a:prstGeom prst="rect">
            <a:avLst/>
          </a:prstGeom>
          <a:solidFill>
            <a:srgbClr val="4CC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14211297" y="0"/>
            <a:ext cx="469900" cy="469900"/>
          </a:xfrm>
          <a:prstGeom prst="rect">
            <a:avLst/>
          </a:prstGeom>
          <a:solidFill>
            <a:srgbClr val="5553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14211297" y="649557"/>
            <a:ext cx="469900" cy="469900"/>
          </a:xfrm>
          <a:prstGeom prst="rect">
            <a:avLst/>
          </a:prstGeom>
          <a:solidFill>
            <a:srgbClr val="3B3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p:cNvSpPr/>
          <p:nvPr/>
        </p:nvSpPr>
        <p:spPr>
          <a:xfrm>
            <a:off x="14211297" y="1299114"/>
            <a:ext cx="469900" cy="469900"/>
          </a:xfrm>
          <a:prstGeom prst="rect">
            <a:avLst/>
          </a:prstGeom>
          <a:solidFill>
            <a:srgbClr val="25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Placeholder 119"/>
          <p:cNvSpPr>
            <a:spLocks noGrp="1"/>
          </p:cNvSpPr>
          <p:nvPr>
            <p:ph type="body" sz="quarter" idx="13"/>
          </p:nvPr>
        </p:nvSpPr>
        <p:spPr>
          <a:xfrm>
            <a:off x="2794000" y="360971"/>
            <a:ext cx="6604000" cy="492443"/>
          </a:xfrm>
        </p:spPr>
        <p:txBody>
          <a:bodyPr/>
          <a:lstStyle/>
          <a:p>
            <a:r>
              <a:rPr lang="en-US" sz="3200" dirty="0">
                <a:solidFill>
                  <a:srgbClr val="FF0000"/>
                </a:solidFill>
                <a:latin typeface="Times New Roman" panose="02020603050405020304" pitchFamily="18" charset="0"/>
                <a:cs typeface="Times New Roman" panose="02020603050405020304" pitchFamily="18" charset="0"/>
              </a:rPr>
              <a:t>Types of Intellectual Property</a:t>
            </a:r>
          </a:p>
        </p:txBody>
      </p:sp>
      <p:sp>
        <p:nvSpPr>
          <p:cNvPr id="116" name="Date Placeholder 115"/>
          <p:cNvSpPr>
            <a:spLocks noGrp="1"/>
          </p:cNvSpPr>
          <p:nvPr>
            <p:ph type="dt" sz="half" idx="10"/>
          </p:nvPr>
        </p:nvSpPr>
        <p:spPr/>
        <p:txBody>
          <a:bodyPr/>
          <a:lstStyle/>
          <a:p>
            <a:r>
              <a:rPr lang="en-US" dirty="0"/>
              <a:t> </a:t>
            </a:r>
          </a:p>
          <a:p>
            <a:endParaRPr lang="en-US" dirty="0"/>
          </a:p>
        </p:txBody>
      </p:sp>
      <p:grpSp>
        <p:nvGrpSpPr>
          <p:cNvPr id="19" name="Group 18"/>
          <p:cNvGrpSpPr/>
          <p:nvPr/>
        </p:nvGrpSpPr>
        <p:grpSpPr>
          <a:xfrm>
            <a:off x="294621" y="4267463"/>
            <a:ext cx="3603193" cy="1743564"/>
            <a:chOff x="1317546" y="4766398"/>
            <a:chExt cx="3603193" cy="1743564"/>
          </a:xfrm>
        </p:grpSpPr>
        <p:sp>
          <p:nvSpPr>
            <p:cNvPr id="157" name="TextBox 156"/>
            <p:cNvSpPr txBox="1"/>
            <p:nvPr/>
          </p:nvSpPr>
          <p:spPr>
            <a:xfrm>
              <a:off x="1317546" y="5278856"/>
              <a:ext cx="3603193" cy="1231106"/>
            </a:xfrm>
            <a:prstGeom prst="rect">
              <a:avLst/>
            </a:prstGeom>
            <a:noFill/>
            <a:ln w="6350">
              <a:noFill/>
              <a:prstDash val="dash"/>
            </a:ln>
          </p:spPr>
          <p:txBody>
            <a:bodyPr wrap="square" lIns="0" tIns="0" rIns="0" bIns="0" rtlCol="0">
              <a:spAutoFit/>
            </a:bodyPr>
            <a:lstStyle/>
            <a:p>
              <a:pPr lvl="0"/>
              <a:r>
                <a:rPr lang="en-US" sz="1600" dirty="0">
                  <a:latin typeface="Times New Roman" panose="02020603050405020304" pitchFamily="18" charset="0"/>
                  <a:cs typeface="Times New Roman" panose="02020603050405020304" pitchFamily="18" charset="0"/>
                </a:rPr>
                <a:t>Geographical Indication:</a:t>
              </a:r>
            </a:p>
            <a:p>
              <a:pPr lvl="0"/>
              <a:r>
                <a:rPr lang="en-US" sz="1600" dirty="0">
                  <a:latin typeface="Times New Roman" panose="02020603050405020304" pitchFamily="18" charset="0"/>
                  <a:cs typeface="Times New Roman" panose="02020603050405020304" pitchFamily="18" charset="0"/>
                </a:rPr>
                <a:t> A geographical indication (GI) is a name or a sign utilized on items which relates to a particular geographical area or origin specifying the source of the product. </a:t>
              </a:r>
            </a:p>
          </p:txBody>
        </p:sp>
        <p:grpSp>
          <p:nvGrpSpPr>
            <p:cNvPr id="158" name="Group 157"/>
            <p:cNvGrpSpPr/>
            <p:nvPr/>
          </p:nvGrpSpPr>
          <p:grpSpPr>
            <a:xfrm>
              <a:off x="2734889" y="4766398"/>
              <a:ext cx="211256" cy="403278"/>
              <a:chOff x="3628442" y="4608099"/>
              <a:chExt cx="211256" cy="403278"/>
            </a:xfrm>
          </p:grpSpPr>
          <p:sp>
            <p:nvSpPr>
              <p:cNvPr id="159"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0"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1" name="Oval 6"/>
              <p:cNvSpPr>
                <a:spLocks noChangeArrowheads="1"/>
              </p:cNvSpPr>
              <p:nvPr/>
            </p:nvSpPr>
            <p:spPr bwMode="auto">
              <a:xfrm>
                <a:off x="3706862" y="4686355"/>
                <a:ext cx="54581" cy="54417"/>
              </a:xfrm>
              <a:prstGeom prst="ellipse">
                <a:avLst/>
              </a:prstGeom>
              <a:solidFill>
                <a:srgbClr val="E2583D"/>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18" name="Group 17"/>
          <p:cNvGrpSpPr/>
          <p:nvPr/>
        </p:nvGrpSpPr>
        <p:grpSpPr>
          <a:xfrm>
            <a:off x="4131218" y="4267463"/>
            <a:ext cx="3658116" cy="1515899"/>
            <a:chOff x="3489254" y="4766398"/>
            <a:chExt cx="2912794" cy="1515899"/>
          </a:xfrm>
        </p:grpSpPr>
        <p:sp>
          <p:nvSpPr>
            <p:cNvPr id="164" name="TextBox 163"/>
            <p:cNvSpPr txBox="1"/>
            <p:nvPr/>
          </p:nvSpPr>
          <p:spPr>
            <a:xfrm>
              <a:off x="3489254" y="5297412"/>
              <a:ext cx="2912794" cy="984885"/>
            </a:xfrm>
            <a:prstGeom prst="rect">
              <a:avLst/>
            </a:prstGeom>
            <a:noFill/>
            <a:ln w="6350">
              <a:noFill/>
              <a:prstDash val="dash"/>
            </a:ln>
          </p:spPr>
          <p:txBody>
            <a:bodyPr wrap="square" lIns="0" tIns="0" rIns="0" bIns="0" rtlCol="0">
              <a:spAutoFit/>
            </a:bodyPr>
            <a:lstStyle/>
            <a:p>
              <a:pPr lvl="0">
                <a:defRPr/>
              </a:pPr>
              <a:r>
                <a:rPr lang="en-US" sz="1600" dirty="0">
                  <a:latin typeface="Times New Roman" panose="02020603050405020304" pitchFamily="18" charset="0"/>
                  <a:cs typeface="Times New Roman" panose="02020603050405020304" pitchFamily="18" charset="0"/>
                </a:rPr>
                <a:t>Industrial Designs: </a:t>
              </a:r>
            </a:p>
            <a:p>
              <a:pPr lvl="0">
                <a:defRPr/>
              </a:pPr>
              <a:r>
                <a:rPr lang="en-US" sz="1600" dirty="0">
                  <a:latin typeface="Times New Roman" panose="02020603050405020304" pitchFamily="18" charset="0"/>
                  <a:cs typeface="Times New Roman" panose="02020603050405020304" pitchFamily="18" charset="0"/>
                </a:rPr>
                <a:t>An industrial design comprises the ornamental or aesthetic part of an article. It comprises highlights of the article.</a:t>
              </a:r>
              <a:endParaRPr kumimoji="0" 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165" name="Group 164"/>
            <p:cNvGrpSpPr/>
            <p:nvPr/>
          </p:nvGrpSpPr>
          <p:grpSpPr>
            <a:xfrm>
              <a:off x="4815759" y="4766398"/>
              <a:ext cx="211256" cy="403278"/>
              <a:chOff x="3628442" y="4608099"/>
              <a:chExt cx="211256" cy="403278"/>
            </a:xfrm>
          </p:grpSpPr>
          <p:sp>
            <p:nvSpPr>
              <p:cNvPr id="166"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7"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68" name="Oval 6"/>
              <p:cNvSpPr>
                <a:spLocks noChangeArrowheads="1"/>
              </p:cNvSpPr>
              <p:nvPr/>
            </p:nvSpPr>
            <p:spPr bwMode="auto">
              <a:xfrm>
                <a:off x="3706862" y="4686355"/>
                <a:ext cx="54581" cy="54417"/>
              </a:xfrm>
              <a:prstGeom prst="ellipse">
                <a:avLst/>
              </a:prstGeom>
              <a:solidFill>
                <a:srgbClr val="AFABAB"/>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17" name="Group 16"/>
          <p:cNvGrpSpPr/>
          <p:nvPr/>
        </p:nvGrpSpPr>
        <p:grpSpPr>
          <a:xfrm>
            <a:off x="8540741" y="4292479"/>
            <a:ext cx="2662838" cy="1515899"/>
            <a:chOff x="8678078" y="4766398"/>
            <a:chExt cx="2662838" cy="1515899"/>
          </a:xfrm>
        </p:grpSpPr>
        <p:sp>
          <p:nvSpPr>
            <p:cNvPr id="178" name="TextBox 177"/>
            <p:cNvSpPr txBox="1"/>
            <p:nvPr/>
          </p:nvSpPr>
          <p:spPr>
            <a:xfrm>
              <a:off x="8678078" y="5297412"/>
              <a:ext cx="2662838" cy="984885"/>
            </a:xfrm>
            <a:prstGeom prst="rect">
              <a:avLst/>
            </a:prstGeom>
            <a:noFill/>
            <a:ln w="6350">
              <a:noFill/>
              <a:prstDash val="dash"/>
            </a:ln>
          </p:spPr>
          <p:txBody>
            <a:bodyPr wrap="square" lIns="0" tIns="0" rIns="0" bIns="0" rtlCol="0">
              <a:spAutoFit/>
            </a:bodyPr>
            <a:lstStyle/>
            <a:p>
              <a:pPr lvl="0">
                <a:defRPr/>
              </a:pPr>
              <a:r>
                <a:rPr lang="en-US" sz="1600" dirty="0">
                  <a:latin typeface="Times New Roman" panose="02020603050405020304" pitchFamily="18" charset="0"/>
                  <a:cs typeface="Times New Roman" panose="02020603050405020304" pitchFamily="18" charset="0"/>
                </a:rPr>
                <a:t>Copyright: </a:t>
              </a:r>
            </a:p>
            <a:p>
              <a:pPr lvl="0">
                <a:defRPr/>
              </a:pPr>
              <a:r>
                <a:rPr lang="en-US" sz="1600" dirty="0">
                  <a:latin typeface="Times New Roman" panose="02020603050405020304" pitchFamily="18" charset="0"/>
                  <a:cs typeface="Times New Roman" panose="02020603050405020304" pitchFamily="18" charset="0"/>
                </a:rPr>
                <a:t>Copyright is a legal method for securing the original creative work of the creator.</a:t>
              </a:r>
              <a:endParaRPr kumimoji="0" lang="en-US" sz="16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179" name="Group 178"/>
            <p:cNvGrpSpPr/>
            <p:nvPr/>
          </p:nvGrpSpPr>
          <p:grpSpPr>
            <a:xfrm>
              <a:off x="9414640" y="4766398"/>
              <a:ext cx="211256" cy="403278"/>
              <a:chOff x="3628442" y="4608099"/>
              <a:chExt cx="211256" cy="403278"/>
            </a:xfrm>
          </p:grpSpPr>
          <p:sp>
            <p:nvSpPr>
              <p:cNvPr id="180" name="Freeform 5"/>
              <p:cNvSpPr>
                <a:spLocks/>
              </p:cNvSpPr>
              <p:nvPr/>
            </p:nvSpPr>
            <p:spPr bwMode="auto">
              <a:xfrm>
                <a:off x="3661158" y="4888733"/>
                <a:ext cx="135303" cy="122644"/>
              </a:xfrm>
              <a:custGeom>
                <a:avLst/>
                <a:gdLst>
                  <a:gd name="T0" fmla="*/ 0 w 823"/>
                  <a:gd name="T1" fmla="*/ 0 h 746"/>
                  <a:gd name="T2" fmla="*/ 427 w 823"/>
                  <a:gd name="T3" fmla="*/ 211 h 746"/>
                  <a:gd name="T4" fmla="*/ 823 w 823"/>
                  <a:gd name="T5" fmla="*/ 0 h 746"/>
                  <a:gd name="T6" fmla="*/ 410 w 823"/>
                  <a:gd name="T7" fmla="*/ 746 h 746"/>
                  <a:gd name="T8" fmla="*/ 0 w 823"/>
                  <a:gd name="T9" fmla="*/ 0 h 746"/>
                </a:gdLst>
                <a:ahLst/>
                <a:cxnLst>
                  <a:cxn ang="0">
                    <a:pos x="T0" y="T1"/>
                  </a:cxn>
                  <a:cxn ang="0">
                    <a:pos x="T2" y="T3"/>
                  </a:cxn>
                  <a:cxn ang="0">
                    <a:pos x="T4" y="T5"/>
                  </a:cxn>
                  <a:cxn ang="0">
                    <a:pos x="T6" y="T7"/>
                  </a:cxn>
                  <a:cxn ang="0">
                    <a:pos x="T8" y="T9"/>
                  </a:cxn>
                </a:cxnLst>
                <a:rect l="0" t="0" r="r" b="b"/>
                <a:pathLst>
                  <a:path w="823" h="746">
                    <a:moveTo>
                      <a:pt x="0" y="0"/>
                    </a:moveTo>
                    <a:lnTo>
                      <a:pt x="427" y="211"/>
                    </a:lnTo>
                    <a:lnTo>
                      <a:pt x="823" y="0"/>
                    </a:lnTo>
                    <a:lnTo>
                      <a:pt x="410" y="746"/>
                    </a:lnTo>
                    <a:lnTo>
                      <a:pt x="0" y="0"/>
                    </a:lnTo>
                    <a:close/>
                  </a:path>
                </a:pathLst>
              </a:cu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181" name="Oval 7"/>
              <p:cNvSpPr>
                <a:spLocks noChangeArrowheads="1"/>
              </p:cNvSpPr>
              <p:nvPr/>
            </p:nvSpPr>
            <p:spPr bwMode="auto">
              <a:xfrm>
                <a:off x="3628442" y="4608099"/>
                <a:ext cx="211256" cy="210928"/>
              </a:xfrm>
              <a:prstGeom prst="ellipse">
                <a:avLst/>
              </a:prstGeom>
              <a:solidFill>
                <a:schemeClr val="bg1"/>
              </a:solidFill>
              <a:ln w="15875" cap="flat">
                <a:noFill/>
                <a:prstDash val="solid"/>
                <a:miter lim="800000"/>
                <a:headEnd/>
                <a:tailEnd/>
              </a:ln>
              <a:effectLst>
                <a:outerShdw blurRad="25400" dist="254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sp>
            <p:nvSpPr>
              <p:cNvPr id="213" name="Oval 6"/>
              <p:cNvSpPr>
                <a:spLocks noChangeArrowheads="1"/>
              </p:cNvSpPr>
              <p:nvPr/>
            </p:nvSpPr>
            <p:spPr bwMode="auto">
              <a:xfrm>
                <a:off x="3706862" y="4686355"/>
                <a:ext cx="54581" cy="54417"/>
              </a:xfrm>
              <a:prstGeom prst="ellipse">
                <a:avLst/>
              </a:prstGeom>
              <a:solidFill>
                <a:srgbClr val="3B3939"/>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effectLst/>
                  <a:uLnTx/>
                  <a:uFillTx/>
                  <a:ea typeface="+mn-ea"/>
                  <a:cs typeface="+mn-cs"/>
                </a:endParaRPr>
              </a:p>
            </p:txBody>
          </p:sp>
        </p:grpSp>
      </p:grpSp>
      <p:grpSp>
        <p:nvGrpSpPr>
          <p:cNvPr id="233" name="Group 232"/>
          <p:cNvGrpSpPr/>
          <p:nvPr/>
        </p:nvGrpSpPr>
        <p:grpSpPr>
          <a:xfrm>
            <a:off x="8117784" y="4126315"/>
            <a:ext cx="288132" cy="376237"/>
            <a:chOff x="1177620" y="4126315"/>
            <a:chExt cx="288132" cy="376237"/>
          </a:xfrm>
          <a:solidFill>
            <a:schemeClr val="bg1"/>
          </a:solidFill>
        </p:grpSpPr>
        <p:cxnSp>
          <p:nvCxnSpPr>
            <p:cNvPr id="240" name="Straight Connector 239"/>
            <p:cNvCxnSpPr/>
            <p:nvPr/>
          </p:nvCxnSpPr>
          <p:spPr>
            <a:xfrm>
              <a:off x="1177620" y="4126315"/>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a:off x="1177620" y="4502552"/>
              <a:ext cx="288132" cy="0"/>
            </a:xfrm>
            <a:prstGeom prst="line">
              <a:avLst/>
            </a:prstGeom>
            <a:grpFill/>
            <a:ln w="3175">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96" y="2025891"/>
            <a:ext cx="3078845" cy="174467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6631" y="2025891"/>
            <a:ext cx="3078844" cy="1744679"/>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7264" y="2038418"/>
            <a:ext cx="3036315" cy="17205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0068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B5DD"/>
            </a:gs>
            <a:gs pos="50000">
              <a:srgbClr val="00B5DD"/>
            </a:gs>
            <a:gs pos="100000">
              <a:srgbClr val="007BB9"/>
            </a:gs>
          </a:gsLst>
          <a:lin ang="16200000" scaled="0"/>
        </a:gradFill>
        <a:effectLst/>
      </p:bgPr>
    </p:bg>
    <p:spTree>
      <p:nvGrpSpPr>
        <p:cNvPr id="1" name=""/>
        <p:cNvGrpSpPr/>
        <p:nvPr/>
      </p:nvGrpSpPr>
      <p:grpSpPr>
        <a:xfrm>
          <a:off x="0" y="0"/>
          <a:ext cx="0" cy="0"/>
          <a:chOff x="0" y="0"/>
          <a:chExt cx="0" cy="0"/>
        </a:xfrm>
      </p:grpSpPr>
      <p:sp>
        <p:nvSpPr>
          <p:cNvPr id="14338" name="Google Shape;518;p16"/>
          <p:cNvSpPr txBox="1">
            <a:spLocks noGrp="1"/>
          </p:cNvSpPr>
          <p:nvPr>
            <p:ph type="body" idx="1"/>
          </p:nvPr>
        </p:nvSpPr>
        <p:spPr>
          <a:xfrm>
            <a:off x="1386417" y="1371601"/>
            <a:ext cx="6322483" cy="4773084"/>
          </a:xfrm>
        </p:spPr>
        <p:txBody>
          <a:bodyPr/>
          <a:lstStyle/>
          <a:p>
            <a:pPr marL="0" indent="0">
              <a:lnSpc>
                <a:spcPct val="110000"/>
              </a:lnSpc>
              <a:spcAft>
                <a:spcPct val="0"/>
              </a:spcAft>
              <a:buClr>
                <a:srgbClr val="FFFFFF"/>
              </a:buClr>
              <a:buNone/>
            </a:pPr>
            <a:r>
              <a:rPr lang="en-IN" altLang="en-US" dirty="0">
                <a:solidFill>
                  <a:srgbClr val="FFFFFF"/>
                </a:solidFill>
                <a:latin typeface="Barlow Light"/>
                <a:ea typeface="Barlow Light"/>
                <a:cs typeface="Barlow Light"/>
                <a:sym typeface="Barlow Light"/>
              </a:rPr>
              <a:t>“There are cyber threats out there, this is a dangerous world, and we have to be safe, we have to be secure no matter the cost.”</a:t>
            </a:r>
            <a:br>
              <a:rPr lang="en-IN" altLang="en-US" dirty="0">
                <a:solidFill>
                  <a:srgbClr val="FFFFFF"/>
                </a:solidFill>
                <a:latin typeface="Barlow Light"/>
                <a:ea typeface="Barlow Light"/>
                <a:cs typeface="Barlow Light"/>
                <a:sym typeface="Barlow Light"/>
              </a:rPr>
            </a:br>
            <a:r>
              <a:rPr lang="en-IN" altLang="en-US" dirty="0">
                <a:solidFill>
                  <a:srgbClr val="FFFFFF"/>
                </a:solidFill>
                <a:latin typeface="Barlow Light"/>
                <a:ea typeface="Barlow Light"/>
                <a:cs typeface="Barlow Light"/>
                <a:sym typeface="Barlow Light"/>
              </a:rPr>
              <a:t>— Edward Snowden</a:t>
            </a:r>
            <a:endParaRPr lang="en-US" altLang="en-US" dirty="0">
              <a:solidFill>
                <a:srgbClr val="FFFFFF"/>
              </a:solidFill>
              <a:latin typeface="Barlow Light"/>
              <a:ea typeface="Barlow Light"/>
              <a:cs typeface="Barlow Light"/>
              <a:sym typeface="Barlow Light"/>
            </a:endParaRPr>
          </a:p>
        </p:txBody>
      </p:sp>
      <p:grpSp>
        <p:nvGrpSpPr>
          <p:cNvPr id="14340" name="Google Shape;520;p16"/>
          <p:cNvGrpSpPr>
            <a:grpSpLocks/>
          </p:cNvGrpSpPr>
          <p:nvPr/>
        </p:nvGrpSpPr>
        <p:grpSpPr bwMode="auto">
          <a:xfrm>
            <a:off x="8307918" y="1240367"/>
            <a:ext cx="3090333" cy="4817533"/>
            <a:chOff x="6661328" y="2103554"/>
            <a:chExt cx="850574" cy="1325339"/>
          </a:xfrm>
        </p:grpSpPr>
        <p:sp>
          <p:nvSpPr>
            <p:cNvPr id="14341" name="Google Shape;521;p16"/>
            <p:cNvSpPr>
              <a:spLocks noChangeArrowheads="1"/>
            </p:cNvSpPr>
            <p:nvPr/>
          </p:nvSpPr>
          <p:spPr bwMode="auto">
            <a:xfrm>
              <a:off x="7216759" y="3070053"/>
              <a:ext cx="247057" cy="142875"/>
            </a:xfrm>
            <a:custGeom>
              <a:avLst/>
              <a:gdLst>
                <a:gd name="T0" fmla="*/ 0 w 658819"/>
                <a:gd name="T1" fmla="*/ 0 h 381000"/>
                <a:gd name="T2" fmla="*/ 658819 w 658819"/>
                <a:gd name="T3" fmla="*/ 381000 h 381000"/>
              </a:gdLst>
              <a:ahLst/>
              <a:cxnLst/>
              <a:rect l="T0" t="T1" r="T2" b="T3"/>
              <a:pathLst>
                <a:path w="658819" h="381000" extrusionOk="0">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42" name="Google Shape;522;p16"/>
            <p:cNvSpPr>
              <a:spLocks noChangeArrowheads="1"/>
            </p:cNvSpPr>
            <p:nvPr/>
          </p:nvSpPr>
          <p:spPr bwMode="auto">
            <a:xfrm>
              <a:off x="7342016" y="3123138"/>
              <a:ext cx="71660" cy="55453"/>
            </a:xfrm>
            <a:custGeom>
              <a:avLst/>
              <a:gdLst>
                <a:gd name="T0" fmla="*/ 0 w 191092"/>
                <a:gd name="T1" fmla="*/ 0 h 147874"/>
                <a:gd name="T2" fmla="*/ 191092 w 191092"/>
                <a:gd name="T3" fmla="*/ 147874 h 147874"/>
              </a:gdLst>
              <a:ahLst/>
              <a:cxnLst/>
              <a:rect l="T0" t="T1" r="T2" b="T3"/>
              <a:pathLst>
                <a:path w="191092" h="147874" extrusionOk="0">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43" name="Google Shape;523;p16"/>
            <p:cNvSpPr>
              <a:spLocks noChangeArrowheads="1"/>
            </p:cNvSpPr>
            <p:nvPr/>
          </p:nvSpPr>
          <p:spPr bwMode="auto">
            <a:xfrm>
              <a:off x="7342406" y="3141358"/>
              <a:ext cx="71304" cy="37263"/>
            </a:xfrm>
            <a:custGeom>
              <a:avLst/>
              <a:gdLst>
                <a:gd name="T0" fmla="*/ 0 w 190145"/>
                <a:gd name="T1" fmla="*/ 0 h 99367"/>
                <a:gd name="T2" fmla="*/ 190145 w 190145"/>
                <a:gd name="T3" fmla="*/ 99367 h 99367"/>
              </a:gdLst>
              <a:ahLst/>
              <a:cxnLst/>
              <a:rect l="T0" t="T1" r="T2" b="T3"/>
              <a:pathLst>
                <a:path w="190145" h="99367" extrusionOk="0">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44" name="Google Shape;524;p16"/>
            <p:cNvSpPr>
              <a:spLocks noChangeArrowheads="1"/>
            </p:cNvSpPr>
            <p:nvPr/>
          </p:nvSpPr>
          <p:spPr bwMode="auto">
            <a:xfrm>
              <a:off x="7268719" y="3095364"/>
              <a:ext cx="71613" cy="53417"/>
            </a:xfrm>
            <a:custGeom>
              <a:avLst/>
              <a:gdLst>
                <a:gd name="T0" fmla="*/ 0 w 190969"/>
                <a:gd name="T1" fmla="*/ 0 h 142446"/>
                <a:gd name="T2" fmla="*/ 190969 w 190969"/>
                <a:gd name="T3" fmla="*/ 142446 h 142446"/>
              </a:gdLst>
              <a:ahLst/>
              <a:cxnLst/>
              <a:rect l="T0" t="T1" r="T2" b="T3"/>
              <a:pathLst>
                <a:path w="190969" h="142446" extrusionOk="0">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45" name="Google Shape;525;p16"/>
            <p:cNvSpPr>
              <a:spLocks noChangeArrowheads="1"/>
            </p:cNvSpPr>
            <p:nvPr/>
          </p:nvSpPr>
          <p:spPr bwMode="auto">
            <a:xfrm>
              <a:off x="7268869" y="3112444"/>
              <a:ext cx="71304" cy="37267"/>
            </a:xfrm>
            <a:custGeom>
              <a:avLst/>
              <a:gdLst>
                <a:gd name="T0" fmla="*/ 0 w 190145"/>
                <a:gd name="T1" fmla="*/ 0 h 99378"/>
                <a:gd name="T2" fmla="*/ 190145 w 190145"/>
                <a:gd name="T3" fmla="*/ 99378 h 99378"/>
              </a:gdLst>
              <a:ahLst/>
              <a:cxnLst/>
              <a:rect l="T0" t="T1" r="T2" b="T3"/>
              <a:pathLst>
                <a:path w="190145" h="99378" extrusionOk="0">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46" name="Google Shape;526;p16"/>
            <p:cNvSpPr>
              <a:spLocks noChangeArrowheads="1"/>
            </p:cNvSpPr>
            <p:nvPr/>
          </p:nvSpPr>
          <p:spPr bwMode="auto">
            <a:xfrm>
              <a:off x="7286737" y="2775175"/>
              <a:ext cx="123184" cy="353826"/>
            </a:xfrm>
            <a:custGeom>
              <a:avLst/>
              <a:gdLst>
                <a:gd name="T0" fmla="*/ 0 w 328490"/>
                <a:gd name="T1" fmla="*/ 0 h 943536"/>
                <a:gd name="T2" fmla="*/ 328490 w 328490"/>
                <a:gd name="T3" fmla="*/ 943536 h 943536"/>
              </a:gdLst>
              <a:ahLst/>
              <a:cxnLst/>
              <a:rect l="T0" t="T1" r="T2" b="T3"/>
              <a:pathLst>
                <a:path w="328490" h="943536" extrusionOk="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47" name="Google Shape;527;p16"/>
            <p:cNvSpPr>
              <a:spLocks noChangeArrowheads="1"/>
            </p:cNvSpPr>
            <p:nvPr/>
          </p:nvSpPr>
          <p:spPr bwMode="auto">
            <a:xfrm>
              <a:off x="7314533" y="2554952"/>
              <a:ext cx="78868" cy="76871"/>
            </a:xfrm>
            <a:custGeom>
              <a:avLst/>
              <a:gdLst>
                <a:gd name="T0" fmla="*/ 0 w 210314"/>
                <a:gd name="T1" fmla="*/ 0 h 204988"/>
                <a:gd name="T2" fmla="*/ 210314 w 210314"/>
                <a:gd name="T3" fmla="*/ 204988 h 204988"/>
              </a:gdLst>
              <a:ahLst/>
              <a:cxnLst/>
              <a:rect l="T0" t="T1" r="T2" b="T3"/>
              <a:pathLst>
                <a:path w="210314" h="204988" extrusionOk="0">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48" name="Google Shape;528;p16"/>
            <p:cNvSpPr>
              <a:spLocks noChangeArrowheads="1"/>
            </p:cNvSpPr>
            <p:nvPr/>
          </p:nvSpPr>
          <p:spPr bwMode="auto">
            <a:xfrm>
              <a:off x="7190170" y="2579409"/>
              <a:ext cx="118999" cy="169986"/>
            </a:xfrm>
            <a:custGeom>
              <a:avLst/>
              <a:gdLst>
                <a:gd name="T0" fmla="*/ 0 w 317332"/>
                <a:gd name="T1" fmla="*/ 0 h 453297"/>
                <a:gd name="T2" fmla="*/ 317332 w 317332"/>
                <a:gd name="T3" fmla="*/ 453297 h 453297"/>
              </a:gdLst>
              <a:ahLst/>
              <a:cxnLst/>
              <a:rect l="T0" t="T1" r="T2" b="T3"/>
              <a:pathLst>
                <a:path w="317332" h="453297" extrusionOk="0">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49" name="Google Shape;529;p16"/>
            <p:cNvSpPr>
              <a:spLocks noChangeArrowheads="1"/>
            </p:cNvSpPr>
            <p:nvPr/>
          </p:nvSpPr>
          <p:spPr bwMode="auto">
            <a:xfrm>
              <a:off x="7180686" y="2720915"/>
              <a:ext cx="56790" cy="37169"/>
            </a:xfrm>
            <a:custGeom>
              <a:avLst/>
              <a:gdLst>
                <a:gd name="T0" fmla="*/ 0 w 151441"/>
                <a:gd name="T1" fmla="*/ 0 h 99116"/>
                <a:gd name="T2" fmla="*/ 151441 w 151441"/>
                <a:gd name="T3" fmla="*/ 99116 h 99116"/>
              </a:gdLst>
              <a:ahLst/>
              <a:cxnLst/>
              <a:rect l="T0" t="T1" r="T2" b="T3"/>
              <a:pathLst>
                <a:path w="151441" h="99116" extrusionOk="0">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0" name="Google Shape;530;p16"/>
            <p:cNvSpPr>
              <a:spLocks noChangeArrowheads="1"/>
            </p:cNvSpPr>
            <p:nvPr/>
          </p:nvSpPr>
          <p:spPr bwMode="auto">
            <a:xfrm>
              <a:off x="7182331" y="2728860"/>
              <a:ext cx="37082" cy="30910"/>
            </a:xfrm>
            <a:custGeom>
              <a:avLst/>
              <a:gdLst>
                <a:gd name="T0" fmla="*/ 0 w 98885"/>
                <a:gd name="T1" fmla="*/ 0 h 82426"/>
                <a:gd name="T2" fmla="*/ 98885 w 98885"/>
                <a:gd name="T3" fmla="*/ 82426 h 82426"/>
              </a:gdLst>
              <a:ahLst/>
              <a:cxnLst/>
              <a:rect l="T0" t="T1" r="T2" b="T3"/>
              <a:pathLst>
                <a:path w="98885" h="82426" extrusionOk="0">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1" name="Google Shape;531;p16"/>
            <p:cNvSpPr>
              <a:spLocks noChangeArrowheads="1"/>
            </p:cNvSpPr>
            <p:nvPr/>
          </p:nvSpPr>
          <p:spPr bwMode="auto">
            <a:xfrm>
              <a:off x="7286654" y="2565698"/>
              <a:ext cx="128280" cy="258276"/>
            </a:xfrm>
            <a:custGeom>
              <a:avLst/>
              <a:gdLst>
                <a:gd name="T0" fmla="*/ 0 w 342080"/>
                <a:gd name="T1" fmla="*/ 0 h 688737"/>
                <a:gd name="T2" fmla="*/ 342080 w 342080"/>
                <a:gd name="T3" fmla="*/ 688737 h 688737"/>
              </a:gdLst>
              <a:ahLst/>
              <a:cxnLst/>
              <a:rect l="T0" t="T1" r="T2" b="T3"/>
              <a:pathLst>
                <a:path w="342080" h="688737" extrusionOk="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2" name="Google Shape;532;p16"/>
            <p:cNvSpPr>
              <a:spLocks noChangeArrowheads="1"/>
            </p:cNvSpPr>
            <p:nvPr/>
          </p:nvSpPr>
          <p:spPr bwMode="auto">
            <a:xfrm>
              <a:off x="7391109" y="2618517"/>
              <a:ext cx="49710" cy="228160"/>
            </a:xfrm>
            <a:custGeom>
              <a:avLst/>
              <a:gdLst>
                <a:gd name="T0" fmla="*/ 0 w 132559"/>
                <a:gd name="T1" fmla="*/ 0 h 608427"/>
                <a:gd name="T2" fmla="*/ 132559 w 132559"/>
                <a:gd name="T3" fmla="*/ 608427 h 608427"/>
              </a:gdLst>
              <a:ahLst/>
              <a:cxnLst/>
              <a:rect l="T0" t="T1" r="T2" b="T3"/>
              <a:pathLst>
                <a:path w="132559" h="608427" extrusionOk="0">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3" name="Google Shape;533;p16"/>
            <p:cNvSpPr>
              <a:spLocks noChangeArrowheads="1"/>
            </p:cNvSpPr>
            <p:nvPr/>
          </p:nvSpPr>
          <p:spPr bwMode="auto">
            <a:xfrm>
              <a:off x="7311279" y="2475275"/>
              <a:ext cx="85098" cy="103818"/>
            </a:xfrm>
            <a:custGeom>
              <a:avLst/>
              <a:gdLst>
                <a:gd name="T0" fmla="*/ 0 w 226927"/>
                <a:gd name="T1" fmla="*/ 0 h 276849"/>
                <a:gd name="T2" fmla="*/ 226927 w 226927"/>
                <a:gd name="T3" fmla="*/ 276849 h 276849"/>
              </a:gdLst>
              <a:ahLst/>
              <a:cxnLst/>
              <a:rect l="T0" t="T1" r="T2" b="T3"/>
              <a:pathLst>
                <a:path w="226927" h="276849" extrusionOk="0">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4" name="Google Shape;534;p16"/>
            <p:cNvSpPr>
              <a:spLocks noChangeArrowheads="1"/>
            </p:cNvSpPr>
            <p:nvPr/>
          </p:nvSpPr>
          <p:spPr bwMode="auto">
            <a:xfrm>
              <a:off x="7314515" y="2466234"/>
              <a:ext cx="89964" cy="88884"/>
            </a:xfrm>
            <a:custGeom>
              <a:avLst/>
              <a:gdLst>
                <a:gd name="T0" fmla="*/ 0 w 239905"/>
                <a:gd name="T1" fmla="*/ 0 h 237025"/>
                <a:gd name="T2" fmla="*/ 239905 w 239905"/>
                <a:gd name="T3" fmla="*/ 237025 h 237025"/>
              </a:gdLst>
              <a:ahLst/>
              <a:cxnLst/>
              <a:rect l="T0" t="T1" r="T2" b="T3"/>
              <a:pathLst>
                <a:path w="239905" h="237025" extrusionOk="0">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5" name="Google Shape;535;p16"/>
            <p:cNvSpPr>
              <a:spLocks noChangeArrowheads="1"/>
            </p:cNvSpPr>
            <p:nvPr/>
          </p:nvSpPr>
          <p:spPr bwMode="auto">
            <a:xfrm>
              <a:off x="7384763" y="2604603"/>
              <a:ext cx="55737" cy="75876"/>
            </a:xfrm>
            <a:custGeom>
              <a:avLst/>
              <a:gdLst>
                <a:gd name="T0" fmla="*/ 0 w 148633"/>
                <a:gd name="T1" fmla="*/ 0 h 202336"/>
                <a:gd name="T2" fmla="*/ 148633 w 148633"/>
                <a:gd name="T3" fmla="*/ 202336 h 202336"/>
              </a:gdLst>
              <a:ahLst/>
              <a:cxnLst/>
              <a:rect l="T0" t="T1" r="T2" b="T3"/>
              <a:pathLst>
                <a:path w="148633" h="202336" extrusionOk="0">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6" name="Google Shape;536;p16"/>
            <p:cNvSpPr>
              <a:spLocks noChangeArrowheads="1"/>
            </p:cNvSpPr>
            <p:nvPr/>
          </p:nvSpPr>
          <p:spPr bwMode="auto">
            <a:xfrm>
              <a:off x="7269438" y="2565933"/>
              <a:ext cx="45289" cy="73030"/>
            </a:xfrm>
            <a:custGeom>
              <a:avLst/>
              <a:gdLst>
                <a:gd name="T0" fmla="*/ 0 w 120770"/>
                <a:gd name="T1" fmla="*/ 0 h 194746"/>
                <a:gd name="T2" fmla="*/ 120770 w 120770"/>
                <a:gd name="T3" fmla="*/ 194746 h 194746"/>
              </a:gdLst>
              <a:ahLst/>
              <a:cxnLst/>
              <a:rect l="T0" t="T1" r="T2" b="T3"/>
              <a:pathLst>
                <a:path w="120770" h="194746" extrusionOk="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7" name="Google Shape;537;p16"/>
            <p:cNvSpPr>
              <a:spLocks noChangeArrowheads="1"/>
            </p:cNvSpPr>
            <p:nvPr/>
          </p:nvSpPr>
          <p:spPr bwMode="auto">
            <a:xfrm>
              <a:off x="6661328" y="3286571"/>
              <a:ext cx="246169" cy="142323"/>
            </a:xfrm>
            <a:custGeom>
              <a:avLst/>
              <a:gdLst>
                <a:gd name="T0" fmla="*/ 0 w 657677"/>
                <a:gd name="T1" fmla="*/ 0 h 380237"/>
                <a:gd name="T2" fmla="*/ 657677 w 657677"/>
                <a:gd name="T3" fmla="*/ 380237 h 380237"/>
              </a:gdLst>
              <a:ahLst/>
              <a:cxnLst/>
              <a:rect l="T0" t="T1" r="T2" b="T3"/>
              <a:pathLst>
                <a:path w="657677" h="380237" extrusionOk="0">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000000">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8" name="Google Shape;538;p16"/>
            <p:cNvSpPr>
              <a:spLocks noChangeArrowheads="1"/>
            </p:cNvSpPr>
            <p:nvPr/>
          </p:nvSpPr>
          <p:spPr bwMode="auto">
            <a:xfrm>
              <a:off x="6681151" y="2824698"/>
              <a:ext cx="58982" cy="128668"/>
            </a:xfrm>
            <a:custGeom>
              <a:avLst/>
              <a:gdLst>
                <a:gd name="T0" fmla="*/ 0 w 157580"/>
                <a:gd name="T1" fmla="*/ 0 h 343757"/>
                <a:gd name="T2" fmla="*/ 157580 w 157580"/>
                <a:gd name="T3" fmla="*/ 343757 h 343757"/>
              </a:gdLst>
              <a:ahLst/>
              <a:cxnLst/>
              <a:rect l="T0" t="T1" r="T2" b="T3"/>
              <a:pathLst>
                <a:path w="157580" h="343757" extrusionOk="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59" name="Google Shape;539;p16"/>
            <p:cNvSpPr>
              <a:spLocks noChangeArrowheads="1"/>
            </p:cNvSpPr>
            <p:nvPr/>
          </p:nvSpPr>
          <p:spPr bwMode="auto">
            <a:xfrm>
              <a:off x="6689412" y="2771791"/>
              <a:ext cx="42428" cy="81725"/>
            </a:xfrm>
            <a:custGeom>
              <a:avLst/>
              <a:gdLst>
                <a:gd name="T0" fmla="*/ 0 w 113353"/>
                <a:gd name="T1" fmla="*/ 0 h 218341"/>
                <a:gd name="T2" fmla="*/ 113353 w 113353"/>
                <a:gd name="T3" fmla="*/ 218341 h 218341"/>
              </a:gdLst>
              <a:ahLst/>
              <a:cxnLst/>
              <a:rect l="T0" t="T1" r="T2" b="T3"/>
              <a:pathLst>
                <a:path w="113353" h="218341" extrusionOk="0">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0" name="Google Shape;540;p16"/>
            <p:cNvSpPr>
              <a:spLocks noChangeArrowheads="1"/>
            </p:cNvSpPr>
            <p:nvPr/>
          </p:nvSpPr>
          <p:spPr bwMode="auto">
            <a:xfrm>
              <a:off x="6782889" y="3337575"/>
              <a:ext cx="91454" cy="51556"/>
            </a:xfrm>
            <a:custGeom>
              <a:avLst/>
              <a:gdLst>
                <a:gd name="T0" fmla="*/ 0 w 244333"/>
                <a:gd name="T1" fmla="*/ 0 h 137739"/>
                <a:gd name="T2" fmla="*/ 244333 w 244333"/>
                <a:gd name="T3" fmla="*/ 137739 h 137739"/>
              </a:gdLst>
              <a:ahLst/>
              <a:cxnLst/>
              <a:rect l="T0" t="T1" r="T2" b="T3"/>
              <a:pathLst>
                <a:path w="244333" h="137739" extrusionOk="0">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1" name="Google Shape;541;p16"/>
            <p:cNvSpPr>
              <a:spLocks noChangeArrowheads="1"/>
            </p:cNvSpPr>
            <p:nvPr/>
          </p:nvSpPr>
          <p:spPr bwMode="auto">
            <a:xfrm>
              <a:off x="6784412" y="3346110"/>
              <a:ext cx="89915" cy="43199"/>
            </a:xfrm>
            <a:custGeom>
              <a:avLst/>
              <a:gdLst>
                <a:gd name="T0" fmla="*/ 0 w 240222"/>
                <a:gd name="T1" fmla="*/ 0 h 115414"/>
                <a:gd name="T2" fmla="*/ 240222 w 240222"/>
                <a:gd name="T3" fmla="*/ 115414 h 115414"/>
              </a:gdLst>
              <a:ahLst/>
              <a:cxnLst/>
              <a:rect l="T0" t="T1" r="T2" b="T3"/>
              <a:pathLst>
                <a:path w="240222" h="115414" extrusionOk="0">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2" name="Google Shape;542;p16"/>
            <p:cNvSpPr>
              <a:spLocks noChangeArrowheads="1"/>
            </p:cNvSpPr>
            <p:nvPr/>
          </p:nvSpPr>
          <p:spPr bwMode="auto">
            <a:xfrm>
              <a:off x="6715968" y="3307485"/>
              <a:ext cx="91493" cy="51556"/>
            </a:xfrm>
            <a:custGeom>
              <a:avLst/>
              <a:gdLst>
                <a:gd name="T0" fmla="*/ 0 w 244438"/>
                <a:gd name="T1" fmla="*/ 0 h 137739"/>
                <a:gd name="T2" fmla="*/ 244438 w 244438"/>
                <a:gd name="T3" fmla="*/ 137739 h 137739"/>
              </a:gdLst>
              <a:ahLst/>
              <a:cxnLst/>
              <a:rect l="T0" t="T1" r="T2" b="T3"/>
              <a:pathLst>
                <a:path w="244438" h="137739" extrusionOk="0">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3" name="Google Shape;543;p16"/>
            <p:cNvSpPr>
              <a:spLocks noChangeArrowheads="1"/>
            </p:cNvSpPr>
            <p:nvPr/>
          </p:nvSpPr>
          <p:spPr bwMode="auto">
            <a:xfrm>
              <a:off x="6717638" y="3316019"/>
              <a:ext cx="89951" cy="43199"/>
            </a:xfrm>
            <a:custGeom>
              <a:avLst/>
              <a:gdLst>
                <a:gd name="T0" fmla="*/ 0 w 240317"/>
                <a:gd name="T1" fmla="*/ 0 h 115414"/>
                <a:gd name="T2" fmla="*/ 240317 w 240317"/>
                <a:gd name="T3" fmla="*/ 115414 h 115414"/>
              </a:gdLst>
              <a:ahLst/>
              <a:cxnLst/>
              <a:rect l="T0" t="T1" r="T2" b="T3"/>
              <a:pathLst>
                <a:path w="240317" h="115414" extrusionOk="0">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4" name="Google Shape;544;p16"/>
            <p:cNvSpPr>
              <a:spLocks noChangeArrowheads="1"/>
            </p:cNvSpPr>
            <p:nvPr/>
          </p:nvSpPr>
          <p:spPr bwMode="auto">
            <a:xfrm>
              <a:off x="6715994" y="2973759"/>
              <a:ext cx="133983" cy="378277"/>
            </a:xfrm>
            <a:custGeom>
              <a:avLst/>
              <a:gdLst>
                <a:gd name="T0" fmla="*/ 0 w 357956"/>
                <a:gd name="T1" fmla="*/ 0 h 1010624"/>
                <a:gd name="T2" fmla="*/ 357956 w 357956"/>
                <a:gd name="T3" fmla="*/ 1010624 h 1010624"/>
              </a:gdLst>
              <a:ahLst/>
              <a:cxnLst/>
              <a:rect l="T0" t="T1" r="T2" b="T3"/>
              <a:pathLst>
                <a:path w="357956" h="1010624" extrusionOk="0">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5" name="Google Shape;545;p16"/>
            <p:cNvSpPr>
              <a:spLocks noChangeArrowheads="1"/>
            </p:cNvSpPr>
            <p:nvPr/>
          </p:nvSpPr>
          <p:spPr bwMode="auto">
            <a:xfrm>
              <a:off x="6733197" y="2663396"/>
              <a:ext cx="97219" cy="155678"/>
            </a:xfrm>
            <a:custGeom>
              <a:avLst/>
              <a:gdLst>
                <a:gd name="T0" fmla="*/ 0 w 259735"/>
                <a:gd name="T1" fmla="*/ 0 h 415919"/>
                <a:gd name="T2" fmla="*/ 259735 w 259735"/>
                <a:gd name="T3" fmla="*/ 415919 h 415919"/>
              </a:gdLst>
              <a:ahLst/>
              <a:cxnLst/>
              <a:rect l="T0" t="T1" r="T2" b="T3"/>
              <a:pathLst>
                <a:path w="259735" h="415919" extrusionOk="0">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6" name="Google Shape;546;p16"/>
            <p:cNvSpPr>
              <a:spLocks noChangeArrowheads="1"/>
            </p:cNvSpPr>
            <p:nvPr/>
          </p:nvSpPr>
          <p:spPr bwMode="auto">
            <a:xfrm>
              <a:off x="6701449" y="2773633"/>
              <a:ext cx="149347" cy="247668"/>
            </a:xfrm>
            <a:custGeom>
              <a:avLst/>
              <a:gdLst>
                <a:gd name="T0" fmla="*/ 0 w 399004"/>
                <a:gd name="T1" fmla="*/ 0 h 661684"/>
                <a:gd name="T2" fmla="*/ 399004 w 399004"/>
                <a:gd name="T3" fmla="*/ 661684 h 661684"/>
              </a:gdLst>
              <a:ahLst/>
              <a:cxnLst/>
              <a:rect l="T0" t="T1" r="T2" b="T3"/>
              <a:pathLst>
                <a:path w="399004" h="661684" extrusionOk="0">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7" name="Google Shape;547;p16"/>
            <p:cNvSpPr>
              <a:spLocks noChangeArrowheads="1"/>
            </p:cNvSpPr>
            <p:nvPr/>
          </p:nvSpPr>
          <p:spPr bwMode="auto">
            <a:xfrm>
              <a:off x="6807278" y="2804619"/>
              <a:ext cx="188299" cy="147777"/>
            </a:xfrm>
            <a:custGeom>
              <a:avLst/>
              <a:gdLst>
                <a:gd name="T0" fmla="*/ 0 w 503069"/>
                <a:gd name="T1" fmla="*/ 0 h 394810"/>
                <a:gd name="T2" fmla="*/ 503069 w 503069"/>
                <a:gd name="T3" fmla="*/ 394810 h 394810"/>
              </a:gdLst>
              <a:ahLst/>
              <a:cxnLst/>
              <a:rect l="T0" t="T1" r="T2" b="T3"/>
              <a:pathLst>
                <a:path w="503069" h="394810" extrusionOk="0">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8" name="Google Shape;548;p16"/>
            <p:cNvSpPr>
              <a:spLocks noChangeArrowheads="1"/>
            </p:cNvSpPr>
            <p:nvPr/>
          </p:nvSpPr>
          <p:spPr bwMode="auto">
            <a:xfrm>
              <a:off x="6800502" y="2801416"/>
              <a:ext cx="57697" cy="84545"/>
            </a:xfrm>
            <a:custGeom>
              <a:avLst/>
              <a:gdLst>
                <a:gd name="T0" fmla="*/ 0 w 154147"/>
                <a:gd name="T1" fmla="*/ 0 h 225876"/>
                <a:gd name="T2" fmla="*/ 154147 w 154147"/>
                <a:gd name="T3" fmla="*/ 225876 h 225876"/>
              </a:gdLst>
              <a:ahLst/>
              <a:cxnLst/>
              <a:rect l="T0" t="T1" r="T2" b="T3"/>
              <a:pathLst>
                <a:path w="154147" h="225876" extrusionOk="0">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69" name="Google Shape;549;p16"/>
            <p:cNvSpPr>
              <a:spLocks noChangeArrowheads="1"/>
            </p:cNvSpPr>
            <p:nvPr/>
          </p:nvSpPr>
          <p:spPr bwMode="auto">
            <a:xfrm>
              <a:off x="6736209" y="2656556"/>
              <a:ext cx="94148" cy="104017"/>
            </a:xfrm>
            <a:custGeom>
              <a:avLst/>
              <a:gdLst>
                <a:gd name="T0" fmla="*/ 0 w 251532"/>
                <a:gd name="T1" fmla="*/ 0 h 277898"/>
                <a:gd name="T2" fmla="*/ 251532 w 251532"/>
                <a:gd name="T3" fmla="*/ 277898 h 277898"/>
              </a:gdLst>
              <a:ahLst/>
              <a:cxnLst/>
              <a:rect l="T0" t="T1" r="T2" b="T3"/>
              <a:pathLst>
                <a:path w="251532" h="277898" extrusionOk="0">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70" name="Google Shape;550;p16"/>
            <p:cNvSpPr>
              <a:spLocks noChangeArrowheads="1"/>
            </p:cNvSpPr>
            <p:nvPr/>
          </p:nvSpPr>
          <p:spPr bwMode="auto">
            <a:xfrm>
              <a:off x="6938621" y="2869615"/>
              <a:ext cx="28491" cy="25068"/>
            </a:xfrm>
            <a:custGeom>
              <a:avLst/>
              <a:gdLst>
                <a:gd name="T0" fmla="*/ 0 w 76119"/>
                <a:gd name="T1" fmla="*/ 0 h 66973"/>
                <a:gd name="T2" fmla="*/ 76119 w 76119"/>
                <a:gd name="T3" fmla="*/ 66973 h 66973"/>
              </a:gdLst>
              <a:ahLst/>
              <a:cxnLst/>
              <a:rect l="T0" t="T1" r="T2" b="T3"/>
              <a:pathLst>
                <a:path w="76119" h="66973" extrusionOk="0">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grpSp>
          <p:nvGrpSpPr>
            <p:cNvPr id="14371" name="Google Shape;551;p16"/>
            <p:cNvGrpSpPr>
              <a:grpSpLocks/>
            </p:cNvGrpSpPr>
            <p:nvPr/>
          </p:nvGrpSpPr>
          <p:grpSpPr bwMode="auto">
            <a:xfrm>
              <a:off x="6930455" y="2860622"/>
              <a:ext cx="82395" cy="49453"/>
              <a:chOff x="4865564" y="4292025"/>
              <a:chExt cx="220130" cy="132120"/>
            </a:xfrm>
          </p:grpSpPr>
          <p:sp>
            <p:nvSpPr>
              <p:cNvPr id="14390" name="Google Shape;552;p16"/>
              <p:cNvSpPr>
                <a:spLocks noChangeArrowheads="1"/>
              </p:cNvSpPr>
              <p:nvPr/>
            </p:nvSpPr>
            <p:spPr bwMode="auto">
              <a:xfrm>
                <a:off x="4866015" y="4297264"/>
                <a:ext cx="219679" cy="126881"/>
              </a:xfrm>
              <a:custGeom>
                <a:avLst/>
                <a:gdLst>
                  <a:gd name="T0" fmla="*/ 0 w 219679"/>
                  <a:gd name="T1" fmla="*/ 0 h 126881"/>
                  <a:gd name="T2" fmla="*/ 219679 w 219679"/>
                  <a:gd name="T3" fmla="*/ 126881 h 126881"/>
                </a:gdLst>
                <a:ahLst/>
                <a:cxnLst/>
                <a:rect l="T0" t="T1" r="T2" b="T3"/>
                <a:pathLst>
                  <a:path w="219679" h="126881" extrusionOk="0">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1" name="Google Shape;553;p16"/>
              <p:cNvSpPr>
                <a:spLocks noChangeArrowheads="1"/>
              </p:cNvSpPr>
              <p:nvPr/>
            </p:nvSpPr>
            <p:spPr bwMode="auto">
              <a:xfrm>
                <a:off x="4865564" y="4379690"/>
                <a:ext cx="6086" cy="5238"/>
              </a:xfrm>
              <a:custGeom>
                <a:avLst/>
                <a:gdLst>
                  <a:gd name="T0" fmla="*/ 0 w 6086"/>
                  <a:gd name="T1" fmla="*/ 0 h 5238"/>
                  <a:gd name="T2" fmla="*/ 6086 w 6086"/>
                  <a:gd name="T3" fmla="*/ 5238 h 5238"/>
                </a:gdLst>
                <a:ahLst/>
                <a:cxnLst/>
                <a:rect l="T0" t="T1" r="T2" b="T3"/>
                <a:pathLst>
                  <a:path w="6086" h="5238" extrusionOk="0">
                    <a:moveTo>
                      <a:pt x="0" y="5239"/>
                    </a:moveTo>
                    <a:lnTo>
                      <a:pt x="0" y="0"/>
                    </a:lnTo>
                    <a:lnTo>
                      <a:pt x="6086" y="2286"/>
                    </a:lnTo>
                    <a:lnTo>
                      <a:pt x="0" y="5239"/>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2" name="Google Shape;554;p16"/>
              <p:cNvSpPr>
                <a:spLocks noChangeArrowheads="1"/>
              </p:cNvSpPr>
              <p:nvPr/>
            </p:nvSpPr>
            <p:spPr bwMode="auto">
              <a:xfrm>
                <a:off x="5080003" y="4331398"/>
                <a:ext cx="4849" cy="4953"/>
              </a:xfrm>
              <a:custGeom>
                <a:avLst/>
                <a:gdLst>
                  <a:gd name="T0" fmla="*/ 0 w 4849"/>
                  <a:gd name="T1" fmla="*/ 0 h 4953"/>
                  <a:gd name="T2" fmla="*/ 4849 w 4849"/>
                  <a:gd name="T3" fmla="*/ 4953 h 4953"/>
                </a:gdLst>
                <a:ahLst/>
                <a:cxnLst/>
                <a:rect l="T0" t="T1" r="T2" b="T3"/>
                <a:pathLst>
                  <a:path w="4849" h="4953" extrusionOk="0">
                    <a:moveTo>
                      <a:pt x="4850" y="4953"/>
                    </a:moveTo>
                    <a:lnTo>
                      <a:pt x="4850" y="0"/>
                    </a:lnTo>
                    <a:lnTo>
                      <a:pt x="0" y="3048"/>
                    </a:lnTo>
                    <a:lnTo>
                      <a:pt x="4850" y="4953"/>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3" name="Google Shape;555;p16"/>
              <p:cNvSpPr>
                <a:spLocks noChangeArrowheads="1"/>
              </p:cNvSpPr>
              <p:nvPr/>
            </p:nvSpPr>
            <p:spPr bwMode="auto">
              <a:xfrm>
                <a:off x="4866015" y="4293038"/>
                <a:ext cx="219203" cy="126874"/>
              </a:xfrm>
              <a:custGeom>
                <a:avLst/>
                <a:gdLst>
                  <a:gd name="T0" fmla="*/ 0 w 219203"/>
                  <a:gd name="T1" fmla="*/ 0 h 126874"/>
                  <a:gd name="T2" fmla="*/ 219203 w 219203"/>
                  <a:gd name="T3" fmla="*/ 126874 h 126874"/>
                </a:gdLst>
                <a:ahLst/>
                <a:cxnLst/>
                <a:rect l="T0" t="T1" r="T2" b="T3"/>
                <a:pathLst>
                  <a:path w="219203" h="126874" extrusionOk="0">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4" name="Google Shape;556;p16"/>
              <p:cNvSpPr>
                <a:spLocks noChangeArrowheads="1"/>
              </p:cNvSpPr>
              <p:nvPr/>
            </p:nvSpPr>
            <p:spPr bwMode="auto">
              <a:xfrm rot="-1790023">
                <a:off x="4877359" y="4403357"/>
                <a:ext cx="1145" cy="2102"/>
              </a:xfrm>
              <a:custGeom>
                <a:avLst/>
                <a:gdLst>
                  <a:gd name="T0" fmla="*/ 0 w 1145"/>
                  <a:gd name="T1" fmla="*/ 0 h 2102"/>
                  <a:gd name="T2" fmla="*/ 1145 w 1145"/>
                  <a:gd name="T3" fmla="*/ 2102 h 2102"/>
                </a:gdLst>
                <a:ahLst/>
                <a:cxnLst/>
                <a:rect l="T0" t="T1" r="T2" b="T3"/>
                <a:pathLst>
                  <a:path w="1145" h="2102" extrusionOk="0">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5" name="Google Shape;557;p16"/>
              <p:cNvSpPr>
                <a:spLocks noChangeArrowheads="1"/>
              </p:cNvSpPr>
              <p:nvPr/>
            </p:nvSpPr>
            <p:spPr bwMode="auto">
              <a:xfrm rot="-1801764">
                <a:off x="4877140" y="4391533"/>
                <a:ext cx="1140" cy="2093"/>
              </a:xfrm>
              <a:custGeom>
                <a:avLst/>
                <a:gdLst>
                  <a:gd name="T0" fmla="*/ 0 w 1141"/>
                  <a:gd name="T1" fmla="*/ 0 h 2095"/>
                  <a:gd name="T2" fmla="*/ 1141 w 1141"/>
                  <a:gd name="T3" fmla="*/ 2095 h 2095"/>
                </a:gdLst>
                <a:ahLst/>
                <a:cxnLst/>
                <a:rect l="T0" t="T1" r="T2" b="T3"/>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6" name="Google Shape;558;p16"/>
              <p:cNvSpPr>
                <a:spLocks noChangeArrowheads="1"/>
              </p:cNvSpPr>
              <p:nvPr/>
            </p:nvSpPr>
            <p:spPr bwMode="auto">
              <a:xfrm rot="-1801764">
                <a:off x="4879874" y="4393221"/>
                <a:ext cx="1140" cy="2093"/>
              </a:xfrm>
              <a:custGeom>
                <a:avLst/>
                <a:gdLst>
                  <a:gd name="T0" fmla="*/ 0 w 1141"/>
                  <a:gd name="T1" fmla="*/ 0 h 2095"/>
                  <a:gd name="T2" fmla="*/ 1141 w 1141"/>
                  <a:gd name="T3" fmla="*/ 2095 h 2095"/>
                </a:gdLst>
                <a:ahLst/>
                <a:cxnLst/>
                <a:rect l="T0" t="T1" r="T2" b="T3"/>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7" name="Google Shape;559;p16"/>
              <p:cNvSpPr>
                <a:spLocks noChangeArrowheads="1"/>
              </p:cNvSpPr>
              <p:nvPr/>
            </p:nvSpPr>
            <p:spPr bwMode="auto">
              <a:xfrm rot="-1801764">
                <a:off x="4882642" y="4394683"/>
                <a:ext cx="1140" cy="2093"/>
              </a:xfrm>
              <a:custGeom>
                <a:avLst/>
                <a:gdLst>
                  <a:gd name="T0" fmla="*/ 0 w 1141"/>
                  <a:gd name="T1" fmla="*/ 0 h 2095"/>
                  <a:gd name="T2" fmla="*/ 1141 w 1141"/>
                  <a:gd name="T3" fmla="*/ 2095 h 2095"/>
                </a:gdLst>
                <a:ahLst/>
                <a:cxnLst/>
                <a:rect l="T0" t="T1" r="T2" b="T3"/>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8" name="Google Shape;560;p16"/>
              <p:cNvSpPr>
                <a:spLocks noChangeArrowheads="1"/>
              </p:cNvSpPr>
              <p:nvPr/>
            </p:nvSpPr>
            <p:spPr bwMode="auto">
              <a:xfrm rot="-1801764">
                <a:off x="4905957" y="4408254"/>
                <a:ext cx="1140" cy="2093"/>
              </a:xfrm>
              <a:custGeom>
                <a:avLst/>
                <a:gdLst>
                  <a:gd name="T0" fmla="*/ 0 w 1141"/>
                  <a:gd name="T1" fmla="*/ 0 h 2095"/>
                  <a:gd name="T2" fmla="*/ 1141 w 1141"/>
                  <a:gd name="T3" fmla="*/ 2095 h 2095"/>
                </a:gdLst>
                <a:ahLst/>
                <a:cxnLst/>
                <a:rect l="T0" t="T1" r="T2" b="T3"/>
                <a:pathLst>
                  <a:path w="1141" h="2095" extrusionOk="0">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99" name="Google Shape;561;p16"/>
              <p:cNvSpPr>
                <a:spLocks noChangeArrowheads="1"/>
              </p:cNvSpPr>
              <p:nvPr/>
            </p:nvSpPr>
            <p:spPr bwMode="auto">
              <a:xfrm rot="-1801764">
                <a:off x="4908679" y="4409799"/>
                <a:ext cx="1140" cy="2093"/>
              </a:xfrm>
              <a:custGeom>
                <a:avLst/>
                <a:gdLst>
                  <a:gd name="T0" fmla="*/ 0 w 1141"/>
                  <a:gd name="T1" fmla="*/ 0 h 2095"/>
                  <a:gd name="T2" fmla="*/ 1141 w 1141"/>
                  <a:gd name="T3" fmla="*/ 2095 h 2095"/>
                </a:gdLst>
                <a:ahLst/>
                <a:cxnLst/>
                <a:rect l="T0" t="T1" r="T2" b="T3"/>
                <a:pathLst>
                  <a:path w="1141" h="2095" extrusionOk="0">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0" name="Google Shape;562;p16"/>
              <p:cNvSpPr>
                <a:spLocks noChangeArrowheads="1"/>
              </p:cNvSpPr>
              <p:nvPr/>
            </p:nvSpPr>
            <p:spPr bwMode="auto">
              <a:xfrm rot="-1801764">
                <a:off x="4911365" y="4411405"/>
                <a:ext cx="1140" cy="2093"/>
              </a:xfrm>
              <a:custGeom>
                <a:avLst/>
                <a:gdLst>
                  <a:gd name="T0" fmla="*/ 0 w 1141"/>
                  <a:gd name="T1" fmla="*/ 0 h 2095"/>
                  <a:gd name="T2" fmla="*/ 1141 w 1141"/>
                  <a:gd name="T3" fmla="*/ 2095 h 2095"/>
                </a:gdLst>
                <a:ahLst/>
                <a:cxnLst/>
                <a:rect l="T0" t="T1" r="T2" b="T3"/>
                <a:pathLst>
                  <a:path w="1141" h="2095" extrusionOk="0">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1" name="Google Shape;563;p16"/>
              <p:cNvSpPr>
                <a:spLocks noChangeArrowheads="1"/>
              </p:cNvSpPr>
              <p:nvPr/>
            </p:nvSpPr>
            <p:spPr bwMode="auto">
              <a:xfrm rot="-1801764">
                <a:off x="4914086" y="4412950"/>
                <a:ext cx="1140" cy="2093"/>
              </a:xfrm>
              <a:custGeom>
                <a:avLst/>
                <a:gdLst>
                  <a:gd name="T0" fmla="*/ 0 w 1141"/>
                  <a:gd name="T1" fmla="*/ 0 h 2095"/>
                  <a:gd name="T2" fmla="*/ 1141 w 1141"/>
                  <a:gd name="T3" fmla="*/ 2095 h 2095"/>
                </a:gdLst>
                <a:ahLst/>
                <a:cxnLst/>
                <a:rect l="T0" t="T1" r="T2" b="T3"/>
                <a:pathLst>
                  <a:path w="1141" h="2095" extrusionOk="0">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2" name="Google Shape;564;p16"/>
              <p:cNvSpPr>
                <a:spLocks noChangeArrowheads="1"/>
              </p:cNvSpPr>
              <p:nvPr/>
            </p:nvSpPr>
            <p:spPr bwMode="auto">
              <a:xfrm>
                <a:off x="4890288" y="4399104"/>
                <a:ext cx="9224" cy="6794"/>
              </a:xfrm>
              <a:custGeom>
                <a:avLst/>
                <a:gdLst>
                  <a:gd name="T0" fmla="*/ 0 w 9224"/>
                  <a:gd name="T1" fmla="*/ 0 h 6794"/>
                  <a:gd name="T2" fmla="*/ 9224 w 9224"/>
                  <a:gd name="T3" fmla="*/ 6794 h 6794"/>
                </a:gdLst>
                <a:ahLst/>
                <a:cxnLst/>
                <a:rect l="T0" t="T1" r="T2" b="T3"/>
                <a:pathLst>
                  <a:path w="9224" h="6794" extrusionOk="0">
                    <a:moveTo>
                      <a:pt x="8368" y="6684"/>
                    </a:moveTo>
                    <a:lnTo>
                      <a:pt x="856" y="2398"/>
                    </a:lnTo>
                    <a:cubicBezTo>
                      <a:pt x="322" y="1989"/>
                      <a:pt x="8" y="1360"/>
                      <a:pt x="0" y="684"/>
                    </a:cubicBezTo>
                    <a:cubicBezTo>
                      <a:pt x="0" y="112"/>
                      <a:pt x="0" y="-174"/>
                      <a:pt x="856" y="112"/>
                    </a:cubicBezTo>
                    <a:lnTo>
                      <a:pt x="8368" y="4398"/>
                    </a:lnTo>
                    <a:cubicBezTo>
                      <a:pt x="8898" y="4770"/>
                      <a:pt x="9217" y="5370"/>
                      <a:pt x="9224" y="6018"/>
                    </a:cubicBezTo>
                    <a:cubicBezTo>
                      <a:pt x="9224" y="6684"/>
                      <a:pt x="8844" y="6970"/>
                      <a:pt x="8368" y="6684"/>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3" name="Google Shape;565;p16"/>
              <p:cNvSpPr>
                <a:spLocks noChangeArrowheads="1"/>
              </p:cNvSpPr>
              <p:nvPr/>
            </p:nvSpPr>
            <p:spPr bwMode="auto">
              <a:xfrm>
                <a:off x="5060033" y="4346638"/>
                <a:ext cx="8558" cy="6096"/>
              </a:xfrm>
              <a:custGeom>
                <a:avLst/>
                <a:gdLst>
                  <a:gd name="T0" fmla="*/ 0 w 8558"/>
                  <a:gd name="T1" fmla="*/ 0 h 6096"/>
                  <a:gd name="T2" fmla="*/ 8558 w 8558"/>
                  <a:gd name="T3" fmla="*/ 6096 h 6096"/>
                </a:gdLst>
                <a:ahLst/>
                <a:cxnLst/>
                <a:rect l="T0" t="T1" r="T2" b="T3"/>
                <a:pathLst>
                  <a:path w="8558" h="6096" extrusionOk="0">
                    <a:moveTo>
                      <a:pt x="7703" y="2096"/>
                    </a:moveTo>
                    <a:lnTo>
                      <a:pt x="761" y="6096"/>
                    </a:lnTo>
                    <a:cubicBezTo>
                      <a:pt x="761" y="6096"/>
                      <a:pt x="0" y="6096"/>
                      <a:pt x="0" y="5525"/>
                    </a:cubicBezTo>
                    <a:cubicBezTo>
                      <a:pt x="38" y="4934"/>
                      <a:pt x="312" y="4381"/>
                      <a:pt x="761" y="4001"/>
                    </a:cubicBezTo>
                    <a:lnTo>
                      <a:pt x="7703" y="0"/>
                    </a:lnTo>
                    <a:cubicBezTo>
                      <a:pt x="7703" y="0"/>
                      <a:pt x="8559" y="0"/>
                      <a:pt x="8559" y="571"/>
                    </a:cubicBezTo>
                    <a:cubicBezTo>
                      <a:pt x="8554" y="1191"/>
                      <a:pt x="8230" y="1772"/>
                      <a:pt x="7703" y="2096"/>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4" name="Google Shape;566;p16"/>
              <p:cNvSpPr>
                <a:spLocks noChangeArrowheads="1"/>
              </p:cNvSpPr>
              <p:nvPr/>
            </p:nvSpPr>
            <p:spPr bwMode="auto">
              <a:xfrm>
                <a:off x="5049382" y="4352829"/>
                <a:ext cx="8559" cy="6096"/>
              </a:xfrm>
              <a:custGeom>
                <a:avLst/>
                <a:gdLst>
                  <a:gd name="T0" fmla="*/ 0 w 8559"/>
                  <a:gd name="T1" fmla="*/ 0 h 6096"/>
                  <a:gd name="T2" fmla="*/ 8559 w 8559"/>
                  <a:gd name="T3" fmla="*/ 6096 h 6096"/>
                </a:gdLst>
                <a:ahLst/>
                <a:cxnLst/>
                <a:rect l="T0" t="T1" r="T2" b="T3"/>
                <a:pathLst>
                  <a:path w="8559" h="6096" extrusionOk="0">
                    <a:moveTo>
                      <a:pt x="7703" y="2096"/>
                    </a:moveTo>
                    <a:lnTo>
                      <a:pt x="761" y="6096"/>
                    </a:lnTo>
                    <a:cubicBezTo>
                      <a:pt x="761" y="6096"/>
                      <a:pt x="1" y="6096"/>
                      <a:pt x="1" y="5525"/>
                    </a:cubicBezTo>
                    <a:cubicBezTo>
                      <a:pt x="-16" y="4924"/>
                      <a:pt x="270" y="4353"/>
                      <a:pt x="761" y="4001"/>
                    </a:cubicBezTo>
                    <a:lnTo>
                      <a:pt x="7703" y="0"/>
                    </a:lnTo>
                    <a:cubicBezTo>
                      <a:pt x="7703" y="0"/>
                      <a:pt x="8559" y="0"/>
                      <a:pt x="8559" y="571"/>
                    </a:cubicBezTo>
                    <a:cubicBezTo>
                      <a:pt x="8537" y="1191"/>
                      <a:pt x="8218" y="1753"/>
                      <a:pt x="7703" y="2096"/>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5" name="Google Shape;567;p16"/>
              <p:cNvSpPr>
                <a:spLocks noChangeArrowheads="1"/>
              </p:cNvSpPr>
              <p:nvPr/>
            </p:nvSpPr>
            <p:spPr bwMode="auto">
              <a:xfrm>
                <a:off x="4866015" y="4292025"/>
                <a:ext cx="219679" cy="127142"/>
              </a:xfrm>
              <a:custGeom>
                <a:avLst/>
                <a:gdLst>
                  <a:gd name="T0" fmla="*/ 0 w 219679"/>
                  <a:gd name="T1" fmla="*/ 0 h 127142"/>
                  <a:gd name="T2" fmla="*/ 219679 w 219679"/>
                  <a:gd name="T3" fmla="*/ 127142 h 127142"/>
                </a:gdLst>
                <a:ahLst/>
                <a:cxnLst/>
                <a:rect l="T0" t="T1" r="T2" b="T3"/>
                <a:pathLst>
                  <a:path w="219679" h="127142" extrusionOk="0">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6" name="Google Shape;568;p16"/>
              <p:cNvSpPr>
                <a:spLocks noChangeArrowheads="1"/>
              </p:cNvSpPr>
              <p:nvPr/>
            </p:nvSpPr>
            <p:spPr bwMode="auto">
              <a:xfrm>
                <a:off x="4874289" y="4295203"/>
                <a:ext cx="203812" cy="117633"/>
              </a:xfrm>
              <a:custGeom>
                <a:avLst/>
                <a:gdLst>
                  <a:gd name="T0" fmla="*/ 0 w 203812"/>
                  <a:gd name="T1" fmla="*/ 0 h 117633"/>
                  <a:gd name="T2" fmla="*/ 203812 w 203812"/>
                  <a:gd name="T3" fmla="*/ 117633 h 117633"/>
                </a:gdLst>
                <a:ahLst/>
                <a:cxnLst/>
                <a:rect l="T0" t="T1" r="T2" b="T3"/>
                <a:pathLst>
                  <a:path w="203812" h="117633" extrusionOk="0">
                    <a:moveTo>
                      <a:pt x="201245" y="32766"/>
                    </a:moveTo>
                    <a:lnTo>
                      <a:pt x="179278" y="19621"/>
                    </a:lnTo>
                    <a:cubicBezTo>
                      <a:pt x="176299" y="21184"/>
                      <a:pt x="172748" y="21184"/>
                      <a:pt x="169769" y="19621"/>
                    </a:cubicBezTo>
                    <a:cubicBezTo>
                      <a:pt x="167106" y="18097"/>
                      <a:pt x="167106" y="15716"/>
                      <a:pt x="169769" y="14192"/>
                    </a:cubicBez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7" name="Google Shape;569;p16"/>
              <p:cNvSpPr>
                <a:spLocks noChangeArrowheads="1"/>
              </p:cNvSpPr>
              <p:nvPr/>
            </p:nvSpPr>
            <p:spPr bwMode="auto">
              <a:xfrm>
                <a:off x="4874289" y="4295203"/>
                <a:ext cx="203812" cy="117633"/>
              </a:xfrm>
              <a:custGeom>
                <a:avLst/>
                <a:gdLst>
                  <a:gd name="T0" fmla="*/ 0 w 203812"/>
                  <a:gd name="T1" fmla="*/ 0 h 117633"/>
                  <a:gd name="T2" fmla="*/ 203812 w 203812"/>
                  <a:gd name="T3" fmla="*/ 117633 h 117633"/>
                </a:gdLst>
                <a:ahLst/>
                <a:cxnLst/>
                <a:rect l="T0" t="T1" r="T2" b="T3"/>
                <a:pathLst>
                  <a:path w="203812" h="117633" extrusionOk="0">
                    <a:moveTo>
                      <a:pt x="201245" y="32766"/>
                    </a:moveTo>
                    <a:lnTo>
                      <a:pt x="179278" y="19621"/>
                    </a:lnTo>
                    <a:cubicBezTo>
                      <a:pt x="176299" y="21184"/>
                      <a:pt x="172748" y="21184"/>
                      <a:pt x="169769" y="19621"/>
                    </a:cubicBezTo>
                    <a:cubicBezTo>
                      <a:pt x="167106" y="18097"/>
                      <a:pt x="167106" y="15716"/>
                      <a:pt x="169769" y="14192"/>
                    </a:cubicBez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8" name="Google Shape;570;p16"/>
              <p:cNvSpPr>
                <a:spLocks noChangeArrowheads="1"/>
              </p:cNvSpPr>
              <p:nvPr/>
            </p:nvSpPr>
            <p:spPr bwMode="auto">
              <a:xfrm>
                <a:off x="5044723" y="4311872"/>
                <a:ext cx="5135" cy="2857"/>
              </a:xfrm>
              <a:custGeom>
                <a:avLst/>
                <a:gdLst>
                  <a:gd name="T0" fmla="*/ 0 w 5135"/>
                  <a:gd name="T1" fmla="*/ 0 h 2857"/>
                  <a:gd name="T2" fmla="*/ 5135 w 5135"/>
                  <a:gd name="T3" fmla="*/ 2857 h 2857"/>
                </a:gdLst>
                <a:ahLst/>
                <a:cxnLst/>
                <a:rect l="T0" t="T1" r="T2" b="T3"/>
                <a:pathLst>
                  <a:path w="5135" h="2857" extrusionOk="0">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409" name="Google Shape;571;p16"/>
              <p:cNvSpPr>
                <a:spLocks noChangeArrowheads="1"/>
              </p:cNvSpPr>
              <p:nvPr/>
            </p:nvSpPr>
            <p:spPr bwMode="auto">
              <a:xfrm>
                <a:off x="5046530" y="4312698"/>
                <a:ext cx="1521" cy="1221"/>
              </a:xfrm>
              <a:custGeom>
                <a:avLst/>
                <a:gdLst>
                  <a:gd name="T0" fmla="*/ 0 w 1521"/>
                  <a:gd name="T1" fmla="*/ 0 h 1221"/>
                  <a:gd name="T2" fmla="*/ 1521 w 1521"/>
                  <a:gd name="T3" fmla="*/ 1221 h 1221"/>
                </a:gdLst>
                <a:ahLst/>
                <a:cxnLst/>
                <a:rect l="T0" t="T1" r="T2" b="T3"/>
                <a:pathLst>
                  <a:path w="1521" h="1221" extrusionOk="0">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4"/>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grpSp>
        <p:sp>
          <p:nvSpPr>
            <p:cNvPr id="14372" name="Google Shape;572;p16"/>
            <p:cNvSpPr>
              <a:spLocks noChangeArrowheads="1"/>
            </p:cNvSpPr>
            <p:nvPr/>
          </p:nvSpPr>
          <p:spPr bwMode="auto">
            <a:xfrm>
              <a:off x="6948039" y="2876090"/>
              <a:ext cx="48317" cy="40269"/>
            </a:xfrm>
            <a:custGeom>
              <a:avLst/>
              <a:gdLst>
                <a:gd name="T0" fmla="*/ 0 w 129087"/>
                <a:gd name="T1" fmla="*/ 0 h 107584"/>
                <a:gd name="T2" fmla="*/ 129087 w 129087"/>
                <a:gd name="T3" fmla="*/ 107584 h 107584"/>
              </a:gdLst>
              <a:ahLst/>
              <a:cxnLst/>
              <a:rect l="T0" t="T1" r="T2" b="T3"/>
              <a:pathLst>
                <a:path w="129087" h="107584" extrusionOk="0">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73" name="Google Shape;573;p16"/>
            <p:cNvSpPr>
              <a:spLocks noChangeArrowheads="1"/>
            </p:cNvSpPr>
            <p:nvPr/>
          </p:nvSpPr>
          <p:spPr bwMode="auto">
            <a:xfrm>
              <a:off x="6688913" y="2310158"/>
              <a:ext cx="266346" cy="294746"/>
            </a:xfrm>
            <a:custGeom>
              <a:avLst/>
              <a:gdLst>
                <a:gd name="T0" fmla="*/ 0 w 711585"/>
                <a:gd name="T1" fmla="*/ 0 h 787458"/>
                <a:gd name="T2" fmla="*/ 711585 w 711585"/>
                <a:gd name="T3" fmla="*/ 787458 h 787458"/>
              </a:gdLst>
              <a:ahLst/>
              <a:cxnLst/>
              <a:rect l="T0" t="T1" r="T2" b="T3"/>
              <a:pathLst>
                <a:path w="711585" h="787458" extrusionOk="0">
                  <a:moveTo>
                    <a:pt x="654254" y="325496"/>
                  </a:moveTo>
                  <a:lnTo>
                    <a:pt x="104510" y="7551"/>
                  </a:lnTo>
                  <a:cubicBezTo>
                    <a:pt x="93809" y="169"/>
                    <a:pt x="80334" y="-1936"/>
                    <a:pt x="67898" y="1836"/>
                  </a:cubicBez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74" name="Google Shape;574;p16"/>
            <p:cNvSpPr>
              <a:spLocks noChangeArrowheads="1"/>
            </p:cNvSpPr>
            <p:nvPr/>
          </p:nvSpPr>
          <p:spPr bwMode="auto">
            <a:xfrm>
              <a:off x="6681190" y="2324699"/>
              <a:ext cx="248446" cy="281264"/>
            </a:xfrm>
            <a:custGeom>
              <a:avLst/>
              <a:gdLst>
                <a:gd name="T0" fmla="*/ 0 w 663763"/>
                <a:gd name="T1" fmla="*/ 0 h 751441"/>
                <a:gd name="T2" fmla="*/ 663763 w 663763"/>
                <a:gd name="T3" fmla="*/ 751441 h 751441"/>
              </a:gdLst>
              <a:ahLst/>
              <a:cxnLst/>
              <a:rect l="T0" t="T1" r="T2" b="T3"/>
              <a:pathLst>
                <a:path w="663763" h="751441" extrusionOk="0">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75" name="Google Shape;575;p16"/>
            <p:cNvSpPr>
              <a:spLocks noChangeArrowheads="1"/>
            </p:cNvSpPr>
            <p:nvPr/>
          </p:nvSpPr>
          <p:spPr bwMode="auto">
            <a:xfrm>
              <a:off x="7244522" y="2103554"/>
              <a:ext cx="267380" cy="295937"/>
            </a:xfrm>
            <a:custGeom>
              <a:avLst/>
              <a:gdLst>
                <a:gd name="T0" fmla="*/ 0 w 713014"/>
                <a:gd name="T1" fmla="*/ 0 h 789165"/>
                <a:gd name="T2" fmla="*/ 713014 w 713014"/>
                <a:gd name="T3" fmla="*/ 789165 h 789165"/>
              </a:gdLst>
              <a:ahLst/>
              <a:cxnLst/>
              <a:rect l="T0" t="T1" r="T2" b="T3"/>
              <a:pathLst>
                <a:path w="713014" h="789165" extrusionOk="0">
                  <a:moveTo>
                    <a:pt x="655586" y="326155"/>
                  </a:moveTo>
                  <a:lnTo>
                    <a:pt x="104700" y="7639"/>
                  </a:lnTo>
                  <a:cubicBezTo>
                    <a:pt x="93992" y="191"/>
                    <a:pt x="80470" y="-1949"/>
                    <a:pt x="67993" y="1829"/>
                  </a:cubicBez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76" name="Google Shape;576;p16"/>
            <p:cNvSpPr>
              <a:spLocks noChangeArrowheads="1"/>
            </p:cNvSpPr>
            <p:nvPr/>
          </p:nvSpPr>
          <p:spPr bwMode="auto">
            <a:xfrm>
              <a:off x="7236798" y="2118137"/>
              <a:ext cx="249375" cy="282304"/>
            </a:xfrm>
            <a:custGeom>
              <a:avLst/>
              <a:gdLst>
                <a:gd name="T0" fmla="*/ 0 w 665000"/>
                <a:gd name="T1" fmla="*/ 0 h 752811"/>
                <a:gd name="T2" fmla="*/ 665000 w 665000"/>
                <a:gd name="T3" fmla="*/ 752811 h 752811"/>
              </a:gdLst>
              <a:ahLst/>
              <a:cxnLst/>
              <a:rect l="T0" t="T1" r="T2" b="T3"/>
              <a:pathLst>
                <a:path w="665000" h="752811" extrusionOk="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FAF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77" name="Google Shape;577;p16"/>
            <p:cNvSpPr>
              <a:spLocks noChangeArrowheads="1"/>
            </p:cNvSpPr>
            <p:nvPr/>
          </p:nvSpPr>
          <p:spPr bwMode="auto">
            <a:xfrm rot="-1798898">
              <a:off x="7282126" y="2196393"/>
              <a:ext cx="24191" cy="41957"/>
            </a:xfrm>
            <a:custGeom>
              <a:avLst/>
              <a:gdLst>
                <a:gd name="T0" fmla="*/ 0 w 64474"/>
                <a:gd name="T1" fmla="*/ 0 h 111823"/>
                <a:gd name="T2" fmla="*/ 64474 w 64474"/>
                <a:gd name="T3" fmla="*/ 111823 h 111823"/>
              </a:gdLst>
              <a:ahLst/>
              <a:cxnLst/>
              <a:rect l="T0" t="T1" r="T2" b="T3"/>
              <a:pathLst>
                <a:path w="64474" h="111823" extrusionOk="0">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78" name="Google Shape;578;p16"/>
            <p:cNvSpPr>
              <a:spLocks noChangeArrowheads="1"/>
            </p:cNvSpPr>
            <p:nvPr/>
          </p:nvSpPr>
          <p:spPr bwMode="auto">
            <a:xfrm rot="-1778992">
              <a:off x="7345395" y="2232411"/>
              <a:ext cx="24194" cy="41962"/>
            </a:xfrm>
            <a:custGeom>
              <a:avLst/>
              <a:gdLst>
                <a:gd name="T0" fmla="*/ 0 w 64696"/>
                <a:gd name="T1" fmla="*/ 0 h 112208"/>
                <a:gd name="T2" fmla="*/ 64696 w 64696"/>
                <a:gd name="T3" fmla="*/ 112208 h 112208"/>
              </a:gdLst>
              <a:ahLst/>
              <a:cxnLst/>
              <a:rect l="T0" t="T1" r="T2" b="T3"/>
              <a:pathLst>
                <a:path w="64696" h="112208" extrusionOk="0">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79" name="Google Shape;579;p16"/>
            <p:cNvSpPr>
              <a:spLocks noChangeArrowheads="1"/>
            </p:cNvSpPr>
            <p:nvPr/>
          </p:nvSpPr>
          <p:spPr bwMode="auto">
            <a:xfrm rot="-1798898">
              <a:off x="7404420" y="2267151"/>
              <a:ext cx="24191" cy="41957"/>
            </a:xfrm>
            <a:custGeom>
              <a:avLst/>
              <a:gdLst>
                <a:gd name="T0" fmla="*/ 0 w 64474"/>
                <a:gd name="T1" fmla="*/ 0 h 111823"/>
                <a:gd name="T2" fmla="*/ 64474 w 64474"/>
                <a:gd name="T3" fmla="*/ 111823 h 111823"/>
              </a:gdLst>
              <a:ahLst/>
              <a:cxnLst/>
              <a:rect l="T0" t="T1" r="T2" b="T3"/>
              <a:pathLst>
                <a:path w="64474" h="111823" extrusionOk="0">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0" name="Google Shape;580;p16"/>
            <p:cNvSpPr>
              <a:spLocks noChangeArrowheads="1"/>
            </p:cNvSpPr>
            <p:nvPr/>
          </p:nvSpPr>
          <p:spPr bwMode="auto">
            <a:xfrm>
              <a:off x="7054307" y="2375460"/>
              <a:ext cx="81342" cy="108498"/>
            </a:xfrm>
            <a:custGeom>
              <a:avLst/>
              <a:gdLst>
                <a:gd name="T0" fmla="*/ 0 w 216911"/>
                <a:gd name="T1" fmla="*/ 0 h 289327"/>
                <a:gd name="T2" fmla="*/ 216911 w 216911"/>
                <a:gd name="T3" fmla="*/ 289327 h 289327"/>
              </a:gdLst>
              <a:ahLst/>
              <a:cxnLst/>
              <a:rect l="T0" t="T1" r="T2" b="T3"/>
              <a:pathLst>
                <a:path w="216911" h="289327" extrusionOk="0">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cubicBezTo>
                    <a:pt x="205310" y="252656"/>
                    <a:pt x="216912" y="229225"/>
                    <a:pt x="216912" y="195983"/>
                  </a:cubicBezTo>
                  <a:close/>
                </a:path>
              </a:pathLst>
            </a:custGeom>
            <a:solidFill>
              <a:srgbClr val="CC8B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1" name="Google Shape;581;p16"/>
            <p:cNvSpPr>
              <a:spLocks noChangeArrowheads="1"/>
            </p:cNvSpPr>
            <p:nvPr/>
          </p:nvSpPr>
          <p:spPr bwMode="auto">
            <a:xfrm rot="-1798898">
              <a:off x="7049958" y="2378905"/>
              <a:ext cx="64153" cy="111361"/>
            </a:xfrm>
            <a:custGeom>
              <a:avLst/>
              <a:gdLst>
                <a:gd name="T0" fmla="*/ 0 w 170980"/>
                <a:gd name="T1" fmla="*/ 0 h 296798"/>
                <a:gd name="T2" fmla="*/ 170980 w 170980"/>
                <a:gd name="T3" fmla="*/ 296798 h 296798"/>
              </a:gdLst>
              <a:ahLst/>
              <a:cxnLst/>
              <a:rect l="T0" t="T1" r="T2" b="T3"/>
              <a:pathLst>
                <a:path w="170980" h="296798" extrusionOk="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2" name="Google Shape;582;p16"/>
            <p:cNvSpPr>
              <a:spLocks noChangeArrowheads="1"/>
            </p:cNvSpPr>
            <p:nvPr/>
          </p:nvSpPr>
          <p:spPr bwMode="auto">
            <a:xfrm rot="-1798898">
              <a:off x="7061883" y="2407428"/>
              <a:ext cx="9134" cy="15868"/>
            </a:xfrm>
            <a:custGeom>
              <a:avLst/>
              <a:gdLst>
                <a:gd name="T0" fmla="*/ 0 w 24344"/>
                <a:gd name="T1" fmla="*/ 0 h 42290"/>
                <a:gd name="T2" fmla="*/ 24344 w 24344"/>
                <a:gd name="T3" fmla="*/ 42290 h 42290"/>
              </a:gdLst>
              <a:ahLst/>
              <a:cxnLst/>
              <a:rect l="T0" t="T1" r="T2" b="T3"/>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3" name="Google Shape;583;p16"/>
            <p:cNvSpPr>
              <a:spLocks noChangeArrowheads="1"/>
            </p:cNvSpPr>
            <p:nvPr/>
          </p:nvSpPr>
          <p:spPr bwMode="auto">
            <a:xfrm rot="-1798898">
              <a:off x="7092283" y="2424967"/>
              <a:ext cx="9134" cy="15868"/>
            </a:xfrm>
            <a:custGeom>
              <a:avLst/>
              <a:gdLst>
                <a:gd name="T0" fmla="*/ 0 w 24344"/>
                <a:gd name="T1" fmla="*/ 0 h 42290"/>
                <a:gd name="T2" fmla="*/ 24344 w 24344"/>
                <a:gd name="T3" fmla="*/ 42290 h 42290"/>
              </a:gdLst>
              <a:ahLst/>
              <a:cxnLst/>
              <a:rect l="T0" t="T1" r="T2" b="T3"/>
              <a:pathLst>
                <a:path w="24344" h="42290" extrusionOk="0">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4" name="Google Shape;584;p16"/>
            <p:cNvSpPr>
              <a:spLocks noChangeArrowheads="1"/>
            </p:cNvSpPr>
            <p:nvPr/>
          </p:nvSpPr>
          <p:spPr bwMode="auto">
            <a:xfrm>
              <a:off x="7066445" y="2439547"/>
              <a:ext cx="31881" cy="22328"/>
            </a:xfrm>
            <a:custGeom>
              <a:avLst/>
              <a:gdLst>
                <a:gd name="T0" fmla="*/ 0 w 85015"/>
                <a:gd name="T1" fmla="*/ 0 h 59542"/>
                <a:gd name="T2" fmla="*/ 85015 w 85015"/>
                <a:gd name="T3" fmla="*/ 59542 h 59542"/>
              </a:gdLst>
              <a:ahLst/>
              <a:cxnLst/>
              <a:rect l="T0" t="T1" r="T2" b="T3"/>
              <a:pathLst>
                <a:path w="85015" h="59542" extrusionOk="0">
                  <a:moveTo>
                    <a:pt x="0" y="0"/>
                  </a:moveTo>
                  <a:cubicBezTo>
                    <a:pt x="0" y="0"/>
                    <a:pt x="13694" y="37528"/>
                    <a:pt x="41272" y="53435"/>
                  </a:cubicBezTo>
                  <a:cubicBezTo>
                    <a:pt x="68849" y="69342"/>
                    <a:pt x="85015" y="49149"/>
                    <a:pt x="85015" y="49149"/>
                  </a:cubicBezTo>
                  <a:close/>
                </a:path>
              </a:pathLst>
            </a:custGeom>
            <a:solidFill>
              <a:srgbClr val="CC8B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5" name="Google Shape;585;p16"/>
            <p:cNvSpPr>
              <a:spLocks noChangeArrowheads="1"/>
            </p:cNvSpPr>
            <p:nvPr/>
          </p:nvSpPr>
          <p:spPr bwMode="auto">
            <a:xfrm>
              <a:off x="7016984" y="2605070"/>
              <a:ext cx="22181" cy="70080"/>
            </a:xfrm>
            <a:custGeom>
              <a:avLst/>
              <a:gdLst>
                <a:gd name="T0" fmla="*/ 0 w 59149"/>
                <a:gd name="T1" fmla="*/ 0 h 186880"/>
                <a:gd name="T2" fmla="*/ 59149 w 59149"/>
                <a:gd name="T3" fmla="*/ 186880 h 186880"/>
              </a:gdLst>
              <a:ahLst/>
              <a:cxnLst/>
              <a:rect l="T0" t="T1" r="T2" b="T3"/>
              <a:pathLst>
                <a:path w="59149" h="186880" extrusionOk="0">
                  <a:moveTo>
                    <a:pt x="0" y="152591"/>
                  </a:moveTo>
                  <a:lnTo>
                    <a:pt x="59149" y="186881"/>
                  </a:lnTo>
                  <a:lnTo>
                    <a:pt x="59149" y="34195"/>
                  </a:lnTo>
                  <a:lnTo>
                    <a:pt x="0" y="0"/>
                  </a:lnTo>
                  <a:lnTo>
                    <a:pt x="0" y="152591"/>
                  </a:lnTo>
                  <a:close/>
                </a:path>
              </a:pathLst>
            </a:custGeom>
            <a:solidFill>
              <a:srgbClr val="1155C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6" name="Google Shape;586;p16"/>
            <p:cNvSpPr>
              <a:spLocks noChangeArrowheads="1"/>
            </p:cNvSpPr>
            <p:nvPr/>
          </p:nvSpPr>
          <p:spPr bwMode="auto">
            <a:xfrm>
              <a:off x="7016984" y="2594731"/>
              <a:ext cx="41045" cy="23253"/>
            </a:xfrm>
            <a:custGeom>
              <a:avLst/>
              <a:gdLst>
                <a:gd name="T0" fmla="*/ 0 w 109454"/>
                <a:gd name="T1" fmla="*/ 0 h 62007"/>
                <a:gd name="T2" fmla="*/ 109454 w 109454"/>
                <a:gd name="T3" fmla="*/ 62007 h 62007"/>
              </a:gdLst>
              <a:ahLst/>
              <a:cxnLst/>
              <a:rect l="T0" t="T1" r="T2" b="T3"/>
              <a:pathLst>
                <a:path w="109454" h="62007" extrusionOk="0">
                  <a:moveTo>
                    <a:pt x="59149" y="62008"/>
                  </a:moveTo>
                  <a:lnTo>
                    <a:pt x="0" y="27718"/>
                  </a:lnTo>
                  <a:lnTo>
                    <a:pt x="47928" y="0"/>
                  </a:lnTo>
                  <a:lnTo>
                    <a:pt x="109455" y="34480"/>
                  </a:lnTo>
                  <a:lnTo>
                    <a:pt x="59149" y="62008"/>
                  </a:lnTo>
                  <a:close/>
                </a:path>
              </a:pathLst>
            </a:custGeom>
            <a:solidFill>
              <a:srgbClr val="3C7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7" name="Google Shape;587;p16"/>
            <p:cNvSpPr>
              <a:spLocks noChangeArrowheads="1"/>
            </p:cNvSpPr>
            <p:nvPr/>
          </p:nvSpPr>
          <p:spPr bwMode="auto">
            <a:xfrm>
              <a:off x="7057740" y="2595705"/>
              <a:ext cx="65605" cy="105819"/>
            </a:xfrm>
            <a:custGeom>
              <a:avLst/>
              <a:gdLst>
                <a:gd name="T0" fmla="*/ 0 w 174947"/>
                <a:gd name="T1" fmla="*/ 0 h 282184"/>
                <a:gd name="T2" fmla="*/ 174947 w 174947"/>
                <a:gd name="T3" fmla="*/ 282184 h 282184"/>
              </a:gdLst>
              <a:ahLst/>
              <a:cxnLst/>
              <a:rect l="T0" t="T1" r="T2" b="T3"/>
              <a:pathLst>
                <a:path w="174947" h="282184" extrusionOk="0">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8" name="Google Shape;588;p16"/>
            <p:cNvSpPr>
              <a:spLocks noChangeArrowheads="1"/>
            </p:cNvSpPr>
            <p:nvPr/>
          </p:nvSpPr>
          <p:spPr bwMode="auto">
            <a:xfrm>
              <a:off x="7095932" y="2684289"/>
              <a:ext cx="13087" cy="23860"/>
            </a:xfrm>
            <a:custGeom>
              <a:avLst/>
              <a:gdLst>
                <a:gd name="T0" fmla="*/ 0 w 34899"/>
                <a:gd name="T1" fmla="*/ 0 h 63627"/>
                <a:gd name="T2" fmla="*/ 34899 w 34899"/>
                <a:gd name="T3" fmla="*/ 63627 h 63627"/>
              </a:gdLst>
              <a:ahLst/>
              <a:cxnLst/>
              <a:rect l="T0" t="T1" r="T2" b="T3"/>
              <a:pathLst>
                <a:path w="34899" h="63627" extrusionOk="0">
                  <a:moveTo>
                    <a:pt x="0" y="63627"/>
                  </a:moveTo>
                  <a:lnTo>
                    <a:pt x="34900" y="43148"/>
                  </a:lnTo>
                  <a:lnTo>
                    <a:pt x="3138" y="0"/>
                  </a:lnTo>
                  <a:lnTo>
                    <a:pt x="0" y="63627"/>
                  </a:ln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sp>
          <p:nvSpPr>
            <p:cNvPr id="14389" name="Google Shape;589;p16"/>
            <p:cNvSpPr>
              <a:spLocks noChangeArrowheads="1"/>
            </p:cNvSpPr>
            <p:nvPr/>
          </p:nvSpPr>
          <p:spPr bwMode="auto">
            <a:xfrm>
              <a:off x="7045282" y="2602986"/>
              <a:ext cx="65605" cy="105693"/>
            </a:xfrm>
            <a:custGeom>
              <a:avLst/>
              <a:gdLst>
                <a:gd name="T0" fmla="*/ 0 w 174947"/>
                <a:gd name="T1" fmla="*/ 0 h 281849"/>
                <a:gd name="T2" fmla="*/ 174947 w 174947"/>
                <a:gd name="T3" fmla="*/ 281849 h 281849"/>
              </a:gdLst>
              <a:ahLst/>
              <a:cxnLst/>
              <a:rect l="T0" t="T1" r="T2" b="T3"/>
              <a:pathLst>
                <a:path w="174947" h="281849" extrusionOk="0">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2400">
                <a:latin typeface="Calibri" panose="020F0502020204030204" pitchFamily="34" charset="0"/>
                <a:cs typeface="Calibri" panose="020F0502020204030204" pitchFamily="34" charset="0"/>
                <a:sym typeface="Calibri" panose="020F0502020204030204" pitchFamily="34" charset="0"/>
              </a:endParaRPr>
            </a:p>
          </p:txBody>
        </p:sp>
      </p:grpSp>
    </p:spTree>
    <p:extLst>
      <p:ext uri="{BB962C8B-B14F-4D97-AF65-F5344CB8AC3E}">
        <p14:creationId xmlns:p14="http://schemas.microsoft.com/office/powerpoint/2010/main" val="2830888807"/>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31800"/>
            <a:ext cx="10032999" cy="57827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3065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0466" y="754595"/>
            <a:ext cx="7941734" cy="5319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2643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6"/>
          <p:cNvSpPr txBox="1">
            <a:spLocks noChangeArrowheads="1"/>
          </p:cNvSpPr>
          <p:nvPr/>
        </p:nvSpPr>
        <p:spPr bwMode="auto">
          <a:xfrm>
            <a:off x="1031629" y="2800026"/>
            <a:ext cx="5467349" cy="2062103"/>
          </a:xfrm>
          <a:prstGeom prst="rect">
            <a:avLst/>
          </a:prstGeom>
          <a:noFill/>
          <a:ln>
            <a:noFill/>
          </a:ln>
        </p:spPr>
        <p:txBody>
          <a:bodyPr wrap="squar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lvl="0"/>
            <a:r>
              <a:rPr lang="en-US" sz="3200" dirty="0">
                <a:latin typeface="Times New Roman" panose="02020603050405020304" pitchFamily="18" charset="0"/>
                <a:cs typeface="Times New Roman" panose="02020603050405020304" pitchFamily="18" charset="0"/>
              </a:rPr>
              <a:t>In legal terms, evidence refers to a proof legally introduced in the court of law to find out reality of an issue.</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p:txBody>
      </p:sp>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6134" y="2310577"/>
            <a:ext cx="5404064" cy="282869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61420" y="742554"/>
            <a:ext cx="5654714" cy="646331"/>
          </a:xfrm>
          <a:prstGeom prst="rect">
            <a:avLst/>
          </a:prstGeom>
          <a:noFill/>
        </p:spPr>
        <p:txBody>
          <a:bodyPr wrap="square" rtlCol="0">
            <a:spAutoFit/>
          </a:bodyPr>
          <a:lstStyle/>
          <a:p>
            <a:r>
              <a:rPr lang="en-IN" altLang="en-US" sz="3600" dirty="0">
                <a:solidFill>
                  <a:schemeClr val="accent4">
                    <a:lumMod val="75000"/>
                  </a:schemeClr>
                </a:solidFill>
                <a:latin typeface="Times New Roman" panose="02020603050405020304" pitchFamily="18" charset="0"/>
                <a:cs typeface="Times New Roman" panose="02020603050405020304" pitchFamily="18" charset="0"/>
              </a:rPr>
              <a:t> What is an Evidence?</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3516008"/>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227;p30"/>
          <p:cNvSpPr txBox="1">
            <a:spLocks noGrp="1"/>
          </p:cNvSpPr>
          <p:nvPr>
            <p:ph type="title"/>
          </p:nvPr>
        </p:nvSpPr>
        <p:spPr>
          <a:xfrm>
            <a:off x="642408" y="505209"/>
            <a:ext cx="7899400" cy="1143000"/>
          </a:xfrm>
        </p:spPr>
        <p:txBody>
          <a:bodyPr anchor="b"/>
          <a:lstStyle/>
          <a:p>
            <a:pPr eaLnBrk="1" hangingPunct="1">
              <a:lnSpc>
                <a:spcPct val="80000"/>
              </a:lnSpc>
              <a:spcBef>
                <a:spcPct val="0"/>
              </a:spcBef>
              <a:spcAft>
                <a:spcPct val="0"/>
              </a:spcAft>
              <a:buClr>
                <a:schemeClr val="accent2"/>
              </a:buClr>
              <a:buFont typeface="Raleway SemiBold"/>
              <a:buNone/>
            </a:pPr>
            <a:r>
              <a:rPr lang="en-US" altLang="en-US" sz="6400" dirty="0">
                <a:solidFill>
                  <a:srgbClr val="FF0000"/>
                </a:solidFill>
                <a:latin typeface="Times New Roman" panose="02020603050405020304" pitchFamily="18" charset="0"/>
                <a:ea typeface="Raleway SemiBold"/>
                <a:cs typeface="Times New Roman" panose="02020603050405020304" pitchFamily="18" charset="0"/>
                <a:sym typeface="Raleway SemiBold"/>
              </a:rPr>
              <a:t>Types Of Evidence</a:t>
            </a:r>
          </a:p>
        </p:txBody>
      </p:sp>
      <p:grpSp>
        <p:nvGrpSpPr>
          <p:cNvPr id="21508" name="Google Shape;229;p30"/>
          <p:cNvGrpSpPr>
            <a:grpSpLocks/>
          </p:cNvGrpSpPr>
          <p:nvPr/>
        </p:nvGrpSpPr>
        <p:grpSpPr bwMode="auto">
          <a:xfrm>
            <a:off x="103718" y="2734734"/>
            <a:ext cx="3636433" cy="3395133"/>
            <a:chOff x="1293736" y="1258050"/>
            <a:chExt cx="2726286" cy="2547000"/>
          </a:xfrm>
        </p:grpSpPr>
        <p:sp>
          <p:nvSpPr>
            <p:cNvPr id="21519" name="Google Shape;230;p30"/>
            <p:cNvSpPr>
              <a:spLocks noChangeArrowheads="1"/>
            </p:cNvSpPr>
            <p:nvPr/>
          </p:nvSpPr>
          <p:spPr bwMode="auto">
            <a:xfrm rot="2700000">
              <a:off x="2286374" y="1011412"/>
              <a:ext cx="561726" cy="3040276"/>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67">
                <a:solidFill>
                  <a:srgbClr val="7CBE5F"/>
                </a:solidFill>
              </a:endParaRPr>
            </a:p>
          </p:txBody>
        </p:sp>
        <p:sp>
          <p:nvSpPr>
            <p:cNvPr id="231" name="Google Shape;231;p30"/>
            <p:cNvSpPr/>
            <p:nvPr/>
          </p:nvSpPr>
          <p:spPr>
            <a:xfrm>
              <a:off x="1511140" y="3204822"/>
              <a:ext cx="372921" cy="374746"/>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lIns="121900" tIns="121900" rIns="121900" bIns="121900" anchor="ctr"/>
            <a:lstStyle/>
            <a:p>
              <a:pPr algn="ctr">
                <a:buClr>
                  <a:srgbClr val="000000"/>
                </a:buClr>
                <a:defRPr/>
              </a:pPr>
              <a:r>
                <a:rPr lang="en" sz="1600" b="1" kern="0">
                  <a:solidFill>
                    <a:srgbClr val="52A551"/>
                  </a:solidFill>
                  <a:latin typeface="Muli"/>
                  <a:ea typeface="Muli"/>
                  <a:cs typeface="Muli"/>
                  <a:sym typeface="Muli"/>
                </a:rPr>
                <a:t>1</a:t>
              </a:r>
              <a:endParaRPr sz="1600" b="1" kern="0">
                <a:solidFill>
                  <a:srgbClr val="52A551"/>
                </a:solidFill>
                <a:latin typeface="Muli"/>
                <a:ea typeface="Muli"/>
                <a:cs typeface="Muli"/>
                <a:sym typeface="Muli"/>
              </a:endParaRPr>
            </a:p>
          </p:txBody>
        </p:sp>
        <p:sp>
          <p:nvSpPr>
            <p:cNvPr id="21521" name="Google Shape;232;p30"/>
            <p:cNvSpPr txBox="1">
              <a:spLocks noChangeArrowheads="1"/>
            </p:cNvSpPr>
            <p:nvPr/>
          </p:nvSpPr>
          <p:spPr bwMode="auto">
            <a:xfrm rot="-2700000">
              <a:off x="1501398" y="2241353"/>
              <a:ext cx="2332604" cy="39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pPr>
              <a:r>
                <a:rPr lang="en-US" sz="2000" dirty="0"/>
                <a:t>Testimony</a:t>
              </a:r>
              <a:endParaRPr lang="en-US" altLang="en-US" sz="2000" b="1" dirty="0">
                <a:solidFill>
                  <a:srgbClr val="FFFFFF"/>
                </a:solidFill>
                <a:latin typeface="Muli"/>
                <a:ea typeface="Muli"/>
                <a:cs typeface="Muli"/>
                <a:sym typeface="Muli"/>
              </a:endParaRPr>
            </a:p>
          </p:txBody>
        </p:sp>
        <p:sp>
          <p:nvSpPr>
            <p:cNvPr id="21522" name="Google Shape;233;p30"/>
            <p:cNvSpPr txBox="1">
              <a:spLocks noChangeArrowheads="1"/>
            </p:cNvSpPr>
            <p:nvPr/>
          </p:nvSpPr>
          <p:spPr bwMode="auto">
            <a:xfrm rot="-2700000">
              <a:off x="1959709" y="2550697"/>
              <a:ext cx="2203628" cy="50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2133"/>
                </a:spcAft>
              </a:pPr>
              <a:r>
                <a:rPr lang="en-US" dirty="0" err="1"/>
                <a:t>Eg</a:t>
              </a:r>
              <a:r>
                <a:rPr lang="en-US" dirty="0"/>
                <a:t>. Oral or written statements,  affidavit</a:t>
              </a:r>
              <a:endParaRPr lang="en-US" altLang="en-US" sz="1067" b="1" dirty="0">
                <a:solidFill>
                  <a:srgbClr val="65617D"/>
                </a:solidFill>
                <a:latin typeface="Muli"/>
                <a:ea typeface="Muli"/>
                <a:cs typeface="Muli"/>
                <a:sym typeface="Muli"/>
              </a:endParaRPr>
            </a:p>
          </p:txBody>
        </p:sp>
      </p:grpSp>
      <p:grpSp>
        <p:nvGrpSpPr>
          <p:cNvPr id="21509" name="Google Shape;234;p30"/>
          <p:cNvGrpSpPr>
            <a:grpSpLocks/>
          </p:cNvGrpSpPr>
          <p:nvPr/>
        </p:nvGrpSpPr>
        <p:grpSpPr bwMode="auto">
          <a:xfrm>
            <a:off x="2321092" y="4044870"/>
            <a:ext cx="4156568" cy="1784433"/>
            <a:chOff x="2957320" y="2240902"/>
            <a:chExt cx="3116239" cy="1338666"/>
          </a:xfrm>
        </p:grpSpPr>
        <p:sp>
          <p:nvSpPr>
            <p:cNvPr id="21515" name="Google Shape;235;p30"/>
            <p:cNvSpPr>
              <a:spLocks noChangeArrowheads="1"/>
            </p:cNvSpPr>
            <p:nvPr/>
          </p:nvSpPr>
          <p:spPr bwMode="auto">
            <a:xfrm rot="2700000">
              <a:off x="4196595" y="1011412"/>
              <a:ext cx="561726" cy="3040276"/>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67">
                <a:solidFill>
                  <a:srgbClr val="7CBE5F"/>
                </a:solidFill>
              </a:endParaRPr>
            </a:p>
          </p:txBody>
        </p:sp>
        <p:sp>
          <p:nvSpPr>
            <p:cNvPr id="236" name="Google Shape;236;p30"/>
            <p:cNvSpPr/>
            <p:nvPr/>
          </p:nvSpPr>
          <p:spPr>
            <a:xfrm>
              <a:off x="3421363" y="3204822"/>
              <a:ext cx="372920" cy="374746"/>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lIns="121900" tIns="121900" rIns="121900" bIns="121900" anchor="ctr"/>
            <a:lstStyle/>
            <a:p>
              <a:pPr algn="ctr">
                <a:buClr>
                  <a:srgbClr val="000000"/>
                </a:buClr>
                <a:defRPr/>
              </a:pPr>
              <a:r>
                <a:rPr lang="en" sz="1600" b="1" kern="0">
                  <a:solidFill>
                    <a:srgbClr val="7CBE5F"/>
                  </a:solidFill>
                  <a:latin typeface="Muli"/>
                  <a:ea typeface="Muli"/>
                  <a:cs typeface="Muli"/>
                  <a:sym typeface="Muli"/>
                </a:rPr>
                <a:t>2</a:t>
              </a:r>
              <a:endParaRPr sz="1600" b="1" kern="0">
                <a:solidFill>
                  <a:srgbClr val="7CBE5F"/>
                </a:solidFill>
                <a:latin typeface="Muli"/>
                <a:ea typeface="Muli"/>
                <a:cs typeface="Muli"/>
                <a:sym typeface="Muli"/>
              </a:endParaRPr>
            </a:p>
          </p:txBody>
        </p:sp>
        <p:sp>
          <p:nvSpPr>
            <p:cNvPr id="21517" name="Google Shape;237;p30"/>
            <p:cNvSpPr txBox="1">
              <a:spLocks noChangeArrowheads="1"/>
            </p:cNvSpPr>
            <p:nvPr/>
          </p:nvSpPr>
          <p:spPr bwMode="auto">
            <a:xfrm rot="18900000">
              <a:off x="3410687" y="2240902"/>
              <a:ext cx="2333878" cy="39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pPr>
              <a:r>
                <a:rPr lang="en-US" sz="1600" dirty="0"/>
                <a:t>Real Evidence(Physical Evidence)</a:t>
              </a:r>
              <a:endParaRPr lang="en-US" altLang="en-US" sz="1600" b="1" dirty="0">
                <a:solidFill>
                  <a:srgbClr val="FFFFFF"/>
                </a:solidFill>
                <a:latin typeface="Muli"/>
                <a:ea typeface="Muli"/>
                <a:cs typeface="Muli"/>
                <a:sym typeface="Muli"/>
              </a:endParaRPr>
            </a:p>
          </p:txBody>
        </p:sp>
        <p:sp>
          <p:nvSpPr>
            <p:cNvPr id="21518" name="Google Shape;238;p30"/>
            <p:cNvSpPr txBox="1">
              <a:spLocks noChangeArrowheads="1"/>
            </p:cNvSpPr>
            <p:nvPr/>
          </p:nvSpPr>
          <p:spPr bwMode="auto">
            <a:xfrm rot="-2700000">
              <a:off x="3869931" y="2550697"/>
              <a:ext cx="2203628" cy="50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2133"/>
                </a:spcAft>
              </a:pPr>
              <a:r>
                <a:rPr lang="en-US" dirty="0" err="1"/>
                <a:t>Eg</a:t>
              </a:r>
              <a:r>
                <a:rPr lang="en-US" dirty="0"/>
                <a:t>. Tangible things like a weapon, other objects</a:t>
              </a:r>
              <a:endParaRPr lang="en-US" altLang="en-US" sz="1067" b="1" dirty="0">
                <a:solidFill>
                  <a:srgbClr val="65617D"/>
                </a:solidFill>
                <a:latin typeface="Muli"/>
                <a:ea typeface="Muli"/>
                <a:cs typeface="Muli"/>
                <a:sym typeface="Muli"/>
              </a:endParaRPr>
            </a:p>
          </p:txBody>
        </p:sp>
      </p:grpSp>
      <p:grpSp>
        <p:nvGrpSpPr>
          <p:cNvPr id="21510" name="Google Shape;239;p30"/>
          <p:cNvGrpSpPr>
            <a:grpSpLocks/>
          </p:cNvGrpSpPr>
          <p:nvPr/>
        </p:nvGrpSpPr>
        <p:grpSpPr bwMode="auto">
          <a:xfrm>
            <a:off x="5211234" y="2734734"/>
            <a:ext cx="3634317" cy="3395133"/>
            <a:chOff x="5123977" y="1258050"/>
            <a:chExt cx="2726286" cy="2547000"/>
          </a:xfrm>
        </p:grpSpPr>
        <p:sp>
          <p:nvSpPr>
            <p:cNvPr id="21511" name="Google Shape;240;p30"/>
            <p:cNvSpPr>
              <a:spLocks noChangeArrowheads="1"/>
            </p:cNvSpPr>
            <p:nvPr/>
          </p:nvSpPr>
          <p:spPr bwMode="auto">
            <a:xfrm rot="2700000">
              <a:off x="6116614" y="1011412"/>
              <a:ext cx="561726" cy="3040276"/>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67"/>
            </a:p>
          </p:txBody>
        </p:sp>
        <p:sp>
          <p:nvSpPr>
            <p:cNvPr id="241" name="Google Shape;241;p30"/>
            <p:cNvSpPr/>
            <p:nvPr/>
          </p:nvSpPr>
          <p:spPr>
            <a:xfrm>
              <a:off x="5341509" y="3204822"/>
              <a:ext cx="373137" cy="374746"/>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lIns="121900" tIns="121900" rIns="121900" bIns="121900" anchor="ctr"/>
            <a:lstStyle/>
            <a:p>
              <a:pPr algn="ctr">
                <a:buClr>
                  <a:srgbClr val="000000"/>
                </a:buClr>
                <a:defRPr/>
              </a:pPr>
              <a:r>
                <a:rPr lang="en" sz="1600" b="1" kern="0">
                  <a:solidFill>
                    <a:srgbClr val="A7D86D"/>
                  </a:solidFill>
                  <a:latin typeface="Muli"/>
                  <a:ea typeface="Muli"/>
                  <a:cs typeface="Muli"/>
                  <a:sym typeface="Muli"/>
                </a:rPr>
                <a:t>3</a:t>
              </a:r>
              <a:endParaRPr sz="1600" b="1" kern="0">
                <a:solidFill>
                  <a:srgbClr val="A7D86D"/>
                </a:solidFill>
                <a:latin typeface="Muli"/>
                <a:ea typeface="Muli"/>
                <a:cs typeface="Muli"/>
                <a:sym typeface="Muli"/>
              </a:endParaRPr>
            </a:p>
          </p:txBody>
        </p:sp>
        <p:sp>
          <p:nvSpPr>
            <p:cNvPr id="21513" name="Google Shape;242;p30"/>
            <p:cNvSpPr txBox="1">
              <a:spLocks noChangeArrowheads="1"/>
            </p:cNvSpPr>
            <p:nvPr/>
          </p:nvSpPr>
          <p:spPr bwMode="auto">
            <a:xfrm rot="-2700000">
              <a:off x="5323969" y="2238203"/>
              <a:ext cx="2341513" cy="39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pPr>
              <a:r>
                <a:rPr lang="en-US" sz="2000" dirty="0"/>
                <a:t>Demonstrative</a:t>
              </a:r>
              <a:endParaRPr lang="en-US" altLang="en-US" sz="2000" b="1" dirty="0">
                <a:solidFill>
                  <a:srgbClr val="FFFFFF"/>
                </a:solidFill>
                <a:latin typeface="Muli"/>
                <a:ea typeface="Muli"/>
                <a:cs typeface="Muli"/>
                <a:sym typeface="Muli"/>
              </a:endParaRPr>
            </a:p>
          </p:txBody>
        </p:sp>
        <p:sp>
          <p:nvSpPr>
            <p:cNvPr id="21514" name="Google Shape;243;p30"/>
            <p:cNvSpPr txBox="1">
              <a:spLocks noChangeArrowheads="1"/>
            </p:cNvSpPr>
            <p:nvPr/>
          </p:nvSpPr>
          <p:spPr bwMode="auto">
            <a:xfrm rot="-2700000">
              <a:off x="5789949" y="2550697"/>
              <a:ext cx="2203628" cy="50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2133"/>
                </a:spcAft>
              </a:pPr>
              <a:r>
                <a:rPr lang="en-US" dirty="0" err="1"/>
                <a:t>Eg</a:t>
              </a:r>
              <a:r>
                <a:rPr lang="en-US" dirty="0"/>
                <a:t>. Pictures, X-rays, diagrams, maps, drawings, graphs, animation, simulations, models</a:t>
              </a:r>
              <a:endParaRPr lang="en-US" altLang="en-US" sz="1067" b="1" dirty="0">
                <a:solidFill>
                  <a:srgbClr val="65617D"/>
                </a:solidFill>
                <a:latin typeface="Muli"/>
                <a:ea typeface="Muli"/>
                <a:cs typeface="Muli"/>
                <a:sym typeface="Muli"/>
              </a:endParaRPr>
            </a:p>
          </p:txBody>
        </p:sp>
      </p:grpSp>
      <p:grpSp>
        <p:nvGrpSpPr>
          <p:cNvPr id="19" name="Google Shape;239;p30"/>
          <p:cNvGrpSpPr>
            <a:grpSpLocks/>
          </p:cNvGrpSpPr>
          <p:nvPr/>
        </p:nvGrpSpPr>
        <p:grpSpPr bwMode="auto">
          <a:xfrm>
            <a:off x="7983762" y="2733820"/>
            <a:ext cx="3634317" cy="3395133"/>
            <a:chOff x="5123977" y="1258050"/>
            <a:chExt cx="2726286" cy="2547000"/>
          </a:xfrm>
        </p:grpSpPr>
        <p:sp>
          <p:nvSpPr>
            <p:cNvPr id="20" name="Google Shape;240;p30"/>
            <p:cNvSpPr>
              <a:spLocks noChangeArrowheads="1"/>
            </p:cNvSpPr>
            <p:nvPr/>
          </p:nvSpPr>
          <p:spPr bwMode="auto">
            <a:xfrm rot="2700000">
              <a:off x="6116614" y="1011412"/>
              <a:ext cx="561726" cy="3040276"/>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sz="1867"/>
            </a:p>
          </p:txBody>
        </p:sp>
        <p:sp>
          <p:nvSpPr>
            <p:cNvPr id="21" name="Google Shape;241;p30"/>
            <p:cNvSpPr/>
            <p:nvPr/>
          </p:nvSpPr>
          <p:spPr>
            <a:xfrm>
              <a:off x="5341509" y="3204822"/>
              <a:ext cx="373137" cy="374746"/>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lIns="121900" tIns="121900" rIns="121900" bIns="121900" anchor="ctr"/>
            <a:lstStyle/>
            <a:p>
              <a:pPr algn="ctr">
                <a:buClr>
                  <a:srgbClr val="000000"/>
                </a:buClr>
                <a:defRPr/>
              </a:pPr>
              <a:r>
                <a:rPr lang="en" sz="1600" b="1" kern="0">
                  <a:solidFill>
                    <a:srgbClr val="A7D86D"/>
                  </a:solidFill>
                  <a:latin typeface="Muli"/>
                  <a:ea typeface="Muli"/>
                  <a:cs typeface="Muli"/>
                  <a:sym typeface="Muli"/>
                </a:rPr>
                <a:t>3</a:t>
              </a:r>
              <a:endParaRPr sz="1600" b="1" kern="0">
                <a:solidFill>
                  <a:srgbClr val="A7D86D"/>
                </a:solidFill>
                <a:latin typeface="Muli"/>
                <a:ea typeface="Muli"/>
                <a:cs typeface="Muli"/>
                <a:sym typeface="Muli"/>
              </a:endParaRPr>
            </a:p>
          </p:txBody>
        </p:sp>
        <p:sp>
          <p:nvSpPr>
            <p:cNvPr id="22" name="Google Shape;242;p30"/>
            <p:cNvSpPr txBox="1">
              <a:spLocks noChangeArrowheads="1"/>
            </p:cNvSpPr>
            <p:nvPr/>
          </p:nvSpPr>
          <p:spPr bwMode="auto">
            <a:xfrm rot="-2700000">
              <a:off x="5323969" y="2238203"/>
              <a:ext cx="2341513" cy="39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15000"/>
                </a:lnSpc>
              </a:pPr>
              <a:r>
                <a:rPr lang="en-US" sz="2000" dirty="0"/>
                <a:t>Documentary Material</a:t>
              </a:r>
              <a:endParaRPr lang="en-US" altLang="en-US" sz="2000" b="1" dirty="0">
                <a:solidFill>
                  <a:srgbClr val="FFFFFF"/>
                </a:solidFill>
                <a:latin typeface="Muli"/>
                <a:ea typeface="Muli"/>
                <a:cs typeface="Muli"/>
                <a:sym typeface="Muli"/>
              </a:endParaRPr>
            </a:p>
          </p:txBody>
        </p:sp>
        <p:sp>
          <p:nvSpPr>
            <p:cNvPr id="23" name="Google Shape;243;p30"/>
            <p:cNvSpPr txBox="1">
              <a:spLocks noChangeArrowheads="1"/>
            </p:cNvSpPr>
            <p:nvPr/>
          </p:nvSpPr>
          <p:spPr bwMode="auto">
            <a:xfrm rot="-2700000">
              <a:off x="5789949" y="2550697"/>
              <a:ext cx="2203628" cy="50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lstStyle>
              <a:lvl1pPr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Aft>
                  <a:spcPts val="2133"/>
                </a:spcAft>
              </a:pPr>
              <a:r>
                <a:rPr lang="en-US" dirty="0" err="1"/>
                <a:t>Eg</a:t>
              </a:r>
              <a:r>
                <a:rPr lang="en-US" dirty="0"/>
                <a:t>. Letter, invoice, contract, will, blog post, or any other document</a:t>
              </a:r>
              <a:endParaRPr lang="en-US" altLang="en-US" sz="1067" b="1" dirty="0">
                <a:solidFill>
                  <a:srgbClr val="65617D"/>
                </a:solidFill>
                <a:latin typeface="Muli"/>
                <a:ea typeface="Muli"/>
                <a:cs typeface="Muli"/>
                <a:sym typeface="Muli"/>
              </a:endParaRPr>
            </a:p>
          </p:txBody>
        </p:sp>
      </p:grpSp>
    </p:spTree>
    <p:extLst>
      <p:ext uri="{BB962C8B-B14F-4D97-AF65-F5344CB8AC3E}">
        <p14:creationId xmlns:p14="http://schemas.microsoft.com/office/powerpoint/2010/main" val="1790196400"/>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443557"/>
            <a:ext cx="6578267" cy="166464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86267" y="2810933"/>
            <a:ext cx="11573933"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In India, the Indian Evidence Act was established by the Imperial Legislative Council in 1872 during the British rule, which contained a lot of rules and partnered issues administering the acceptability of proof in the Indian courts of law. The Indian Evidence Act is identified as Act no. 7 of 1872 and called the Indian Evidence Act, 1872. It came into power on 1 September 1872 and to time from that point forward it has held its unique for with exception of certain changes from time to time.</a:t>
            </a:r>
          </a:p>
          <a:p>
            <a:endParaRPr lang="en-US" sz="20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9876"/>
          <a:stretch/>
        </p:blipFill>
        <p:spPr>
          <a:xfrm>
            <a:off x="6464300" y="4459744"/>
            <a:ext cx="2937933" cy="1985825"/>
          </a:xfrm>
          <a:prstGeom prst="ellipse">
            <a:avLst/>
          </a:prstGeom>
          <a:ln>
            <a:noFill/>
          </a:ln>
          <a:effectLst>
            <a:softEdge rad="112500"/>
          </a:effectLst>
        </p:spPr>
      </p:pic>
    </p:spTree>
    <p:extLst>
      <p:ext uri="{BB962C8B-B14F-4D97-AF65-F5344CB8AC3E}">
        <p14:creationId xmlns:p14="http://schemas.microsoft.com/office/powerpoint/2010/main" val="195072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E527F5A5-CF30-4D84-9A50-844E6F75B694}" type="slidenum">
              <a:rPr kumimoji="0" lang="en-US" altLang="en-US" sz="1600" b="0" i="0" u="none" strike="noStrike" kern="1200" cap="none" spc="0" normalizeH="0" baseline="0" noProof="0" smtClean="0">
                <a:ln>
                  <a:noFill/>
                </a:ln>
                <a:solidFill>
                  <a:srgbClr val="FFFFFF"/>
                </a:solidFill>
                <a:effectLst/>
                <a:uLnTx/>
                <a:uFillTx/>
                <a:latin typeface="Barlow Light"/>
                <a:cs typeface="Barlow Light"/>
                <a:sym typeface="Barlow Light"/>
              </a:rPr>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35</a:t>
            </a:fld>
            <a:endParaRPr kumimoji="0" lang="en-US" altLang="en-US" sz="1600" b="0" i="0" u="none" strike="noStrike" kern="1200" cap="none" spc="0" normalizeH="0" baseline="0" noProof="0">
              <a:ln>
                <a:noFill/>
              </a:ln>
              <a:solidFill>
                <a:srgbClr val="FFFFFF"/>
              </a:solidFill>
              <a:effectLst/>
              <a:uLnTx/>
              <a:uFillTx/>
              <a:latin typeface="Barlow Light"/>
              <a:cs typeface="Barlow Light"/>
              <a:sym typeface="Barlow Light"/>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 y="0"/>
            <a:ext cx="12170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noGrp="1"/>
          </p:cNvSpPr>
          <p:nvPr>
            <p:ph type="title"/>
          </p:nvPr>
        </p:nvSpPr>
        <p:spPr>
          <a:xfrm>
            <a:off x="2762252" y="1047751"/>
            <a:ext cx="3143249" cy="4368800"/>
          </a:xfrm>
        </p:spPr>
        <p:txBody>
          <a:bodyPr/>
          <a:lstStyle/>
          <a:p>
            <a:pPr algn="ctr" eaLnBrk="1" hangingPunct="1">
              <a:spcBef>
                <a:spcPct val="0"/>
              </a:spcBef>
              <a:spcAft>
                <a:spcPct val="0"/>
              </a:spcAft>
              <a:buClr>
                <a:schemeClr val="accent2"/>
              </a:buClr>
              <a:buFont typeface="Raleway SemiBold"/>
              <a:buNone/>
              <a:defRPr/>
            </a:pPr>
            <a:br>
              <a:rPr lang="en-US" altLang="en-US" sz="6400"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Chapter 4</a:t>
            </a:r>
            <a:br>
              <a:rPr lang="en-US" altLang="en-US" sz="5333" dirty="0">
                <a:solidFill>
                  <a:schemeClr val="accent2"/>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 </a:t>
            </a:r>
            <a:r>
              <a:rPr lang="en-US" altLang="en-US" sz="5333" dirty="0">
                <a:solidFill>
                  <a:schemeClr val="accent4">
                    <a:lumMod val="75000"/>
                  </a:schemeClr>
                </a:solidFill>
                <a:latin typeface="Raleway SemiBold"/>
                <a:ea typeface="Raleway SemiBold"/>
                <a:cs typeface="Raleway SemiBold"/>
                <a:sym typeface="Raleway SemiBold"/>
              </a:rPr>
              <a:t>Topic 5</a:t>
            </a:r>
            <a:br>
              <a:rPr lang="en-US" altLang="en-US" sz="5333" dirty="0">
                <a:solidFill>
                  <a:schemeClr val="accent4">
                    <a:lumMod val="75000"/>
                  </a:schemeClr>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endParaRPr lang="en-US" altLang="en-US" sz="5333" dirty="0">
              <a:solidFill>
                <a:schemeClr val="accent2"/>
              </a:solidFill>
              <a:latin typeface="Raleway SemiBold"/>
              <a:ea typeface="Raleway SemiBold"/>
              <a:cs typeface="Raleway SemiBold"/>
              <a:sym typeface="Raleway SemiBold"/>
            </a:endParaRPr>
          </a:p>
        </p:txBody>
      </p:sp>
      <p:grpSp>
        <p:nvGrpSpPr>
          <p:cNvPr id="13317" name="Google Shape;408;p15"/>
          <p:cNvGrpSpPr>
            <a:grpSpLocks/>
          </p:cNvGrpSpPr>
          <p:nvPr/>
        </p:nvGrpSpPr>
        <p:grpSpPr bwMode="auto">
          <a:xfrm>
            <a:off x="6096001" y="1524001"/>
            <a:ext cx="3714751" cy="3926417"/>
            <a:chOff x="2270525" y="117216"/>
            <a:chExt cx="4650765" cy="4762722"/>
          </a:xfrm>
        </p:grpSpPr>
        <p:sp>
          <p:nvSpPr>
            <p:cNvPr id="13318" name="Google Shape;409;p15"/>
            <p:cNvSpPr>
              <a:spLocks noChangeArrowheads="1"/>
            </p:cNvSpPr>
            <p:nvPr/>
          </p:nvSpPr>
          <p:spPr bwMode="auto">
            <a:xfrm>
              <a:off x="2270525" y="2788917"/>
              <a:ext cx="1367464" cy="791146"/>
            </a:xfrm>
            <a:custGeom>
              <a:avLst/>
              <a:gdLst>
                <a:gd name="T0" fmla="*/ 0 w 1367464"/>
                <a:gd name="T1" fmla="*/ 0 h 791146"/>
                <a:gd name="T2" fmla="*/ 1367464 w 1367464"/>
                <a:gd name="T3" fmla="*/ 791146 h 791146"/>
              </a:gdLst>
              <a:ahLst/>
              <a:cxnLst/>
              <a:rect l="T0" t="T1" r="T2" b="T3"/>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19" name="Google Shape;410;p15"/>
            <p:cNvSpPr>
              <a:spLocks noChangeArrowheads="1"/>
            </p:cNvSpPr>
            <p:nvPr/>
          </p:nvSpPr>
          <p:spPr bwMode="auto">
            <a:xfrm>
              <a:off x="2565006" y="2921600"/>
              <a:ext cx="762723" cy="441198"/>
            </a:xfrm>
            <a:custGeom>
              <a:avLst/>
              <a:gdLst>
                <a:gd name="T0" fmla="*/ 0 w 762723"/>
                <a:gd name="T1" fmla="*/ 0 h 441198"/>
                <a:gd name="T2" fmla="*/ 762723 w 762723"/>
                <a:gd name="T3" fmla="*/ 441198 h 441198"/>
              </a:gdLst>
              <a:ahLst/>
              <a:cxnLst/>
              <a:rect l="T0" t="T1" r="T2" b="T3"/>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0" name="Google Shape;411;p15"/>
            <p:cNvSpPr>
              <a:spLocks noChangeArrowheads="1"/>
            </p:cNvSpPr>
            <p:nvPr/>
          </p:nvSpPr>
          <p:spPr bwMode="auto">
            <a:xfrm>
              <a:off x="2834012" y="3000943"/>
              <a:ext cx="217486" cy="125920"/>
            </a:xfrm>
            <a:custGeom>
              <a:avLst/>
              <a:gdLst>
                <a:gd name="T0" fmla="*/ 0 w 217486"/>
                <a:gd name="T1" fmla="*/ 0 h 125920"/>
                <a:gd name="T2" fmla="*/ 217486 w 217486"/>
                <a:gd name="T3" fmla="*/ 125920 h 125920"/>
              </a:gdLst>
              <a:ahLst/>
              <a:cxnLst/>
              <a:rect l="T0" t="T1" r="T2" b="T3"/>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1" name="Google Shape;412;p15"/>
            <p:cNvSpPr>
              <a:spLocks noChangeArrowheads="1"/>
            </p:cNvSpPr>
            <p:nvPr/>
          </p:nvSpPr>
          <p:spPr bwMode="auto">
            <a:xfrm>
              <a:off x="2841806" y="2229228"/>
              <a:ext cx="209121" cy="823531"/>
            </a:xfrm>
            <a:custGeom>
              <a:avLst/>
              <a:gdLst>
                <a:gd name="T0" fmla="*/ 0 w 209121"/>
                <a:gd name="T1" fmla="*/ 0 h 823531"/>
                <a:gd name="T2" fmla="*/ 209121 w 209121"/>
                <a:gd name="T3" fmla="*/ 823531 h 823531"/>
              </a:gdLst>
              <a:ahLst/>
              <a:cxnLst/>
              <a:rect l="T0" t="T1" r="T2" b="T3"/>
              <a:pathLst>
                <a:path w="209121" h="823531" extrusionOk="0">
                  <a:moveTo>
                    <a:pt x="0" y="0"/>
                  </a:moveTo>
                  <a:lnTo>
                    <a:pt x="209121" y="0"/>
                  </a:lnTo>
                  <a:lnTo>
                    <a:pt x="209121" y="823532"/>
                  </a:lnTo>
                  <a:lnTo>
                    <a:pt x="0" y="823532"/>
                  </a:ln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2" name="Google Shape;413;p15"/>
            <p:cNvSpPr>
              <a:spLocks noChangeArrowheads="1"/>
            </p:cNvSpPr>
            <p:nvPr/>
          </p:nvSpPr>
          <p:spPr bwMode="auto">
            <a:xfrm>
              <a:off x="2831826" y="2112223"/>
              <a:ext cx="249895" cy="580777"/>
            </a:xfrm>
            <a:custGeom>
              <a:avLst/>
              <a:gdLst>
                <a:gd name="T0" fmla="*/ 0 w 249895"/>
                <a:gd name="T1" fmla="*/ 0 h 580777"/>
                <a:gd name="T2" fmla="*/ 249895 w 249895"/>
                <a:gd name="T3" fmla="*/ 580777 h 580777"/>
              </a:gdLst>
              <a:ahLst/>
              <a:cxnLst/>
              <a:rect l="T0" t="T1" r="T2" b="T3"/>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3" name="Google Shape;414;p15"/>
            <p:cNvSpPr>
              <a:spLocks noChangeArrowheads="1"/>
            </p:cNvSpPr>
            <p:nvPr/>
          </p:nvSpPr>
          <p:spPr bwMode="auto">
            <a:xfrm>
              <a:off x="2373659" y="1582290"/>
              <a:ext cx="397711" cy="625506"/>
            </a:xfrm>
            <a:custGeom>
              <a:avLst/>
              <a:gdLst>
                <a:gd name="T0" fmla="*/ 0 w 397711"/>
                <a:gd name="T1" fmla="*/ 0 h 625506"/>
                <a:gd name="T2" fmla="*/ 397711 w 397711"/>
                <a:gd name="T3" fmla="*/ 625506 h 625506"/>
              </a:gdLst>
              <a:ahLst/>
              <a:cxnLst/>
              <a:rect l="T0" t="T1" r="T2" b="T3"/>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4" name="Google Shape;415;p15"/>
            <p:cNvSpPr>
              <a:spLocks noChangeArrowheads="1"/>
            </p:cNvSpPr>
            <p:nvPr/>
          </p:nvSpPr>
          <p:spPr bwMode="auto">
            <a:xfrm>
              <a:off x="3144177" y="1582290"/>
              <a:ext cx="397710" cy="625506"/>
            </a:xfrm>
            <a:custGeom>
              <a:avLst/>
              <a:gdLst>
                <a:gd name="T0" fmla="*/ 0 w 397710"/>
                <a:gd name="T1" fmla="*/ 0 h 625506"/>
                <a:gd name="T2" fmla="*/ 397710 w 397710"/>
                <a:gd name="T3" fmla="*/ 625506 h 625506"/>
              </a:gdLst>
              <a:ahLst/>
              <a:cxnLst/>
              <a:rect l="T0" t="T1" r="T2" b="T3"/>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5" name="Google Shape;416;p15"/>
            <p:cNvSpPr>
              <a:spLocks noChangeArrowheads="1"/>
            </p:cNvSpPr>
            <p:nvPr/>
          </p:nvSpPr>
          <p:spPr bwMode="auto">
            <a:xfrm>
              <a:off x="2815951" y="2102641"/>
              <a:ext cx="276610" cy="160020"/>
            </a:xfrm>
            <a:custGeom>
              <a:avLst/>
              <a:gdLst>
                <a:gd name="T0" fmla="*/ 0 w 276610"/>
                <a:gd name="T1" fmla="*/ 0 h 160020"/>
                <a:gd name="T2" fmla="*/ 276610 w 276610"/>
                <a:gd name="T3" fmla="*/ 160020 h 160020"/>
              </a:gdLst>
              <a:ahLst/>
              <a:cxnLst/>
              <a:rect l="T0" t="T1" r="T2" b="T3"/>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6" name="Google Shape;417;p15"/>
            <p:cNvSpPr>
              <a:spLocks noChangeArrowheads="1"/>
            </p:cNvSpPr>
            <p:nvPr/>
          </p:nvSpPr>
          <p:spPr bwMode="auto">
            <a:xfrm>
              <a:off x="2744565" y="2030632"/>
              <a:ext cx="418908" cy="74675"/>
            </a:xfrm>
            <a:custGeom>
              <a:avLst/>
              <a:gdLst>
                <a:gd name="T0" fmla="*/ 0 w 418908"/>
                <a:gd name="T1" fmla="*/ 0 h 74675"/>
                <a:gd name="T2" fmla="*/ 418908 w 418908"/>
                <a:gd name="T3" fmla="*/ 74675 h 74675"/>
              </a:gdLst>
              <a:ahLst/>
              <a:cxnLst/>
              <a:rect l="T0" t="T1" r="T2" b="T3"/>
              <a:pathLst>
                <a:path w="418908" h="74675" extrusionOk="0">
                  <a:moveTo>
                    <a:pt x="0" y="72009"/>
                  </a:moveTo>
                  <a:lnTo>
                    <a:pt x="0" y="0"/>
                  </a:lnTo>
                  <a:lnTo>
                    <a:pt x="418908" y="0"/>
                  </a:lnTo>
                  <a:lnTo>
                    <a:pt x="418908" y="74676"/>
                  </a:lnTo>
                  <a:lnTo>
                    <a:pt x="0" y="72009"/>
                  </a:lnTo>
                  <a:close/>
                </a:path>
              </a:pathLst>
            </a:cu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7" name="Google Shape;418;p15"/>
            <p:cNvSpPr>
              <a:spLocks noChangeArrowheads="1"/>
            </p:cNvSpPr>
            <p:nvPr/>
          </p:nvSpPr>
          <p:spPr bwMode="auto">
            <a:xfrm>
              <a:off x="2744565" y="1981197"/>
              <a:ext cx="419383" cy="242697"/>
            </a:xfrm>
            <a:custGeom>
              <a:avLst/>
              <a:gdLst>
                <a:gd name="T0" fmla="*/ 0 w 419383"/>
                <a:gd name="T1" fmla="*/ 0 h 242697"/>
                <a:gd name="T2" fmla="*/ 419383 w 419383"/>
                <a:gd name="T3" fmla="*/ 242697 h 242697"/>
              </a:gdLst>
              <a:ahLst/>
              <a:cxnLst/>
              <a:rect l="T0" t="T1" r="T2" b="T3"/>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8" name="Google Shape;419;p15"/>
            <p:cNvSpPr>
              <a:spLocks noChangeArrowheads="1"/>
            </p:cNvSpPr>
            <p:nvPr/>
          </p:nvSpPr>
          <p:spPr bwMode="auto">
            <a:xfrm>
              <a:off x="2697703" y="1845275"/>
              <a:ext cx="511777" cy="296036"/>
            </a:xfrm>
            <a:custGeom>
              <a:avLst/>
              <a:gdLst>
                <a:gd name="T0" fmla="*/ 0 w 511777"/>
                <a:gd name="T1" fmla="*/ 0 h 296036"/>
                <a:gd name="T2" fmla="*/ 511777 w 511777"/>
                <a:gd name="T3" fmla="*/ 296036 h 296036"/>
              </a:gdLst>
              <a:ahLst/>
              <a:cxnLst/>
              <a:rect l="T0" t="T1" r="T2" b="T3"/>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9" name="Google Shape;420;p15"/>
            <p:cNvSpPr>
              <a:spLocks noChangeArrowheads="1"/>
            </p:cNvSpPr>
            <p:nvPr/>
          </p:nvSpPr>
          <p:spPr bwMode="auto">
            <a:xfrm>
              <a:off x="2681484" y="530635"/>
              <a:ext cx="548516" cy="1538895"/>
            </a:xfrm>
            <a:custGeom>
              <a:avLst/>
              <a:gdLst>
                <a:gd name="T0" fmla="*/ 0 w 548516"/>
                <a:gd name="T1" fmla="*/ 0 h 1538895"/>
                <a:gd name="T2" fmla="*/ 548516 w 548516"/>
                <a:gd name="T3" fmla="*/ 1538895 h 1538895"/>
              </a:gdLst>
              <a:ahLst/>
              <a:cxnLst/>
              <a:rect l="T0" t="T1" r="T2" b="T3"/>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198626"/>
                  </a:lnTo>
                  <a:cubicBezTo>
                    <a:pt x="-1652" y="866299"/>
                    <a:pt x="33518" y="334899"/>
                    <a:pt x="149676" y="108109"/>
                  </a:cubicBezTo>
                  <a:cubicBezTo>
                    <a:pt x="183230" y="42481"/>
                    <a:pt x="223534" y="2381"/>
                    <a:pt x="271727" y="0"/>
                  </a:cubicBez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0" name="Google Shape;421;p15"/>
            <p:cNvSpPr>
              <a:spLocks noChangeArrowheads="1"/>
            </p:cNvSpPr>
            <p:nvPr/>
          </p:nvSpPr>
          <p:spPr bwMode="auto">
            <a:xfrm>
              <a:off x="2858251" y="1222531"/>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1" name="Google Shape;422;p15"/>
            <p:cNvSpPr>
              <a:spLocks noChangeArrowheads="1"/>
            </p:cNvSpPr>
            <p:nvPr/>
          </p:nvSpPr>
          <p:spPr bwMode="auto">
            <a:xfrm>
              <a:off x="2844088" y="1208338"/>
              <a:ext cx="221668" cy="222122"/>
            </a:xfrm>
            <a:custGeom>
              <a:avLst/>
              <a:gdLst>
                <a:gd name="T0" fmla="*/ 0 w 221668"/>
                <a:gd name="T1" fmla="*/ 0 h 222122"/>
                <a:gd name="T2" fmla="*/ 221668 w 221668"/>
                <a:gd name="T3" fmla="*/ 222122 h 222122"/>
              </a:gdLst>
              <a:ahLst/>
              <a:cxnLst/>
              <a:rect l="T0" t="T1" r="T2" b="T3"/>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2" name="Google Shape;423;p15"/>
            <p:cNvSpPr>
              <a:spLocks noChangeArrowheads="1"/>
            </p:cNvSpPr>
            <p:nvPr/>
          </p:nvSpPr>
          <p:spPr bwMode="auto">
            <a:xfrm>
              <a:off x="2858251" y="937733"/>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3" name="Google Shape;424;p15"/>
            <p:cNvSpPr>
              <a:spLocks noChangeArrowheads="1"/>
            </p:cNvSpPr>
            <p:nvPr/>
          </p:nvSpPr>
          <p:spPr bwMode="auto">
            <a:xfrm>
              <a:off x="2843898" y="923636"/>
              <a:ext cx="221858" cy="222313"/>
            </a:xfrm>
            <a:custGeom>
              <a:avLst/>
              <a:gdLst>
                <a:gd name="T0" fmla="*/ 0 w 221858"/>
                <a:gd name="T1" fmla="*/ 0 h 222313"/>
                <a:gd name="T2" fmla="*/ 221858 w 221858"/>
                <a:gd name="T3" fmla="*/ 222313 h 222313"/>
              </a:gdLst>
              <a:ahLst/>
              <a:cxnLst/>
              <a:rect l="T0" t="T1" r="T2" b="T3"/>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4" name="Google Shape;425;p15"/>
            <p:cNvSpPr>
              <a:spLocks noChangeArrowheads="1"/>
            </p:cNvSpPr>
            <p:nvPr/>
          </p:nvSpPr>
          <p:spPr bwMode="auto">
            <a:xfrm>
              <a:off x="2680593" y="1921189"/>
              <a:ext cx="549324" cy="167997"/>
            </a:xfrm>
            <a:custGeom>
              <a:avLst/>
              <a:gdLst>
                <a:gd name="T0" fmla="*/ 0 w 549324"/>
                <a:gd name="T1" fmla="*/ 0 h 167997"/>
                <a:gd name="T2" fmla="*/ 549324 w 549324"/>
                <a:gd name="T3" fmla="*/ 167997 h 167997"/>
              </a:gdLst>
              <a:ahLst/>
              <a:cxnLst/>
              <a:rect l="T0" t="T1" r="T2" b="T3"/>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5" name="Google Shape;426;p15"/>
            <p:cNvSpPr>
              <a:spLocks noChangeArrowheads="1"/>
            </p:cNvSpPr>
            <p:nvPr/>
          </p:nvSpPr>
          <p:spPr bwMode="auto">
            <a:xfrm>
              <a:off x="2680308" y="1976244"/>
              <a:ext cx="548753" cy="165782"/>
            </a:xfrm>
            <a:custGeom>
              <a:avLst/>
              <a:gdLst>
                <a:gd name="T0" fmla="*/ 0 w 548753"/>
                <a:gd name="T1" fmla="*/ 0 h 165782"/>
                <a:gd name="T2" fmla="*/ 548753 w 548753"/>
                <a:gd name="T3" fmla="*/ 165782 h 165782"/>
              </a:gdLst>
              <a:ahLst/>
              <a:cxnLst/>
              <a:rect l="T0" t="T1" r="T2" b="T3"/>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6" name="Google Shape;427;p15"/>
            <p:cNvSpPr>
              <a:spLocks noChangeArrowheads="1"/>
            </p:cNvSpPr>
            <p:nvPr/>
          </p:nvSpPr>
          <p:spPr bwMode="auto">
            <a:xfrm>
              <a:off x="2683349" y="1877470"/>
              <a:ext cx="542765" cy="158087"/>
            </a:xfrm>
            <a:custGeom>
              <a:avLst/>
              <a:gdLst>
                <a:gd name="T0" fmla="*/ 0 w 542765"/>
                <a:gd name="T1" fmla="*/ 0 h 158087"/>
                <a:gd name="T2" fmla="*/ 542765 w 542765"/>
                <a:gd name="T3" fmla="*/ 158087 h 158087"/>
              </a:gdLst>
              <a:ahLst/>
              <a:cxnLst/>
              <a:rect l="T0" t="T1" r="T2" b="T3"/>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7" name="Google Shape;428;p15"/>
            <p:cNvSpPr>
              <a:spLocks noChangeArrowheads="1"/>
            </p:cNvSpPr>
            <p:nvPr/>
          </p:nvSpPr>
          <p:spPr bwMode="auto">
            <a:xfrm>
              <a:off x="2829449" y="530444"/>
              <a:ext cx="249519" cy="126863"/>
            </a:xfrm>
            <a:custGeom>
              <a:avLst/>
              <a:gdLst>
                <a:gd name="T0" fmla="*/ 0 w 249519"/>
                <a:gd name="T1" fmla="*/ 0 h 126863"/>
                <a:gd name="T2" fmla="*/ 249519 w 249519"/>
                <a:gd name="T3" fmla="*/ 126863 h 126863"/>
              </a:gdLst>
              <a:ahLst/>
              <a:cxnLst/>
              <a:rect l="T0" t="T1" r="T2" b="T3"/>
              <a:pathLst>
                <a:path w="249519" h="126863" extrusionOk="0">
                  <a:moveTo>
                    <a:pt x="249520" y="108109"/>
                  </a:moveTo>
                  <a:cubicBezTo>
                    <a:pt x="168218" y="133115"/>
                    <a:pt x="81302" y="133115"/>
                    <a:pt x="0" y="108109"/>
                  </a:cubicBezTo>
                  <a:cubicBezTo>
                    <a:pt x="33555" y="42481"/>
                    <a:pt x="73858" y="2381"/>
                    <a:pt x="122051" y="0"/>
                  </a:cubicBezTo>
                  <a:lnTo>
                    <a:pt x="127564" y="0"/>
                  </a:lnTo>
                  <a:cubicBezTo>
                    <a:pt x="175567" y="2857"/>
                    <a:pt x="215870" y="42767"/>
                    <a:pt x="249520" y="10810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8" name="Google Shape;429;p15"/>
            <p:cNvSpPr>
              <a:spLocks noChangeArrowheads="1"/>
            </p:cNvSpPr>
            <p:nvPr/>
          </p:nvSpPr>
          <p:spPr bwMode="auto">
            <a:xfrm>
              <a:off x="2934010" y="1583052"/>
              <a:ext cx="47432" cy="623982"/>
            </a:xfrm>
            <a:custGeom>
              <a:avLst/>
              <a:gdLst>
                <a:gd name="T0" fmla="*/ 0 w 47432"/>
                <a:gd name="T1" fmla="*/ 0 h 623982"/>
                <a:gd name="T2" fmla="*/ 47432 w 47432"/>
                <a:gd name="T3" fmla="*/ 623982 h 623982"/>
              </a:gdLst>
              <a:ahLst/>
              <a:cxnLst/>
              <a:rect l="T0" t="T1" r="T2" b="T3"/>
              <a:pathLst>
                <a:path w="47432" h="623982" extrusionOk="0">
                  <a:moveTo>
                    <a:pt x="0" y="0"/>
                  </a:moveTo>
                  <a:lnTo>
                    <a:pt x="47433" y="0"/>
                  </a:lnTo>
                  <a:lnTo>
                    <a:pt x="47433" y="623983"/>
                  </a:lnTo>
                  <a:lnTo>
                    <a:pt x="0" y="62398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39" name="Google Shape;430;p15"/>
            <p:cNvGrpSpPr>
              <a:grpSpLocks/>
            </p:cNvGrpSpPr>
            <p:nvPr/>
          </p:nvGrpSpPr>
          <p:grpSpPr bwMode="auto">
            <a:xfrm>
              <a:off x="4031993" y="117216"/>
              <a:ext cx="2889297" cy="3901793"/>
              <a:chOff x="5533368" y="1047716"/>
              <a:chExt cx="2889297" cy="3901793"/>
            </a:xfrm>
          </p:grpSpPr>
          <p:sp>
            <p:nvSpPr>
              <p:cNvPr id="13383" name="Google Shape;431;p15"/>
              <p:cNvSpPr>
                <a:spLocks noChangeArrowheads="1"/>
              </p:cNvSpPr>
              <p:nvPr/>
            </p:nvSpPr>
            <p:spPr bwMode="auto">
              <a:xfrm>
                <a:off x="6153722" y="4072604"/>
                <a:ext cx="1090544" cy="630910"/>
              </a:xfrm>
              <a:custGeom>
                <a:avLst/>
                <a:gdLst>
                  <a:gd name="T0" fmla="*/ 0 w 1090544"/>
                  <a:gd name="T1" fmla="*/ 0 h 630910"/>
                  <a:gd name="T2" fmla="*/ 1090544 w 1090544"/>
                  <a:gd name="T3" fmla="*/ 630910 h 630910"/>
                </a:gdLst>
                <a:ahLst/>
                <a:cxnLst/>
                <a:rect l="T0" t="T1" r="T2" b="T3"/>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4" name="Google Shape;432;p15"/>
              <p:cNvSpPr>
                <a:spLocks noChangeArrowheads="1"/>
              </p:cNvSpPr>
              <p:nvPr/>
            </p:nvSpPr>
            <p:spPr bwMode="auto">
              <a:xfrm>
                <a:off x="6193969" y="4048886"/>
                <a:ext cx="1090601" cy="630901"/>
              </a:xfrm>
              <a:custGeom>
                <a:avLst/>
                <a:gdLst>
                  <a:gd name="T0" fmla="*/ 0 w 1090601"/>
                  <a:gd name="T1" fmla="*/ 0 h 630901"/>
                  <a:gd name="T2" fmla="*/ 1090601 w 1090601"/>
                  <a:gd name="T3" fmla="*/ 630901 h 630901"/>
                </a:gdLst>
                <a:ahLst/>
                <a:cxnLst/>
                <a:rect l="T0" t="T1" r="T2" b="T3"/>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5" name="Google Shape;433;p15"/>
              <p:cNvSpPr>
                <a:spLocks noChangeArrowheads="1"/>
              </p:cNvSpPr>
              <p:nvPr/>
            </p:nvSpPr>
            <p:spPr bwMode="auto">
              <a:xfrm>
                <a:off x="7252346" y="4430077"/>
                <a:ext cx="32128" cy="21050"/>
              </a:xfrm>
              <a:custGeom>
                <a:avLst/>
                <a:gdLst>
                  <a:gd name="T0" fmla="*/ 0 w 32128"/>
                  <a:gd name="T1" fmla="*/ 0 h 21050"/>
                  <a:gd name="T2" fmla="*/ 32128 w 32128"/>
                  <a:gd name="T3" fmla="*/ 21050 h 21050"/>
                </a:gdLst>
                <a:ahLst/>
                <a:cxnLst/>
                <a:rect l="T0" t="T1" r="T2" b="T3"/>
                <a:pathLst>
                  <a:path w="32128" h="21050" extrusionOk="0">
                    <a:moveTo>
                      <a:pt x="32129" y="21050"/>
                    </a:moveTo>
                    <a:lnTo>
                      <a:pt x="32129" y="0"/>
                    </a:lnTo>
                    <a:lnTo>
                      <a:pt x="0" y="18574"/>
                    </a:lnTo>
                    <a:lnTo>
                      <a:pt x="32129" y="21050"/>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6" name="Google Shape;434;p15"/>
              <p:cNvSpPr>
                <a:spLocks noChangeArrowheads="1"/>
              </p:cNvSpPr>
              <p:nvPr/>
            </p:nvSpPr>
            <p:spPr bwMode="auto">
              <a:xfrm>
                <a:off x="6193906" y="4285773"/>
                <a:ext cx="32984" cy="21431"/>
              </a:xfrm>
              <a:custGeom>
                <a:avLst/>
                <a:gdLst>
                  <a:gd name="T0" fmla="*/ 0 w 32984"/>
                  <a:gd name="T1" fmla="*/ 0 h 21431"/>
                  <a:gd name="T2" fmla="*/ 32984 w 32984"/>
                  <a:gd name="T3" fmla="*/ 21431 h 21431"/>
                </a:gdLst>
                <a:ahLst/>
                <a:cxnLst/>
                <a:rect l="T0" t="T1" r="T2" b="T3"/>
                <a:pathLst>
                  <a:path w="32984" h="21431" extrusionOk="0">
                    <a:moveTo>
                      <a:pt x="0" y="21431"/>
                    </a:moveTo>
                    <a:lnTo>
                      <a:pt x="0" y="0"/>
                    </a:lnTo>
                    <a:lnTo>
                      <a:pt x="32984" y="13716"/>
                    </a:lnTo>
                    <a:lnTo>
                      <a:pt x="0" y="214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7" name="Google Shape;435;p15"/>
              <p:cNvSpPr>
                <a:spLocks noChangeArrowheads="1"/>
              </p:cNvSpPr>
              <p:nvPr/>
            </p:nvSpPr>
            <p:spPr bwMode="auto">
              <a:xfrm>
                <a:off x="6193969" y="4027741"/>
                <a:ext cx="1090601" cy="630949"/>
              </a:xfrm>
              <a:custGeom>
                <a:avLst/>
                <a:gdLst>
                  <a:gd name="T0" fmla="*/ 0 w 1090601"/>
                  <a:gd name="T1" fmla="*/ 0 h 630949"/>
                  <a:gd name="T2" fmla="*/ 1090601 w 1090601"/>
                  <a:gd name="T3" fmla="*/ 630949 h 630949"/>
                </a:gdLst>
                <a:ahLst/>
                <a:cxnLst/>
                <a:rect l="T0" t="T1" r="T2" b="T3"/>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8" name="Google Shape;436;p15"/>
              <p:cNvSpPr>
                <a:spLocks noChangeArrowheads="1"/>
              </p:cNvSpPr>
              <p:nvPr/>
            </p:nvSpPr>
            <p:spPr bwMode="auto">
              <a:xfrm>
                <a:off x="6504927" y="3742563"/>
                <a:ext cx="779547" cy="687514"/>
              </a:xfrm>
              <a:custGeom>
                <a:avLst/>
                <a:gdLst>
                  <a:gd name="T0" fmla="*/ 0 w 779547"/>
                  <a:gd name="T1" fmla="*/ 0 h 687514"/>
                  <a:gd name="T2" fmla="*/ 779547 w 779547"/>
                  <a:gd name="T3" fmla="*/ 687514 h 687514"/>
                </a:gdLst>
                <a:ahLst/>
                <a:cxnLst/>
                <a:rect l="T0" t="T1" r="T2" b="T3"/>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9" name="Google Shape;437;p15"/>
              <p:cNvSpPr>
                <a:spLocks noChangeArrowheads="1"/>
              </p:cNvSpPr>
              <p:nvPr/>
            </p:nvSpPr>
            <p:spPr bwMode="auto">
              <a:xfrm>
                <a:off x="7254152" y="4405788"/>
                <a:ext cx="30322" cy="36004"/>
              </a:xfrm>
              <a:custGeom>
                <a:avLst/>
                <a:gdLst>
                  <a:gd name="T0" fmla="*/ 0 w 30322"/>
                  <a:gd name="T1" fmla="*/ 0 h 36004"/>
                  <a:gd name="T2" fmla="*/ 30322 w 30322"/>
                  <a:gd name="T3" fmla="*/ 36004 h 36004"/>
                </a:gdLst>
                <a:ahLst/>
                <a:cxnLst/>
                <a:rect l="T0" t="T1" r="T2" b="T3"/>
                <a:pathLst>
                  <a:path w="30322" h="36004" extrusionOk="0">
                    <a:moveTo>
                      <a:pt x="9981" y="36004"/>
                    </a:moveTo>
                    <a:lnTo>
                      <a:pt x="30323" y="24289"/>
                    </a:lnTo>
                    <a:lnTo>
                      <a:pt x="0" y="0"/>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0" name="Google Shape;438;p15"/>
              <p:cNvSpPr>
                <a:spLocks noChangeArrowheads="1"/>
              </p:cNvSpPr>
              <p:nvPr/>
            </p:nvSpPr>
            <p:spPr bwMode="auto">
              <a:xfrm>
                <a:off x="6482779" y="3753326"/>
                <a:ext cx="781258" cy="688466"/>
              </a:xfrm>
              <a:custGeom>
                <a:avLst/>
                <a:gdLst>
                  <a:gd name="T0" fmla="*/ 0 w 781258"/>
                  <a:gd name="T1" fmla="*/ 0 h 688466"/>
                  <a:gd name="T2" fmla="*/ 781258 w 781258"/>
                  <a:gd name="T3" fmla="*/ 688466 h 688466"/>
                </a:gdLst>
                <a:ahLst/>
                <a:cxnLst/>
                <a:rect l="T0" t="T1" r="T2" b="T3"/>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1" name="Google Shape;439;p15"/>
              <p:cNvSpPr>
                <a:spLocks noChangeArrowheads="1"/>
              </p:cNvSpPr>
              <p:nvPr/>
            </p:nvSpPr>
            <p:spPr bwMode="auto">
              <a:xfrm>
                <a:off x="5563120" y="1047716"/>
                <a:ext cx="2859545" cy="3884751"/>
              </a:xfrm>
              <a:custGeom>
                <a:avLst/>
                <a:gdLst>
                  <a:gd name="T0" fmla="*/ 0 w 2859545"/>
                  <a:gd name="T1" fmla="*/ 0 h 3884751"/>
                  <a:gd name="T2" fmla="*/ 2859545 w 2859545"/>
                  <a:gd name="T3" fmla="*/ 3884751 h 3884751"/>
                </a:gdLst>
                <a:ahLst/>
                <a:cxnLst/>
                <a:rect l="T0" t="T1" r="T2" b="T3"/>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2" name="Google Shape;440;p15"/>
              <p:cNvSpPr>
                <a:spLocks noChangeArrowheads="1"/>
              </p:cNvSpPr>
              <p:nvPr/>
            </p:nvSpPr>
            <p:spPr bwMode="auto">
              <a:xfrm>
                <a:off x="8367249" y="4838795"/>
                <a:ext cx="30132" cy="106965"/>
              </a:xfrm>
              <a:custGeom>
                <a:avLst/>
                <a:gdLst>
                  <a:gd name="T0" fmla="*/ 0 w 30132"/>
                  <a:gd name="T1" fmla="*/ 0 h 106965"/>
                  <a:gd name="T2" fmla="*/ 30132 w 30132"/>
                  <a:gd name="T3" fmla="*/ 106965 h 106965"/>
                </a:gdLst>
                <a:ahLst/>
                <a:cxnLst/>
                <a:rect l="T0" t="T1" r="T2" b="T3"/>
                <a:pathLst>
                  <a:path w="30132" h="106965" extrusionOk="0">
                    <a:moveTo>
                      <a:pt x="0" y="106966"/>
                    </a:moveTo>
                    <a:lnTo>
                      <a:pt x="30132" y="89535"/>
                    </a:lnTo>
                    <a:lnTo>
                      <a:pt x="17110" y="0"/>
                    </a:lnTo>
                    <a:lnTo>
                      <a:pt x="0" y="106966"/>
                    </a:ln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3" name="Google Shape;441;p15"/>
              <p:cNvSpPr>
                <a:spLocks noChangeArrowheads="1"/>
              </p:cNvSpPr>
              <p:nvPr/>
            </p:nvSpPr>
            <p:spPr bwMode="auto">
              <a:xfrm>
                <a:off x="5558272" y="1051845"/>
                <a:ext cx="72337" cy="31155"/>
              </a:xfrm>
              <a:custGeom>
                <a:avLst/>
                <a:gdLst>
                  <a:gd name="T0" fmla="*/ 0 w 72337"/>
                  <a:gd name="T1" fmla="*/ 0 h 31155"/>
                  <a:gd name="T2" fmla="*/ 72337 w 72337"/>
                  <a:gd name="T3" fmla="*/ 31155 h 31155"/>
                </a:gdLst>
                <a:ahLst/>
                <a:cxnLst/>
                <a:rect l="T0" t="T1" r="T2" b="T3"/>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4" name="Google Shape;442;p15"/>
              <p:cNvSpPr>
                <a:spLocks noChangeArrowheads="1"/>
              </p:cNvSpPr>
              <p:nvPr/>
            </p:nvSpPr>
            <p:spPr bwMode="auto">
              <a:xfrm>
                <a:off x="5538216" y="1062192"/>
                <a:ext cx="2859165" cy="3884558"/>
              </a:xfrm>
              <a:custGeom>
                <a:avLst/>
                <a:gdLst>
                  <a:gd name="T0" fmla="*/ 0 w 2859165"/>
                  <a:gd name="T1" fmla="*/ 0 h 3884558"/>
                  <a:gd name="T2" fmla="*/ 2859165 w 2859165"/>
                  <a:gd name="T3" fmla="*/ 3884558 h 3884558"/>
                </a:gdLst>
                <a:ahLst/>
                <a:cxnLst/>
                <a:rect l="T0" t="T1" r="T2" b="T3"/>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5" name="Google Shape;443;p15"/>
              <p:cNvSpPr>
                <a:spLocks noChangeArrowheads="1"/>
              </p:cNvSpPr>
              <p:nvPr/>
            </p:nvSpPr>
            <p:spPr bwMode="auto">
              <a:xfrm>
                <a:off x="5533368" y="1064955"/>
                <a:ext cx="2859260" cy="3884554"/>
              </a:xfrm>
              <a:custGeom>
                <a:avLst/>
                <a:gdLst>
                  <a:gd name="T0" fmla="*/ 0 w 2859260"/>
                  <a:gd name="T1" fmla="*/ 0 h 3884554"/>
                  <a:gd name="T2" fmla="*/ 2859260 w 2859260"/>
                  <a:gd name="T3" fmla="*/ 3884554 h 3884554"/>
                </a:gdLst>
                <a:ahLst/>
                <a:cxnLst/>
                <a:rect l="T0" t="T1" r="T2" b="T3"/>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6" name="Google Shape;444;p15"/>
              <p:cNvSpPr>
                <a:spLocks noChangeArrowheads="1"/>
              </p:cNvSpPr>
              <p:nvPr/>
            </p:nvSpPr>
            <p:spPr bwMode="auto">
              <a:xfrm>
                <a:off x="5568443" y="1110406"/>
                <a:ext cx="2788159" cy="3702480"/>
              </a:xfrm>
              <a:custGeom>
                <a:avLst/>
                <a:gdLst>
                  <a:gd name="T0" fmla="*/ 0 w 2788159"/>
                  <a:gd name="T1" fmla="*/ 0 h 3702480"/>
                  <a:gd name="T2" fmla="*/ 2788159 w 2788159"/>
                  <a:gd name="T3" fmla="*/ 3702480 h 3702480"/>
                </a:gdLst>
                <a:ahLst/>
                <a:cxnLst/>
                <a:rect l="T0" t="T1" r="T2" b="T3"/>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7" name="Google Shape;445;p15"/>
              <p:cNvSpPr>
                <a:spLocks noChangeArrowheads="1"/>
              </p:cNvSpPr>
              <p:nvPr/>
            </p:nvSpPr>
            <p:spPr bwMode="auto">
              <a:xfrm>
                <a:off x="5762166" y="1403396"/>
                <a:ext cx="919754" cy="618313"/>
              </a:xfrm>
              <a:custGeom>
                <a:avLst/>
                <a:gdLst>
                  <a:gd name="T0" fmla="*/ 0 w 919754"/>
                  <a:gd name="T1" fmla="*/ 0 h 618313"/>
                  <a:gd name="T2" fmla="*/ 919754 w 919754"/>
                  <a:gd name="T3" fmla="*/ 618313 h 618313"/>
                </a:gdLst>
                <a:ahLst/>
                <a:cxnLst/>
                <a:rect l="T0" t="T1" r="T2" b="T3"/>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8" name="Google Shape;446;p15"/>
              <p:cNvSpPr>
                <a:spLocks noChangeArrowheads="1"/>
              </p:cNvSpPr>
              <p:nvPr/>
            </p:nvSpPr>
            <p:spPr bwMode="auto">
              <a:xfrm>
                <a:off x="5766158" y="1584712"/>
                <a:ext cx="686298" cy="451951"/>
              </a:xfrm>
              <a:custGeom>
                <a:avLst/>
                <a:gdLst>
                  <a:gd name="T0" fmla="*/ 0 w 686298"/>
                  <a:gd name="T1" fmla="*/ 0 h 451951"/>
                  <a:gd name="T2" fmla="*/ 686298 w 686298"/>
                  <a:gd name="T3" fmla="*/ 451951 h 451951"/>
                </a:gdLst>
                <a:ahLst/>
                <a:cxnLst/>
                <a:rect l="T0" t="T1" r="T2" b="T3"/>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9" name="Google Shape;447;p15"/>
              <p:cNvSpPr>
                <a:spLocks noChangeArrowheads="1"/>
              </p:cNvSpPr>
              <p:nvPr/>
            </p:nvSpPr>
            <p:spPr bwMode="auto">
              <a:xfrm>
                <a:off x="5766158" y="1702632"/>
                <a:ext cx="686488" cy="451759"/>
              </a:xfrm>
              <a:custGeom>
                <a:avLst/>
                <a:gdLst>
                  <a:gd name="T0" fmla="*/ 0 w 686488"/>
                  <a:gd name="T1" fmla="*/ 0 h 451759"/>
                  <a:gd name="T2" fmla="*/ 686488 w 686488"/>
                  <a:gd name="T3" fmla="*/ 451759 h 451759"/>
                </a:gdLst>
                <a:ahLst/>
                <a:cxnLst/>
                <a:rect l="T0" t="T1" r="T2" b="T3"/>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0" name="Google Shape;448;p15"/>
              <p:cNvSpPr>
                <a:spLocks noChangeArrowheads="1"/>
              </p:cNvSpPr>
              <p:nvPr/>
            </p:nvSpPr>
            <p:spPr bwMode="auto">
              <a:xfrm>
                <a:off x="5766158" y="1820170"/>
                <a:ext cx="562156" cy="379997"/>
              </a:xfrm>
              <a:custGeom>
                <a:avLst/>
                <a:gdLst>
                  <a:gd name="T0" fmla="*/ 0 w 562156"/>
                  <a:gd name="T1" fmla="*/ 0 h 379997"/>
                  <a:gd name="T2" fmla="*/ 562156 w 562156"/>
                  <a:gd name="T3" fmla="*/ 379997 h 379997"/>
                </a:gdLst>
                <a:ahLst/>
                <a:cxnLst/>
                <a:rect l="T0" t="T1" r="T2" b="T3"/>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1" name="Google Shape;449;p15"/>
              <p:cNvSpPr>
                <a:spLocks noChangeArrowheads="1"/>
              </p:cNvSpPr>
              <p:nvPr/>
            </p:nvSpPr>
            <p:spPr bwMode="auto">
              <a:xfrm>
                <a:off x="5762166" y="2639293"/>
                <a:ext cx="919754" cy="618340"/>
              </a:xfrm>
              <a:custGeom>
                <a:avLst/>
                <a:gdLst>
                  <a:gd name="T0" fmla="*/ 0 w 919754"/>
                  <a:gd name="T1" fmla="*/ 0 h 618340"/>
                  <a:gd name="T2" fmla="*/ 919754 w 919754"/>
                  <a:gd name="T3" fmla="*/ 618340 h 618340"/>
                </a:gdLst>
                <a:ahLst/>
                <a:cxnLst/>
                <a:rect l="T0" t="T1" r="T2" b="T3"/>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2" name="Google Shape;450;p15"/>
              <p:cNvSpPr>
                <a:spLocks noChangeArrowheads="1"/>
              </p:cNvSpPr>
              <p:nvPr/>
            </p:nvSpPr>
            <p:spPr bwMode="auto">
              <a:xfrm>
                <a:off x="5766158" y="2821069"/>
                <a:ext cx="686488" cy="451519"/>
              </a:xfrm>
              <a:custGeom>
                <a:avLst/>
                <a:gdLst>
                  <a:gd name="T0" fmla="*/ 0 w 686488"/>
                  <a:gd name="T1" fmla="*/ 0 h 451519"/>
                  <a:gd name="T2" fmla="*/ 686488 w 686488"/>
                  <a:gd name="T3" fmla="*/ 451519 h 451519"/>
                </a:gdLst>
                <a:ahLst/>
                <a:cxnLst/>
                <a:rect l="T0" t="T1" r="T2" b="T3"/>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3" name="Google Shape;451;p15"/>
              <p:cNvSpPr>
                <a:spLocks noChangeArrowheads="1"/>
              </p:cNvSpPr>
              <p:nvPr/>
            </p:nvSpPr>
            <p:spPr bwMode="auto">
              <a:xfrm>
                <a:off x="5766158" y="2938486"/>
                <a:ext cx="686488" cy="451826"/>
              </a:xfrm>
              <a:custGeom>
                <a:avLst/>
                <a:gdLst>
                  <a:gd name="T0" fmla="*/ 0 w 686488"/>
                  <a:gd name="T1" fmla="*/ 0 h 451826"/>
                  <a:gd name="T2" fmla="*/ 686488 w 686488"/>
                  <a:gd name="T3" fmla="*/ 451826 h 451826"/>
                </a:gdLst>
                <a:ahLst/>
                <a:cxnLst/>
                <a:rect l="T0" t="T1" r="T2" b="T3"/>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4" name="Google Shape;452;p15"/>
              <p:cNvSpPr>
                <a:spLocks noChangeArrowheads="1"/>
              </p:cNvSpPr>
              <p:nvPr/>
            </p:nvSpPr>
            <p:spPr bwMode="auto">
              <a:xfrm>
                <a:off x="5766158" y="3056051"/>
                <a:ext cx="562156" cy="379920"/>
              </a:xfrm>
              <a:custGeom>
                <a:avLst/>
                <a:gdLst>
                  <a:gd name="T0" fmla="*/ 0 w 562156"/>
                  <a:gd name="T1" fmla="*/ 0 h 379920"/>
                  <a:gd name="T2" fmla="*/ 562156 w 562156"/>
                  <a:gd name="T3" fmla="*/ 379920 h 379920"/>
                </a:gdLst>
                <a:ahLst/>
                <a:cxnLst/>
                <a:rect l="T0" t="T1" r="T2" b="T3"/>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5" name="Google Shape;453;p15"/>
              <p:cNvSpPr>
                <a:spLocks noChangeArrowheads="1"/>
              </p:cNvSpPr>
              <p:nvPr/>
            </p:nvSpPr>
            <p:spPr bwMode="auto">
              <a:xfrm>
                <a:off x="6897600" y="3332192"/>
                <a:ext cx="1250451" cy="1162368"/>
              </a:xfrm>
              <a:custGeom>
                <a:avLst/>
                <a:gdLst>
                  <a:gd name="T0" fmla="*/ 0 w 1250451"/>
                  <a:gd name="T1" fmla="*/ 0 h 1162368"/>
                  <a:gd name="T2" fmla="*/ 1250451 w 1250451"/>
                  <a:gd name="T3" fmla="*/ 1162368 h 1162368"/>
                </a:gdLst>
                <a:ahLst/>
                <a:cxnLst/>
                <a:rect l="T0" t="T1" r="T2" b="T3"/>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6" name="Google Shape;454;p15"/>
              <p:cNvSpPr>
                <a:spLocks noChangeArrowheads="1"/>
              </p:cNvSpPr>
              <p:nvPr/>
            </p:nvSpPr>
            <p:spPr bwMode="auto">
              <a:xfrm>
                <a:off x="5766443" y="2003281"/>
                <a:ext cx="882682" cy="1029375"/>
              </a:xfrm>
              <a:custGeom>
                <a:avLst/>
                <a:gdLst>
                  <a:gd name="T0" fmla="*/ 0 w 882682"/>
                  <a:gd name="T1" fmla="*/ 0 h 1029375"/>
                  <a:gd name="T2" fmla="*/ 882682 w 882682"/>
                  <a:gd name="T3" fmla="*/ 1029375 h 1029375"/>
                </a:gdLst>
                <a:ahLst/>
                <a:cxnLst/>
                <a:rect l="T0" t="T1" r="T2" b="T3"/>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7" name="Google Shape;455;p15"/>
              <p:cNvSpPr>
                <a:spLocks noChangeArrowheads="1"/>
              </p:cNvSpPr>
              <p:nvPr/>
            </p:nvSpPr>
            <p:spPr bwMode="auto">
              <a:xfrm>
                <a:off x="6897600" y="3388613"/>
                <a:ext cx="1250451" cy="1106424"/>
              </a:xfrm>
              <a:custGeom>
                <a:avLst/>
                <a:gdLst>
                  <a:gd name="T0" fmla="*/ 0 w 1250451"/>
                  <a:gd name="T1" fmla="*/ 0 h 1106424"/>
                  <a:gd name="T2" fmla="*/ 1250451 w 1250451"/>
                  <a:gd name="T3" fmla="*/ 1106424 h 1106424"/>
                </a:gdLst>
                <a:ahLst/>
                <a:cxnLst/>
                <a:rect l="T0" t="T1" r="T2" b="T3"/>
                <a:pathLst>
                  <a:path w="1250451" h="1106424" extrusionOk="0">
                    <a:moveTo>
                      <a:pt x="0" y="0"/>
                    </a:moveTo>
                    <a:lnTo>
                      <a:pt x="0" y="383096"/>
                    </a:lnTo>
                    <a:lnTo>
                      <a:pt x="1250452" y="1106424"/>
                    </a:lnTo>
                    <a:lnTo>
                      <a:pt x="1250452" y="214027"/>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8" name="Google Shape;456;p15"/>
              <p:cNvSpPr>
                <a:spLocks noChangeArrowheads="1"/>
              </p:cNvSpPr>
              <p:nvPr/>
            </p:nvSpPr>
            <p:spPr bwMode="auto">
              <a:xfrm>
                <a:off x="7389036" y="3376326"/>
                <a:ext cx="9505" cy="678751"/>
              </a:xfrm>
              <a:custGeom>
                <a:avLst/>
                <a:gdLst>
                  <a:gd name="T0" fmla="*/ 0 w 9505"/>
                  <a:gd name="T1" fmla="*/ 0 h 678751"/>
                  <a:gd name="T2" fmla="*/ 9505 w 9505"/>
                  <a:gd name="T3" fmla="*/ 678751 h 678751"/>
                </a:gdLst>
                <a:ahLst/>
                <a:cxnLst/>
                <a:rect l="T0" t="T1" r="T2" b="T3"/>
                <a:pathLst>
                  <a:path w="9505" h="678751" extrusionOk="0">
                    <a:moveTo>
                      <a:pt x="0" y="0"/>
                    </a:moveTo>
                    <a:lnTo>
                      <a:pt x="0" y="678752"/>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9" name="Google Shape;457;p15"/>
              <p:cNvSpPr>
                <a:spLocks noChangeArrowheads="1"/>
              </p:cNvSpPr>
              <p:nvPr/>
            </p:nvSpPr>
            <p:spPr bwMode="auto">
              <a:xfrm>
                <a:off x="7771633" y="3805618"/>
                <a:ext cx="9505" cy="470725"/>
              </a:xfrm>
              <a:custGeom>
                <a:avLst/>
                <a:gdLst>
                  <a:gd name="T0" fmla="*/ 0 w 9505"/>
                  <a:gd name="T1" fmla="*/ 0 h 470725"/>
                  <a:gd name="T2" fmla="*/ 9505 w 9505"/>
                  <a:gd name="T3" fmla="*/ 470725 h 470725"/>
                </a:gdLst>
                <a:ahLst/>
                <a:cxnLst/>
                <a:rect l="T0" t="T1" r="T2" b="T3"/>
                <a:pathLst>
                  <a:path w="9505" h="470725" extrusionOk="0">
                    <a:moveTo>
                      <a:pt x="0" y="0"/>
                    </a:moveTo>
                    <a:lnTo>
                      <a:pt x="0" y="470725"/>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0" name="Google Shape;458;p15"/>
              <p:cNvSpPr>
                <a:spLocks noChangeArrowheads="1"/>
              </p:cNvSpPr>
              <p:nvPr/>
            </p:nvSpPr>
            <p:spPr bwMode="auto">
              <a:xfrm>
                <a:off x="6897600" y="3332663"/>
                <a:ext cx="1250451" cy="479359"/>
              </a:xfrm>
              <a:custGeom>
                <a:avLst/>
                <a:gdLst>
                  <a:gd name="T0" fmla="*/ 0 w 1250451"/>
                  <a:gd name="T1" fmla="*/ 0 h 479359"/>
                  <a:gd name="T2" fmla="*/ 1250451 w 1250451"/>
                  <a:gd name="T3" fmla="*/ 479359 h 479359"/>
                </a:gdLst>
                <a:ahLst/>
                <a:cxnLst/>
                <a:rect l="T0" t="T1" r="T2" b="T3"/>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1" name="Google Shape;459;p15"/>
              <p:cNvSpPr>
                <a:spLocks noChangeArrowheads="1"/>
              </p:cNvSpPr>
              <p:nvPr/>
            </p:nvSpPr>
            <p:spPr bwMode="auto">
              <a:xfrm rot="-1801764">
                <a:off x="7364922" y="3334621"/>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2" name="Google Shape;460;p15"/>
              <p:cNvSpPr>
                <a:spLocks noChangeArrowheads="1"/>
              </p:cNvSpPr>
              <p:nvPr/>
            </p:nvSpPr>
            <p:spPr bwMode="auto">
              <a:xfrm rot="-1790023">
                <a:off x="8141346" y="3571007"/>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3" name="Google Shape;461;p15"/>
              <p:cNvSpPr>
                <a:spLocks noChangeArrowheads="1"/>
              </p:cNvSpPr>
              <p:nvPr/>
            </p:nvSpPr>
            <p:spPr bwMode="auto">
              <a:xfrm rot="-1790023">
                <a:off x="7763340" y="3766404"/>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4" name="Google Shape;462;p15"/>
              <p:cNvSpPr>
                <a:spLocks noChangeArrowheads="1"/>
              </p:cNvSpPr>
              <p:nvPr/>
            </p:nvSpPr>
            <p:spPr bwMode="auto">
              <a:xfrm rot="-1801764">
                <a:off x="6873548" y="3361832"/>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5" name="Google Shape;463;p15"/>
              <p:cNvSpPr>
                <a:spLocks noChangeArrowheads="1"/>
              </p:cNvSpPr>
              <p:nvPr/>
            </p:nvSpPr>
            <p:spPr bwMode="auto">
              <a:xfrm>
                <a:off x="6868038" y="2430219"/>
                <a:ext cx="78705" cy="316778"/>
              </a:xfrm>
              <a:custGeom>
                <a:avLst/>
                <a:gdLst>
                  <a:gd name="T0" fmla="*/ 0 w 78705"/>
                  <a:gd name="T1" fmla="*/ 0 h 316778"/>
                  <a:gd name="T2" fmla="*/ 78705 w 78705"/>
                  <a:gd name="T3" fmla="*/ 316778 h 316778"/>
                </a:gdLst>
                <a:ahLst/>
                <a:cxnLst/>
                <a:rect l="T0" t="T1" r="T2" b="T3"/>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6" name="Google Shape;464;p15"/>
              <p:cNvSpPr>
                <a:spLocks noChangeArrowheads="1"/>
              </p:cNvSpPr>
              <p:nvPr/>
            </p:nvSpPr>
            <p:spPr bwMode="auto">
              <a:xfrm>
                <a:off x="6986477" y="2241366"/>
                <a:ext cx="78420" cy="573928"/>
              </a:xfrm>
              <a:custGeom>
                <a:avLst/>
                <a:gdLst>
                  <a:gd name="T0" fmla="*/ 0 w 78420"/>
                  <a:gd name="T1" fmla="*/ 0 h 573928"/>
                  <a:gd name="T2" fmla="*/ 78420 w 78420"/>
                  <a:gd name="T3" fmla="*/ 573928 h 573928"/>
                </a:gdLst>
                <a:ahLst/>
                <a:cxnLst/>
                <a:rect l="T0" t="T1" r="T2" b="T3"/>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7" name="Google Shape;465;p15"/>
              <p:cNvSpPr>
                <a:spLocks noChangeArrowheads="1"/>
              </p:cNvSpPr>
              <p:nvPr/>
            </p:nvSpPr>
            <p:spPr bwMode="auto">
              <a:xfrm>
                <a:off x="7222119" y="2426981"/>
                <a:ext cx="78420" cy="524860"/>
              </a:xfrm>
              <a:custGeom>
                <a:avLst/>
                <a:gdLst>
                  <a:gd name="T0" fmla="*/ 0 w 78420"/>
                  <a:gd name="T1" fmla="*/ 0 h 524860"/>
                  <a:gd name="T2" fmla="*/ 78420 w 78420"/>
                  <a:gd name="T3" fmla="*/ 524860 h 524860"/>
                </a:gdLst>
                <a:ahLst/>
                <a:cxnLst/>
                <a:rect l="T0" t="T1" r="T2" b="T3"/>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8" name="Google Shape;466;p15"/>
              <p:cNvSpPr>
                <a:spLocks noChangeArrowheads="1"/>
              </p:cNvSpPr>
              <p:nvPr/>
            </p:nvSpPr>
            <p:spPr bwMode="auto">
              <a:xfrm>
                <a:off x="7340177" y="2573447"/>
                <a:ext cx="78420" cy="446687"/>
              </a:xfrm>
              <a:custGeom>
                <a:avLst/>
                <a:gdLst>
                  <a:gd name="T0" fmla="*/ 0 w 78420"/>
                  <a:gd name="T1" fmla="*/ 0 h 446687"/>
                  <a:gd name="T2" fmla="*/ 78420 w 78420"/>
                  <a:gd name="T3" fmla="*/ 446687 h 446687"/>
                </a:gdLst>
                <a:ahLst/>
                <a:cxnLst/>
                <a:rect l="T0" t="T1" r="T2" b="T3"/>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9" name="Google Shape;467;p15"/>
              <p:cNvSpPr>
                <a:spLocks noChangeArrowheads="1"/>
              </p:cNvSpPr>
              <p:nvPr/>
            </p:nvSpPr>
            <p:spPr bwMode="auto">
              <a:xfrm>
                <a:off x="7575249" y="2900319"/>
                <a:ext cx="78325" cy="255777"/>
              </a:xfrm>
              <a:custGeom>
                <a:avLst/>
                <a:gdLst>
                  <a:gd name="T0" fmla="*/ 0 w 78325"/>
                  <a:gd name="T1" fmla="*/ 0 h 255777"/>
                  <a:gd name="T2" fmla="*/ 78325 w 78325"/>
                  <a:gd name="T3" fmla="*/ 255777 h 255777"/>
                </a:gdLst>
                <a:ahLst/>
                <a:cxnLst/>
                <a:rect l="T0" t="T1" r="T2" b="T3"/>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0" name="Google Shape;468;p15"/>
              <p:cNvSpPr>
                <a:spLocks noChangeArrowheads="1"/>
              </p:cNvSpPr>
              <p:nvPr/>
            </p:nvSpPr>
            <p:spPr bwMode="auto">
              <a:xfrm>
                <a:off x="7693593" y="2520557"/>
                <a:ext cx="78420" cy="703833"/>
              </a:xfrm>
              <a:custGeom>
                <a:avLst/>
                <a:gdLst>
                  <a:gd name="T0" fmla="*/ 0 w 78420"/>
                  <a:gd name="T1" fmla="*/ 0 h 703833"/>
                  <a:gd name="T2" fmla="*/ 78420 w 78420"/>
                  <a:gd name="T3" fmla="*/ 703833 h 703833"/>
                </a:gdLst>
                <a:ahLst/>
                <a:cxnLst/>
                <a:rect l="T0" t="T1" r="T2" b="T3"/>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1" name="Google Shape;469;p15"/>
              <p:cNvSpPr>
                <a:spLocks noChangeArrowheads="1"/>
              </p:cNvSpPr>
              <p:nvPr/>
            </p:nvSpPr>
            <p:spPr bwMode="auto">
              <a:xfrm>
                <a:off x="7981135" y="3135165"/>
                <a:ext cx="78420" cy="255818"/>
              </a:xfrm>
              <a:custGeom>
                <a:avLst/>
                <a:gdLst>
                  <a:gd name="T0" fmla="*/ 0 w 78420"/>
                  <a:gd name="T1" fmla="*/ 0 h 255818"/>
                  <a:gd name="T2" fmla="*/ 78420 w 78420"/>
                  <a:gd name="T3" fmla="*/ 255818 h 255818"/>
                </a:gdLst>
                <a:ahLst/>
                <a:cxnLst/>
                <a:rect l="T0" t="T1" r="T2" b="T3"/>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2" name="Google Shape;470;p15"/>
              <p:cNvSpPr>
                <a:spLocks noChangeArrowheads="1"/>
              </p:cNvSpPr>
              <p:nvPr/>
            </p:nvSpPr>
            <p:spPr bwMode="auto">
              <a:xfrm>
                <a:off x="8099193" y="3142308"/>
                <a:ext cx="78420" cy="316963"/>
              </a:xfrm>
              <a:custGeom>
                <a:avLst/>
                <a:gdLst>
                  <a:gd name="T0" fmla="*/ 0 w 78420"/>
                  <a:gd name="T1" fmla="*/ 0 h 316963"/>
                  <a:gd name="T2" fmla="*/ 78420 w 78420"/>
                  <a:gd name="T3" fmla="*/ 316963 h 316963"/>
                </a:gdLst>
                <a:ahLst/>
                <a:cxnLst/>
                <a:rect l="T0" t="T1" r="T2" b="T3"/>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sp>
          <p:nvSpPr>
            <p:cNvPr id="13340" name="Google Shape;471;p15"/>
            <p:cNvSpPr>
              <a:spLocks noChangeArrowheads="1"/>
            </p:cNvSpPr>
            <p:nvPr/>
          </p:nvSpPr>
          <p:spPr bwMode="auto">
            <a:xfrm>
              <a:off x="2810939" y="4355647"/>
              <a:ext cx="905825" cy="524291"/>
            </a:xfrm>
            <a:custGeom>
              <a:avLst/>
              <a:gdLst>
                <a:gd name="T0" fmla="*/ 0 w 905825"/>
                <a:gd name="T1" fmla="*/ 0 h 524291"/>
                <a:gd name="T2" fmla="*/ 905825 w 905825"/>
                <a:gd name="T3" fmla="*/ 524291 h 524291"/>
              </a:gdLst>
              <a:ahLst/>
              <a:cxnLst/>
              <a:rect l="T0" t="T1" r="T2" b="T3"/>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1" name="Google Shape;472;p15"/>
            <p:cNvSpPr>
              <a:spLocks noChangeArrowheads="1"/>
            </p:cNvSpPr>
            <p:nvPr/>
          </p:nvSpPr>
          <p:spPr bwMode="auto">
            <a:xfrm>
              <a:off x="2999385" y="3858955"/>
              <a:ext cx="906089" cy="910207"/>
            </a:xfrm>
            <a:custGeom>
              <a:avLst/>
              <a:gdLst>
                <a:gd name="T0" fmla="*/ 0 w 906089"/>
                <a:gd name="T1" fmla="*/ 0 h 910207"/>
                <a:gd name="T2" fmla="*/ 906089 w 906089"/>
                <a:gd name="T3" fmla="*/ 910207 h 910207"/>
              </a:gdLst>
              <a:ahLst/>
              <a:cxnLst/>
              <a:rect l="T0" t="T1" r="T2" b="T3"/>
              <a:pathLst>
                <a:path w="906089" h="910207" extrusionOk="0">
                  <a:moveTo>
                    <a:pt x="906089" y="695706"/>
                  </a:moveTo>
                  <a:lnTo>
                    <a:pt x="906089" y="102203"/>
                  </a:lnTo>
                  <a:lnTo>
                    <a:pt x="23" y="0"/>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2" name="Google Shape;473;p15"/>
            <p:cNvSpPr>
              <a:spLocks noChangeArrowheads="1"/>
            </p:cNvSpPr>
            <p:nvPr/>
          </p:nvSpPr>
          <p:spPr bwMode="auto">
            <a:xfrm>
              <a:off x="2999385" y="3718383"/>
              <a:ext cx="905566" cy="524522"/>
            </a:xfrm>
            <a:custGeom>
              <a:avLst/>
              <a:gdLst>
                <a:gd name="T0" fmla="*/ 0 w 905566"/>
                <a:gd name="T1" fmla="*/ 0 h 524522"/>
                <a:gd name="T2" fmla="*/ 905566 w 905566"/>
                <a:gd name="T3" fmla="*/ 524522 h 524522"/>
              </a:gdLst>
              <a:ahLst/>
              <a:cxnLst/>
              <a:rect l="T0" t="T1" r="T2" b="T3"/>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3" name="Google Shape;474;p15"/>
            <p:cNvSpPr>
              <a:spLocks noChangeArrowheads="1"/>
            </p:cNvSpPr>
            <p:nvPr/>
          </p:nvSpPr>
          <p:spPr bwMode="auto">
            <a:xfrm>
              <a:off x="2999243" y="3647851"/>
              <a:ext cx="905825" cy="524031"/>
            </a:xfrm>
            <a:custGeom>
              <a:avLst/>
              <a:gdLst>
                <a:gd name="T0" fmla="*/ 0 w 905825"/>
                <a:gd name="T1" fmla="*/ 0 h 524031"/>
                <a:gd name="T2" fmla="*/ 905825 w 905825"/>
                <a:gd name="T3" fmla="*/ 524031 h 524031"/>
              </a:gdLst>
              <a:ahLst/>
              <a:cxnLst/>
              <a:rect l="T0" t="T1" r="T2" b="T3"/>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4" name="Google Shape;475;p15"/>
            <p:cNvSpPr>
              <a:spLocks noChangeArrowheads="1"/>
            </p:cNvSpPr>
            <p:nvPr/>
          </p:nvSpPr>
          <p:spPr bwMode="auto">
            <a:xfrm>
              <a:off x="3230772" y="3780524"/>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5" name="Google Shape;476;p15"/>
            <p:cNvSpPr>
              <a:spLocks noChangeArrowheads="1"/>
            </p:cNvSpPr>
            <p:nvPr/>
          </p:nvSpPr>
          <p:spPr bwMode="auto">
            <a:xfrm>
              <a:off x="3230772" y="3756847"/>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6" name="Google Shape;477;p15"/>
            <p:cNvSpPr>
              <a:spLocks noChangeArrowheads="1"/>
            </p:cNvSpPr>
            <p:nvPr/>
          </p:nvSpPr>
          <p:spPr bwMode="auto">
            <a:xfrm>
              <a:off x="3393243" y="3872036"/>
              <a:ext cx="129623" cy="74995"/>
            </a:xfrm>
            <a:custGeom>
              <a:avLst/>
              <a:gdLst>
                <a:gd name="T0" fmla="*/ 0 w 129623"/>
                <a:gd name="T1" fmla="*/ 0 h 74995"/>
                <a:gd name="T2" fmla="*/ 129623 w 129623"/>
                <a:gd name="T3" fmla="*/ 74995 h 74995"/>
              </a:gdLst>
              <a:ahLst/>
              <a:cxnLst/>
              <a:rect l="T0" t="T1" r="T2" b="T3"/>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7" name="Google Shape;478;p15"/>
            <p:cNvSpPr>
              <a:spLocks noChangeArrowheads="1"/>
            </p:cNvSpPr>
            <p:nvPr/>
          </p:nvSpPr>
          <p:spPr bwMode="auto">
            <a:xfrm>
              <a:off x="3395112" y="3888323"/>
              <a:ext cx="126148" cy="58707"/>
            </a:xfrm>
            <a:custGeom>
              <a:avLst/>
              <a:gdLst>
                <a:gd name="T0" fmla="*/ 0 w 126148"/>
                <a:gd name="T1" fmla="*/ 0 h 58707"/>
                <a:gd name="T2" fmla="*/ 126148 w 126148"/>
                <a:gd name="T3" fmla="*/ 58707 h 58707"/>
              </a:gdLst>
              <a:ahLst/>
              <a:cxnLst/>
              <a:rect l="T0" t="T1" r="T2" b="T3"/>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8" name="Google Shape;479;p15"/>
            <p:cNvSpPr>
              <a:spLocks noChangeArrowheads="1"/>
            </p:cNvSpPr>
            <p:nvPr/>
          </p:nvSpPr>
          <p:spPr bwMode="auto">
            <a:xfrm>
              <a:off x="3543979" y="3964737"/>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9" name="Google Shape;480;p15"/>
            <p:cNvSpPr>
              <a:spLocks noChangeArrowheads="1"/>
            </p:cNvSpPr>
            <p:nvPr/>
          </p:nvSpPr>
          <p:spPr bwMode="auto">
            <a:xfrm>
              <a:off x="3543979" y="3941061"/>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0" name="Google Shape;481;p15"/>
            <p:cNvSpPr>
              <a:spLocks noChangeArrowheads="1"/>
            </p:cNvSpPr>
            <p:nvPr/>
          </p:nvSpPr>
          <p:spPr bwMode="auto">
            <a:xfrm>
              <a:off x="5673026" y="4464079"/>
              <a:ext cx="468241" cy="270891"/>
            </a:xfrm>
            <a:custGeom>
              <a:avLst/>
              <a:gdLst>
                <a:gd name="T0" fmla="*/ 0 w 468241"/>
                <a:gd name="T1" fmla="*/ 0 h 270891"/>
                <a:gd name="T2" fmla="*/ 468241 w 468241"/>
                <a:gd name="T3" fmla="*/ 270891 h 270891"/>
              </a:gdLst>
              <a:ahLst/>
              <a:cxnLst/>
              <a:rect l="T0" t="T1" r="T2" b="T3"/>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1" name="Google Shape;482;p15"/>
            <p:cNvSpPr>
              <a:spLocks noChangeArrowheads="1"/>
            </p:cNvSpPr>
            <p:nvPr/>
          </p:nvSpPr>
          <p:spPr bwMode="auto">
            <a:xfrm>
              <a:off x="5819482" y="3280817"/>
              <a:ext cx="243195" cy="356577"/>
            </a:xfrm>
            <a:custGeom>
              <a:avLst/>
              <a:gdLst>
                <a:gd name="T0" fmla="*/ 0 w 243195"/>
                <a:gd name="T1" fmla="*/ 0 h 356577"/>
                <a:gd name="T2" fmla="*/ 243195 w 243195"/>
                <a:gd name="T3" fmla="*/ 356577 h 356577"/>
              </a:gdLst>
              <a:ahLst/>
              <a:cxnLst/>
              <a:rect l="T0" t="T1" r="T2" b="T3"/>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2" name="Google Shape;483;p15"/>
            <p:cNvSpPr>
              <a:spLocks noChangeArrowheads="1"/>
            </p:cNvSpPr>
            <p:nvPr/>
          </p:nvSpPr>
          <p:spPr bwMode="auto">
            <a:xfrm>
              <a:off x="5837923" y="3277536"/>
              <a:ext cx="116085" cy="143945"/>
            </a:xfrm>
            <a:custGeom>
              <a:avLst/>
              <a:gdLst>
                <a:gd name="T0" fmla="*/ 0 w 116085"/>
                <a:gd name="T1" fmla="*/ 0 h 143945"/>
                <a:gd name="T2" fmla="*/ 116085 w 116085"/>
                <a:gd name="T3" fmla="*/ 143945 h 143945"/>
              </a:gdLst>
              <a:ahLst/>
              <a:cxnLst/>
              <a:rect l="T0" t="T1" r="T2" b="T3"/>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3" name="Google Shape;484;p15"/>
            <p:cNvSpPr>
              <a:spLocks noChangeArrowheads="1"/>
            </p:cNvSpPr>
            <p:nvPr/>
          </p:nvSpPr>
          <p:spPr bwMode="auto">
            <a:xfrm>
              <a:off x="5860663" y="3433950"/>
              <a:ext cx="143677" cy="161015"/>
            </a:xfrm>
            <a:custGeom>
              <a:avLst/>
              <a:gdLst>
                <a:gd name="T0" fmla="*/ 0 w 143677"/>
                <a:gd name="T1" fmla="*/ 0 h 161015"/>
                <a:gd name="T2" fmla="*/ 143677 w 143677"/>
                <a:gd name="T3" fmla="*/ 161015 h 161015"/>
              </a:gdLst>
              <a:ahLst/>
              <a:cxnLst/>
              <a:rect l="T0" t="T1" r="T2" b="T3"/>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4" name="Google Shape;485;p15"/>
            <p:cNvSpPr>
              <a:spLocks noChangeArrowheads="1"/>
            </p:cNvSpPr>
            <p:nvPr/>
          </p:nvSpPr>
          <p:spPr bwMode="auto">
            <a:xfrm>
              <a:off x="5729287" y="3551002"/>
              <a:ext cx="121787" cy="284211"/>
            </a:xfrm>
            <a:custGeom>
              <a:avLst/>
              <a:gdLst>
                <a:gd name="T0" fmla="*/ 0 w 121787"/>
                <a:gd name="T1" fmla="*/ 0 h 284211"/>
                <a:gd name="T2" fmla="*/ 121787 w 121787"/>
                <a:gd name="T3" fmla="*/ 284211 h 284211"/>
              </a:gdLst>
              <a:ahLst/>
              <a:cxnLst/>
              <a:rect l="T0" t="T1" r="T2" b="T3"/>
              <a:pathLst>
                <a:path w="121787" h="284211" extrusionOk="0">
                  <a:moveTo>
                    <a:pt x="96303" y="391"/>
                  </a:moveTo>
                  <a:cubicBezTo>
                    <a:pt x="96303" y="-1418"/>
                    <a:pt x="86797" y="3630"/>
                    <a:pt x="86797" y="3725"/>
                  </a:cubicBezTo>
                  <a:cubicBezTo>
                    <a:pt x="86797" y="3820"/>
                    <a:pt x="82330" y="163269"/>
                    <a:pt x="74535" y="177747"/>
                  </a:cubicBez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5" name="Google Shape;486;p15"/>
            <p:cNvSpPr>
              <a:spLocks noChangeArrowheads="1"/>
            </p:cNvSpPr>
            <p:nvPr/>
          </p:nvSpPr>
          <p:spPr bwMode="auto">
            <a:xfrm>
              <a:off x="5818929" y="3486611"/>
              <a:ext cx="209320" cy="241045"/>
            </a:xfrm>
            <a:custGeom>
              <a:avLst/>
              <a:gdLst>
                <a:gd name="T0" fmla="*/ 0 w 209320"/>
                <a:gd name="T1" fmla="*/ 0 h 241045"/>
                <a:gd name="T2" fmla="*/ 209320 w 209320"/>
                <a:gd name="T3" fmla="*/ 241045 h 241045"/>
              </a:gdLst>
              <a:ahLst/>
              <a:cxnLst/>
              <a:rect l="T0" t="T1" r="T2" b="T3"/>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6" name="Google Shape;487;p15"/>
            <p:cNvSpPr>
              <a:spLocks noChangeArrowheads="1"/>
            </p:cNvSpPr>
            <p:nvPr/>
          </p:nvSpPr>
          <p:spPr bwMode="auto">
            <a:xfrm>
              <a:off x="5856166" y="3289038"/>
              <a:ext cx="154042" cy="190250"/>
            </a:xfrm>
            <a:custGeom>
              <a:avLst/>
              <a:gdLst>
                <a:gd name="T0" fmla="*/ 0 w 154042"/>
                <a:gd name="T1" fmla="*/ 0 h 190250"/>
                <a:gd name="T2" fmla="*/ 154042 w 154042"/>
                <a:gd name="T3" fmla="*/ 190250 h 190250"/>
              </a:gdLst>
              <a:ahLst/>
              <a:cxnLst/>
              <a:rect l="T0" t="T1" r="T2" b="T3"/>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7" name="Google Shape;488;p15"/>
            <p:cNvSpPr>
              <a:spLocks noChangeArrowheads="1"/>
            </p:cNvSpPr>
            <p:nvPr/>
          </p:nvSpPr>
          <p:spPr bwMode="auto">
            <a:xfrm>
              <a:off x="5862376" y="3287995"/>
              <a:ext cx="154704" cy="145954"/>
            </a:xfrm>
            <a:custGeom>
              <a:avLst/>
              <a:gdLst>
                <a:gd name="T0" fmla="*/ 0 w 154704"/>
                <a:gd name="T1" fmla="*/ 0 h 145954"/>
                <a:gd name="T2" fmla="*/ 154704 w 154704"/>
                <a:gd name="T3" fmla="*/ 145954 h 145954"/>
              </a:gdLst>
              <a:ahLst/>
              <a:cxnLst/>
              <a:rect l="T0" t="T1" r="T2" b="T3"/>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8" name="Google Shape;489;p15"/>
            <p:cNvSpPr>
              <a:spLocks noChangeArrowheads="1"/>
            </p:cNvSpPr>
            <p:nvPr/>
          </p:nvSpPr>
          <p:spPr bwMode="auto">
            <a:xfrm>
              <a:off x="5888298" y="4552945"/>
              <a:ext cx="121626" cy="93085"/>
            </a:xfrm>
            <a:custGeom>
              <a:avLst/>
              <a:gdLst>
                <a:gd name="T0" fmla="*/ 0 w 121626"/>
                <a:gd name="T1" fmla="*/ 0 h 93085"/>
                <a:gd name="T2" fmla="*/ 121626 w 121626"/>
                <a:gd name="T3" fmla="*/ 93085 h 93085"/>
              </a:gdLst>
              <a:ahLst/>
              <a:cxnLst/>
              <a:rect l="T0" t="T1" r="T2" b="T3"/>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9" name="Google Shape;490;p15"/>
            <p:cNvSpPr>
              <a:spLocks noChangeArrowheads="1"/>
            </p:cNvSpPr>
            <p:nvPr/>
          </p:nvSpPr>
          <p:spPr bwMode="auto">
            <a:xfrm>
              <a:off x="5888421" y="4582665"/>
              <a:ext cx="121131" cy="63346"/>
            </a:xfrm>
            <a:custGeom>
              <a:avLst/>
              <a:gdLst>
                <a:gd name="T0" fmla="*/ 0 w 121131"/>
                <a:gd name="T1" fmla="*/ 0 h 63346"/>
                <a:gd name="T2" fmla="*/ 121131 w 121131"/>
                <a:gd name="T3" fmla="*/ 63346 h 63346"/>
              </a:gdLst>
              <a:ahLst/>
              <a:cxnLst/>
              <a:rect l="T0" t="T1" r="T2" b="T3"/>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0" name="Google Shape;491;p15"/>
            <p:cNvSpPr>
              <a:spLocks noChangeArrowheads="1"/>
            </p:cNvSpPr>
            <p:nvPr/>
          </p:nvSpPr>
          <p:spPr bwMode="auto">
            <a:xfrm>
              <a:off x="5795742" y="4532466"/>
              <a:ext cx="111395" cy="86487"/>
            </a:xfrm>
            <a:custGeom>
              <a:avLst/>
              <a:gdLst>
                <a:gd name="T0" fmla="*/ 0 w 111395"/>
                <a:gd name="T1" fmla="*/ 0 h 86487"/>
                <a:gd name="T2" fmla="*/ 111395 w 111395"/>
                <a:gd name="T3" fmla="*/ 86487 h 86487"/>
              </a:gdLst>
              <a:ahLst/>
              <a:cxnLst/>
              <a:rect l="T0" t="T1" r="T2" b="T3"/>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1" name="Google Shape;492;p15"/>
            <p:cNvSpPr>
              <a:spLocks noChangeArrowheads="1"/>
            </p:cNvSpPr>
            <p:nvPr/>
          </p:nvSpPr>
          <p:spPr bwMode="auto">
            <a:xfrm>
              <a:off x="5796313" y="4560948"/>
              <a:ext cx="110894" cy="58013"/>
            </a:xfrm>
            <a:custGeom>
              <a:avLst/>
              <a:gdLst>
                <a:gd name="T0" fmla="*/ 0 w 110894"/>
                <a:gd name="T1" fmla="*/ 0 h 58013"/>
                <a:gd name="T2" fmla="*/ 110894 w 110894"/>
                <a:gd name="T3" fmla="*/ 58013 h 58013"/>
              </a:gdLst>
              <a:ahLst/>
              <a:cxnLst/>
              <a:rect l="T0" t="T1" r="T2" b="T3"/>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2" name="Google Shape;493;p15"/>
            <p:cNvSpPr>
              <a:spLocks noChangeArrowheads="1"/>
            </p:cNvSpPr>
            <p:nvPr/>
          </p:nvSpPr>
          <p:spPr bwMode="auto">
            <a:xfrm>
              <a:off x="5813683" y="3728558"/>
              <a:ext cx="237954" cy="833275"/>
            </a:xfrm>
            <a:custGeom>
              <a:avLst/>
              <a:gdLst>
                <a:gd name="T0" fmla="*/ 0 w 237954"/>
                <a:gd name="T1" fmla="*/ 0 h 833275"/>
                <a:gd name="T2" fmla="*/ 237954 w 237954"/>
                <a:gd name="T3" fmla="*/ 833275 h 833275"/>
              </a:gdLst>
              <a:ahLst/>
              <a:cxnLst/>
              <a:rect l="T0" t="T1" r="T2" b="T3"/>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3" name="Google Shape;494;p15"/>
            <p:cNvSpPr>
              <a:spLocks noChangeArrowheads="1"/>
            </p:cNvSpPr>
            <p:nvPr/>
          </p:nvSpPr>
          <p:spPr bwMode="auto">
            <a:xfrm>
              <a:off x="5803516" y="3708175"/>
              <a:ext cx="253612" cy="553963"/>
            </a:xfrm>
            <a:custGeom>
              <a:avLst/>
              <a:gdLst>
                <a:gd name="T0" fmla="*/ 0 w 253612"/>
                <a:gd name="T1" fmla="*/ 0 h 553963"/>
                <a:gd name="T2" fmla="*/ 253612 w 253612"/>
                <a:gd name="T3" fmla="*/ 553963 h 553963"/>
              </a:gdLst>
              <a:ahLst/>
              <a:cxnLst/>
              <a:rect l="T0" t="T1" r="T2" b="T3"/>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4" name="Google Shape;495;p15"/>
            <p:cNvSpPr>
              <a:spLocks noChangeArrowheads="1"/>
            </p:cNvSpPr>
            <p:nvPr/>
          </p:nvSpPr>
          <p:spPr bwMode="auto">
            <a:xfrm>
              <a:off x="5812662" y="3486508"/>
              <a:ext cx="71005" cy="74600"/>
            </a:xfrm>
            <a:custGeom>
              <a:avLst/>
              <a:gdLst>
                <a:gd name="T0" fmla="*/ 0 w 71005"/>
                <a:gd name="T1" fmla="*/ 0 h 74600"/>
                <a:gd name="T2" fmla="*/ 71005 w 71005"/>
                <a:gd name="T3" fmla="*/ 74600 h 74600"/>
              </a:gdLst>
              <a:ahLst/>
              <a:cxnLst/>
              <a:rect l="T0" t="T1" r="T2" b="T3"/>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5" name="Google Shape;496;p15"/>
            <p:cNvSpPr>
              <a:spLocks noChangeArrowheads="1"/>
            </p:cNvSpPr>
            <p:nvPr/>
          </p:nvSpPr>
          <p:spPr bwMode="auto">
            <a:xfrm>
              <a:off x="5614947" y="3815235"/>
              <a:ext cx="254367" cy="147732"/>
            </a:xfrm>
            <a:custGeom>
              <a:avLst/>
              <a:gdLst>
                <a:gd name="T0" fmla="*/ 0 w 254367"/>
                <a:gd name="T1" fmla="*/ 0 h 147732"/>
                <a:gd name="T2" fmla="*/ 254367 w 254367"/>
                <a:gd name="T3" fmla="*/ 147732 h 147732"/>
              </a:gdLst>
              <a:ahLst/>
              <a:cxnLst/>
              <a:rect l="T0" t="T1" r="T2" b="T3"/>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6" name="Google Shape;497;p15"/>
            <p:cNvSpPr>
              <a:spLocks noChangeArrowheads="1"/>
            </p:cNvSpPr>
            <p:nvPr/>
          </p:nvSpPr>
          <p:spPr bwMode="auto">
            <a:xfrm>
              <a:off x="5694413" y="3821487"/>
              <a:ext cx="53706" cy="44771"/>
            </a:xfrm>
            <a:custGeom>
              <a:avLst/>
              <a:gdLst>
                <a:gd name="T0" fmla="*/ 0 w 53706"/>
                <a:gd name="T1" fmla="*/ 0 h 44771"/>
                <a:gd name="T2" fmla="*/ 53706 w 53706"/>
                <a:gd name="T3" fmla="*/ 44771 h 44771"/>
              </a:gdLst>
              <a:ahLst/>
              <a:cxnLst/>
              <a:rect l="T0" t="T1" r="T2" b="T3"/>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7" name="Google Shape;498;p15"/>
            <p:cNvSpPr>
              <a:spLocks noChangeArrowheads="1"/>
            </p:cNvSpPr>
            <p:nvPr/>
          </p:nvSpPr>
          <p:spPr bwMode="auto">
            <a:xfrm>
              <a:off x="5775008" y="3530248"/>
              <a:ext cx="253611" cy="322722"/>
            </a:xfrm>
            <a:custGeom>
              <a:avLst/>
              <a:gdLst>
                <a:gd name="T0" fmla="*/ 0 w 253611"/>
                <a:gd name="T1" fmla="*/ 0 h 322722"/>
                <a:gd name="T2" fmla="*/ 253611 w 253611"/>
                <a:gd name="T3" fmla="*/ 322722 h 322722"/>
              </a:gdLst>
              <a:ahLst/>
              <a:cxnLst/>
              <a:rect l="T0" t="T1" r="T2" b="T3"/>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8" name="Google Shape;499;p15"/>
            <p:cNvSpPr>
              <a:spLocks noChangeArrowheads="1"/>
            </p:cNvSpPr>
            <p:nvPr/>
          </p:nvSpPr>
          <p:spPr bwMode="auto">
            <a:xfrm>
              <a:off x="5965891" y="3514431"/>
              <a:ext cx="72720" cy="103595"/>
            </a:xfrm>
            <a:custGeom>
              <a:avLst/>
              <a:gdLst>
                <a:gd name="T0" fmla="*/ 0 w 72720"/>
                <a:gd name="T1" fmla="*/ 0 h 103595"/>
                <a:gd name="T2" fmla="*/ 72720 w 72720"/>
                <a:gd name="T3" fmla="*/ 103595 h 103595"/>
              </a:gdLst>
              <a:ahLst/>
              <a:cxnLst/>
              <a:rect l="T0" t="T1" r="T2" b="T3"/>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69" name="Google Shape;500;p15"/>
            <p:cNvGrpSpPr>
              <a:grpSpLocks/>
            </p:cNvGrpSpPr>
            <p:nvPr/>
          </p:nvGrpSpPr>
          <p:grpSpPr bwMode="auto">
            <a:xfrm flipH="1">
              <a:off x="2865273" y="3434801"/>
              <a:ext cx="598186" cy="1340314"/>
              <a:chOff x="4210728" y="4525714"/>
              <a:chExt cx="546438" cy="1224366"/>
            </a:xfrm>
          </p:grpSpPr>
          <p:sp>
            <p:nvSpPr>
              <p:cNvPr id="13370" name="Google Shape;501;p15"/>
              <p:cNvSpPr>
                <a:spLocks noChangeArrowheads="1"/>
              </p:cNvSpPr>
              <p:nvPr/>
            </p:nvSpPr>
            <p:spPr bwMode="auto">
              <a:xfrm>
                <a:off x="4672107" y="4726590"/>
                <a:ext cx="85002" cy="305847"/>
              </a:xfrm>
              <a:custGeom>
                <a:avLst/>
                <a:gdLst>
                  <a:gd name="T0" fmla="*/ 0 w 85002"/>
                  <a:gd name="T1" fmla="*/ 0 h 305847"/>
                  <a:gd name="T2" fmla="*/ 85002 w 85002"/>
                  <a:gd name="T3" fmla="*/ 305847 h 305847"/>
                </a:gdLst>
                <a:ahLst/>
                <a:cxnLst/>
                <a:rect l="T0" t="T1" r="T2" b="T3"/>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1" name="Google Shape;502;p15"/>
              <p:cNvSpPr>
                <a:spLocks noChangeArrowheads="1"/>
              </p:cNvSpPr>
              <p:nvPr/>
            </p:nvSpPr>
            <p:spPr bwMode="auto">
              <a:xfrm>
                <a:off x="4408366" y="5679962"/>
                <a:ext cx="123900" cy="70118"/>
              </a:xfrm>
              <a:custGeom>
                <a:avLst/>
                <a:gdLst>
                  <a:gd name="T0" fmla="*/ 0 w 123900"/>
                  <a:gd name="T1" fmla="*/ 0 h 70118"/>
                  <a:gd name="T2" fmla="*/ 123900 w 123900"/>
                  <a:gd name="T3" fmla="*/ 70118 h 70118"/>
                </a:gdLst>
                <a:ahLst/>
                <a:cxnLst/>
                <a:rect l="T0" t="T1" r="T2" b="T3"/>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2" name="Google Shape;503;p15"/>
              <p:cNvSpPr>
                <a:spLocks noChangeArrowheads="1"/>
              </p:cNvSpPr>
              <p:nvPr/>
            </p:nvSpPr>
            <p:spPr bwMode="auto">
              <a:xfrm>
                <a:off x="4408245" y="5691663"/>
                <a:ext cx="121939" cy="58416"/>
              </a:xfrm>
              <a:custGeom>
                <a:avLst/>
                <a:gdLst>
                  <a:gd name="T0" fmla="*/ 0 w 121939"/>
                  <a:gd name="T1" fmla="*/ 0 h 58416"/>
                  <a:gd name="T2" fmla="*/ 121939 w 121939"/>
                  <a:gd name="T3" fmla="*/ 58416 h 58416"/>
                </a:gdLst>
                <a:ahLst/>
                <a:cxnLst/>
                <a:rect l="T0" t="T1" r="T2" b="T3"/>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3" name="Google Shape;504;p15"/>
              <p:cNvSpPr>
                <a:spLocks noChangeArrowheads="1"/>
              </p:cNvSpPr>
              <p:nvPr/>
            </p:nvSpPr>
            <p:spPr bwMode="auto">
              <a:xfrm>
                <a:off x="4566152" y="5600798"/>
                <a:ext cx="119416" cy="67472"/>
              </a:xfrm>
              <a:custGeom>
                <a:avLst/>
                <a:gdLst>
                  <a:gd name="T0" fmla="*/ 0 w 119416"/>
                  <a:gd name="T1" fmla="*/ 0 h 67472"/>
                  <a:gd name="T2" fmla="*/ 119416 w 119416"/>
                  <a:gd name="T3" fmla="*/ 67472 h 67472"/>
                </a:gdLst>
                <a:ahLst/>
                <a:cxnLst/>
                <a:rect l="T0" t="T1" r="T2" b="T3"/>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4" name="Google Shape;505;p15"/>
              <p:cNvSpPr>
                <a:spLocks noChangeArrowheads="1"/>
              </p:cNvSpPr>
              <p:nvPr/>
            </p:nvSpPr>
            <p:spPr bwMode="auto">
              <a:xfrm>
                <a:off x="4566197" y="5611939"/>
                <a:ext cx="117340" cy="56332"/>
              </a:xfrm>
              <a:custGeom>
                <a:avLst/>
                <a:gdLst>
                  <a:gd name="T0" fmla="*/ 0 w 117340"/>
                  <a:gd name="T1" fmla="*/ 0 h 56332"/>
                  <a:gd name="T2" fmla="*/ 117340 w 117340"/>
                  <a:gd name="T3" fmla="*/ 56332 h 56332"/>
                </a:gdLst>
                <a:ahLst/>
                <a:cxnLst/>
                <a:rect l="T0" t="T1" r="T2" b="T3"/>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5" name="Google Shape;506;p15"/>
              <p:cNvSpPr>
                <a:spLocks noChangeArrowheads="1"/>
              </p:cNvSpPr>
              <p:nvPr/>
            </p:nvSpPr>
            <p:spPr bwMode="auto">
              <a:xfrm>
                <a:off x="4483409" y="4968525"/>
                <a:ext cx="238054" cy="732926"/>
              </a:xfrm>
              <a:custGeom>
                <a:avLst/>
                <a:gdLst>
                  <a:gd name="T0" fmla="*/ 0 w 238054"/>
                  <a:gd name="T1" fmla="*/ 0 h 732926"/>
                  <a:gd name="T2" fmla="*/ 238054 w 238054"/>
                  <a:gd name="T3" fmla="*/ 732926 h 732926"/>
                </a:gdLst>
                <a:ahLst/>
                <a:cxnLst/>
                <a:rect l="T0" t="T1" r="T2" b="T3"/>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6" name="Google Shape;507;p15"/>
              <p:cNvSpPr>
                <a:spLocks noChangeArrowheads="1"/>
              </p:cNvSpPr>
              <p:nvPr/>
            </p:nvSpPr>
            <p:spPr bwMode="auto">
              <a:xfrm>
                <a:off x="4484426" y="4968525"/>
                <a:ext cx="236925" cy="409866"/>
              </a:xfrm>
              <a:custGeom>
                <a:avLst/>
                <a:gdLst>
                  <a:gd name="T0" fmla="*/ 0 w 236925"/>
                  <a:gd name="T1" fmla="*/ 0 h 409866"/>
                  <a:gd name="T2" fmla="*/ 236925 w 236925"/>
                  <a:gd name="T3" fmla="*/ 409866 h 409866"/>
                </a:gdLst>
                <a:ahLst/>
                <a:cxnLst/>
                <a:rect l="T0" t="T1" r="T2" b="T3"/>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7" name="Google Shape;508;p15"/>
              <p:cNvSpPr>
                <a:spLocks noChangeArrowheads="1"/>
              </p:cNvSpPr>
              <p:nvPr/>
            </p:nvSpPr>
            <p:spPr bwMode="auto">
              <a:xfrm>
                <a:off x="4531702" y="4525767"/>
                <a:ext cx="160521" cy="258577"/>
              </a:xfrm>
              <a:custGeom>
                <a:avLst/>
                <a:gdLst>
                  <a:gd name="T0" fmla="*/ 0 w 160521"/>
                  <a:gd name="T1" fmla="*/ 0 h 258577"/>
                  <a:gd name="T2" fmla="*/ 160521 w 160521"/>
                  <a:gd name="T3" fmla="*/ 258577 h 258577"/>
                </a:gdLst>
                <a:ahLst/>
                <a:cxnLst/>
                <a:rect l="T0" t="T1" r="T2" b="T3"/>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8" name="Google Shape;509;p15"/>
              <p:cNvSpPr>
                <a:spLocks noChangeArrowheads="1"/>
              </p:cNvSpPr>
              <p:nvPr/>
            </p:nvSpPr>
            <p:spPr bwMode="auto">
              <a:xfrm>
                <a:off x="4695825" y="4756088"/>
                <a:ext cx="61341" cy="108805"/>
              </a:xfrm>
              <a:custGeom>
                <a:avLst/>
                <a:gdLst>
                  <a:gd name="T0" fmla="*/ 0 w 61341"/>
                  <a:gd name="T1" fmla="*/ 0 h 108805"/>
                  <a:gd name="T2" fmla="*/ 61341 w 61341"/>
                  <a:gd name="T3" fmla="*/ 108805 h 108805"/>
                </a:gdLst>
                <a:ahLst/>
                <a:cxnLst/>
                <a:rect l="T0" t="T1" r="T2" b="T3"/>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9" name="Google Shape;510;p15"/>
              <p:cNvSpPr>
                <a:spLocks noChangeArrowheads="1"/>
              </p:cNvSpPr>
              <p:nvPr/>
            </p:nvSpPr>
            <p:spPr bwMode="auto">
              <a:xfrm>
                <a:off x="4523612" y="4724507"/>
                <a:ext cx="191546" cy="273865"/>
              </a:xfrm>
              <a:custGeom>
                <a:avLst/>
                <a:gdLst>
                  <a:gd name="T0" fmla="*/ 0 w 191546"/>
                  <a:gd name="T1" fmla="*/ 0 h 273865"/>
                  <a:gd name="T2" fmla="*/ 191546 w 191546"/>
                  <a:gd name="T3" fmla="*/ 273865 h 273865"/>
                </a:gdLst>
                <a:ahLst/>
                <a:cxnLst/>
                <a:rect l="T0" t="T1" r="T2" b="T3"/>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0" name="Google Shape;511;p15"/>
              <p:cNvSpPr>
                <a:spLocks noChangeArrowheads="1"/>
              </p:cNvSpPr>
              <p:nvPr/>
            </p:nvSpPr>
            <p:spPr bwMode="auto">
              <a:xfrm>
                <a:off x="4210728" y="4780936"/>
                <a:ext cx="368747" cy="265455"/>
              </a:xfrm>
              <a:custGeom>
                <a:avLst/>
                <a:gdLst>
                  <a:gd name="T0" fmla="*/ 0 w 368747"/>
                  <a:gd name="T1" fmla="*/ 0 h 265455"/>
                  <a:gd name="T2" fmla="*/ 368747 w 368747"/>
                  <a:gd name="T3" fmla="*/ 265455 h 265455"/>
                </a:gdLst>
                <a:ahLst/>
                <a:cxnLst/>
                <a:rect l="T0" t="T1" r="T2" b="T3"/>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1" name="Google Shape;512;p15"/>
              <p:cNvSpPr>
                <a:spLocks noChangeArrowheads="1"/>
              </p:cNvSpPr>
              <p:nvPr/>
            </p:nvSpPr>
            <p:spPr bwMode="auto">
              <a:xfrm>
                <a:off x="4484370" y="4765472"/>
                <a:ext cx="100785" cy="104755"/>
              </a:xfrm>
              <a:custGeom>
                <a:avLst/>
                <a:gdLst>
                  <a:gd name="T0" fmla="*/ 0 w 100785"/>
                  <a:gd name="T1" fmla="*/ 0 h 104755"/>
                  <a:gd name="T2" fmla="*/ 100785 w 100785"/>
                  <a:gd name="T3" fmla="*/ 104755 h 104755"/>
                </a:gdLst>
                <a:ahLst/>
                <a:cxnLst/>
                <a:rect l="T0" t="T1" r="T2" b="T3"/>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2" name="Google Shape;513;p15"/>
              <p:cNvSpPr>
                <a:spLocks noChangeArrowheads="1"/>
              </p:cNvSpPr>
              <p:nvPr/>
            </p:nvSpPr>
            <p:spPr bwMode="auto">
              <a:xfrm>
                <a:off x="4524935" y="4525714"/>
                <a:ext cx="201012" cy="328692"/>
              </a:xfrm>
              <a:custGeom>
                <a:avLst/>
                <a:gdLst>
                  <a:gd name="T0" fmla="*/ 0 w 201012"/>
                  <a:gd name="T1" fmla="*/ 0 h 328692"/>
                  <a:gd name="T2" fmla="*/ 201012 w 201012"/>
                  <a:gd name="T3" fmla="*/ 328692 h 328692"/>
                </a:gdLst>
                <a:ahLst/>
                <a:cxnLst/>
                <a:rect l="T0" t="T1" r="T2" b="T3"/>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Tree>
    <p:extLst>
      <p:ext uri="{BB962C8B-B14F-4D97-AF65-F5344CB8AC3E}">
        <p14:creationId xmlns:p14="http://schemas.microsoft.com/office/powerpoint/2010/main" val="1492544606"/>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6"/>
          <p:cNvSpPr txBox="1">
            <a:spLocks noChangeArrowheads="1"/>
          </p:cNvSpPr>
          <p:nvPr/>
        </p:nvSpPr>
        <p:spPr bwMode="auto">
          <a:xfrm>
            <a:off x="1031629" y="2800026"/>
            <a:ext cx="5467349" cy="3970318"/>
          </a:xfrm>
          <a:prstGeom prst="rect">
            <a:avLst/>
          </a:prstGeom>
          <a:noFill/>
          <a:ln>
            <a:noFill/>
          </a:ln>
        </p:spPr>
        <p:txBody>
          <a:bodyPr wrap="squar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Disobeying of criminal law is called crime. Some examples of crimes are murder, assault, forgery, stealing, etc. These crimes threaten the general public.</a:t>
            </a:r>
          </a:p>
          <a:p>
            <a:pPr marL="457200" indent="-457200">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study of criminal behavior is called Criminology.</a:t>
            </a:r>
          </a:p>
          <a:p>
            <a:pPr marL="457200" indent="-457200">
              <a:buFont typeface="Wingdings" panose="05000000000000000000" pitchFamily="2" charset="2"/>
              <a:buChar char="Ø"/>
            </a:pPr>
            <a:endParaRPr lang="en-US" sz="2800" dirty="0">
              <a:latin typeface="Times New Roman" panose="02020603050405020304" pitchFamily="18" charset="0"/>
              <a:cs typeface="Times New Roman" panose="02020603050405020304" pitchFamily="18" charset="0"/>
            </a:endParaRPr>
          </a:p>
        </p:txBody>
      </p:sp>
      <p:grpSp>
        <p:nvGrpSpPr>
          <p:cNvPr id="15364" name="Google Shape;4844;p40"/>
          <p:cNvGrpSpPr>
            <a:grpSpLocks/>
          </p:cNvGrpSpPr>
          <p:nvPr/>
        </p:nvGrpSpPr>
        <p:grpSpPr bwMode="auto">
          <a:xfrm>
            <a:off x="3281627" y="1669324"/>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4943" y="1749419"/>
            <a:ext cx="5091057" cy="32152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6" name="TextBox 5"/>
          <p:cNvSpPr txBox="1"/>
          <p:nvPr/>
        </p:nvSpPr>
        <p:spPr>
          <a:xfrm>
            <a:off x="582087" y="745137"/>
            <a:ext cx="7024680" cy="707886"/>
          </a:xfrm>
          <a:prstGeom prst="rect">
            <a:avLst/>
          </a:prstGeom>
          <a:noFill/>
        </p:spPr>
        <p:txBody>
          <a:bodyPr wrap="none" rtlCol="0">
            <a:spAutoFit/>
          </a:bodyPr>
          <a:lstStyle/>
          <a:p>
            <a:r>
              <a:rPr lang="en-IN" altLang="en-US" sz="4000" dirty="0">
                <a:solidFill>
                  <a:schemeClr val="accent4">
                    <a:lumMod val="75000"/>
                  </a:schemeClr>
                </a:solidFill>
                <a:latin typeface="Times New Roman" panose="02020603050405020304" pitchFamily="18" charset="0"/>
                <a:cs typeface="Times New Roman" panose="02020603050405020304" pitchFamily="18" charset="0"/>
              </a:rPr>
              <a:t>What is Crime and Criminology?</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514699"/>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Box 6"/>
          <p:cNvSpPr txBox="1">
            <a:spLocks noChangeArrowheads="1"/>
          </p:cNvSpPr>
          <p:nvPr/>
        </p:nvSpPr>
        <p:spPr bwMode="auto">
          <a:xfrm>
            <a:off x="1031629" y="2800026"/>
            <a:ext cx="5467349" cy="3970318"/>
          </a:xfrm>
          <a:prstGeom prst="rect">
            <a:avLst/>
          </a:prstGeom>
          <a:noFill/>
          <a:ln>
            <a:noFill/>
          </a:ln>
        </p:spPr>
        <p:txBody>
          <a:bodyPr wrap="square">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285750" lvl="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Any illegal action in which a computer is a device of a crime is known as computer crime or any crime in which the strategies or explanation behind which is to impact the limit of computer.</a:t>
            </a:r>
          </a:p>
          <a:p>
            <a:pPr marL="285750" lvl="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Any event related with computer innovation in which a casualty endured or could have endured misfortune and an offender, by Intention, made or likely to have made a pain.</a:t>
            </a:r>
          </a:p>
          <a:p>
            <a:pPr marL="285750" lvl="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Computer crime is any criminal offense, action or Issue that Involves computers.</a:t>
            </a:r>
          </a:p>
          <a:p>
            <a:pPr marL="285750" lvl="0" indent="-285750">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Computer is used in illegal activities: child pornography, threatening letters, e-mail spam or harassment, extortion, fraud and robbery of Intellectual property, theft.</a:t>
            </a:r>
          </a:p>
        </p:txBody>
      </p:sp>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783" y="2569050"/>
            <a:ext cx="5341417" cy="312160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TextBox 6"/>
          <p:cNvSpPr txBox="1"/>
          <p:nvPr/>
        </p:nvSpPr>
        <p:spPr>
          <a:xfrm>
            <a:off x="440267" y="609230"/>
            <a:ext cx="10109199" cy="830997"/>
          </a:xfrm>
          <a:prstGeom prst="rect">
            <a:avLst/>
          </a:prstGeom>
          <a:noFill/>
        </p:spPr>
        <p:txBody>
          <a:bodyPr wrap="square" rtlCol="0">
            <a:spAutoFit/>
          </a:bodyPr>
          <a:lstStyle/>
          <a:p>
            <a:r>
              <a:rPr lang="en-IN" altLang="en-US" sz="4800" dirty="0">
                <a:solidFill>
                  <a:srgbClr val="FF0000"/>
                </a:solidFill>
                <a:latin typeface="Times New Roman" panose="02020603050405020304" pitchFamily="18" charset="0"/>
                <a:cs typeface="Times New Roman" panose="02020603050405020304" pitchFamily="18" charset="0"/>
              </a:rPr>
              <a:t> What is </a:t>
            </a:r>
            <a:r>
              <a:rPr lang="en-US" sz="4800" dirty="0">
                <a:solidFill>
                  <a:srgbClr val="FF0000"/>
                </a:solidFill>
                <a:latin typeface="Times New Roman" panose="02020603050405020304" pitchFamily="18" charset="0"/>
                <a:cs typeface="Times New Roman" panose="02020603050405020304" pitchFamily="18" charset="0"/>
              </a:rPr>
              <a:t>Computer Crime</a:t>
            </a:r>
            <a:r>
              <a:rPr lang="en-IN" altLang="en-US" sz="4800" dirty="0">
                <a:solidFill>
                  <a:srgbClr val="FF0000"/>
                </a:solidFill>
                <a:latin typeface="Times New Roman" panose="02020603050405020304" pitchFamily="18" charset="0"/>
                <a:cs typeface="Times New Roman" panose="02020603050405020304" pitchFamily="18" charset="0"/>
              </a:rPr>
              <a:t>?</a:t>
            </a:r>
            <a:endParaRPr lang="en-US" sz="4800" dirty="0"/>
          </a:p>
        </p:txBody>
      </p:sp>
    </p:spTree>
    <p:extLst>
      <p:ext uri="{BB962C8B-B14F-4D97-AF65-F5344CB8AC3E}">
        <p14:creationId xmlns:p14="http://schemas.microsoft.com/office/powerpoint/2010/main" val="4063442587"/>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 name="Picture 80">
            <a:extLst>
              <a:ext uri="{FF2B5EF4-FFF2-40B4-BE49-F238E27FC236}">
                <a16:creationId xmlns:a16="http://schemas.microsoft.com/office/drawing/2014/main" id="{C25DFD55-65D0-174F-BB2A-3680FC25E5C9}"/>
              </a:ext>
            </a:extLst>
          </p:cNvPr>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l="33582" r="920"/>
          <a:stretch>
            <a:fillRect/>
          </a:stretch>
        </p:blipFill>
        <p:spPr>
          <a:xfrm>
            <a:off x="2" y="0"/>
            <a:ext cx="5278744" cy="6858000"/>
          </a:xfrm>
          <a:custGeom>
            <a:avLst/>
            <a:gdLst>
              <a:gd name="connsiteX0" fmla="*/ 0 w 6732541"/>
              <a:gd name="connsiteY0" fmla="*/ 0 h 6858000"/>
              <a:gd name="connsiteX1" fmla="*/ 6732541 w 6732541"/>
              <a:gd name="connsiteY1" fmla="*/ 0 h 6858000"/>
              <a:gd name="connsiteX2" fmla="*/ 2713136 w 6732541"/>
              <a:gd name="connsiteY2" fmla="*/ 6858000 h 6858000"/>
              <a:gd name="connsiteX3" fmla="*/ 0 w 67325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32541" h="6858000">
                <a:moveTo>
                  <a:pt x="0" y="0"/>
                </a:moveTo>
                <a:lnTo>
                  <a:pt x="6732541" y="0"/>
                </a:lnTo>
                <a:lnTo>
                  <a:pt x="2713136" y="6858000"/>
                </a:lnTo>
                <a:lnTo>
                  <a:pt x="0" y="6858000"/>
                </a:lnTo>
                <a:close/>
              </a:path>
            </a:pathLst>
          </a:custGeom>
        </p:spPr>
      </p:pic>
      <p:sp>
        <p:nvSpPr>
          <p:cNvPr id="76" name="Freeform 75">
            <a:extLst>
              <a:ext uri="{FF2B5EF4-FFF2-40B4-BE49-F238E27FC236}">
                <a16:creationId xmlns:a16="http://schemas.microsoft.com/office/drawing/2014/main" id="{26A8B9C5-5607-9B4A-AE14-F8E12E0DFBEB}"/>
              </a:ext>
            </a:extLst>
          </p:cNvPr>
          <p:cNvSpPr/>
          <p:nvPr/>
        </p:nvSpPr>
        <p:spPr>
          <a:xfrm>
            <a:off x="2" y="0"/>
            <a:ext cx="5257044" cy="6858000"/>
          </a:xfrm>
          <a:custGeom>
            <a:avLst/>
            <a:gdLst>
              <a:gd name="connsiteX0" fmla="*/ 0 w 6732541"/>
              <a:gd name="connsiteY0" fmla="*/ 0 h 6858000"/>
              <a:gd name="connsiteX1" fmla="*/ 6732541 w 6732541"/>
              <a:gd name="connsiteY1" fmla="*/ 0 h 6858000"/>
              <a:gd name="connsiteX2" fmla="*/ 2713136 w 6732541"/>
              <a:gd name="connsiteY2" fmla="*/ 6858000 h 6858000"/>
              <a:gd name="connsiteX3" fmla="*/ 0 w 673254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32541" h="6858000">
                <a:moveTo>
                  <a:pt x="0" y="0"/>
                </a:moveTo>
                <a:lnTo>
                  <a:pt x="6732541" y="0"/>
                </a:lnTo>
                <a:lnTo>
                  <a:pt x="2713136" y="6858000"/>
                </a:lnTo>
                <a:lnTo>
                  <a:pt x="0" y="6858000"/>
                </a:lnTo>
                <a:close/>
              </a:path>
            </a:pathLst>
          </a:custGeom>
          <a:gradFill flip="none" rotWithShape="1">
            <a:gsLst>
              <a:gs pos="0">
                <a:schemeClr val="tx2">
                  <a:alpha val="85000"/>
                </a:schemeClr>
              </a:gs>
              <a:gs pos="99000">
                <a:schemeClr val="accent2">
                  <a:alpha val="88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422DA4CE-85F6-DA4D-AD9A-EF117F156191}"/>
              </a:ext>
            </a:extLst>
          </p:cNvPr>
          <p:cNvSpPr>
            <a:spLocks noGrp="1"/>
          </p:cNvSpPr>
          <p:nvPr>
            <p:ph type="title"/>
          </p:nvPr>
        </p:nvSpPr>
        <p:spPr>
          <a:xfrm>
            <a:off x="893673" y="1293813"/>
            <a:ext cx="3497263" cy="1292662"/>
          </a:xfrm>
        </p:spPr>
        <p:txBody>
          <a:bodyPr lIns="0" tIns="0" rIns="0" bIns="0">
            <a:spAutoFit/>
          </a:bodyPr>
          <a:lstStyle/>
          <a:p>
            <a:r>
              <a:rPr lang="en-US" sz="2800" dirty="0">
                <a:solidFill>
                  <a:schemeClr val="tx1"/>
                </a:solidFill>
                <a:latin typeface="Times New Roman" panose="02020603050405020304" pitchFamily="18" charset="0"/>
                <a:cs typeface="Times New Roman" panose="02020603050405020304" pitchFamily="18" charset="0"/>
              </a:rPr>
              <a:t>Reasons for the vulnerability of computers</a:t>
            </a:r>
          </a:p>
        </p:txBody>
      </p:sp>
      <p:grpSp>
        <p:nvGrpSpPr>
          <p:cNvPr id="4" name="Group 3">
            <a:extLst>
              <a:ext uri="{FF2B5EF4-FFF2-40B4-BE49-F238E27FC236}">
                <a16:creationId xmlns:a16="http://schemas.microsoft.com/office/drawing/2014/main" id="{9A4A8D48-DEE1-BC42-A0E1-0C977A027B17}"/>
              </a:ext>
            </a:extLst>
          </p:cNvPr>
          <p:cNvGrpSpPr/>
          <p:nvPr/>
        </p:nvGrpSpPr>
        <p:grpSpPr>
          <a:xfrm>
            <a:off x="893673" y="3497938"/>
            <a:ext cx="1503362" cy="1503362"/>
            <a:chOff x="3398838" y="2171701"/>
            <a:chExt cx="346075" cy="346075"/>
          </a:xfrm>
        </p:grpSpPr>
        <p:sp>
          <p:nvSpPr>
            <p:cNvPr id="5" name="Freeform 244">
              <a:extLst>
                <a:ext uri="{FF2B5EF4-FFF2-40B4-BE49-F238E27FC236}">
                  <a16:creationId xmlns:a16="http://schemas.microsoft.com/office/drawing/2014/main" id="{37DBC6F9-3538-C942-9286-6233B77E9306}"/>
                </a:ext>
              </a:extLst>
            </p:cNvPr>
            <p:cNvSpPr>
              <a:spLocks/>
            </p:cNvSpPr>
            <p:nvPr/>
          </p:nvSpPr>
          <p:spPr bwMode="auto">
            <a:xfrm>
              <a:off x="3579813" y="2352676"/>
              <a:ext cx="165100" cy="165100"/>
            </a:xfrm>
            <a:custGeom>
              <a:avLst/>
              <a:gdLst>
                <a:gd name="T0" fmla="*/ 33 w 104"/>
                <a:gd name="T1" fmla="*/ 95 h 104"/>
                <a:gd name="T2" fmla="*/ 0 w 104"/>
                <a:gd name="T3" fmla="*/ 104 h 104"/>
                <a:gd name="T4" fmla="*/ 9 w 104"/>
                <a:gd name="T5" fmla="*/ 71 h 104"/>
                <a:gd name="T6" fmla="*/ 80 w 104"/>
                <a:gd name="T7" fmla="*/ 0 h 104"/>
                <a:gd name="T8" fmla="*/ 104 w 104"/>
                <a:gd name="T9" fmla="*/ 23 h 104"/>
                <a:gd name="T10" fmla="*/ 33 w 104"/>
                <a:gd name="T11" fmla="*/ 95 h 104"/>
              </a:gdLst>
              <a:ahLst/>
              <a:cxnLst>
                <a:cxn ang="0">
                  <a:pos x="T0" y="T1"/>
                </a:cxn>
                <a:cxn ang="0">
                  <a:pos x="T2" y="T3"/>
                </a:cxn>
                <a:cxn ang="0">
                  <a:pos x="T4" y="T5"/>
                </a:cxn>
                <a:cxn ang="0">
                  <a:pos x="T6" y="T7"/>
                </a:cxn>
                <a:cxn ang="0">
                  <a:pos x="T8" y="T9"/>
                </a:cxn>
                <a:cxn ang="0">
                  <a:pos x="T10" y="T11"/>
                </a:cxn>
              </a:cxnLst>
              <a:rect l="0" t="0" r="r" b="b"/>
              <a:pathLst>
                <a:path w="104" h="104">
                  <a:moveTo>
                    <a:pt x="33" y="95"/>
                  </a:moveTo>
                  <a:lnTo>
                    <a:pt x="0" y="104"/>
                  </a:lnTo>
                  <a:lnTo>
                    <a:pt x="9" y="71"/>
                  </a:lnTo>
                  <a:lnTo>
                    <a:pt x="80" y="0"/>
                  </a:lnTo>
                  <a:lnTo>
                    <a:pt x="104" y="23"/>
                  </a:lnTo>
                  <a:lnTo>
                    <a:pt x="33" y="95"/>
                  </a:lnTo>
                  <a:close/>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6" name="Line 245">
              <a:extLst>
                <a:ext uri="{FF2B5EF4-FFF2-40B4-BE49-F238E27FC236}">
                  <a16:creationId xmlns:a16="http://schemas.microsoft.com/office/drawing/2014/main" id="{F9B3B3C0-44BC-1647-9046-E4A5F8E1154C}"/>
                </a:ext>
              </a:extLst>
            </p:cNvPr>
            <p:cNvSpPr>
              <a:spLocks noChangeShapeType="1"/>
            </p:cNvSpPr>
            <p:nvPr/>
          </p:nvSpPr>
          <p:spPr bwMode="auto">
            <a:xfrm>
              <a:off x="3676650" y="2382838"/>
              <a:ext cx="38100" cy="36513"/>
            </a:xfrm>
            <a:prstGeom prst="line">
              <a:avLst/>
            </a:prstGeom>
            <a:noFill/>
            <a:ln w="317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7" name="Line 246">
              <a:extLst>
                <a:ext uri="{FF2B5EF4-FFF2-40B4-BE49-F238E27FC236}">
                  <a16:creationId xmlns:a16="http://schemas.microsoft.com/office/drawing/2014/main" id="{D0269B35-A5D9-C745-BD1B-D41DF373AF7F}"/>
                </a:ext>
              </a:extLst>
            </p:cNvPr>
            <p:cNvSpPr>
              <a:spLocks noChangeShapeType="1"/>
            </p:cNvSpPr>
            <p:nvPr/>
          </p:nvSpPr>
          <p:spPr bwMode="auto">
            <a:xfrm>
              <a:off x="3594100" y="2465388"/>
              <a:ext cx="38100" cy="38100"/>
            </a:xfrm>
            <a:prstGeom prst="line">
              <a:avLst/>
            </a:prstGeom>
            <a:noFill/>
            <a:ln w="317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8" name="Rectangle 247">
              <a:extLst>
                <a:ext uri="{FF2B5EF4-FFF2-40B4-BE49-F238E27FC236}">
                  <a16:creationId xmlns:a16="http://schemas.microsoft.com/office/drawing/2014/main" id="{07416FDB-6C19-074E-AE07-A9BD1FA99408}"/>
                </a:ext>
              </a:extLst>
            </p:cNvPr>
            <p:cNvSpPr>
              <a:spLocks noChangeArrowheads="1"/>
            </p:cNvSpPr>
            <p:nvPr/>
          </p:nvSpPr>
          <p:spPr bwMode="auto">
            <a:xfrm>
              <a:off x="3444875" y="2276476"/>
              <a:ext cx="74613" cy="46038"/>
            </a:xfrm>
            <a:prstGeom prst="rect">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9" name="Rectangle 248">
              <a:extLst>
                <a:ext uri="{FF2B5EF4-FFF2-40B4-BE49-F238E27FC236}">
                  <a16:creationId xmlns:a16="http://schemas.microsoft.com/office/drawing/2014/main" id="{A803D137-346B-1241-AF85-7DA15F82D867}"/>
                </a:ext>
              </a:extLst>
            </p:cNvPr>
            <p:cNvSpPr>
              <a:spLocks noChangeArrowheads="1"/>
            </p:cNvSpPr>
            <p:nvPr/>
          </p:nvSpPr>
          <p:spPr bwMode="auto">
            <a:xfrm>
              <a:off x="3444875" y="2352676"/>
              <a:ext cx="74613" cy="44450"/>
            </a:xfrm>
            <a:prstGeom prst="rect">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0" name="Rectangle 249">
              <a:extLst>
                <a:ext uri="{FF2B5EF4-FFF2-40B4-BE49-F238E27FC236}">
                  <a16:creationId xmlns:a16="http://schemas.microsoft.com/office/drawing/2014/main" id="{09ED53A2-88CD-8A44-93C0-7427FD97DD74}"/>
                </a:ext>
              </a:extLst>
            </p:cNvPr>
            <p:cNvSpPr>
              <a:spLocks noChangeArrowheads="1"/>
            </p:cNvSpPr>
            <p:nvPr/>
          </p:nvSpPr>
          <p:spPr bwMode="auto">
            <a:xfrm>
              <a:off x="3444875" y="2427288"/>
              <a:ext cx="74613" cy="46038"/>
            </a:xfrm>
            <a:prstGeom prst="rect">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1" name="Freeform 250">
              <a:extLst>
                <a:ext uri="{FF2B5EF4-FFF2-40B4-BE49-F238E27FC236}">
                  <a16:creationId xmlns:a16="http://schemas.microsoft.com/office/drawing/2014/main" id="{8B716ACC-B652-FD49-89ED-01D2F095098D}"/>
                </a:ext>
              </a:extLst>
            </p:cNvPr>
            <p:cNvSpPr>
              <a:spLocks/>
            </p:cNvSpPr>
            <p:nvPr/>
          </p:nvSpPr>
          <p:spPr bwMode="auto">
            <a:xfrm>
              <a:off x="3398838" y="2171701"/>
              <a:ext cx="255588" cy="346075"/>
            </a:xfrm>
            <a:custGeom>
              <a:avLst/>
              <a:gdLst>
                <a:gd name="T0" fmla="*/ 90 w 161"/>
                <a:gd name="T1" fmla="*/ 218 h 218"/>
                <a:gd name="T2" fmla="*/ 0 w 161"/>
                <a:gd name="T3" fmla="*/ 218 h 218"/>
                <a:gd name="T4" fmla="*/ 0 w 161"/>
                <a:gd name="T5" fmla="*/ 0 h 218"/>
                <a:gd name="T6" fmla="*/ 104 w 161"/>
                <a:gd name="T7" fmla="*/ 0 h 218"/>
                <a:gd name="T8" fmla="*/ 161 w 161"/>
                <a:gd name="T9" fmla="*/ 57 h 218"/>
                <a:gd name="T10" fmla="*/ 161 w 161"/>
                <a:gd name="T11" fmla="*/ 118 h 218"/>
              </a:gdLst>
              <a:ahLst/>
              <a:cxnLst>
                <a:cxn ang="0">
                  <a:pos x="T0" y="T1"/>
                </a:cxn>
                <a:cxn ang="0">
                  <a:pos x="T2" y="T3"/>
                </a:cxn>
                <a:cxn ang="0">
                  <a:pos x="T4" y="T5"/>
                </a:cxn>
                <a:cxn ang="0">
                  <a:pos x="T6" y="T7"/>
                </a:cxn>
                <a:cxn ang="0">
                  <a:pos x="T8" y="T9"/>
                </a:cxn>
                <a:cxn ang="0">
                  <a:pos x="T10" y="T11"/>
                </a:cxn>
              </a:cxnLst>
              <a:rect l="0" t="0" r="r" b="b"/>
              <a:pathLst>
                <a:path w="161" h="218">
                  <a:moveTo>
                    <a:pt x="90" y="218"/>
                  </a:moveTo>
                  <a:lnTo>
                    <a:pt x="0" y="218"/>
                  </a:lnTo>
                  <a:lnTo>
                    <a:pt x="0" y="0"/>
                  </a:lnTo>
                  <a:lnTo>
                    <a:pt x="104" y="0"/>
                  </a:lnTo>
                  <a:lnTo>
                    <a:pt x="161" y="57"/>
                  </a:lnTo>
                  <a:lnTo>
                    <a:pt x="161" y="118"/>
                  </a:ln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2" name="Freeform 251">
              <a:extLst>
                <a:ext uri="{FF2B5EF4-FFF2-40B4-BE49-F238E27FC236}">
                  <a16:creationId xmlns:a16="http://schemas.microsoft.com/office/drawing/2014/main" id="{195C7A40-A980-9143-B85F-22C37BA7C445}"/>
                </a:ext>
              </a:extLst>
            </p:cNvPr>
            <p:cNvSpPr>
              <a:spLocks/>
            </p:cNvSpPr>
            <p:nvPr/>
          </p:nvSpPr>
          <p:spPr bwMode="auto">
            <a:xfrm>
              <a:off x="3563938" y="2171701"/>
              <a:ext cx="90488" cy="90488"/>
            </a:xfrm>
            <a:custGeom>
              <a:avLst/>
              <a:gdLst>
                <a:gd name="T0" fmla="*/ 0 w 57"/>
                <a:gd name="T1" fmla="*/ 0 h 57"/>
                <a:gd name="T2" fmla="*/ 0 w 57"/>
                <a:gd name="T3" fmla="*/ 57 h 57"/>
                <a:gd name="T4" fmla="*/ 57 w 57"/>
                <a:gd name="T5" fmla="*/ 57 h 57"/>
              </a:gdLst>
              <a:ahLst/>
              <a:cxnLst>
                <a:cxn ang="0">
                  <a:pos x="T0" y="T1"/>
                </a:cxn>
                <a:cxn ang="0">
                  <a:pos x="T2" y="T3"/>
                </a:cxn>
                <a:cxn ang="0">
                  <a:pos x="T4" y="T5"/>
                </a:cxn>
              </a:cxnLst>
              <a:rect l="0" t="0" r="r" b="b"/>
              <a:pathLst>
                <a:path w="57" h="57">
                  <a:moveTo>
                    <a:pt x="0" y="0"/>
                  </a:moveTo>
                  <a:lnTo>
                    <a:pt x="0" y="57"/>
                  </a:lnTo>
                  <a:lnTo>
                    <a:pt x="57" y="57"/>
                  </a:ln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3" name="Freeform 252">
              <a:extLst>
                <a:ext uri="{FF2B5EF4-FFF2-40B4-BE49-F238E27FC236}">
                  <a16:creationId xmlns:a16="http://schemas.microsoft.com/office/drawing/2014/main" id="{B1EC2FCC-F5D4-E64E-9405-78FD50077EAF}"/>
                </a:ext>
              </a:extLst>
            </p:cNvPr>
            <p:cNvSpPr>
              <a:spLocks/>
            </p:cNvSpPr>
            <p:nvPr/>
          </p:nvSpPr>
          <p:spPr bwMode="auto">
            <a:xfrm>
              <a:off x="3519488" y="2292351"/>
              <a:ext cx="44450" cy="150813"/>
            </a:xfrm>
            <a:custGeom>
              <a:avLst/>
              <a:gdLst>
                <a:gd name="T0" fmla="*/ 0 w 28"/>
                <a:gd name="T1" fmla="*/ 0 h 95"/>
                <a:gd name="T2" fmla="*/ 28 w 28"/>
                <a:gd name="T3" fmla="*/ 0 h 95"/>
                <a:gd name="T4" fmla="*/ 28 w 28"/>
                <a:gd name="T5" fmla="*/ 95 h 95"/>
                <a:gd name="T6" fmla="*/ 0 w 28"/>
                <a:gd name="T7" fmla="*/ 95 h 95"/>
              </a:gdLst>
              <a:ahLst/>
              <a:cxnLst>
                <a:cxn ang="0">
                  <a:pos x="T0" y="T1"/>
                </a:cxn>
                <a:cxn ang="0">
                  <a:pos x="T2" y="T3"/>
                </a:cxn>
                <a:cxn ang="0">
                  <a:pos x="T4" y="T5"/>
                </a:cxn>
                <a:cxn ang="0">
                  <a:pos x="T6" y="T7"/>
                </a:cxn>
              </a:cxnLst>
              <a:rect l="0" t="0" r="r" b="b"/>
              <a:pathLst>
                <a:path w="28" h="95">
                  <a:moveTo>
                    <a:pt x="0" y="0"/>
                  </a:moveTo>
                  <a:lnTo>
                    <a:pt x="28" y="0"/>
                  </a:lnTo>
                  <a:lnTo>
                    <a:pt x="28" y="95"/>
                  </a:lnTo>
                  <a:lnTo>
                    <a:pt x="0" y="95"/>
                  </a:lnTo>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4" name="Line 253">
              <a:extLst>
                <a:ext uri="{FF2B5EF4-FFF2-40B4-BE49-F238E27FC236}">
                  <a16:creationId xmlns:a16="http://schemas.microsoft.com/office/drawing/2014/main" id="{51A27210-918B-3C4F-8570-7D1DA294CA0B}"/>
                </a:ext>
              </a:extLst>
            </p:cNvPr>
            <p:cNvSpPr>
              <a:spLocks noChangeShapeType="1"/>
            </p:cNvSpPr>
            <p:nvPr/>
          </p:nvSpPr>
          <p:spPr bwMode="auto">
            <a:xfrm>
              <a:off x="3563938" y="2366963"/>
              <a:ext cx="38100" cy="0"/>
            </a:xfrm>
            <a:prstGeom prst="line">
              <a:avLst/>
            </a:prstGeom>
            <a:noFill/>
            <a:ln w="31750"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sp>
        <p:nvSpPr>
          <p:cNvPr id="15" name="Oval 14">
            <a:extLst>
              <a:ext uri="{FF2B5EF4-FFF2-40B4-BE49-F238E27FC236}">
                <a16:creationId xmlns:a16="http://schemas.microsoft.com/office/drawing/2014/main" id="{187B76B0-3C77-514F-ADF8-7EBE92ED809A}"/>
              </a:ext>
            </a:extLst>
          </p:cNvPr>
          <p:cNvSpPr/>
          <p:nvPr/>
        </p:nvSpPr>
        <p:spPr>
          <a:xfrm>
            <a:off x="4546428" y="321926"/>
            <a:ext cx="832900" cy="832900"/>
          </a:xfrm>
          <a:prstGeom prst="ellipse">
            <a:avLst/>
          </a:prstGeom>
          <a:solidFill>
            <a:schemeClr val="bg1"/>
          </a:solidFill>
          <a:ln>
            <a:noFill/>
          </a:ln>
          <a:effectLst>
            <a:outerShdw blurRad="558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8A12BEC6-65F4-9D48-B84A-62A8C6CA77A2}"/>
              </a:ext>
            </a:extLst>
          </p:cNvPr>
          <p:cNvSpPr/>
          <p:nvPr/>
        </p:nvSpPr>
        <p:spPr>
          <a:xfrm>
            <a:off x="3991737" y="1603946"/>
            <a:ext cx="832900" cy="832900"/>
          </a:xfrm>
          <a:prstGeom prst="ellipse">
            <a:avLst/>
          </a:prstGeom>
          <a:solidFill>
            <a:schemeClr val="bg1"/>
          </a:solidFill>
          <a:ln>
            <a:noFill/>
          </a:ln>
          <a:effectLst>
            <a:outerShdw blurRad="558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9B20C4B-051E-1747-B8BF-AC7A7B69D323}"/>
              </a:ext>
            </a:extLst>
          </p:cNvPr>
          <p:cNvSpPr/>
          <p:nvPr/>
        </p:nvSpPr>
        <p:spPr>
          <a:xfrm>
            <a:off x="3485455" y="2871736"/>
            <a:ext cx="832900" cy="832900"/>
          </a:xfrm>
          <a:prstGeom prst="ellipse">
            <a:avLst/>
          </a:prstGeom>
          <a:solidFill>
            <a:schemeClr val="bg1"/>
          </a:solidFill>
          <a:ln>
            <a:noFill/>
          </a:ln>
          <a:effectLst>
            <a:outerShdw blurRad="558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674B01E-8103-EF4B-B669-D4ADECB35EBB}"/>
              </a:ext>
            </a:extLst>
          </p:cNvPr>
          <p:cNvSpPr/>
          <p:nvPr/>
        </p:nvSpPr>
        <p:spPr>
          <a:xfrm>
            <a:off x="2897627" y="4136019"/>
            <a:ext cx="832900" cy="832900"/>
          </a:xfrm>
          <a:prstGeom prst="ellipse">
            <a:avLst/>
          </a:prstGeom>
          <a:solidFill>
            <a:schemeClr val="bg1"/>
          </a:solidFill>
          <a:ln>
            <a:noFill/>
          </a:ln>
          <a:effectLst>
            <a:outerShdw blurRad="558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D9A4F7D-6562-534F-A481-0B5F78218840}"/>
              </a:ext>
            </a:extLst>
          </p:cNvPr>
          <p:cNvSpPr/>
          <p:nvPr/>
        </p:nvSpPr>
        <p:spPr>
          <a:xfrm>
            <a:off x="2266006" y="5510580"/>
            <a:ext cx="832900" cy="832900"/>
          </a:xfrm>
          <a:prstGeom prst="ellipse">
            <a:avLst/>
          </a:prstGeom>
          <a:solidFill>
            <a:schemeClr val="bg1"/>
          </a:solidFill>
          <a:ln>
            <a:noFill/>
          </a:ln>
          <a:effectLst>
            <a:outerShdw blurRad="558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376A109E-FC55-1147-9F97-8D0E16504042}"/>
              </a:ext>
            </a:extLst>
          </p:cNvPr>
          <p:cNvCxnSpPr>
            <a:cxnSpLocks/>
          </p:cNvCxnSpPr>
          <p:nvPr/>
        </p:nvCxnSpPr>
        <p:spPr>
          <a:xfrm flipH="1">
            <a:off x="352339" y="5564187"/>
            <a:ext cx="793793" cy="130353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475A310E-9C8B-7741-87DE-EA18DFE5E0D5}"/>
              </a:ext>
            </a:extLst>
          </p:cNvPr>
          <p:cNvGrpSpPr/>
          <p:nvPr/>
        </p:nvGrpSpPr>
        <p:grpSpPr>
          <a:xfrm>
            <a:off x="4283306" y="1860171"/>
            <a:ext cx="263122" cy="320450"/>
            <a:chOff x="7035801" y="2173289"/>
            <a:chExt cx="284162" cy="346075"/>
          </a:xfrm>
          <a:solidFill>
            <a:schemeClr val="tx1"/>
          </a:solidFill>
        </p:grpSpPr>
        <p:sp>
          <p:nvSpPr>
            <p:cNvPr id="88" name="Freeform 125">
              <a:extLst>
                <a:ext uri="{FF2B5EF4-FFF2-40B4-BE49-F238E27FC236}">
                  <a16:creationId xmlns:a16="http://schemas.microsoft.com/office/drawing/2014/main" id="{8358545E-5B49-5148-A790-32BFDC960699}"/>
                </a:ext>
              </a:extLst>
            </p:cNvPr>
            <p:cNvSpPr>
              <a:spLocks/>
            </p:cNvSpPr>
            <p:nvPr/>
          </p:nvSpPr>
          <p:spPr bwMode="auto">
            <a:xfrm>
              <a:off x="7050088" y="2173289"/>
              <a:ext cx="269875" cy="346075"/>
            </a:xfrm>
            <a:custGeom>
              <a:avLst/>
              <a:gdLst>
                <a:gd name="T0" fmla="*/ 72 w 72"/>
                <a:gd name="T1" fmla="*/ 0 h 92"/>
                <a:gd name="T2" fmla="*/ 8 w 72"/>
                <a:gd name="T3" fmla="*/ 0 h 92"/>
                <a:gd name="T4" fmla="*/ 0 w 72"/>
                <a:gd name="T5" fmla="*/ 8 h 92"/>
                <a:gd name="T6" fmla="*/ 8 w 72"/>
                <a:gd name="T7" fmla="*/ 16 h 92"/>
                <a:gd name="T8" fmla="*/ 72 w 72"/>
                <a:gd name="T9" fmla="*/ 16 h 92"/>
                <a:gd name="T10" fmla="*/ 72 w 72"/>
                <a:gd name="T11" fmla="*/ 92 h 92"/>
                <a:gd name="T12" fmla="*/ 8 w 72"/>
                <a:gd name="T13" fmla="*/ 92 h 92"/>
                <a:gd name="T14" fmla="*/ 0 w 72"/>
                <a:gd name="T15" fmla="*/ 84 h 92"/>
                <a:gd name="T16" fmla="*/ 0 w 72"/>
                <a:gd name="T17" fmla="*/ 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 h="92">
                  <a:moveTo>
                    <a:pt x="72" y="0"/>
                  </a:moveTo>
                  <a:cubicBezTo>
                    <a:pt x="8" y="0"/>
                    <a:pt x="8" y="0"/>
                    <a:pt x="8" y="0"/>
                  </a:cubicBezTo>
                  <a:cubicBezTo>
                    <a:pt x="4" y="0"/>
                    <a:pt x="0" y="4"/>
                    <a:pt x="0" y="8"/>
                  </a:cubicBezTo>
                  <a:cubicBezTo>
                    <a:pt x="0" y="12"/>
                    <a:pt x="4" y="16"/>
                    <a:pt x="8" y="16"/>
                  </a:cubicBezTo>
                  <a:cubicBezTo>
                    <a:pt x="72" y="16"/>
                    <a:pt x="72" y="16"/>
                    <a:pt x="72" y="16"/>
                  </a:cubicBezTo>
                  <a:cubicBezTo>
                    <a:pt x="72" y="92"/>
                    <a:pt x="72" y="92"/>
                    <a:pt x="72" y="92"/>
                  </a:cubicBezTo>
                  <a:cubicBezTo>
                    <a:pt x="8" y="92"/>
                    <a:pt x="8" y="92"/>
                    <a:pt x="8" y="92"/>
                  </a:cubicBezTo>
                  <a:cubicBezTo>
                    <a:pt x="4" y="92"/>
                    <a:pt x="0" y="88"/>
                    <a:pt x="0" y="84"/>
                  </a:cubicBezTo>
                  <a:cubicBezTo>
                    <a:pt x="0" y="8"/>
                    <a:pt x="0" y="8"/>
                    <a:pt x="0" y="8"/>
                  </a:cubicBezTo>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89" name="Line 126">
              <a:extLst>
                <a:ext uri="{FF2B5EF4-FFF2-40B4-BE49-F238E27FC236}">
                  <a16:creationId xmlns:a16="http://schemas.microsoft.com/office/drawing/2014/main" id="{6C690A6B-9AC0-624D-A03A-9C2E1A2884D9}"/>
                </a:ext>
              </a:extLst>
            </p:cNvPr>
            <p:cNvSpPr>
              <a:spLocks noChangeShapeType="1"/>
            </p:cNvSpPr>
            <p:nvPr/>
          </p:nvSpPr>
          <p:spPr bwMode="auto">
            <a:xfrm>
              <a:off x="7080251" y="2203451"/>
              <a:ext cx="225425"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0" name="Line 127">
              <a:extLst>
                <a:ext uri="{FF2B5EF4-FFF2-40B4-BE49-F238E27FC236}">
                  <a16:creationId xmlns:a16="http://schemas.microsoft.com/office/drawing/2014/main" id="{78BD114B-06EC-0A4D-AB85-902FB22DB0A7}"/>
                </a:ext>
              </a:extLst>
            </p:cNvPr>
            <p:cNvSpPr>
              <a:spLocks noChangeShapeType="1"/>
            </p:cNvSpPr>
            <p:nvPr/>
          </p:nvSpPr>
          <p:spPr bwMode="auto">
            <a:xfrm>
              <a:off x="7035801" y="2278064"/>
              <a:ext cx="30163"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1" name="Line 128">
              <a:extLst>
                <a:ext uri="{FF2B5EF4-FFF2-40B4-BE49-F238E27FC236}">
                  <a16:creationId xmlns:a16="http://schemas.microsoft.com/office/drawing/2014/main" id="{2A488776-2354-E643-A8AF-435C7A9FE1FB}"/>
                </a:ext>
              </a:extLst>
            </p:cNvPr>
            <p:cNvSpPr>
              <a:spLocks noChangeShapeType="1"/>
            </p:cNvSpPr>
            <p:nvPr/>
          </p:nvSpPr>
          <p:spPr bwMode="auto">
            <a:xfrm>
              <a:off x="7035801" y="2324101"/>
              <a:ext cx="30163"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2" name="Line 129">
              <a:extLst>
                <a:ext uri="{FF2B5EF4-FFF2-40B4-BE49-F238E27FC236}">
                  <a16:creationId xmlns:a16="http://schemas.microsoft.com/office/drawing/2014/main" id="{300C772C-2925-654F-916B-3BF82E793BA3}"/>
                </a:ext>
              </a:extLst>
            </p:cNvPr>
            <p:cNvSpPr>
              <a:spLocks noChangeShapeType="1"/>
            </p:cNvSpPr>
            <p:nvPr/>
          </p:nvSpPr>
          <p:spPr bwMode="auto">
            <a:xfrm>
              <a:off x="7035801" y="2368551"/>
              <a:ext cx="30163"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3" name="Line 130">
              <a:extLst>
                <a:ext uri="{FF2B5EF4-FFF2-40B4-BE49-F238E27FC236}">
                  <a16:creationId xmlns:a16="http://schemas.microsoft.com/office/drawing/2014/main" id="{33CA3E86-A94B-5F48-868A-29A7572335F2}"/>
                </a:ext>
              </a:extLst>
            </p:cNvPr>
            <p:cNvSpPr>
              <a:spLocks noChangeShapeType="1"/>
            </p:cNvSpPr>
            <p:nvPr/>
          </p:nvSpPr>
          <p:spPr bwMode="auto">
            <a:xfrm>
              <a:off x="7035801" y="2413001"/>
              <a:ext cx="30163"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4" name="Line 131">
              <a:extLst>
                <a:ext uri="{FF2B5EF4-FFF2-40B4-BE49-F238E27FC236}">
                  <a16:creationId xmlns:a16="http://schemas.microsoft.com/office/drawing/2014/main" id="{A1479B5F-61C0-444B-AAC4-7C8AF8FB2F9A}"/>
                </a:ext>
              </a:extLst>
            </p:cNvPr>
            <p:cNvSpPr>
              <a:spLocks noChangeShapeType="1"/>
            </p:cNvSpPr>
            <p:nvPr/>
          </p:nvSpPr>
          <p:spPr bwMode="auto">
            <a:xfrm>
              <a:off x="7035801" y="2459039"/>
              <a:ext cx="30163"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5" name="Freeform 132">
              <a:extLst>
                <a:ext uri="{FF2B5EF4-FFF2-40B4-BE49-F238E27FC236}">
                  <a16:creationId xmlns:a16="http://schemas.microsoft.com/office/drawing/2014/main" id="{62B447A9-5F15-A14A-BBB7-2B18A1253151}"/>
                </a:ext>
              </a:extLst>
            </p:cNvPr>
            <p:cNvSpPr>
              <a:spLocks/>
            </p:cNvSpPr>
            <p:nvPr/>
          </p:nvSpPr>
          <p:spPr bwMode="auto">
            <a:xfrm>
              <a:off x="7118351" y="2382839"/>
              <a:ext cx="149225" cy="76200"/>
            </a:xfrm>
            <a:custGeom>
              <a:avLst/>
              <a:gdLst>
                <a:gd name="T0" fmla="*/ 26 w 40"/>
                <a:gd name="T1" fmla="*/ 0 h 20"/>
                <a:gd name="T2" fmla="*/ 26 w 40"/>
                <a:gd name="T3" fmla="*/ 6 h 20"/>
                <a:gd name="T4" fmla="*/ 36 w 40"/>
                <a:gd name="T5" fmla="*/ 9 h 20"/>
                <a:gd name="T6" fmla="*/ 40 w 40"/>
                <a:gd name="T7" fmla="*/ 14 h 20"/>
                <a:gd name="T8" fmla="*/ 40 w 40"/>
                <a:gd name="T9" fmla="*/ 20 h 20"/>
                <a:gd name="T10" fmla="*/ 0 w 40"/>
                <a:gd name="T11" fmla="*/ 20 h 20"/>
                <a:gd name="T12" fmla="*/ 0 w 40"/>
                <a:gd name="T13" fmla="*/ 14 h 20"/>
                <a:gd name="T14" fmla="*/ 4 w 40"/>
                <a:gd name="T15" fmla="*/ 9 h 20"/>
                <a:gd name="T16" fmla="*/ 14 w 40"/>
                <a:gd name="T17" fmla="*/ 6 h 20"/>
                <a:gd name="T18" fmla="*/ 14 w 40"/>
                <a:gd name="T19"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20">
                  <a:moveTo>
                    <a:pt x="26" y="0"/>
                  </a:moveTo>
                  <a:cubicBezTo>
                    <a:pt x="26" y="6"/>
                    <a:pt x="26" y="6"/>
                    <a:pt x="26" y="6"/>
                  </a:cubicBezTo>
                  <a:cubicBezTo>
                    <a:pt x="36" y="9"/>
                    <a:pt x="36" y="9"/>
                    <a:pt x="36" y="9"/>
                  </a:cubicBezTo>
                  <a:cubicBezTo>
                    <a:pt x="38" y="10"/>
                    <a:pt x="40" y="12"/>
                    <a:pt x="40" y="14"/>
                  </a:cubicBezTo>
                  <a:cubicBezTo>
                    <a:pt x="40" y="20"/>
                    <a:pt x="40" y="20"/>
                    <a:pt x="40" y="20"/>
                  </a:cubicBezTo>
                  <a:cubicBezTo>
                    <a:pt x="0" y="20"/>
                    <a:pt x="0" y="20"/>
                    <a:pt x="0" y="20"/>
                  </a:cubicBezTo>
                  <a:cubicBezTo>
                    <a:pt x="0" y="14"/>
                    <a:pt x="0" y="14"/>
                    <a:pt x="0" y="14"/>
                  </a:cubicBezTo>
                  <a:cubicBezTo>
                    <a:pt x="0" y="12"/>
                    <a:pt x="2" y="10"/>
                    <a:pt x="4" y="9"/>
                  </a:cubicBezTo>
                  <a:cubicBezTo>
                    <a:pt x="14" y="6"/>
                    <a:pt x="14" y="6"/>
                    <a:pt x="14" y="6"/>
                  </a:cubicBezTo>
                  <a:cubicBezTo>
                    <a:pt x="14" y="0"/>
                    <a:pt x="14" y="0"/>
                    <a:pt x="14" y="0"/>
                  </a:cubicBezTo>
                </a:path>
              </a:pathLst>
            </a:cu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6" name="Oval 133">
              <a:extLst>
                <a:ext uri="{FF2B5EF4-FFF2-40B4-BE49-F238E27FC236}">
                  <a16:creationId xmlns:a16="http://schemas.microsoft.com/office/drawing/2014/main" id="{F3AD6DDC-C5A4-3C44-A144-838910688F55}"/>
                </a:ext>
              </a:extLst>
            </p:cNvPr>
            <p:cNvSpPr>
              <a:spLocks noChangeArrowheads="1"/>
            </p:cNvSpPr>
            <p:nvPr/>
          </p:nvSpPr>
          <p:spPr bwMode="auto">
            <a:xfrm>
              <a:off x="7148513" y="2293939"/>
              <a:ext cx="88900" cy="96838"/>
            </a:xfrm>
            <a:prstGeom prst="ellipse">
              <a:avLst/>
            </a:pr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97" name="Freeform 134">
              <a:extLst>
                <a:ext uri="{FF2B5EF4-FFF2-40B4-BE49-F238E27FC236}">
                  <a16:creationId xmlns:a16="http://schemas.microsoft.com/office/drawing/2014/main" id="{7F228070-1694-9043-939B-A8750DC46FC8}"/>
                </a:ext>
              </a:extLst>
            </p:cNvPr>
            <p:cNvSpPr>
              <a:spLocks/>
            </p:cNvSpPr>
            <p:nvPr/>
          </p:nvSpPr>
          <p:spPr bwMode="auto">
            <a:xfrm>
              <a:off x="7148513" y="2327276"/>
              <a:ext cx="88900"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51" name="Group 150">
            <a:extLst>
              <a:ext uri="{FF2B5EF4-FFF2-40B4-BE49-F238E27FC236}">
                <a16:creationId xmlns:a16="http://schemas.microsoft.com/office/drawing/2014/main" id="{9A52DDB8-B5F3-7F45-850A-6507A4C12739}"/>
              </a:ext>
            </a:extLst>
          </p:cNvPr>
          <p:cNvGrpSpPr/>
          <p:nvPr/>
        </p:nvGrpSpPr>
        <p:grpSpPr>
          <a:xfrm>
            <a:off x="4814289" y="584180"/>
            <a:ext cx="297180" cy="308392"/>
            <a:chOff x="6047359" y="702738"/>
            <a:chExt cx="336551" cy="349250"/>
          </a:xfrm>
          <a:solidFill>
            <a:schemeClr val="tx1"/>
          </a:solidFill>
        </p:grpSpPr>
        <p:sp>
          <p:nvSpPr>
            <p:cNvPr id="99" name="Freeform 10">
              <a:extLst>
                <a:ext uri="{FF2B5EF4-FFF2-40B4-BE49-F238E27FC236}">
                  <a16:creationId xmlns:a16="http://schemas.microsoft.com/office/drawing/2014/main" id="{FF6469DF-EA8D-0642-B5CD-99A433A74C6A}"/>
                </a:ext>
              </a:extLst>
            </p:cNvPr>
            <p:cNvSpPr>
              <a:spLocks/>
            </p:cNvSpPr>
            <p:nvPr/>
          </p:nvSpPr>
          <p:spPr bwMode="auto">
            <a:xfrm>
              <a:off x="6047359" y="702738"/>
              <a:ext cx="239713" cy="319088"/>
            </a:xfrm>
            <a:custGeom>
              <a:avLst/>
              <a:gdLst>
                <a:gd name="T0" fmla="*/ 64 w 64"/>
                <a:gd name="T1" fmla="*/ 84 h 84"/>
                <a:gd name="T2" fmla="*/ 6 w 64"/>
                <a:gd name="T3" fmla="*/ 84 h 84"/>
                <a:gd name="T4" fmla="*/ 0 w 64"/>
                <a:gd name="T5" fmla="*/ 78 h 84"/>
                <a:gd name="T6" fmla="*/ 0 w 64"/>
                <a:gd name="T7" fmla="*/ 6 h 84"/>
                <a:gd name="T8" fmla="*/ 6 w 64"/>
                <a:gd name="T9" fmla="*/ 0 h 84"/>
                <a:gd name="T10" fmla="*/ 58 w 64"/>
                <a:gd name="T11" fmla="*/ 0 h 84"/>
                <a:gd name="T12" fmla="*/ 64 w 64"/>
                <a:gd name="T13" fmla="*/ 6 h 84"/>
                <a:gd name="T14" fmla="*/ 64 w 64"/>
                <a:gd name="T15" fmla="*/ 60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 h="84">
                  <a:moveTo>
                    <a:pt x="64" y="84"/>
                  </a:moveTo>
                  <a:cubicBezTo>
                    <a:pt x="6" y="84"/>
                    <a:pt x="6" y="84"/>
                    <a:pt x="6" y="84"/>
                  </a:cubicBezTo>
                  <a:cubicBezTo>
                    <a:pt x="3" y="84"/>
                    <a:pt x="0" y="81"/>
                    <a:pt x="0" y="78"/>
                  </a:cubicBezTo>
                  <a:cubicBezTo>
                    <a:pt x="0" y="6"/>
                    <a:pt x="0" y="6"/>
                    <a:pt x="0" y="6"/>
                  </a:cubicBezTo>
                  <a:cubicBezTo>
                    <a:pt x="0" y="3"/>
                    <a:pt x="3" y="0"/>
                    <a:pt x="6" y="0"/>
                  </a:cubicBezTo>
                  <a:cubicBezTo>
                    <a:pt x="58" y="0"/>
                    <a:pt x="58" y="0"/>
                    <a:pt x="58" y="0"/>
                  </a:cubicBezTo>
                  <a:cubicBezTo>
                    <a:pt x="61" y="0"/>
                    <a:pt x="64" y="3"/>
                    <a:pt x="64" y="6"/>
                  </a:cubicBezTo>
                  <a:cubicBezTo>
                    <a:pt x="64" y="60"/>
                    <a:pt x="64" y="60"/>
                    <a:pt x="64" y="60"/>
                  </a:cubicBezTo>
                </a:path>
              </a:pathLst>
            </a:cu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0" name="Freeform 11">
              <a:extLst>
                <a:ext uri="{FF2B5EF4-FFF2-40B4-BE49-F238E27FC236}">
                  <a16:creationId xmlns:a16="http://schemas.microsoft.com/office/drawing/2014/main" id="{8F91F51C-153B-C44A-86C2-8590C5606780}"/>
                </a:ext>
              </a:extLst>
            </p:cNvPr>
            <p:cNvSpPr>
              <a:spLocks/>
            </p:cNvSpPr>
            <p:nvPr/>
          </p:nvSpPr>
          <p:spPr bwMode="auto">
            <a:xfrm>
              <a:off x="6075934" y="732900"/>
              <a:ext cx="188913" cy="227013"/>
            </a:xfrm>
            <a:custGeom>
              <a:avLst/>
              <a:gdLst>
                <a:gd name="T0" fmla="*/ 119 w 119"/>
                <a:gd name="T1" fmla="*/ 143 h 143"/>
                <a:gd name="T2" fmla="*/ 0 w 119"/>
                <a:gd name="T3" fmla="*/ 143 h 143"/>
                <a:gd name="T4" fmla="*/ 0 w 119"/>
                <a:gd name="T5" fmla="*/ 0 h 143"/>
                <a:gd name="T6" fmla="*/ 114 w 119"/>
                <a:gd name="T7" fmla="*/ 0 h 143"/>
                <a:gd name="T8" fmla="*/ 114 w 119"/>
                <a:gd name="T9" fmla="*/ 110 h 143"/>
              </a:gdLst>
              <a:ahLst/>
              <a:cxnLst>
                <a:cxn ang="0">
                  <a:pos x="T0" y="T1"/>
                </a:cxn>
                <a:cxn ang="0">
                  <a:pos x="T2" y="T3"/>
                </a:cxn>
                <a:cxn ang="0">
                  <a:pos x="T4" y="T5"/>
                </a:cxn>
                <a:cxn ang="0">
                  <a:pos x="T6" y="T7"/>
                </a:cxn>
                <a:cxn ang="0">
                  <a:pos x="T8" y="T9"/>
                </a:cxn>
              </a:cxnLst>
              <a:rect l="0" t="0" r="r" b="b"/>
              <a:pathLst>
                <a:path w="119" h="143">
                  <a:moveTo>
                    <a:pt x="119" y="143"/>
                  </a:moveTo>
                  <a:lnTo>
                    <a:pt x="0" y="143"/>
                  </a:lnTo>
                  <a:lnTo>
                    <a:pt x="0" y="0"/>
                  </a:lnTo>
                  <a:lnTo>
                    <a:pt x="114" y="0"/>
                  </a:lnTo>
                  <a:lnTo>
                    <a:pt x="114" y="110"/>
                  </a:lnTo>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1" name="Freeform 12">
              <a:extLst>
                <a:ext uri="{FF2B5EF4-FFF2-40B4-BE49-F238E27FC236}">
                  <a16:creationId xmlns:a16="http://schemas.microsoft.com/office/drawing/2014/main" id="{D0C193AB-9AC0-8243-88A9-C63FFC063FE5}"/>
                </a:ext>
              </a:extLst>
            </p:cNvPr>
            <p:cNvSpPr>
              <a:spLocks/>
            </p:cNvSpPr>
            <p:nvPr/>
          </p:nvSpPr>
          <p:spPr bwMode="auto">
            <a:xfrm>
              <a:off x="6287072" y="847200"/>
              <a:ext cx="96838" cy="204788"/>
            </a:xfrm>
            <a:custGeom>
              <a:avLst/>
              <a:gdLst>
                <a:gd name="T0" fmla="*/ 26 w 26"/>
                <a:gd name="T1" fmla="*/ 54 h 54"/>
                <a:gd name="T2" fmla="*/ 14 w 26"/>
                <a:gd name="T3" fmla="*/ 38 h 54"/>
                <a:gd name="T4" fmla="*/ 14 w 26"/>
                <a:gd name="T5" fmla="*/ 20 h 54"/>
                <a:gd name="T6" fmla="*/ 0 w 26"/>
                <a:gd name="T7" fmla="*/ 0 h 54"/>
              </a:gdLst>
              <a:ahLst/>
              <a:cxnLst>
                <a:cxn ang="0">
                  <a:pos x="T0" y="T1"/>
                </a:cxn>
                <a:cxn ang="0">
                  <a:pos x="T2" y="T3"/>
                </a:cxn>
                <a:cxn ang="0">
                  <a:pos x="T4" y="T5"/>
                </a:cxn>
                <a:cxn ang="0">
                  <a:pos x="T6" y="T7"/>
                </a:cxn>
              </a:cxnLst>
              <a:rect l="0" t="0" r="r" b="b"/>
              <a:pathLst>
                <a:path w="26" h="54">
                  <a:moveTo>
                    <a:pt x="26" y="54"/>
                  </a:moveTo>
                  <a:cubicBezTo>
                    <a:pt x="14" y="38"/>
                    <a:pt x="14" y="38"/>
                    <a:pt x="14" y="38"/>
                  </a:cubicBezTo>
                  <a:cubicBezTo>
                    <a:pt x="14" y="20"/>
                    <a:pt x="14" y="20"/>
                    <a:pt x="14" y="20"/>
                  </a:cubicBezTo>
                  <a:cubicBezTo>
                    <a:pt x="14" y="13"/>
                    <a:pt x="8" y="7"/>
                    <a:pt x="0" y="0"/>
                  </a:cubicBezTo>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2" name="Freeform 13">
              <a:extLst>
                <a:ext uri="{FF2B5EF4-FFF2-40B4-BE49-F238E27FC236}">
                  <a16:creationId xmlns:a16="http://schemas.microsoft.com/office/drawing/2014/main" id="{DD6A959E-4A18-9D4B-A22E-6BAAC974CC43}"/>
                </a:ext>
              </a:extLst>
            </p:cNvPr>
            <p:cNvSpPr>
              <a:spLocks/>
            </p:cNvSpPr>
            <p:nvPr/>
          </p:nvSpPr>
          <p:spPr bwMode="auto">
            <a:xfrm>
              <a:off x="6237859" y="902763"/>
              <a:ext cx="71438" cy="149225"/>
            </a:xfrm>
            <a:custGeom>
              <a:avLst/>
              <a:gdLst>
                <a:gd name="T0" fmla="*/ 17 w 19"/>
                <a:gd name="T1" fmla="*/ 11 h 39"/>
                <a:gd name="T2" fmla="*/ 8 w 19"/>
                <a:gd name="T3" fmla="*/ 2 h 39"/>
                <a:gd name="T4" fmla="*/ 2 w 19"/>
                <a:gd name="T5" fmla="*/ 2 h 39"/>
                <a:gd name="T6" fmla="*/ 2 w 19"/>
                <a:gd name="T7" fmla="*/ 8 h 39"/>
                <a:gd name="T8" fmla="*/ 11 w 19"/>
                <a:gd name="T9" fmla="*/ 21 h 39"/>
                <a:gd name="T10" fmla="*/ 11 w 19"/>
                <a:gd name="T11" fmla="*/ 25 h 39"/>
                <a:gd name="T12" fmla="*/ 19 w 19"/>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 h="39">
                  <a:moveTo>
                    <a:pt x="17" y="11"/>
                  </a:moveTo>
                  <a:cubicBezTo>
                    <a:pt x="8" y="2"/>
                    <a:pt x="8" y="2"/>
                    <a:pt x="8" y="2"/>
                  </a:cubicBezTo>
                  <a:cubicBezTo>
                    <a:pt x="6" y="0"/>
                    <a:pt x="4" y="0"/>
                    <a:pt x="2" y="2"/>
                  </a:cubicBezTo>
                  <a:cubicBezTo>
                    <a:pt x="0" y="4"/>
                    <a:pt x="1" y="7"/>
                    <a:pt x="2" y="8"/>
                  </a:cubicBezTo>
                  <a:cubicBezTo>
                    <a:pt x="11" y="21"/>
                    <a:pt x="11" y="21"/>
                    <a:pt x="11" y="21"/>
                  </a:cubicBezTo>
                  <a:cubicBezTo>
                    <a:pt x="11" y="21"/>
                    <a:pt x="11" y="21"/>
                    <a:pt x="11" y="25"/>
                  </a:cubicBezTo>
                  <a:cubicBezTo>
                    <a:pt x="11" y="29"/>
                    <a:pt x="19" y="39"/>
                    <a:pt x="19" y="39"/>
                  </a:cubicBezTo>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3" name="Line 14">
              <a:extLst>
                <a:ext uri="{FF2B5EF4-FFF2-40B4-BE49-F238E27FC236}">
                  <a16:creationId xmlns:a16="http://schemas.microsoft.com/office/drawing/2014/main" id="{9C5B22D1-7209-024D-8433-9C8C816F8297}"/>
                </a:ext>
              </a:extLst>
            </p:cNvPr>
            <p:cNvSpPr>
              <a:spLocks noChangeShapeType="1"/>
            </p:cNvSpPr>
            <p:nvPr/>
          </p:nvSpPr>
          <p:spPr bwMode="auto">
            <a:xfrm>
              <a:off x="6129909" y="990075"/>
              <a:ext cx="58738" cy="0"/>
            </a:xfrm>
            <a:prstGeom prst="line">
              <a:avLst/>
            </a:pr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4" name="Oval 15">
              <a:extLst>
                <a:ext uri="{FF2B5EF4-FFF2-40B4-BE49-F238E27FC236}">
                  <a16:creationId xmlns:a16="http://schemas.microsoft.com/office/drawing/2014/main" id="{5AA48BD1-2705-8242-87FD-A12017B3B891}"/>
                </a:ext>
              </a:extLst>
            </p:cNvPr>
            <p:cNvSpPr>
              <a:spLocks noChangeArrowheads="1"/>
            </p:cNvSpPr>
            <p:nvPr/>
          </p:nvSpPr>
          <p:spPr bwMode="auto">
            <a:xfrm>
              <a:off x="6099747" y="983725"/>
              <a:ext cx="14288" cy="14288"/>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5" name="Oval 16">
              <a:extLst>
                <a:ext uri="{FF2B5EF4-FFF2-40B4-BE49-F238E27FC236}">
                  <a16:creationId xmlns:a16="http://schemas.microsoft.com/office/drawing/2014/main" id="{EB9A6680-CA52-F645-B105-DB271640D471}"/>
                </a:ext>
              </a:extLst>
            </p:cNvPr>
            <p:cNvSpPr>
              <a:spLocks noChangeArrowheads="1"/>
            </p:cNvSpPr>
            <p:nvPr/>
          </p:nvSpPr>
          <p:spPr bwMode="auto">
            <a:xfrm>
              <a:off x="6204522" y="983725"/>
              <a:ext cx="14288" cy="14288"/>
            </a:xfrm>
            <a:prstGeom prst="ellipse">
              <a:avLst/>
            </a:prstGeom>
            <a:grpFill/>
            <a:ln>
              <a:noFill/>
            </a:ln>
          </p:spPr>
          <p:txBody>
            <a:bodyPr vert="horz" wrap="square" lIns="91440" tIns="45720" rIns="91440" bIns="45720" numCol="1" anchor="t" anchorCtr="0" compatLnSpc="1">
              <a:prstTxWarp prst="textNoShape">
                <a:avLst/>
              </a:prstTxWarp>
            </a:bodyPr>
            <a:lstStyle/>
            <a:p>
              <a:endParaRPr lang="id-ID"/>
            </a:p>
          </p:txBody>
        </p:sp>
        <p:sp>
          <p:nvSpPr>
            <p:cNvPr id="106" name="Line 17">
              <a:extLst>
                <a:ext uri="{FF2B5EF4-FFF2-40B4-BE49-F238E27FC236}">
                  <a16:creationId xmlns:a16="http://schemas.microsoft.com/office/drawing/2014/main" id="{F659A53A-C9B0-964D-8815-32947C2AF658}"/>
                </a:ext>
              </a:extLst>
            </p:cNvPr>
            <p:cNvSpPr>
              <a:spLocks noChangeShapeType="1"/>
            </p:cNvSpPr>
            <p:nvPr/>
          </p:nvSpPr>
          <p:spPr bwMode="auto">
            <a:xfrm>
              <a:off x="6114034" y="899588"/>
              <a:ext cx="104775" cy="0"/>
            </a:xfrm>
            <a:prstGeom prst="line">
              <a:avLst/>
            </a:pr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7" name="Line 18">
              <a:extLst>
                <a:ext uri="{FF2B5EF4-FFF2-40B4-BE49-F238E27FC236}">
                  <a16:creationId xmlns:a16="http://schemas.microsoft.com/office/drawing/2014/main" id="{F9D896DB-3FBC-234F-963F-418C0041095D}"/>
                </a:ext>
              </a:extLst>
            </p:cNvPr>
            <p:cNvSpPr>
              <a:spLocks noChangeShapeType="1"/>
            </p:cNvSpPr>
            <p:nvPr/>
          </p:nvSpPr>
          <p:spPr bwMode="auto">
            <a:xfrm>
              <a:off x="6114034" y="869425"/>
              <a:ext cx="104775" cy="0"/>
            </a:xfrm>
            <a:prstGeom prst="line">
              <a:avLst/>
            </a:pr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8" name="Line 19">
              <a:extLst>
                <a:ext uri="{FF2B5EF4-FFF2-40B4-BE49-F238E27FC236}">
                  <a16:creationId xmlns:a16="http://schemas.microsoft.com/office/drawing/2014/main" id="{8C92A1E3-32FF-E147-AB2C-B44BCDA54290}"/>
                </a:ext>
              </a:extLst>
            </p:cNvPr>
            <p:cNvSpPr>
              <a:spLocks noChangeShapeType="1"/>
            </p:cNvSpPr>
            <p:nvPr/>
          </p:nvSpPr>
          <p:spPr bwMode="auto">
            <a:xfrm>
              <a:off x="6114034" y="839263"/>
              <a:ext cx="104775" cy="0"/>
            </a:xfrm>
            <a:prstGeom prst="line">
              <a:avLst/>
            </a:pr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09" name="Line 20">
              <a:extLst>
                <a:ext uri="{FF2B5EF4-FFF2-40B4-BE49-F238E27FC236}">
                  <a16:creationId xmlns:a16="http://schemas.microsoft.com/office/drawing/2014/main" id="{907F3C0A-8ACD-4D49-8BB0-8E4FE8CC886B}"/>
                </a:ext>
              </a:extLst>
            </p:cNvPr>
            <p:cNvSpPr>
              <a:spLocks noChangeShapeType="1"/>
            </p:cNvSpPr>
            <p:nvPr/>
          </p:nvSpPr>
          <p:spPr bwMode="auto">
            <a:xfrm>
              <a:off x="6114034" y="809100"/>
              <a:ext cx="104775" cy="0"/>
            </a:xfrm>
            <a:prstGeom prst="line">
              <a:avLst/>
            </a:pr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0" name="Line 21">
              <a:extLst>
                <a:ext uri="{FF2B5EF4-FFF2-40B4-BE49-F238E27FC236}">
                  <a16:creationId xmlns:a16="http://schemas.microsoft.com/office/drawing/2014/main" id="{82AA8B33-2C31-ED48-9EC2-E889579B0198}"/>
                </a:ext>
              </a:extLst>
            </p:cNvPr>
            <p:cNvSpPr>
              <a:spLocks noChangeShapeType="1"/>
            </p:cNvSpPr>
            <p:nvPr/>
          </p:nvSpPr>
          <p:spPr bwMode="auto">
            <a:xfrm>
              <a:off x="6114034" y="778938"/>
              <a:ext cx="60325" cy="0"/>
            </a:xfrm>
            <a:prstGeom prst="line">
              <a:avLst/>
            </a:prstGeom>
            <a:grpFill/>
            <a:ln w="12700" cap="flat">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11" name="Group 110">
            <a:extLst>
              <a:ext uri="{FF2B5EF4-FFF2-40B4-BE49-F238E27FC236}">
                <a16:creationId xmlns:a16="http://schemas.microsoft.com/office/drawing/2014/main" id="{B296534A-F1D9-3348-8E3E-A219B36BA6B9}"/>
              </a:ext>
            </a:extLst>
          </p:cNvPr>
          <p:cNvGrpSpPr/>
          <p:nvPr/>
        </p:nvGrpSpPr>
        <p:grpSpPr>
          <a:xfrm>
            <a:off x="3171565" y="4409203"/>
            <a:ext cx="313890" cy="286532"/>
            <a:chOff x="2678113" y="1465264"/>
            <a:chExt cx="346075" cy="315912"/>
          </a:xfrm>
          <a:solidFill>
            <a:schemeClr val="tx1"/>
          </a:solidFill>
        </p:grpSpPr>
        <p:sp>
          <p:nvSpPr>
            <p:cNvPr id="112" name="Freeform 8">
              <a:extLst>
                <a:ext uri="{FF2B5EF4-FFF2-40B4-BE49-F238E27FC236}">
                  <a16:creationId xmlns:a16="http://schemas.microsoft.com/office/drawing/2014/main" id="{76C387E6-745C-7C41-8082-34702417F30D}"/>
                </a:ext>
              </a:extLst>
            </p:cNvPr>
            <p:cNvSpPr>
              <a:spLocks/>
            </p:cNvSpPr>
            <p:nvPr/>
          </p:nvSpPr>
          <p:spPr bwMode="auto">
            <a:xfrm>
              <a:off x="2678113" y="1465264"/>
              <a:ext cx="346075" cy="271463"/>
            </a:xfrm>
            <a:custGeom>
              <a:avLst/>
              <a:gdLst>
                <a:gd name="T0" fmla="*/ 92 w 92"/>
                <a:gd name="T1" fmla="*/ 66 h 72"/>
                <a:gd name="T2" fmla="*/ 86 w 92"/>
                <a:gd name="T3" fmla="*/ 72 h 72"/>
                <a:gd name="T4" fmla="*/ 6 w 92"/>
                <a:gd name="T5" fmla="*/ 72 h 72"/>
                <a:gd name="T6" fmla="*/ 0 w 92"/>
                <a:gd name="T7" fmla="*/ 66 h 72"/>
                <a:gd name="T8" fmla="*/ 0 w 92"/>
                <a:gd name="T9" fmla="*/ 6 h 72"/>
                <a:gd name="T10" fmla="*/ 6 w 92"/>
                <a:gd name="T11" fmla="*/ 0 h 72"/>
                <a:gd name="T12" fmla="*/ 86 w 92"/>
                <a:gd name="T13" fmla="*/ 0 h 72"/>
                <a:gd name="T14" fmla="*/ 92 w 92"/>
                <a:gd name="T15" fmla="*/ 6 h 72"/>
                <a:gd name="T16" fmla="*/ 92 w 92"/>
                <a:gd name="T17"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72">
                  <a:moveTo>
                    <a:pt x="92" y="66"/>
                  </a:moveTo>
                  <a:cubicBezTo>
                    <a:pt x="92" y="69"/>
                    <a:pt x="89" y="72"/>
                    <a:pt x="86" y="72"/>
                  </a:cubicBezTo>
                  <a:cubicBezTo>
                    <a:pt x="6" y="72"/>
                    <a:pt x="6" y="72"/>
                    <a:pt x="6" y="72"/>
                  </a:cubicBezTo>
                  <a:cubicBezTo>
                    <a:pt x="3" y="72"/>
                    <a:pt x="0" y="69"/>
                    <a:pt x="0" y="66"/>
                  </a:cubicBezTo>
                  <a:cubicBezTo>
                    <a:pt x="0" y="6"/>
                    <a:pt x="0" y="6"/>
                    <a:pt x="0" y="6"/>
                  </a:cubicBezTo>
                  <a:cubicBezTo>
                    <a:pt x="0" y="3"/>
                    <a:pt x="3" y="0"/>
                    <a:pt x="6" y="0"/>
                  </a:cubicBezTo>
                  <a:cubicBezTo>
                    <a:pt x="86" y="0"/>
                    <a:pt x="86" y="0"/>
                    <a:pt x="86" y="0"/>
                  </a:cubicBezTo>
                  <a:cubicBezTo>
                    <a:pt x="89" y="0"/>
                    <a:pt x="92" y="3"/>
                    <a:pt x="92" y="6"/>
                  </a:cubicBezTo>
                  <a:lnTo>
                    <a:pt x="92" y="66"/>
                  </a:lnTo>
                  <a:close/>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3" name="Line 9">
              <a:extLst>
                <a:ext uri="{FF2B5EF4-FFF2-40B4-BE49-F238E27FC236}">
                  <a16:creationId xmlns:a16="http://schemas.microsoft.com/office/drawing/2014/main" id="{BDD924D3-A86A-CD4E-9515-DEECFBEBD02C}"/>
                </a:ext>
              </a:extLst>
            </p:cNvPr>
            <p:cNvSpPr>
              <a:spLocks noChangeShapeType="1"/>
            </p:cNvSpPr>
            <p:nvPr/>
          </p:nvSpPr>
          <p:spPr bwMode="auto">
            <a:xfrm>
              <a:off x="2744788" y="1781176"/>
              <a:ext cx="211138"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4" name="Freeform 10">
              <a:extLst>
                <a:ext uri="{FF2B5EF4-FFF2-40B4-BE49-F238E27FC236}">
                  <a16:creationId xmlns:a16="http://schemas.microsoft.com/office/drawing/2014/main" id="{F184DC65-084A-634C-B1B2-9486067FD5DF}"/>
                </a:ext>
              </a:extLst>
            </p:cNvPr>
            <p:cNvSpPr>
              <a:spLocks/>
            </p:cNvSpPr>
            <p:nvPr/>
          </p:nvSpPr>
          <p:spPr bwMode="auto">
            <a:xfrm>
              <a:off x="2798763" y="1736726"/>
              <a:ext cx="104775" cy="44450"/>
            </a:xfrm>
            <a:custGeom>
              <a:avLst/>
              <a:gdLst>
                <a:gd name="T0" fmla="*/ 66 w 66"/>
                <a:gd name="T1" fmla="*/ 28 h 28"/>
                <a:gd name="T2" fmla="*/ 0 w 66"/>
                <a:gd name="T3" fmla="*/ 28 h 28"/>
                <a:gd name="T4" fmla="*/ 9 w 66"/>
                <a:gd name="T5" fmla="*/ 0 h 28"/>
                <a:gd name="T6" fmla="*/ 56 w 66"/>
                <a:gd name="T7" fmla="*/ 0 h 28"/>
                <a:gd name="T8" fmla="*/ 66 w 66"/>
                <a:gd name="T9" fmla="*/ 28 h 28"/>
              </a:gdLst>
              <a:ahLst/>
              <a:cxnLst>
                <a:cxn ang="0">
                  <a:pos x="T0" y="T1"/>
                </a:cxn>
                <a:cxn ang="0">
                  <a:pos x="T2" y="T3"/>
                </a:cxn>
                <a:cxn ang="0">
                  <a:pos x="T4" y="T5"/>
                </a:cxn>
                <a:cxn ang="0">
                  <a:pos x="T6" y="T7"/>
                </a:cxn>
                <a:cxn ang="0">
                  <a:pos x="T8" y="T9"/>
                </a:cxn>
              </a:cxnLst>
              <a:rect l="0" t="0" r="r" b="b"/>
              <a:pathLst>
                <a:path w="66" h="28">
                  <a:moveTo>
                    <a:pt x="66" y="28"/>
                  </a:moveTo>
                  <a:lnTo>
                    <a:pt x="0" y="28"/>
                  </a:lnTo>
                  <a:lnTo>
                    <a:pt x="9" y="0"/>
                  </a:lnTo>
                  <a:lnTo>
                    <a:pt x="56" y="0"/>
                  </a:lnTo>
                  <a:lnTo>
                    <a:pt x="66" y="28"/>
                  </a:lnTo>
                  <a:close/>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5" name="Rectangle 11">
              <a:extLst>
                <a:ext uri="{FF2B5EF4-FFF2-40B4-BE49-F238E27FC236}">
                  <a16:creationId xmlns:a16="http://schemas.microsoft.com/office/drawing/2014/main" id="{6AC5071E-F72E-9640-B08F-69C376B0A778}"/>
                </a:ext>
              </a:extLst>
            </p:cNvPr>
            <p:cNvSpPr>
              <a:spLocks noChangeArrowheads="1"/>
            </p:cNvSpPr>
            <p:nvPr/>
          </p:nvSpPr>
          <p:spPr bwMode="auto">
            <a:xfrm>
              <a:off x="2708276" y="1495426"/>
              <a:ext cx="285750" cy="180975"/>
            </a:xfrm>
            <a:prstGeom prst="rect">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6" name="Oval 12">
              <a:extLst>
                <a:ext uri="{FF2B5EF4-FFF2-40B4-BE49-F238E27FC236}">
                  <a16:creationId xmlns:a16="http://schemas.microsoft.com/office/drawing/2014/main" id="{3AFB9FDE-6A32-9148-9C7E-A02353324CBB}"/>
                </a:ext>
              </a:extLst>
            </p:cNvPr>
            <p:cNvSpPr>
              <a:spLocks noChangeArrowheads="1"/>
            </p:cNvSpPr>
            <p:nvPr/>
          </p:nvSpPr>
          <p:spPr bwMode="auto">
            <a:xfrm>
              <a:off x="2843213" y="1698626"/>
              <a:ext cx="14288" cy="15875"/>
            </a:xfrm>
            <a:prstGeom prst="ellips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17" name="Group 116">
            <a:extLst>
              <a:ext uri="{FF2B5EF4-FFF2-40B4-BE49-F238E27FC236}">
                <a16:creationId xmlns:a16="http://schemas.microsoft.com/office/drawing/2014/main" id="{16B0E31C-1D03-9E47-B742-F1655C6E4EE9}"/>
              </a:ext>
            </a:extLst>
          </p:cNvPr>
          <p:cNvGrpSpPr/>
          <p:nvPr/>
        </p:nvGrpSpPr>
        <p:grpSpPr>
          <a:xfrm>
            <a:off x="3743975" y="3095722"/>
            <a:ext cx="315860" cy="315860"/>
            <a:chOff x="4119563" y="3255963"/>
            <a:chExt cx="346075" cy="346076"/>
          </a:xfrm>
          <a:solidFill>
            <a:schemeClr val="tx1"/>
          </a:solidFill>
        </p:grpSpPr>
        <p:sp>
          <p:nvSpPr>
            <p:cNvPr id="118" name="Rectangle 88">
              <a:extLst>
                <a:ext uri="{FF2B5EF4-FFF2-40B4-BE49-F238E27FC236}">
                  <a16:creationId xmlns:a16="http://schemas.microsoft.com/office/drawing/2014/main" id="{E3810E1A-2CE8-2847-91BC-E5E1A93F10AA}"/>
                </a:ext>
              </a:extLst>
            </p:cNvPr>
            <p:cNvSpPr>
              <a:spLocks noChangeArrowheads="1"/>
            </p:cNvSpPr>
            <p:nvPr/>
          </p:nvSpPr>
          <p:spPr bwMode="auto">
            <a:xfrm>
              <a:off x="4119563" y="3360738"/>
              <a:ext cx="136525" cy="241300"/>
            </a:xfrm>
            <a:prstGeom prst="rect">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19" name="Rectangle 89">
              <a:extLst>
                <a:ext uri="{FF2B5EF4-FFF2-40B4-BE49-F238E27FC236}">
                  <a16:creationId xmlns:a16="http://schemas.microsoft.com/office/drawing/2014/main" id="{0C9C1728-C8DA-0147-B7B5-7C55C3DF5808}"/>
                </a:ext>
              </a:extLst>
            </p:cNvPr>
            <p:cNvSpPr>
              <a:spLocks noChangeArrowheads="1"/>
            </p:cNvSpPr>
            <p:nvPr/>
          </p:nvSpPr>
          <p:spPr bwMode="auto">
            <a:xfrm>
              <a:off x="4135438" y="3300413"/>
              <a:ext cx="104775" cy="60325"/>
            </a:xfrm>
            <a:prstGeom prst="rect">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0" name="Line 90">
              <a:extLst>
                <a:ext uri="{FF2B5EF4-FFF2-40B4-BE49-F238E27FC236}">
                  <a16:creationId xmlns:a16="http://schemas.microsoft.com/office/drawing/2014/main" id="{2E101408-11FE-1D4E-883D-413570BD988D}"/>
                </a:ext>
              </a:extLst>
            </p:cNvPr>
            <p:cNvSpPr>
              <a:spLocks noChangeShapeType="1"/>
            </p:cNvSpPr>
            <p:nvPr/>
          </p:nvSpPr>
          <p:spPr bwMode="auto">
            <a:xfrm flipV="1">
              <a:off x="4179888" y="3255963"/>
              <a:ext cx="0" cy="4445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1" name="Rectangle 91">
              <a:extLst>
                <a:ext uri="{FF2B5EF4-FFF2-40B4-BE49-F238E27FC236}">
                  <a16:creationId xmlns:a16="http://schemas.microsoft.com/office/drawing/2014/main" id="{3FAC21D2-8550-3043-B101-1FEB3E674F02}"/>
                </a:ext>
              </a:extLst>
            </p:cNvPr>
            <p:cNvSpPr>
              <a:spLocks noChangeArrowheads="1"/>
            </p:cNvSpPr>
            <p:nvPr/>
          </p:nvSpPr>
          <p:spPr bwMode="auto">
            <a:xfrm>
              <a:off x="4360863" y="3390901"/>
              <a:ext cx="104775" cy="211138"/>
            </a:xfrm>
            <a:prstGeom prst="rect">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2" name="Rectangle 92">
              <a:extLst>
                <a:ext uri="{FF2B5EF4-FFF2-40B4-BE49-F238E27FC236}">
                  <a16:creationId xmlns:a16="http://schemas.microsoft.com/office/drawing/2014/main" id="{EDFEF26A-17DE-1D4C-B7F1-9A8EE829C923}"/>
                </a:ext>
              </a:extLst>
            </p:cNvPr>
            <p:cNvSpPr>
              <a:spLocks noChangeArrowheads="1"/>
            </p:cNvSpPr>
            <p:nvPr/>
          </p:nvSpPr>
          <p:spPr bwMode="auto">
            <a:xfrm>
              <a:off x="4375151" y="3346451"/>
              <a:ext cx="76200" cy="44450"/>
            </a:xfrm>
            <a:prstGeom prst="rect">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3" name="Line 93">
              <a:extLst>
                <a:ext uri="{FF2B5EF4-FFF2-40B4-BE49-F238E27FC236}">
                  <a16:creationId xmlns:a16="http://schemas.microsoft.com/office/drawing/2014/main" id="{2D5DCC23-FF9C-AF40-90A8-C779FD480C83}"/>
                </a:ext>
              </a:extLst>
            </p:cNvPr>
            <p:cNvSpPr>
              <a:spLocks noChangeShapeType="1"/>
            </p:cNvSpPr>
            <p:nvPr/>
          </p:nvSpPr>
          <p:spPr bwMode="auto">
            <a:xfrm>
              <a:off x="4256088" y="3451226"/>
              <a:ext cx="104775" cy="0"/>
            </a:xfrm>
            <a:prstGeom prst="line">
              <a:avLst/>
            </a:prstGeom>
            <a:grpFill/>
            <a:ln w="12700" cap="rnd">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4" name="Line 94">
              <a:extLst>
                <a:ext uri="{FF2B5EF4-FFF2-40B4-BE49-F238E27FC236}">
                  <a16:creationId xmlns:a16="http://schemas.microsoft.com/office/drawing/2014/main" id="{5EF958B1-F2FA-EA49-9E04-D7F8C0049C5F}"/>
                </a:ext>
              </a:extLst>
            </p:cNvPr>
            <p:cNvSpPr>
              <a:spLocks noChangeShapeType="1"/>
            </p:cNvSpPr>
            <p:nvPr/>
          </p:nvSpPr>
          <p:spPr bwMode="auto">
            <a:xfrm>
              <a:off x="4256088" y="3602038"/>
              <a:ext cx="104775"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5" name="Line 95">
              <a:extLst>
                <a:ext uri="{FF2B5EF4-FFF2-40B4-BE49-F238E27FC236}">
                  <a16:creationId xmlns:a16="http://schemas.microsoft.com/office/drawing/2014/main" id="{7F1F75EE-CEDA-274F-86B9-6A01D35AAB56}"/>
                </a:ext>
              </a:extLst>
            </p:cNvPr>
            <p:cNvSpPr>
              <a:spLocks noChangeShapeType="1"/>
            </p:cNvSpPr>
            <p:nvPr/>
          </p:nvSpPr>
          <p:spPr bwMode="auto">
            <a:xfrm>
              <a:off x="4165601" y="3330576"/>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6" name="Line 96">
              <a:extLst>
                <a:ext uri="{FF2B5EF4-FFF2-40B4-BE49-F238E27FC236}">
                  <a16:creationId xmlns:a16="http://schemas.microsoft.com/office/drawing/2014/main" id="{C792CCB1-CB84-FB42-86E8-D20B822B8D5F}"/>
                </a:ext>
              </a:extLst>
            </p:cNvPr>
            <p:cNvSpPr>
              <a:spLocks noChangeShapeType="1"/>
            </p:cNvSpPr>
            <p:nvPr/>
          </p:nvSpPr>
          <p:spPr bwMode="auto">
            <a:xfrm>
              <a:off x="4149726" y="3390901"/>
              <a:ext cx="7620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7" name="Line 97">
              <a:extLst>
                <a:ext uri="{FF2B5EF4-FFF2-40B4-BE49-F238E27FC236}">
                  <a16:creationId xmlns:a16="http://schemas.microsoft.com/office/drawing/2014/main" id="{E80CE2A9-A0DB-7044-BC13-635BFCC25764}"/>
                </a:ext>
              </a:extLst>
            </p:cNvPr>
            <p:cNvSpPr>
              <a:spLocks noChangeShapeType="1"/>
            </p:cNvSpPr>
            <p:nvPr/>
          </p:nvSpPr>
          <p:spPr bwMode="auto">
            <a:xfrm>
              <a:off x="4149726" y="3421063"/>
              <a:ext cx="7620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8" name="Line 98">
              <a:extLst>
                <a:ext uri="{FF2B5EF4-FFF2-40B4-BE49-F238E27FC236}">
                  <a16:creationId xmlns:a16="http://schemas.microsoft.com/office/drawing/2014/main" id="{9F8C1B91-80A2-9E45-BABB-711DBF602C95}"/>
                </a:ext>
              </a:extLst>
            </p:cNvPr>
            <p:cNvSpPr>
              <a:spLocks noChangeShapeType="1"/>
            </p:cNvSpPr>
            <p:nvPr/>
          </p:nvSpPr>
          <p:spPr bwMode="auto">
            <a:xfrm>
              <a:off x="4149726" y="3451226"/>
              <a:ext cx="7620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29" name="Line 99">
              <a:extLst>
                <a:ext uri="{FF2B5EF4-FFF2-40B4-BE49-F238E27FC236}">
                  <a16:creationId xmlns:a16="http://schemas.microsoft.com/office/drawing/2014/main" id="{41559281-EA54-9244-BA89-BE3FF2D20D56}"/>
                </a:ext>
              </a:extLst>
            </p:cNvPr>
            <p:cNvSpPr>
              <a:spLocks noChangeShapeType="1"/>
            </p:cNvSpPr>
            <p:nvPr/>
          </p:nvSpPr>
          <p:spPr bwMode="auto">
            <a:xfrm>
              <a:off x="4149726" y="3481388"/>
              <a:ext cx="7620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0" name="Line 100">
              <a:extLst>
                <a:ext uri="{FF2B5EF4-FFF2-40B4-BE49-F238E27FC236}">
                  <a16:creationId xmlns:a16="http://schemas.microsoft.com/office/drawing/2014/main" id="{39E1399C-0F46-794E-A847-F758CDE2A80D}"/>
                </a:ext>
              </a:extLst>
            </p:cNvPr>
            <p:cNvSpPr>
              <a:spLocks noChangeShapeType="1"/>
            </p:cNvSpPr>
            <p:nvPr/>
          </p:nvSpPr>
          <p:spPr bwMode="auto">
            <a:xfrm>
              <a:off x="4149726" y="3511551"/>
              <a:ext cx="7620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1" name="Line 101">
              <a:extLst>
                <a:ext uri="{FF2B5EF4-FFF2-40B4-BE49-F238E27FC236}">
                  <a16:creationId xmlns:a16="http://schemas.microsoft.com/office/drawing/2014/main" id="{D5286013-D5AF-5F4E-A758-E3BA1D06B683}"/>
                </a:ext>
              </a:extLst>
            </p:cNvPr>
            <p:cNvSpPr>
              <a:spLocks noChangeShapeType="1"/>
            </p:cNvSpPr>
            <p:nvPr/>
          </p:nvSpPr>
          <p:spPr bwMode="auto">
            <a:xfrm>
              <a:off x="4149726" y="3541713"/>
              <a:ext cx="7620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2" name="Line 102">
              <a:extLst>
                <a:ext uri="{FF2B5EF4-FFF2-40B4-BE49-F238E27FC236}">
                  <a16:creationId xmlns:a16="http://schemas.microsoft.com/office/drawing/2014/main" id="{2E51CEEE-D296-1245-AC83-D700F91775A7}"/>
                </a:ext>
              </a:extLst>
            </p:cNvPr>
            <p:cNvSpPr>
              <a:spLocks noChangeShapeType="1"/>
            </p:cNvSpPr>
            <p:nvPr/>
          </p:nvSpPr>
          <p:spPr bwMode="auto">
            <a:xfrm>
              <a:off x="4391026" y="3421063"/>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3" name="Line 103">
              <a:extLst>
                <a:ext uri="{FF2B5EF4-FFF2-40B4-BE49-F238E27FC236}">
                  <a16:creationId xmlns:a16="http://schemas.microsoft.com/office/drawing/2014/main" id="{851CE68D-6438-EB4B-804E-DF899E3EE004}"/>
                </a:ext>
              </a:extLst>
            </p:cNvPr>
            <p:cNvSpPr>
              <a:spLocks noChangeShapeType="1"/>
            </p:cNvSpPr>
            <p:nvPr/>
          </p:nvSpPr>
          <p:spPr bwMode="auto">
            <a:xfrm>
              <a:off x="4391026" y="3451226"/>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4" name="Line 104">
              <a:extLst>
                <a:ext uri="{FF2B5EF4-FFF2-40B4-BE49-F238E27FC236}">
                  <a16:creationId xmlns:a16="http://schemas.microsoft.com/office/drawing/2014/main" id="{4EF3C67A-32CC-DC40-BB5B-C6616794848B}"/>
                </a:ext>
              </a:extLst>
            </p:cNvPr>
            <p:cNvSpPr>
              <a:spLocks noChangeShapeType="1"/>
            </p:cNvSpPr>
            <p:nvPr/>
          </p:nvSpPr>
          <p:spPr bwMode="auto">
            <a:xfrm>
              <a:off x="4391026" y="3481388"/>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5" name="Line 105">
              <a:extLst>
                <a:ext uri="{FF2B5EF4-FFF2-40B4-BE49-F238E27FC236}">
                  <a16:creationId xmlns:a16="http://schemas.microsoft.com/office/drawing/2014/main" id="{2C6AE0FE-1BFF-D24F-A5BF-75113DC467B0}"/>
                </a:ext>
              </a:extLst>
            </p:cNvPr>
            <p:cNvSpPr>
              <a:spLocks noChangeShapeType="1"/>
            </p:cNvSpPr>
            <p:nvPr/>
          </p:nvSpPr>
          <p:spPr bwMode="auto">
            <a:xfrm>
              <a:off x="4391026" y="3511551"/>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6" name="Line 106">
              <a:extLst>
                <a:ext uri="{FF2B5EF4-FFF2-40B4-BE49-F238E27FC236}">
                  <a16:creationId xmlns:a16="http://schemas.microsoft.com/office/drawing/2014/main" id="{F1B3516F-338D-E74C-AFB4-DCB7CB9A5BC0}"/>
                </a:ext>
              </a:extLst>
            </p:cNvPr>
            <p:cNvSpPr>
              <a:spLocks noChangeShapeType="1"/>
            </p:cNvSpPr>
            <p:nvPr/>
          </p:nvSpPr>
          <p:spPr bwMode="auto">
            <a:xfrm>
              <a:off x="4391026" y="3541713"/>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7" name="Line 107">
              <a:extLst>
                <a:ext uri="{FF2B5EF4-FFF2-40B4-BE49-F238E27FC236}">
                  <a16:creationId xmlns:a16="http://schemas.microsoft.com/office/drawing/2014/main" id="{A421E9A1-8098-DD41-9AA4-3D953737630A}"/>
                </a:ext>
              </a:extLst>
            </p:cNvPr>
            <p:cNvSpPr>
              <a:spLocks noChangeShapeType="1"/>
            </p:cNvSpPr>
            <p:nvPr/>
          </p:nvSpPr>
          <p:spPr bwMode="auto">
            <a:xfrm>
              <a:off x="4286251" y="3481388"/>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8" name="Line 108">
              <a:extLst>
                <a:ext uri="{FF2B5EF4-FFF2-40B4-BE49-F238E27FC236}">
                  <a16:creationId xmlns:a16="http://schemas.microsoft.com/office/drawing/2014/main" id="{C73C0806-C7F1-3A4A-9C3B-58F799E9C12A}"/>
                </a:ext>
              </a:extLst>
            </p:cNvPr>
            <p:cNvSpPr>
              <a:spLocks noChangeShapeType="1"/>
            </p:cNvSpPr>
            <p:nvPr/>
          </p:nvSpPr>
          <p:spPr bwMode="auto">
            <a:xfrm>
              <a:off x="4286251" y="3511551"/>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39" name="Line 109">
              <a:extLst>
                <a:ext uri="{FF2B5EF4-FFF2-40B4-BE49-F238E27FC236}">
                  <a16:creationId xmlns:a16="http://schemas.microsoft.com/office/drawing/2014/main" id="{40219A5F-22E9-FB44-BFA5-07422A9F2ABD}"/>
                </a:ext>
              </a:extLst>
            </p:cNvPr>
            <p:cNvSpPr>
              <a:spLocks noChangeShapeType="1"/>
            </p:cNvSpPr>
            <p:nvPr/>
          </p:nvSpPr>
          <p:spPr bwMode="auto">
            <a:xfrm>
              <a:off x="4286251" y="3541713"/>
              <a:ext cx="44450" cy="0"/>
            </a:xfrm>
            <a:prstGeom prst="line">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0" name="Rectangle 110">
              <a:extLst>
                <a:ext uri="{FF2B5EF4-FFF2-40B4-BE49-F238E27FC236}">
                  <a16:creationId xmlns:a16="http://schemas.microsoft.com/office/drawing/2014/main" id="{CAA143EB-A27E-DF4B-95A7-5BDD67ADF269}"/>
                </a:ext>
              </a:extLst>
            </p:cNvPr>
            <p:cNvSpPr>
              <a:spLocks noChangeArrowheads="1"/>
            </p:cNvSpPr>
            <p:nvPr/>
          </p:nvSpPr>
          <p:spPr bwMode="auto">
            <a:xfrm>
              <a:off x="4165601" y="3571876"/>
              <a:ext cx="30163" cy="30163"/>
            </a:xfrm>
            <a:prstGeom prst="rect">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1" name="Rectangle 111">
              <a:extLst>
                <a:ext uri="{FF2B5EF4-FFF2-40B4-BE49-F238E27FC236}">
                  <a16:creationId xmlns:a16="http://schemas.microsoft.com/office/drawing/2014/main" id="{AE643F84-6301-8C43-97E3-1D5EE0BDC02D}"/>
                </a:ext>
              </a:extLst>
            </p:cNvPr>
            <p:cNvSpPr>
              <a:spLocks noChangeArrowheads="1"/>
            </p:cNvSpPr>
            <p:nvPr/>
          </p:nvSpPr>
          <p:spPr bwMode="auto">
            <a:xfrm>
              <a:off x="4405313" y="3571876"/>
              <a:ext cx="30163" cy="30163"/>
            </a:xfrm>
            <a:prstGeom prst="rect">
              <a:avLst/>
            </a:pr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grpSp>
        <p:nvGrpSpPr>
          <p:cNvPr id="142" name="Group 141">
            <a:extLst>
              <a:ext uri="{FF2B5EF4-FFF2-40B4-BE49-F238E27FC236}">
                <a16:creationId xmlns:a16="http://schemas.microsoft.com/office/drawing/2014/main" id="{CD35C312-0A8D-314C-8227-6DAB33FF59CC}"/>
              </a:ext>
            </a:extLst>
          </p:cNvPr>
          <p:cNvGrpSpPr/>
          <p:nvPr/>
        </p:nvGrpSpPr>
        <p:grpSpPr>
          <a:xfrm>
            <a:off x="2518219" y="5692728"/>
            <a:ext cx="328474" cy="468604"/>
            <a:chOff x="2678113" y="2787650"/>
            <a:chExt cx="346075" cy="493713"/>
          </a:xfrm>
          <a:solidFill>
            <a:schemeClr val="tx1"/>
          </a:solidFill>
        </p:grpSpPr>
        <p:sp>
          <p:nvSpPr>
            <p:cNvPr id="143" name="Freeform 142">
              <a:extLst>
                <a:ext uri="{FF2B5EF4-FFF2-40B4-BE49-F238E27FC236}">
                  <a16:creationId xmlns:a16="http://schemas.microsoft.com/office/drawing/2014/main" id="{2DEEA7E4-6C24-0A42-99EC-C410F035CBDF}"/>
                </a:ext>
              </a:extLst>
            </p:cNvPr>
            <p:cNvSpPr>
              <a:spLocks/>
            </p:cNvSpPr>
            <p:nvPr/>
          </p:nvSpPr>
          <p:spPr bwMode="auto">
            <a:xfrm>
              <a:off x="2782888" y="2787650"/>
              <a:ext cx="60325" cy="493713"/>
            </a:xfrm>
            <a:custGeom>
              <a:avLst/>
              <a:gdLst>
                <a:gd name="T0" fmla="*/ 0 w 16"/>
                <a:gd name="T1" fmla="*/ 51 h 130"/>
                <a:gd name="T2" fmla="*/ 0 w 16"/>
                <a:gd name="T3" fmla="*/ 85 h 130"/>
                <a:gd name="T4" fmla="*/ 16 w 16"/>
                <a:gd name="T5" fmla="*/ 111 h 130"/>
              </a:gdLst>
              <a:ahLst/>
              <a:cxnLst>
                <a:cxn ang="0">
                  <a:pos x="T0" y="T1"/>
                </a:cxn>
                <a:cxn ang="0">
                  <a:pos x="T2" y="T3"/>
                </a:cxn>
                <a:cxn ang="0">
                  <a:pos x="T4" y="T5"/>
                </a:cxn>
              </a:cxnLst>
              <a:rect l="0" t="0" r="r" b="b"/>
              <a:pathLst>
                <a:path w="16" h="130">
                  <a:moveTo>
                    <a:pt x="0" y="51"/>
                  </a:moveTo>
                  <a:cubicBezTo>
                    <a:pt x="0" y="130"/>
                    <a:pt x="0" y="0"/>
                    <a:pt x="0" y="85"/>
                  </a:cubicBezTo>
                  <a:cubicBezTo>
                    <a:pt x="0" y="96"/>
                    <a:pt x="6" y="106"/>
                    <a:pt x="16" y="111"/>
                  </a:cubicBezTo>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4" name="Freeform 143">
              <a:extLst>
                <a:ext uri="{FF2B5EF4-FFF2-40B4-BE49-F238E27FC236}">
                  <a16:creationId xmlns:a16="http://schemas.microsoft.com/office/drawing/2014/main" id="{BFE37A8F-4048-2541-A71E-998569027B70}"/>
                </a:ext>
              </a:extLst>
            </p:cNvPr>
            <p:cNvSpPr>
              <a:spLocks/>
            </p:cNvSpPr>
            <p:nvPr/>
          </p:nvSpPr>
          <p:spPr bwMode="auto">
            <a:xfrm>
              <a:off x="2994025" y="3011488"/>
              <a:ext cx="30163" cy="61913"/>
            </a:xfrm>
            <a:custGeom>
              <a:avLst/>
              <a:gdLst>
                <a:gd name="T0" fmla="*/ 8 w 8"/>
                <a:gd name="T1" fmla="*/ 10 h 16"/>
                <a:gd name="T2" fmla="*/ 2 w 8"/>
                <a:gd name="T3" fmla="*/ 16 h 16"/>
                <a:gd name="T4" fmla="*/ 0 w 8"/>
                <a:gd name="T5" fmla="*/ 16 h 16"/>
                <a:gd name="T6" fmla="*/ 0 w 8"/>
                <a:gd name="T7" fmla="*/ 0 h 16"/>
                <a:gd name="T8" fmla="*/ 2 w 8"/>
                <a:gd name="T9" fmla="*/ 0 h 16"/>
                <a:gd name="T10" fmla="*/ 8 w 8"/>
                <a:gd name="T11" fmla="*/ 6 h 16"/>
                <a:gd name="T12" fmla="*/ 8 w 8"/>
                <a:gd name="T13" fmla="*/ 10 h 16"/>
              </a:gdLst>
              <a:ahLst/>
              <a:cxnLst>
                <a:cxn ang="0">
                  <a:pos x="T0" y="T1"/>
                </a:cxn>
                <a:cxn ang="0">
                  <a:pos x="T2" y="T3"/>
                </a:cxn>
                <a:cxn ang="0">
                  <a:pos x="T4" y="T5"/>
                </a:cxn>
                <a:cxn ang="0">
                  <a:pos x="T6" y="T7"/>
                </a:cxn>
                <a:cxn ang="0">
                  <a:pos x="T8" y="T9"/>
                </a:cxn>
                <a:cxn ang="0">
                  <a:pos x="T10" y="T11"/>
                </a:cxn>
                <a:cxn ang="0">
                  <a:pos x="T12" y="T13"/>
                </a:cxn>
              </a:cxnLst>
              <a:rect l="0" t="0" r="r" b="b"/>
              <a:pathLst>
                <a:path w="8" h="16">
                  <a:moveTo>
                    <a:pt x="8" y="10"/>
                  </a:moveTo>
                  <a:cubicBezTo>
                    <a:pt x="8" y="13"/>
                    <a:pt x="5" y="16"/>
                    <a:pt x="2" y="16"/>
                  </a:cubicBezTo>
                  <a:cubicBezTo>
                    <a:pt x="0" y="16"/>
                    <a:pt x="0" y="16"/>
                    <a:pt x="0" y="16"/>
                  </a:cubicBezTo>
                  <a:cubicBezTo>
                    <a:pt x="0" y="0"/>
                    <a:pt x="0" y="0"/>
                    <a:pt x="0" y="0"/>
                  </a:cubicBezTo>
                  <a:cubicBezTo>
                    <a:pt x="2" y="0"/>
                    <a:pt x="2" y="0"/>
                    <a:pt x="2" y="0"/>
                  </a:cubicBezTo>
                  <a:cubicBezTo>
                    <a:pt x="5" y="0"/>
                    <a:pt x="8" y="3"/>
                    <a:pt x="8" y="6"/>
                  </a:cubicBezTo>
                  <a:lnTo>
                    <a:pt x="8" y="10"/>
                  </a:lnTo>
                  <a:close/>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sp>
          <p:nvSpPr>
            <p:cNvPr id="145" name="Freeform 144">
              <a:extLst>
                <a:ext uri="{FF2B5EF4-FFF2-40B4-BE49-F238E27FC236}">
                  <a16:creationId xmlns:a16="http://schemas.microsoft.com/office/drawing/2014/main" id="{FFAD4671-84AC-E94F-9677-70F45C447D65}"/>
                </a:ext>
              </a:extLst>
            </p:cNvPr>
            <p:cNvSpPr>
              <a:spLocks/>
            </p:cNvSpPr>
            <p:nvPr/>
          </p:nvSpPr>
          <p:spPr bwMode="auto">
            <a:xfrm>
              <a:off x="2678113" y="2921000"/>
              <a:ext cx="315913" cy="242888"/>
            </a:xfrm>
            <a:custGeom>
              <a:avLst/>
              <a:gdLst>
                <a:gd name="T0" fmla="*/ 16 w 84"/>
                <a:gd name="T1" fmla="*/ 16 h 64"/>
                <a:gd name="T2" fmla="*/ 12 w 84"/>
                <a:gd name="T3" fmla="*/ 16 h 64"/>
                <a:gd name="T4" fmla="*/ 0 w 84"/>
                <a:gd name="T5" fmla="*/ 28 h 64"/>
                <a:gd name="T6" fmla="*/ 0 w 84"/>
                <a:gd name="T7" fmla="*/ 36 h 64"/>
                <a:gd name="T8" fmla="*/ 12 w 84"/>
                <a:gd name="T9" fmla="*/ 48 h 64"/>
                <a:gd name="T10" fmla="*/ 16 w 84"/>
                <a:gd name="T11" fmla="*/ 48 h 64"/>
                <a:gd name="T12" fmla="*/ 84 w 84"/>
                <a:gd name="T13" fmla="*/ 64 h 64"/>
                <a:gd name="T14" fmla="*/ 84 w 84"/>
                <a:gd name="T15" fmla="*/ 0 h 64"/>
                <a:gd name="T16" fmla="*/ 16 w 84"/>
                <a:gd name="T17" fmla="*/ 1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4" h="64">
                  <a:moveTo>
                    <a:pt x="16" y="16"/>
                  </a:moveTo>
                  <a:cubicBezTo>
                    <a:pt x="12" y="16"/>
                    <a:pt x="12" y="16"/>
                    <a:pt x="12" y="16"/>
                  </a:cubicBezTo>
                  <a:cubicBezTo>
                    <a:pt x="5" y="16"/>
                    <a:pt x="0" y="21"/>
                    <a:pt x="0" y="28"/>
                  </a:cubicBezTo>
                  <a:cubicBezTo>
                    <a:pt x="0" y="36"/>
                    <a:pt x="0" y="36"/>
                    <a:pt x="0" y="36"/>
                  </a:cubicBezTo>
                  <a:cubicBezTo>
                    <a:pt x="0" y="43"/>
                    <a:pt x="5" y="48"/>
                    <a:pt x="12" y="48"/>
                  </a:cubicBezTo>
                  <a:cubicBezTo>
                    <a:pt x="16" y="48"/>
                    <a:pt x="16" y="48"/>
                    <a:pt x="16" y="48"/>
                  </a:cubicBezTo>
                  <a:cubicBezTo>
                    <a:pt x="52" y="48"/>
                    <a:pt x="66" y="56"/>
                    <a:pt x="84" y="64"/>
                  </a:cubicBezTo>
                  <a:cubicBezTo>
                    <a:pt x="84" y="0"/>
                    <a:pt x="84" y="0"/>
                    <a:pt x="84" y="0"/>
                  </a:cubicBezTo>
                  <a:cubicBezTo>
                    <a:pt x="66" y="8"/>
                    <a:pt x="52" y="16"/>
                    <a:pt x="16" y="16"/>
                  </a:cubicBezTo>
                  <a:close/>
                </a:path>
              </a:pathLst>
            </a:custGeom>
            <a:grpFill/>
            <a:ln w="12700" cap="rnd">
              <a:solidFill>
                <a:schemeClr val="tx2"/>
              </a:solidFill>
              <a:prstDash val="solid"/>
              <a:round/>
              <a:headEnd/>
              <a:tailEnd/>
            </a:ln>
          </p:spPr>
          <p:txBody>
            <a:bodyPr vert="horz" wrap="square" lIns="91440" tIns="45720" rIns="91440" bIns="45720" numCol="1" anchor="t" anchorCtr="0" compatLnSpc="1">
              <a:prstTxWarp prst="textNoShape">
                <a:avLst/>
              </a:prstTxWarp>
            </a:bodyPr>
            <a:lstStyle/>
            <a:p>
              <a:endParaRPr lang="id-ID"/>
            </a:p>
          </p:txBody>
        </p:sp>
      </p:grpSp>
      <p:cxnSp>
        <p:nvCxnSpPr>
          <p:cNvPr id="146" name="Straight Connector 145">
            <a:extLst>
              <a:ext uri="{FF2B5EF4-FFF2-40B4-BE49-F238E27FC236}">
                <a16:creationId xmlns:a16="http://schemas.microsoft.com/office/drawing/2014/main" id="{480F3FD6-D008-8E4F-B4D2-49E80DBB65E3}"/>
              </a:ext>
            </a:extLst>
          </p:cNvPr>
          <p:cNvCxnSpPr>
            <a:cxnSpLocks/>
          </p:cNvCxnSpPr>
          <p:nvPr/>
        </p:nvCxnSpPr>
        <p:spPr>
          <a:xfrm flipH="1">
            <a:off x="1123523" y="0"/>
            <a:ext cx="608567" cy="999362"/>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442410" y="342502"/>
            <a:ext cx="6570941"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Easy to access: The issue behind defending a computer system from unapproved access is that there are numerous possibilities of breach because of the complex technology. </a:t>
            </a:r>
          </a:p>
        </p:txBody>
      </p:sp>
      <p:sp>
        <p:nvSpPr>
          <p:cNvPr id="18" name="TextBox 17"/>
          <p:cNvSpPr txBox="1"/>
          <p:nvPr/>
        </p:nvSpPr>
        <p:spPr>
          <a:xfrm>
            <a:off x="4924135" y="1506400"/>
            <a:ext cx="6828664" cy="1323439"/>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Capacity to store data in comparatively small space: The computer has the remarkable characteristic of putting away information in a very small space. This makes it a much simpler for the people to steal information from any other storage and use it for own benefit.</a:t>
            </a:r>
          </a:p>
          <a:p>
            <a:endParaRPr lang="en-US" sz="1600" dirty="0">
              <a:latin typeface="Times New Roman" panose="02020603050405020304" pitchFamily="18" charset="0"/>
              <a:cs typeface="Times New Roman" panose="02020603050405020304" pitchFamily="18" charset="0"/>
            </a:endParaRPr>
          </a:p>
        </p:txBody>
      </p:sp>
      <p:sp>
        <p:nvSpPr>
          <p:cNvPr id="153" name="TextBox 152"/>
          <p:cNvSpPr txBox="1"/>
          <p:nvPr/>
        </p:nvSpPr>
        <p:spPr>
          <a:xfrm>
            <a:off x="4469991" y="2977842"/>
            <a:ext cx="7230896"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Complex: The computers run on operating systems and these operating systems are customized of millions of codes. The human brain is imperfect, so they can make mistakes at any stage. The cyber criminals take benefits of these gaps</a:t>
            </a:r>
          </a:p>
        </p:txBody>
      </p:sp>
      <p:sp>
        <p:nvSpPr>
          <p:cNvPr id="154" name="TextBox 153"/>
          <p:cNvSpPr txBox="1"/>
          <p:nvPr/>
        </p:nvSpPr>
        <p:spPr>
          <a:xfrm>
            <a:off x="3916393" y="4231924"/>
            <a:ext cx="7836406"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Negligence: Negligence is one of the characteristics of human conduct. So, there might be a possibility that protecting the computer system we may make any negligence which gives a cyber-criminal the access and authority over the computer system</a:t>
            </a:r>
          </a:p>
        </p:txBody>
      </p:sp>
      <p:sp>
        <p:nvSpPr>
          <p:cNvPr id="155" name="TextBox 154"/>
          <p:cNvSpPr txBox="1"/>
          <p:nvPr/>
        </p:nvSpPr>
        <p:spPr>
          <a:xfrm>
            <a:off x="3280995" y="5512483"/>
            <a:ext cx="8471804"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Loss of evidence: The information related to the crime can be simply destroyed. So, Loss of these proofs has become a very common and clear issue which paralyzes the framework behind the Investigation of cyber-crime.</a:t>
            </a:r>
          </a:p>
        </p:txBody>
      </p:sp>
    </p:spTree>
    <p:extLst>
      <p:ext uri="{BB962C8B-B14F-4D97-AF65-F5344CB8AC3E}">
        <p14:creationId xmlns:p14="http://schemas.microsoft.com/office/powerpoint/2010/main" val="1063963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73290404"/>
              </p:ext>
            </p:extLst>
          </p:nvPr>
        </p:nvGraphicFramePr>
        <p:xfrm>
          <a:off x="973667" y="855133"/>
          <a:ext cx="10354733" cy="528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863600" y="711200"/>
            <a:ext cx="6885218" cy="1077218"/>
          </a:xfrm>
          <a:prstGeom prst="rect">
            <a:avLst/>
          </a:prstGeom>
          <a:noFill/>
        </p:spPr>
        <p:txBody>
          <a:bodyPr wrap="non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Strategy for Preventing Computer Crime</a:t>
            </a:r>
          </a:p>
          <a:p>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0708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Google Shape;155;p25"/>
          <p:cNvSpPr txBox="1">
            <a:spLocks noGrp="1"/>
          </p:cNvSpPr>
          <p:nvPr>
            <p:ph type="title"/>
          </p:nvPr>
        </p:nvSpPr>
        <p:spPr>
          <a:xfrm>
            <a:off x="609600" y="0"/>
            <a:ext cx="8401051" cy="1143000"/>
          </a:xfrm>
        </p:spPr>
        <p:txBody>
          <a:bodyPr anchor="b"/>
          <a:lstStyle/>
          <a:p>
            <a:pPr eaLnBrk="1" hangingPunct="1">
              <a:lnSpc>
                <a:spcPct val="80000"/>
              </a:lnSpc>
              <a:spcBef>
                <a:spcPct val="0"/>
              </a:spcBef>
              <a:spcAft>
                <a:spcPct val="0"/>
              </a:spcAft>
              <a:buClr>
                <a:schemeClr val="accent2"/>
              </a:buClr>
              <a:buFont typeface="Raleway SemiBold"/>
              <a:buNone/>
            </a:pPr>
            <a:r>
              <a:rPr lang="en-US" altLang="en-US" sz="6400">
                <a:solidFill>
                  <a:schemeClr val="accent2"/>
                </a:solidFill>
                <a:latin typeface="Raleway SemiBold"/>
                <a:ea typeface="Raleway SemiBold"/>
                <a:cs typeface="Raleway SemiBold"/>
                <a:sym typeface="Raleway SemiBold"/>
              </a:rPr>
              <a:t>Learning Objectives </a:t>
            </a:r>
          </a:p>
        </p:txBody>
      </p:sp>
      <p:sp>
        <p:nvSpPr>
          <p:cNvPr id="12291" name="Google Shape;156;p25"/>
          <p:cNvSpPr>
            <a:spLocks noGrp="1"/>
          </p:cNvSpPr>
          <p:nvPr>
            <p:ph type="sldNum" sz="quarter" idx="10"/>
          </p:nvPr>
        </p:nvSpPr>
        <p:spPr>
          <a:xfrm>
            <a:off x="11910808" y="6661193"/>
            <a:ext cx="464072" cy="41016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pPr>
            <a:r>
              <a:rPr lang="en-US" altLang="en-US" sz="1600" dirty="0">
                <a:solidFill>
                  <a:srgbClr val="FFFFFF"/>
                </a:solidFill>
                <a:latin typeface="Barlow Light"/>
                <a:cs typeface="Barlow Light"/>
                <a:sym typeface="Barlow Light"/>
              </a:rPr>
              <a:t> </a:t>
            </a:r>
          </a:p>
        </p:txBody>
      </p:sp>
      <p:grpSp>
        <p:nvGrpSpPr>
          <p:cNvPr id="12292" name="Google Shape;157;p25"/>
          <p:cNvGrpSpPr>
            <a:grpSpLocks/>
          </p:cNvGrpSpPr>
          <p:nvPr/>
        </p:nvGrpSpPr>
        <p:grpSpPr bwMode="auto">
          <a:xfrm>
            <a:off x="328408" y="4014308"/>
            <a:ext cx="11582400" cy="1090667"/>
            <a:chOff x="1431325" y="2473841"/>
            <a:chExt cx="5894999" cy="670509"/>
          </a:xfrm>
        </p:grpSpPr>
        <p:sp>
          <p:nvSpPr>
            <p:cNvPr id="158" name="Google Shape;158;p25"/>
            <p:cNvSpPr/>
            <p:nvPr/>
          </p:nvSpPr>
          <p:spPr>
            <a:xfrm rot="-5400000">
              <a:off x="4308586" y="126613"/>
              <a:ext cx="670509" cy="5364966"/>
            </a:xfrm>
            <a:prstGeom prst="roundRect">
              <a:avLst>
                <a:gd name="adj" fmla="val 50000"/>
              </a:avLst>
            </a:prstGeom>
            <a:solidFill>
              <a:schemeClr val="accent2">
                <a:lumMod val="60000"/>
                <a:lumOff val="40000"/>
              </a:schemeClr>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12308" name="Google Shape;160;p25"/>
            <p:cNvSpPr txBox="1">
              <a:spLocks noChangeArrowheads="1"/>
            </p:cNvSpPr>
            <p:nvPr/>
          </p:nvSpPr>
          <p:spPr bwMode="auto">
            <a:xfrm>
              <a:off x="2744681" y="2473842"/>
              <a:ext cx="4407160" cy="65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about various Global initiatives for the development of Cyber laws.</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Explain the Electronic Data Interchange and its process.</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Electronic Banking in India.</a:t>
              </a:r>
            </a:p>
          </p:txBody>
        </p:sp>
        <p:sp>
          <p:nvSpPr>
            <p:cNvPr id="12309" name="Google Shape;161;p25"/>
            <p:cNvSpPr>
              <a:spLocks noChangeArrowheads="1"/>
            </p:cNvSpPr>
            <p:nvPr/>
          </p:nvSpPr>
          <p:spPr bwMode="auto">
            <a:xfrm rot="-5400000">
              <a:off x="1751875" y="2153292"/>
              <a:ext cx="670500" cy="13116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p>
          </p:txBody>
        </p:sp>
        <p:sp>
          <p:nvSpPr>
            <p:cNvPr id="12310" name="Google Shape;162;p25"/>
            <p:cNvSpPr>
              <a:spLocks noChangeArrowheads="1"/>
            </p:cNvSpPr>
            <p:nvPr/>
          </p:nvSpPr>
          <p:spPr bwMode="auto">
            <a:xfrm>
              <a:off x="1499580" y="2547844"/>
              <a:ext cx="522300" cy="522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p>
          </p:txBody>
        </p:sp>
        <p:sp>
          <p:nvSpPr>
            <p:cNvPr id="163" name="Google Shape;163;p25"/>
            <p:cNvSpPr/>
            <p:nvPr/>
          </p:nvSpPr>
          <p:spPr>
            <a:xfrm>
              <a:off x="1545519" y="2592985"/>
              <a:ext cx="430921" cy="432222"/>
            </a:xfrm>
            <a:prstGeom prst="pie">
              <a:avLst>
                <a:gd name="adj1" fmla="val 16226349"/>
                <a:gd name="adj2" fmla="val 10795968"/>
              </a:avLst>
            </a:prstGeom>
            <a:solidFill>
              <a:schemeClr val="accent2"/>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12312" name="Google Shape;164;p25"/>
            <p:cNvSpPr>
              <a:spLocks noChangeArrowheads="1"/>
            </p:cNvSpPr>
            <p:nvPr/>
          </p:nvSpPr>
          <p:spPr bwMode="auto">
            <a:xfrm>
              <a:off x="2025174" y="2616792"/>
              <a:ext cx="608400" cy="39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solidFill>
                  <a:srgbClr val="FFFFFF"/>
                </a:solidFill>
                <a:latin typeface="Muli Regular"/>
                <a:ea typeface="Muli Regular"/>
                <a:cs typeface="Muli Regular"/>
                <a:sym typeface="Muli Regular"/>
              </a:endParaRPr>
            </a:p>
          </p:txBody>
        </p:sp>
      </p:grpSp>
      <p:grpSp>
        <p:nvGrpSpPr>
          <p:cNvPr id="12293" name="Google Shape;166;p25"/>
          <p:cNvGrpSpPr>
            <a:grpSpLocks/>
          </p:cNvGrpSpPr>
          <p:nvPr/>
        </p:nvGrpSpPr>
        <p:grpSpPr bwMode="auto">
          <a:xfrm>
            <a:off x="328408" y="2684042"/>
            <a:ext cx="11582400" cy="1139021"/>
            <a:chOff x="1431325" y="2473842"/>
            <a:chExt cx="5894999" cy="670509"/>
          </a:xfrm>
        </p:grpSpPr>
        <p:sp>
          <p:nvSpPr>
            <p:cNvPr id="167" name="Google Shape;167;p25"/>
            <p:cNvSpPr/>
            <p:nvPr/>
          </p:nvSpPr>
          <p:spPr>
            <a:xfrm rot="16200000">
              <a:off x="4308586" y="126614"/>
              <a:ext cx="670509" cy="5364966"/>
            </a:xfrm>
            <a:prstGeom prst="roundRect">
              <a:avLst>
                <a:gd name="adj" fmla="val 50000"/>
              </a:avLst>
            </a:prstGeom>
            <a:solidFill>
              <a:schemeClr val="accent2">
                <a:lumMod val="60000"/>
                <a:lumOff val="40000"/>
              </a:schemeClr>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12302" name="Google Shape;169;p25"/>
            <p:cNvSpPr txBox="1">
              <a:spLocks noChangeArrowheads="1"/>
            </p:cNvSpPr>
            <p:nvPr/>
          </p:nvSpPr>
          <p:spPr bwMode="auto">
            <a:xfrm>
              <a:off x="2744681" y="2473843"/>
              <a:ext cx="4529933" cy="65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Digital Signatures and their validity in India.</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types of Intellectual Property and laws in India to protect them.</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Digital Evidence and its admissibility in India.</a:t>
              </a:r>
            </a:p>
          </p:txBody>
        </p:sp>
        <p:sp>
          <p:nvSpPr>
            <p:cNvPr id="12303" name="Google Shape;170;p25"/>
            <p:cNvSpPr>
              <a:spLocks noChangeArrowheads="1"/>
            </p:cNvSpPr>
            <p:nvPr/>
          </p:nvSpPr>
          <p:spPr bwMode="auto">
            <a:xfrm rot="-5400000">
              <a:off x="1751875" y="2153292"/>
              <a:ext cx="670500" cy="13116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p>
          </p:txBody>
        </p:sp>
        <p:sp>
          <p:nvSpPr>
            <p:cNvPr id="12304" name="Google Shape;171;p25"/>
            <p:cNvSpPr>
              <a:spLocks noChangeArrowheads="1"/>
            </p:cNvSpPr>
            <p:nvPr/>
          </p:nvSpPr>
          <p:spPr bwMode="auto">
            <a:xfrm>
              <a:off x="1499580" y="2547844"/>
              <a:ext cx="522300" cy="522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p>
          </p:txBody>
        </p:sp>
        <p:sp>
          <p:nvSpPr>
            <p:cNvPr id="172" name="Google Shape;172;p25"/>
            <p:cNvSpPr/>
            <p:nvPr/>
          </p:nvSpPr>
          <p:spPr>
            <a:xfrm>
              <a:off x="1545519" y="2592986"/>
              <a:ext cx="430921" cy="432221"/>
            </a:xfrm>
            <a:prstGeom prst="pie">
              <a:avLst>
                <a:gd name="adj1" fmla="val 16226349"/>
                <a:gd name="adj2" fmla="val 10795968"/>
              </a:avLst>
            </a:prstGeom>
            <a:solidFill>
              <a:schemeClr val="accent2"/>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12306" name="Google Shape;173;p25"/>
            <p:cNvSpPr>
              <a:spLocks noChangeArrowheads="1"/>
            </p:cNvSpPr>
            <p:nvPr/>
          </p:nvSpPr>
          <p:spPr bwMode="auto">
            <a:xfrm>
              <a:off x="2025174" y="2616792"/>
              <a:ext cx="608400" cy="39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solidFill>
                  <a:srgbClr val="FFFFFF"/>
                </a:solidFill>
                <a:latin typeface="Muli Regular"/>
                <a:ea typeface="Muli Regular"/>
                <a:cs typeface="Muli Regular"/>
                <a:sym typeface="Muli Regular"/>
              </a:endParaRPr>
            </a:p>
          </p:txBody>
        </p:sp>
      </p:grpSp>
      <p:grpSp>
        <p:nvGrpSpPr>
          <p:cNvPr id="12294" name="Google Shape;175;p25"/>
          <p:cNvGrpSpPr>
            <a:grpSpLocks/>
          </p:cNvGrpSpPr>
          <p:nvPr/>
        </p:nvGrpSpPr>
        <p:grpSpPr bwMode="auto">
          <a:xfrm>
            <a:off x="380658" y="1428752"/>
            <a:ext cx="11530150" cy="1070608"/>
            <a:chOff x="1431325" y="2473842"/>
            <a:chExt cx="5913600" cy="670508"/>
          </a:xfrm>
        </p:grpSpPr>
        <p:sp>
          <p:nvSpPr>
            <p:cNvPr id="176" name="Google Shape;176;p25"/>
            <p:cNvSpPr/>
            <p:nvPr/>
          </p:nvSpPr>
          <p:spPr>
            <a:xfrm rot="-5400000">
              <a:off x="4317900" y="117325"/>
              <a:ext cx="670508" cy="5383542"/>
            </a:xfrm>
            <a:prstGeom prst="roundRect">
              <a:avLst>
                <a:gd name="adj" fmla="val 50000"/>
              </a:avLst>
            </a:prstGeom>
            <a:solidFill>
              <a:schemeClr val="accent2">
                <a:lumMod val="60000"/>
                <a:lumOff val="40000"/>
              </a:schemeClr>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12296" name="Google Shape;178;p25"/>
            <p:cNvSpPr txBox="1">
              <a:spLocks noChangeArrowheads="1"/>
            </p:cNvSpPr>
            <p:nvPr/>
          </p:nvSpPr>
          <p:spPr bwMode="auto">
            <a:xfrm>
              <a:off x="2744681" y="2473843"/>
              <a:ext cx="4477844" cy="65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Understand the concept of cyberspace. </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Explain E-commerce and its types.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Discuss Electronic Contracts and the related laws in India</a:t>
              </a:r>
              <a:r>
                <a:rPr lang="en-US" sz="2000" dirty="0"/>
                <a:t>.</a:t>
              </a:r>
              <a:endParaRPr lang="en-IN" altLang="en-US" sz="2000" dirty="0">
                <a:solidFill>
                  <a:srgbClr val="002060"/>
                </a:solidFill>
              </a:endParaRPr>
            </a:p>
          </p:txBody>
        </p:sp>
        <p:sp>
          <p:nvSpPr>
            <p:cNvPr id="12297" name="Google Shape;179;p25"/>
            <p:cNvSpPr>
              <a:spLocks noChangeArrowheads="1"/>
            </p:cNvSpPr>
            <p:nvPr/>
          </p:nvSpPr>
          <p:spPr bwMode="auto">
            <a:xfrm rot="-5400000">
              <a:off x="1751875" y="2153292"/>
              <a:ext cx="670500" cy="13116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p>
          </p:txBody>
        </p:sp>
        <p:sp>
          <p:nvSpPr>
            <p:cNvPr id="12298" name="Google Shape;180;p25"/>
            <p:cNvSpPr>
              <a:spLocks noChangeArrowheads="1"/>
            </p:cNvSpPr>
            <p:nvPr/>
          </p:nvSpPr>
          <p:spPr bwMode="auto">
            <a:xfrm>
              <a:off x="1499580" y="2547844"/>
              <a:ext cx="522300" cy="522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p>
          </p:txBody>
        </p:sp>
        <p:sp>
          <p:nvSpPr>
            <p:cNvPr id="181" name="Google Shape;181;p25"/>
            <p:cNvSpPr/>
            <p:nvPr/>
          </p:nvSpPr>
          <p:spPr>
            <a:xfrm>
              <a:off x="1545525" y="2592985"/>
              <a:ext cx="430942" cy="432222"/>
            </a:xfrm>
            <a:prstGeom prst="pie">
              <a:avLst>
                <a:gd name="adj1" fmla="val 16226349"/>
                <a:gd name="adj2" fmla="val 10795968"/>
              </a:avLst>
            </a:prstGeom>
            <a:solidFill>
              <a:schemeClr val="accent2"/>
            </a:solidFill>
            <a:ln>
              <a:solidFill>
                <a:schemeClr val="accent1"/>
              </a:solid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12300" name="Google Shape;182;p25"/>
            <p:cNvSpPr>
              <a:spLocks noChangeArrowheads="1"/>
            </p:cNvSpPr>
            <p:nvPr/>
          </p:nvSpPr>
          <p:spPr bwMode="auto">
            <a:xfrm>
              <a:off x="2025174" y="2616792"/>
              <a:ext cx="608400" cy="39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solidFill>
                  <a:srgbClr val="FFFFFF"/>
                </a:solidFill>
                <a:latin typeface="Muli Regular"/>
                <a:ea typeface="Muli Regular"/>
                <a:cs typeface="Muli Regular"/>
                <a:sym typeface="Muli Regular"/>
              </a:endParaRPr>
            </a:p>
          </p:txBody>
        </p:sp>
      </p:grpSp>
      <p:grpSp>
        <p:nvGrpSpPr>
          <p:cNvPr id="26" name="Google Shape;175;p25"/>
          <p:cNvGrpSpPr>
            <a:grpSpLocks/>
          </p:cNvGrpSpPr>
          <p:nvPr/>
        </p:nvGrpSpPr>
        <p:grpSpPr bwMode="auto">
          <a:xfrm>
            <a:off x="380657" y="5337489"/>
            <a:ext cx="11530151" cy="1080728"/>
            <a:chOff x="1431325" y="2473842"/>
            <a:chExt cx="5913600" cy="670508"/>
          </a:xfrm>
        </p:grpSpPr>
        <p:sp>
          <p:nvSpPr>
            <p:cNvPr id="27" name="Google Shape;176;p25"/>
            <p:cNvSpPr/>
            <p:nvPr/>
          </p:nvSpPr>
          <p:spPr>
            <a:xfrm rot="-5400000">
              <a:off x="4317900" y="117325"/>
              <a:ext cx="670508" cy="5383542"/>
            </a:xfrm>
            <a:prstGeom prst="roundRect">
              <a:avLst>
                <a:gd name="adj" fmla="val 50000"/>
              </a:avLst>
            </a:prstGeom>
            <a:solidFill>
              <a:schemeClr val="accent2">
                <a:lumMod val="60000"/>
                <a:lumOff val="40000"/>
              </a:schemeClr>
            </a:solidFill>
            <a:ln>
              <a:no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28" name="Google Shape;178;p25"/>
            <p:cNvSpPr txBox="1">
              <a:spLocks noChangeArrowheads="1"/>
            </p:cNvSpPr>
            <p:nvPr/>
          </p:nvSpPr>
          <p:spPr bwMode="auto">
            <a:xfrm>
              <a:off x="2742925" y="2616792"/>
              <a:ext cx="4144973" cy="43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Discuss about the need for an Indian Cyber law.</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29" name="Google Shape;179;p25"/>
            <p:cNvSpPr>
              <a:spLocks noChangeArrowheads="1"/>
            </p:cNvSpPr>
            <p:nvPr/>
          </p:nvSpPr>
          <p:spPr bwMode="auto">
            <a:xfrm rot="-5400000">
              <a:off x="1751875" y="2153292"/>
              <a:ext cx="670500" cy="1311600"/>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p>
          </p:txBody>
        </p:sp>
        <p:sp>
          <p:nvSpPr>
            <p:cNvPr id="30" name="Google Shape;180;p25"/>
            <p:cNvSpPr>
              <a:spLocks noChangeArrowheads="1"/>
            </p:cNvSpPr>
            <p:nvPr/>
          </p:nvSpPr>
          <p:spPr bwMode="auto">
            <a:xfrm>
              <a:off x="1499580" y="2547844"/>
              <a:ext cx="522300" cy="52230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p>
          </p:txBody>
        </p:sp>
        <p:sp>
          <p:nvSpPr>
            <p:cNvPr id="31" name="Google Shape;181;p25"/>
            <p:cNvSpPr/>
            <p:nvPr/>
          </p:nvSpPr>
          <p:spPr>
            <a:xfrm>
              <a:off x="1545525" y="2592985"/>
              <a:ext cx="430942" cy="432222"/>
            </a:xfrm>
            <a:prstGeom prst="pie">
              <a:avLst>
                <a:gd name="adj1" fmla="val 16226349"/>
                <a:gd name="adj2" fmla="val 10795968"/>
              </a:avLst>
            </a:prstGeom>
            <a:solidFill>
              <a:schemeClr val="accent2"/>
            </a:solidFill>
            <a:ln>
              <a:solidFill>
                <a:schemeClr val="accent1"/>
              </a:solidFill>
            </a:ln>
          </p:spPr>
          <p:txBody>
            <a:bodyPr spcFirstLastPara="1" lIns="121900" tIns="121900" rIns="121900" bIns="121900" anchor="ctr"/>
            <a:lstStyle/>
            <a:p>
              <a:pPr defTabSz="1219170">
                <a:buClr>
                  <a:srgbClr val="000000"/>
                </a:buClr>
                <a:defRPr/>
              </a:pPr>
              <a:endParaRPr sz="1867" kern="0">
                <a:solidFill>
                  <a:srgbClr val="000000"/>
                </a:solidFill>
                <a:latin typeface="Arial"/>
                <a:ea typeface="Arial"/>
                <a:cs typeface="Arial"/>
                <a:sym typeface="Arial"/>
              </a:endParaRPr>
            </a:p>
          </p:txBody>
        </p:sp>
        <p:sp>
          <p:nvSpPr>
            <p:cNvPr id="32" name="Google Shape;182;p25"/>
            <p:cNvSpPr>
              <a:spLocks noChangeArrowheads="1"/>
            </p:cNvSpPr>
            <p:nvPr/>
          </p:nvSpPr>
          <p:spPr bwMode="auto">
            <a:xfrm>
              <a:off x="2025174" y="2616792"/>
              <a:ext cx="608400" cy="39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solidFill>
                  <a:srgbClr val="FFFFFF"/>
                </a:solidFill>
                <a:latin typeface="Muli Regular"/>
                <a:ea typeface="Muli Regular"/>
                <a:cs typeface="Muli Regular"/>
                <a:sym typeface="Muli Regular"/>
              </a:endParaRPr>
            </a:p>
          </p:txBody>
        </p:sp>
      </p:grpSp>
    </p:spTree>
    <p:extLst>
      <p:ext uri="{BB962C8B-B14F-4D97-AF65-F5344CB8AC3E}">
        <p14:creationId xmlns:p14="http://schemas.microsoft.com/office/powerpoint/2010/main" val="3667452999"/>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378" y="338666"/>
            <a:ext cx="9143244" cy="58671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236691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E527F5A5-CF30-4D84-9A50-844E6F75B694}" type="slidenum">
              <a:rPr kumimoji="0" lang="en-US" altLang="en-US" sz="1600" b="0" i="0" u="none" strike="noStrike" kern="1200" cap="none" spc="0" normalizeH="0" baseline="0" noProof="0" smtClean="0">
                <a:ln>
                  <a:noFill/>
                </a:ln>
                <a:solidFill>
                  <a:srgbClr val="FFFFFF"/>
                </a:solidFill>
                <a:effectLst/>
                <a:uLnTx/>
                <a:uFillTx/>
                <a:latin typeface="Barlow Light"/>
                <a:cs typeface="Barlow Light"/>
                <a:sym typeface="Barlow Light"/>
              </a:rPr>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41</a:t>
            </a:fld>
            <a:endParaRPr kumimoji="0" lang="en-US" altLang="en-US" sz="1600" b="0" i="0" u="none" strike="noStrike" kern="1200" cap="none" spc="0" normalizeH="0" baseline="0" noProof="0">
              <a:ln>
                <a:noFill/>
              </a:ln>
              <a:solidFill>
                <a:srgbClr val="FFFFFF"/>
              </a:solidFill>
              <a:effectLst/>
              <a:uLnTx/>
              <a:uFillTx/>
              <a:latin typeface="Barlow Light"/>
              <a:cs typeface="Barlow Light"/>
              <a:sym typeface="Barlow Light"/>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 y="0"/>
            <a:ext cx="12170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noGrp="1"/>
          </p:cNvSpPr>
          <p:nvPr>
            <p:ph type="title"/>
          </p:nvPr>
        </p:nvSpPr>
        <p:spPr>
          <a:xfrm>
            <a:off x="2762252" y="1047751"/>
            <a:ext cx="3143249" cy="4368800"/>
          </a:xfrm>
        </p:spPr>
        <p:txBody>
          <a:bodyPr/>
          <a:lstStyle/>
          <a:p>
            <a:pPr algn="ctr" eaLnBrk="1" hangingPunct="1">
              <a:spcBef>
                <a:spcPct val="0"/>
              </a:spcBef>
              <a:spcAft>
                <a:spcPct val="0"/>
              </a:spcAft>
              <a:buClr>
                <a:schemeClr val="accent2"/>
              </a:buClr>
              <a:buFont typeface="Raleway SemiBold"/>
              <a:buNone/>
              <a:defRPr/>
            </a:pPr>
            <a:br>
              <a:rPr lang="en-US" altLang="en-US" sz="6400"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Chapter 4</a:t>
            </a:r>
            <a:br>
              <a:rPr lang="en-US" altLang="en-US" sz="5333" dirty="0">
                <a:solidFill>
                  <a:schemeClr val="accent2"/>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 </a:t>
            </a:r>
            <a:r>
              <a:rPr lang="en-US" altLang="en-US" sz="5333" dirty="0">
                <a:solidFill>
                  <a:schemeClr val="accent4">
                    <a:lumMod val="75000"/>
                  </a:schemeClr>
                </a:solidFill>
                <a:latin typeface="Raleway SemiBold"/>
                <a:ea typeface="Raleway SemiBold"/>
                <a:cs typeface="Raleway SemiBold"/>
                <a:sym typeface="Raleway SemiBold"/>
              </a:rPr>
              <a:t>Topic 6</a:t>
            </a:r>
            <a:br>
              <a:rPr lang="en-US" altLang="en-US" sz="5333" dirty="0">
                <a:solidFill>
                  <a:schemeClr val="accent4">
                    <a:lumMod val="75000"/>
                  </a:schemeClr>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endParaRPr lang="en-US" altLang="en-US" sz="5333" dirty="0">
              <a:solidFill>
                <a:schemeClr val="accent2"/>
              </a:solidFill>
              <a:latin typeface="Raleway SemiBold"/>
              <a:ea typeface="Raleway SemiBold"/>
              <a:cs typeface="Raleway SemiBold"/>
              <a:sym typeface="Raleway SemiBold"/>
            </a:endParaRPr>
          </a:p>
        </p:txBody>
      </p:sp>
      <p:grpSp>
        <p:nvGrpSpPr>
          <p:cNvPr id="13317" name="Google Shape;408;p15"/>
          <p:cNvGrpSpPr>
            <a:grpSpLocks/>
          </p:cNvGrpSpPr>
          <p:nvPr/>
        </p:nvGrpSpPr>
        <p:grpSpPr bwMode="auto">
          <a:xfrm>
            <a:off x="6096001" y="1524001"/>
            <a:ext cx="3714751" cy="3926417"/>
            <a:chOff x="2270525" y="117216"/>
            <a:chExt cx="4650765" cy="4762722"/>
          </a:xfrm>
        </p:grpSpPr>
        <p:sp>
          <p:nvSpPr>
            <p:cNvPr id="13318" name="Google Shape;409;p15"/>
            <p:cNvSpPr>
              <a:spLocks noChangeArrowheads="1"/>
            </p:cNvSpPr>
            <p:nvPr/>
          </p:nvSpPr>
          <p:spPr bwMode="auto">
            <a:xfrm>
              <a:off x="2270525" y="2788917"/>
              <a:ext cx="1367464" cy="791146"/>
            </a:xfrm>
            <a:custGeom>
              <a:avLst/>
              <a:gdLst>
                <a:gd name="T0" fmla="*/ 0 w 1367464"/>
                <a:gd name="T1" fmla="*/ 0 h 791146"/>
                <a:gd name="T2" fmla="*/ 1367464 w 1367464"/>
                <a:gd name="T3" fmla="*/ 791146 h 791146"/>
              </a:gdLst>
              <a:ahLst/>
              <a:cxnLst/>
              <a:rect l="T0" t="T1" r="T2" b="T3"/>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19" name="Google Shape;410;p15"/>
            <p:cNvSpPr>
              <a:spLocks noChangeArrowheads="1"/>
            </p:cNvSpPr>
            <p:nvPr/>
          </p:nvSpPr>
          <p:spPr bwMode="auto">
            <a:xfrm>
              <a:off x="2565006" y="2921600"/>
              <a:ext cx="762723" cy="441198"/>
            </a:xfrm>
            <a:custGeom>
              <a:avLst/>
              <a:gdLst>
                <a:gd name="T0" fmla="*/ 0 w 762723"/>
                <a:gd name="T1" fmla="*/ 0 h 441198"/>
                <a:gd name="T2" fmla="*/ 762723 w 762723"/>
                <a:gd name="T3" fmla="*/ 441198 h 441198"/>
              </a:gdLst>
              <a:ahLst/>
              <a:cxnLst/>
              <a:rect l="T0" t="T1" r="T2" b="T3"/>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0" name="Google Shape;411;p15"/>
            <p:cNvSpPr>
              <a:spLocks noChangeArrowheads="1"/>
            </p:cNvSpPr>
            <p:nvPr/>
          </p:nvSpPr>
          <p:spPr bwMode="auto">
            <a:xfrm>
              <a:off x="2834012" y="3000943"/>
              <a:ext cx="217486" cy="125920"/>
            </a:xfrm>
            <a:custGeom>
              <a:avLst/>
              <a:gdLst>
                <a:gd name="T0" fmla="*/ 0 w 217486"/>
                <a:gd name="T1" fmla="*/ 0 h 125920"/>
                <a:gd name="T2" fmla="*/ 217486 w 217486"/>
                <a:gd name="T3" fmla="*/ 125920 h 125920"/>
              </a:gdLst>
              <a:ahLst/>
              <a:cxnLst/>
              <a:rect l="T0" t="T1" r="T2" b="T3"/>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1" name="Google Shape;412;p15"/>
            <p:cNvSpPr>
              <a:spLocks noChangeArrowheads="1"/>
            </p:cNvSpPr>
            <p:nvPr/>
          </p:nvSpPr>
          <p:spPr bwMode="auto">
            <a:xfrm>
              <a:off x="2841806" y="2229228"/>
              <a:ext cx="209121" cy="823531"/>
            </a:xfrm>
            <a:custGeom>
              <a:avLst/>
              <a:gdLst>
                <a:gd name="T0" fmla="*/ 0 w 209121"/>
                <a:gd name="T1" fmla="*/ 0 h 823531"/>
                <a:gd name="T2" fmla="*/ 209121 w 209121"/>
                <a:gd name="T3" fmla="*/ 823531 h 823531"/>
              </a:gdLst>
              <a:ahLst/>
              <a:cxnLst/>
              <a:rect l="T0" t="T1" r="T2" b="T3"/>
              <a:pathLst>
                <a:path w="209121" h="823531" extrusionOk="0">
                  <a:moveTo>
                    <a:pt x="0" y="0"/>
                  </a:moveTo>
                  <a:lnTo>
                    <a:pt x="209121" y="0"/>
                  </a:lnTo>
                  <a:lnTo>
                    <a:pt x="209121" y="823532"/>
                  </a:lnTo>
                  <a:lnTo>
                    <a:pt x="0" y="823532"/>
                  </a:ln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2" name="Google Shape;413;p15"/>
            <p:cNvSpPr>
              <a:spLocks noChangeArrowheads="1"/>
            </p:cNvSpPr>
            <p:nvPr/>
          </p:nvSpPr>
          <p:spPr bwMode="auto">
            <a:xfrm>
              <a:off x="2831826" y="2112223"/>
              <a:ext cx="249895" cy="580777"/>
            </a:xfrm>
            <a:custGeom>
              <a:avLst/>
              <a:gdLst>
                <a:gd name="T0" fmla="*/ 0 w 249895"/>
                <a:gd name="T1" fmla="*/ 0 h 580777"/>
                <a:gd name="T2" fmla="*/ 249895 w 249895"/>
                <a:gd name="T3" fmla="*/ 580777 h 580777"/>
              </a:gdLst>
              <a:ahLst/>
              <a:cxnLst/>
              <a:rect l="T0" t="T1" r="T2" b="T3"/>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3" name="Google Shape;414;p15"/>
            <p:cNvSpPr>
              <a:spLocks noChangeArrowheads="1"/>
            </p:cNvSpPr>
            <p:nvPr/>
          </p:nvSpPr>
          <p:spPr bwMode="auto">
            <a:xfrm>
              <a:off x="2373659" y="1582290"/>
              <a:ext cx="397711" cy="625506"/>
            </a:xfrm>
            <a:custGeom>
              <a:avLst/>
              <a:gdLst>
                <a:gd name="T0" fmla="*/ 0 w 397711"/>
                <a:gd name="T1" fmla="*/ 0 h 625506"/>
                <a:gd name="T2" fmla="*/ 397711 w 397711"/>
                <a:gd name="T3" fmla="*/ 625506 h 625506"/>
              </a:gdLst>
              <a:ahLst/>
              <a:cxnLst/>
              <a:rect l="T0" t="T1" r="T2" b="T3"/>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4" name="Google Shape;415;p15"/>
            <p:cNvSpPr>
              <a:spLocks noChangeArrowheads="1"/>
            </p:cNvSpPr>
            <p:nvPr/>
          </p:nvSpPr>
          <p:spPr bwMode="auto">
            <a:xfrm>
              <a:off x="3144177" y="1582290"/>
              <a:ext cx="397710" cy="625506"/>
            </a:xfrm>
            <a:custGeom>
              <a:avLst/>
              <a:gdLst>
                <a:gd name="T0" fmla="*/ 0 w 397710"/>
                <a:gd name="T1" fmla="*/ 0 h 625506"/>
                <a:gd name="T2" fmla="*/ 397710 w 397710"/>
                <a:gd name="T3" fmla="*/ 625506 h 625506"/>
              </a:gdLst>
              <a:ahLst/>
              <a:cxnLst/>
              <a:rect l="T0" t="T1" r="T2" b="T3"/>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5" name="Google Shape;416;p15"/>
            <p:cNvSpPr>
              <a:spLocks noChangeArrowheads="1"/>
            </p:cNvSpPr>
            <p:nvPr/>
          </p:nvSpPr>
          <p:spPr bwMode="auto">
            <a:xfrm>
              <a:off x="2815951" y="2102641"/>
              <a:ext cx="276610" cy="160020"/>
            </a:xfrm>
            <a:custGeom>
              <a:avLst/>
              <a:gdLst>
                <a:gd name="T0" fmla="*/ 0 w 276610"/>
                <a:gd name="T1" fmla="*/ 0 h 160020"/>
                <a:gd name="T2" fmla="*/ 276610 w 276610"/>
                <a:gd name="T3" fmla="*/ 160020 h 160020"/>
              </a:gdLst>
              <a:ahLst/>
              <a:cxnLst/>
              <a:rect l="T0" t="T1" r="T2" b="T3"/>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6" name="Google Shape;417;p15"/>
            <p:cNvSpPr>
              <a:spLocks noChangeArrowheads="1"/>
            </p:cNvSpPr>
            <p:nvPr/>
          </p:nvSpPr>
          <p:spPr bwMode="auto">
            <a:xfrm>
              <a:off x="2744565" y="2030632"/>
              <a:ext cx="418908" cy="74675"/>
            </a:xfrm>
            <a:custGeom>
              <a:avLst/>
              <a:gdLst>
                <a:gd name="T0" fmla="*/ 0 w 418908"/>
                <a:gd name="T1" fmla="*/ 0 h 74675"/>
                <a:gd name="T2" fmla="*/ 418908 w 418908"/>
                <a:gd name="T3" fmla="*/ 74675 h 74675"/>
              </a:gdLst>
              <a:ahLst/>
              <a:cxnLst/>
              <a:rect l="T0" t="T1" r="T2" b="T3"/>
              <a:pathLst>
                <a:path w="418908" h="74675" extrusionOk="0">
                  <a:moveTo>
                    <a:pt x="0" y="72009"/>
                  </a:moveTo>
                  <a:lnTo>
                    <a:pt x="0" y="0"/>
                  </a:lnTo>
                  <a:lnTo>
                    <a:pt x="418908" y="0"/>
                  </a:lnTo>
                  <a:lnTo>
                    <a:pt x="418908" y="74676"/>
                  </a:lnTo>
                  <a:lnTo>
                    <a:pt x="0" y="72009"/>
                  </a:lnTo>
                  <a:close/>
                </a:path>
              </a:pathLst>
            </a:cu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7" name="Google Shape;418;p15"/>
            <p:cNvSpPr>
              <a:spLocks noChangeArrowheads="1"/>
            </p:cNvSpPr>
            <p:nvPr/>
          </p:nvSpPr>
          <p:spPr bwMode="auto">
            <a:xfrm>
              <a:off x="2744565" y="1981197"/>
              <a:ext cx="419383" cy="242697"/>
            </a:xfrm>
            <a:custGeom>
              <a:avLst/>
              <a:gdLst>
                <a:gd name="T0" fmla="*/ 0 w 419383"/>
                <a:gd name="T1" fmla="*/ 0 h 242697"/>
                <a:gd name="T2" fmla="*/ 419383 w 419383"/>
                <a:gd name="T3" fmla="*/ 242697 h 242697"/>
              </a:gdLst>
              <a:ahLst/>
              <a:cxnLst/>
              <a:rect l="T0" t="T1" r="T2" b="T3"/>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8" name="Google Shape;419;p15"/>
            <p:cNvSpPr>
              <a:spLocks noChangeArrowheads="1"/>
            </p:cNvSpPr>
            <p:nvPr/>
          </p:nvSpPr>
          <p:spPr bwMode="auto">
            <a:xfrm>
              <a:off x="2697703" y="1845275"/>
              <a:ext cx="511777" cy="296036"/>
            </a:xfrm>
            <a:custGeom>
              <a:avLst/>
              <a:gdLst>
                <a:gd name="T0" fmla="*/ 0 w 511777"/>
                <a:gd name="T1" fmla="*/ 0 h 296036"/>
                <a:gd name="T2" fmla="*/ 511777 w 511777"/>
                <a:gd name="T3" fmla="*/ 296036 h 296036"/>
              </a:gdLst>
              <a:ahLst/>
              <a:cxnLst/>
              <a:rect l="T0" t="T1" r="T2" b="T3"/>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9" name="Google Shape;420;p15"/>
            <p:cNvSpPr>
              <a:spLocks noChangeArrowheads="1"/>
            </p:cNvSpPr>
            <p:nvPr/>
          </p:nvSpPr>
          <p:spPr bwMode="auto">
            <a:xfrm>
              <a:off x="2681484" y="530635"/>
              <a:ext cx="548516" cy="1538895"/>
            </a:xfrm>
            <a:custGeom>
              <a:avLst/>
              <a:gdLst>
                <a:gd name="T0" fmla="*/ 0 w 548516"/>
                <a:gd name="T1" fmla="*/ 0 h 1538895"/>
                <a:gd name="T2" fmla="*/ 548516 w 548516"/>
                <a:gd name="T3" fmla="*/ 1538895 h 1538895"/>
              </a:gdLst>
              <a:ahLst/>
              <a:cxnLst/>
              <a:rect l="T0" t="T1" r="T2" b="T3"/>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198626"/>
                  </a:lnTo>
                  <a:cubicBezTo>
                    <a:pt x="-1652" y="866299"/>
                    <a:pt x="33518" y="334899"/>
                    <a:pt x="149676" y="108109"/>
                  </a:cubicBezTo>
                  <a:cubicBezTo>
                    <a:pt x="183230" y="42481"/>
                    <a:pt x="223534" y="2381"/>
                    <a:pt x="271727" y="0"/>
                  </a:cubicBez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0" name="Google Shape;421;p15"/>
            <p:cNvSpPr>
              <a:spLocks noChangeArrowheads="1"/>
            </p:cNvSpPr>
            <p:nvPr/>
          </p:nvSpPr>
          <p:spPr bwMode="auto">
            <a:xfrm>
              <a:off x="2858251" y="1222531"/>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1" name="Google Shape;422;p15"/>
            <p:cNvSpPr>
              <a:spLocks noChangeArrowheads="1"/>
            </p:cNvSpPr>
            <p:nvPr/>
          </p:nvSpPr>
          <p:spPr bwMode="auto">
            <a:xfrm>
              <a:off x="2844088" y="1208338"/>
              <a:ext cx="221668" cy="222122"/>
            </a:xfrm>
            <a:custGeom>
              <a:avLst/>
              <a:gdLst>
                <a:gd name="T0" fmla="*/ 0 w 221668"/>
                <a:gd name="T1" fmla="*/ 0 h 222122"/>
                <a:gd name="T2" fmla="*/ 221668 w 221668"/>
                <a:gd name="T3" fmla="*/ 222122 h 222122"/>
              </a:gdLst>
              <a:ahLst/>
              <a:cxnLst/>
              <a:rect l="T0" t="T1" r="T2" b="T3"/>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2" name="Google Shape;423;p15"/>
            <p:cNvSpPr>
              <a:spLocks noChangeArrowheads="1"/>
            </p:cNvSpPr>
            <p:nvPr/>
          </p:nvSpPr>
          <p:spPr bwMode="auto">
            <a:xfrm>
              <a:off x="2858251" y="937733"/>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3" name="Google Shape;424;p15"/>
            <p:cNvSpPr>
              <a:spLocks noChangeArrowheads="1"/>
            </p:cNvSpPr>
            <p:nvPr/>
          </p:nvSpPr>
          <p:spPr bwMode="auto">
            <a:xfrm>
              <a:off x="2843898" y="923636"/>
              <a:ext cx="221858" cy="222313"/>
            </a:xfrm>
            <a:custGeom>
              <a:avLst/>
              <a:gdLst>
                <a:gd name="T0" fmla="*/ 0 w 221858"/>
                <a:gd name="T1" fmla="*/ 0 h 222313"/>
                <a:gd name="T2" fmla="*/ 221858 w 221858"/>
                <a:gd name="T3" fmla="*/ 222313 h 222313"/>
              </a:gdLst>
              <a:ahLst/>
              <a:cxnLst/>
              <a:rect l="T0" t="T1" r="T2" b="T3"/>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4" name="Google Shape;425;p15"/>
            <p:cNvSpPr>
              <a:spLocks noChangeArrowheads="1"/>
            </p:cNvSpPr>
            <p:nvPr/>
          </p:nvSpPr>
          <p:spPr bwMode="auto">
            <a:xfrm>
              <a:off x="2680593" y="1921189"/>
              <a:ext cx="549324" cy="167997"/>
            </a:xfrm>
            <a:custGeom>
              <a:avLst/>
              <a:gdLst>
                <a:gd name="T0" fmla="*/ 0 w 549324"/>
                <a:gd name="T1" fmla="*/ 0 h 167997"/>
                <a:gd name="T2" fmla="*/ 549324 w 549324"/>
                <a:gd name="T3" fmla="*/ 167997 h 167997"/>
              </a:gdLst>
              <a:ahLst/>
              <a:cxnLst/>
              <a:rect l="T0" t="T1" r="T2" b="T3"/>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5" name="Google Shape;426;p15"/>
            <p:cNvSpPr>
              <a:spLocks noChangeArrowheads="1"/>
            </p:cNvSpPr>
            <p:nvPr/>
          </p:nvSpPr>
          <p:spPr bwMode="auto">
            <a:xfrm>
              <a:off x="2680308" y="1976244"/>
              <a:ext cx="548753" cy="165782"/>
            </a:xfrm>
            <a:custGeom>
              <a:avLst/>
              <a:gdLst>
                <a:gd name="T0" fmla="*/ 0 w 548753"/>
                <a:gd name="T1" fmla="*/ 0 h 165782"/>
                <a:gd name="T2" fmla="*/ 548753 w 548753"/>
                <a:gd name="T3" fmla="*/ 165782 h 165782"/>
              </a:gdLst>
              <a:ahLst/>
              <a:cxnLst/>
              <a:rect l="T0" t="T1" r="T2" b="T3"/>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6" name="Google Shape;427;p15"/>
            <p:cNvSpPr>
              <a:spLocks noChangeArrowheads="1"/>
            </p:cNvSpPr>
            <p:nvPr/>
          </p:nvSpPr>
          <p:spPr bwMode="auto">
            <a:xfrm>
              <a:off x="2683349" y="1877470"/>
              <a:ext cx="542765" cy="158087"/>
            </a:xfrm>
            <a:custGeom>
              <a:avLst/>
              <a:gdLst>
                <a:gd name="T0" fmla="*/ 0 w 542765"/>
                <a:gd name="T1" fmla="*/ 0 h 158087"/>
                <a:gd name="T2" fmla="*/ 542765 w 542765"/>
                <a:gd name="T3" fmla="*/ 158087 h 158087"/>
              </a:gdLst>
              <a:ahLst/>
              <a:cxnLst/>
              <a:rect l="T0" t="T1" r="T2" b="T3"/>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7" name="Google Shape;428;p15"/>
            <p:cNvSpPr>
              <a:spLocks noChangeArrowheads="1"/>
            </p:cNvSpPr>
            <p:nvPr/>
          </p:nvSpPr>
          <p:spPr bwMode="auto">
            <a:xfrm>
              <a:off x="2829449" y="530444"/>
              <a:ext cx="249519" cy="126863"/>
            </a:xfrm>
            <a:custGeom>
              <a:avLst/>
              <a:gdLst>
                <a:gd name="T0" fmla="*/ 0 w 249519"/>
                <a:gd name="T1" fmla="*/ 0 h 126863"/>
                <a:gd name="T2" fmla="*/ 249519 w 249519"/>
                <a:gd name="T3" fmla="*/ 126863 h 126863"/>
              </a:gdLst>
              <a:ahLst/>
              <a:cxnLst/>
              <a:rect l="T0" t="T1" r="T2" b="T3"/>
              <a:pathLst>
                <a:path w="249519" h="126863" extrusionOk="0">
                  <a:moveTo>
                    <a:pt x="249520" y="108109"/>
                  </a:moveTo>
                  <a:cubicBezTo>
                    <a:pt x="168218" y="133115"/>
                    <a:pt x="81302" y="133115"/>
                    <a:pt x="0" y="108109"/>
                  </a:cubicBezTo>
                  <a:cubicBezTo>
                    <a:pt x="33555" y="42481"/>
                    <a:pt x="73858" y="2381"/>
                    <a:pt x="122051" y="0"/>
                  </a:cubicBezTo>
                  <a:lnTo>
                    <a:pt x="127564" y="0"/>
                  </a:lnTo>
                  <a:cubicBezTo>
                    <a:pt x="175567" y="2857"/>
                    <a:pt x="215870" y="42767"/>
                    <a:pt x="249520" y="10810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8" name="Google Shape;429;p15"/>
            <p:cNvSpPr>
              <a:spLocks noChangeArrowheads="1"/>
            </p:cNvSpPr>
            <p:nvPr/>
          </p:nvSpPr>
          <p:spPr bwMode="auto">
            <a:xfrm>
              <a:off x="2934010" y="1583052"/>
              <a:ext cx="47432" cy="623982"/>
            </a:xfrm>
            <a:custGeom>
              <a:avLst/>
              <a:gdLst>
                <a:gd name="T0" fmla="*/ 0 w 47432"/>
                <a:gd name="T1" fmla="*/ 0 h 623982"/>
                <a:gd name="T2" fmla="*/ 47432 w 47432"/>
                <a:gd name="T3" fmla="*/ 623982 h 623982"/>
              </a:gdLst>
              <a:ahLst/>
              <a:cxnLst/>
              <a:rect l="T0" t="T1" r="T2" b="T3"/>
              <a:pathLst>
                <a:path w="47432" h="623982" extrusionOk="0">
                  <a:moveTo>
                    <a:pt x="0" y="0"/>
                  </a:moveTo>
                  <a:lnTo>
                    <a:pt x="47433" y="0"/>
                  </a:lnTo>
                  <a:lnTo>
                    <a:pt x="47433" y="623983"/>
                  </a:lnTo>
                  <a:lnTo>
                    <a:pt x="0" y="62398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39" name="Google Shape;430;p15"/>
            <p:cNvGrpSpPr>
              <a:grpSpLocks/>
            </p:cNvGrpSpPr>
            <p:nvPr/>
          </p:nvGrpSpPr>
          <p:grpSpPr bwMode="auto">
            <a:xfrm>
              <a:off x="4031993" y="117216"/>
              <a:ext cx="2889297" cy="3901793"/>
              <a:chOff x="5533368" y="1047716"/>
              <a:chExt cx="2889297" cy="3901793"/>
            </a:xfrm>
          </p:grpSpPr>
          <p:sp>
            <p:nvSpPr>
              <p:cNvPr id="13383" name="Google Shape;431;p15"/>
              <p:cNvSpPr>
                <a:spLocks noChangeArrowheads="1"/>
              </p:cNvSpPr>
              <p:nvPr/>
            </p:nvSpPr>
            <p:spPr bwMode="auto">
              <a:xfrm>
                <a:off x="6153722" y="4072604"/>
                <a:ext cx="1090544" cy="630910"/>
              </a:xfrm>
              <a:custGeom>
                <a:avLst/>
                <a:gdLst>
                  <a:gd name="T0" fmla="*/ 0 w 1090544"/>
                  <a:gd name="T1" fmla="*/ 0 h 630910"/>
                  <a:gd name="T2" fmla="*/ 1090544 w 1090544"/>
                  <a:gd name="T3" fmla="*/ 630910 h 630910"/>
                </a:gdLst>
                <a:ahLst/>
                <a:cxnLst/>
                <a:rect l="T0" t="T1" r="T2" b="T3"/>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4" name="Google Shape;432;p15"/>
              <p:cNvSpPr>
                <a:spLocks noChangeArrowheads="1"/>
              </p:cNvSpPr>
              <p:nvPr/>
            </p:nvSpPr>
            <p:spPr bwMode="auto">
              <a:xfrm>
                <a:off x="6193969" y="4048886"/>
                <a:ext cx="1090601" cy="630901"/>
              </a:xfrm>
              <a:custGeom>
                <a:avLst/>
                <a:gdLst>
                  <a:gd name="T0" fmla="*/ 0 w 1090601"/>
                  <a:gd name="T1" fmla="*/ 0 h 630901"/>
                  <a:gd name="T2" fmla="*/ 1090601 w 1090601"/>
                  <a:gd name="T3" fmla="*/ 630901 h 630901"/>
                </a:gdLst>
                <a:ahLst/>
                <a:cxnLst/>
                <a:rect l="T0" t="T1" r="T2" b="T3"/>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5" name="Google Shape;433;p15"/>
              <p:cNvSpPr>
                <a:spLocks noChangeArrowheads="1"/>
              </p:cNvSpPr>
              <p:nvPr/>
            </p:nvSpPr>
            <p:spPr bwMode="auto">
              <a:xfrm>
                <a:off x="7252346" y="4430077"/>
                <a:ext cx="32128" cy="21050"/>
              </a:xfrm>
              <a:custGeom>
                <a:avLst/>
                <a:gdLst>
                  <a:gd name="T0" fmla="*/ 0 w 32128"/>
                  <a:gd name="T1" fmla="*/ 0 h 21050"/>
                  <a:gd name="T2" fmla="*/ 32128 w 32128"/>
                  <a:gd name="T3" fmla="*/ 21050 h 21050"/>
                </a:gdLst>
                <a:ahLst/>
                <a:cxnLst/>
                <a:rect l="T0" t="T1" r="T2" b="T3"/>
                <a:pathLst>
                  <a:path w="32128" h="21050" extrusionOk="0">
                    <a:moveTo>
                      <a:pt x="32129" y="21050"/>
                    </a:moveTo>
                    <a:lnTo>
                      <a:pt x="32129" y="0"/>
                    </a:lnTo>
                    <a:lnTo>
                      <a:pt x="0" y="18574"/>
                    </a:lnTo>
                    <a:lnTo>
                      <a:pt x="32129" y="21050"/>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6" name="Google Shape;434;p15"/>
              <p:cNvSpPr>
                <a:spLocks noChangeArrowheads="1"/>
              </p:cNvSpPr>
              <p:nvPr/>
            </p:nvSpPr>
            <p:spPr bwMode="auto">
              <a:xfrm>
                <a:off x="6193906" y="4285773"/>
                <a:ext cx="32984" cy="21431"/>
              </a:xfrm>
              <a:custGeom>
                <a:avLst/>
                <a:gdLst>
                  <a:gd name="T0" fmla="*/ 0 w 32984"/>
                  <a:gd name="T1" fmla="*/ 0 h 21431"/>
                  <a:gd name="T2" fmla="*/ 32984 w 32984"/>
                  <a:gd name="T3" fmla="*/ 21431 h 21431"/>
                </a:gdLst>
                <a:ahLst/>
                <a:cxnLst/>
                <a:rect l="T0" t="T1" r="T2" b="T3"/>
                <a:pathLst>
                  <a:path w="32984" h="21431" extrusionOk="0">
                    <a:moveTo>
                      <a:pt x="0" y="21431"/>
                    </a:moveTo>
                    <a:lnTo>
                      <a:pt x="0" y="0"/>
                    </a:lnTo>
                    <a:lnTo>
                      <a:pt x="32984" y="13716"/>
                    </a:lnTo>
                    <a:lnTo>
                      <a:pt x="0" y="214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7" name="Google Shape;435;p15"/>
              <p:cNvSpPr>
                <a:spLocks noChangeArrowheads="1"/>
              </p:cNvSpPr>
              <p:nvPr/>
            </p:nvSpPr>
            <p:spPr bwMode="auto">
              <a:xfrm>
                <a:off x="6193969" y="4027741"/>
                <a:ext cx="1090601" cy="630949"/>
              </a:xfrm>
              <a:custGeom>
                <a:avLst/>
                <a:gdLst>
                  <a:gd name="T0" fmla="*/ 0 w 1090601"/>
                  <a:gd name="T1" fmla="*/ 0 h 630949"/>
                  <a:gd name="T2" fmla="*/ 1090601 w 1090601"/>
                  <a:gd name="T3" fmla="*/ 630949 h 630949"/>
                </a:gdLst>
                <a:ahLst/>
                <a:cxnLst/>
                <a:rect l="T0" t="T1" r="T2" b="T3"/>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8" name="Google Shape;436;p15"/>
              <p:cNvSpPr>
                <a:spLocks noChangeArrowheads="1"/>
              </p:cNvSpPr>
              <p:nvPr/>
            </p:nvSpPr>
            <p:spPr bwMode="auto">
              <a:xfrm>
                <a:off x="6504927" y="3742563"/>
                <a:ext cx="779547" cy="687514"/>
              </a:xfrm>
              <a:custGeom>
                <a:avLst/>
                <a:gdLst>
                  <a:gd name="T0" fmla="*/ 0 w 779547"/>
                  <a:gd name="T1" fmla="*/ 0 h 687514"/>
                  <a:gd name="T2" fmla="*/ 779547 w 779547"/>
                  <a:gd name="T3" fmla="*/ 687514 h 687514"/>
                </a:gdLst>
                <a:ahLst/>
                <a:cxnLst/>
                <a:rect l="T0" t="T1" r="T2" b="T3"/>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9" name="Google Shape;437;p15"/>
              <p:cNvSpPr>
                <a:spLocks noChangeArrowheads="1"/>
              </p:cNvSpPr>
              <p:nvPr/>
            </p:nvSpPr>
            <p:spPr bwMode="auto">
              <a:xfrm>
                <a:off x="7254152" y="4405788"/>
                <a:ext cx="30322" cy="36004"/>
              </a:xfrm>
              <a:custGeom>
                <a:avLst/>
                <a:gdLst>
                  <a:gd name="T0" fmla="*/ 0 w 30322"/>
                  <a:gd name="T1" fmla="*/ 0 h 36004"/>
                  <a:gd name="T2" fmla="*/ 30322 w 30322"/>
                  <a:gd name="T3" fmla="*/ 36004 h 36004"/>
                </a:gdLst>
                <a:ahLst/>
                <a:cxnLst/>
                <a:rect l="T0" t="T1" r="T2" b="T3"/>
                <a:pathLst>
                  <a:path w="30322" h="36004" extrusionOk="0">
                    <a:moveTo>
                      <a:pt x="9981" y="36004"/>
                    </a:moveTo>
                    <a:lnTo>
                      <a:pt x="30323" y="24289"/>
                    </a:lnTo>
                    <a:lnTo>
                      <a:pt x="0" y="0"/>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0" name="Google Shape;438;p15"/>
              <p:cNvSpPr>
                <a:spLocks noChangeArrowheads="1"/>
              </p:cNvSpPr>
              <p:nvPr/>
            </p:nvSpPr>
            <p:spPr bwMode="auto">
              <a:xfrm>
                <a:off x="6482779" y="3753326"/>
                <a:ext cx="781258" cy="688466"/>
              </a:xfrm>
              <a:custGeom>
                <a:avLst/>
                <a:gdLst>
                  <a:gd name="T0" fmla="*/ 0 w 781258"/>
                  <a:gd name="T1" fmla="*/ 0 h 688466"/>
                  <a:gd name="T2" fmla="*/ 781258 w 781258"/>
                  <a:gd name="T3" fmla="*/ 688466 h 688466"/>
                </a:gdLst>
                <a:ahLst/>
                <a:cxnLst/>
                <a:rect l="T0" t="T1" r="T2" b="T3"/>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1" name="Google Shape;439;p15"/>
              <p:cNvSpPr>
                <a:spLocks noChangeArrowheads="1"/>
              </p:cNvSpPr>
              <p:nvPr/>
            </p:nvSpPr>
            <p:spPr bwMode="auto">
              <a:xfrm>
                <a:off x="5563120" y="1047716"/>
                <a:ext cx="2859545" cy="3884751"/>
              </a:xfrm>
              <a:custGeom>
                <a:avLst/>
                <a:gdLst>
                  <a:gd name="T0" fmla="*/ 0 w 2859545"/>
                  <a:gd name="T1" fmla="*/ 0 h 3884751"/>
                  <a:gd name="T2" fmla="*/ 2859545 w 2859545"/>
                  <a:gd name="T3" fmla="*/ 3884751 h 3884751"/>
                </a:gdLst>
                <a:ahLst/>
                <a:cxnLst/>
                <a:rect l="T0" t="T1" r="T2" b="T3"/>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2" name="Google Shape;440;p15"/>
              <p:cNvSpPr>
                <a:spLocks noChangeArrowheads="1"/>
              </p:cNvSpPr>
              <p:nvPr/>
            </p:nvSpPr>
            <p:spPr bwMode="auto">
              <a:xfrm>
                <a:off x="8367249" y="4838795"/>
                <a:ext cx="30132" cy="106965"/>
              </a:xfrm>
              <a:custGeom>
                <a:avLst/>
                <a:gdLst>
                  <a:gd name="T0" fmla="*/ 0 w 30132"/>
                  <a:gd name="T1" fmla="*/ 0 h 106965"/>
                  <a:gd name="T2" fmla="*/ 30132 w 30132"/>
                  <a:gd name="T3" fmla="*/ 106965 h 106965"/>
                </a:gdLst>
                <a:ahLst/>
                <a:cxnLst/>
                <a:rect l="T0" t="T1" r="T2" b="T3"/>
                <a:pathLst>
                  <a:path w="30132" h="106965" extrusionOk="0">
                    <a:moveTo>
                      <a:pt x="0" y="106966"/>
                    </a:moveTo>
                    <a:lnTo>
                      <a:pt x="30132" y="89535"/>
                    </a:lnTo>
                    <a:lnTo>
                      <a:pt x="17110" y="0"/>
                    </a:lnTo>
                    <a:lnTo>
                      <a:pt x="0" y="106966"/>
                    </a:ln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3" name="Google Shape;441;p15"/>
              <p:cNvSpPr>
                <a:spLocks noChangeArrowheads="1"/>
              </p:cNvSpPr>
              <p:nvPr/>
            </p:nvSpPr>
            <p:spPr bwMode="auto">
              <a:xfrm>
                <a:off x="5558272" y="1051845"/>
                <a:ext cx="72337" cy="31155"/>
              </a:xfrm>
              <a:custGeom>
                <a:avLst/>
                <a:gdLst>
                  <a:gd name="T0" fmla="*/ 0 w 72337"/>
                  <a:gd name="T1" fmla="*/ 0 h 31155"/>
                  <a:gd name="T2" fmla="*/ 72337 w 72337"/>
                  <a:gd name="T3" fmla="*/ 31155 h 31155"/>
                </a:gdLst>
                <a:ahLst/>
                <a:cxnLst/>
                <a:rect l="T0" t="T1" r="T2" b="T3"/>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4" name="Google Shape;442;p15"/>
              <p:cNvSpPr>
                <a:spLocks noChangeArrowheads="1"/>
              </p:cNvSpPr>
              <p:nvPr/>
            </p:nvSpPr>
            <p:spPr bwMode="auto">
              <a:xfrm>
                <a:off x="5538216" y="1062192"/>
                <a:ext cx="2859165" cy="3884558"/>
              </a:xfrm>
              <a:custGeom>
                <a:avLst/>
                <a:gdLst>
                  <a:gd name="T0" fmla="*/ 0 w 2859165"/>
                  <a:gd name="T1" fmla="*/ 0 h 3884558"/>
                  <a:gd name="T2" fmla="*/ 2859165 w 2859165"/>
                  <a:gd name="T3" fmla="*/ 3884558 h 3884558"/>
                </a:gdLst>
                <a:ahLst/>
                <a:cxnLst/>
                <a:rect l="T0" t="T1" r="T2" b="T3"/>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5" name="Google Shape;443;p15"/>
              <p:cNvSpPr>
                <a:spLocks noChangeArrowheads="1"/>
              </p:cNvSpPr>
              <p:nvPr/>
            </p:nvSpPr>
            <p:spPr bwMode="auto">
              <a:xfrm>
                <a:off x="5533368" y="1064955"/>
                <a:ext cx="2859260" cy="3884554"/>
              </a:xfrm>
              <a:custGeom>
                <a:avLst/>
                <a:gdLst>
                  <a:gd name="T0" fmla="*/ 0 w 2859260"/>
                  <a:gd name="T1" fmla="*/ 0 h 3884554"/>
                  <a:gd name="T2" fmla="*/ 2859260 w 2859260"/>
                  <a:gd name="T3" fmla="*/ 3884554 h 3884554"/>
                </a:gdLst>
                <a:ahLst/>
                <a:cxnLst/>
                <a:rect l="T0" t="T1" r="T2" b="T3"/>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6" name="Google Shape;444;p15"/>
              <p:cNvSpPr>
                <a:spLocks noChangeArrowheads="1"/>
              </p:cNvSpPr>
              <p:nvPr/>
            </p:nvSpPr>
            <p:spPr bwMode="auto">
              <a:xfrm>
                <a:off x="5568443" y="1110406"/>
                <a:ext cx="2788159" cy="3702480"/>
              </a:xfrm>
              <a:custGeom>
                <a:avLst/>
                <a:gdLst>
                  <a:gd name="T0" fmla="*/ 0 w 2788159"/>
                  <a:gd name="T1" fmla="*/ 0 h 3702480"/>
                  <a:gd name="T2" fmla="*/ 2788159 w 2788159"/>
                  <a:gd name="T3" fmla="*/ 3702480 h 3702480"/>
                </a:gdLst>
                <a:ahLst/>
                <a:cxnLst/>
                <a:rect l="T0" t="T1" r="T2" b="T3"/>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7" name="Google Shape;445;p15"/>
              <p:cNvSpPr>
                <a:spLocks noChangeArrowheads="1"/>
              </p:cNvSpPr>
              <p:nvPr/>
            </p:nvSpPr>
            <p:spPr bwMode="auto">
              <a:xfrm>
                <a:off x="5762166" y="1403396"/>
                <a:ext cx="919754" cy="618313"/>
              </a:xfrm>
              <a:custGeom>
                <a:avLst/>
                <a:gdLst>
                  <a:gd name="T0" fmla="*/ 0 w 919754"/>
                  <a:gd name="T1" fmla="*/ 0 h 618313"/>
                  <a:gd name="T2" fmla="*/ 919754 w 919754"/>
                  <a:gd name="T3" fmla="*/ 618313 h 618313"/>
                </a:gdLst>
                <a:ahLst/>
                <a:cxnLst/>
                <a:rect l="T0" t="T1" r="T2" b="T3"/>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8" name="Google Shape;446;p15"/>
              <p:cNvSpPr>
                <a:spLocks noChangeArrowheads="1"/>
              </p:cNvSpPr>
              <p:nvPr/>
            </p:nvSpPr>
            <p:spPr bwMode="auto">
              <a:xfrm>
                <a:off x="5766158" y="1584712"/>
                <a:ext cx="686298" cy="451951"/>
              </a:xfrm>
              <a:custGeom>
                <a:avLst/>
                <a:gdLst>
                  <a:gd name="T0" fmla="*/ 0 w 686298"/>
                  <a:gd name="T1" fmla="*/ 0 h 451951"/>
                  <a:gd name="T2" fmla="*/ 686298 w 686298"/>
                  <a:gd name="T3" fmla="*/ 451951 h 451951"/>
                </a:gdLst>
                <a:ahLst/>
                <a:cxnLst/>
                <a:rect l="T0" t="T1" r="T2" b="T3"/>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9" name="Google Shape;447;p15"/>
              <p:cNvSpPr>
                <a:spLocks noChangeArrowheads="1"/>
              </p:cNvSpPr>
              <p:nvPr/>
            </p:nvSpPr>
            <p:spPr bwMode="auto">
              <a:xfrm>
                <a:off x="5766158" y="1702632"/>
                <a:ext cx="686488" cy="451759"/>
              </a:xfrm>
              <a:custGeom>
                <a:avLst/>
                <a:gdLst>
                  <a:gd name="T0" fmla="*/ 0 w 686488"/>
                  <a:gd name="T1" fmla="*/ 0 h 451759"/>
                  <a:gd name="T2" fmla="*/ 686488 w 686488"/>
                  <a:gd name="T3" fmla="*/ 451759 h 451759"/>
                </a:gdLst>
                <a:ahLst/>
                <a:cxnLst/>
                <a:rect l="T0" t="T1" r="T2" b="T3"/>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0" name="Google Shape;448;p15"/>
              <p:cNvSpPr>
                <a:spLocks noChangeArrowheads="1"/>
              </p:cNvSpPr>
              <p:nvPr/>
            </p:nvSpPr>
            <p:spPr bwMode="auto">
              <a:xfrm>
                <a:off x="5766158" y="1820170"/>
                <a:ext cx="562156" cy="379997"/>
              </a:xfrm>
              <a:custGeom>
                <a:avLst/>
                <a:gdLst>
                  <a:gd name="T0" fmla="*/ 0 w 562156"/>
                  <a:gd name="T1" fmla="*/ 0 h 379997"/>
                  <a:gd name="T2" fmla="*/ 562156 w 562156"/>
                  <a:gd name="T3" fmla="*/ 379997 h 379997"/>
                </a:gdLst>
                <a:ahLst/>
                <a:cxnLst/>
                <a:rect l="T0" t="T1" r="T2" b="T3"/>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1" name="Google Shape;449;p15"/>
              <p:cNvSpPr>
                <a:spLocks noChangeArrowheads="1"/>
              </p:cNvSpPr>
              <p:nvPr/>
            </p:nvSpPr>
            <p:spPr bwMode="auto">
              <a:xfrm>
                <a:off x="5762166" y="2639293"/>
                <a:ext cx="919754" cy="618340"/>
              </a:xfrm>
              <a:custGeom>
                <a:avLst/>
                <a:gdLst>
                  <a:gd name="T0" fmla="*/ 0 w 919754"/>
                  <a:gd name="T1" fmla="*/ 0 h 618340"/>
                  <a:gd name="T2" fmla="*/ 919754 w 919754"/>
                  <a:gd name="T3" fmla="*/ 618340 h 618340"/>
                </a:gdLst>
                <a:ahLst/>
                <a:cxnLst/>
                <a:rect l="T0" t="T1" r="T2" b="T3"/>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2" name="Google Shape;450;p15"/>
              <p:cNvSpPr>
                <a:spLocks noChangeArrowheads="1"/>
              </p:cNvSpPr>
              <p:nvPr/>
            </p:nvSpPr>
            <p:spPr bwMode="auto">
              <a:xfrm>
                <a:off x="5766158" y="2821069"/>
                <a:ext cx="686488" cy="451519"/>
              </a:xfrm>
              <a:custGeom>
                <a:avLst/>
                <a:gdLst>
                  <a:gd name="T0" fmla="*/ 0 w 686488"/>
                  <a:gd name="T1" fmla="*/ 0 h 451519"/>
                  <a:gd name="T2" fmla="*/ 686488 w 686488"/>
                  <a:gd name="T3" fmla="*/ 451519 h 451519"/>
                </a:gdLst>
                <a:ahLst/>
                <a:cxnLst/>
                <a:rect l="T0" t="T1" r="T2" b="T3"/>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3" name="Google Shape;451;p15"/>
              <p:cNvSpPr>
                <a:spLocks noChangeArrowheads="1"/>
              </p:cNvSpPr>
              <p:nvPr/>
            </p:nvSpPr>
            <p:spPr bwMode="auto">
              <a:xfrm>
                <a:off x="5766158" y="2938486"/>
                <a:ext cx="686488" cy="451826"/>
              </a:xfrm>
              <a:custGeom>
                <a:avLst/>
                <a:gdLst>
                  <a:gd name="T0" fmla="*/ 0 w 686488"/>
                  <a:gd name="T1" fmla="*/ 0 h 451826"/>
                  <a:gd name="T2" fmla="*/ 686488 w 686488"/>
                  <a:gd name="T3" fmla="*/ 451826 h 451826"/>
                </a:gdLst>
                <a:ahLst/>
                <a:cxnLst/>
                <a:rect l="T0" t="T1" r="T2" b="T3"/>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4" name="Google Shape;452;p15"/>
              <p:cNvSpPr>
                <a:spLocks noChangeArrowheads="1"/>
              </p:cNvSpPr>
              <p:nvPr/>
            </p:nvSpPr>
            <p:spPr bwMode="auto">
              <a:xfrm>
                <a:off x="5766158" y="3056051"/>
                <a:ext cx="562156" cy="379920"/>
              </a:xfrm>
              <a:custGeom>
                <a:avLst/>
                <a:gdLst>
                  <a:gd name="T0" fmla="*/ 0 w 562156"/>
                  <a:gd name="T1" fmla="*/ 0 h 379920"/>
                  <a:gd name="T2" fmla="*/ 562156 w 562156"/>
                  <a:gd name="T3" fmla="*/ 379920 h 379920"/>
                </a:gdLst>
                <a:ahLst/>
                <a:cxnLst/>
                <a:rect l="T0" t="T1" r="T2" b="T3"/>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5" name="Google Shape;453;p15"/>
              <p:cNvSpPr>
                <a:spLocks noChangeArrowheads="1"/>
              </p:cNvSpPr>
              <p:nvPr/>
            </p:nvSpPr>
            <p:spPr bwMode="auto">
              <a:xfrm>
                <a:off x="6897600" y="3332192"/>
                <a:ext cx="1250451" cy="1162368"/>
              </a:xfrm>
              <a:custGeom>
                <a:avLst/>
                <a:gdLst>
                  <a:gd name="T0" fmla="*/ 0 w 1250451"/>
                  <a:gd name="T1" fmla="*/ 0 h 1162368"/>
                  <a:gd name="T2" fmla="*/ 1250451 w 1250451"/>
                  <a:gd name="T3" fmla="*/ 1162368 h 1162368"/>
                </a:gdLst>
                <a:ahLst/>
                <a:cxnLst/>
                <a:rect l="T0" t="T1" r="T2" b="T3"/>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6" name="Google Shape;454;p15"/>
              <p:cNvSpPr>
                <a:spLocks noChangeArrowheads="1"/>
              </p:cNvSpPr>
              <p:nvPr/>
            </p:nvSpPr>
            <p:spPr bwMode="auto">
              <a:xfrm>
                <a:off x="5766443" y="2003281"/>
                <a:ext cx="882682" cy="1029375"/>
              </a:xfrm>
              <a:custGeom>
                <a:avLst/>
                <a:gdLst>
                  <a:gd name="T0" fmla="*/ 0 w 882682"/>
                  <a:gd name="T1" fmla="*/ 0 h 1029375"/>
                  <a:gd name="T2" fmla="*/ 882682 w 882682"/>
                  <a:gd name="T3" fmla="*/ 1029375 h 1029375"/>
                </a:gdLst>
                <a:ahLst/>
                <a:cxnLst/>
                <a:rect l="T0" t="T1" r="T2" b="T3"/>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7" name="Google Shape;455;p15"/>
              <p:cNvSpPr>
                <a:spLocks noChangeArrowheads="1"/>
              </p:cNvSpPr>
              <p:nvPr/>
            </p:nvSpPr>
            <p:spPr bwMode="auto">
              <a:xfrm>
                <a:off x="6897600" y="3388613"/>
                <a:ext cx="1250451" cy="1106424"/>
              </a:xfrm>
              <a:custGeom>
                <a:avLst/>
                <a:gdLst>
                  <a:gd name="T0" fmla="*/ 0 w 1250451"/>
                  <a:gd name="T1" fmla="*/ 0 h 1106424"/>
                  <a:gd name="T2" fmla="*/ 1250451 w 1250451"/>
                  <a:gd name="T3" fmla="*/ 1106424 h 1106424"/>
                </a:gdLst>
                <a:ahLst/>
                <a:cxnLst/>
                <a:rect l="T0" t="T1" r="T2" b="T3"/>
                <a:pathLst>
                  <a:path w="1250451" h="1106424" extrusionOk="0">
                    <a:moveTo>
                      <a:pt x="0" y="0"/>
                    </a:moveTo>
                    <a:lnTo>
                      <a:pt x="0" y="383096"/>
                    </a:lnTo>
                    <a:lnTo>
                      <a:pt x="1250452" y="1106424"/>
                    </a:lnTo>
                    <a:lnTo>
                      <a:pt x="1250452" y="214027"/>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8" name="Google Shape;456;p15"/>
              <p:cNvSpPr>
                <a:spLocks noChangeArrowheads="1"/>
              </p:cNvSpPr>
              <p:nvPr/>
            </p:nvSpPr>
            <p:spPr bwMode="auto">
              <a:xfrm>
                <a:off x="7389036" y="3376326"/>
                <a:ext cx="9505" cy="678751"/>
              </a:xfrm>
              <a:custGeom>
                <a:avLst/>
                <a:gdLst>
                  <a:gd name="T0" fmla="*/ 0 w 9505"/>
                  <a:gd name="T1" fmla="*/ 0 h 678751"/>
                  <a:gd name="T2" fmla="*/ 9505 w 9505"/>
                  <a:gd name="T3" fmla="*/ 678751 h 678751"/>
                </a:gdLst>
                <a:ahLst/>
                <a:cxnLst/>
                <a:rect l="T0" t="T1" r="T2" b="T3"/>
                <a:pathLst>
                  <a:path w="9505" h="678751" extrusionOk="0">
                    <a:moveTo>
                      <a:pt x="0" y="0"/>
                    </a:moveTo>
                    <a:lnTo>
                      <a:pt x="0" y="678752"/>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9" name="Google Shape;457;p15"/>
              <p:cNvSpPr>
                <a:spLocks noChangeArrowheads="1"/>
              </p:cNvSpPr>
              <p:nvPr/>
            </p:nvSpPr>
            <p:spPr bwMode="auto">
              <a:xfrm>
                <a:off x="7771633" y="3805618"/>
                <a:ext cx="9505" cy="470725"/>
              </a:xfrm>
              <a:custGeom>
                <a:avLst/>
                <a:gdLst>
                  <a:gd name="T0" fmla="*/ 0 w 9505"/>
                  <a:gd name="T1" fmla="*/ 0 h 470725"/>
                  <a:gd name="T2" fmla="*/ 9505 w 9505"/>
                  <a:gd name="T3" fmla="*/ 470725 h 470725"/>
                </a:gdLst>
                <a:ahLst/>
                <a:cxnLst/>
                <a:rect l="T0" t="T1" r="T2" b="T3"/>
                <a:pathLst>
                  <a:path w="9505" h="470725" extrusionOk="0">
                    <a:moveTo>
                      <a:pt x="0" y="0"/>
                    </a:moveTo>
                    <a:lnTo>
                      <a:pt x="0" y="470725"/>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0" name="Google Shape;458;p15"/>
              <p:cNvSpPr>
                <a:spLocks noChangeArrowheads="1"/>
              </p:cNvSpPr>
              <p:nvPr/>
            </p:nvSpPr>
            <p:spPr bwMode="auto">
              <a:xfrm>
                <a:off x="6897600" y="3332663"/>
                <a:ext cx="1250451" cy="479359"/>
              </a:xfrm>
              <a:custGeom>
                <a:avLst/>
                <a:gdLst>
                  <a:gd name="T0" fmla="*/ 0 w 1250451"/>
                  <a:gd name="T1" fmla="*/ 0 h 479359"/>
                  <a:gd name="T2" fmla="*/ 1250451 w 1250451"/>
                  <a:gd name="T3" fmla="*/ 479359 h 479359"/>
                </a:gdLst>
                <a:ahLst/>
                <a:cxnLst/>
                <a:rect l="T0" t="T1" r="T2" b="T3"/>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1" name="Google Shape;459;p15"/>
              <p:cNvSpPr>
                <a:spLocks noChangeArrowheads="1"/>
              </p:cNvSpPr>
              <p:nvPr/>
            </p:nvSpPr>
            <p:spPr bwMode="auto">
              <a:xfrm rot="-1801764">
                <a:off x="7364922" y="3334621"/>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2" name="Google Shape;460;p15"/>
              <p:cNvSpPr>
                <a:spLocks noChangeArrowheads="1"/>
              </p:cNvSpPr>
              <p:nvPr/>
            </p:nvSpPr>
            <p:spPr bwMode="auto">
              <a:xfrm rot="-1790023">
                <a:off x="8141346" y="3571007"/>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3" name="Google Shape;461;p15"/>
              <p:cNvSpPr>
                <a:spLocks noChangeArrowheads="1"/>
              </p:cNvSpPr>
              <p:nvPr/>
            </p:nvSpPr>
            <p:spPr bwMode="auto">
              <a:xfrm rot="-1790023">
                <a:off x="7763340" y="3766404"/>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4" name="Google Shape;462;p15"/>
              <p:cNvSpPr>
                <a:spLocks noChangeArrowheads="1"/>
              </p:cNvSpPr>
              <p:nvPr/>
            </p:nvSpPr>
            <p:spPr bwMode="auto">
              <a:xfrm rot="-1801764">
                <a:off x="6873548" y="3361832"/>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5" name="Google Shape;463;p15"/>
              <p:cNvSpPr>
                <a:spLocks noChangeArrowheads="1"/>
              </p:cNvSpPr>
              <p:nvPr/>
            </p:nvSpPr>
            <p:spPr bwMode="auto">
              <a:xfrm>
                <a:off x="6868038" y="2430219"/>
                <a:ext cx="78705" cy="316778"/>
              </a:xfrm>
              <a:custGeom>
                <a:avLst/>
                <a:gdLst>
                  <a:gd name="T0" fmla="*/ 0 w 78705"/>
                  <a:gd name="T1" fmla="*/ 0 h 316778"/>
                  <a:gd name="T2" fmla="*/ 78705 w 78705"/>
                  <a:gd name="T3" fmla="*/ 316778 h 316778"/>
                </a:gdLst>
                <a:ahLst/>
                <a:cxnLst/>
                <a:rect l="T0" t="T1" r="T2" b="T3"/>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6" name="Google Shape;464;p15"/>
              <p:cNvSpPr>
                <a:spLocks noChangeArrowheads="1"/>
              </p:cNvSpPr>
              <p:nvPr/>
            </p:nvSpPr>
            <p:spPr bwMode="auto">
              <a:xfrm>
                <a:off x="6986477" y="2241366"/>
                <a:ext cx="78420" cy="573928"/>
              </a:xfrm>
              <a:custGeom>
                <a:avLst/>
                <a:gdLst>
                  <a:gd name="T0" fmla="*/ 0 w 78420"/>
                  <a:gd name="T1" fmla="*/ 0 h 573928"/>
                  <a:gd name="T2" fmla="*/ 78420 w 78420"/>
                  <a:gd name="T3" fmla="*/ 573928 h 573928"/>
                </a:gdLst>
                <a:ahLst/>
                <a:cxnLst/>
                <a:rect l="T0" t="T1" r="T2" b="T3"/>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7" name="Google Shape;465;p15"/>
              <p:cNvSpPr>
                <a:spLocks noChangeArrowheads="1"/>
              </p:cNvSpPr>
              <p:nvPr/>
            </p:nvSpPr>
            <p:spPr bwMode="auto">
              <a:xfrm>
                <a:off x="7222119" y="2426981"/>
                <a:ext cx="78420" cy="524860"/>
              </a:xfrm>
              <a:custGeom>
                <a:avLst/>
                <a:gdLst>
                  <a:gd name="T0" fmla="*/ 0 w 78420"/>
                  <a:gd name="T1" fmla="*/ 0 h 524860"/>
                  <a:gd name="T2" fmla="*/ 78420 w 78420"/>
                  <a:gd name="T3" fmla="*/ 524860 h 524860"/>
                </a:gdLst>
                <a:ahLst/>
                <a:cxnLst/>
                <a:rect l="T0" t="T1" r="T2" b="T3"/>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8" name="Google Shape;466;p15"/>
              <p:cNvSpPr>
                <a:spLocks noChangeArrowheads="1"/>
              </p:cNvSpPr>
              <p:nvPr/>
            </p:nvSpPr>
            <p:spPr bwMode="auto">
              <a:xfrm>
                <a:off x="7340177" y="2573447"/>
                <a:ext cx="78420" cy="446687"/>
              </a:xfrm>
              <a:custGeom>
                <a:avLst/>
                <a:gdLst>
                  <a:gd name="T0" fmla="*/ 0 w 78420"/>
                  <a:gd name="T1" fmla="*/ 0 h 446687"/>
                  <a:gd name="T2" fmla="*/ 78420 w 78420"/>
                  <a:gd name="T3" fmla="*/ 446687 h 446687"/>
                </a:gdLst>
                <a:ahLst/>
                <a:cxnLst/>
                <a:rect l="T0" t="T1" r="T2" b="T3"/>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9" name="Google Shape;467;p15"/>
              <p:cNvSpPr>
                <a:spLocks noChangeArrowheads="1"/>
              </p:cNvSpPr>
              <p:nvPr/>
            </p:nvSpPr>
            <p:spPr bwMode="auto">
              <a:xfrm>
                <a:off x="7575249" y="2900319"/>
                <a:ext cx="78325" cy="255777"/>
              </a:xfrm>
              <a:custGeom>
                <a:avLst/>
                <a:gdLst>
                  <a:gd name="T0" fmla="*/ 0 w 78325"/>
                  <a:gd name="T1" fmla="*/ 0 h 255777"/>
                  <a:gd name="T2" fmla="*/ 78325 w 78325"/>
                  <a:gd name="T3" fmla="*/ 255777 h 255777"/>
                </a:gdLst>
                <a:ahLst/>
                <a:cxnLst/>
                <a:rect l="T0" t="T1" r="T2" b="T3"/>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0" name="Google Shape;468;p15"/>
              <p:cNvSpPr>
                <a:spLocks noChangeArrowheads="1"/>
              </p:cNvSpPr>
              <p:nvPr/>
            </p:nvSpPr>
            <p:spPr bwMode="auto">
              <a:xfrm>
                <a:off x="7693593" y="2520557"/>
                <a:ext cx="78420" cy="703833"/>
              </a:xfrm>
              <a:custGeom>
                <a:avLst/>
                <a:gdLst>
                  <a:gd name="T0" fmla="*/ 0 w 78420"/>
                  <a:gd name="T1" fmla="*/ 0 h 703833"/>
                  <a:gd name="T2" fmla="*/ 78420 w 78420"/>
                  <a:gd name="T3" fmla="*/ 703833 h 703833"/>
                </a:gdLst>
                <a:ahLst/>
                <a:cxnLst/>
                <a:rect l="T0" t="T1" r="T2" b="T3"/>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1" name="Google Shape;469;p15"/>
              <p:cNvSpPr>
                <a:spLocks noChangeArrowheads="1"/>
              </p:cNvSpPr>
              <p:nvPr/>
            </p:nvSpPr>
            <p:spPr bwMode="auto">
              <a:xfrm>
                <a:off x="7981135" y="3135165"/>
                <a:ext cx="78420" cy="255818"/>
              </a:xfrm>
              <a:custGeom>
                <a:avLst/>
                <a:gdLst>
                  <a:gd name="T0" fmla="*/ 0 w 78420"/>
                  <a:gd name="T1" fmla="*/ 0 h 255818"/>
                  <a:gd name="T2" fmla="*/ 78420 w 78420"/>
                  <a:gd name="T3" fmla="*/ 255818 h 255818"/>
                </a:gdLst>
                <a:ahLst/>
                <a:cxnLst/>
                <a:rect l="T0" t="T1" r="T2" b="T3"/>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2" name="Google Shape;470;p15"/>
              <p:cNvSpPr>
                <a:spLocks noChangeArrowheads="1"/>
              </p:cNvSpPr>
              <p:nvPr/>
            </p:nvSpPr>
            <p:spPr bwMode="auto">
              <a:xfrm>
                <a:off x="8099193" y="3142308"/>
                <a:ext cx="78420" cy="316963"/>
              </a:xfrm>
              <a:custGeom>
                <a:avLst/>
                <a:gdLst>
                  <a:gd name="T0" fmla="*/ 0 w 78420"/>
                  <a:gd name="T1" fmla="*/ 0 h 316963"/>
                  <a:gd name="T2" fmla="*/ 78420 w 78420"/>
                  <a:gd name="T3" fmla="*/ 316963 h 316963"/>
                </a:gdLst>
                <a:ahLst/>
                <a:cxnLst/>
                <a:rect l="T0" t="T1" r="T2" b="T3"/>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sp>
          <p:nvSpPr>
            <p:cNvPr id="13340" name="Google Shape;471;p15"/>
            <p:cNvSpPr>
              <a:spLocks noChangeArrowheads="1"/>
            </p:cNvSpPr>
            <p:nvPr/>
          </p:nvSpPr>
          <p:spPr bwMode="auto">
            <a:xfrm>
              <a:off x="2810939" y="4355647"/>
              <a:ext cx="905825" cy="524291"/>
            </a:xfrm>
            <a:custGeom>
              <a:avLst/>
              <a:gdLst>
                <a:gd name="T0" fmla="*/ 0 w 905825"/>
                <a:gd name="T1" fmla="*/ 0 h 524291"/>
                <a:gd name="T2" fmla="*/ 905825 w 905825"/>
                <a:gd name="T3" fmla="*/ 524291 h 524291"/>
              </a:gdLst>
              <a:ahLst/>
              <a:cxnLst/>
              <a:rect l="T0" t="T1" r="T2" b="T3"/>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1" name="Google Shape;472;p15"/>
            <p:cNvSpPr>
              <a:spLocks noChangeArrowheads="1"/>
            </p:cNvSpPr>
            <p:nvPr/>
          </p:nvSpPr>
          <p:spPr bwMode="auto">
            <a:xfrm>
              <a:off x="2999385" y="3858955"/>
              <a:ext cx="906089" cy="910207"/>
            </a:xfrm>
            <a:custGeom>
              <a:avLst/>
              <a:gdLst>
                <a:gd name="T0" fmla="*/ 0 w 906089"/>
                <a:gd name="T1" fmla="*/ 0 h 910207"/>
                <a:gd name="T2" fmla="*/ 906089 w 906089"/>
                <a:gd name="T3" fmla="*/ 910207 h 910207"/>
              </a:gdLst>
              <a:ahLst/>
              <a:cxnLst/>
              <a:rect l="T0" t="T1" r="T2" b="T3"/>
              <a:pathLst>
                <a:path w="906089" h="910207" extrusionOk="0">
                  <a:moveTo>
                    <a:pt x="906089" y="695706"/>
                  </a:moveTo>
                  <a:lnTo>
                    <a:pt x="906089" y="102203"/>
                  </a:lnTo>
                  <a:lnTo>
                    <a:pt x="23" y="0"/>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2" name="Google Shape;473;p15"/>
            <p:cNvSpPr>
              <a:spLocks noChangeArrowheads="1"/>
            </p:cNvSpPr>
            <p:nvPr/>
          </p:nvSpPr>
          <p:spPr bwMode="auto">
            <a:xfrm>
              <a:off x="2999385" y="3718383"/>
              <a:ext cx="905566" cy="524522"/>
            </a:xfrm>
            <a:custGeom>
              <a:avLst/>
              <a:gdLst>
                <a:gd name="T0" fmla="*/ 0 w 905566"/>
                <a:gd name="T1" fmla="*/ 0 h 524522"/>
                <a:gd name="T2" fmla="*/ 905566 w 905566"/>
                <a:gd name="T3" fmla="*/ 524522 h 524522"/>
              </a:gdLst>
              <a:ahLst/>
              <a:cxnLst/>
              <a:rect l="T0" t="T1" r="T2" b="T3"/>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3" name="Google Shape;474;p15"/>
            <p:cNvSpPr>
              <a:spLocks noChangeArrowheads="1"/>
            </p:cNvSpPr>
            <p:nvPr/>
          </p:nvSpPr>
          <p:spPr bwMode="auto">
            <a:xfrm>
              <a:off x="2999243" y="3647851"/>
              <a:ext cx="905825" cy="524031"/>
            </a:xfrm>
            <a:custGeom>
              <a:avLst/>
              <a:gdLst>
                <a:gd name="T0" fmla="*/ 0 w 905825"/>
                <a:gd name="T1" fmla="*/ 0 h 524031"/>
                <a:gd name="T2" fmla="*/ 905825 w 905825"/>
                <a:gd name="T3" fmla="*/ 524031 h 524031"/>
              </a:gdLst>
              <a:ahLst/>
              <a:cxnLst/>
              <a:rect l="T0" t="T1" r="T2" b="T3"/>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4" name="Google Shape;475;p15"/>
            <p:cNvSpPr>
              <a:spLocks noChangeArrowheads="1"/>
            </p:cNvSpPr>
            <p:nvPr/>
          </p:nvSpPr>
          <p:spPr bwMode="auto">
            <a:xfrm>
              <a:off x="3230772" y="3780524"/>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5" name="Google Shape;476;p15"/>
            <p:cNvSpPr>
              <a:spLocks noChangeArrowheads="1"/>
            </p:cNvSpPr>
            <p:nvPr/>
          </p:nvSpPr>
          <p:spPr bwMode="auto">
            <a:xfrm>
              <a:off x="3230772" y="3756847"/>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6" name="Google Shape;477;p15"/>
            <p:cNvSpPr>
              <a:spLocks noChangeArrowheads="1"/>
            </p:cNvSpPr>
            <p:nvPr/>
          </p:nvSpPr>
          <p:spPr bwMode="auto">
            <a:xfrm>
              <a:off x="3393243" y="3872036"/>
              <a:ext cx="129623" cy="74995"/>
            </a:xfrm>
            <a:custGeom>
              <a:avLst/>
              <a:gdLst>
                <a:gd name="T0" fmla="*/ 0 w 129623"/>
                <a:gd name="T1" fmla="*/ 0 h 74995"/>
                <a:gd name="T2" fmla="*/ 129623 w 129623"/>
                <a:gd name="T3" fmla="*/ 74995 h 74995"/>
              </a:gdLst>
              <a:ahLst/>
              <a:cxnLst/>
              <a:rect l="T0" t="T1" r="T2" b="T3"/>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7" name="Google Shape;478;p15"/>
            <p:cNvSpPr>
              <a:spLocks noChangeArrowheads="1"/>
            </p:cNvSpPr>
            <p:nvPr/>
          </p:nvSpPr>
          <p:spPr bwMode="auto">
            <a:xfrm>
              <a:off x="3395112" y="3888323"/>
              <a:ext cx="126148" cy="58707"/>
            </a:xfrm>
            <a:custGeom>
              <a:avLst/>
              <a:gdLst>
                <a:gd name="T0" fmla="*/ 0 w 126148"/>
                <a:gd name="T1" fmla="*/ 0 h 58707"/>
                <a:gd name="T2" fmla="*/ 126148 w 126148"/>
                <a:gd name="T3" fmla="*/ 58707 h 58707"/>
              </a:gdLst>
              <a:ahLst/>
              <a:cxnLst/>
              <a:rect l="T0" t="T1" r="T2" b="T3"/>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8" name="Google Shape;479;p15"/>
            <p:cNvSpPr>
              <a:spLocks noChangeArrowheads="1"/>
            </p:cNvSpPr>
            <p:nvPr/>
          </p:nvSpPr>
          <p:spPr bwMode="auto">
            <a:xfrm>
              <a:off x="3543979" y="3964737"/>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9" name="Google Shape;480;p15"/>
            <p:cNvSpPr>
              <a:spLocks noChangeArrowheads="1"/>
            </p:cNvSpPr>
            <p:nvPr/>
          </p:nvSpPr>
          <p:spPr bwMode="auto">
            <a:xfrm>
              <a:off x="3543979" y="3941061"/>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0" name="Google Shape;481;p15"/>
            <p:cNvSpPr>
              <a:spLocks noChangeArrowheads="1"/>
            </p:cNvSpPr>
            <p:nvPr/>
          </p:nvSpPr>
          <p:spPr bwMode="auto">
            <a:xfrm>
              <a:off x="5673026" y="4464079"/>
              <a:ext cx="468241" cy="270891"/>
            </a:xfrm>
            <a:custGeom>
              <a:avLst/>
              <a:gdLst>
                <a:gd name="T0" fmla="*/ 0 w 468241"/>
                <a:gd name="T1" fmla="*/ 0 h 270891"/>
                <a:gd name="T2" fmla="*/ 468241 w 468241"/>
                <a:gd name="T3" fmla="*/ 270891 h 270891"/>
              </a:gdLst>
              <a:ahLst/>
              <a:cxnLst/>
              <a:rect l="T0" t="T1" r="T2" b="T3"/>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1" name="Google Shape;482;p15"/>
            <p:cNvSpPr>
              <a:spLocks noChangeArrowheads="1"/>
            </p:cNvSpPr>
            <p:nvPr/>
          </p:nvSpPr>
          <p:spPr bwMode="auto">
            <a:xfrm>
              <a:off x="5819482" y="3280817"/>
              <a:ext cx="243195" cy="356577"/>
            </a:xfrm>
            <a:custGeom>
              <a:avLst/>
              <a:gdLst>
                <a:gd name="T0" fmla="*/ 0 w 243195"/>
                <a:gd name="T1" fmla="*/ 0 h 356577"/>
                <a:gd name="T2" fmla="*/ 243195 w 243195"/>
                <a:gd name="T3" fmla="*/ 356577 h 356577"/>
              </a:gdLst>
              <a:ahLst/>
              <a:cxnLst/>
              <a:rect l="T0" t="T1" r="T2" b="T3"/>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2" name="Google Shape;483;p15"/>
            <p:cNvSpPr>
              <a:spLocks noChangeArrowheads="1"/>
            </p:cNvSpPr>
            <p:nvPr/>
          </p:nvSpPr>
          <p:spPr bwMode="auto">
            <a:xfrm>
              <a:off x="5837923" y="3277536"/>
              <a:ext cx="116085" cy="143945"/>
            </a:xfrm>
            <a:custGeom>
              <a:avLst/>
              <a:gdLst>
                <a:gd name="T0" fmla="*/ 0 w 116085"/>
                <a:gd name="T1" fmla="*/ 0 h 143945"/>
                <a:gd name="T2" fmla="*/ 116085 w 116085"/>
                <a:gd name="T3" fmla="*/ 143945 h 143945"/>
              </a:gdLst>
              <a:ahLst/>
              <a:cxnLst/>
              <a:rect l="T0" t="T1" r="T2" b="T3"/>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3" name="Google Shape;484;p15"/>
            <p:cNvSpPr>
              <a:spLocks noChangeArrowheads="1"/>
            </p:cNvSpPr>
            <p:nvPr/>
          </p:nvSpPr>
          <p:spPr bwMode="auto">
            <a:xfrm>
              <a:off x="5860663" y="3433950"/>
              <a:ext cx="143677" cy="161015"/>
            </a:xfrm>
            <a:custGeom>
              <a:avLst/>
              <a:gdLst>
                <a:gd name="T0" fmla="*/ 0 w 143677"/>
                <a:gd name="T1" fmla="*/ 0 h 161015"/>
                <a:gd name="T2" fmla="*/ 143677 w 143677"/>
                <a:gd name="T3" fmla="*/ 161015 h 161015"/>
              </a:gdLst>
              <a:ahLst/>
              <a:cxnLst/>
              <a:rect l="T0" t="T1" r="T2" b="T3"/>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4" name="Google Shape;485;p15"/>
            <p:cNvSpPr>
              <a:spLocks noChangeArrowheads="1"/>
            </p:cNvSpPr>
            <p:nvPr/>
          </p:nvSpPr>
          <p:spPr bwMode="auto">
            <a:xfrm>
              <a:off x="5729287" y="3551002"/>
              <a:ext cx="121787" cy="284211"/>
            </a:xfrm>
            <a:custGeom>
              <a:avLst/>
              <a:gdLst>
                <a:gd name="T0" fmla="*/ 0 w 121787"/>
                <a:gd name="T1" fmla="*/ 0 h 284211"/>
                <a:gd name="T2" fmla="*/ 121787 w 121787"/>
                <a:gd name="T3" fmla="*/ 284211 h 284211"/>
              </a:gdLst>
              <a:ahLst/>
              <a:cxnLst/>
              <a:rect l="T0" t="T1" r="T2" b="T3"/>
              <a:pathLst>
                <a:path w="121787" h="284211" extrusionOk="0">
                  <a:moveTo>
                    <a:pt x="96303" y="391"/>
                  </a:moveTo>
                  <a:cubicBezTo>
                    <a:pt x="96303" y="-1418"/>
                    <a:pt x="86797" y="3630"/>
                    <a:pt x="86797" y="3725"/>
                  </a:cubicBezTo>
                  <a:cubicBezTo>
                    <a:pt x="86797" y="3820"/>
                    <a:pt x="82330" y="163269"/>
                    <a:pt x="74535" y="177747"/>
                  </a:cubicBez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5" name="Google Shape;486;p15"/>
            <p:cNvSpPr>
              <a:spLocks noChangeArrowheads="1"/>
            </p:cNvSpPr>
            <p:nvPr/>
          </p:nvSpPr>
          <p:spPr bwMode="auto">
            <a:xfrm>
              <a:off x="5818929" y="3486611"/>
              <a:ext cx="209320" cy="241045"/>
            </a:xfrm>
            <a:custGeom>
              <a:avLst/>
              <a:gdLst>
                <a:gd name="T0" fmla="*/ 0 w 209320"/>
                <a:gd name="T1" fmla="*/ 0 h 241045"/>
                <a:gd name="T2" fmla="*/ 209320 w 209320"/>
                <a:gd name="T3" fmla="*/ 241045 h 241045"/>
              </a:gdLst>
              <a:ahLst/>
              <a:cxnLst/>
              <a:rect l="T0" t="T1" r="T2" b="T3"/>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6" name="Google Shape;487;p15"/>
            <p:cNvSpPr>
              <a:spLocks noChangeArrowheads="1"/>
            </p:cNvSpPr>
            <p:nvPr/>
          </p:nvSpPr>
          <p:spPr bwMode="auto">
            <a:xfrm>
              <a:off x="5856166" y="3289038"/>
              <a:ext cx="154042" cy="190250"/>
            </a:xfrm>
            <a:custGeom>
              <a:avLst/>
              <a:gdLst>
                <a:gd name="T0" fmla="*/ 0 w 154042"/>
                <a:gd name="T1" fmla="*/ 0 h 190250"/>
                <a:gd name="T2" fmla="*/ 154042 w 154042"/>
                <a:gd name="T3" fmla="*/ 190250 h 190250"/>
              </a:gdLst>
              <a:ahLst/>
              <a:cxnLst/>
              <a:rect l="T0" t="T1" r="T2" b="T3"/>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7" name="Google Shape;488;p15"/>
            <p:cNvSpPr>
              <a:spLocks noChangeArrowheads="1"/>
            </p:cNvSpPr>
            <p:nvPr/>
          </p:nvSpPr>
          <p:spPr bwMode="auto">
            <a:xfrm>
              <a:off x="5862376" y="3287995"/>
              <a:ext cx="154704" cy="145954"/>
            </a:xfrm>
            <a:custGeom>
              <a:avLst/>
              <a:gdLst>
                <a:gd name="T0" fmla="*/ 0 w 154704"/>
                <a:gd name="T1" fmla="*/ 0 h 145954"/>
                <a:gd name="T2" fmla="*/ 154704 w 154704"/>
                <a:gd name="T3" fmla="*/ 145954 h 145954"/>
              </a:gdLst>
              <a:ahLst/>
              <a:cxnLst/>
              <a:rect l="T0" t="T1" r="T2" b="T3"/>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8" name="Google Shape;489;p15"/>
            <p:cNvSpPr>
              <a:spLocks noChangeArrowheads="1"/>
            </p:cNvSpPr>
            <p:nvPr/>
          </p:nvSpPr>
          <p:spPr bwMode="auto">
            <a:xfrm>
              <a:off x="5888298" y="4552945"/>
              <a:ext cx="121626" cy="93085"/>
            </a:xfrm>
            <a:custGeom>
              <a:avLst/>
              <a:gdLst>
                <a:gd name="T0" fmla="*/ 0 w 121626"/>
                <a:gd name="T1" fmla="*/ 0 h 93085"/>
                <a:gd name="T2" fmla="*/ 121626 w 121626"/>
                <a:gd name="T3" fmla="*/ 93085 h 93085"/>
              </a:gdLst>
              <a:ahLst/>
              <a:cxnLst/>
              <a:rect l="T0" t="T1" r="T2" b="T3"/>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9" name="Google Shape;490;p15"/>
            <p:cNvSpPr>
              <a:spLocks noChangeArrowheads="1"/>
            </p:cNvSpPr>
            <p:nvPr/>
          </p:nvSpPr>
          <p:spPr bwMode="auto">
            <a:xfrm>
              <a:off x="5888421" y="4582665"/>
              <a:ext cx="121131" cy="63346"/>
            </a:xfrm>
            <a:custGeom>
              <a:avLst/>
              <a:gdLst>
                <a:gd name="T0" fmla="*/ 0 w 121131"/>
                <a:gd name="T1" fmla="*/ 0 h 63346"/>
                <a:gd name="T2" fmla="*/ 121131 w 121131"/>
                <a:gd name="T3" fmla="*/ 63346 h 63346"/>
              </a:gdLst>
              <a:ahLst/>
              <a:cxnLst/>
              <a:rect l="T0" t="T1" r="T2" b="T3"/>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0" name="Google Shape;491;p15"/>
            <p:cNvSpPr>
              <a:spLocks noChangeArrowheads="1"/>
            </p:cNvSpPr>
            <p:nvPr/>
          </p:nvSpPr>
          <p:spPr bwMode="auto">
            <a:xfrm>
              <a:off x="5795742" y="4532466"/>
              <a:ext cx="111395" cy="86487"/>
            </a:xfrm>
            <a:custGeom>
              <a:avLst/>
              <a:gdLst>
                <a:gd name="T0" fmla="*/ 0 w 111395"/>
                <a:gd name="T1" fmla="*/ 0 h 86487"/>
                <a:gd name="T2" fmla="*/ 111395 w 111395"/>
                <a:gd name="T3" fmla="*/ 86487 h 86487"/>
              </a:gdLst>
              <a:ahLst/>
              <a:cxnLst/>
              <a:rect l="T0" t="T1" r="T2" b="T3"/>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1" name="Google Shape;492;p15"/>
            <p:cNvSpPr>
              <a:spLocks noChangeArrowheads="1"/>
            </p:cNvSpPr>
            <p:nvPr/>
          </p:nvSpPr>
          <p:spPr bwMode="auto">
            <a:xfrm>
              <a:off x="5796313" y="4560948"/>
              <a:ext cx="110894" cy="58013"/>
            </a:xfrm>
            <a:custGeom>
              <a:avLst/>
              <a:gdLst>
                <a:gd name="T0" fmla="*/ 0 w 110894"/>
                <a:gd name="T1" fmla="*/ 0 h 58013"/>
                <a:gd name="T2" fmla="*/ 110894 w 110894"/>
                <a:gd name="T3" fmla="*/ 58013 h 58013"/>
              </a:gdLst>
              <a:ahLst/>
              <a:cxnLst/>
              <a:rect l="T0" t="T1" r="T2" b="T3"/>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2" name="Google Shape;493;p15"/>
            <p:cNvSpPr>
              <a:spLocks noChangeArrowheads="1"/>
            </p:cNvSpPr>
            <p:nvPr/>
          </p:nvSpPr>
          <p:spPr bwMode="auto">
            <a:xfrm>
              <a:off x="5813683" y="3728558"/>
              <a:ext cx="237954" cy="833275"/>
            </a:xfrm>
            <a:custGeom>
              <a:avLst/>
              <a:gdLst>
                <a:gd name="T0" fmla="*/ 0 w 237954"/>
                <a:gd name="T1" fmla="*/ 0 h 833275"/>
                <a:gd name="T2" fmla="*/ 237954 w 237954"/>
                <a:gd name="T3" fmla="*/ 833275 h 833275"/>
              </a:gdLst>
              <a:ahLst/>
              <a:cxnLst/>
              <a:rect l="T0" t="T1" r="T2" b="T3"/>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3" name="Google Shape;494;p15"/>
            <p:cNvSpPr>
              <a:spLocks noChangeArrowheads="1"/>
            </p:cNvSpPr>
            <p:nvPr/>
          </p:nvSpPr>
          <p:spPr bwMode="auto">
            <a:xfrm>
              <a:off x="5803516" y="3708175"/>
              <a:ext cx="253612" cy="553963"/>
            </a:xfrm>
            <a:custGeom>
              <a:avLst/>
              <a:gdLst>
                <a:gd name="T0" fmla="*/ 0 w 253612"/>
                <a:gd name="T1" fmla="*/ 0 h 553963"/>
                <a:gd name="T2" fmla="*/ 253612 w 253612"/>
                <a:gd name="T3" fmla="*/ 553963 h 553963"/>
              </a:gdLst>
              <a:ahLst/>
              <a:cxnLst/>
              <a:rect l="T0" t="T1" r="T2" b="T3"/>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4" name="Google Shape;495;p15"/>
            <p:cNvSpPr>
              <a:spLocks noChangeArrowheads="1"/>
            </p:cNvSpPr>
            <p:nvPr/>
          </p:nvSpPr>
          <p:spPr bwMode="auto">
            <a:xfrm>
              <a:off x="5812662" y="3486508"/>
              <a:ext cx="71005" cy="74600"/>
            </a:xfrm>
            <a:custGeom>
              <a:avLst/>
              <a:gdLst>
                <a:gd name="T0" fmla="*/ 0 w 71005"/>
                <a:gd name="T1" fmla="*/ 0 h 74600"/>
                <a:gd name="T2" fmla="*/ 71005 w 71005"/>
                <a:gd name="T3" fmla="*/ 74600 h 74600"/>
              </a:gdLst>
              <a:ahLst/>
              <a:cxnLst/>
              <a:rect l="T0" t="T1" r="T2" b="T3"/>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5" name="Google Shape;496;p15"/>
            <p:cNvSpPr>
              <a:spLocks noChangeArrowheads="1"/>
            </p:cNvSpPr>
            <p:nvPr/>
          </p:nvSpPr>
          <p:spPr bwMode="auto">
            <a:xfrm>
              <a:off x="5614947" y="3815235"/>
              <a:ext cx="254367" cy="147732"/>
            </a:xfrm>
            <a:custGeom>
              <a:avLst/>
              <a:gdLst>
                <a:gd name="T0" fmla="*/ 0 w 254367"/>
                <a:gd name="T1" fmla="*/ 0 h 147732"/>
                <a:gd name="T2" fmla="*/ 254367 w 254367"/>
                <a:gd name="T3" fmla="*/ 147732 h 147732"/>
              </a:gdLst>
              <a:ahLst/>
              <a:cxnLst/>
              <a:rect l="T0" t="T1" r="T2" b="T3"/>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6" name="Google Shape;497;p15"/>
            <p:cNvSpPr>
              <a:spLocks noChangeArrowheads="1"/>
            </p:cNvSpPr>
            <p:nvPr/>
          </p:nvSpPr>
          <p:spPr bwMode="auto">
            <a:xfrm>
              <a:off x="5694413" y="3821487"/>
              <a:ext cx="53706" cy="44771"/>
            </a:xfrm>
            <a:custGeom>
              <a:avLst/>
              <a:gdLst>
                <a:gd name="T0" fmla="*/ 0 w 53706"/>
                <a:gd name="T1" fmla="*/ 0 h 44771"/>
                <a:gd name="T2" fmla="*/ 53706 w 53706"/>
                <a:gd name="T3" fmla="*/ 44771 h 44771"/>
              </a:gdLst>
              <a:ahLst/>
              <a:cxnLst/>
              <a:rect l="T0" t="T1" r="T2" b="T3"/>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7" name="Google Shape;498;p15"/>
            <p:cNvSpPr>
              <a:spLocks noChangeArrowheads="1"/>
            </p:cNvSpPr>
            <p:nvPr/>
          </p:nvSpPr>
          <p:spPr bwMode="auto">
            <a:xfrm>
              <a:off x="5775008" y="3530248"/>
              <a:ext cx="253611" cy="322722"/>
            </a:xfrm>
            <a:custGeom>
              <a:avLst/>
              <a:gdLst>
                <a:gd name="T0" fmla="*/ 0 w 253611"/>
                <a:gd name="T1" fmla="*/ 0 h 322722"/>
                <a:gd name="T2" fmla="*/ 253611 w 253611"/>
                <a:gd name="T3" fmla="*/ 322722 h 322722"/>
              </a:gdLst>
              <a:ahLst/>
              <a:cxnLst/>
              <a:rect l="T0" t="T1" r="T2" b="T3"/>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8" name="Google Shape;499;p15"/>
            <p:cNvSpPr>
              <a:spLocks noChangeArrowheads="1"/>
            </p:cNvSpPr>
            <p:nvPr/>
          </p:nvSpPr>
          <p:spPr bwMode="auto">
            <a:xfrm>
              <a:off x="5965891" y="3514431"/>
              <a:ext cx="72720" cy="103595"/>
            </a:xfrm>
            <a:custGeom>
              <a:avLst/>
              <a:gdLst>
                <a:gd name="T0" fmla="*/ 0 w 72720"/>
                <a:gd name="T1" fmla="*/ 0 h 103595"/>
                <a:gd name="T2" fmla="*/ 72720 w 72720"/>
                <a:gd name="T3" fmla="*/ 103595 h 103595"/>
              </a:gdLst>
              <a:ahLst/>
              <a:cxnLst/>
              <a:rect l="T0" t="T1" r="T2" b="T3"/>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69" name="Google Shape;500;p15"/>
            <p:cNvGrpSpPr>
              <a:grpSpLocks/>
            </p:cNvGrpSpPr>
            <p:nvPr/>
          </p:nvGrpSpPr>
          <p:grpSpPr bwMode="auto">
            <a:xfrm flipH="1">
              <a:off x="2865273" y="3434801"/>
              <a:ext cx="598186" cy="1340314"/>
              <a:chOff x="4210728" y="4525714"/>
              <a:chExt cx="546438" cy="1224366"/>
            </a:xfrm>
          </p:grpSpPr>
          <p:sp>
            <p:nvSpPr>
              <p:cNvPr id="13370" name="Google Shape;501;p15"/>
              <p:cNvSpPr>
                <a:spLocks noChangeArrowheads="1"/>
              </p:cNvSpPr>
              <p:nvPr/>
            </p:nvSpPr>
            <p:spPr bwMode="auto">
              <a:xfrm>
                <a:off x="4672107" y="4726590"/>
                <a:ext cx="85002" cy="305847"/>
              </a:xfrm>
              <a:custGeom>
                <a:avLst/>
                <a:gdLst>
                  <a:gd name="T0" fmla="*/ 0 w 85002"/>
                  <a:gd name="T1" fmla="*/ 0 h 305847"/>
                  <a:gd name="T2" fmla="*/ 85002 w 85002"/>
                  <a:gd name="T3" fmla="*/ 305847 h 305847"/>
                </a:gdLst>
                <a:ahLst/>
                <a:cxnLst/>
                <a:rect l="T0" t="T1" r="T2" b="T3"/>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1" name="Google Shape;502;p15"/>
              <p:cNvSpPr>
                <a:spLocks noChangeArrowheads="1"/>
              </p:cNvSpPr>
              <p:nvPr/>
            </p:nvSpPr>
            <p:spPr bwMode="auto">
              <a:xfrm>
                <a:off x="4408366" y="5679962"/>
                <a:ext cx="123900" cy="70118"/>
              </a:xfrm>
              <a:custGeom>
                <a:avLst/>
                <a:gdLst>
                  <a:gd name="T0" fmla="*/ 0 w 123900"/>
                  <a:gd name="T1" fmla="*/ 0 h 70118"/>
                  <a:gd name="T2" fmla="*/ 123900 w 123900"/>
                  <a:gd name="T3" fmla="*/ 70118 h 70118"/>
                </a:gdLst>
                <a:ahLst/>
                <a:cxnLst/>
                <a:rect l="T0" t="T1" r="T2" b="T3"/>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2" name="Google Shape;503;p15"/>
              <p:cNvSpPr>
                <a:spLocks noChangeArrowheads="1"/>
              </p:cNvSpPr>
              <p:nvPr/>
            </p:nvSpPr>
            <p:spPr bwMode="auto">
              <a:xfrm>
                <a:off x="4408245" y="5691663"/>
                <a:ext cx="121939" cy="58416"/>
              </a:xfrm>
              <a:custGeom>
                <a:avLst/>
                <a:gdLst>
                  <a:gd name="T0" fmla="*/ 0 w 121939"/>
                  <a:gd name="T1" fmla="*/ 0 h 58416"/>
                  <a:gd name="T2" fmla="*/ 121939 w 121939"/>
                  <a:gd name="T3" fmla="*/ 58416 h 58416"/>
                </a:gdLst>
                <a:ahLst/>
                <a:cxnLst/>
                <a:rect l="T0" t="T1" r="T2" b="T3"/>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3" name="Google Shape;504;p15"/>
              <p:cNvSpPr>
                <a:spLocks noChangeArrowheads="1"/>
              </p:cNvSpPr>
              <p:nvPr/>
            </p:nvSpPr>
            <p:spPr bwMode="auto">
              <a:xfrm>
                <a:off x="4566152" y="5600798"/>
                <a:ext cx="119416" cy="67472"/>
              </a:xfrm>
              <a:custGeom>
                <a:avLst/>
                <a:gdLst>
                  <a:gd name="T0" fmla="*/ 0 w 119416"/>
                  <a:gd name="T1" fmla="*/ 0 h 67472"/>
                  <a:gd name="T2" fmla="*/ 119416 w 119416"/>
                  <a:gd name="T3" fmla="*/ 67472 h 67472"/>
                </a:gdLst>
                <a:ahLst/>
                <a:cxnLst/>
                <a:rect l="T0" t="T1" r="T2" b="T3"/>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4" name="Google Shape;505;p15"/>
              <p:cNvSpPr>
                <a:spLocks noChangeArrowheads="1"/>
              </p:cNvSpPr>
              <p:nvPr/>
            </p:nvSpPr>
            <p:spPr bwMode="auto">
              <a:xfrm>
                <a:off x="4566197" y="5611939"/>
                <a:ext cx="117340" cy="56332"/>
              </a:xfrm>
              <a:custGeom>
                <a:avLst/>
                <a:gdLst>
                  <a:gd name="T0" fmla="*/ 0 w 117340"/>
                  <a:gd name="T1" fmla="*/ 0 h 56332"/>
                  <a:gd name="T2" fmla="*/ 117340 w 117340"/>
                  <a:gd name="T3" fmla="*/ 56332 h 56332"/>
                </a:gdLst>
                <a:ahLst/>
                <a:cxnLst/>
                <a:rect l="T0" t="T1" r="T2" b="T3"/>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5" name="Google Shape;506;p15"/>
              <p:cNvSpPr>
                <a:spLocks noChangeArrowheads="1"/>
              </p:cNvSpPr>
              <p:nvPr/>
            </p:nvSpPr>
            <p:spPr bwMode="auto">
              <a:xfrm>
                <a:off x="4483409" y="4968525"/>
                <a:ext cx="238054" cy="732926"/>
              </a:xfrm>
              <a:custGeom>
                <a:avLst/>
                <a:gdLst>
                  <a:gd name="T0" fmla="*/ 0 w 238054"/>
                  <a:gd name="T1" fmla="*/ 0 h 732926"/>
                  <a:gd name="T2" fmla="*/ 238054 w 238054"/>
                  <a:gd name="T3" fmla="*/ 732926 h 732926"/>
                </a:gdLst>
                <a:ahLst/>
                <a:cxnLst/>
                <a:rect l="T0" t="T1" r="T2" b="T3"/>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6" name="Google Shape;507;p15"/>
              <p:cNvSpPr>
                <a:spLocks noChangeArrowheads="1"/>
              </p:cNvSpPr>
              <p:nvPr/>
            </p:nvSpPr>
            <p:spPr bwMode="auto">
              <a:xfrm>
                <a:off x="4484426" y="4968525"/>
                <a:ext cx="236925" cy="409866"/>
              </a:xfrm>
              <a:custGeom>
                <a:avLst/>
                <a:gdLst>
                  <a:gd name="T0" fmla="*/ 0 w 236925"/>
                  <a:gd name="T1" fmla="*/ 0 h 409866"/>
                  <a:gd name="T2" fmla="*/ 236925 w 236925"/>
                  <a:gd name="T3" fmla="*/ 409866 h 409866"/>
                </a:gdLst>
                <a:ahLst/>
                <a:cxnLst/>
                <a:rect l="T0" t="T1" r="T2" b="T3"/>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7" name="Google Shape;508;p15"/>
              <p:cNvSpPr>
                <a:spLocks noChangeArrowheads="1"/>
              </p:cNvSpPr>
              <p:nvPr/>
            </p:nvSpPr>
            <p:spPr bwMode="auto">
              <a:xfrm>
                <a:off x="4531702" y="4525767"/>
                <a:ext cx="160521" cy="258577"/>
              </a:xfrm>
              <a:custGeom>
                <a:avLst/>
                <a:gdLst>
                  <a:gd name="T0" fmla="*/ 0 w 160521"/>
                  <a:gd name="T1" fmla="*/ 0 h 258577"/>
                  <a:gd name="T2" fmla="*/ 160521 w 160521"/>
                  <a:gd name="T3" fmla="*/ 258577 h 258577"/>
                </a:gdLst>
                <a:ahLst/>
                <a:cxnLst/>
                <a:rect l="T0" t="T1" r="T2" b="T3"/>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8" name="Google Shape;509;p15"/>
              <p:cNvSpPr>
                <a:spLocks noChangeArrowheads="1"/>
              </p:cNvSpPr>
              <p:nvPr/>
            </p:nvSpPr>
            <p:spPr bwMode="auto">
              <a:xfrm>
                <a:off x="4695825" y="4756088"/>
                <a:ext cx="61341" cy="108805"/>
              </a:xfrm>
              <a:custGeom>
                <a:avLst/>
                <a:gdLst>
                  <a:gd name="T0" fmla="*/ 0 w 61341"/>
                  <a:gd name="T1" fmla="*/ 0 h 108805"/>
                  <a:gd name="T2" fmla="*/ 61341 w 61341"/>
                  <a:gd name="T3" fmla="*/ 108805 h 108805"/>
                </a:gdLst>
                <a:ahLst/>
                <a:cxnLst/>
                <a:rect l="T0" t="T1" r="T2" b="T3"/>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9" name="Google Shape;510;p15"/>
              <p:cNvSpPr>
                <a:spLocks noChangeArrowheads="1"/>
              </p:cNvSpPr>
              <p:nvPr/>
            </p:nvSpPr>
            <p:spPr bwMode="auto">
              <a:xfrm>
                <a:off x="4523612" y="4724507"/>
                <a:ext cx="191546" cy="273865"/>
              </a:xfrm>
              <a:custGeom>
                <a:avLst/>
                <a:gdLst>
                  <a:gd name="T0" fmla="*/ 0 w 191546"/>
                  <a:gd name="T1" fmla="*/ 0 h 273865"/>
                  <a:gd name="T2" fmla="*/ 191546 w 191546"/>
                  <a:gd name="T3" fmla="*/ 273865 h 273865"/>
                </a:gdLst>
                <a:ahLst/>
                <a:cxnLst/>
                <a:rect l="T0" t="T1" r="T2" b="T3"/>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0" name="Google Shape;511;p15"/>
              <p:cNvSpPr>
                <a:spLocks noChangeArrowheads="1"/>
              </p:cNvSpPr>
              <p:nvPr/>
            </p:nvSpPr>
            <p:spPr bwMode="auto">
              <a:xfrm>
                <a:off x="4210728" y="4780936"/>
                <a:ext cx="368747" cy="265455"/>
              </a:xfrm>
              <a:custGeom>
                <a:avLst/>
                <a:gdLst>
                  <a:gd name="T0" fmla="*/ 0 w 368747"/>
                  <a:gd name="T1" fmla="*/ 0 h 265455"/>
                  <a:gd name="T2" fmla="*/ 368747 w 368747"/>
                  <a:gd name="T3" fmla="*/ 265455 h 265455"/>
                </a:gdLst>
                <a:ahLst/>
                <a:cxnLst/>
                <a:rect l="T0" t="T1" r="T2" b="T3"/>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1" name="Google Shape;512;p15"/>
              <p:cNvSpPr>
                <a:spLocks noChangeArrowheads="1"/>
              </p:cNvSpPr>
              <p:nvPr/>
            </p:nvSpPr>
            <p:spPr bwMode="auto">
              <a:xfrm>
                <a:off x="4484370" y="4765472"/>
                <a:ext cx="100785" cy="104755"/>
              </a:xfrm>
              <a:custGeom>
                <a:avLst/>
                <a:gdLst>
                  <a:gd name="T0" fmla="*/ 0 w 100785"/>
                  <a:gd name="T1" fmla="*/ 0 h 104755"/>
                  <a:gd name="T2" fmla="*/ 100785 w 100785"/>
                  <a:gd name="T3" fmla="*/ 104755 h 104755"/>
                </a:gdLst>
                <a:ahLst/>
                <a:cxnLst/>
                <a:rect l="T0" t="T1" r="T2" b="T3"/>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2" name="Google Shape;513;p15"/>
              <p:cNvSpPr>
                <a:spLocks noChangeArrowheads="1"/>
              </p:cNvSpPr>
              <p:nvPr/>
            </p:nvSpPr>
            <p:spPr bwMode="auto">
              <a:xfrm>
                <a:off x="4524935" y="4525714"/>
                <a:ext cx="201012" cy="328692"/>
              </a:xfrm>
              <a:custGeom>
                <a:avLst/>
                <a:gdLst>
                  <a:gd name="T0" fmla="*/ 0 w 201012"/>
                  <a:gd name="T1" fmla="*/ 0 h 328692"/>
                  <a:gd name="T2" fmla="*/ 201012 w 201012"/>
                  <a:gd name="T3" fmla="*/ 328692 h 328692"/>
                </a:gdLst>
                <a:ahLst/>
                <a:cxnLst/>
                <a:rect l="T0" t="T1" r="T2" b="T3"/>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Tree>
    <p:extLst>
      <p:ext uri="{BB962C8B-B14F-4D97-AF65-F5344CB8AC3E}">
        <p14:creationId xmlns:p14="http://schemas.microsoft.com/office/powerpoint/2010/main" val="1415478160"/>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
        <p:nvSpPr>
          <p:cNvPr id="7" name="TextBox 6"/>
          <p:cNvSpPr txBox="1"/>
          <p:nvPr/>
        </p:nvSpPr>
        <p:spPr>
          <a:xfrm>
            <a:off x="440267" y="609230"/>
            <a:ext cx="10109199" cy="830997"/>
          </a:xfrm>
          <a:prstGeom prst="rect">
            <a:avLst/>
          </a:prstGeom>
          <a:noFill/>
        </p:spPr>
        <p:txBody>
          <a:bodyPr wrap="square" rtlCol="0">
            <a:spAutoFit/>
          </a:bodyPr>
          <a:lstStyle/>
          <a:p>
            <a:r>
              <a:rPr lang="en-IN" altLang="en-US" sz="4800" dirty="0">
                <a:solidFill>
                  <a:srgbClr val="FF0000"/>
                </a:solidFill>
                <a:latin typeface="Times New Roman" panose="02020603050405020304" pitchFamily="18" charset="0"/>
                <a:cs typeface="Times New Roman" panose="02020603050405020304" pitchFamily="18" charset="0"/>
              </a:rPr>
              <a:t> What is WIPO?</a:t>
            </a:r>
            <a:endParaRPr lang="en-US" sz="4800" dirty="0"/>
          </a:p>
        </p:txBody>
      </p:sp>
      <p:sp>
        <p:nvSpPr>
          <p:cNvPr id="2" name="TextBox 1"/>
          <p:cNvSpPr txBox="1"/>
          <p:nvPr/>
        </p:nvSpPr>
        <p:spPr>
          <a:xfrm>
            <a:off x="440267" y="3101323"/>
            <a:ext cx="58420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World Intellectual Property Organization (WIPO) is a professional agency of the United Nations (UN) It was made in 1967 “to encourage creative activity, to promote the protection of intellectual property throughout the world”.</a:t>
            </a:r>
          </a:p>
          <a:p>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21036"/>
          <a:stretch/>
        </p:blipFill>
        <p:spPr>
          <a:xfrm>
            <a:off x="6908800" y="1905481"/>
            <a:ext cx="4131733" cy="34268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912159"/>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ubtitle 2"/>
          <p:cNvSpPr txBox="1">
            <a:spLocks/>
          </p:cNvSpPr>
          <p:nvPr/>
        </p:nvSpPr>
        <p:spPr bwMode="auto">
          <a:xfrm>
            <a:off x="194735" y="628652"/>
            <a:ext cx="5757332" cy="857249"/>
          </a:xfrm>
          <a:prstGeom prst="rect">
            <a:avLst/>
          </a:prstGeom>
          <a:noFill/>
          <a:ln>
            <a:noFill/>
          </a:ln>
        </p:spPr>
        <p:txBody>
          <a:bodyPr tIns="0" rIns="60960" bIns="0" anchor="b"/>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20000"/>
              </a:spcBef>
              <a:buClr>
                <a:schemeClr val="accent1"/>
              </a:buClr>
              <a:buSzPct val="80000"/>
              <a:buFont typeface="Wingdings 2" panose="05020102010507070707" pitchFamily="18" charset="2"/>
              <a:buNone/>
              <a:defRPr/>
            </a:pPr>
            <a:r>
              <a:rPr lang="en-IN" altLang="en-US" sz="5067" dirty="0">
                <a:solidFill>
                  <a:schemeClr val="accent4">
                    <a:lumMod val="75000"/>
                  </a:schemeClr>
                </a:solidFill>
                <a:ea typeface="Arial"/>
              </a:rPr>
              <a:t>     WIPO Treaties</a:t>
            </a:r>
          </a:p>
        </p:txBody>
      </p:sp>
      <p:graphicFrame>
        <p:nvGraphicFramePr>
          <p:cNvPr id="21" name="Diagram 20"/>
          <p:cNvGraphicFramePr/>
          <p:nvPr>
            <p:extLst>
              <p:ext uri="{D42A27DB-BD31-4B8C-83A1-F6EECF244321}">
                <p14:modId xmlns:p14="http://schemas.microsoft.com/office/powerpoint/2010/main" val="1447049368"/>
              </p:ext>
            </p:extLst>
          </p:nvPr>
        </p:nvGraphicFramePr>
        <p:xfrm>
          <a:off x="268779" y="2616203"/>
          <a:ext cx="10246821" cy="2667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8668856"/>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E527F5A5-CF30-4D84-9A50-844E6F75B694}" type="slidenum">
              <a:rPr kumimoji="0" lang="en-US" altLang="en-US" sz="1600" b="0" i="0" u="none" strike="noStrike" kern="1200" cap="none" spc="0" normalizeH="0" baseline="0" noProof="0" smtClean="0">
                <a:ln>
                  <a:noFill/>
                </a:ln>
                <a:solidFill>
                  <a:srgbClr val="FFFFFF"/>
                </a:solidFill>
                <a:effectLst/>
                <a:uLnTx/>
                <a:uFillTx/>
                <a:latin typeface="Barlow Light"/>
                <a:cs typeface="Barlow Light"/>
                <a:sym typeface="Barlow Light"/>
              </a:rPr>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44</a:t>
            </a:fld>
            <a:endParaRPr kumimoji="0" lang="en-US" altLang="en-US" sz="1600" b="0" i="0" u="none" strike="noStrike" kern="1200" cap="none" spc="0" normalizeH="0" baseline="0" noProof="0">
              <a:ln>
                <a:noFill/>
              </a:ln>
              <a:solidFill>
                <a:srgbClr val="FFFFFF"/>
              </a:solidFill>
              <a:effectLst/>
              <a:uLnTx/>
              <a:uFillTx/>
              <a:latin typeface="Barlow Light"/>
              <a:cs typeface="Barlow Light"/>
              <a:sym typeface="Barlow Light"/>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 y="0"/>
            <a:ext cx="12170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noGrp="1"/>
          </p:cNvSpPr>
          <p:nvPr>
            <p:ph type="title"/>
          </p:nvPr>
        </p:nvSpPr>
        <p:spPr>
          <a:xfrm>
            <a:off x="2762252" y="1047751"/>
            <a:ext cx="3143249" cy="4368800"/>
          </a:xfrm>
        </p:spPr>
        <p:txBody>
          <a:bodyPr/>
          <a:lstStyle/>
          <a:p>
            <a:pPr algn="ctr" eaLnBrk="1" hangingPunct="1">
              <a:spcBef>
                <a:spcPct val="0"/>
              </a:spcBef>
              <a:spcAft>
                <a:spcPct val="0"/>
              </a:spcAft>
              <a:buClr>
                <a:schemeClr val="accent2"/>
              </a:buClr>
              <a:buFont typeface="Raleway SemiBold"/>
              <a:buNone/>
              <a:defRPr/>
            </a:pPr>
            <a:br>
              <a:rPr lang="en-US" altLang="en-US" sz="6400"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Chapter 4</a:t>
            </a:r>
            <a:br>
              <a:rPr lang="en-US" altLang="en-US" sz="5333" dirty="0">
                <a:solidFill>
                  <a:schemeClr val="accent2"/>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 </a:t>
            </a:r>
            <a:r>
              <a:rPr lang="en-US" altLang="en-US" sz="5333" dirty="0">
                <a:solidFill>
                  <a:schemeClr val="accent4">
                    <a:lumMod val="75000"/>
                  </a:schemeClr>
                </a:solidFill>
                <a:latin typeface="Raleway SemiBold"/>
                <a:ea typeface="Raleway SemiBold"/>
                <a:cs typeface="Raleway SemiBold"/>
                <a:sym typeface="Raleway SemiBold"/>
              </a:rPr>
              <a:t>Topic 7</a:t>
            </a:r>
            <a:br>
              <a:rPr lang="en-US" altLang="en-US" sz="5333" dirty="0">
                <a:solidFill>
                  <a:schemeClr val="accent4">
                    <a:lumMod val="75000"/>
                  </a:schemeClr>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endParaRPr lang="en-US" altLang="en-US" sz="5333" dirty="0">
              <a:solidFill>
                <a:schemeClr val="accent2"/>
              </a:solidFill>
              <a:latin typeface="Raleway SemiBold"/>
              <a:ea typeface="Raleway SemiBold"/>
              <a:cs typeface="Raleway SemiBold"/>
              <a:sym typeface="Raleway SemiBold"/>
            </a:endParaRPr>
          </a:p>
        </p:txBody>
      </p:sp>
      <p:grpSp>
        <p:nvGrpSpPr>
          <p:cNvPr id="13317" name="Google Shape;408;p15"/>
          <p:cNvGrpSpPr>
            <a:grpSpLocks/>
          </p:cNvGrpSpPr>
          <p:nvPr/>
        </p:nvGrpSpPr>
        <p:grpSpPr bwMode="auto">
          <a:xfrm>
            <a:off x="6096001" y="1524001"/>
            <a:ext cx="3714751" cy="3926417"/>
            <a:chOff x="2270525" y="117216"/>
            <a:chExt cx="4650765" cy="4762722"/>
          </a:xfrm>
        </p:grpSpPr>
        <p:sp>
          <p:nvSpPr>
            <p:cNvPr id="13318" name="Google Shape;409;p15"/>
            <p:cNvSpPr>
              <a:spLocks noChangeArrowheads="1"/>
            </p:cNvSpPr>
            <p:nvPr/>
          </p:nvSpPr>
          <p:spPr bwMode="auto">
            <a:xfrm>
              <a:off x="2270525" y="2788917"/>
              <a:ext cx="1367464" cy="791146"/>
            </a:xfrm>
            <a:custGeom>
              <a:avLst/>
              <a:gdLst>
                <a:gd name="T0" fmla="*/ 0 w 1367464"/>
                <a:gd name="T1" fmla="*/ 0 h 791146"/>
                <a:gd name="T2" fmla="*/ 1367464 w 1367464"/>
                <a:gd name="T3" fmla="*/ 791146 h 791146"/>
              </a:gdLst>
              <a:ahLst/>
              <a:cxnLst/>
              <a:rect l="T0" t="T1" r="T2" b="T3"/>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19" name="Google Shape;410;p15"/>
            <p:cNvSpPr>
              <a:spLocks noChangeArrowheads="1"/>
            </p:cNvSpPr>
            <p:nvPr/>
          </p:nvSpPr>
          <p:spPr bwMode="auto">
            <a:xfrm>
              <a:off x="2565006" y="2921600"/>
              <a:ext cx="762723" cy="441198"/>
            </a:xfrm>
            <a:custGeom>
              <a:avLst/>
              <a:gdLst>
                <a:gd name="T0" fmla="*/ 0 w 762723"/>
                <a:gd name="T1" fmla="*/ 0 h 441198"/>
                <a:gd name="T2" fmla="*/ 762723 w 762723"/>
                <a:gd name="T3" fmla="*/ 441198 h 441198"/>
              </a:gdLst>
              <a:ahLst/>
              <a:cxnLst/>
              <a:rect l="T0" t="T1" r="T2" b="T3"/>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0" name="Google Shape;411;p15"/>
            <p:cNvSpPr>
              <a:spLocks noChangeArrowheads="1"/>
            </p:cNvSpPr>
            <p:nvPr/>
          </p:nvSpPr>
          <p:spPr bwMode="auto">
            <a:xfrm>
              <a:off x="2834012" y="3000943"/>
              <a:ext cx="217486" cy="125920"/>
            </a:xfrm>
            <a:custGeom>
              <a:avLst/>
              <a:gdLst>
                <a:gd name="T0" fmla="*/ 0 w 217486"/>
                <a:gd name="T1" fmla="*/ 0 h 125920"/>
                <a:gd name="T2" fmla="*/ 217486 w 217486"/>
                <a:gd name="T3" fmla="*/ 125920 h 125920"/>
              </a:gdLst>
              <a:ahLst/>
              <a:cxnLst/>
              <a:rect l="T0" t="T1" r="T2" b="T3"/>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1" name="Google Shape;412;p15"/>
            <p:cNvSpPr>
              <a:spLocks noChangeArrowheads="1"/>
            </p:cNvSpPr>
            <p:nvPr/>
          </p:nvSpPr>
          <p:spPr bwMode="auto">
            <a:xfrm>
              <a:off x="2841806" y="2229228"/>
              <a:ext cx="209121" cy="823531"/>
            </a:xfrm>
            <a:custGeom>
              <a:avLst/>
              <a:gdLst>
                <a:gd name="T0" fmla="*/ 0 w 209121"/>
                <a:gd name="T1" fmla="*/ 0 h 823531"/>
                <a:gd name="T2" fmla="*/ 209121 w 209121"/>
                <a:gd name="T3" fmla="*/ 823531 h 823531"/>
              </a:gdLst>
              <a:ahLst/>
              <a:cxnLst/>
              <a:rect l="T0" t="T1" r="T2" b="T3"/>
              <a:pathLst>
                <a:path w="209121" h="823531" extrusionOk="0">
                  <a:moveTo>
                    <a:pt x="0" y="0"/>
                  </a:moveTo>
                  <a:lnTo>
                    <a:pt x="209121" y="0"/>
                  </a:lnTo>
                  <a:lnTo>
                    <a:pt x="209121" y="823532"/>
                  </a:lnTo>
                  <a:lnTo>
                    <a:pt x="0" y="823532"/>
                  </a:ln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2" name="Google Shape;413;p15"/>
            <p:cNvSpPr>
              <a:spLocks noChangeArrowheads="1"/>
            </p:cNvSpPr>
            <p:nvPr/>
          </p:nvSpPr>
          <p:spPr bwMode="auto">
            <a:xfrm>
              <a:off x="2831826" y="2112223"/>
              <a:ext cx="249895" cy="580777"/>
            </a:xfrm>
            <a:custGeom>
              <a:avLst/>
              <a:gdLst>
                <a:gd name="T0" fmla="*/ 0 w 249895"/>
                <a:gd name="T1" fmla="*/ 0 h 580777"/>
                <a:gd name="T2" fmla="*/ 249895 w 249895"/>
                <a:gd name="T3" fmla="*/ 580777 h 580777"/>
              </a:gdLst>
              <a:ahLst/>
              <a:cxnLst/>
              <a:rect l="T0" t="T1" r="T2" b="T3"/>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3" name="Google Shape;414;p15"/>
            <p:cNvSpPr>
              <a:spLocks noChangeArrowheads="1"/>
            </p:cNvSpPr>
            <p:nvPr/>
          </p:nvSpPr>
          <p:spPr bwMode="auto">
            <a:xfrm>
              <a:off x="2373659" y="1582290"/>
              <a:ext cx="397711" cy="625506"/>
            </a:xfrm>
            <a:custGeom>
              <a:avLst/>
              <a:gdLst>
                <a:gd name="T0" fmla="*/ 0 w 397711"/>
                <a:gd name="T1" fmla="*/ 0 h 625506"/>
                <a:gd name="T2" fmla="*/ 397711 w 397711"/>
                <a:gd name="T3" fmla="*/ 625506 h 625506"/>
              </a:gdLst>
              <a:ahLst/>
              <a:cxnLst/>
              <a:rect l="T0" t="T1" r="T2" b="T3"/>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4" name="Google Shape;415;p15"/>
            <p:cNvSpPr>
              <a:spLocks noChangeArrowheads="1"/>
            </p:cNvSpPr>
            <p:nvPr/>
          </p:nvSpPr>
          <p:spPr bwMode="auto">
            <a:xfrm>
              <a:off x="3144177" y="1582290"/>
              <a:ext cx="397710" cy="625506"/>
            </a:xfrm>
            <a:custGeom>
              <a:avLst/>
              <a:gdLst>
                <a:gd name="T0" fmla="*/ 0 w 397710"/>
                <a:gd name="T1" fmla="*/ 0 h 625506"/>
                <a:gd name="T2" fmla="*/ 397710 w 397710"/>
                <a:gd name="T3" fmla="*/ 625506 h 625506"/>
              </a:gdLst>
              <a:ahLst/>
              <a:cxnLst/>
              <a:rect l="T0" t="T1" r="T2" b="T3"/>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5" name="Google Shape;416;p15"/>
            <p:cNvSpPr>
              <a:spLocks noChangeArrowheads="1"/>
            </p:cNvSpPr>
            <p:nvPr/>
          </p:nvSpPr>
          <p:spPr bwMode="auto">
            <a:xfrm>
              <a:off x="2815951" y="2102641"/>
              <a:ext cx="276610" cy="160020"/>
            </a:xfrm>
            <a:custGeom>
              <a:avLst/>
              <a:gdLst>
                <a:gd name="T0" fmla="*/ 0 w 276610"/>
                <a:gd name="T1" fmla="*/ 0 h 160020"/>
                <a:gd name="T2" fmla="*/ 276610 w 276610"/>
                <a:gd name="T3" fmla="*/ 160020 h 160020"/>
              </a:gdLst>
              <a:ahLst/>
              <a:cxnLst/>
              <a:rect l="T0" t="T1" r="T2" b="T3"/>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6" name="Google Shape;417;p15"/>
            <p:cNvSpPr>
              <a:spLocks noChangeArrowheads="1"/>
            </p:cNvSpPr>
            <p:nvPr/>
          </p:nvSpPr>
          <p:spPr bwMode="auto">
            <a:xfrm>
              <a:off x="2744565" y="2030632"/>
              <a:ext cx="418908" cy="74675"/>
            </a:xfrm>
            <a:custGeom>
              <a:avLst/>
              <a:gdLst>
                <a:gd name="T0" fmla="*/ 0 w 418908"/>
                <a:gd name="T1" fmla="*/ 0 h 74675"/>
                <a:gd name="T2" fmla="*/ 418908 w 418908"/>
                <a:gd name="T3" fmla="*/ 74675 h 74675"/>
              </a:gdLst>
              <a:ahLst/>
              <a:cxnLst/>
              <a:rect l="T0" t="T1" r="T2" b="T3"/>
              <a:pathLst>
                <a:path w="418908" h="74675" extrusionOk="0">
                  <a:moveTo>
                    <a:pt x="0" y="72009"/>
                  </a:moveTo>
                  <a:lnTo>
                    <a:pt x="0" y="0"/>
                  </a:lnTo>
                  <a:lnTo>
                    <a:pt x="418908" y="0"/>
                  </a:lnTo>
                  <a:lnTo>
                    <a:pt x="418908" y="74676"/>
                  </a:lnTo>
                  <a:lnTo>
                    <a:pt x="0" y="72009"/>
                  </a:lnTo>
                  <a:close/>
                </a:path>
              </a:pathLst>
            </a:cu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7" name="Google Shape;418;p15"/>
            <p:cNvSpPr>
              <a:spLocks noChangeArrowheads="1"/>
            </p:cNvSpPr>
            <p:nvPr/>
          </p:nvSpPr>
          <p:spPr bwMode="auto">
            <a:xfrm>
              <a:off x="2744565" y="1981197"/>
              <a:ext cx="419383" cy="242697"/>
            </a:xfrm>
            <a:custGeom>
              <a:avLst/>
              <a:gdLst>
                <a:gd name="T0" fmla="*/ 0 w 419383"/>
                <a:gd name="T1" fmla="*/ 0 h 242697"/>
                <a:gd name="T2" fmla="*/ 419383 w 419383"/>
                <a:gd name="T3" fmla="*/ 242697 h 242697"/>
              </a:gdLst>
              <a:ahLst/>
              <a:cxnLst/>
              <a:rect l="T0" t="T1" r="T2" b="T3"/>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8" name="Google Shape;419;p15"/>
            <p:cNvSpPr>
              <a:spLocks noChangeArrowheads="1"/>
            </p:cNvSpPr>
            <p:nvPr/>
          </p:nvSpPr>
          <p:spPr bwMode="auto">
            <a:xfrm>
              <a:off x="2697703" y="1845275"/>
              <a:ext cx="511777" cy="296036"/>
            </a:xfrm>
            <a:custGeom>
              <a:avLst/>
              <a:gdLst>
                <a:gd name="T0" fmla="*/ 0 w 511777"/>
                <a:gd name="T1" fmla="*/ 0 h 296036"/>
                <a:gd name="T2" fmla="*/ 511777 w 511777"/>
                <a:gd name="T3" fmla="*/ 296036 h 296036"/>
              </a:gdLst>
              <a:ahLst/>
              <a:cxnLst/>
              <a:rect l="T0" t="T1" r="T2" b="T3"/>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9" name="Google Shape;420;p15"/>
            <p:cNvSpPr>
              <a:spLocks noChangeArrowheads="1"/>
            </p:cNvSpPr>
            <p:nvPr/>
          </p:nvSpPr>
          <p:spPr bwMode="auto">
            <a:xfrm>
              <a:off x="2681484" y="530635"/>
              <a:ext cx="548516" cy="1538895"/>
            </a:xfrm>
            <a:custGeom>
              <a:avLst/>
              <a:gdLst>
                <a:gd name="T0" fmla="*/ 0 w 548516"/>
                <a:gd name="T1" fmla="*/ 0 h 1538895"/>
                <a:gd name="T2" fmla="*/ 548516 w 548516"/>
                <a:gd name="T3" fmla="*/ 1538895 h 1538895"/>
              </a:gdLst>
              <a:ahLst/>
              <a:cxnLst/>
              <a:rect l="T0" t="T1" r="T2" b="T3"/>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198626"/>
                  </a:lnTo>
                  <a:cubicBezTo>
                    <a:pt x="-1652" y="866299"/>
                    <a:pt x="33518" y="334899"/>
                    <a:pt x="149676" y="108109"/>
                  </a:cubicBezTo>
                  <a:cubicBezTo>
                    <a:pt x="183230" y="42481"/>
                    <a:pt x="223534" y="2381"/>
                    <a:pt x="271727" y="0"/>
                  </a:cubicBez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0" name="Google Shape;421;p15"/>
            <p:cNvSpPr>
              <a:spLocks noChangeArrowheads="1"/>
            </p:cNvSpPr>
            <p:nvPr/>
          </p:nvSpPr>
          <p:spPr bwMode="auto">
            <a:xfrm>
              <a:off x="2858251" y="1222531"/>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1" name="Google Shape;422;p15"/>
            <p:cNvSpPr>
              <a:spLocks noChangeArrowheads="1"/>
            </p:cNvSpPr>
            <p:nvPr/>
          </p:nvSpPr>
          <p:spPr bwMode="auto">
            <a:xfrm>
              <a:off x="2844088" y="1208338"/>
              <a:ext cx="221668" cy="222122"/>
            </a:xfrm>
            <a:custGeom>
              <a:avLst/>
              <a:gdLst>
                <a:gd name="T0" fmla="*/ 0 w 221668"/>
                <a:gd name="T1" fmla="*/ 0 h 222122"/>
                <a:gd name="T2" fmla="*/ 221668 w 221668"/>
                <a:gd name="T3" fmla="*/ 222122 h 222122"/>
              </a:gdLst>
              <a:ahLst/>
              <a:cxnLst/>
              <a:rect l="T0" t="T1" r="T2" b="T3"/>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2" name="Google Shape;423;p15"/>
            <p:cNvSpPr>
              <a:spLocks noChangeArrowheads="1"/>
            </p:cNvSpPr>
            <p:nvPr/>
          </p:nvSpPr>
          <p:spPr bwMode="auto">
            <a:xfrm>
              <a:off x="2858251" y="937733"/>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3" name="Google Shape;424;p15"/>
            <p:cNvSpPr>
              <a:spLocks noChangeArrowheads="1"/>
            </p:cNvSpPr>
            <p:nvPr/>
          </p:nvSpPr>
          <p:spPr bwMode="auto">
            <a:xfrm>
              <a:off x="2843898" y="923636"/>
              <a:ext cx="221858" cy="222313"/>
            </a:xfrm>
            <a:custGeom>
              <a:avLst/>
              <a:gdLst>
                <a:gd name="T0" fmla="*/ 0 w 221858"/>
                <a:gd name="T1" fmla="*/ 0 h 222313"/>
                <a:gd name="T2" fmla="*/ 221858 w 221858"/>
                <a:gd name="T3" fmla="*/ 222313 h 222313"/>
              </a:gdLst>
              <a:ahLst/>
              <a:cxnLst/>
              <a:rect l="T0" t="T1" r="T2" b="T3"/>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4" name="Google Shape;425;p15"/>
            <p:cNvSpPr>
              <a:spLocks noChangeArrowheads="1"/>
            </p:cNvSpPr>
            <p:nvPr/>
          </p:nvSpPr>
          <p:spPr bwMode="auto">
            <a:xfrm>
              <a:off x="2680593" y="1921189"/>
              <a:ext cx="549324" cy="167997"/>
            </a:xfrm>
            <a:custGeom>
              <a:avLst/>
              <a:gdLst>
                <a:gd name="T0" fmla="*/ 0 w 549324"/>
                <a:gd name="T1" fmla="*/ 0 h 167997"/>
                <a:gd name="T2" fmla="*/ 549324 w 549324"/>
                <a:gd name="T3" fmla="*/ 167997 h 167997"/>
              </a:gdLst>
              <a:ahLst/>
              <a:cxnLst/>
              <a:rect l="T0" t="T1" r="T2" b="T3"/>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5" name="Google Shape;426;p15"/>
            <p:cNvSpPr>
              <a:spLocks noChangeArrowheads="1"/>
            </p:cNvSpPr>
            <p:nvPr/>
          </p:nvSpPr>
          <p:spPr bwMode="auto">
            <a:xfrm>
              <a:off x="2680308" y="1976244"/>
              <a:ext cx="548753" cy="165782"/>
            </a:xfrm>
            <a:custGeom>
              <a:avLst/>
              <a:gdLst>
                <a:gd name="T0" fmla="*/ 0 w 548753"/>
                <a:gd name="T1" fmla="*/ 0 h 165782"/>
                <a:gd name="T2" fmla="*/ 548753 w 548753"/>
                <a:gd name="T3" fmla="*/ 165782 h 165782"/>
              </a:gdLst>
              <a:ahLst/>
              <a:cxnLst/>
              <a:rect l="T0" t="T1" r="T2" b="T3"/>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6" name="Google Shape;427;p15"/>
            <p:cNvSpPr>
              <a:spLocks noChangeArrowheads="1"/>
            </p:cNvSpPr>
            <p:nvPr/>
          </p:nvSpPr>
          <p:spPr bwMode="auto">
            <a:xfrm>
              <a:off x="2683349" y="1877470"/>
              <a:ext cx="542765" cy="158087"/>
            </a:xfrm>
            <a:custGeom>
              <a:avLst/>
              <a:gdLst>
                <a:gd name="T0" fmla="*/ 0 w 542765"/>
                <a:gd name="T1" fmla="*/ 0 h 158087"/>
                <a:gd name="T2" fmla="*/ 542765 w 542765"/>
                <a:gd name="T3" fmla="*/ 158087 h 158087"/>
              </a:gdLst>
              <a:ahLst/>
              <a:cxnLst/>
              <a:rect l="T0" t="T1" r="T2" b="T3"/>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7" name="Google Shape;428;p15"/>
            <p:cNvSpPr>
              <a:spLocks noChangeArrowheads="1"/>
            </p:cNvSpPr>
            <p:nvPr/>
          </p:nvSpPr>
          <p:spPr bwMode="auto">
            <a:xfrm>
              <a:off x="2829449" y="530444"/>
              <a:ext cx="249519" cy="126863"/>
            </a:xfrm>
            <a:custGeom>
              <a:avLst/>
              <a:gdLst>
                <a:gd name="T0" fmla="*/ 0 w 249519"/>
                <a:gd name="T1" fmla="*/ 0 h 126863"/>
                <a:gd name="T2" fmla="*/ 249519 w 249519"/>
                <a:gd name="T3" fmla="*/ 126863 h 126863"/>
              </a:gdLst>
              <a:ahLst/>
              <a:cxnLst/>
              <a:rect l="T0" t="T1" r="T2" b="T3"/>
              <a:pathLst>
                <a:path w="249519" h="126863" extrusionOk="0">
                  <a:moveTo>
                    <a:pt x="249520" y="108109"/>
                  </a:moveTo>
                  <a:cubicBezTo>
                    <a:pt x="168218" y="133115"/>
                    <a:pt x="81302" y="133115"/>
                    <a:pt x="0" y="108109"/>
                  </a:cubicBezTo>
                  <a:cubicBezTo>
                    <a:pt x="33555" y="42481"/>
                    <a:pt x="73858" y="2381"/>
                    <a:pt x="122051" y="0"/>
                  </a:cubicBezTo>
                  <a:lnTo>
                    <a:pt x="127564" y="0"/>
                  </a:lnTo>
                  <a:cubicBezTo>
                    <a:pt x="175567" y="2857"/>
                    <a:pt x="215870" y="42767"/>
                    <a:pt x="249520" y="10810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8" name="Google Shape;429;p15"/>
            <p:cNvSpPr>
              <a:spLocks noChangeArrowheads="1"/>
            </p:cNvSpPr>
            <p:nvPr/>
          </p:nvSpPr>
          <p:spPr bwMode="auto">
            <a:xfrm>
              <a:off x="2934010" y="1583052"/>
              <a:ext cx="47432" cy="623982"/>
            </a:xfrm>
            <a:custGeom>
              <a:avLst/>
              <a:gdLst>
                <a:gd name="T0" fmla="*/ 0 w 47432"/>
                <a:gd name="T1" fmla="*/ 0 h 623982"/>
                <a:gd name="T2" fmla="*/ 47432 w 47432"/>
                <a:gd name="T3" fmla="*/ 623982 h 623982"/>
              </a:gdLst>
              <a:ahLst/>
              <a:cxnLst/>
              <a:rect l="T0" t="T1" r="T2" b="T3"/>
              <a:pathLst>
                <a:path w="47432" h="623982" extrusionOk="0">
                  <a:moveTo>
                    <a:pt x="0" y="0"/>
                  </a:moveTo>
                  <a:lnTo>
                    <a:pt x="47433" y="0"/>
                  </a:lnTo>
                  <a:lnTo>
                    <a:pt x="47433" y="623983"/>
                  </a:lnTo>
                  <a:lnTo>
                    <a:pt x="0" y="62398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39" name="Google Shape;430;p15"/>
            <p:cNvGrpSpPr>
              <a:grpSpLocks/>
            </p:cNvGrpSpPr>
            <p:nvPr/>
          </p:nvGrpSpPr>
          <p:grpSpPr bwMode="auto">
            <a:xfrm>
              <a:off x="4031993" y="117216"/>
              <a:ext cx="2889297" cy="3901793"/>
              <a:chOff x="5533368" y="1047716"/>
              <a:chExt cx="2889297" cy="3901793"/>
            </a:xfrm>
          </p:grpSpPr>
          <p:sp>
            <p:nvSpPr>
              <p:cNvPr id="13383" name="Google Shape;431;p15"/>
              <p:cNvSpPr>
                <a:spLocks noChangeArrowheads="1"/>
              </p:cNvSpPr>
              <p:nvPr/>
            </p:nvSpPr>
            <p:spPr bwMode="auto">
              <a:xfrm>
                <a:off x="6153722" y="4072604"/>
                <a:ext cx="1090544" cy="630910"/>
              </a:xfrm>
              <a:custGeom>
                <a:avLst/>
                <a:gdLst>
                  <a:gd name="T0" fmla="*/ 0 w 1090544"/>
                  <a:gd name="T1" fmla="*/ 0 h 630910"/>
                  <a:gd name="T2" fmla="*/ 1090544 w 1090544"/>
                  <a:gd name="T3" fmla="*/ 630910 h 630910"/>
                </a:gdLst>
                <a:ahLst/>
                <a:cxnLst/>
                <a:rect l="T0" t="T1" r="T2" b="T3"/>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4" name="Google Shape;432;p15"/>
              <p:cNvSpPr>
                <a:spLocks noChangeArrowheads="1"/>
              </p:cNvSpPr>
              <p:nvPr/>
            </p:nvSpPr>
            <p:spPr bwMode="auto">
              <a:xfrm>
                <a:off x="6193969" y="4048886"/>
                <a:ext cx="1090601" cy="630901"/>
              </a:xfrm>
              <a:custGeom>
                <a:avLst/>
                <a:gdLst>
                  <a:gd name="T0" fmla="*/ 0 w 1090601"/>
                  <a:gd name="T1" fmla="*/ 0 h 630901"/>
                  <a:gd name="T2" fmla="*/ 1090601 w 1090601"/>
                  <a:gd name="T3" fmla="*/ 630901 h 630901"/>
                </a:gdLst>
                <a:ahLst/>
                <a:cxnLst/>
                <a:rect l="T0" t="T1" r="T2" b="T3"/>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5" name="Google Shape;433;p15"/>
              <p:cNvSpPr>
                <a:spLocks noChangeArrowheads="1"/>
              </p:cNvSpPr>
              <p:nvPr/>
            </p:nvSpPr>
            <p:spPr bwMode="auto">
              <a:xfrm>
                <a:off x="7252346" y="4430077"/>
                <a:ext cx="32128" cy="21050"/>
              </a:xfrm>
              <a:custGeom>
                <a:avLst/>
                <a:gdLst>
                  <a:gd name="T0" fmla="*/ 0 w 32128"/>
                  <a:gd name="T1" fmla="*/ 0 h 21050"/>
                  <a:gd name="T2" fmla="*/ 32128 w 32128"/>
                  <a:gd name="T3" fmla="*/ 21050 h 21050"/>
                </a:gdLst>
                <a:ahLst/>
                <a:cxnLst/>
                <a:rect l="T0" t="T1" r="T2" b="T3"/>
                <a:pathLst>
                  <a:path w="32128" h="21050" extrusionOk="0">
                    <a:moveTo>
                      <a:pt x="32129" y="21050"/>
                    </a:moveTo>
                    <a:lnTo>
                      <a:pt x="32129" y="0"/>
                    </a:lnTo>
                    <a:lnTo>
                      <a:pt x="0" y="18574"/>
                    </a:lnTo>
                    <a:lnTo>
                      <a:pt x="32129" y="21050"/>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6" name="Google Shape;434;p15"/>
              <p:cNvSpPr>
                <a:spLocks noChangeArrowheads="1"/>
              </p:cNvSpPr>
              <p:nvPr/>
            </p:nvSpPr>
            <p:spPr bwMode="auto">
              <a:xfrm>
                <a:off x="6193906" y="4285773"/>
                <a:ext cx="32984" cy="21431"/>
              </a:xfrm>
              <a:custGeom>
                <a:avLst/>
                <a:gdLst>
                  <a:gd name="T0" fmla="*/ 0 w 32984"/>
                  <a:gd name="T1" fmla="*/ 0 h 21431"/>
                  <a:gd name="T2" fmla="*/ 32984 w 32984"/>
                  <a:gd name="T3" fmla="*/ 21431 h 21431"/>
                </a:gdLst>
                <a:ahLst/>
                <a:cxnLst/>
                <a:rect l="T0" t="T1" r="T2" b="T3"/>
                <a:pathLst>
                  <a:path w="32984" h="21431" extrusionOk="0">
                    <a:moveTo>
                      <a:pt x="0" y="21431"/>
                    </a:moveTo>
                    <a:lnTo>
                      <a:pt x="0" y="0"/>
                    </a:lnTo>
                    <a:lnTo>
                      <a:pt x="32984" y="13716"/>
                    </a:lnTo>
                    <a:lnTo>
                      <a:pt x="0" y="214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7" name="Google Shape;435;p15"/>
              <p:cNvSpPr>
                <a:spLocks noChangeArrowheads="1"/>
              </p:cNvSpPr>
              <p:nvPr/>
            </p:nvSpPr>
            <p:spPr bwMode="auto">
              <a:xfrm>
                <a:off x="6193969" y="4027741"/>
                <a:ext cx="1090601" cy="630949"/>
              </a:xfrm>
              <a:custGeom>
                <a:avLst/>
                <a:gdLst>
                  <a:gd name="T0" fmla="*/ 0 w 1090601"/>
                  <a:gd name="T1" fmla="*/ 0 h 630949"/>
                  <a:gd name="T2" fmla="*/ 1090601 w 1090601"/>
                  <a:gd name="T3" fmla="*/ 630949 h 630949"/>
                </a:gdLst>
                <a:ahLst/>
                <a:cxnLst/>
                <a:rect l="T0" t="T1" r="T2" b="T3"/>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8" name="Google Shape;436;p15"/>
              <p:cNvSpPr>
                <a:spLocks noChangeArrowheads="1"/>
              </p:cNvSpPr>
              <p:nvPr/>
            </p:nvSpPr>
            <p:spPr bwMode="auto">
              <a:xfrm>
                <a:off x="6504927" y="3742563"/>
                <a:ext cx="779547" cy="687514"/>
              </a:xfrm>
              <a:custGeom>
                <a:avLst/>
                <a:gdLst>
                  <a:gd name="T0" fmla="*/ 0 w 779547"/>
                  <a:gd name="T1" fmla="*/ 0 h 687514"/>
                  <a:gd name="T2" fmla="*/ 779547 w 779547"/>
                  <a:gd name="T3" fmla="*/ 687514 h 687514"/>
                </a:gdLst>
                <a:ahLst/>
                <a:cxnLst/>
                <a:rect l="T0" t="T1" r="T2" b="T3"/>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9" name="Google Shape;437;p15"/>
              <p:cNvSpPr>
                <a:spLocks noChangeArrowheads="1"/>
              </p:cNvSpPr>
              <p:nvPr/>
            </p:nvSpPr>
            <p:spPr bwMode="auto">
              <a:xfrm>
                <a:off x="7254152" y="4405788"/>
                <a:ext cx="30322" cy="36004"/>
              </a:xfrm>
              <a:custGeom>
                <a:avLst/>
                <a:gdLst>
                  <a:gd name="T0" fmla="*/ 0 w 30322"/>
                  <a:gd name="T1" fmla="*/ 0 h 36004"/>
                  <a:gd name="T2" fmla="*/ 30322 w 30322"/>
                  <a:gd name="T3" fmla="*/ 36004 h 36004"/>
                </a:gdLst>
                <a:ahLst/>
                <a:cxnLst/>
                <a:rect l="T0" t="T1" r="T2" b="T3"/>
                <a:pathLst>
                  <a:path w="30322" h="36004" extrusionOk="0">
                    <a:moveTo>
                      <a:pt x="9981" y="36004"/>
                    </a:moveTo>
                    <a:lnTo>
                      <a:pt x="30323" y="24289"/>
                    </a:lnTo>
                    <a:lnTo>
                      <a:pt x="0" y="0"/>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0" name="Google Shape;438;p15"/>
              <p:cNvSpPr>
                <a:spLocks noChangeArrowheads="1"/>
              </p:cNvSpPr>
              <p:nvPr/>
            </p:nvSpPr>
            <p:spPr bwMode="auto">
              <a:xfrm>
                <a:off x="6482779" y="3753326"/>
                <a:ext cx="781258" cy="688466"/>
              </a:xfrm>
              <a:custGeom>
                <a:avLst/>
                <a:gdLst>
                  <a:gd name="T0" fmla="*/ 0 w 781258"/>
                  <a:gd name="T1" fmla="*/ 0 h 688466"/>
                  <a:gd name="T2" fmla="*/ 781258 w 781258"/>
                  <a:gd name="T3" fmla="*/ 688466 h 688466"/>
                </a:gdLst>
                <a:ahLst/>
                <a:cxnLst/>
                <a:rect l="T0" t="T1" r="T2" b="T3"/>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1" name="Google Shape;439;p15"/>
              <p:cNvSpPr>
                <a:spLocks noChangeArrowheads="1"/>
              </p:cNvSpPr>
              <p:nvPr/>
            </p:nvSpPr>
            <p:spPr bwMode="auto">
              <a:xfrm>
                <a:off x="5563120" y="1047716"/>
                <a:ext cx="2859545" cy="3884751"/>
              </a:xfrm>
              <a:custGeom>
                <a:avLst/>
                <a:gdLst>
                  <a:gd name="T0" fmla="*/ 0 w 2859545"/>
                  <a:gd name="T1" fmla="*/ 0 h 3884751"/>
                  <a:gd name="T2" fmla="*/ 2859545 w 2859545"/>
                  <a:gd name="T3" fmla="*/ 3884751 h 3884751"/>
                </a:gdLst>
                <a:ahLst/>
                <a:cxnLst/>
                <a:rect l="T0" t="T1" r="T2" b="T3"/>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2" name="Google Shape;440;p15"/>
              <p:cNvSpPr>
                <a:spLocks noChangeArrowheads="1"/>
              </p:cNvSpPr>
              <p:nvPr/>
            </p:nvSpPr>
            <p:spPr bwMode="auto">
              <a:xfrm>
                <a:off x="8367249" y="4838795"/>
                <a:ext cx="30132" cy="106965"/>
              </a:xfrm>
              <a:custGeom>
                <a:avLst/>
                <a:gdLst>
                  <a:gd name="T0" fmla="*/ 0 w 30132"/>
                  <a:gd name="T1" fmla="*/ 0 h 106965"/>
                  <a:gd name="T2" fmla="*/ 30132 w 30132"/>
                  <a:gd name="T3" fmla="*/ 106965 h 106965"/>
                </a:gdLst>
                <a:ahLst/>
                <a:cxnLst/>
                <a:rect l="T0" t="T1" r="T2" b="T3"/>
                <a:pathLst>
                  <a:path w="30132" h="106965" extrusionOk="0">
                    <a:moveTo>
                      <a:pt x="0" y="106966"/>
                    </a:moveTo>
                    <a:lnTo>
                      <a:pt x="30132" y="89535"/>
                    </a:lnTo>
                    <a:lnTo>
                      <a:pt x="17110" y="0"/>
                    </a:lnTo>
                    <a:lnTo>
                      <a:pt x="0" y="106966"/>
                    </a:ln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3" name="Google Shape;441;p15"/>
              <p:cNvSpPr>
                <a:spLocks noChangeArrowheads="1"/>
              </p:cNvSpPr>
              <p:nvPr/>
            </p:nvSpPr>
            <p:spPr bwMode="auto">
              <a:xfrm>
                <a:off x="5558272" y="1051845"/>
                <a:ext cx="72337" cy="31155"/>
              </a:xfrm>
              <a:custGeom>
                <a:avLst/>
                <a:gdLst>
                  <a:gd name="T0" fmla="*/ 0 w 72337"/>
                  <a:gd name="T1" fmla="*/ 0 h 31155"/>
                  <a:gd name="T2" fmla="*/ 72337 w 72337"/>
                  <a:gd name="T3" fmla="*/ 31155 h 31155"/>
                </a:gdLst>
                <a:ahLst/>
                <a:cxnLst/>
                <a:rect l="T0" t="T1" r="T2" b="T3"/>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4" name="Google Shape;442;p15"/>
              <p:cNvSpPr>
                <a:spLocks noChangeArrowheads="1"/>
              </p:cNvSpPr>
              <p:nvPr/>
            </p:nvSpPr>
            <p:spPr bwMode="auto">
              <a:xfrm>
                <a:off x="5538216" y="1062192"/>
                <a:ext cx="2859165" cy="3884558"/>
              </a:xfrm>
              <a:custGeom>
                <a:avLst/>
                <a:gdLst>
                  <a:gd name="T0" fmla="*/ 0 w 2859165"/>
                  <a:gd name="T1" fmla="*/ 0 h 3884558"/>
                  <a:gd name="T2" fmla="*/ 2859165 w 2859165"/>
                  <a:gd name="T3" fmla="*/ 3884558 h 3884558"/>
                </a:gdLst>
                <a:ahLst/>
                <a:cxnLst/>
                <a:rect l="T0" t="T1" r="T2" b="T3"/>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5" name="Google Shape;443;p15"/>
              <p:cNvSpPr>
                <a:spLocks noChangeArrowheads="1"/>
              </p:cNvSpPr>
              <p:nvPr/>
            </p:nvSpPr>
            <p:spPr bwMode="auto">
              <a:xfrm>
                <a:off x="5533368" y="1064955"/>
                <a:ext cx="2859260" cy="3884554"/>
              </a:xfrm>
              <a:custGeom>
                <a:avLst/>
                <a:gdLst>
                  <a:gd name="T0" fmla="*/ 0 w 2859260"/>
                  <a:gd name="T1" fmla="*/ 0 h 3884554"/>
                  <a:gd name="T2" fmla="*/ 2859260 w 2859260"/>
                  <a:gd name="T3" fmla="*/ 3884554 h 3884554"/>
                </a:gdLst>
                <a:ahLst/>
                <a:cxnLst/>
                <a:rect l="T0" t="T1" r="T2" b="T3"/>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6" name="Google Shape;444;p15"/>
              <p:cNvSpPr>
                <a:spLocks noChangeArrowheads="1"/>
              </p:cNvSpPr>
              <p:nvPr/>
            </p:nvSpPr>
            <p:spPr bwMode="auto">
              <a:xfrm>
                <a:off x="5568443" y="1110406"/>
                <a:ext cx="2788159" cy="3702480"/>
              </a:xfrm>
              <a:custGeom>
                <a:avLst/>
                <a:gdLst>
                  <a:gd name="T0" fmla="*/ 0 w 2788159"/>
                  <a:gd name="T1" fmla="*/ 0 h 3702480"/>
                  <a:gd name="T2" fmla="*/ 2788159 w 2788159"/>
                  <a:gd name="T3" fmla="*/ 3702480 h 3702480"/>
                </a:gdLst>
                <a:ahLst/>
                <a:cxnLst/>
                <a:rect l="T0" t="T1" r="T2" b="T3"/>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7" name="Google Shape;445;p15"/>
              <p:cNvSpPr>
                <a:spLocks noChangeArrowheads="1"/>
              </p:cNvSpPr>
              <p:nvPr/>
            </p:nvSpPr>
            <p:spPr bwMode="auto">
              <a:xfrm>
                <a:off x="5762166" y="1403396"/>
                <a:ext cx="919754" cy="618313"/>
              </a:xfrm>
              <a:custGeom>
                <a:avLst/>
                <a:gdLst>
                  <a:gd name="T0" fmla="*/ 0 w 919754"/>
                  <a:gd name="T1" fmla="*/ 0 h 618313"/>
                  <a:gd name="T2" fmla="*/ 919754 w 919754"/>
                  <a:gd name="T3" fmla="*/ 618313 h 618313"/>
                </a:gdLst>
                <a:ahLst/>
                <a:cxnLst/>
                <a:rect l="T0" t="T1" r="T2" b="T3"/>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8" name="Google Shape;446;p15"/>
              <p:cNvSpPr>
                <a:spLocks noChangeArrowheads="1"/>
              </p:cNvSpPr>
              <p:nvPr/>
            </p:nvSpPr>
            <p:spPr bwMode="auto">
              <a:xfrm>
                <a:off x="5766158" y="1584712"/>
                <a:ext cx="686298" cy="451951"/>
              </a:xfrm>
              <a:custGeom>
                <a:avLst/>
                <a:gdLst>
                  <a:gd name="T0" fmla="*/ 0 w 686298"/>
                  <a:gd name="T1" fmla="*/ 0 h 451951"/>
                  <a:gd name="T2" fmla="*/ 686298 w 686298"/>
                  <a:gd name="T3" fmla="*/ 451951 h 451951"/>
                </a:gdLst>
                <a:ahLst/>
                <a:cxnLst/>
                <a:rect l="T0" t="T1" r="T2" b="T3"/>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9" name="Google Shape;447;p15"/>
              <p:cNvSpPr>
                <a:spLocks noChangeArrowheads="1"/>
              </p:cNvSpPr>
              <p:nvPr/>
            </p:nvSpPr>
            <p:spPr bwMode="auto">
              <a:xfrm>
                <a:off x="5766158" y="1702632"/>
                <a:ext cx="686488" cy="451759"/>
              </a:xfrm>
              <a:custGeom>
                <a:avLst/>
                <a:gdLst>
                  <a:gd name="T0" fmla="*/ 0 w 686488"/>
                  <a:gd name="T1" fmla="*/ 0 h 451759"/>
                  <a:gd name="T2" fmla="*/ 686488 w 686488"/>
                  <a:gd name="T3" fmla="*/ 451759 h 451759"/>
                </a:gdLst>
                <a:ahLst/>
                <a:cxnLst/>
                <a:rect l="T0" t="T1" r="T2" b="T3"/>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0" name="Google Shape;448;p15"/>
              <p:cNvSpPr>
                <a:spLocks noChangeArrowheads="1"/>
              </p:cNvSpPr>
              <p:nvPr/>
            </p:nvSpPr>
            <p:spPr bwMode="auto">
              <a:xfrm>
                <a:off x="5766158" y="1820170"/>
                <a:ext cx="562156" cy="379997"/>
              </a:xfrm>
              <a:custGeom>
                <a:avLst/>
                <a:gdLst>
                  <a:gd name="T0" fmla="*/ 0 w 562156"/>
                  <a:gd name="T1" fmla="*/ 0 h 379997"/>
                  <a:gd name="T2" fmla="*/ 562156 w 562156"/>
                  <a:gd name="T3" fmla="*/ 379997 h 379997"/>
                </a:gdLst>
                <a:ahLst/>
                <a:cxnLst/>
                <a:rect l="T0" t="T1" r="T2" b="T3"/>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1" name="Google Shape;449;p15"/>
              <p:cNvSpPr>
                <a:spLocks noChangeArrowheads="1"/>
              </p:cNvSpPr>
              <p:nvPr/>
            </p:nvSpPr>
            <p:spPr bwMode="auto">
              <a:xfrm>
                <a:off x="5762166" y="2639293"/>
                <a:ext cx="919754" cy="618340"/>
              </a:xfrm>
              <a:custGeom>
                <a:avLst/>
                <a:gdLst>
                  <a:gd name="T0" fmla="*/ 0 w 919754"/>
                  <a:gd name="T1" fmla="*/ 0 h 618340"/>
                  <a:gd name="T2" fmla="*/ 919754 w 919754"/>
                  <a:gd name="T3" fmla="*/ 618340 h 618340"/>
                </a:gdLst>
                <a:ahLst/>
                <a:cxnLst/>
                <a:rect l="T0" t="T1" r="T2" b="T3"/>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2" name="Google Shape;450;p15"/>
              <p:cNvSpPr>
                <a:spLocks noChangeArrowheads="1"/>
              </p:cNvSpPr>
              <p:nvPr/>
            </p:nvSpPr>
            <p:spPr bwMode="auto">
              <a:xfrm>
                <a:off x="5766158" y="2821069"/>
                <a:ext cx="686488" cy="451519"/>
              </a:xfrm>
              <a:custGeom>
                <a:avLst/>
                <a:gdLst>
                  <a:gd name="T0" fmla="*/ 0 w 686488"/>
                  <a:gd name="T1" fmla="*/ 0 h 451519"/>
                  <a:gd name="T2" fmla="*/ 686488 w 686488"/>
                  <a:gd name="T3" fmla="*/ 451519 h 451519"/>
                </a:gdLst>
                <a:ahLst/>
                <a:cxnLst/>
                <a:rect l="T0" t="T1" r="T2" b="T3"/>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3" name="Google Shape;451;p15"/>
              <p:cNvSpPr>
                <a:spLocks noChangeArrowheads="1"/>
              </p:cNvSpPr>
              <p:nvPr/>
            </p:nvSpPr>
            <p:spPr bwMode="auto">
              <a:xfrm>
                <a:off x="5766158" y="2938486"/>
                <a:ext cx="686488" cy="451826"/>
              </a:xfrm>
              <a:custGeom>
                <a:avLst/>
                <a:gdLst>
                  <a:gd name="T0" fmla="*/ 0 w 686488"/>
                  <a:gd name="T1" fmla="*/ 0 h 451826"/>
                  <a:gd name="T2" fmla="*/ 686488 w 686488"/>
                  <a:gd name="T3" fmla="*/ 451826 h 451826"/>
                </a:gdLst>
                <a:ahLst/>
                <a:cxnLst/>
                <a:rect l="T0" t="T1" r="T2" b="T3"/>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4" name="Google Shape;452;p15"/>
              <p:cNvSpPr>
                <a:spLocks noChangeArrowheads="1"/>
              </p:cNvSpPr>
              <p:nvPr/>
            </p:nvSpPr>
            <p:spPr bwMode="auto">
              <a:xfrm>
                <a:off x="5766158" y="3056051"/>
                <a:ext cx="562156" cy="379920"/>
              </a:xfrm>
              <a:custGeom>
                <a:avLst/>
                <a:gdLst>
                  <a:gd name="T0" fmla="*/ 0 w 562156"/>
                  <a:gd name="T1" fmla="*/ 0 h 379920"/>
                  <a:gd name="T2" fmla="*/ 562156 w 562156"/>
                  <a:gd name="T3" fmla="*/ 379920 h 379920"/>
                </a:gdLst>
                <a:ahLst/>
                <a:cxnLst/>
                <a:rect l="T0" t="T1" r="T2" b="T3"/>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5" name="Google Shape;453;p15"/>
              <p:cNvSpPr>
                <a:spLocks noChangeArrowheads="1"/>
              </p:cNvSpPr>
              <p:nvPr/>
            </p:nvSpPr>
            <p:spPr bwMode="auto">
              <a:xfrm>
                <a:off x="6897600" y="3332192"/>
                <a:ext cx="1250451" cy="1162368"/>
              </a:xfrm>
              <a:custGeom>
                <a:avLst/>
                <a:gdLst>
                  <a:gd name="T0" fmla="*/ 0 w 1250451"/>
                  <a:gd name="T1" fmla="*/ 0 h 1162368"/>
                  <a:gd name="T2" fmla="*/ 1250451 w 1250451"/>
                  <a:gd name="T3" fmla="*/ 1162368 h 1162368"/>
                </a:gdLst>
                <a:ahLst/>
                <a:cxnLst/>
                <a:rect l="T0" t="T1" r="T2" b="T3"/>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6" name="Google Shape;454;p15"/>
              <p:cNvSpPr>
                <a:spLocks noChangeArrowheads="1"/>
              </p:cNvSpPr>
              <p:nvPr/>
            </p:nvSpPr>
            <p:spPr bwMode="auto">
              <a:xfrm>
                <a:off x="5766443" y="2003281"/>
                <a:ext cx="882682" cy="1029375"/>
              </a:xfrm>
              <a:custGeom>
                <a:avLst/>
                <a:gdLst>
                  <a:gd name="T0" fmla="*/ 0 w 882682"/>
                  <a:gd name="T1" fmla="*/ 0 h 1029375"/>
                  <a:gd name="T2" fmla="*/ 882682 w 882682"/>
                  <a:gd name="T3" fmla="*/ 1029375 h 1029375"/>
                </a:gdLst>
                <a:ahLst/>
                <a:cxnLst/>
                <a:rect l="T0" t="T1" r="T2" b="T3"/>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7" name="Google Shape;455;p15"/>
              <p:cNvSpPr>
                <a:spLocks noChangeArrowheads="1"/>
              </p:cNvSpPr>
              <p:nvPr/>
            </p:nvSpPr>
            <p:spPr bwMode="auto">
              <a:xfrm>
                <a:off x="6897600" y="3388613"/>
                <a:ext cx="1250451" cy="1106424"/>
              </a:xfrm>
              <a:custGeom>
                <a:avLst/>
                <a:gdLst>
                  <a:gd name="T0" fmla="*/ 0 w 1250451"/>
                  <a:gd name="T1" fmla="*/ 0 h 1106424"/>
                  <a:gd name="T2" fmla="*/ 1250451 w 1250451"/>
                  <a:gd name="T3" fmla="*/ 1106424 h 1106424"/>
                </a:gdLst>
                <a:ahLst/>
                <a:cxnLst/>
                <a:rect l="T0" t="T1" r="T2" b="T3"/>
                <a:pathLst>
                  <a:path w="1250451" h="1106424" extrusionOk="0">
                    <a:moveTo>
                      <a:pt x="0" y="0"/>
                    </a:moveTo>
                    <a:lnTo>
                      <a:pt x="0" y="383096"/>
                    </a:lnTo>
                    <a:lnTo>
                      <a:pt x="1250452" y="1106424"/>
                    </a:lnTo>
                    <a:lnTo>
                      <a:pt x="1250452" y="214027"/>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8" name="Google Shape;456;p15"/>
              <p:cNvSpPr>
                <a:spLocks noChangeArrowheads="1"/>
              </p:cNvSpPr>
              <p:nvPr/>
            </p:nvSpPr>
            <p:spPr bwMode="auto">
              <a:xfrm>
                <a:off x="7389036" y="3376326"/>
                <a:ext cx="9505" cy="678751"/>
              </a:xfrm>
              <a:custGeom>
                <a:avLst/>
                <a:gdLst>
                  <a:gd name="T0" fmla="*/ 0 w 9505"/>
                  <a:gd name="T1" fmla="*/ 0 h 678751"/>
                  <a:gd name="T2" fmla="*/ 9505 w 9505"/>
                  <a:gd name="T3" fmla="*/ 678751 h 678751"/>
                </a:gdLst>
                <a:ahLst/>
                <a:cxnLst/>
                <a:rect l="T0" t="T1" r="T2" b="T3"/>
                <a:pathLst>
                  <a:path w="9505" h="678751" extrusionOk="0">
                    <a:moveTo>
                      <a:pt x="0" y="0"/>
                    </a:moveTo>
                    <a:lnTo>
                      <a:pt x="0" y="678752"/>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9" name="Google Shape;457;p15"/>
              <p:cNvSpPr>
                <a:spLocks noChangeArrowheads="1"/>
              </p:cNvSpPr>
              <p:nvPr/>
            </p:nvSpPr>
            <p:spPr bwMode="auto">
              <a:xfrm>
                <a:off x="7771633" y="3805618"/>
                <a:ext cx="9505" cy="470725"/>
              </a:xfrm>
              <a:custGeom>
                <a:avLst/>
                <a:gdLst>
                  <a:gd name="T0" fmla="*/ 0 w 9505"/>
                  <a:gd name="T1" fmla="*/ 0 h 470725"/>
                  <a:gd name="T2" fmla="*/ 9505 w 9505"/>
                  <a:gd name="T3" fmla="*/ 470725 h 470725"/>
                </a:gdLst>
                <a:ahLst/>
                <a:cxnLst/>
                <a:rect l="T0" t="T1" r="T2" b="T3"/>
                <a:pathLst>
                  <a:path w="9505" h="470725" extrusionOk="0">
                    <a:moveTo>
                      <a:pt x="0" y="0"/>
                    </a:moveTo>
                    <a:lnTo>
                      <a:pt x="0" y="470725"/>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0" name="Google Shape;458;p15"/>
              <p:cNvSpPr>
                <a:spLocks noChangeArrowheads="1"/>
              </p:cNvSpPr>
              <p:nvPr/>
            </p:nvSpPr>
            <p:spPr bwMode="auto">
              <a:xfrm>
                <a:off x="6897600" y="3332663"/>
                <a:ext cx="1250451" cy="479359"/>
              </a:xfrm>
              <a:custGeom>
                <a:avLst/>
                <a:gdLst>
                  <a:gd name="T0" fmla="*/ 0 w 1250451"/>
                  <a:gd name="T1" fmla="*/ 0 h 479359"/>
                  <a:gd name="T2" fmla="*/ 1250451 w 1250451"/>
                  <a:gd name="T3" fmla="*/ 479359 h 479359"/>
                </a:gdLst>
                <a:ahLst/>
                <a:cxnLst/>
                <a:rect l="T0" t="T1" r="T2" b="T3"/>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1" name="Google Shape;459;p15"/>
              <p:cNvSpPr>
                <a:spLocks noChangeArrowheads="1"/>
              </p:cNvSpPr>
              <p:nvPr/>
            </p:nvSpPr>
            <p:spPr bwMode="auto">
              <a:xfrm rot="-1801764">
                <a:off x="7364922" y="3334621"/>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2" name="Google Shape;460;p15"/>
              <p:cNvSpPr>
                <a:spLocks noChangeArrowheads="1"/>
              </p:cNvSpPr>
              <p:nvPr/>
            </p:nvSpPr>
            <p:spPr bwMode="auto">
              <a:xfrm rot="-1790023">
                <a:off x="8141346" y="3571007"/>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3" name="Google Shape;461;p15"/>
              <p:cNvSpPr>
                <a:spLocks noChangeArrowheads="1"/>
              </p:cNvSpPr>
              <p:nvPr/>
            </p:nvSpPr>
            <p:spPr bwMode="auto">
              <a:xfrm rot="-1790023">
                <a:off x="7763340" y="3766404"/>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4" name="Google Shape;462;p15"/>
              <p:cNvSpPr>
                <a:spLocks noChangeArrowheads="1"/>
              </p:cNvSpPr>
              <p:nvPr/>
            </p:nvSpPr>
            <p:spPr bwMode="auto">
              <a:xfrm rot="-1801764">
                <a:off x="6873548" y="3361832"/>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5" name="Google Shape;463;p15"/>
              <p:cNvSpPr>
                <a:spLocks noChangeArrowheads="1"/>
              </p:cNvSpPr>
              <p:nvPr/>
            </p:nvSpPr>
            <p:spPr bwMode="auto">
              <a:xfrm>
                <a:off x="6868038" y="2430219"/>
                <a:ext cx="78705" cy="316778"/>
              </a:xfrm>
              <a:custGeom>
                <a:avLst/>
                <a:gdLst>
                  <a:gd name="T0" fmla="*/ 0 w 78705"/>
                  <a:gd name="T1" fmla="*/ 0 h 316778"/>
                  <a:gd name="T2" fmla="*/ 78705 w 78705"/>
                  <a:gd name="T3" fmla="*/ 316778 h 316778"/>
                </a:gdLst>
                <a:ahLst/>
                <a:cxnLst/>
                <a:rect l="T0" t="T1" r="T2" b="T3"/>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6" name="Google Shape;464;p15"/>
              <p:cNvSpPr>
                <a:spLocks noChangeArrowheads="1"/>
              </p:cNvSpPr>
              <p:nvPr/>
            </p:nvSpPr>
            <p:spPr bwMode="auto">
              <a:xfrm>
                <a:off x="6986477" y="2241366"/>
                <a:ext cx="78420" cy="573928"/>
              </a:xfrm>
              <a:custGeom>
                <a:avLst/>
                <a:gdLst>
                  <a:gd name="T0" fmla="*/ 0 w 78420"/>
                  <a:gd name="T1" fmla="*/ 0 h 573928"/>
                  <a:gd name="T2" fmla="*/ 78420 w 78420"/>
                  <a:gd name="T3" fmla="*/ 573928 h 573928"/>
                </a:gdLst>
                <a:ahLst/>
                <a:cxnLst/>
                <a:rect l="T0" t="T1" r="T2" b="T3"/>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7" name="Google Shape;465;p15"/>
              <p:cNvSpPr>
                <a:spLocks noChangeArrowheads="1"/>
              </p:cNvSpPr>
              <p:nvPr/>
            </p:nvSpPr>
            <p:spPr bwMode="auto">
              <a:xfrm>
                <a:off x="7222119" y="2426981"/>
                <a:ext cx="78420" cy="524860"/>
              </a:xfrm>
              <a:custGeom>
                <a:avLst/>
                <a:gdLst>
                  <a:gd name="T0" fmla="*/ 0 w 78420"/>
                  <a:gd name="T1" fmla="*/ 0 h 524860"/>
                  <a:gd name="T2" fmla="*/ 78420 w 78420"/>
                  <a:gd name="T3" fmla="*/ 524860 h 524860"/>
                </a:gdLst>
                <a:ahLst/>
                <a:cxnLst/>
                <a:rect l="T0" t="T1" r="T2" b="T3"/>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8" name="Google Shape;466;p15"/>
              <p:cNvSpPr>
                <a:spLocks noChangeArrowheads="1"/>
              </p:cNvSpPr>
              <p:nvPr/>
            </p:nvSpPr>
            <p:spPr bwMode="auto">
              <a:xfrm>
                <a:off x="7340177" y="2573447"/>
                <a:ext cx="78420" cy="446687"/>
              </a:xfrm>
              <a:custGeom>
                <a:avLst/>
                <a:gdLst>
                  <a:gd name="T0" fmla="*/ 0 w 78420"/>
                  <a:gd name="T1" fmla="*/ 0 h 446687"/>
                  <a:gd name="T2" fmla="*/ 78420 w 78420"/>
                  <a:gd name="T3" fmla="*/ 446687 h 446687"/>
                </a:gdLst>
                <a:ahLst/>
                <a:cxnLst/>
                <a:rect l="T0" t="T1" r="T2" b="T3"/>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9" name="Google Shape;467;p15"/>
              <p:cNvSpPr>
                <a:spLocks noChangeArrowheads="1"/>
              </p:cNvSpPr>
              <p:nvPr/>
            </p:nvSpPr>
            <p:spPr bwMode="auto">
              <a:xfrm>
                <a:off x="7575249" y="2900319"/>
                <a:ext cx="78325" cy="255777"/>
              </a:xfrm>
              <a:custGeom>
                <a:avLst/>
                <a:gdLst>
                  <a:gd name="T0" fmla="*/ 0 w 78325"/>
                  <a:gd name="T1" fmla="*/ 0 h 255777"/>
                  <a:gd name="T2" fmla="*/ 78325 w 78325"/>
                  <a:gd name="T3" fmla="*/ 255777 h 255777"/>
                </a:gdLst>
                <a:ahLst/>
                <a:cxnLst/>
                <a:rect l="T0" t="T1" r="T2" b="T3"/>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0" name="Google Shape;468;p15"/>
              <p:cNvSpPr>
                <a:spLocks noChangeArrowheads="1"/>
              </p:cNvSpPr>
              <p:nvPr/>
            </p:nvSpPr>
            <p:spPr bwMode="auto">
              <a:xfrm>
                <a:off x="7693593" y="2520557"/>
                <a:ext cx="78420" cy="703833"/>
              </a:xfrm>
              <a:custGeom>
                <a:avLst/>
                <a:gdLst>
                  <a:gd name="T0" fmla="*/ 0 w 78420"/>
                  <a:gd name="T1" fmla="*/ 0 h 703833"/>
                  <a:gd name="T2" fmla="*/ 78420 w 78420"/>
                  <a:gd name="T3" fmla="*/ 703833 h 703833"/>
                </a:gdLst>
                <a:ahLst/>
                <a:cxnLst/>
                <a:rect l="T0" t="T1" r="T2" b="T3"/>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1" name="Google Shape;469;p15"/>
              <p:cNvSpPr>
                <a:spLocks noChangeArrowheads="1"/>
              </p:cNvSpPr>
              <p:nvPr/>
            </p:nvSpPr>
            <p:spPr bwMode="auto">
              <a:xfrm>
                <a:off x="7981135" y="3135165"/>
                <a:ext cx="78420" cy="255818"/>
              </a:xfrm>
              <a:custGeom>
                <a:avLst/>
                <a:gdLst>
                  <a:gd name="T0" fmla="*/ 0 w 78420"/>
                  <a:gd name="T1" fmla="*/ 0 h 255818"/>
                  <a:gd name="T2" fmla="*/ 78420 w 78420"/>
                  <a:gd name="T3" fmla="*/ 255818 h 255818"/>
                </a:gdLst>
                <a:ahLst/>
                <a:cxnLst/>
                <a:rect l="T0" t="T1" r="T2" b="T3"/>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2" name="Google Shape;470;p15"/>
              <p:cNvSpPr>
                <a:spLocks noChangeArrowheads="1"/>
              </p:cNvSpPr>
              <p:nvPr/>
            </p:nvSpPr>
            <p:spPr bwMode="auto">
              <a:xfrm>
                <a:off x="8099193" y="3142308"/>
                <a:ext cx="78420" cy="316963"/>
              </a:xfrm>
              <a:custGeom>
                <a:avLst/>
                <a:gdLst>
                  <a:gd name="T0" fmla="*/ 0 w 78420"/>
                  <a:gd name="T1" fmla="*/ 0 h 316963"/>
                  <a:gd name="T2" fmla="*/ 78420 w 78420"/>
                  <a:gd name="T3" fmla="*/ 316963 h 316963"/>
                </a:gdLst>
                <a:ahLst/>
                <a:cxnLst/>
                <a:rect l="T0" t="T1" r="T2" b="T3"/>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sp>
          <p:nvSpPr>
            <p:cNvPr id="13340" name="Google Shape;471;p15"/>
            <p:cNvSpPr>
              <a:spLocks noChangeArrowheads="1"/>
            </p:cNvSpPr>
            <p:nvPr/>
          </p:nvSpPr>
          <p:spPr bwMode="auto">
            <a:xfrm>
              <a:off x="2810939" y="4355647"/>
              <a:ext cx="905825" cy="524291"/>
            </a:xfrm>
            <a:custGeom>
              <a:avLst/>
              <a:gdLst>
                <a:gd name="T0" fmla="*/ 0 w 905825"/>
                <a:gd name="T1" fmla="*/ 0 h 524291"/>
                <a:gd name="T2" fmla="*/ 905825 w 905825"/>
                <a:gd name="T3" fmla="*/ 524291 h 524291"/>
              </a:gdLst>
              <a:ahLst/>
              <a:cxnLst/>
              <a:rect l="T0" t="T1" r="T2" b="T3"/>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1" name="Google Shape;472;p15"/>
            <p:cNvSpPr>
              <a:spLocks noChangeArrowheads="1"/>
            </p:cNvSpPr>
            <p:nvPr/>
          </p:nvSpPr>
          <p:spPr bwMode="auto">
            <a:xfrm>
              <a:off x="2999385" y="3858955"/>
              <a:ext cx="906089" cy="910207"/>
            </a:xfrm>
            <a:custGeom>
              <a:avLst/>
              <a:gdLst>
                <a:gd name="T0" fmla="*/ 0 w 906089"/>
                <a:gd name="T1" fmla="*/ 0 h 910207"/>
                <a:gd name="T2" fmla="*/ 906089 w 906089"/>
                <a:gd name="T3" fmla="*/ 910207 h 910207"/>
              </a:gdLst>
              <a:ahLst/>
              <a:cxnLst/>
              <a:rect l="T0" t="T1" r="T2" b="T3"/>
              <a:pathLst>
                <a:path w="906089" h="910207" extrusionOk="0">
                  <a:moveTo>
                    <a:pt x="906089" y="695706"/>
                  </a:moveTo>
                  <a:lnTo>
                    <a:pt x="906089" y="102203"/>
                  </a:lnTo>
                  <a:lnTo>
                    <a:pt x="23" y="0"/>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2" name="Google Shape;473;p15"/>
            <p:cNvSpPr>
              <a:spLocks noChangeArrowheads="1"/>
            </p:cNvSpPr>
            <p:nvPr/>
          </p:nvSpPr>
          <p:spPr bwMode="auto">
            <a:xfrm>
              <a:off x="2999385" y="3718383"/>
              <a:ext cx="905566" cy="524522"/>
            </a:xfrm>
            <a:custGeom>
              <a:avLst/>
              <a:gdLst>
                <a:gd name="T0" fmla="*/ 0 w 905566"/>
                <a:gd name="T1" fmla="*/ 0 h 524522"/>
                <a:gd name="T2" fmla="*/ 905566 w 905566"/>
                <a:gd name="T3" fmla="*/ 524522 h 524522"/>
              </a:gdLst>
              <a:ahLst/>
              <a:cxnLst/>
              <a:rect l="T0" t="T1" r="T2" b="T3"/>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3" name="Google Shape;474;p15"/>
            <p:cNvSpPr>
              <a:spLocks noChangeArrowheads="1"/>
            </p:cNvSpPr>
            <p:nvPr/>
          </p:nvSpPr>
          <p:spPr bwMode="auto">
            <a:xfrm>
              <a:off x="2999243" y="3647851"/>
              <a:ext cx="905825" cy="524031"/>
            </a:xfrm>
            <a:custGeom>
              <a:avLst/>
              <a:gdLst>
                <a:gd name="T0" fmla="*/ 0 w 905825"/>
                <a:gd name="T1" fmla="*/ 0 h 524031"/>
                <a:gd name="T2" fmla="*/ 905825 w 905825"/>
                <a:gd name="T3" fmla="*/ 524031 h 524031"/>
              </a:gdLst>
              <a:ahLst/>
              <a:cxnLst/>
              <a:rect l="T0" t="T1" r="T2" b="T3"/>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4" name="Google Shape;475;p15"/>
            <p:cNvSpPr>
              <a:spLocks noChangeArrowheads="1"/>
            </p:cNvSpPr>
            <p:nvPr/>
          </p:nvSpPr>
          <p:spPr bwMode="auto">
            <a:xfrm>
              <a:off x="3230772" y="3780524"/>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5" name="Google Shape;476;p15"/>
            <p:cNvSpPr>
              <a:spLocks noChangeArrowheads="1"/>
            </p:cNvSpPr>
            <p:nvPr/>
          </p:nvSpPr>
          <p:spPr bwMode="auto">
            <a:xfrm>
              <a:off x="3230772" y="3756847"/>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6" name="Google Shape;477;p15"/>
            <p:cNvSpPr>
              <a:spLocks noChangeArrowheads="1"/>
            </p:cNvSpPr>
            <p:nvPr/>
          </p:nvSpPr>
          <p:spPr bwMode="auto">
            <a:xfrm>
              <a:off x="3393243" y="3872036"/>
              <a:ext cx="129623" cy="74995"/>
            </a:xfrm>
            <a:custGeom>
              <a:avLst/>
              <a:gdLst>
                <a:gd name="T0" fmla="*/ 0 w 129623"/>
                <a:gd name="T1" fmla="*/ 0 h 74995"/>
                <a:gd name="T2" fmla="*/ 129623 w 129623"/>
                <a:gd name="T3" fmla="*/ 74995 h 74995"/>
              </a:gdLst>
              <a:ahLst/>
              <a:cxnLst/>
              <a:rect l="T0" t="T1" r="T2" b="T3"/>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7" name="Google Shape;478;p15"/>
            <p:cNvSpPr>
              <a:spLocks noChangeArrowheads="1"/>
            </p:cNvSpPr>
            <p:nvPr/>
          </p:nvSpPr>
          <p:spPr bwMode="auto">
            <a:xfrm>
              <a:off x="3395112" y="3888323"/>
              <a:ext cx="126148" cy="58707"/>
            </a:xfrm>
            <a:custGeom>
              <a:avLst/>
              <a:gdLst>
                <a:gd name="T0" fmla="*/ 0 w 126148"/>
                <a:gd name="T1" fmla="*/ 0 h 58707"/>
                <a:gd name="T2" fmla="*/ 126148 w 126148"/>
                <a:gd name="T3" fmla="*/ 58707 h 58707"/>
              </a:gdLst>
              <a:ahLst/>
              <a:cxnLst/>
              <a:rect l="T0" t="T1" r="T2" b="T3"/>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8" name="Google Shape;479;p15"/>
            <p:cNvSpPr>
              <a:spLocks noChangeArrowheads="1"/>
            </p:cNvSpPr>
            <p:nvPr/>
          </p:nvSpPr>
          <p:spPr bwMode="auto">
            <a:xfrm>
              <a:off x="3543979" y="3964737"/>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9" name="Google Shape;480;p15"/>
            <p:cNvSpPr>
              <a:spLocks noChangeArrowheads="1"/>
            </p:cNvSpPr>
            <p:nvPr/>
          </p:nvSpPr>
          <p:spPr bwMode="auto">
            <a:xfrm>
              <a:off x="3543979" y="3941061"/>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0" name="Google Shape;481;p15"/>
            <p:cNvSpPr>
              <a:spLocks noChangeArrowheads="1"/>
            </p:cNvSpPr>
            <p:nvPr/>
          </p:nvSpPr>
          <p:spPr bwMode="auto">
            <a:xfrm>
              <a:off x="5673026" y="4464079"/>
              <a:ext cx="468241" cy="270891"/>
            </a:xfrm>
            <a:custGeom>
              <a:avLst/>
              <a:gdLst>
                <a:gd name="T0" fmla="*/ 0 w 468241"/>
                <a:gd name="T1" fmla="*/ 0 h 270891"/>
                <a:gd name="T2" fmla="*/ 468241 w 468241"/>
                <a:gd name="T3" fmla="*/ 270891 h 270891"/>
              </a:gdLst>
              <a:ahLst/>
              <a:cxnLst/>
              <a:rect l="T0" t="T1" r="T2" b="T3"/>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1" name="Google Shape;482;p15"/>
            <p:cNvSpPr>
              <a:spLocks noChangeArrowheads="1"/>
            </p:cNvSpPr>
            <p:nvPr/>
          </p:nvSpPr>
          <p:spPr bwMode="auto">
            <a:xfrm>
              <a:off x="5819482" y="3280817"/>
              <a:ext cx="243195" cy="356577"/>
            </a:xfrm>
            <a:custGeom>
              <a:avLst/>
              <a:gdLst>
                <a:gd name="T0" fmla="*/ 0 w 243195"/>
                <a:gd name="T1" fmla="*/ 0 h 356577"/>
                <a:gd name="T2" fmla="*/ 243195 w 243195"/>
                <a:gd name="T3" fmla="*/ 356577 h 356577"/>
              </a:gdLst>
              <a:ahLst/>
              <a:cxnLst/>
              <a:rect l="T0" t="T1" r="T2" b="T3"/>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2" name="Google Shape;483;p15"/>
            <p:cNvSpPr>
              <a:spLocks noChangeArrowheads="1"/>
            </p:cNvSpPr>
            <p:nvPr/>
          </p:nvSpPr>
          <p:spPr bwMode="auto">
            <a:xfrm>
              <a:off x="5837923" y="3277536"/>
              <a:ext cx="116085" cy="143945"/>
            </a:xfrm>
            <a:custGeom>
              <a:avLst/>
              <a:gdLst>
                <a:gd name="T0" fmla="*/ 0 w 116085"/>
                <a:gd name="T1" fmla="*/ 0 h 143945"/>
                <a:gd name="T2" fmla="*/ 116085 w 116085"/>
                <a:gd name="T3" fmla="*/ 143945 h 143945"/>
              </a:gdLst>
              <a:ahLst/>
              <a:cxnLst/>
              <a:rect l="T0" t="T1" r="T2" b="T3"/>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3" name="Google Shape;484;p15"/>
            <p:cNvSpPr>
              <a:spLocks noChangeArrowheads="1"/>
            </p:cNvSpPr>
            <p:nvPr/>
          </p:nvSpPr>
          <p:spPr bwMode="auto">
            <a:xfrm>
              <a:off x="5860663" y="3433950"/>
              <a:ext cx="143677" cy="161015"/>
            </a:xfrm>
            <a:custGeom>
              <a:avLst/>
              <a:gdLst>
                <a:gd name="T0" fmla="*/ 0 w 143677"/>
                <a:gd name="T1" fmla="*/ 0 h 161015"/>
                <a:gd name="T2" fmla="*/ 143677 w 143677"/>
                <a:gd name="T3" fmla="*/ 161015 h 161015"/>
              </a:gdLst>
              <a:ahLst/>
              <a:cxnLst/>
              <a:rect l="T0" t="T1" r="T2" b="T3"/>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4" name="Google Shape;485;p15"/>
            <p:cNvSpPr>
              <a:spLocks noChangeArrowheads="1"/>
            </p:cNvSpPr>
            <p:nvPr/>
          </p:nvSpPr>
          <p:spPr bwMode="auto">
            <a:xfrm>
              <a:off x="5729287" y="3551002"/>
              <a:ext cx="121787" cy="284211"/>
            </a:xfrm>
            <a:custGeom>
              <a:avLst/>
              <a:gdLst>
                <a:gd name="T0" fmla="*/ 0 w 121787"/>
                <a:gd name="T1" fmla="*/ 0 h 284211"/>
                <a:gd name="T2" fmla="*/ 121787 w 121787"/>
                <a:gd name="T3" fmla="*/ 284211 h 284211"/>
              </a:gdLst>
              <a:ahLst/>
              <a:cxnLst/>
              <a:rect l="T0" t="T1" r="T2" b="T3"/>
              <a:pathLst>
                <a:path w="121787" h="284211" extrusionOk="0">
                  <a:moveTo>
                    <a:pt x="96303" y="391"/>
                  </a:moveTo>
                  <a:cubicBezTo>
                    <a:pt x="96303" y="-1418"/>
                    <a:pt x="86797" y="3630"/>
                    <a:pt x="86797" y="3725"/>
                  </a:cubicBezTo>
                  <a:cubicBezTo>
                    <a:pt x="86797" y="3820"/>
                    <a:pt x="82330" y="163269"/>
                    <a:pt x="74535" y="177747"/>
                  </a:cubicBez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5" name="Google Shape;486;p15"/>
            <p:cNvSpPr>
              <a:spLocks noChangeArrowheads="1"/>
            </p:cNvSpPr>
            <p:nvPr/>
          </p:nvSpPr>
          <p:spPr bwMode="auto">
            <a:xfrm>
              <a:off x="5818929" y="3486611"/>
              <a:ext cx="209320" cy="241045"/>
            </a:xfrm>
            <a:custGeom>
              <a:avLst/>
              <a:gdLst>
                <a:gd name="T0" fmla="*/ 0 w 209320"/>
                <a:gd name="T1" fmla="*/ 0 h 241045"/>
                <a:gd name="T2" fmla="*/ 209320 w 209320"/>
                <a:gd name="T3" fmla="*/ 241045 h 241045"/>
              </a:gdLst>
              <a:ahLst/>
              <a:cxnLst/>
              <a:rect l="T0" t="T1" r="T2" b="T3"/>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6" name="Google Shape;487;p15"/>
            <p:cNvSpPr>
              <a:spLocks noChangeArrowheads="1"/>
            </p:cNvSpPr>
            <p:nvPr/>
          </p:nvSpPr>
          <p:spPr bwMode="auto">
            <a:xfrm>
              <a:off x="5856166" y="3289038"/>
              <a:ext cx="154042" cy="190250"/>
            </a:xfrm>
            <a:custGeom>
              <a:avLst/>
              <a:gdLst>
                <a:gd name="T0" fmla="*/ 0 w 154042"/>
                <a:gd name="T1" fmla="*/ 0 h 190250"/>
                <a:gd name="T2" fmla="*/ 154042 w 154042"/>
                <a:gd name="T3" fmla="*/ 190250 h 190250"/>
              </a:gdLst>
              <a:ahLst/>
              <a:cxnLst/>
              <a:rect l="T0" t="T1" r="T2" b="T3"/>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7" name="Google Shape;488;p15"/>
            <p:cNvSpPr>
              <a:spLocks noChangeArrowheads="1"/>
            </p:cNvSpPr>
            <p:nvPr/>
          </p:nvSpPr>
          <p:spPr bwMode="auto">
            <a:xfrm>
              <a:off x="5862376" y="3287995"/>
              <a:ext cx="154704" cy="145954"/>
            </a:xfrm>
            <a:custGeom>
              <a:avLst/>
              <a:gdLst>
                <a:gd name="T0" fmla="*/ 0 w 154704"/>
                <a:gd name="T1" fmla="*/ 0 h 145954"/>
                <a:gd name="T2" fmla="*/ 154704 w 154704"/>
                <a:gd name="T3" fmla="*/ 145954 h 145954"/>
              </a:gdLst>
              <a:ahLst/>
              <a:cxnLst/>
              <a:rect l="T0" t="T1" r="T2" b="T3"/>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8" name="Google Shape;489;p15"/>
            <p:cNvSpPr>
              <a:spLocks noChangeArrowheads="1"/>
            </p:cNvSpPr>
            <p:nvPr/>
          </p:nvSpPr>
          <p:spPr bwMode="auto">
            <a:xfrm>
              <a:off x="5888298" y="4552945"/>
              <a:ext cx="121626" cy="93085"/>
            </a:xfrm>
            <a:custGeom>
              <a:avLst/>
              <a:gdLst>
                <a:gd name="T0" fmla="*/ 0 w 121626"/>
                <a:gd name="T1" fmla="*/ 0 h 93085"/>
                <a:gd name="T2" fmla="*/ 121626 w 121626"/>
                <a:gd name="T3" fmla="*/ 93085 h 93085"/>
              </a:gdLst>
              <a:ahLst/>
              <a:cxnLst/>
              <a:rect l="T0" t="T1" r="T2" b="T3"/>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9" name="Google Shape;490;p15"/>
            <p:cNvSpPr>
              <a:spLocks noChangeArrowheads="1"/>
            </p:cNvSpPr>
            <p:nvPr/>
          </p:nvSpPr>
          <p:spPr bwMode="auto">
            <a:xfrm>
              <a:off x="5888421" y="4582665"/>
              <a:ext cx="121131" cy="63346"/>
            </a:xfrm>
            <a:custGeom>
              <a:avLst/>
              <a:gdLst>
                <a:gd name="T0" fmla="*/ 0 w 121131"/>
                <a:gd name="T1" fmla="*/ 0 h 63346"/>
                <a:gd name="T2" fmla="*/ 121131 w 121131"/>
                <a:gd name="T3" fmla="*/ 63346 h 63346"/>
              </a:gdLst>
              <a:ahLst/>
              <a:cxnLst/>
              <a:rect l="T0" t="T1" r="T2" b="T3"/>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0" name="Google Shape;491;p15"/>
            <p:cNvSpPr>
              <a:spLocks noChangeArrowheads="1"/>
            </p:cNvSpPr>
            <p:nvPr/>
          </p:nvSpPr>
          <p:spPr bwMode="auto">
            <a:xfrm>
              <a:off x="5795742" y="4532466"/>
              <a:ext cx="111395" cy="86487"/>
            </a:xfrm>
            <a:custGeom>
              <a:avLst/>
              <a:gdLst>
                <a:gd name="T0" fmla="*/ 0 w 111395"/>
                <a:gd name="T1" fmla="*/ 0 h 86487"/>
                <a:gd name="T2" fmla="*/ 111395 w 111395"/>
                <a:gd name="T3" fmla="*/ 86487 h 86487"/>
              </a:gdLst>
              <a:ahLst/>
              <a:cxnLst/>
              <a:rect l="T0" t="T1" r="T2" b="T3"/>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1" name="Google Shape;492;p15"/>
            <p:cNvSpPr>
              <a:spLocks noChangeArrowheads="1"/>
            </p:cNvSpPr>
            <p:nvPr/>
          </p:nvSpPr>
          <p:spPr bwMode="auto">
            <a:xfrm>
              <a:off x="5796313" y="4560948"/>
              <a:ext cx="110894" cy="58013"/>
            </a:xfrm>
            <a:custGeom>
              <a:avLst/>
              <a:gdLst>
                <a:gd name="T0" fmla="*/ 0 w 110894"/>
                <a:gd name="T1" fmla="*/ 0 h 58013"/>
                <a:gd name="T2" fmla="*/ 110894 w 110894"/>
                <a:gd name="T3" fmla="*/ 58013 h 58013"/>
              </a:gdLst>
              <a:ahLst/>
              <a:cxnLst/>
              <a:rect l="T0" t="T1" r="T2" b="T3"/>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2" name="Google Shape;493;p15"/>
            <p:cNvSpPr>
              <a:spLocks noChangeArrowheads="1"/>
            </p:cNvSpPr>
            <p:nvPr/>
          </p:nvSpPr>
          <p:spPr bwMode="auto">
            <a:xfrm>
              <a:off x="5813683" y="3728558"/>
              <a:ext cx="237954" cy="833275"/>
            </a:xfrm>
            <a:custGeom>
              <a:avLst/>
              <a:gdLst>
                <a:gd name="T0" fmla="*/ 0 w 237954"/>
                <a:gd name="T1" fmla="*/ 0 h 833275"/>
                <a:gd name="T2" fmla="*/ 237954 w 237954"/>
                <a:gd name="T3" fmla="*/ 833275 h 833275"/>
              </a:gdLst>
              <a:ahLst/>
              <a:cxnLst/>
              <a:rect l="T0" t="T1" r="T2" b="T3"/>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3" name="Google Shape;494;p15"/>
            <p:cNvSpPr>
              <a:spLocks noChangeArrowheads="1"/>
            </p:cNvSpPr>
            <p:nvPr/>
          </p:nvSpPr>
          <p:spPr bwMode="auto">
            <a:xfrm>
              <a:off x="5803516" y="3708175"/>
              <a:ext cx="253612" cy="553963"/>
            </a:xfrm>
            <a:custGeom>
              <a:avLst/>
              <a:gdLst>
                <a:gd name="T0" fmla="*/ 0 w 253612"/>
                <a:gd name="T1" fmla="*/ 0 h 553963"/>
                <a:gd name="T2" fmla="*/ 253612 w 253612"/>
                <a:gd name="T3" fmla="*/ 553963 h 553963"/>
              </a:gdLst>
              <a:ahLst/>
              <a:cxnLst/>
              <a:rect l="T0" t="T1" r="T2" b="T3"/>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4" name="Google Shape;495;p15"/>
            <p:cNvSpPr>
              <a:spLocks noChangeArrowheads="1"/>
            </p:cNvSpPr>
            <p:nvPr/>
          </p:nvSpPr>
          <p:spPr bwMode="auto">
            <a:xfrm>
              <a:off x="5812662" y="3486508"/>
              <a:ext cx="71005" cy="74600"/>
            </a:xfrm>
            <a:custGeom>
              <a:avLst/>
              <a:gdLst>
                <a:gd name="T0" fmla="*/ 0 w 71005"/>
                <a:gd name="T1" fmla="*/ 0 h 74600"/>
                <a:gd name="T2" fmla="*/ 71005 w 71005"/>
                <a:gd name="T3" fmla="*/ 74600 h 74600"/>
              </a:gdLst>
              <a:ahLst/>
              <a:cxnLst/>
              <a:rect l="T0" t="T1" r="T2" b="T3"/>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5" name="Google Shape;496;p15"/>
            <p:cNvSpPr>
              <a:spLocks noChangeArrowheads="1"/>
            </p:cNvSpPr>
            <p:nvPr/>
          </p:nvSpPr>
          <p:spPr bwMode="auto">
            <a:xfrm>
              <a:off x="5614947" y="3815235"/>
              <a:ext cx="254367" cy="147732"/>
            </a:xfrm>
            <a:custGeom>
              <a:avLst/>
              <a:gdLst>
                <a:gd name="T0" fmla="*/ 0 w 254367"/>
                <a:gd name="T1" fmla="*/ 0 h 147732"/>
                <a:gd name="T2" fmla="*/ 254367 w 254367"/>
                <a:gd name="T3" fmla="*/ 147732 h 147732"/>
              </a:gdLst>
              <a:ahLst/>
              <a:cxnLst/>
              <a:rect l="T0" t="T1" r="T2" b="T3"/>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6" name="Google Shape;497;p15"/>
            <p:cNvSpPr>
              <a:spLocks noChangeArrowheads="1"/>
            </p:cNvSpPr>
            <p:nvPr/>
          </p:nvSpPr>
          <p:spPr bwMode="auto">
            <a:xfrm>
              <a:off x="5694413" y="3821487"/>
              <a:ext cx="53706" cy="44771"/>
            </a:xfrm>
            <a:custGeom>
              <a:avLst/>
              <a:gdLst>
                <a:gd name="T0" fmla="*/ 0 w 53706"/>
                <a:gd name="T1" fmla="*/ 0 h 44771"/>
                <a:gd name="T2" fmla="*/ 53706 w 53706"/>
                <a:gd name="T3" fmla="*/ 44771 h 44771"/>
              </a:gdLst>
              <a:ahLst/>
              <a:cxnLst/>
              <a:rect l="T0" t="T1" r="T2" b="T3"/>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7" name="Google Shape;498;p15"/>
            <p:cNvSpPr>
              <a:spLocks noChangeArrowheads="1"/>
            </p:cNvSpPr>
            <p:nvPr/>
          </p:nvSpPr>
          <p:spPr bwMode="auto">
            <a:xfrm>
              <a:off x="5775008" y="3530248"/>
              <a:ext cx="253611" cy="322722"/>
            </a:xfrm>
            <a:custGeom>
              <a:avLst/>
              <a:gdLst>
                <a:gd name="T0" fmla="*/ 0 w 253611"/>
                <a:gd name="T1" fmla="*/ 0 h 322722"/>
                <a:gd name="T2" fmla="*/ 253611 w 253611"/>
                <a:gd name="T3" fmla="*/ 322722 h 322722"/>
              </a:gdLst>
              <a:ahLst/>
              <a:cxnLst/>
              <a:rect l="T0" t="T1" r="T2" b="T3"/>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8" name="Google Shape;499;p15"/>
            <p:cNvSpPr>
              <a:spLocks noChangeArrowheads="1"/>
            </p:cNvSpPr>
            <p:nvPr/>
          </p:nvSpPr>
          <p:spPr bwMode="auto">
            <a:xfrm>
              <a:off x="5965891" y="3514431"/>
              <a:ext cx="72720" cy="103595"/>
            </a:xfrm>
            <a:custGeom>
              <a:avLst/>
              <a:gdLst>
                <a:gd name="T0" fmla="*/ 0 w 72720"/>
                <a:gd name="T1" fmla="*/ 0 h 103595"/>
                <a:gd name="T2" fmla="*/ 72720 w 72720"/>
                <a:gd name="T3" fmla="*/ 103595 h 103595"/>
              </a:gdLst>
              <a:ahLst/>
              <a:cxnLst/>
              <a:rect l="T0" t="T1" r="T2" b="T3"/>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69" name="Google Shape;500;p15"/>
            <p:cNvGrpSpPr>
              <a:grpSpLocks/>
            </p:cNvGrpSpPr>
            <p:nvPr/>
          </p:nvGrpSpPr>
          <p:grpSpPr bwMode="auto">
            <a:xfrm flipH="1">
              <a:off x="2865273" y="3434801"/>
              <a:ext cx="598186" cy="1340314"/>
              <a:chOff x="4210728" y="4525714"/>
              <a:chExt cx="546438" cy="1224366"/>
            </a:xfrm>
          </p:grpSpPr>
          <p:sp>
            <p:nvSpPr>
              <p:cNvPr id="13370" name="Google Shape;501;p15"/>
              <p:cNvSpPr>
                <a:spLocks noChangeArrowheads="1"/>
              </p:cNvSpPr>
              <p:nvPr/>
            </p:nvSpPr>
            <p:spPr bwMode="auto">
              <a:xfrm>
                <a:off x="4672107" y="4726590"/>
                <a:ext cx="85002" cy="305847"/>
              </a:xfrm>
              <a:custGeom>
                <a:avLst/>
                <a:gdLst>
                  <a:gd name="T0" fmla="*/ 0 w 85002"/>
                  <a:gd name="T1" fmla="*/ 0 h 305847"/>
                  <a:gd name="T2" fmla="*/ 85002 w 85002"/>
                  <a:gd name="T3" fmla="*/ 305847 h 305847"/>
                </a:gdLst>
                <a:ahLst/>
                <a:cxnLst/>
                <a:rect l="T0" t="T1" r="T2" b="T3"/>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1" name="Google Shape;502;p15"/>
              <p:cNvSpPr>
                <a:spLocks noChangeArrowheads="1"/>
              </p:cNvSpPr>
              <p:nvPr/>
            </p:nvSpPr>
            <p:spPr bwMode="auto">
              <a:xfrm>
                <a:off x="4408366" y="5679962"/>
                <a:ext cx="123900" cy="70118"/>
              </a:xfrm>
              <a:custGeom>
                <a:avLst/>
                <a:gdLst>
                  <a:gd name="T0" fmla="*/ 0 w 123900"/>
                  <a:gd name="T1" fmla="*/ 0 h 70118"/>
                  <a:gd name="T2" fmla="*/ 123900 w 123900"/>
                  <a:gd name="T3" fmla="*/ 70118 h 70118"/>
                </a:gdLst>
                <a:ahLst/>
                <a:cxnLst/>
                <a:rect l="T0" t="T1" r="T2" b="T3"/>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2" name="Google Shape;503;p15"/>
              <p:cNvSpPr>
                <a:spLocks noChangeArrowheads="1"/>
              </p:cNvSpPr>
              <p:nvPr/>
            </p:nvSpPr>
            <p:spPr bwMode="auto">
              <a:xfrm>
                <a:off x="4408245" y="5691663"/>
                <a:ext cx="121939" cy="58416"/>
              </a:xfrm>
              <a:custGeom>
                <a:avLst/>
                <a:gdLst>
                  <a:gd name="T0" fmla="*/ 0 w 121939"/>
                  <a:gd name="T1" fmla="*/ 0 h 58416"/>
                  <a:gd name="T2" fmla="*/ 121939 w 121939"/>
                  <a:gd name="T3" fmla="*/ 58416 h 58416"/>
                </a:gdLst>
                <a:ahLst/>
                <a:cxnLst/>
                <a:rect l="T0" t="T1" r="T2" b="T3"/>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3" name="Google Shape;504;p15"/>
              <p:cNvSpPr>
                <a:spLocks noChangeArrowheads="1"/>
              </p:cNvSpPr>
              <p:nvPr/>
            </p:nvSpPr>
            <p:spPr bwMode="auto">
              <a:xfrm>
                <a:off x="4566152" y="5600798"/>
                <a:ext cx="119416" cy="67472"/>
              </a:xfrm>
              <a:custGeom>
                <a:avLst/>
                <a:gdLst>
                  <a:gd name="T0" fmla="*/ 0 w 119416"/>
                  <a:gd name="T1" fmla="*/ 0 h 67472"/>
                  <a:gd name="T2" fmla="*/ 119416 w 119416"/>
                  <a:gd name="T3" fmla="*/ 67472 h 67472"/>
                </a:gdLst>
                <a:ahLst/>
                <a:cxnLst/>
                <a:rect l="T0" t="T1" r="T2" b="T3"/>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4" name="Google Shape;505;p15"/>
              <p:cNvSpPr>
                <a:spLocks noChangeArrowheads="1"/>
              </p:cNvSpPr>
              <p:nvPr/>
            </p:nvSpPr>
            <p:spPr bwMode="auto">
              <a:xfrm>
                <a:off x="4566197" y="5611939"/>
                <a:ext cx="117340" cy="56332"/>
              </a:xfrm>
              <a:custGeom>
                <a:avLst/>
                <a:gdLst>
                  <a:gd name="T0" fmla="*/ 0 w 117340"/>
                  <a:gd name="T1" fmla="*/ 0 h 56332"/>
                  <a:gd name="T2" fmla="*/ 117340 w 117340"/>
                  <a:gd name="T3" fmla="*/ 56332 h 56332"/>
                </a:gdLst>
                <a:ahLst/>
                <a:cxnLst/>
                <a:rect l="T0" t="T1" r="T2" b="T3"/>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5" name="Google Shape;506;p15"/>
              <p:cNvSpPr>
                <a:spLocks noChangeArrowheads="1"/>
              </p:cNvSpPr>
              <p:nvPr/>
            </p:nvSpPr>
            <p:spPr bwMode="auto">
              <a:xfrm>
                <a:off x="4483409" y="4968525"/>
                <a:ext cx="238054" cy="732926"/>
              </a:xfrm>
              <a:custGeom>
                <a:avLst/>
                <a:gdLst>
                  <a:gd name="T0" fmla="*/ 0 w 238054"/>
                  <a:gd name="T1" fmla="*/ 0 h 732926"/>
                  <a:gd name="T2" fmla="*/ 238054 w 238054"/>
                  <a:gd name="T3" fmla="*/ 732926 h 732926"/>
                </a:gdLst>
                <a:ahLst/>
                <a:cxnLst/>
                <a:rect l="T0" t="T1" r="T2" b="T3"/>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6" name="Google Shape;507;p15"/>
              <p:cNvSpPr>
                <a:spLocks noChangeArrowheads="1"/>
              </p:cNvSpPr>
              <p:nvPr/>
            </p:nvSpPr>
            <p:spPr bwMode="auto">
              <a:xfrm>
                <a:off x="4484426" y="4968525"/>
                <a:ext cx="236925" cy="409866"/>
              </a:xfrm>
              <a:custGeom>
                <a:avLst/>
                <a:gdLst>
                  <a:gd name="T0" fmla="*/ 0 w 236925"/>
                  <a:gd name="T1" fmla="*/ 0 h 409866"/>
                  <a:gd name="T2" fmla="*/ 236925 w 236925"/>
                  <a:gd name="T3" fmla="*/ 409866 h 409866"/>
                </a:gdLst>
                <a:ahLst/>
                <a:cxnLst/>
                <a:rect l="T0" t="T1" r="T2" b="T3"/>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7" name="Google Shape;508;p15"/>
              <p:cNvSpPr>
                <a:spLocks noChangeArrowheads="1"/>
              </p:cNvSpPr>
              <p:nvPr/>
            </p:nvSpPr>
            <p:spPr bwMode="auto">
              <a:xfrm>
                <a:off x="4531702" y="4525767"/>
                <a:ext cx="160521" cy="258577"/>
              </a:xfrm>
              <a:custGeom>
                <a:avLst/>
                <a:gdLst>
                  <a:gd name="T0" fmla="*/ 0 w 160521"/>
                  <a:gd name="T1" fmla="*/ 0 h 258577"/>
                  <a:gd name="T2" fmla="*/ 160521 w 160521"/>
                  <a:gd name="T3" fmla="*/ 258577 h 258577"/>
                </a:gdLst>
                <a:ahLst/>
                <a:cxnLst/>
                <a:rect l="T0" t="T1" r="T2" b="T3"/>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8" name="Google Shape;509;p15"/>
              <p:cNvSpPr>
                <a:spLocks noChangeArrowheads="1"/>
              </p:cNvSpPr>
              <p:nvPr/>
            </p:nvSpPr>
            <p:spPr bwMode="auto">
              <a:xfrm>
                <a:off x="4695825" y="4756088"/>
                <a:ext cx="61341" cy="108805"/>
              </a:xfrm>
              <a:custGeom>
                <a:avLst/>
                <a:gdLst>
                  <a:gd name="T0" fmla="*/ 0 w 61341"/>
                  <a:gd name="T1" fmla="*/ 0 h 108805"/>
                  <a:gd name="T2" fmla="*/ 61341 w 61341"/>
                  <a:gd name="T3" fmla="*/ 108805 h 108805"/>
                </a:gdLst>
                <a:ahLst/>
                <a:cxnLst/>
                <a:rect l="T0" t="T1" r="T2" b="T3"/>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9" name="Google Shape;510;p15"/>
              <p:cNvSpPr>
                <a:spLocks noChangeArrowheads="1"/>
              </p:cNvSpPr>
              <p:nvPr/>
            </p:nvSpPr>
            <p:spPr bwMode="auto">
              <a:xfrm>
                <a:off x="4523612" y="4724507"/>
                <a:ext cx="191546" cy="273865"/>
              </a:xfrm>
              <a:custGeom>
                <a:avLst/>
                <a:gdLst>
                  <a:gd name="T0" fmla="*/ 0 w 191546"/>
                  <a:gd name="T1" fmla="*/ 0 h 273865"/>
                  <a:gd name="T2" fmla="*/ 191546 w 191546"/>
                  <a:gd name="T3" fmla="*/ 273865 h 273865"/>
                </a:gdLst>
                <a:ahLst/>
                <a:cxnLst/>
                <a:rect l="T0" t="T1" r="T2" b="T3"/>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0" name="Google Shape;511;p15"/>
              <p:cNvSpPr>
                <a:spLocks noChangeArrowheads="1"/>
              </p:cNvSpPr>
              <p:nvPr/>
            </p:nvSpPr>
            <p:spPr bwMode="auto">
              <a:xfrm>
                <a:off x="4210728" y="4780936"/>
                <a:ext cx="368747" cy="265455"/>
              </a:xfrm>
              <a:custGeom>
                <a:avLst/>
                <a:gdLst>
                  <a:gd name="T0" fmla="*/ 0 w 368747"/>
                  <a:gd name="T1" fmla="*/ 0 h 265455"/>
                  <a:gd name="T2" fmla="*/ 368747 w 368747"/>
                  <a:gd name="T3" fmla="*/ 265455 h 265455"/>
                </a:gdLst>
                <a:ahLst/>
                <a:cxnLst/>
                <a:rect l="T0" t="T1" r="T2" b="T3"/>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1" name="Google Shape;512;p15"/>
              <p:cNvSpPr>
                <a:spLocks noChangeArrowheads="1"/>
              </p:cNvSpPr>
              <p:nvPr/>
            </p:nvSpPr>
            <p:spPr bwMode="auto">
              <a:xfrm>
                <a:off x="4484370" y="4765472"/>
                <a:ext cx="100785" cy="104755"/>
              </a:xfrm>
              <a:custGeom>
                <a:avLst/>
                <a:gdLst>
                  <a:gd name="T0" fmla="*/ 0 w 100785"/>
                  <a:gd name="T1" fmla="*/ 0 h 104755"/>
                  <a:gd name="T2" fmla="*/ 100785 w 100785"/>
                  <a:gd name="T3" fmla="*/ 104755 h 104755"/>
                </a:gdLst>
                <a:ahLst/>
                <a:cxnLst/>
                <a:rect l="T0" t="T1" r="T2" b="T3"/>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2" name="Google Shape;513;p15"/>
              <p:cNvSpPr>
                <a:spLocks noChangeArrowheads="1"/>
              </p:cNvSpPr>
              <p:nvPr/>
            </p:nvSpPr>
            <p:spPr bwMode="auto">
              <a:xfrm>
                <a:off x="4524935" y="4525714"/>
                <a:ext cx="201012" cy="328692"/>
              </a:xfrm>
              <a:custGeom>
                <a:avLst/>
                <a:gdLst>
                  <a:gd name="T0" fmla="*/ 0 w 201012"/>
                  <a:gd name="T1" fmla="*/ 0 h 328692"/>
                  <a:gd name="T2" fmla="*/ 201012 w 201012"/>
                  <a:gd name="T3" fmla="*/ 328692 h 328692"/>
                </a:gdLst>
                <a:ahLst/>
                <a:cxnLst/>
                <a:rect l="T0" t="T1" r="T2" b="T3"/>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Tree>
    <p:extLst>
      <p:ext uri="{BB962C8B-B14F-4D97-AF65-F5344CB8AC3E}">
        <p14:creationId xmlns:p14="http://schemas.microsoft.com/office/powerpoint/2010/main" val="1396147542"/>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
        <p:nvSpPr>
          <p:cNvPr id="7" name="TextBox 6"/>
          <p:cNvSpPr txBox="1"/>
          <p:nvPr/>
        </p:nvSpPr>
        <p:spPr>
          <a:xfrm>
            <a:off x="440267" y="609230"/>
            <a:ext cx="10109199" cy="830997"/>
          </a:xfrm>
          <a:prstGeom prst="rect">
            <a:avLst/>
          </a:prstGeom>
          <a:noFill/>
        </p:spPr>
        <p:txBody>
          <a:bodyPr wrap="square" rtlCol="0">
            <a:spAutoFit/>
          </a:bodyPr>
          <a:lstStyle/>
          <a:p>
            <a:r>
              <a:rPr lang="en-IN" altLang="en-US" sz="4800" dirty="0">
                <a:solidFill>
                  <a:srgbClr val="FF0000"/>
                </a:solidFill>
                <a:latin typeface="Times New Roman" panose="02020603050405020304" pitchFamily="18" charset="0"/>
                <a:cs typeface="Times New Roman" panose="02020603050405020304" pitchFamily="18" charset="0"/>
              </a:rPr>
              <a:t> What is Electronic Data Interchange?</a:t>
            </a:r>
            <a:endParaRPr lang="en-US" sz="4800" dirty="0"/>
          </a:p>
        </p:txBody>
      </p:sp>
      <p:sp>
        <p:nvSpPr>
          <p:cNvPr id="2" name="TextBox 1"/>
          <p:cNvSpPr txBox="1"/>
          <p:nvPr/>
        </p:nvSpPr>
        <p:spPr>
          <a:xfrm>
            <a:off x="440267" y="3101323"/>
            <a:ext cx="5842000" cy="3046988"/>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“Electronic data interchange means the electronic transfer from computer to computer of information using an agreed standard to structure the information.”</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918" y="2562495"/>
            <a:ext cx="5155081" cy="2778911"/>
          </a:xfrm>
          <a:prstGeom prst="rect">
            <a:avLst/>
          </a:prstGeom>
        </p:spPr>
      </p:pic>
    </p:spTree>
    <p:extLst>
      <p:ext uri="{BB962C8B-B14F-4D97-AF65-F5344CB8AC3E}">
        <p14:creationId xmlns:p14="http://schemas.microsoft.com/office/powerpoint/2010/main" val="384271394"/>
      </p:ext>
    </p:extLst>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fld id="{E527F5A5-CF30-4D84-9A50-844E6F75B694}" type="slidenum">
              <a:rPr kumimoji="0" lang="en-US" altLang="en-US" sz="1600" b="0" i="0" u="none" strike="noStrike" kern="1200" cap="none" spc="0" normalizeH="0" baseline="0" noProof="0" smtClean="0">
                <a:ln>
                  <a:noFill/>
                </a:ln>
                <a:solidFill>
                  <a:srgbClr val="FFFFFF"/>
                </a:solidFill>
                <a:effectLst/>
                <a:uLnTx/>
                <a:uFillTx/>
                <a:latin typeface="Barlow Light"/>
                <a:cs typeface="Barlow Light"/>
                <a:sym typeface="Barlow Light"/>
              </a:rPr>
              <a:pPr marL="0" marR="0" lvl="0" indent="0" algn="r" defTabSz="1219170" rtl="0" eaLnBrk="1" fontAlgn="base" latinLnBrk="0" hangingPunct="1">
                <a:lnSpc>
                  <a:spcPct val="100000"/>
                </a:lnSpc>
                <a:spcBef>
                  <a:spcPct val="0"/>
                </a:spcBef>
                <a:spcAft>
                  <a:spcPct val="0"/>
                </a:spcAft>
                <a:buClr>
                  <a:srgbClr val="000000"/>
                </a:buClr>
                <a:buSzTx/>
                <a:buFont typeface="Arial" panose="020B0604020202020204" pitchFamily="34" charset="0"/>
                <a:buNone/>
                <a:tabLst/>
                <a:defRPr/>
              </a:pPr>
              <a:t>46</a:t>
            </a:fld>
            <a:endParaRPr kumimoji="0" lang="en-US" altLang="en-US" sz="1600" b="0" i="0" u="none" strike="noStrike" kern="1200" cap="none" spc="0" normalizeH="0" baseline="0" noProof="0">
              <a:ln>
                <a:noFill/>
              </a:ln>
              <a:solidFill>
                <a:srgbClr val="FFFFFF"/>
              </a:solidFill>
              <a:effectLst/>
              <a:uLnTx/>
              <a:uFillTx/>
              <a:latin typeface="Barlow Light"/>
              <a:cs typeface="Barlow Light"/>
              <a:sym typeface="Barlow Light"/>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 y="0"/>
            <a:ext cx="12170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noGrp="1"/>
          </p:cNvSpPr>
          <p:nvPr>
            <p:ph type="title"/>
          </p:nvPr>
        </p:nvSpPr>
        <p:spPr>
          <a:xfrm>
            <a:off x="2762252" y="1047751"/>
            <a:ext cx="3143249" cy="4368800"/>
          </a:xfrm>
        </p:spPr>
        <p:txBody>
          <a:bodyPr/>
          <a:lstStyle/>
          <a:p>
            <a:pPr algn="ctr" eaLnBrk="1" hangingPunct="1">
              <a:spcBef>
                <a:spcPct val="0"/>
              </a:spcBef>
              <a:spcAft>
                <a:spcPct val="0"/>
              </a:spcAft>
              <a:buClr>
                <a:schemeClr val="accent2"/>
              </a:buClr>
              <a:buFont typeface="Raleway SemiBold"/>
              <a:buNone/>
              <a:defRPr/>
            </a:pPr>
            <a:br>
              <a:rPr lang="en-US" altLang="en-US" sz="6400"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Chapter 4</a:t>
            </a:r>
            <a:br>
              <a:rPr lang="en-US" altLang="en-US" sz="5333" dirty="0">
                <a:solidFill>
                  <a:schemeClr val="accent2"/>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 </a:t>
            </a:r>
            <a:r>
              <a:rPr lang="en-US" altLang="en-US" sz="5333" dirty="0">
                <a:solidFill>
                  <a:schemeClr val="accent4">
                    <a:lumMod val="75000"/>
                  </a:schemeClr>
                </a:solidFill>
                <a:latin typeface="Raleway SemiBold"/>
                <a:ea typeface="Raleway SemiBold"/>
                <a:cs typeface="Raleway SemiBold"/>
                <a:sym typeface="Raleway SemiBold"/>
              </a:rPr>
              <a:t>Topic 8</a:t>
            </a:r>
            <a:br>
              <a:rPr lang="en-US" altLang="en-US" sz="5333" dirty="0">
                <a:solidFill>
                  <a:schemeClr val="accent4">
                    <a:lumMod val="75000"/>
                  </a:schemeClr>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endParaRPr lang="en-US" altLang="en-US" sz="5333" dirty="0">
              <a:solidFill>
                <a:schemeClr val="accent2"/>
              </a:solidFill>
              <a:latin typeface="Raleway SemiBold"/>
              <a:ea typeface="Raleway SemiBold"/>
              <a:cs typeface="Raleway SemiBold"/>
              <a:sym typeface="Raleway SemiBold"/>
            </a:endParaRPr>
          </a:p>
        </p:txBody>
      </p:sp>
      <p:grpSp>
        <p:nvGrpSpPr>
          <p:cNvPr id="13317" name="Google Shape;408;p15"/>
          <p:cNvGrpSpPr>
            <a:grpSpLocks/>
          </p:cNvGrpSpPr>
          <p:nvPr/>
        </p:nvGrpSpPr>
        <p:grpSpPr bwMode="auto">
          <a:xfrm>
            <a:off x="6096001" y="1514765"/>
            <a:ext cx="3714751" cy="3926417"/>
            <a:chOff x="2270525" y="117216"/>
            <a:chExt cx="4650765" cy="4762722"/>
          </a:xfrm>
        </p:grpSpPr>
        <p:sp>
          <p:nvSpPr>
            <p:cNvPr id="13318" name="Google Shape;409;p15"/>
            <p:cNvSpPr>
              <a:spLocks noChangeArrowheads="1"/>
            </p:cNvSpPr>
            <p:nvPr/>
          </p:nvSpPr>
          <p:spPr bwMode="auto">
            <a:xfrm>
              <a:off x="2270525" y="2788917"/>
              <a:ext cx="1367464" cy="791146"/>
            </a:xfrm>
            <a:custGeom>
              <a:avLst/>
              <a:gdLst>
                <a:gd name="T0" fmla="*/ 0 w 1367464"/>
                <a:gd name="T1" fmla="*/ 0 h 791146"/>
                <a:gd name="T2" fmla="*/ 1367464 w 1367464"/>
                <a:gd name="T3" fmla="*/ 791146 h 791146"/>
              </a:gdLst>
              <a:ahLst/>
              <a:cxnLst/>
              <a:rect l="T0" t="T1" r="T2" b="T3"/>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19" name="Google Shape;410;p15"/>
            <p:cNvSpPr>
              <a:spLocks noChangeArrowheads="1"/>
            </p:cNvSpPr>
            <p:nvPr/>
          </p:nvSpPr>
          <p:spPr bwMode="auto">
            <a:xfrm>
              <a:off x="2565006" y="2921600"/>
              <a:ext cx="762723" cy="441198"/>
            </a:xfrm>
            <a:custGeom>
              <a:avLst/>
              <a:gdLst>
                <a:gd name="T0" fmla="*/ 0 w 762723"/>
                <a:gd name="T1" fmla="*/ 0 h 441198"/>
                <a:gd name="T2" fmla="*/ 762723 w 762723"/>
                <a:gd name="T3" fmla="*/ 441198 h 441198"/>
              </a:gdLst>
              <a:ahLst/>
              <a:cxnLst/>
              <a:rect l="T0" t="T1" r="T2" b="T3"/>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0" name="Google Shape;411;p15"/>
            <p:cNvSpPr>
              <a:spLocks noChangeArrowheads="1"/>
            </p:cNvSpPr>
            <p:nvPr/>
          </p:nvSpPr>
          <p:spPr bwMode="auto">
            <a:xfrm>
              <a:off x="2834012" y="3000943"/>
              <a:ext cx="217486" cy="125920"/>
            </a:xfrm>
            <a:custGeom>
              <a:avLst/>
              <a:gdLst>
                <a:gd name="T0" fmla="*/ 0 w 217486"/>
                <a:gd name="T1" fmla="*/ 0 h 125920"/>
                <a:gd name="T2" fmla="*/ 217486 w 217486"/>
                <a:gd name="T3" fmla="*/ 125920 h 125920"/>
              </a:gdLst>
              <a:ahLst/>
              <a:cxnLst/>
              <a:rect l="T0" t="T1" r="T2" b="T3"/>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1" name="Google Shape;412;p15"/>
            <p:cNvSpPr>
              <a:spLocks noChangeArrowheads="1"/>
            </p:cNvSpPr>
            <p:nvPr/>
          </p:nvSpPr>
          <p:spPr bwMode="auto">
            <a:xfrm>
              <a:off x="2841806" y="2229228"/>
              <a:ext cx="209121" cy="823531"/>
            </a:xfrm>
            <a:custGeom>
              <a:avLst/>
              <a:gdLst>
                <a:gd name="T0" fmla="*/ 0 w 209121"/>
                <a:gd name="T1" fmla="*/ 0 h 823531"/>
                <a:gd name="T2" fmla="*/ 209121 w 209121"/>
                <a:gd name="T3" fmla="*/ 823531 h 823531"/>
              </a:gdLst>
              <a:ahLst/>
              <a:cxnLst/>
              <a:rect l="T0" t="T1" r="T2" b="T3"/>
              <a:pathLst>
                <a:path w="209121" h="823531" extrusionOk="0">
                  <a:moveTo>
                    <a:pt x="0" y="0"/>
                  </a:moveTo>
                  <a:lnTo>
                    <a:pt x="209121" y="0"/>
                  </a:lnTo>
                  <a:lnTo>
                    <a:pt x="209121" y="823532"/>
                  </a:lnTo>
                  <a:lnTo>
                    <a:pt x="0" y="823532"/>
                  </a:ln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2" name="Google Shape;413;p15"/>
            <p:cNvSpPr>
              <a:spLocks noChangeArrowheads="1"/>
            </p:cNvSpPr>
            <p:nvPr/>
          </p:nvSpPr>
          <p:spPr bwMode="auto">
            <a:xfrm>
              <a:off x="2831826" y="2112223"/>
              <a:ext cx="249895" cy="580777"/>
            </a:xfrm>
            <a:custGeom>
              <a:avLst/>
              <a:gdLst>
                <a:gd name="T0" fmla="*/ 0 w 249895"/>
                <a:gd name="T1" fmla="*/ 0 h 580777"/>
                <a:gd name="T2" fmla="*/ 249895 w 249895"/>
                <a:gd name="T3" fmla="*/ 580777 h 580777"/>
              </a:gdLst>
              <a:ahLst/>
              <a:cxnLst/>
              <a:rect l="T0" t="T1" r="T2" b="T3"/>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3" name="Google Shape;414;p15"/>
            <p:cNvSpPr>
              <a:spLocks noChangeArrowheads="1"/>
            </p:cNvSpPr>
            <p:nvPr/>
          </p:nvSpPr>
          <p:spPr bwMode="auto">
            <a:xfrm>
              <a:off x="2373659" y="1582290"/>
              <a:ext cx="397711" cy="625506"/>
            </a:xfrm>
            <a:custGeom>
              <a:avLst/>
              <a:gdLst>
                <a:gd name="T0" fmla="*/ 0 w 397711"/>
                <a:gd name="T1" fmla="*/ 0 h 625506"/>
                <a:gd name="T2" fmla="*/ 397711 w 397711"/>
                <a:gd name="T3" fmla="*/ 625506 h 625506"/>
              </a:gdLst>
              <a:ahLst/>
              <a:cxnLst/>
              <a:rect l="T0" t="T1" r="T2" b="T3"/>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4" name="Google Shape;415;p15"/>
            <p:cNvSpPr>
              <a:spLocks noChangeArrowheads="1"/>
            </p:cNvSpPr>
            <p:nvPr/>
          </p:nvSpPr>
          <p:spPr bwMode="auto">
            <a:xfrm>
              <a:off x="3144177" y="1582290"/>
              <a:ext cx="397710" cy="625506"/>
            </a:xfrm>
            <a:custGeom>
              <a:avLst/>
              <a:gdLst>
                <a:gd name="T0" fmla="*/ 0 w 397710"/>
                <a:gd name="T1" fmla="*/ 0 h 625506"/>
                <a:gd name="T2" fmla="*/ 397710 w 397710"/>
                <a:gd name="T3" fmla="*/ 625506 h 625506"/>
              </a:gdLst>
              <a:ahLst/>
              <a:cxnLst/>
              <a:rect l="T0" t="T1" r="T2" b="T3"/>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5" name="Google Shape;416;p15"/>
            <p:cNvSpPr>
              <a:spLocks noChangeArrowheads="1"/>
            </p:cNvSpPr>
            <p:nvPr/>
          </p:nvSpPr>
          <p:spPr bwMode="auto">
            <a:xfrm>
              <a:off x="2815951" y="2102641"/>
              <a:ext cx="276610" cy="160020"/>
            </a:xfrm>
            <a:custGeom>
              <a:avLst/>
              <a:gdLst>
                <a:gd name="T0" fmla="*/ 0 w 276610"/>
                <a:gd name="T1" fmla="*/ 0 h 160020"/>
                <a:gd name="T2" fmla="*/ 276610 w 276610"/>
                <a:gd name="T3" fmla="*/ 160020 h 160020"/>
              </a:gdLst>
              <a:ahLst/>
              <a:cxnLst/>
              <a:rect l="T0" t="T1" r="T2" b="T3"/>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6" name="Google Shape;417;p15"/>
            <p:cNvSpPr>
              <a:spLocks noChangeArrowheads="1"/>
            </p:cNvSpPr>
            <p:nvPr/>
          </p:nvSpPr>
          <p:spPr bwMode="auto">
            <a:xfrm>
              <a:off x="2744565" y="2030632"/>
              <a:ext cx="418908" cy="74675"/>
            </a:xfrm>
            <a:custGeom>
              <a:avLst/>
              <a:gdLst>
                <a:gd name="T0" fmla="*/ 0 w 418908"/>
                <a:gd name="T1" fmla="*/ 0 h 74675"/>
                <a:gd name="T2" fmla="*/ 418908 w 418908"/>
                <a:gd name="T3" fmla="*/ 74675 h 74675"/>
              </a:gdLst>
              <a:ahLst/>
              <a:cxnLst/>
              <a:rect l="T0" t="T1" r="T2" b="T3"/>
              <a:pathLst>
                <a:path w="418908" h="74675" extrusionOk="0">
                  <a:moveTo>
                    <a:pt x="0" y="72009"/>
                  </a:moveTo>
                  <a:lnTo>
                    <a:pt x="0" y="0"/>
                  </a:lnTo>
                  <a:lnTo>
                    <a:pt x="418908" y="0"/>
                  </a:lnTo>
                  <a:lnTo>
                    <a:pt x="418908" y="74676"/>
                  </a:lnTo>
                  <a:lnTo>
                    <a:pt x="0" y="72009"/>
                  </a:lnTo>
                  <a:close/>
                </a:path>
              </a:pathLst>
            </a:cu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7" name="Google Shape;418;p15"/>
            <p:cNvSpPr>
              <a:spLocks noChangeArrowheads="1"/>
            </p:cNvSpPr>
            <p:nvPr/>
          </p:nvSpPr>
          <p:spPr bwMode="auto">
            <a:xfrm>
              <a:off x="2744565" y="1981197"/>
              <a:ext cx="419383" cy="242697"/>
            </a:xfrm>
            <a:custGeom>
              <a:avLst/>
              <a:gdLst>
                <a:gd name="T0" fmla="*/ 0 w 419383"/>
                <a:gd name="T1" fmla="*/ 0 h 242697"/>
                <a:gd name="T2" fmla="*/ 419383 w 419383"/>
                <a:gd name="T3" fmla="*/ 242697 h 242697"/>
              </a:gdLst>
              <a:ahLst/>
              <a:cxnLst/>
              <a:rect l="T0" t="T1" r="T2" b="T3"/>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8" name="Google Shape;419;p15"/>
            <p:cNvSpPr>
              <a:spLocks noChangeArrowheads="1"/>
            </p:cNvSpPr>
            <p:nvPr/>
          </p:nvSpPr>
          <p:spPr bwMode="auto">
            <a:xfrm>
              <a:off x="2697703" y="1845275"/>
              <a:ext cx="511777" cy="296036"/>
            </a:xfrm>
            <a:custGeom>
              <a:avLst/>
              <a:gdLst>
                <a:gd name="T0" fmla="*/ 0 w 511777"/>
                <a:gd name="T1" fmla="*/ 0 h 296036"/>
                <a:gd name="T2" fmla="*/ 511777 w 511777"/>
                <a:gd name="T3" fmla="*/ 296036 h 296036"/>
              </a:gdLst>
              <a:ahLst/>
              <a:cxnLst/>
              <a:rect l="T0" t="T1" r="T2" b="T3"/>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29" name="Google Shape;420;p15"/>
            <p:cNvSpPr>
              <a:spLocks noChangeArrowheads="1"/>
            </p:cNvSpPr>
            <p:nvPr/>
          </p:nvSpPr>
          <p:spPr bwMode="auto">
            <a:xfrm>
              <a:off x="2681484" y="530635"/>
              <a:ext cx="548516" cy="1538895"/>
            </a:xfrm>
            <a:custGeom>
              <a:avLst/>
              <a:gdLst>
                <a:gd name="T0" fmla="*/ 0 w 548516"/>
                <a:gd name="T1" fmla="*/ 0 h 1538895"/>
                <a:gd name="T2" fmla="*/ 548516 w 548516"/>
                <a:gd name="T3" fmla="*/ 1538895 h 1538895"/>
              </a:gdLst>
              <a:ahLst/>
              <a:cxnLst/>
              <a:rect l="T0" t="T1" r="T2" b="T3"/>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198626"/>
                  </a:lnTo>
                  <a:cubicBezTo>
                    <a:pt x="-1652" y="866299"/>
                    <a:pt x="33518" y="334899"/>
                    <a:pt x="149676" y="108109"/>
                  </a:cubicBezTo>
                  <a:cubicBezTo>
                    <a:pt x="183230" y="42481"/>
                    <a:pt x="223534" y="2381"/>
                    <a:pt x="271727" y="0"/>
                  </a:cubicBez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0" name="Google Shape;421;p15"/>
            <p:cNvSpPr>
              <a:spLocks noChangeArrowheads="1"/>
            </p:cNvSpPr>
            <p:nvPr/>
          </p:nvSpPr>
          <p:spPr bwMode="auto">
            <a:xfrm>
              <a:off x="2858251" y="1222531"/>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1" name="Google Shape;422;p15"/>
            <p:cNvSpPr>
              <a:spLocks noChangeArrowheads="1"/>
            </p:cNvSpPr>
            <p:nvPr/>
          </p:nvSpPr>
          <p:spPr bwMode="auto">
            <a:xfrm>
              <a:off x="2844088" y="1208338"/>
              <a:ext cx="221668" cy="222122"/>
            </a:xfrm>
            <a:custGeom>
              <a:avLst/>
              <a:gdLst>
                <a:gd name="T0" fmla="*/ 0 w 221668"/>
                <a:gd name="T1" fmla="*/ 0 h 222122"/>
                <a:gd name="T2" fmla="*/ 221668 w 221668"/>
                <a:gd name="T3" fmla="*/ 222122 h 222122"/>
              </a:gdLst>
              <a:ahLst/>
              <a:cxnLst/>
              <a:rect l="T0" t="T1" r="T2" b="T3"/>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2" name="Google Shape;423;p15"/>
            <p:cNvSpPr>
              <a:spLocks noChangeArrowheads="1"/>
            </p:cNvSpPr>
            <p:nvPr/>
          </p:nvSpPr>
          <p:spPr bwMode="auto">
            <a:xfrm>
              <a:off x="2858251" y="937733"/>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3" name="Google Shape;424;p15"/>
            <p:cNvSpPr>
              <a:spLocks noChangeArrowheads="1"/>
            </p:cNvSpPr>
            <p:nvPr/>
          </p:nvSpPr>
          <p:spPr bwMode="auto">
            <a:xfrm>
              <a:off x="2843898" y="923636"/>
              <a:ext cx="221858" cy="222313"/>
            </a:xfrm>
            <a:custGeom>
              <a:avLst/>
              <a:gdLst>
                <a:gd name="T0" fmla="*/ 0 w 221858"/>
                <a:gd name="T1" fmla="*/ 0 h 222313"/>
                <a:gd name="T2" fmla="*/ 221858 w 221858"/>
                <a:gd name="T3" fmla="*/ 222313 h 222313"/>
              </a:gdLst>
              <a:ahLst/>
              <a:cxnLst/>
              <a:rect l="T0" t="T1" r="T2" b="T3"/>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4" name="Google Shape;425;p15"/>
            <p:cNvSpPr>
              <a:spLocks noChangeArrowheads="1"/>
            </p:cNvSpPr>
            <p:nvPr/>
          </p:nvSpPr>
          <p:spPr bwMode="auto">
            <a:xfrm>
              <a:off x="2680593" y="1921189"/>
              <a:ext cx="549324" cy="167997"/>
            </a:xfrm>
            <a:custGeom>
              <a:avLst/>
              <a:gdLst>
                <a:gd name="T0" fmla="*/ 0 w 549324"/>
                <a:gd name="T1" fmla="*/ 0 h 167997"/>
                <a:gd name="T2" fmla="*/ 549324 w 549324"/>
                <a:gd name="T3" fmla="*/ 167997 h 167997"/>
              </a:gdLst>
              <a:ahLst/>
              <a:cxnLst/>
              <a:rect l="T0" t="T1" r="T2" b="T3"/>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5" name="Google Shape;426;p15"/>
            <p:cNvSpPr>
              <a:spLocks noChangeArrowheads="1"/>
            </p:cNvSpPr>
            <p:nvPr/>
          </p:nvSpPr>
          <p:spPr bwMode="auto">
            <a:xfrm>
              <a:off x="2680308" y="1976244"/>
              <a:ext cx="548753" cy="165782"/>
            </a:xfrm>
            <a:custGeom>
              <a:avLst/>
              <a:gdLst>
                <a:gd name="T0" fmla="*/ 0 w 548753"/>
                <a:gd name="T1" fmla="*/ 0 h 165782"/>
                <a:gd name="T2" fmla="*/ 548753 w 548753"/>
                <a:gd name="T3" fmla="*/ 165782 h 165782"/>
              </a:gdLst>
              <a:ahLst/>
              <a:cxnLst/>
              <a:rect l="T0" t="T1" r="T2" b="T3"/>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6" name="Google Shape;427;p15"/>
            <p:cNvSpPr>
              <a:spLocks noChangeArrowheads="1"/>
            </p:cNvSpPr>
            <p:nvPr/>
          </p:nvSpPr>
          <p:spPr bwMode="auto">
            <a:xfrm>
              <a:off x="2683349" y="1877470"/>
              <a:ext cx="542765" cy="158087"/>
            </a:xfrm>
            <a:custGeom>
              <a:avLst/>
              <a:gdLst>
                <a:gd name="T0" fmla="*/ 0 w 542765"/>
                <a:gd name="T1" fmla="*/ 0 h 158087"/>
                <a:gd name="T2" fmla="*/ 542765 w 542765"/>
                <a:gd name="T3" fmla="*/ 158087 h 158087"/>
              </a:gdLst>
              <a:ahLst/>
              <a:cxnLst/>
              <a:rect l="T0" t="T1" r="T2" b="T3"/>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7" name="Google Shape;428;p15"/>
            <p:cNvSpPr>
              <a:spLocks noChangeArrowheads="1"/>
            </p:cNvSpPr>
            <p:nvPr/>
          </p:nvSpPr>
          <p:spPr bwMode="auto">
            <a:xfrm>
              <a:off x="2829449" y="530444"/>
              <a:ext cx="249519" cy="126863"/>
            </a:xfrm>
            <a:custGeom>
              <a:avLst/>
              <a:gdLst>
                <a:gd name="T0" fmla="*/ 0 w 249519"/>
                <a:gd name="T1" fmla="*/ 0 h 126863"/>
                <a:gd name="T2" fmla="*/ 249519 w 249519"/>
                <a:gd name="T3" fmla="*/ 126863 h 126863"/>
              </a:gdLst>
              <a:ahLst/>
              <a:cxnLst/>
              <a:rect l="T0" t="T1" r="T2" b="T3"/>
              <a:pathLst>
                <a:path w="249519" h="126863" extrusionOk="0">
                  <a:moveTo>
                    <a:pt x="249520" y="108109"/>
                  </a:moveTo>
                  <a:cubicBezTo>
                    <a:pt x="168218" y="133115"/>
                    <a:pt x="81302" y="133115"/>
                    <a:pt x="0" y="108109"/>
                  </a:cubicBezTo>
                  <a:cubicBezTo>
                    <a:pt x="33555" y="42481"/>
                    <a:pt x="73858" y="2381"/>
                    <a:pt x="122051" y="0"/>
                  </a:cubicBezTo>
                  <a:lnTo>
                    <a:pt x="127564" y="0"/>
                  </a:lnTo>
                  <a:cubicBezTo>
                    <a:pt x="175567" y="2857"/>
                    <a:pt x="215870" y="42767"/>
                    <a:pt x="249520" y="10810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38" name="Google Shape;429;p15"/>
            <p:cNvSpPr>
              <a:spLocks noChangeArrowheads="1"/>
            </p:cNvSpPr>
            <p:nvPr/>
          </p:nvSpPr>
          <p:spPr bwMode="auto">
            <a:xfrm>
              <a:off x="2934010" y="1583052"/>
              <a:ext cx="47432" cy="623982"/>
            </a:xfrm>
            <a:custGeom>
              <a:avLst/>
              <a:gdLst>
                <a:gd name="T0" fmla="*/ 0 w 47432"/>
                <a:gd name="T1" fmla="*/ 0 h 623982"/>
                <a:gd name="T2" fmla="*/ 47432 w 47432"/>
                <a:gd name="T3" fmla="*/ 623982 h 623982"/>
              </a:gdLst>
              <a:ahLst/>
              <a:cxnLst/>
              <a:rect l="T0" t="T1" r="T2" b="T3"/>
              <a:pathLst>
                <a:path w="47432" h="623982" extrusionOk="0">
                  <a:moveTo>
                    <a:pt x="0" y="0"/>
                  </a:moveTo>
                  <a:lnTo>
                    <a:pt x="47433" y="0"/>
                  </a:lnTo>
                  <a:lnTo>
                    <a:pt x="47433" y="623983"/>
                  </a:lnTo>
                  <a:lnTo>
                    <a:pt x="0" y="62398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39" name="Google Shape;430;p15"/>
            <p:cNvGrpSpPr>
              <a:grpSpLocks/>
            </p:cNvGrpSpPr>
            <p:nvPr/>
          </p:nvGrpSpPr>
          <p:grpSpPr bwMode="auto">
            <a:xfrm>
              <a:off x="4031993" y="117216"/>
              <a:ext cx="2889297" cy="3901793"/>
              <a:chOff x="5533368" y="1047716"/>
              <a:chExt cx="2889297" cy="3901793"/>
            </a:xfrm>
          </p:grpSpPr>
          <p:sp>
            <p:nvSpPr>
              <p:cNvPr id="13383" name="Google Shape;431;p15"/>
              <p:cNvSpPr>
                <a:spLocks noChangeArrowheads="1"/>
              </p:cNvSpPr>
              <p:nvPr/>
            </p:nvSpPr>
            <p:spPr bwMode="auto">
              <a:xfrm>
                <a:off x="6153722" y="4072604"/>
                <a:ext cx="1090544" cy="630910"/>
              </a:xfrm>
              <a:custGeom>
                <a:avLst/>
                <a:gdLst>
                  <a:gd name="T0" fmla="*/ 0 w 1090544"/>
                  <a:gd name="T1" fmla="*/ 0 h 630910"/>
                  <a:gd name="T2" fmla="*/ 1090544 w 1090544"/>
                  <a:gd name="T3" fmla="*/ 630910 h 630910"/>
                </a:gdLst>
                <a:ahLst/>
                <a:cxnLst/>
                <a:rect l="T0" t="T1" r="T2" b="T3"/>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4" name="Google Shape;432;p15"/>
              <p:cNvSpPr>
                <a:spLocks noChangeArrowheads="1"/>
              </p:cNvSpPr>
              <p:nvPr/>
            </p:nvSpPr>
            <p:spPr bwMode="auto">
              <a:xfrm>
                <a:off x="6193969" y="4048886"/>
                <a:ext cx="1090601" cy="630901"/>
              </a:xfrm>
              <a:custGeom>
                <a:avLst/>
                <a:gdLst>
                  <a:gd name="T0" fmla="*/ 0 w 1090601"/>
                  <a:gd name="T1" fmla="*/ 0 h 630901"/>
                  <a:gd name="T2" fmla="*/ 1090601 w 1090601"/>
                  <a:gd name="T3" fmla="*/ 630901 h 630901"/>
                </a:gdLst>
                <a:ahLst/>
                <a:cxnLst/>
                <a:rect l="T0" t="T1" r="T2" b="T3"/>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5" name="Google Shape;433;p15"/>
              <p:cNvSpPr>
                <a:spLocks noChangeArrowheads="1"/>
              </p:cNvSpPr>
              <p:nvPr/>
            </p:nvSpPr>
            <p:spPr bwMode="auto">
              <a:xfrm>
                <a:off x="7252346" y="4430077"/>
                <a:ext cx="32128" cy="21050"/>
              </a:xfrm>
              <a:custGeom>
                <a:avLst/>
                <a:gdLst>
                  <a:gd name="T0" fmla="*/ 0 w 32128"/>
                  <a:gd name="T1" fmla="*/ 0 h 21050"/>
                  <a:gd name="T2" fmla="*/ 32128 w 32128"/>
                  <a:gd name="T3" fmla="*/ 21050 h 21050"/>
                </a:gdLst>
                <a:ahLst/>
                <a:cxnLst/>
                <a:rect l="T0" t="T1" r="T2" b="T3"/>
                <a:pathLst>
                  <a:path w="32128" h="21050" extrusionOk="0">
                    <a:moveTo>
                      <a:pt x="32129" y="21050"/>
                    </a:moveTo>
                    <a:lnTo>
                      <a:pt x="32129" y="0"/>
                    </a:lnTo>
                    <a:lnTo>
                      <a:pt x="0" y="18574"/>
                    </a:lnTo>
                    <a:lnTo>
                      <a:pt x="32129" y="21050"/>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6" name="Google Shape;434;p15"/>
              <p:cNvSpPr>
                <a:spLocks noChangeArrowheads="1"/>
              </p:cNvSpPr>
              <p:nvPr/>
            </p:nvSpPr>
            <p:spPr bwMode="auto">
              <a:xfrm>
                <a:off x="6193906" y="4285773"/>
                <a:ext cx="32984" cy="21431"/>
              </a:xfrm>
              <a:custGeom>
                <a:avLst/>
                <a:gdLst>
                  <a:gd name="T0" fmla="*/ 0 w 32984"/>
                  <a:gd name="T1" fmla="*/ 0 h 21431"/>
                  <a:gd name="T2" fmla="*/ 32984 w 32984"/>
                  <a:gd name="T3" fmla="*/ 21431 h 21431"/>
                </a:gdLst>
                <a:ahLst/>
                <a:cxnLst/>
                <a:rect l="T0" t="T1" r="T2" b="T3"/>
                <a:pathLst>
                  <a:path w="32984" h="21431" extrusionOk="0">
                    <a:moveTo>
                      <a:pt x="0" y="21431"/>
                    </a:moveTo>
                    <a:lnTo>
                      <a:pt x="0" y="0"/>
                    </a:lnTo>
                    <a:lnTo>
                      <a:pt x="32984" y="13716"/>
                    </a:lnTo>
                    <a:lnTo>
                      <a:pt x="0" y="214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7" name="Google Shape;435;p15"/>
              <p:cNvSpPr>
                <a:spLocks noChangeArrowheads="1"/>
              </p:cNvSpPr>
              <p:nvPr/>
            </p:nvSpPr>
            <p:spPr bwMode="auto">
              <a:xfrm>
                <a:off x="6193969" y="4027741"/>
                <a:ext cx="1090601" cy="630949"/>
              </a:xfrm>
              <a:custGeom>
                <a:avLst/>
                <a:gdLst>
                  <a:gd name="T0" fmla="*/ 0 w 1090601"/>
                  <a:gd name="T1" fmla="*/ 0 h 630949"/>
                  <a:gd name="T2" fmla="*/ 1090601 w 1090601"/>
                  <a:gd name="T3" fmla="*/ 630949 h 630949"/>
                </a:gdLst>
                <a:ahLst/>
                <a:cxnLst/>
                <a:rect l="T0" t="T1" r="T2" b="T3"/>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8" name="Google Shape;436;p15"/>
              <p:cNvSpPr>
                <a:spLocks noChangeArrowheads="1"/>
              </p:cNvSpPr>
              <p:nvPr/>
            </p:nvSpPr>
            <p:spPr bwMode="auto">
              <a:xfrm>
                <a:off x="6504927" y="3742563"/>
                <a:ext cx="779547" cy="687514"/>
              </a:xfrm>
              <a:custGeom>
                <a:avLst/>
                <a:gdLst>
                  <a:gd name="T0" fmla="*/ 0 w 779547"/>
                  <a:gd name="T1" fmla="*/ 0 h 687514"/>
                  <a:gd name="T2" fmla="*/ 779547 w 779547"/>
                  <a:gd name="T3" fmla="*/ 687514 h 687514"/>
                </a:gdLst>
                <a:ahLst/>
                <a:cxnLst/>
                <a:rect l="T0" t="T1" r="T2" b="T3"/>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9" name="Google Shape;437;p15"/>
              <p:cNvSpPr>
                <a:spLocks noChangeArrowheads="1"/>
              </p:cNvSpPr>
              <p:nvPr/>
            </p:nvSpPr>
            <p:spPr bwMode="auto">
              <a:xfrm>
                <a:off x="7254152" y="4405788"/>
                <a:ext cx="30322" cy="36004"/>
              </a:xfrm>
              <a:custGeom>
                <a:avLst/>
                <a:gdLst>
                  <a:gd name="T0" fmla="*/ 0 w 30322"/>
                  <a:gd name="T1" fmla="*/ 0 h 36004"/>
                  <a:gd name="T2" fmla="*/ 30322 w 30322"/>
                  <a:gd name="T3" fmla="*/ 36004 h 36004"/>
                </a:gdLst>
                <a:ahLst/>
                <a:cxnLst/>
                <a:rect l="T0" t="T1" r="T2" b="T3"/>
                <a:pathLst>
                  <a:path w="30322" h="36004" extrusionOk="0">
                    <a:moveTo>
                      <a:pt x="9981" y="36004"/>
                    </a:moveTo>
                    <a:lnTo>
                      <a:pt x="30323" y="24289"/>
                    </a:lnTo>
                    <a:lnTo>
                      <a:pt x="0" y="0"/>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0" name="Google Shape;438;p15"/>
              <p:cNvSpPr>
                <a:spLocks noChangeArrowheads="1"/>
              </p:cNvSpPr>
              <p:nvPr/>
            </p:nvSpPr>
            <p:spPr bwMode="auto">
              <a:xfrm>
                <a:off x="6482779" y="3753326"/>
                <a:ext cx="781258" cy="688466"/>
              </a:xfrm>
              <a:custGeom>
                <a:avLst/>
                <a:gdLst>
                  <a:gd name="T0" fmla="*/ 0 w 781258"/>
                  <a:gd name="T1" fmla="*/ 0 h 688466"/>
                  <a:gd name="T2" fmla="*/ 781258 w 781258"/>
                  <a:gd name="T3" fmla="*/ 688466 h 688466"/>
                </a:gdLst>
                <a:ahLst/>
                <a:cxnLst/>
                <a:rect l="T0" t="T1" r="T2" b="T3"/>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1" name="Google Shape;439;p15"/>
              <p:cNvSpPr>
                <a:spLocks noChangeArrowheads="1"/>
              </p:cNvSpPr>
              <p:nvPr/>
            </p:nvSpPr>
            <p:spPr bwMode="auto">
              <a:xfrm>
                <a:off x="5563120" y="1047716"/>
                <a:ext cx="2859545" cy="3884751"/>
              </a:xfrm>
              <a:custGeom>
                <a:avLst/>
                <a:gdLst>
                  <a:gd name="T0" fmla="*/ 0 w 2859545"/>
                  <a:gd name="T1" fmla="*/ 0 h 3884751"/>
                  <a:gd name="T2" fmla="*/ 2859545 w 2859545"/>
                  <a:gd name="T3" fmla="*/ 3884751 h 3884751"/>
                </a:gdLst>
                <a:ahLst/>
                <a:cxnLst/>
                <a:rect l="T0" t="T1" r="T2" b="T3"/>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2" name="Google Shape;440;p15"/>
              <p:cNvSpPr>
                <a:spLocks noChangeArrowheads="1"/>
              </p:cNvSpPr>
              <p:nvPr/>
            </p:nvSpPr>
            <p:spPr bwMode="auto">
              <a:xfrm>
                <a:off x="8367249" y="4838795"/>
                <a:ext cx="30132" cy="106965"/>
              </a:xfrm>
              <a:custGeom>
                <a:avLst/>
                <a:gdLst>
                  <a:gd name="T0" fmla="*/ 0 w 30132"/>
                  <a:gd name="T1" fmla="*/ 0 h 106965"/>
                  <a:gd name="T2" fmla="*/ 30132 w 30132"/>
                  <a:gd name="T3" fmla="*/ 106965 h 106965"/>
                </a:gdLst>
                <a:ahLst/>
                <a:cxnLst/>
                <a:rect l="T0" t="T1" r="T2" b="T3"/>
                <a:pathLst>
                  <a:path w="30132" h="106965" extrusionOk="0">
                    <a:moveTo>
                      <a:pt x="0" y="106966"/>
                    </a:moveTo>
                    <a:lnTo>
                      <a:pt x="30132" y="89535"/>
                    </a:lnTo>
                    <a:lnTo>
                      <a:pt x="17110" y="0"/>
                    </a:lnTo>
                    <a:lnTo>
                      <a:pt x="0" y="106966"/>
                    </a:ln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3" name="Google Shape;441;p15"/>
              <p:cNvSpPr>
                <a:spLocks noChangeArrowheads="1"/>
              </p:cNvSpPr>
              <p:nvPr/>
            </p:nvSpPr>
            <p:spPr bwMode="auto">
              <a:xfrm>
                <a:off x="5558272" y="1051845"/>
                <a:ext cx="72337" cy="31155"/>
              </a:xfrm>
              <a:custGeom>
                <a:avLst/>
                <a:gdLst>
                  <a:gd name="T0" fmla="*/ 0 w 72337"/>
                  <a:gd name="T1" fmla="*/ 0 h 31155"/>
                  <a:gd name="T2" fmla="*/ 72337 w 72337"/>
                  <a:gd name="T3" fmla="*/ 31155 h 31155"/>
                </a:gdLst>
                <a:ahLst/>
                <a:cxnLst/>
                <a:rect l="T0" t="T1" r="T2" b="T3"/>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4" name="Google Shape;442;p15"/>
              <p:cNvSpPr>
                <a:spLocks noChangeArrowheads="1"/>
              </p:cNvSpPr>
              <p:nvPr/>
            </p:nvSpPr>
            <p:spPr bwMode="auto">
              <a:xfrm>
                <a:off x="5538216" y="1062192"/>
                <a:ext cx="2859165" cy="3884558"/>
              </a:xfrm>
              <a:custGeom>
                <a:avLst/>
                <a:gdLst>
                  <a:gd name="T0" fmla="*/ 0 w 2859165"/>
                  <a:gd name="T1" fmla="*/ 0 h 3884558"/>
                  <a:gd name="T2" fmla="*/ 2859165 w 2859165"/>
                  <a:gd name="T3" fmla="*/ 3884558 h 3884558"/>
                </a:gdLst>
                <a:ahLst/>
                <a:cxnLst/>
                <a:rect l="T0" t="T1" r="T2" b="T3"/>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5" name="Google Shape;443;p15"/>
              <p:cNvSpPr>
                <a:spLocks noChangeArrowheads="1"/>
              </p:cNvSpPr>
              <p:nvPr/>
            </p:nvSpPr>
            <p:spPr bwMode="auto">
              <a:xfrm>
                <a:off x="5533368" y="1064955"/>
                <a:ext cx="2859260" cy="3884554"/>
              </a:xfrm>
              <a:custGeom>
                <a:avLst/>
                <a:gdLst>
                  <a:gd name="T0" fmla="*/ 0 w 2859260"/>
                  <a:gd name="T1" fmla="*/ 0 h 3884554"/>
                  <a:gd name="T2" fmla="*/ 2859260 w 2859260"/>
                  <a:gd name="T3" fmla="*/ 3884554 h 3884554"/>
                </a:gdLst>
                <a:ahLst/>
                <a:cxnLst/>
                <a:rect l="T0" t="T1" r="T2" b="T3"/>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6" name="Google Shape;444;p15"/>
              <p:cNvSpPr>
                <a:spLocks noChangeArrowheads="1"/>
              </p:cNvSpPr>
              <p:nvPr/>
            </p:nvSpPr>
            <p:spPr bwMode="auto">
              <a:xfrm>
                <a:off x="5568443" y="1110406"/>
                <a:ext cx="2788159" cy="3702480"/>
              </a:xfrm>
              <a:custGeom>
                <a:avLst/>
                <a:gdLst>
                  <a:gd name="T0" fmla="*/ 0 w 2788159"/>
                  <a:gd name="T1" fmla="*/ 0 h 3702480"/>
                  <a:gd name="T2" fmla="*/ 2788159 w 2788159"/>
                  <a:gd name="T3" fmla="*/ 3702480 h 3702480"/>
                </a:gdLst>
                <a:ahLst/>
                <a:cxnLst/>
                <a:rect l="T0" t="T1" r="T2" b="T3"/>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7" name="Google Shape;445;p15"/>
              <p:cNvSpPr>
                <a:spLocks noChangeArrowheads="1"/>
              </p:cNvSpPr>
              <p:nvPr/>
            </p:nvSpPr>
            <p:spPr bwMode="auto">
              <a:xfrm>
                <a:off x="5762166" y="1403396"/>
                <a:ext cx="919754" cy="618313"/>
              </a:xfrm>
              <a:custGeom>
                <a:avLst/>
                <a:gdLst>
                  <a:gd name="T0" fmla="*/ 0 w 919754"/>
                  <a:gd name="T1" fmla="*/ 0 h 618313"/>
                  <a:gd name="T2" fmla="*/ 919754 w 919754"/>
                  <a:gd name="T3" fmla="*/ 618313 h 618313"/>
                </a:gdLst>
                <a:ahLst/>
                <a:cxnLst/>
                <a:rect l="T0" t="T1" r="T2" b="T3"/>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8" name="Google Shape;446;p15"/>
              <p:cNvSpPr>
                <a:spLocks noChangeArrowheads="1"/>
              </p:cNvSpPr>
              <p:nvPr/>
            </p:nvSpPr>
            <p:spPr bwMode="auto">
              <a:xfrm>
                <a:off x="5766158" y="1584712"/>
                <a:ext cx="686298" cy="451951"/>
              </a:xfrm>
              <a:custGeom>
                <a:avLst/>
                <a:gdLst>
                  <a:gd name="T0" fmla="*/ 0 w 686298"/>
                  <a:gd name="T1" fmla="*/ 0 h 451951"/>
                  <a:gd name="T2" fmla="*/ 686298 w 686298"/>
                  <a:gd name="T3" fmla="*/ 451951 h 451951"/>
                </a:gdLst>
                <a:ahLst/>
                <a:cxnLst/>
                <a:rect l="T0" t="T1" r="T2" b="T3"/>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99" name="Google Shape;447;p15"/>
              <p:cNvSpPr>
                <a:spLocks noChangeArrowheads="1"/>
              </p:cNvSpPr>
              <p:nvPr/>
            </p:nvSpPr>
            <p:spPr bwMode="auto">
              <a:xfrm>
                <a:off x="5766158" y="1702632"/>
                <a:ext cx="686488" cy="451759"/>
              </a:xfrm>
              <a:custGeom>
                <a:avLst/>
                <a:gdLst>
                  <a:gd name="T0" fmla="*/ 0 w 686488"/>
                  <a:gd name="T1" fmla="*/ 0 h 451759"/>
                  <a:gd name="T2" fmla="*/ 686488 w 686488"/>
                  <a:gd name="T3" fmla="*/ 451759 h 451759"/>
                </a:gdLst>
                <a:ahLst/>
                <a:cxnLst/>
                <a:rect l="T0" t="T1" r="T2" b="T3"/>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0" name="Google Shape;448;p15"/>
              <p:cNvSpPr>
                <a:spLocks noChangeArrowheads="1"/>
              </p:cNvSpPr>
              <p:nvPr/>
            </p:nvSpPr>
            <p:spPr bwMode="auto">
              <a:xfrm>
                <a:off x="5766158" y="1820170"/>
                <a:ext cx="562156" cy="379997"/>
              </a:xfrm>
              <a:custGeom>
                <a:avLst/>
                <a:gdLst>
                  <a:gd name="T0" fmla="*/ 0 w 562156"/>
                  <a:gd name="T1" fmla="*/ 0 h 379997"/>
                  <a:gd name="T2" fmla="*/ 562156 w 562156"/>
                  <a:gd name="T3" fmla="*/ 379997 h 379997"/>
                </a:gdLst>
                <a:ahLst/>
                <a:cxnLst/>
                <a:rect l="T0" t="T1" r="T2" b="T3"/>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1" name="Google Shape;449;p15"/>
              <p:cNvSpPr>
                <a:spLocks noChangeArrowheads="1"/>
              </p:cNvSpPr>
              <p:nvPr/>
            </p:nvSpPr>
            <p:spPr bwMode="auto">
              <a:xfrm>
                <a:off x="5762166" y="2639293"/>
                <a:ext cx="919754" cy="618340"/>
              </a:xfrm>
              <a:custGeom>
                <a:avLst/>
                <a:gdLst>
                  <a:gd name="T0" fmla="*/ 0 w 919754"/>
                  <a:gd name="T1" fmla="*/ 0 h 618340"/>
                  <a:gd name="T2" fmla="*/ 919754 w 919754"/>
                  <a:gd name="T3" fmla="*/ 618340 h 618340"/>
                </a:gdLst>
                <a:ahLst/>
                <a:cxnLst/>
                <a:rect l="T0" t="T1" r="T2" b="T3"/>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2" name="Google Shape;450;p15"/>
              <p:cNvSpPr>
                <a:spLocks noChangeArrowheads="1"/>
              </p:cNvSpPr>
              <p:nvPr/>
            </p:nvSpPr>
            <p:spPr bwMode="auto">
              <a:xfrm>
                <a:off x="5766158" y="2821069"/>
                <a:ext cx="686488" cy="451519"/>
              </a:xfrm>
              <a:custGeom>
                <a:avLst/>
                <a:gdLst>
                  <a:gd name="T0" fmla="*/ 0 w 686488"/>
                  <a:gd name="T1" fmla="*/ 0 h 451519"/>
                  <a:gd name="T2" fmla="*/ 686488 w 686488"/>
                  <a:gd name="T3" fmla="*/ 451519 h 451519"/>
                </a:gdLst>
                <a:ahLst/>
                <a:cxnLst/>
                <a:rect l="T0" t="T1" r="T2" b="T3"/>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3" name="Google Shape;451;p15"/>
              <p:cNvSpPr>
                <a:spLocks noChangeArrowheads="1"/>
              </p:cNvSpPr>
              <p:nvPr/>
            </p:nvSpPr>
            <p:spPr bwMode="auto">
              <a:xfrm>
                <a:off x="5766158" y="2938486"/>
                <a:ext cx="686488" cy="451826"/>
              </a:xfrm>
              <a:custGeom>
                <a:avLst/>
                <a:gdLst>
                  <a:gd name="T0" fmla="*/ 0 w 686488"/>
                  <a:gd name="T1" fmla="*/ 0 h 451826"/>
                  <a:gd name="T2" fmla="*/ 686488 w 686488"/>
                  <a:gd name="T3" fmla="*/ 451826 h 451826"/>
                </a:gdLst>
                <a:ahLst/>
                <a:cxnLst/>
                <a:rect l="T0" t="T1" r="T2" b="T3"/>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4" name="Google Shape;452;p15"/>
              <p:cNvSpPr>
                <a:spLocks noChangeArrowheads="1"/>
              </p:cNvSpPr>
              <p:nvPr/>
            </p:nvSpPr>
            <p:spPr bwMode="auto">
              <a:xfrm>
                <a:off x="5766158" y="3056051"/>
                <a:ext cx="562156" cy="379920"/>
              </a:xfrm>
              <a:custGeom>
                <a:avLst/>
                <a:gdLst>
                  <a:gd name="T0" fmla="*/ 0 w 562156"/>
                  <a:gd name="T1" fmla="*/ 0 h 379920"/>
                  <a:gd name="T2" fmla="*/ 562156 w 562156"/>
                  <a:gd name="T3" fmla="*/ 379920 h 379920"/>
                </a:gdLst>
                <a:ahLst/>
                <a:cxnLst/>
                <a:rect l="T0" t="T1" r="T2" b="T3"/>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5" name="Google Shape;453;p15"/>
              <p:cNvSpPr>
                <a:spLocks noChangeArrowheads="1"/>
              </p:cNvSpPr>
              <p:nvPr/>
            </p:nvSpPr>
            <p:spPr bwMode="auto">
              <a:xfrm>
                <a:off x="6897600" y="3332192"/>
                <a:ext cx="1250451" cy="1162368"/>
              </a:xfrm>
              <a:custGeom>
                <a:avLst/>
                <a:gdLst>
                  <a:gd name="T0" fmla="*/ 0 w 1250451"/>
                  <a:gd name="T1" fmla="*/ 0 h 1162368"/>
                  <a:gd name="T2" fmla="*/ 1250451 w 1250451"/>
                  <a:gd name="T3" fmla="*/ 1162368 h 1162368"/>
                </a:gdLst>
                <a:ahLst/>
                <a:cxnLst/>
                <a:rect l="T0" t="T1" r="T2" b="T3"/>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6" name="Google Shape;454;p15"/>
              <p:cNvSpPr>
                <a:spLocks noChangeArrowheads="1"/>
              </p:cNvSpPr>
              <p:nvPr/>
            </p:nvSpPr>
            <p:spPr bwMode="auto">
              <a:xfrm>
                <a:off x="5766443" y="2003281"/>
                <a:ext cx="882682" cy="1029375"/>
              </a:xfrm>
              <a:custGeom>
                <a:avLst/>
                <a:gdLst>
                  <a:gd name="T0" fmla="*/ 0 w 882682"/>
                  <a:gd name="T1" fmla="*/ 0 h 1029375"/>
                  <a:gd name="T2" fmla="*/ 882682 w 882682"/>
                  <a:gd name="T3" fmla="*/ 1029375 h 1029375"/>
                </a:gdLst>
                <a:ahLst/>
                <a:cxnLst/>
                <a:rect l="T0" t="T1" r="T2" b="T3"/>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7" name="Google Shape;455;p15"/>
              <p:cNvSpPr>
                <a:spLocks noChangeArrowheads="1"/>
              </p:cNvSpPr>
              <p:nvPr/>
            </p:nvSpPr>
            <p:spPr bwMode="auto">
              <a:xfrm>
                <a:off x="6897600" y="3388613"/>
                <a:ext cx="1250451" cy="1106424"/>
              </a:xfrm>
              <a:custGeom>
                <a:avLst/>
                <a:gdLst>
                  <a:gd name="T0" fmla="*/ 0 w 1250451"/>
                  <a:gd name="T1" fmla="*/ 0 h 1106424"/>
                  <a:gd name="T2" fmla="*/ 1250451 w 1250451"/>
                  <a:gd name="T3" fmla="*/ 1106424 h 1106424"/>
                </a:gdLst>
                <a:ahLst/>
                <a:cxnLst/>
                <a:rect l="T0" t="T1" r="T2" b="T3"/>
                <a:pathLst>
                  <a:path w="1250451" h="1106424" extrusionOk="0">
                    <a:moveTo>
                      <a:pt x="0" y="0"/>
                    </a:moveTo>
                    <a:lnTo>
                      <a:pt x="0" y="383096"/>
                    </a:lnTo>
                    <a:lnTo>
                      <a:pt x="1250452" y="1106424"/>
                    </a:lnTo>
                    <a:lnTo>
                      <a:pt x="1250452" y="214027"/>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8" name="Google Shape;456;p15"/>
              <p:cNvSpPr>
                <a:spLocks noChangeArrowheads="1"/>
              </p:cNvSpPr>
              <p:nvPr/>
            </p:nvSpPr>
            <p:spPr bwMode="auto">
              <a:xfrm>
                <a:off x="7389036" y="3376326"/>
                <a:ext cx="9505" cy="678751"/>
              </a:xfrm>
              <a:custGeom>
                <a:avLst/>
                <a:gdLst>
                  <a:gd name="T0" fmla="*/ 0 w 9505"/>
                  <a:gd name="T1" fmla="*/ 0 h 678751"/>
                  <a:gd name="T2" fmla="*/ 9505 w 9505"/>
                  <a:gd name="T3" fmla="*/ 678751 h 678751"/>
                </a:gdLst>
                <a:ahLst/>
                <a:cxnLst/>
                <a:rect l="T0" t="T1" r="T2" b="T3"/>
                <a:pathLst>
                  <a:path w="9505" h="678751" extrusionOk="0">
                    <a:moveTo>
                      <a:pt x="0" y="0"/>
                    </a:moveTo>
                    <a:lnTo>
                      <a:pt x="0" y="678752"/>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09" name="Google Shape;457;p15"/>
              <p:cNvSpPr>
                <a:spLocks noChangeArrowheads="1"/>
              </p:cNvSpPr>
              <p:nvPr/>
            </p:nvSpPr>
            <p:spPr bwMode="auto">
              <a:xfrm>
                <a:off x="7771633" y="3805618"/>
                <a:ext cx="9505" cy="470725"/>
              </a:xfrm>
              <a:custGeom>
                <a:avLst/>
                <a:gdLst>
                  <a:gd name="T0" fmla="*/ 0 w 9505"/>
                  <a:gd name="T1" fmla="*/ 0 h 470725"/>
                  <a:gd name="T2" fmla="*/ 9505 w 9505"/>
                  <a:gd name="T3" fmla="*/ 470725 h 470725"/>
                </a:gdLst>
                <a:ahLst/>
                <a:cxnLst/>
                <a:rect l="T0" t="T1" r="T2" b="T3"/>
                <a:pathLst>
                  <a:path w="9505" h="470725" extrusionOk="0">
                    <a:moveTo>
                      <a:pt x="0" y="0"/>
                    </a:moveTo>
                    <a:lnTo>
                      <a:pt x="0" y="470725"/>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0" name="Google Shape;458;p15"/>
              <p:cNvSpPr>
                <a:spLocks noChangeArrowheads="1"/>
              </p:cNvSpPr>
              <p:nvPr/>
            </p:nvSpPr>
            <p:spPr bwMode="auto">
              <a:xfrm>
                <a:off x="6897600" y="3332663"/>
                <a:ext cx="1250451" cy="479359"/>
              </a:xfrm>
              <a:custGeom>
                <a:avLst/>
                <a:gdLst>
                  <a:gd name="T0" fmla="*/ 0 w 1250451"/>
                  <a:gd name="T1" fmla="*/ 0 h 479359"/>
                  <a:gd name="T2" fmla="*/ 1250451 w 1250451"/>
                  <a:gd name="T3" fmla="*/ 479359 h 479359"/>
                </a:gdLst>
                <a:ahLst/>
                <a:cxnLst/>
                <a:rect l="T0" t="T1" r="T2" b="T3"/>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1" name="Google Shape;459;p15"/>
              <p:cNvSpPr>
                <a:spLocks noChangeArrowheads="1"/>
              </p:cNvSpPr>
              <p:nvPr/>
            </p:nvSpPr>
            <p:spPr bwMode="auto">
              <a:xfrm rot="-1801764">
                <a:off x="7364922" y="3334621"/>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2" name="Google Shape;460;p15"/>
              <p:cNvSpPr>
                <a:spLocks noChangeArrowheads="1"/>
              </p:cNvSpPr>
              <p:nvPr/>
            </p:nvSpPr>
            <p:spPr bwMode="auto">
              <a:xfrm rot="-1790023">
                <a:off x="8141346" y="3571007"/>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3" name="Google Shape;461;p15"/>
              <p:cNvSpPr>
                <a:spLocks noChangeArrowheads="1"/>
              </p:cNvSpPr>
              <p:nvPr/>
            </p:nvSpPr>
            <p:spPr bwMode="auto">
              <a:xfrm rot="-1790023">
                <a:off x="7763340" y="3766404"/>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4" name="Google Shape;462;p15"/>
              <p:cNvSpPr>
                <a:spLocks noChangeArrowheads="1"/>
              </p:cNvSpPr>
              <p:nvPr/>
            </p:nvSpPr>
            <p:spPr bwMode="auto">
              <a:xfrm rot="-1801764">
                <a:off x="6873548" y="3361832"/>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5" name="Google Shape;463;p15"/>
              <p:cNvSpPr>
                <a:spLocks noChangeArrowheads="1"/>
              </p:cNvSpPr>
              <p:nvPr/>
            </p:nvSpPr>
            <p:spPr bwMode="auto">
              <a:xfrm>
                <a:off x="6868038" y="2430219"/>
                <a:ext cx="78705" cy="316778"/>
              </a:xfrm>
              <a:custGeom>
                <a:avLst/>
                <a:gdLst>
                  <a:gd name="T0" fmla="*/ 0 w 78705"/>
                  <a:gd name="T1" fmla="*/ 0 h 316778"/>
                  <a:gd name="T2" fmla="*/ 78705 w 78705"/>
                  <a:gd name="T3" fmla="*/ 316778 h 316778"/>
                </a:gdLst>
                <a:ahLst/>
                <a:cxnLst/>
                <a:rect l="T0" t="T1" r="T2" b="T3"/>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6" name="Google Shape;464;p15"/>
              <p:cNvSpPr>
                <a:spLocks noChangeArrowheads="1"/>
              </p:cNvSpPr>
              <p:nvPr/>
            </p:nvSpPr>
            <p:spPr bwMode="auto">
              <a:xfrm>
                <a:off x="6986477" y="2241366"/>
                <a:ext cx="78420" cy="573928"/>
              </a:xfrm>
              <a:custGeom>
                <a:avLst/>
                <a:gdLst>
                  <a:gd name="T0" fmla="*/ 0 w 78420"/>
                  <a:gd name="T1" fmla="*/ 0 h 573928"/>
                  <a:gd name="T2" fmla="*/ 78420 w 78420"/>
                  <a:gd name="T3" fmla="*/ 573928 h 573928"/>
                </a:gdLst>
                <a:ahLst/>
                <a:cxnLst/>
                <a:rect l="T0" t="T1" r="T2" b="T3"/>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7" name="Google Shape;465;p15"/>
              <p:cNvSpPr>
                <a:spLocks noChangeArrowheads="1"/>
              </p:cNvSpPr>
              <p:nvPr/>
            </p:nvSpPr>
            <p:spPr bwMode="auto">
              <a:xfrm>
                <a:off x="7222119" y="2426981"/>
                <a:ext cx="78420" cy="524860"/>
              </a:xfrm>
              <a:custGeom>
                <a:avLst/>
                <a:gdLst>
                  <a:gd name="T0" fmla="*/ 0 w 78420"/>
                  <a:gd name="T1" fmla="*/ 0 h 524860"/>
                  <a:gd name="T2" fmla="*/ 78420 w 78420"/>
                  <a:gd name="T3" fmla="*/ 524860 h 524860"/>
                </a:gdLst>
                <a:ahLst/>
                <a:cxnLst/>
                <a:rect l="T0" t="T1" r="T2" b="T3"/>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8" name="Google Shape;466;p15"/>
              <p:cNvSpPr>
                <a:spLocks noChangeArrowheads="1"/>
              </p:cNvSpPr>
              <p:nvPr/>
            </p:nvSpPr>
            <p:spPr bwMode="auto">
              <a:xfrm>
                <a:off x="7340177" y="2573447"/>
                <a:ext cx="78420" cy="446687"/>
              </a:xfrm>
              <a:custGeom>
                <a:avLst/>
                <a:gdLst>
                  <a:gd name="T0" fmla="*/ 0 w 78420"/>
                  <a:gd name="T1" fmla="*/ 0 h 446687"/>
                  <a:gd name="T2" fmla="*/ 78420 w 78420"/>
                  <a:gd name="T3" fmla="*/ 446687 h 446687"/>
                </a:gdLst>
                <a:ahLst/>
                <a:cxnLst/>
                <a:rect l="T0" t="T1" r="T2" b="T3"/>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19" name="Google Shape;467;p15"/>
              <p:cNvSpPr>
                <a:spLocks noChangeArrowheads="1"/>
              </p:cNvSpPr>
              <p:nvPr/>
            </p:nvSpPr>
            <p:spPr bwMode="auto">
              <a:xfrm>
                <a:off x="7575249" y="2900319"/>
                <a:ext cx="78325" cy="255777"/>
              </a:xfrm>
              <a:custGeom>
                <a:avLst/>
                <a:gdLst>
                  <a:gd name="T0" fmla="*/ 0 w 78325"/>
                  <a:gd name="T1" fmla="*/ 0 h 255777"/>
                  <a:gd name="T2" fmla="*/ 78325 w 78325"/>
                  <a:gd name="T3" fmla="*/ 255777 h 255777"/>
                </a:gdLst>
                <a:ahLst/>
                <a:cxnLst/>
                <a:rect l="T0" t="T1" r="T2" b="T3"/>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0" name="Google Shape;468;p15"/>
              <p:cNvSpPr>
                <a:spLocks noChangeArrowheads="1"/>
              </p:cNvSpPr>
              <p:nvPr/>
            </p:nvSpPr>
            <p:spPr bwMode="auto">
              <a:xfrm>
                <a:off x="7693593" y="2520557"/>
                <a:ext cx="78420" cy="703833"/>
              </a:xfrm>
              <a:custGeom>
                <a:avLst/>
                <a:gdLst>
                  <a:gd name="T0" fmla="*/ 0 w 78420"/>
                  <a:gd name="T1" fmla="*/ 0 h 703833"/>
                  <a:gd name="T2" fmla="*/ 78420 w 78420"/>
                  <a:gd name="T3" fmla="*/ 703833 h 703833"/>
                </a:gdLst>
                <a:ahLst/>
                <a:cxnLst/>
                <a:rect l="T0" t="T1" r="T2" b="T3"/>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1" name="Google Shape;469;p15"/>
              <p:cNvSpPr>
                <a:spLocks noChangeArrowheads="1"/>
              </p:cNvSpPr>
              <p:nvPr/>
            </p:nvSpPr>
            <p:spPr bwMode="auto">
              <a:xfrm>
                <a:off x="7981135" y="3135165"/>
                <a:ext cx="78420" cy="255818"/>
              </a:xfrm>
              <a:custGeom>
                <a:avLst/>
                <a:gdLst>
                  <a:gd name="T0" fmla="*/ 0 w 78420"/>
                  <a:gd name="T1" fmla="*/ 0 h 255818"/>
                  <a:gd name="T2" fmla="*/ 78420 w 78420"/>
                  <a:gd name="T3" fmla="*/ 255818 h 255818"/>
                </a:gdLst>
                <a:ahLst/>
                <a:cxnLst/>
                <a:rect l="T0" t="T1" r="T2" b="T3"/>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422" name="Google Shape;470;p15"/>
              <p:cNvSpPr>
                <a:spLocks noChangeArrowheads="1"/>
              </p:cNvSpPr>
              <p:nvPr/>
            </p:nvSpPr>
            <p:spPr bwMode="auto">
              <a:xfrm>
                <a:off x="8099193" y="3142308"/>
                <a:ext cx="78420" cy="316963"/>
              </a:xfrm>
              <a:custGeom>
                <a:avLst/>
                <a:gdLst>
                  <a:gd name="T0" fmla="*/ 0 w 78420"/>
                  <a:gd name="T1" fmla="*/ 0 h 316963"/>
                  <a:gd name="T2" fmla="*/ 78420 w 78420"/>
                  <a:gd name="T3" fmla="*/ 316963 h 316963"/>
                </a:gdLst>
                <a:ahLst/>
                <a:cxnLst/>
                <a:rect l="T0" t="T1" r="T2" b="T3"/>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sp>
          <p:nvSpPr>
            <p:cNvPr id="13340" name="Google Shape;471;p15"/>
            <p:cNvSpPr>
              <a:spLocks noChangeArrowheads="1"/>
            </p:cNvSpPr>
            <p:nvPr/>
          </p:nvSpPr>
          <p:spPr bwMode="auto">
            <a:xfrm>
              <a:off x="2810939" y="4355647"/>
              <a:ext cx="905825" cy="524291"/>
            </a:xfrm>
            <a:custGeom>
              <a:avLst/>
              <a:gdLst>
                <a:gd name="T0" fmla="*/ 0 w 905825"/>
                <a:gd name="T1" fmla="*/ 0 h 524291"/>
                <a:gd name="T2" fmla="*/ 905825 w 905825"/>
                <a:gd name="T3" fmla="*/ 524291 h 524291"/>
              </a:gdLst>
              <a:ahLst/>
              <a:cxnLst/>
              <a:rect l="T0" t="T1" r="T2" b="T3"/>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1" name="Google Shape;472;p15"/>
            <p:cNvSpPr>
              <a:spLocks noChangeArrowheads="1"/>
            </p:cNvSpPr>
            <p:nvPr/>
          </p:nvSpPr>
          <p:spPr bwMode="auto">
            <a:xfrm>
              <a:off x="2999385" y="3858955"/>
              <a:ext cx="906089" cy="910207"/>
            </a:xfrm>
            <a:custGeom>
              <a:avLst/>
              <a:gdLst>
                <a:gd name="T0" fmla="*/ 0 w 906089"/>
                <a:gd name="T1" fmla="*/ 0 h 910207"/>
                <a:gd name="T2" fmla="*/ 906089 w 906089"/>
                <a:gd name="T3" fmla="*/ 910207 h 910207"/>
              </a:gdLst>
              <a:ahLst/>
              <a:cxnLst/>
              <a:rect l="T0" t="T1" r="T2" b="T3"/>
              <a:pathLst>
                <a:path w="906089" h="910207" extrusionOk="0">
                  <a:moveTo>
                    <a:pt x="906089" y="695706"/>
                  </a:moveTo>
                  <a:lnTo>
                    <a:pt x="906089" y="102203"/>
                  </a:lnTo>
                  <a:lnTo>
                    <a:pt x="23" y="0"/>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2" name="Google Shape;473;p15"/>
            <p:cNvSpPr>
              <a:spLocks noChangeArrowheads="1"/>
            </p:cNvSpPr>
            <p:nvPr/>
          </p:nvSpPr>
          <p:spPr bwMode="auto">
            <a:xfrm>
              <a:off x="2999385" y="3718383"/>
              <a:ext cx="905566" cy="524522"/>
            </a:xfrm>
            <a:custGeom>
              <a:avLst/>
              <a:gdLst>
                <a:gd name="T0" fmla="*/ 0 w 905566"/>
                <a:gd name="T1" fmla="*/ 0 h 524522"/>
                <a:gd name="T2" fmla="*/ 905566 w 905566"/>
                <a:gd name="T3" fmla="*/ 524522 h 524522"/>
              </a:gdLst>
              <a:ahLst/>
              <a:cxnLst/>
              <a:rect l="T0" t="T1" r="T2" b="T3"/>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3" name="Google Shape;474;p15"/>
            <p:cNvSpPr>
              <a:spLocks noChangeArrowheads="1"/>
            </p:cNvSpPr>
            <p:nvPr/>
          </p:nvSpPr>
          <p:spPr bwMode="auto">
            <a:xfrm>
              <a:off x="2999243" y="3647851"/>
              <a:ext cx="905825" cy="524031"/>
            </a:xfrm>
            <a:custGeom>
              <a:avLst/>
              <a:gdLst>
                <a:gd name="T0" fmla="*/ 0 w 905825"/>
                <a:gd name="T1" fmla="*/ 0 h 524031"/>
                <a:gd name="T2" fmla="*/ 905825 w 905825"/>
                <a:gd name="T3" fmla="*/ 524031 h 524031"/>
              </a:gdLst>
              <a:ahLst/>
              <a:cxnLst/>
              <a:rect l="T0" t="T1" r="T2" b="T3"/>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4" name="Google Shape;475;p15"/>
            <p:cNvSpPr>
              <a:spLocks noChangeArrowheads="1"/>
            </p:cNvSpPr>
            <p:nvPr/>
          </p:nvSpPr>
          <p:spPr bwMode="auto">
            <a:xfrm>
              <a:off x="3230772" y="3780524"/>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5" name="Google Shape;476;p15"/>
            <p:cNvSpPr>
              <a:spLocks noChangeArrowheads="1"/>
            </p:cNvSpPr>
            <p:nvPr/>
          </p:nvSpPr>
          <p:spPr bwMode="auto">
            <a:xfrm>
              <a:off x="3230772" y="3756847"/>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6" name="Google Shape;477;p15"/>
            <p:cNvSpPr>
              <a:spLocks noChangeArrowheads="1"/>
            </p:cNvSpPr>
            <p:nvPr/>
          </p:nvSpPr>
          <p:spPr bwMode="auto">
            <a:xfrm>
              <a:off x="3393243" y="3872036"/>
              <a:ext cx="129623" cy="74995"/>
            </a:xfrm>
            <a:custGeom>
              <a:avLst/>
              <a:gdLst>
                <a:gd name="T0" fmla="*/ 0 w 129623"/>
                <a:gd name="T1" fmla="*/ 0 h 74995"/>
                <a:gd name="T2" fmla="*/ 129623 w 129623"/>
                <a:gd name="T3" fmla="*/ 74995 h 74995"/>
              </a:gdLst>
              <a:ahLst/>
              <a:cxnLst/>
              <a:rect l="T0" t="T1" r="T2" b="T3"/>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7" name="Google Shape;478;p15"/>
            <p:cNvSpPr>
              <a:spLocks noChangeArrowheads="1"/>
            </p:cNvSpPr>
            <p:nvPr/>
          </p:nvSpPr>
          <p:spPr bwMode="auto">
            <a:xfrm>
              <a:off x="3395112" y="3888323"/>
              <a:ext cx="126148" cy="58707"/>
            </a:xfrm>
            <a:custGeom>
              <a:avLst/>
              <a:gdLst>
                <a:gd name="T0" fmla="*/ 0 w 126148"/>
                <a:gd name="T1" fmla="*/ 0 h 58707"/>
                <a:gd name="T2" fmla="*/ 126148 w 126148"/>
                <a:gd name="T3" fmla="*/ 58707 h 58707"/>
              </a:gdLst>
              <a:ahLst/>
              <a:cxnLst/>
              <a:rect l="T0" t="T1" r="T2" b="T3"/>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8" name="Google Shape;479;p15"/>
            <p:cNvSpPr>
              <a:spLocks noChangeArrowheads="1"/>
            </p:cNvSpPr>
            <p:nvPr/>
          </p:nvSpPr>
          <p:spPr bwMode="auto">
            <a:xfrm>
              <a:off x="3543979" y="3964737"/>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49" name="Google Shape;480;p15"/>
            <p:cNvSpPr>
              <a:spLocks noChangeArrowheads="1"/>
            </p:cNvSpPr>
            <p:nvPr/>
          </p:nvSpPr>
          <p:spPr bwMode="auto">
            <a:xfrm>
              <a:off x="3543979" y="3941061"/>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0" name="Google Shape;481;p15"/>
            <p:cNvSpPr>
              <a:spLocks noChangeArrowheads="1"/>
            </p:cNvSpPr>
            <p:nvPr/>
          </p:nvSpPr>
          <p:spPr bwMode="auto">
            <a:xfrm>
              <a:off x="5673026" y="4464079"/>
              <a:ext cx="468241" cy="270891"/>
            </a:xfrm>
            <a:custGeom>
              <a:avLst/>
              <a:gdLst>
                <a:gd name="T0" fmla="*/ 0 w 468241"/>
                <a:gd name="T1" fmla="*/ 0 h 270891"/>
                <a:gd name="T2" fmla="*/ 468241 w 468241"/>
                <a:gd name="T3" fmla="*/ 270891 h 270891"/>
              </a:gdLst>
              <a:ahLst/>
              <a:cxnLst/>
              <a:rect l="T0" t="T1" r="T2" b="T3"/>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1" name="Google Shape;482;p15"/>
            <p:cNvSpPr>
              <a:spLocks noChangeArrowheads="1"/>
            </p:cNvSpPr>
            <p:nvPr/>
          </p:nvSpPr>
          <p:spPr bwMode="auto">
            <a:xfrm>
              <a:off x="5819482" y="3280817"/>
              <a:ext cx="243195" cy="356577"/>
            </a:xfrm>
            <a:custGeom>
              <a:avLst/>
              <a:gdLst>
                <a:gd name="T0" fmla="*/ 0 w 243195"/>
                <a:gd name="T1" fmla="*/ 0 h 356577"/>
                <a:gd name="T2" fmla="*/ 243195 w 243195"/>
                <a:gd name="T3" fmla="*/ 356577 h 356577"/>
              </a:gdLst>
              <a:ahLst/>
              <a:cxnLst/>
              <a:rect l="T0" t="T1" r="T2" b="T3"/>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2" name="Google Shape;483;p15"/>
            <p:cNvSpPr>
              <a:spLocks noChangeArrowheads="1"/>
            </p:cNvSpPr>
            <p:nvPr/>
          </p:nvSpPr>
          <p:spPr bwMode="auto">
            <a:xfrm>
              <a:off x="5837923" y="3277536"/>
              <a:ext cx="116085" cy="143945"/>
            </a:xfrm>
            <a:custGeom>
              <a:avLst/>
              <a:gdLst>
                <a:gd name="T0" fmla="*/ 0 w 116085"/>
                <a:gd name="T1" fmla="*/ 0 h 143945"/>
                <a:gd name="T2" fmla="*/ 116085 w 116085"/>
                <a:gd name="T3" fmla="*/ 143945 h 143945"/>
              </a:gdLst>
              <a:ahLst/>
              <a:cxnLst/>
              <a:rect l="T0" t="T1" r="T2" b="T3"/>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3" name="Google Shape;484;p15"/>
            <p:cNvSpPr>
              <a:spLocks noChangeArrowheads="1"/>
            </p:cNvSpPr>
            <p:nvPr/>
          </p:nvSpPr>
          <p:spPr bwMode="auto">
            <a:xfrm>
              <a:off x="5860663" y="3433950"/>
              <a:ext cx="143677" cy="161015"/>
            </a:xfrm>
            <a:custGeom>
              <a:avLst/>
              <a:gdLst>
                <a:gd name="T0" fmla="*/ 0 w 143677"/>
                <a:gd name="T1" fmla="*/ 0 h 161015"/>
                <a:gd name="T2" fmla="*/ 143677 w 143677"/>
                <a:gd name="T3" fmla="*/ 161015 h 161015"/>
              </a:gdLst>
              <a:ahLst/>
              <a:cxnLst/>
              <a:rect l="T0" t="T1" r="T2" b="T3"/>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4" name="Google Shape;485;p15"/>
            <p:cNvSpPr>
              <a:spLocks noChangeArrowheads="1"/>
            </p:cNvSpPr>
            <p:nvPr/>
          </p:nvSpPr>
          <p:spPr bwMode="auto">
            <a:xfrm>
              <a:off x="5729287" y="3551002"/>
              <a:ext cx="121787" cy="284211"/>
            </a:xfrm>
            <a:custGeom>
              <a:avLst/>
              <a:gdLst>
                <a:gd name="T0" fmla="*/ 0 w 121787"/>
                <a:gd name="T1" fmla="*/ 0 h 284211"/>
                <a:gd name="T2" fmla="*/ 121787 w 121787"/>
                <a:gd name="T3" fmla="*/ 284211 h 284211"/>
              </a:gdLst>
              <a:ahLst/>
              <a:cxnLst/>
              <a:rect l="T0" t="T1" r="T2" b="T3"/>
              <a:pathLst>
                <a:path w="121787" h="284211" extrusionOk="0">
                  <a:moveTo>
                    <a:pt x="96303" y="391"/>
                  </a:moveTo>
                  <a:cubicBezTo>
                    <a:pt x="96303" y="-1418"/>
                    <a:pt x="86797" y="3630"/>
                    <a:pt x="86797" y="3725"/>
                  </a:cubicBezTo>
                  <a:cubicBezTo>
                    <a:pt x="86797" y="3820"/>
                    <a:pt x="82330" y="163269"/>
                    <a:pt x="74535" y="177747"/>
                  </a:cubicBez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5" name="Google Shape;486;p15"/>
            <p:cNvSpPr>
              <a:spLocks noChangeArrowheads="1"/>
            </p:cNvSpPr>
            <p:nvPr/>
          </p:nvSpPr>
          <p:spPr bwMode="auto">
            <a:xfrm>
              <a:off x="5818929" y="3486611"/>
              <a:ext cx="209320" cy="241045"/>
            </a:xfrm>
            <a:custGeom>
              <a:avLst/>
              <a:gdLst>
                <a:gd name="T0" fmla="*/ 0 w 209320"/>
                <a:gd name="T1" fmla="*/ 0 h 241045"/>
                <a:gd name="T2" fmla="*/ 209320 w 209320"/>
                <a:gd name="T3" fmla="*/ 241045 h 241045"/>
              </a:gdLst>
              <a:ahLst/>
              <a:cxnLst/>
              <a:rect l="T0" t="T1" r="T2" b="T3"/>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6" name="Google Shape;487;p15"/>
            <p:cNvSpPr>
              <a:spLocks noChangeArrowheads="1"/>
            </p:cNvSpPr>
            <p:nvPr/>
          </p:nvSpPr>
          <p:spPr bwMode="auto">
            <a:xfrm>
              <a:off x="5856166" y="3289038"/>
              <a:ext cx="154042" cy="190250"/>
            </a:xfrm>
            <a:custGeom>
              <a:avLst/>
              <a:gdLst>
                <a:gd name="T0" fmla="*/ 0 w 154042"/>
                <a:gd name="T1" fmla="*/ 0 h 190250"/>
                <a:gd name="T2" fmla="*/ 154042 w 154042"/>
                <a:gd name="T3" fmla="*/ 190250 h 190250"/>
              </a:gdLst>
              <a:ahLst/>
              <a:cxnLst/>
              <a:rect l="T0" t="T1" r="T2" b="T3"/>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7" name="Google Shape;488;p15"/>
            <p:cNvSpPr>
              <a:spLocks noChangeArrowheads="1"/>
            </p:cNvSpPr>
            <p:nvPr/>
          </p:nvSpPr>
          <p:spPr bwMode="auto">
            <a:xfrm>
              <a:off x="5862376" y="3287995"/>
              <a:ext cx="154704" cy="145954"/>
            </a:xfrm>
            <a:custGeom>
              <a:avLst/>
              <a:gdLst>
                <a:gd name="T0" fmla="*/ 0 w 154704"/>
                <a:gd name="T1" fmla="*/ 0 h 145954"/>
                <a:gd name="T2" fmla="*/ 154704 w 154704"/>
                <a:gd name="T3" fmla="*/ 145954 h 145954"/>
              </a:gdLst>
              <a:ahLst/>
              <a:cxnLst/>
              <a:rect l="T0" t="T1" r="T2" b="T3"/>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8" name="Google Shape;489;p15"/>
            <p:cNvSpPr>
              <a:spLocks noChangeArrowheads="1"/>
            </p:cNvSpPr>
            <p:nvPr/>
          </p:nvSpPr>
          <p:spPr bwMode="auto">
            <a:xfrm>
              <a:off x="5888298" y="4552945"/>
              <a:ext cx="121626" cy="93085"/>
            </a:xfrm>
            <a:custGeom>
              <a:avLst/>
              <a:gdLst>
                <a:gd name="T0" fmla="*/ 0 w 121626"/>
                <a:gd name="T1" fmla="*/ 0 h 93085"/>
                <a:gd name="T2" fmla="*/ 121626 w 121626"/>
                <a:gd name="T3" fmla="*/ 93085 h 93085"/>
              </a:gdLst>
              <a:ahLst/>
              <a:cxnLst/>
              <a:rect l="T0" t="T1" r="T2" b="T3"/>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59" name="Google Shape;490;p15"/>
            <p:cNvSpPr>
              <a:spLocks noChangeArrowheads="1"/>
            </p:cNvSpPr>
            <p:nvPr/>
          </p:nvSpPr>
          <p:spPr bwMode="auto">
            <a:xfrm>
              <a:off x="5888421" y="4582665"/>
              <a:ext cx="121131" cy="63346"/>
            </a:xfrm>
            <a:custGeom>
              <a:avLst/>
              <a:gdLst>
                <a:gd name="T0" fmla="*/ 0 w 121131"/>
                <a:gd name="T1" fmla="*/ 0 h 63346"/>
                <a:gd name="T2" fmla="*/ 121131 w 121131"/>
                <a:gd name="T3" fmla="*/ 63346 h 63346"/>
              </a:gdLst>
              <a:ahLst/>
              <a:cxnLst/>
              <a:rect l="T0" t="T1" r="T2" b="T3"/>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0" name="Google Shape;491;p15"/>
            <p:cNvSpPr>
              <a:spLocks noChangeArrowheads="1"/>
            </p:cNvSpPr>
            <p:nvPr/>
          </p:nvSpPr>
          <p:spPr bwMode="auto">
            <a:xfrm>
              <a:off x="5795742" y="4532466"/>
              <a:ext cx="111395" cy="86487"/>
            </a:xfrm>
            <a:custGeom>
              <a:avLst/>
              <a:gdLst>
                <a:gd name="T0" fmla="*/ 0 w 111395"/>
                <a:gd name="T1" fmla="*/ 0 h 86487"/>
                <a:gd name="T2" fmla="*/ 111395 w 111395"/>
                <a:gd name="T3" fmla="*/ 86487 h 86487"/>
              </a:gdLst>
              <a:ahLst/>
              <a:cxnLst/>
              <a:rect l="T0" t="T1" r="T2" b="T3"/>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1" name="Google Shape;492;p15"/>
            <p:cNvSpPr>
              <a:spLocks noChangeArrowheads="1"/>
            </p:cNvSpPr>
            <p:nvPr/>
          </p:nvSpPr>
          <p:spPr bwMode="auto">
            <a:xfrm>
              <a:off x="5796313" y="4560948"/>
              <a:ext cx="110894" cy="58013"/>
            </a:xfrm>
            <a:custGeom>
              <a:avLst/>
              <a:gdLst>
                <a:gd name="T0" fmla="*/ 0 w 110894"/>
                <a:gd name="T1" fmla="*/ 0 h 58013"/>
                <a:gd name="T2" fmla="*/ 110894 w 110894"/>
                <a:gd name="T3" fmla="*/ 58013 h 58013"/>
              </a:gdLst>
              <a:ahLst/>
              <a:cxnLst/>
              <a:rect l="T0" t="T1" r="T2" b="T3"/>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2" name="Google Shape;493;p15"/>
            <p:cNvSpPr>
              <a:spLocks noChangeArrowheads="1"/>
            </p:cNvSpPr>
            <p:nvPr/>
          </p:nvSpPr>
          <p:spPr bwMode="auto">
            <a:xfrm>
              <a:off x="5813683" y="3728558"/>
              <a:ext cx="237954" cy="833275"/>
            </a:xfrm>
            <a:custGeom>
              <a:avLst/>
              <a:gdLst>
                <a:gd name="T0" fmla="*/ 0 w 237954"/>
                <a:gd name="T1" fmla="*/ 0 h 833275"/>
                <a:gd name="T2" fmla="*/ 237954 w 237954"/>
                <a:gd name="T3" fmla="*/ 833275 h 833275"/>
              </a:gdLst>
              <a:ahLst/>
              <a:cxnLst/>
              <a:rect l="T0" t="T1" r="T2" b="T3"/>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3" name="Google Shape;494;p15"/>
            <p:cNvSpPr>
              <a:spLocks noChangeArrowheads="1"/>
            </p:cNvSpPr>
            <p:nvPr/>
          </p:nvSpPr>
          <p:spPr bwMode="auto">
            <a:xfrm>
              <a:off x="5803516" y="3708175"/>
              <a:ext cx="253612" cy="553963"/>
            </a:xfrm>
            <a:custGeom>
              <a:avLst/>
              <a:gdLst>
                <a:gd name="T0" fmla="*/ 0 w 253612"/>
                <a:gd name="T1" fmla="*/ 0 h 553963"/>
                <a:gd name="T2" fmla="*/ 253612 w 253612"/>
                <a:gd name="T3" fmla="*/ 553963 h 553963"/>
              </a:gdLst>
              <a:ahLst/>
              <a:cxnLst/>
              <a:rect l="T0" t="T1" r="T2" b="T3"/>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4" name="Google Shape;495;p15"/>
            <p:cNvSpPr>
              <a:spLocks noChangeArrowheads="1"/>
            </p:cNvSpPr>
            <p:nvPr/>
          </p:nvSpPr>
          <p:spPr bwMode="auto">
            <a:xfrm>
              <a:off x="5812662" y="3486508"/>
              <a:ext cx="71005" cy="74600"/>
            </a:xfrm>
            <a:custGeom>
              <a:avLst/>
              <a:gdLst>
                <a:gd name="T0" fmla="*/ 0 w 71005"/>
                <a:gd name="T1" fmla="*/ 0 h 74600"/>
                <a:gd name="T2" fmla="*/ 71005 w 71005"/>
                <a:gd name="T3" fmla="*/ 74600 h 74600"/>
              </a:gdLst>
              <a:ahLst/>
              <a:cxnLst/>
              <a:rect l="T0" t="T1" r="T2" b="T3"/>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5" name="Google Shape;496;p15"/>
            <p:cNvSpPr>
              <a:spLocks noChangeArrowheads="1"/>
            </p:cNvSpPr>
            <p:nvPr/>
          </p:nvSpPr>
          <p:spPr bwMode="auto">
            <a:xfrm>
              <a:off x="5614947" y="3815235"/>
              <a:ext cx="254367" cy="147732"/>
            </a:xfrm>
            <a:custGeom>
              <a:avLst/>
              <a:gdLst>
                <a:gd name="T0" fmla="*/ 0 w 254367"/>
                <a:gd name="T1" fmla="*/ 0 h 147732"/>
                <a:gd name="T2" fmla="*/ 254367 w 254367"/>
                <a:gd name="T3" fmla="*/ 147732 h 147732"/>
              </a:gdLst>
              <a:ahLst/>
              <a:cxnLst/>
              <a:rect l="T0" t="T1" r="T2" b="T3"/>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6" name="Google Shape;497;p15"/>
            <p:cNvSpPr>
              <a:spLocks noChangeArrowheads="1"/>
            </p:cNvSpPr>
            <p:nvPr/>
          </p:nvSpPr>
          <p:spPr bwMode="auto">
            <a:xfrm>
              <a:off x="5694413" y="3821487"/>
              <a:ext cx="53706" cy="44771"/>
            </a:xfrm>
            <a:custGeom>
              <a:avLst/>
              <a:gdLst>
                <a:gd name="T0" fmla="*/ 0 w 53706"/>
                <a:gd name="T1" fmla="*/ 0 h 44771"/>
                <a:gd name="T2" fmla="*/ 53706 w 53706"/>
                <a:gd name="T3" fmla="*/ 44771 h 44771"/>
              </a:gdLst>
              <a:ahLst/>
              <a:cxnLst/>
              <a:rect l="T0" t="T1" r="T2" b="T3"/>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7" name="Google Shape;498;p15"/>
            <p:cNvSpPr>
              <a:spLocks noChangeArrowheads="1"/>
            </p:cNvSpPr>
            <p:nvPr/>
          </p:nvSpPr>
          <p:spPr bwMode="auto">
            <a:xfrm>
              <a:off x="5775008" y="3530248"/>
              <a:ext cx="253611" cy="322722"/>
            </a:xfrm>
            <a:custGeom>
              <a:avLst/>
              <a:gdLst>
                <a:gd name="T0" fmla="*/ 0 w 253611"/>
                <a:gd name="T1" fmla="*/ 0 h 322722"/>
                <a:gd name="T2" fmla="*/ 253611 w 253611"/>
                <a:gd name="T3" fmla="*/ 322722 h 322722"/>
              </a:gdLst>
              <a:ahLst/>
              <a:cxnLst/>
              <a:rect l="T0" t="T1" r="T2" b="T3"/>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68" name="Google Shape;499;p15"/>
            <p:cNvSpPr>
              <a:spLocks noChangeArrowheads="1"/>
            </p:cNvSpPr>
            <p:nvPr/>
          </p:nvSpPr>
          <p:spPr bwMode="auto">
            <a:xfrm>
              <a:off x="5965891" y="3514431"/>
              <a:ext cx="72720" cy="103595"/>
            </a:xfrm>
            <a:custGeom>
              <a:avLst/>
              <a:gdLst>
                <a:gd name="T0" fmla="*/ 0 w 72720"/>
                <a:gd name="T1" fmla="*/ 0 h 103595"/>
                <a:gd name="T2" fmla="*/ 72720 w 72720"/>
                <a:gd name="T3" fmla="*/ 103595 h 103595"/>
              </a:gdLst>
              <a:ahLst/>
              <a:cxnLst/>
              <a:rect l="T0" t="T1" r="T2" b="T3"/>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nvGrpSpPr>
            <p:cNvPr id="13369" name="Google Shape;500;p15"/>
            <p:cNvGrpSpPr>
              <a:grpSpLocks/>
            </p:cNvGrpSpPr>
            <p:nvPr/>
          </p:nvGrpSpPr>
          <p:grpSpPr bwMode="auto">
            <a:xfrm flipH="1">
              <a:off x="2865273" y="3434801"/>
              <a:ext cx="598186" cy="1340314"/>
              <a:chOff x="4210728" y="4525714"/>
              <a:chExt cx="546438" cy="1224366"/>
            </a:xfrm>
          </p:grpSpPr>
          <p:sp>
            <p:nvSpPr>
              <p:cNvPr id="13370" name="Google Shape;501;p15"/>
              <p:cNvSpPr>
                <a:spLocks noChangeArrowheads="1"/>
              </p:cNvSpPr>
              <p:nvPr/>
            </p:nvSpPr>
            <p:spPr bwMode="auto">
              <a:xfrm>
                <a:off x="4672107" y="4726590"/>
                <a:ext cx="85002" cy="305847"/>
              </a:xfrm>
              <a:custGeom>
                <a:avLst/>
                <a:gdLst>
                  <a:gd name="T0" fmla="*/ 0 w 85002"/>
                  <a:gd name="T1" fmla="*/ 0 h 305847"/>
                  <a:gd name="T2" fmla="*/ 85002 w 85002"/>
                  <a:gd name="T3" fmla="*/ 305847 h 305847"/>
                </a:gdLst>
                <a:ahLst/>
                <a:cxnLst/>
                <a:rect l="T0" t="T1" r="T2" b="T3"/>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1" name="Google Shape;502;p15"/>
              <p:cNvSpPr>
                <a:spLocks noChangeArrowheads="1"/>
              </p:cNvSpPr>
              <p:nvPr/>
            </p:nvSpPr>
            <p:spPr bwMode="auto">
              <a:xfrm>
                <a:off x="4408366" y="5679962"/>
                <a:ext cx="123900" cy="70118"/>
              </a:xfrm>
              <a:custGeom>
                <a:avLst/>
                <a:gdLst>
                  <a:gd name="T0" fmla="*/ 0 w 123900"/>
                  <a:gd name="T1" fmla="*/ 0 h 70118"/>
                  <a:gd name="T2" fmla="*/ 123900 w 123900"/>
                  <a:gd name="T3" fmla="*/ 70118 h 70118"/>
                </a:gdLst>
                <a:ahLst/>
                <a:cxnLst/>
                <a:rect l="T0" t="T1" r="T2" b="T3"/>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2" name="Google Shape;503;p15"/>
              <p:cNvSpPr>
                <a:spLocks noChangeArrowheads="1"/>
              </p:cNvSpPr>
              <p:nvPr/>
            </p:nvSpPr>
            <p:spPr bwMode="auto">
              <a:xfrm>
                <a:off x="4408245" y="5691663"/>
                <a:ext cx="121939" cy="58416"/>
              </a:xfrm>
              <a:custGeom>
                <a:avLst/>
                <a:gdLst>
                  <a:gd name="T0" fmla="*/ 0 w 121939"/>
                  <a:gd name="T1" fmla="*/ 0 h 58416"/>
                  <a:gd name="T2" fmla="*/ 121939 w 121939"/>
                  <a:gd name="T3" fmla="*/ 58416 h 58416"/>
                </a:gdLst>
                <a:ahLst/>
                <a:cxnLst/>
                <a:rect l="T0" t="T1" r="T2" b="T3"/>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3" name="Google Shape;504;p15"/>
              <p:cNvSpPr>
                <a:spLocks noChangeArrowheads="1"/>
              </p:cNvSpPr>
              <p:nvPr/>
            </p:nvSpPr>
            <p:spPr bwMode="auto">
              <a:xfrm>
                <a:off x="4566152" y="5600798"/>
                <a:ext cx="119416" cy="67472"/>
              </a:xfrm>
              <a:custGeom>
                <a:avLst/>
                <a:gdLst>
                  <a:gd name="T0" fmla="*/ 0 w 119416"/>
                  <a:gd name="T1" fmla="*/ 0 h 67472"/>
                  <a:gd name="T2" fmla="*/ 119416 w 119416"/>
                  <a:gd name="T3" fmla="*/ 67472 h 67472"/>
                </a:gdLst>
                <a:ahLst/>
                <a:cxnLst/>
                <a:rect l="T0" t="T1" r="T2" b="T3"/>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4" name="Google Shape;505;p15"/>
              <p:cNvSpPr>
                <a:spLocks noChangeArrowheads="1"/>
              </p:cNvSpPr>
              <p:nvPr/>
            </p:nvSpPr>
            <p:spPr bwMode="auto">
              <a:xfrm>
                <a:off x="4566197" y="5611939"/>
                <a:ext cx="117340" cy="56332"/>
              </a:xfrm>
              <a:custGeom>
                <a:avLst/>
                <a:gdLst>
                  <a:gd name="T0" fmla="*/ 0 w 117340"/>
                  <a:gd name="T1" fmla="*/ 0 h 56332"/>
                  <a:gd name="T2" fmla="*/ 117340 w 117340"/>
                  <a:gd name="T3" fmla="*/ 56332 h 56332"/>
                </a:gdLst>
                <a:ahLst/>
                <a:cxnLst/>
                <a:rect l="T0" t="T1" r="T2" b="T3"/>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5" name="Google Shape;506;p15"/>
              <p:cNvSpPr>
                <a:spLocks noChangeArrowheads="1"/>
              </p:cNvSpPr>
              <p:nvPr/>
            </p:nvSpPr>
            <p:spPr bwMode="auto">
              <a:xfrm>
                <a:off x="4483409" y="4968525"/>
                <a:ext cx="238054" cy="732926"/>
              </a:xfrm>
              <a:custGeom>
                <a:avLst/>
                <a:gdLst>
                  <a:gd name="T0" fmla="*/ 0 w 238054"/>
                  <a:gd name="T1" fmla="*/ 0 h 732926"/>
                  <a:gd name="T2" fmla="*/ 238054 w 238054"/>
                  <a:gd name="T3" fmla="*/ 732926 h 732926"/>
                </a:gdLst>
                <a:ahLst/>
                <a:cxnLst/>
                <a:rect l="T0" t="T1" r="T2" b="T3"/>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6" name="Google Shape;507;p15"/>
              <p:cNvSpPr>
                <a:spLocks noChangeArrowheads="1"/>
              </p:cNvSpPr>
              <p:nvPr/>
            </p:nvSpPr>
            <p:spPr bwMode="auto">
              <a:xfrm>
                <a:off x="4484426" y="4968525"/>
                <a:ext cx="236925" cy="409866"/>
              </a:xfrm>
              <a:custGeom>
                <a:avLst/>
                <a:gdLst>
                  <a:gd name="T0" fmla="*/ 0 w 236925"/>
                  <a:gd name="T1" fmla="*/ 0 h 409866"/>
                  <a:gd name="T2" fmla="*/ 236925 w 236925"/>
                  <a:gd name="T3" fmla="*/ 409866 h 409866"/>
                </a:gdLst>
                <a:ahLst/>
                <a:cxnLst/>
                <a:rect l="T0" t="T1" r="T2" b="T3"/>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7" name="Google Shape;508;p15"/>
              <p:cNvSpPr>
                <a:spLocks noChangeArrowheads="1"/>
              </p:cNvSpPr>
              <p:nvPr/>
            </p:nvSpPr>
            <p:spPr bwMode="auto">
              <a:xfrm>
                <a:off x="4531702" y="4525767"/>
                <a:ext cx="160521" cy="258577"/>
              </a:xfrm>
              <a:custGeom>
                <a:avLst/>
                <a:gdLst>
                  <a:gd name="T0" fmla="*/ 0 w 160521"/>
                  <a:gd name="T1" fmla="*/ 0 h 258577"/>
                  <a:gd name="T2" fmla="*/ 160521 w 160521"/>
                  <a:gd name="T3" fmla="*/ 258577 h 258577"/>
                </a:gdLst>
                <a:ahLst/>
                <a:cxnLst/>
                <a:rect l="T0" t="T1" r="T2" b="T3"/>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8" name="Google Shape;509;p15"/>
              <p:cNvSpPr>
                <a:spLocks noChangeArrowheads="1"/>
              </p:cNvSpPr>
              <p:nvPr/>
            </p:nvSpPr>
            <p:spPr bwMode="auto">
              <a:xfrm>
                <a:off x="4695825" y="4756088"/>
                <a:ext cx="61341" cy="108805"/>
              </a:xfrm>
              <a:custGeom>
                <a:avLst/>
                <a:gdLst>
                  <a:gd name="T0" fmla="*/ 0 w 61341"/>
                  <a:gd name="T1" fmla="*/ 0 h 108805"/>
                  <a:gd name="T2" fmla="*/ 61341 w 61341"/>
                  <a:gd name="T3" fmla="*/ 108805 h 108805"/>
                </a:gdLst>
                <a:ahLst/>
                <a:cxnLst/>
                <a:rect l="T0" t="T1" r="T2" b="T3"/>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79" name="Google Shape;510;p15"/>
              <p:cNvSpPr>
                <a:spLocks noChangeArrowheads="1"/>
              </p:cNvSpPr>
              <p:nvPr/>
            </p:nvSpPr>
            <p:spPr bwMode="auto">
              <a:xfrm>
                <a:off x="4523612" y="4724507"/>
                <a:ext cx="191546" cy="273865"/>
              </a:xfrm>
              <a:custGeom>
                <a:avLst/>
                <a:gdLst>
                  <a:gd name="T0" fmla="*/ 0 w 191546"/>
                  <a:gd name="T1" fmla="*/ 0 h 273865"/>
                  <a:gd name="T2" fmla="*/ 191546 w 191546"/>
                  <a:gd name="T3" fmla="*/ 273865 h 273865"/>
                </a:gdLst>
                <a:ahLst/>
                <a:cxnLst/>
                <a:rect l="T0" t="T1" r="T2" b="T3"/>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0" name="Google Shape;511;p15"/>
              <p:cNvSpPr>
                <a:spLocks noChangeArrowheads="1"/>
              </p:cNvSpPr>
              <p:nvPr/>
            </p:nvSpPr>
            <p:spPr bwMode="auto">
              <a:xfrm>
                <a:off x="4210728" y="4780936"/>
                <a:ext cx="368747" cy="265455"/>
              </a:xfrm>
              <a:custGeom>
                <a:avLst/>
                <a:gdLst>
                  <a:gd name="T0" fmla="*/ 0 w 368747"/>
                  <a:gd name="T1" fmla="*/ 0 h 265455"/>
                  <a:gd name="T2" fmla="*/ 368747 w 368747"/>
                  <a:gd name="T3" fmla="*/ 265455 h 265455"/>
                </a:gdLst>
                <a:ahLst/>
                <a:cxnLst/>
                <a:rect l="T0" t="T1" r="T2" b="T3"/>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1" name="Google Shape;512;p15"/>
              <p:cNvSpPr>
                <a:spLocks noChangeArrowheads="1"/>
              </p:cNvSpPr>
              <p:nvPr/>
            </p:nvSpPr>
            <p:spPr bwMode="auto">
              <a:xfrm>
                <a:off x="4484370" y="4765472"/>
                <a:ext cx="100785" cy="104755"/>
              </a:xfrm>
              <a:custGeom>
                <a:avLst/>
                <a:gdLst>
                  <a:gd name="T0" fmla="*/ 0 w 100785"/>
                  <a:gd name="T1" fmla="*/ 0 h 104755"/>
                  <a:gd name="T2" fmla="*/ 100785 w 100785"/>
                  <a:gd name="T3" fmla="*/ 104755 h 104755"/>
                </a:gdLst>
                <a:ahLst/>
                <a:cxnLst/>
                <a:rect l="T0" t="T1" r="T2" b="T3"/>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3382" name="Google Shape;513;p15"/>
              <p:cNvSpPr>
                <a:spLocks noChangeArrowheads="1"/>
              </p:cNvSpPr>
              <p:nvPr/>
            </p:nvSpPr>
            <p:spPr bwMode="auto">
              <a:xfrm>
                <a:off x="4524935" y="4525714"/>
                <a:ext cx="201012" cy="328692"/>
              </a:xfrm>
              <a:custGeom>
                <a:avLst/>
                <a:gdLst>
                  <a:gd name="T0" fmla="*/ 0 w 201012"/>
                  <a:gd name="T1" fmla="*/ 0 h 328692"/>
                  <a:gd name="T2" fmla="*/ 201012 w 201012"/>
                  <a:gd name="T3" fmla="*/ 328692 h 328692"/>
                </a:gdLst>
                <a:ahLst/>
                <a:cxnLst/>
                <a:rect l="T0" t="T1" r="T2" b="T3"/>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spTree>
    <p:extLst>
      <p:ext uri="{BB962C8B-B14F-4D97-AF65-F5344CB8AC3E}">
        <p14:creationId xmlns:p14="http://schemas.microsoft.com/office/powerpoint/2010/main" val="3525226351"/>
      </p:ext>
    </p:extLst>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0267" y="609230"/>
            <a:ext cx="10109199" cy="646331"/>
          </a:xfrm>
          <a:prstGeom prst="rect">
            <a:avLst/>
          </a:prstGeom>
          <a:noFill/>
        </p:spPr>
        <p:txBody>
          <a:bodyPr wrap="square" rtlCol="0">
            <a:spAutoFit/>
          </a:bodyPr>
          <a:lstStyle/>
          <a:p>
            <a:r>
              <a:rPr lang="en-IN" altLang="en-US" sz="3600"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The Need for an Indian Cyber law.</a:t>
            </a:r>
          </a:p>
        </p:txBody>
      </p:sp>
      <p:sp>
        <p:nvSpPr>
          <p:cNvPr id="4" name="TextBox 3"/>
          <p:cNvSpPr txBox="1"/>
          <p:nvPr/>
        </p:nvSpPr>
        <p:spPr>
          <a:xfrm>
            <a:off x="21166" y="1938867"/>
            <a:ext cx="10947399"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t>In todays techno-savvy environment, the world is becoming more and more digitally sophisticated and so are the crimes. Internet was initially developed as a research and information sharing tool and was in an unregulated manner. As the time passed by it became more transactional with e-business, e-commerce, e-governance and e-procurement etc. All legal issues related to internet crime are dealt with through cyber laws. As the number of internet users is on the rise, the need for cyber laws and their application has also gathered great momentum.</a:t>
            </a:r>
          </a:p>
          <a:p>
            <a:endParaRPr lang="en-US" dirty="0"/>
          </a:p>
          <a:p>
            <a:pPr marL="285750" indent="-285750">
              <a:buFont typeface="Wingdings" panose="05000000000000000000" pitchFamily="2" charset="2"/>
              <a:buChar char="Ø"/>
            </a:pPr>
            <a:r>
              <a:rPr lang="en-US" dirty="0"/>
              <a:t>In todays highly digitalized world, almost everyone is affected by cyber law.</a:t>
            </a:r>
            <a:br>
              <a:rPr lang="en-US" dirty="0"/>
            </a:b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3804039"/>
            <a:ext cx="3962400" cy="22242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91487567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990575" indent="-380990"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523962"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2133547"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743131" indent="-304792" eaLnBrk="0" hangingPunct="0">
              <a:defRPr sz="1867">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335271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3962301"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4571886"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5181470" indent="-304792" eaLnBrk="0" fontAlgn="base" hangingPunct="0">
              <a:spcBef>
                <a:spcPct val="0"/>
              </a:spcBef>
              <a:spcAft>
                <a:spcPct val="0"/>
              </a:spcAft>
              <a:defRPr sz="1867">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pPr>
            <a:fld id="{E527F5A5-CF30-4D84-9A50-844E6F75B694}" type="slidenum">
              <a:rPr lang="en-US" altLang="en-US" sz="1600">
                <a:solidFill>
                  <a:srgbClr val="FFFFFF"/>
                </a:solidFill>
                <a:latin typeface="Barlow Light"/>
                <a:cs typeface="Barlow Light"/>
                <a:sym typeface="Barlow Light"/>
              </a:rPr>
              <a:pPr defTabSz="1219170" eaLnBrk="1" fontAlgn="base" hangingPunct="1">
                <a:spcBef>
                  <a:spcPct val="0"/>
                </a:spcBef>
                <a:spcAft>
                  <a:spcPct val="0"/>
                </a:spcAft>
              </a:pPr>
              <a:t>5</a:t>
            </a:fld>
            <a:endParaRPr lang="en-US" altLang="en-US" sz="1600">
              <a:solidFill>
                <a:srgbClr val="FFFFFF"/>
              </a:solidFill>
              <a:latin typeface="Barlow Light"/>
              <a:cs typeface="Barlow Light"/>
              <a:sym typeface="Barlow Light"/>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8" y="0"/>
            <a:ext cx="1217083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txBox="1">
            <a:spLocks noGrp="1"/>
          </p:cNvSpPr>
          <p:nvPr>
            <p:ph type="title"/>
          </p:nvPr>
        </p:nvSpPr>
        <p:spPr>
          <a:xfrm>
            <a:off x="2762252" y="1047751"/>
            <a:ext cx="3143249" cy="4368800"/>
          </a:xfrm>
        </p:spPr>
        <p:txBody>
          <a:bodyPr/>
          <a:lstStyle/>
          <a:p>
            <a:pPr algn="ctr" eaLnBrk="1" hangingPunct="1">
              <a:spcBef>
                <a:spcPct val="0"/>
              </a:spcBef>
              <a:spcAft>
                <a:spcPct val="0"/>
              </a:spcAft>
              <a:buClr>
                <a:schemeClr val="accent2"/>
              </a:buClr>
              <a:buFont typeface="Raleway SemiBold"/>
              <a:buNone/>
              <a:defRPr/>
            </a:pPr>
            <a:br>
              <a:rPr lang="en-US" altLang="en-US" sz="6400"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Chapter 4</a:t>
            </a:r>
            <a:br>
              <a:rPr lang="en-US" altLang="en-US" sz="5333" dirty="0">
                <a:solidFill>
                  <a:schemeClr val="accent2"/>
                </a:solidFill>
                <a:latin typeface="Raleway SemiBold"/>
                <a:ea typeface="Raleway SemiBold"/>
                <a:cs typeface="Raleway SemiBold"/>
                <a:sym typeface="Raleway SemiBold"/>
              </a:rPr>
            </a:br>
            <a:br>
              <a:rPr lang="en-US" altLang="en-US" sz="5333" dirty="0">
                <a:solidFill>
                  <a:schemeClr val="accent2"/>
                </a:solidFill>
                <a:latin typeface="Raleway SemiBold"/>
                <a:ea typeface="Raleway SemiBold"/>
                <a:cs typeface="Raleway SemiBold"/>
                <a:sym typeface="Raleway SemiBold"/>
              </a:rPr>
            </a:br>
            <a:r>
              <a:rPr lang="en-US" altLang="en-US" sz="5333" dirty="0">
                <a:solidFill>
                  <a:schemeClr val="accent2"/>
                </a:solidFill>
                <a:latin typeface="Raleway SemiBold"/>
                <a:ea typeface="Raleway SemiBold"/>
                <a:cs typeface="Raleway SemiBold"/>
                <a:sym typeface="Raleway SemiBold"/>
              </a:rPr>
              <a:t> </a:t>
            </a:r>
            <a:r>
              <a:rPr lang="en-US" altLang="en-US" sz="5333" dirty="0">
                <a:solidFill>
                  <a:schemeClr val="accent4">
                    <a:lumMod val="75000"/>
                  </a:schemeClr>
                </a:solidFill>
                <a:latin typeface="Raleway SemiBold"/>
                <a:ea typeface="Raleway SemiBold"/>
                <a:cs typeface="Raleway SemiBold"/>
                <a:sym typeface="Raleway SemiBold"/>
              </a:rPr>
              <a:t>Topic 1</a:t>
            </a:r>
            <a:br>
              <a:rPr lang="en-US" altLang="en-US" sz="5333" dirty="0">
                <a:solidFill>
                  <a:schemeClr val="accent2"/>
                </a:solidFill>
                <a:latin typeface="Raleway SemiBold"/>
                <a:ea typeface="Raleway SemiBold"/>
                <a:cs typeface="Raleway SemiBold"/>
                <a:sym typeface="Raleway SemiBold"/>
              </a:rPr>
            </a:br>
            <a:endParaRPr lang="en-US" altLang="en-US" sz="5333" dirty="0">
              <a:solidFill>
                <a:schemeClr val="accent2"/>
              </a:solidFill>
              <a:latin typeface="Raleway SemiBold"/>
              <a:ea typeface="Raleway SemiBold"/>
              <a:cs typeface="Raleway SemiBold"/>
              <a:sym typeface="Raleway SemiBold"/>
            </a:endParaRPr>
          </a:p>
        </p:txBody>
      </p:sp>
      <p:grpSp>
        <p:nvGrpSpPr>
          <p:cNvPr id="13317" name="Google Shape;408;p15"/>
          <p:cNvGrpSpPr>
            <a:grpSpLocks/>
          </p:cNvGrpSpPr>
          <p:nvPr/>
        </p:nvGrpSpPr>
        <p:grpSpPr bwMode="auto">
          <a:xfrm>
            <a:off x="6096001" y="1524001"/>
            <a:ext cx="3714751" cy="3926417"/>
            <a:chOff x="2270525" y="117216"/>
            <a:chExt cx="4650765" cy="4762722"/>
          </a:xfrm>
        </p:grpSpPr>
        <p:sp>
          <p:nvSpPr>
            <p:cNvPr id="13318" name="Google Shape;409;p15"/>
            <p:cNvSpPr>
              <a:spLocks noChangeArrowheads="1"/>
            </p:cNvSpPr>
            <p:nvPr/>
          </p:nvSpPr>
          <p:spPr bwMode="auto">
            <a:xfrm>
              <a:off x="2270525" y="2788917"/>
              <a:ext cx="1367464" cy="791146"/>
            </a:xfrm>
            <a:custGeom>
              <a:avLst/>
              <a:gdLst>
                <a:gd name="T0" fmla="*/ 0 w 1367464"/>
                <a:gd name="T1" fmla="*/ 0 h 791146"/>
                <a:gd name="T2" fmla="*/ 1367464 w 1367464"/>
                <a:gd name="T3" fmla="*/ 791146 h 791146"/>
              </a:gdLst>
              <a:ahLst/>
              <a:cxnLst/>
              <a:rect l="T0" t="T1" r="T2" b="T3"/>
              <a:pathLst>
                <a:path w="1367464" h="791146" extrusionOk="0">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2"/>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19" name="Google Shape;410;p15"/>
            <p:cNvSpPr>
              <a:spLocks noChangeArrowheads="1"/>
            </p:cNvSpPr>
            <p:nvPr/>
          </p:nvSpPr>
          <p:spPr bwMode="auto">
            <a:xfrm>
              <a:off x="2565006" y="2921600"/>
              <a:ext cx="762723" cy="441198"/>
            </a:xfrm>
            <a:custGeom>
              <a:avLst/>
              <a:gdLst>
                <a:gd name="T0" fmla="*/ 0 w 762723"/>
                <a:gd name="T1" fmla="*/ 0 h 441198"/>
                <a:gd name="T2" fmla="*/ 762723 w 762723"/>
                <a:gd name="T3" fmla="*/ 441198 h 441198"/>
              </a:gdLst>
              <a:ahLst/>
              <a:cxnLst/>
              <a:rect l="T0" t="T1" r="T2" b="T3"/>
              <a:pathLst>
                <a:path w="762723" h="441198" extrusionOk="0">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0" name="Google Shape;411;p15"/>
            <p:cNvSpPr>
              <a:spLocks noChangeArrowheads="1"/>
            </p:cNvSpPr>
            <p:nvPr/>
          </p:nvSpPr>
          <p:spPr bwMode="auto">
            <a:xfrm>
              <a:off x="2834012" y="3000943"/>
              <a:ext cx="217486" cy="125920"/>
            </a:xfrm>
            <a:custGeom>
              <a:avLst/>
              <a:gdLst>
                <a:gd name="T0" fmla="*/ 0 w 217486"/>
                <a:gd name="T1" fmla="*/ 0 h 125920"/>
                <a:gd name="T2" fmla="*/ 217486 w 217486"/>
                <a:gd name="T3" fmla="*/ 125920 h 125920"/>
              </a:gdLst>
              <a:ahLst/>
              <a:cxnLst/>
              <a:rect l="T0" t="T1" r="T2" b="T3"/>
              <a:pathLst>
                <a:path w="217486" h="125920" extrusionOk="0">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1" name="Google Shape;412;p15"/>
            <p:cNvSpPr>
              <a:spLocks noChangeArrowheads="1"/>
            </p:cNvSpPr>
            <p:nvPr/>
          </p:nvSpPr>
          <p:spPr bwMode="auto">
            <a:xfrm>
              <a:off x="2841806" y="2229228"/>
              <a:ext cx="209121" cy="823531"/>
            </a:xfrm>
            <a:custGeom>
              <a:avLst/>
              <a:gdLst>
                <a:gd name="T0" fmla="*/ 0 w 209121"/>
                <a:gd name="T1" fmla="*/ 0 h 823531"/>
                <a:gd name="T2" fmla="*/ 209121 w 209121"/>
                <a:gd name="T3" fmla="*/ 823531 h 823531"/>
              </a:gdLst>
              <a:ahLst/>
              <a:cxnLst/>
              <a:rect l="T0" t="T1" r="T2" b="T3"/>
              <a:pathLst>
                <a:path w="209121" h="823531" extrusionOk="0">
                  <a:moveTo>
                    <a:pt x="0" y="0"/>
                  </a:moveTo>
                  <a:lnTo>
                    <a:pt x="209121" y="0"/>
                  </a:lnTo>
                  <a:lnTo>
                    <a:pt x="209121" y="823532"/>
                  </a:lnTo>
                  <a:lnTo>
                    <a:pt x="0" y="823532"/>
                  </a:ln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2" name="Google Shape;413;p15"/>
            <p:cNvSpPr>
              <a:spLocks noChangeArrowheads="1"/>
            </p:cNvSpPr>
            <p:nvPr/>
          </p:nvSpPr>
          <p:spPr bwMode="auto">
            <a:xfrm>
              <a:off x="2831826" y="2112223"/>
              <a:ext cx="249895" cy="580777"/>
            </a:xfrm>
            <a:custGeom>
              <a:avLst/>
              <a:gdLst>
                <a:gd name="T0" fmla="*/ 0 w 249895"/>
                <a:gd name="T1" fmla="*/ 0 h 580777"/>
                <a:gd name="T2" fmla="*/ 249895 w 249895"/>
                <a:gd name="T3" fmla="*/ 580777 h 580777"/>
              </a:gdLst>
              <a:ahLst/>
              <a:cxnLst/>
              <a:rect l="T0" t="T1" r="T2" b="T3"/>
              <a:pathLst>
                <a:path w="249895" h="580777" extrusionOk="0">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3" name="Google Shape;414;p15"/>
            <p:cNvSpPr>
              <a:spLocks noChangeArrowheads="1"/>
            </p:cNvSpPr>
            <p:nvPr/>
          </p:nvSpPr>
          <p:spPr bwMode="auto">
            <a:xfrm>
              <a:off x="2373659" y="1582290"/>
              <a:ext cx="397711" cy="625506"/>
            </a:xfrm>
            <a:custGeom>
              <a:avLst/>
              <a:gdLst>
                <a:gd name="T0" fmla="*/ 0 w 397711"/>
                <a:gd name="T1" fmla="*/ 0 h 625506"/>
                <a:gd name="T2" fmla="*/ 397711 w 397711"/>
                <a:gd name="T3" fmla="*/ 625506 h 625506"/>
              </a:gdLst>
              <a:ahLst/>
              <a:cxnLst/>
              <a:rect l="T0" t="T1" r="T2" b="T3"/>
              <a:pathLst>
                <a:path w="397711" h="625506" extrusionOk="0">
                  <a:moveTo>
                    <a:pt x="311306" y="0"/>
                  </a:moveTo>
                  <a:lnTo>
                    <a:pt x="33079" y="271272"/>
                  </a:lnTo>
                  <a:lnTo>
                    <a:pt x="0" y="625507"/>
                  </a:lnTo>
                  <a:lnTo>
                    <a:pt x="336495" y="456438"/>
                  </a:lnTo>
                  <a:lnTo>
                    <a:pt x="397711" y="24384"/>
                  </a:lnTo>
                  <a:lnTo>
                    <a:pt x="311306"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4" name="Google Shape;415;p15"/>
            <p:cNvSpPr>
              <a:spLocks noChangeArrowheads="1"/>
            </p:cNvSpPr>
            <p:nvPr/>
          </p:nvSpPr>
          <p:spPr bwMode="auto">
            <a:xfrm>
              <a:off x="3144177" y="1582290"/>
              <a:ext cx="397710" cy="625506"/>
            </a:xfrm>
            <a:custGeom>
              <a:avLst/>
              <a:gdLst>
                <a:gd name="T0" fmla="*/ 0 w 397710"/>
                <a:gd name="T1" fmla="*/ 0 h 625506"/>
                <a:gd name="T2" fmla="*/ 397710 w 397710"/>
                <a:gd name="T3" fmla="*/ 625506 h 625506"/>
              </a:gdLst>
              <a:ahLst/>
              <a:cxnLst/>
              <a:rect l="T0" t="T1" r="T2" b="T3"/>
              <a:pathLst>
                <a:path w="397710" h="625506" extrusionOk="0">
                  <a:moveTo>
                    <a:pt x="86405" y="0"/>
                  </a:moveTo>
                  <a:lnTo>
                    <a:pt x="364537" y="271272"/>
                  </a:lnTo>
                  <a:lnTo>
                    <a:pt x="397711" y="625507"/>
                  </a:lnTo>
                  <a:lnTo>
                    <a:pt x="59980" y="444722"/>
                  </a:lnTo>
                  <a:lnTo>
                    <a:pt x="0" y="24384"/>
                  </a:lnTo>
                  <a:lnTo>
                    <a:pt x="86405" y="0"/>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5" name="Google Shape;416;p15"/>
            <p:cNvSpPr>
              <a:spLocks noChangeArrowheads="1"/>
            </p:cNvSpPr>
            <p:nvPr/>
          </p:nvSpPr>
          <p:spPr bwMode="auto">
            <a:xfrm>
              <a:off x="2815951" y="2102641"/>
              <a:ext cx="276610" cy="160020"/>
            </a:xfrm>
            <a:custGeom>
              <a:avLst/>
              <a:gdLst>
                <a:gd name="T0" fmla="*/ 0 w 276610"/>
                <a:gd name="T1" fmla="*/ 0 h 160020"/>
                <a:gd name="T2" fmla="*/ 276610 w 276610"/>
                <a:gd name="T3" fmla="*/ 160020 h 160020"/>
              </a:gdLst>
              <a:ahLst/>
              <a:cxnLst/>
              <a:rect l="T0" t="T1" r="T2" b="T3"/>
              <a:pathLst>
                <a:path w="276610" h="160020" extrusionOk="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6" name="Google Shape;417;p15"/>
            <p:cNvSpPr>
              <a:spLocks noChangeArrowheads="1"/>
            </p:cNvSpPr>
            <p:nvPr/>
          </p:nvSpPr>
          <p:spPr bwMode="auto">
            <a:xfrm>
              <a:off x="2744565" y="2030632"/>
              <a:ext cx="418908" cy="74675"/>
            </a:xfrm>
            <a:custGeom>
              <a:avLst/>
              <a:gdLst>
                <a:gd name="T0" fmla="*/ 0 w 418908"/>
                <a:gd name="T1" fmla="*/ 0 h 74675"/>
                <a:gd name="T2" fmla="*/ 418908 w 418908"/>
                <a:gd name="T3" fmla="*/ 74675 h 74675"/>
              </a:gdLst>
              <a:ahLst/>
              <a:cxnLst/>
              <a:rect l="T0" t="T1" r="T2" b="T3"/>
              <a:pathLst>
                <a:path w="418908" h="74675" extrusionOk="0">
                  <a:moveTo>
                    <a:pt x="0" y="72009"/>
                  </a:moveTo>
                  <a:lnTo>
                    <a:pt x="0" y="0"/>
                  </a:lnTo>
                  <a:lnTo>
                    <a:pt x="418908" y="0"/>
                  </a:lnTo>
                  <a:lnTo>
                    <a:pt x="418908" y="74676"/>
                  </a:lnTo>
                  <a:lnTo>
                    <a:pt x="0" y="72009"/>
                  </a:lnTo>
                  <a:close/>
                </a:path>
              </a:pathLst>
            </a:custGeom>
            <a:solidFill>
              <a:srgbClr val="49494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7" name="Google Shape;418;p15"/>
            <p:cNvSpPr>
              <a:spLocks noChangeArrowheads="1"/>
            </p:cNvSpPr>
            <p:nvPr/>
          </p:nvSpPr>
          <p:spPr bwMode="auto">
            <a:xfrm>
              <a:off x="2744565" y="1981197"/>
              <a:ext cx="419383" cy="242697"/>
            </a:xfrm>
            <a:custGeom>
              <a:avLst/>
              <a:gdLst>
                <a:gd name="T0" fmla="*/ 0 w 419383"/>
                <a:gd name="T1" fmla="*/ 0 h 242697"/>
                <a:gd name="T2" fmla="*/ 419383 w 419383"/>
                <a:gd name="T3" fmla="*/ 242697 h 242697"/>
              </a:gdLst>
              <a:ahLst/>
              <a:cxnLst/>
              <a:rect l="T0" t="T1" r="T2" b="T3"/>
              <a:pathLst>
                <a:path w="419383" h="242697" extrusionOk="0">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8" name="Google Shape;419;p15"/>
            <p:cNvSpPr>
              <a:spLocks noChangeArrowheads="1"/>
            </p:cNvSpPr>
            <p:nvPr/>
          </p:nvSpPr>
          <p:spPr bwMode="auto">
            <a:xfrm>
              <a:off x="2697703" y="1845275"/>
              <a:ext cx="511777" cy="296036"/>
            </a:xfrm>
            <a:custGeom>
              <a:avLst/>
              <a:gdLst>
                <a:gd name="T0" fmla="*/ 0 w 511777"/>
                <a:gd name="T1" fmla="*/ 0 h 296036"/>
                <a:gd name="T2" fmla="*/ 511777 w 511777"/>
                <a:gd name="T3" fmla="*/ 296036 h 296036"/>
              </a:gdLst>
              <a:ahLst/>
              <a:cxnLst/>
              <a:rect l="T0" t="T1" r="T2" b="T3"/>
              <a:pathLst>
                <a:path w="511777" h="296036" extrusionOk="0">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29" name="Google Shape;420;p15"/>
            <p:cNvSpPr>
              <a:spLocks noChangeArrowheads="1"/>
            </p:cNvSpPr>
            <p:nvPr/>
          </p:nvSpPr>
          <p:spPr bwMode="auto">
            <a:xfrm>
              <a:off x="2681484" y="530635"/>
              <a:ext cx="548516" cy="1538895"/>
            </a:xfrm>
            <a:custGeom>
              <a:avLst/>
              <a:gdLst>
                <a:gd name="T0" fmla="*/ 0 w 548516"/>
                <a:gd name="T1" fmla="*/ 0 h 1538895"/>
                <a:gd name="T2" fmla="*/ 548516 w 548516"/>
                <a:gd name="T3" fmla="*/ 1538895 h 1538895"/>
              </a:gdLst>
              <a:ahLst/>
              <a:cxnLst/>
              <a:rect l="T0" t="T1" r="T2" b="T3"/>
              <a:pathLst>
                <a:path w="548516" h="1538895" extrusionOk="0">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198626"/>
                  </a:lnTo>
                  <a:cubicBezTo>
                    <a:pt x="-1652" y="866299"/>
                    <a:pt x="33518" y="334899"/>
                    <a:pt x="149676" y="108109"/>
                  </a:cubicBezTo>
                  <a:cubicBezTo>
                    <a:pt x="183230" y="42481"/>
                    <a:pt x="223534" y="2381"/>
                    <a:pt x="271727" y="0"/>
                  </a:cubicBez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0" name="Google Shape;421;p15"/>
            <p:cNvSpPr>
              <a:spLocks noChangeArrowheads="1"/>
            </p:cNvSpPr>
            <p:nvPr/>
          </p:nvSpPr>
          <p:spPr bwMode="auto">
            <a:xfrm>
              <a:off x="2858251" y="1222531"/>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1" name="Google Shape;422;p15"/>
            <p:cNvSpPr>
              <a:spLocks noChangeArrowheads="1"/>
            </p:cNvSpPr>
            <p:nvPr/>
          </p:nvSpPr>
          <p:spPr bwMode="auto">
            <a:xfrm>
              <a:off x="2844088" y="1208338"/>
              <a:ext cx="221668" cy="222122"/>
            </a:xfrm>
            <a:custGeom>
              <a:avLst/>
              <a:gdLst>
                <a:gd name="T0" fmla="*/ 0 w 221668"/>
                <a:gd name="T1" fmla="*/ 0 h 222122"/>
                <a:gd name="T2" fmla="*/ 221668 w 221668"/>
                <a:gd name="T3" fmla="*/ 222122 h 222122"/>
              </a:gdLst>
              <a:ahLst/>
              <a:cxnLst/>
              <a:rect l="T0" t="T1" r="T2" b="T3"/>
              <a:pathLst>
                <a:path w="221668" h="222122" extrusionOk="0">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2" name="Google Shape;423;p15"/>
            <p:cNvSpPr>
              <a:spLocks noChangeArrowheads="1"/>
            </p:cNvSpPr>
            <p:nvPr/>
          </p:nvSpPr>
          <p:spPr bwMode="auto">
            <a:xfrm>
              <a:off x="2858251" y="937733"/>
              <a:ext cx="193342" cy="193738"/>
            </a:xfrm>
            <a:custGeom>
              <a:avLst/>
              <a:gdLst>
                <a:gd name="T0" fmla="*/ 0 w 193342"/>
                <a:gd name="T1" fmla="*/ 0 h 193738"/>
                <a:gd name="T2" fmla="*/ 193342 w 193342"/>
                <a:gd name="T3" fmla="*/ 193738 h 193738"/>
              </a:gdLst>
              <a:ahLst/>
              <a:cxnLst/>
              <a:rect l="T0" t="T1" r="T2" b="T3"/>
              <a:pathLst>
                <a:path w="193342" h="193738" extrusionOk="0">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3" name="Google Shape;424;p15"/>
            <p:cNvSpPr>
              <a:spLocks noChangeArrowheads="1"/>
            </p:cNvSpPr>
            <p:nvPr/>
          </p:nvSpPr>
          <p:spPr bwMode="auto">
            <a:xfrm>
              <a:off x="2843898" y="923636"/>
              <a:ext cx="221858" cy="222313"/>
            </a:xfrm>
            <a:custGeom>
              <a:avLst/>
              <a:gdLst>
                <a:gd name="T0" fmla="*/ 0 w 221858"/>
                <a:gd name="T1" fmla="*/ 0 h 222313"/>
                <a:gd name="T2" fmla="*/ 221858 w 221858"/>
                <a:gd name="T3" fmla="*/ 222313 h 222313"/>
              </a:gdLst>
              <a:ahLst/>
              <a:cxnLst/>
              <a:rect l="T0" t="T1" r="T2" b="T3"/>
              <a:pathLst>
                <a:path w="221858" h="222313" extrusionOk="0">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4" name="Google Shape;425;p15"/>
            <p:cNvSpPr>
              <a:spLocks noChangeArrowheads="1"/>
            </p:cNvSpPr>
            <p:nvPr/>
          </p:nvSpPr>
          <p:spPr bwMode="auto">
            <a:xfrm>
              <a:off x="2680593" y="1921189"/>
              <a:ext cx="549324" cy="167997"/>
            </a:xfrm>
            <a:custGeom>
              <a:avLst/>
              <a:gdLst>
                <a:gd name="T0" fmla="*/ 0 w 549324"/>
                <a:gd name="T1" fmla="*/ 0 h 167997"/>
                <a:gd name="T2" fmla="*/ 549324 w 549324"/>
                <a:gd name="T3" fmla="*/ 167997 h 167997"/>
              </a:gdLst>
              <a:ahLst/>
              <a:cxnLst/>
              <a:rect l="T0" t="T1" r="T2" b="T3"/>
              <a:pathLst>
                <a:path w="549324" h="167997" extrusionOk="0">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5" name="Google Shape;426;p15"/>
            <p:cNvSpPr>
              <a:spLocks noChangeArrowheads="1"/>
            </p:cNvSpPr>
            <p:nvPr/>
          </p:nvSpPr>
          <p:spPr bwMode="auto">
            <a:xfrm>
              <a:off x="2680308" y="1976244"/>
              <a:ext cx="548753" cy="165782"/>
            </a:xfrm>
            <a:custGeom>
              <a:avLst/>
              <a:gdLst>
                <a:gd name="T0" fmla="*/ 0 w 548753"/>
                <a:gd name="T1" fmla="*/ 0 h 165782"/>
                <a:gd name="T2" fmla="*/ 548753 w 548753"/>
                <a:gd name="T3" fmla="*/ 165782 h 165782"/>
              </a:gdLst>
              <a:ahLst/>
              <a:cxnLst/>
              <a:rect l="T0" t="T1" r="T2" b="T3"/>
              <a:pathLst>
                <a:path w="548753" h="165782" extrusionOk="0">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6" name="Google Shape;427;p15"/>
            <p:cNvSpPr>
              <a:spLocks noChangeArrowheads="1"/>
            </p:cNvSpPr>
            <p:nvPr/>
          </p:nvSpPr>
          <p:spPr bwMode="auto">
            <a:xfrm>
              <a:off x="2683349" y="1877470"/>
              <a:ext cx="542765" cy="158087"/>
            </a:xfrm>
            <a:custGeom>
              <a:avLst/>
              <a:gdLst>
                <a:gd name="T0" fmla="*/ 0 w 542765"/>
                <a:gd name="T1" fmla="*/ 0 h 158087"/>
                <a:gd name="T2" fmla="*/ 542765 w 542765"/>
                <a:gd name="T3" fmla="*/ 158087 h 158087"/>
              </a:gdLst>
              <a:ahLst/>
              <a:cxnLst/>
              <a:rect l="T0" t="T1" r="T2" b="T3"/>
              <a:pathLst>
                <a:path w="542765" h="158087" extrusionOk="0">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7" name="Google Shape;428;p15"/>
            <p:cNvSpPr>
              <a:spLocks noChangeArrowheads="1"/>
            </p:cNvSpPr>
            <p:nvPr/>
          </p:nvSpPr>
          <p:spPr bwMode="auto">
            <a:xfrm>
              <a:off x="2829449" y="530444"/>
              <a:ext cx="249519" cy="126863"/>
            </a:xfrm>
            <a:custGeom>
              <a:avLst/>
              <a:gdLst>
                <a:gd name="T0" fmla="*/ 0 w 249519"/>
                <a:gd name="T1" fmla="*/ 0 h 126863"/>
                <a:gd name="T2" fmla="*/ 249519 w 249519"/>
                <a:gd name="T3" fmla="*/ 126863 h 126863"/>
              </a:gdLst>
              <a:ahLst/>
              <a:cxnLst/>
              <a:rect l="T0" t="T1" r="T2" b="T3"/>
              <a:pathLst>
                <a:path w="249519" h="126863" extrusionOk="0">
                  <a:moveTo>
                    <a:pt x="249520" y="108109"/>
                  </a:moveTo>
                  <a:cubicBezTo>
                    <a:pt x="168218" y="133115"/>
                    <a:pt x="81302" y="133115"/>
                    <a:pt x="0" y="108109"/>
                  </a:cubicBezTo>
                  <a:cubicBezTo>
                    <a:pt x="33555" y="42481"/>
                    <a:pt x="73858" y="2381"/>
                    <a:pt x="122051" y="0"/>
                  </a:cubicBezTo>
                  <a:lnTo>
                    <a:pt x="127564" y="0"/>
                  </a:lnTo>
                  <a:cubicBezTo>
                    <a:pt x="175567" y="2857"/>
                    <a:pt x="215870" y="42767"/>
                    <a:pt x="249520" y="10810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38" name="Google Shape;429;p15"/>
            <p:cNvSpPr>
              <a:spLocks noChangeArrowheads="1"/>
            </p:cNvSpPr>
            <p:nvPr/>
          </p:nvSpPr>
          <p:spPr bwMode="auto">
            <a:xfrm>
              <a:off x="2934010" y="1583052"/>
              <a:ext cx="47432" cy="623982"/>
            </a:xfrm>
            <a:custGeom>
              <a:avLst/>
              <a:gdLst>
                <a:gd name="T0" fmla="*/ 0 w 47432"/>
                <a:gd name="T1" fmla="*/ 0 h 623982"/>
                <a:gd name="T2" fmla="*/ 47432 w 47432"/>
                <a:gd name="T3" fmla="*/ 623982 h 623982"/>
              </a:gdLst>
              <a:ahLst/>
              <a:cxnLst/>
              <a:rect l="T0" t="T1" r="T2" b="T3"/>
              <a:pathLst>
                <a:path w="47432" h="623982" extrusionOk="0">
                  <a:moveTo>
                    <a:pt x="0" y="0"/>
                  </a:moveTo>
                  <a:lnTo>
                    <a:pt x="47433" y="0"/>
                  </a:lnTo>
                  <a:lnTo>
                    <a:pt x="47433" y="623983"/>
                  </a:lnTo>
                  <a:lnTo>
                    <a:pt x="0" y="623983"/>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grpSp>
          <p:nvGrpSpPr>
            <p:cNvPr id="13339" name="Google Shape;430;p15"/>
            <p:cNvGrpSpPr>
              <a:grpSpLocks/>
            </p:cNvGrpSpPr>
            <p:nvPr/>
          </p:nvGrpSpPr>
          <p:grpSpPr bwMode="auto">
            <a:xfrm>
              <a:off x="4031993" y="117216"/>
              <a:ext cx="2889297" cy="3901793"/>
              <a:chOff x="5533368" y="1047716"/>
              <a:chExt cx="2889297" cy="3901793"/>
            </a:xfrm>
          </p:grpSpPr>
          <p:sp>
            <p:nvSpPr>
              <p:cNvPr id="13383" name="Google Shape;431;p15"/>
              <p:cNvSpPr>
                <a:spLocks noChangeArrowheads="1"/>
              </p:cNvSpPr>
              <p:nvPr/>
            </p:nvSpPr>
            <p:spPr bwMode="auto">
              <a:xfrm>
                <a:off x="6153722" y="4072604"/>
                <a:ext cx="1090544" cy="630910"/>
              </a:xfrm>
              <a:custGeom>
                <a:avLst/>
                <a:gdLst>
                  <a:gd name="T0" fmla="*/ 0 w 1090544"/>
                  <a:gd name="T1" fmla="*/ 0 h 630910"/>
                  <a:gd name="T2" fmla="*/ 1090544 w 1090544"/>
                  <a:gd name="T3" fmla="*/ 630910 h 630910"/>
                </a:gdLst>
                <a:ahLst/>
                <a:cxnLst/>
                <a:rect l="T0" t="T1" r="T2" b="T3"/>
                <a:pathLst>
                  <a:path w="1090544" h="630910" extrusionOk="0">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4" name="Google Shape;432;p15"/>
              <p:cNvSpPr>
                <a:spLocks noChangeArrowheads="1"/>
              </p:cNvSpPr>
              <p:nvPr/>
            </p:nvSpPr>
            <p:spPr bwMode="auto">
              <a:xfrm>
                <a:off x="6193969" y="4048886"/>
                <a:ext cx="1090601" cy="630901"/>
              </a:xfrm>
              <a:custGeom>
                <a:avLst/>
                <a:gdLst>
                  <a:gd name="T0" fmla="*/ 0 w 1090601"/>
                  <a:gd name="T1" fmla="*/ 0 h 630901"/>
                  <a:gd name="T2" fmla="*/ 1090601 w 1090601"/>
                  <a:gd name="T3" fmla="*/ 630901 h 630901"/>
                </a:gdLst>
                <a:ahLst/>
                <a:cxnLst/>
                <a:rect l="T0" t="T1" r="T2" b="T3"/>
                <a:pathLst>
                  <a:path w="1090601" h="630901" extrusionOk="0">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5" name="Google Shape;433;p15"/>
              <p:cNvSpPr>
                <a:spLocks noChangeArrowheads="1"/>
              </p:cNvSpPr>
              <p:nvPr/>
            </p:nvSpPr>
            <p:spPr bwMode="auto">
              <a:xfrm>
                <a:off x="7252346" y="4430077"/>
                <a:ext cx="32128" cy="21050"/>
              </a:xfrm>
              <a:custGeom>
                <a:avLst/>
                <a:gdLst>
                  <a:gd name="T0" fmla="*/ 0 w 32128"/>
                  <a:gd name="T1" fmla="*/ 0 h 21050"/>
                  <a:gd name="T2" fmla="*/ 32128 w 32128"/>
                  <a:gd name="T3" fmla="*/ 21050 h 21050"/>
                </a:gdLst>
                <a:ahLst/>
                <a:cxnLst/>
                <a:rect l="T0" t="T1" r="T2" b="T3"/>
                <a:pathLst>
                  <a:path w="32128" h="21050" extrusionOk="0">
                    <a:moveTo>
                      <a:pt x="32129" y="21050"/>
                    </a:moveTo>
                    <a:lnTo>
                      <a:pt x="32129" y="0"/>
                    </a:lnTo>
                    <a:lnTo>
                      <a:pt x="0" y="18574"/>
                    </a:lnTo>
                    <a:lnTo>
                      <a:pt x="32129" y="21050"/>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6" name="Google Shape;434;p15"/>
              <p:cNvSpPr>
                <a:spLocks noChangeArrowheads="1"/>
              </p:cNvSpPr>
              <p:nvPr/>
            </p:nvSpPr>
            <p:spPr bwMode="auto">
              <a:xfrm>
                <a:off x="6193906" y="4285773"/>
                <a:ext cx="32984" cy="21431"/>
              </a:xfrm>
              <a:custGeom>
                <a:avLst/>
                <a:gdLst>
                  <a:gd name="T0" fmla="*/ 0 w 32984"/>
                  <a:gd name="T1" fmla="*/ 0 h 21431"/>
                  <a:gd name="T2" fmla="*/ 32984 w 32984"/>
                  <a:gd name="T3" fmla="*/ 21431 h 21431"/>
                </a:gdLst>
                <a:ahLst/>
                <a:cxnLst/>
                <a:rect l="T0" t="T1" r="T2" b="T3"/>
                <a:pathLst>
                  <a:path w="32984" h="21431" extrusionOk="0">
                    <a:moveTo>
                      <a:pt x="0" y="21431"/>
                    </a:moveTo>
                    <a:lnTo>
                      <a:pt x="0" y="0"/>
                    </a:lnTo>
                    <a:lnTo>
                      <a:pt x="32984" y="13716"/>
                    </a:lnTo>
                    <a:lnTo>
                      <a:pt x="0" y="214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7" name="Google Shape;435;p15"/>
              <p:cNvSpPr>
                <a:spLocks noChangeArrowheads="1"/>
              </p:cNvSpPr>
              <p:nvPr/>
            </p:nvSpPr>
            <p:spPr bwMode="auto">
              <a:xfrm>
                <a:off x="6193969" y="4027741"/>
                <a:ext cx="1090601" cy="630949"/>
              </a:xfrm>
              <a:custGeom>
                <a:avLst/>
                <a:gdLst>
                  <a:gd name="T0" fmla="*/ 0 w 1090601"/>
                  <a:gd name="T1" fmla="*/ 0 h 630949"/>
                  <a:gd name="T2" fmla="*/ 1090601 w 1090601"/>
                  <a:gd name="T3" fmla="*/ 630949 h 630949"/>
                </a:gdLst>
                <a:ahLst/>
                <a:cxnLst/>
                <a:rect l="T0" t="T1" r="T2" b="T3"/>
                <a:pathLst>
                  <a:path w="1090601" h="630949" extrusionOk="0">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8" name="Google Shape;436;p15"/>
              <p:cNvSpPr>
                <a:spLocks noChangeArrowheads="1"/>
              </p:cNvSpPr>
              <p:nvPr/>
            </p:nvSpPr>
            <p:spPr bwMode="auto">
              <a:xfrm>
                <a:off x="6504927" y="3742563"/>
                <a:ext cx="779547" cy="687514"/>
              </a:xfrm>
              <a:custGeom>
                <a:avLst/>
                <a:gdLst>
                  <a:gd name="T0" fmla="*/ 0 w 779547"/>
                  <a:gd name="T1" fmla="*/ 0 h 687514"/>
                  <a:gd name="T2" fmla="*/ 779547 w 779547"/>
                  <a:gd name="T3" fmla="*/ 687514 h 687514"/>
                </a:gdLst>
                <a:ahLst/>
                <a:cxnLst/>
                <a:rect l="T0" t="T1" r="T2" b="T3"/>
                <a:pathLst>
                  <a:path w="779547" h="687514" extrusionOk="0">
                    <a:moveTo>
                      <a:pt x="86025" y="286131"/>
                    </a:moveTo>
                    <a:lnTo>
                      <a:pt x="0" y="0"/>
                    </a:lnTo>
                    <a:lnTo>
                      <a:pt x="702933" y="404050"/>
                    </a:lnTo>
                    <a:lnTo>
                      <a:pt x="779548" y="687514"/>
                    </a:lnTo>
                    <a:lnTo>
                      <a:pt x="86025" y="286131"/>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9" name="Google Shape;437;p15"/>
              <p:cNvSpPr>
                <a:spLocks noChangeArrowheads="1"/>
              </p:cNvSpPr>
              <p:nvPr/>
            </p:nvSpPr>
            <p:spPr bwMode="auto">
              <a:xfrm>
                <a:off x="7254152" y="4405788"/>
                <a:ext cx="30322" cy="36004"/>
              </a:xfrm>
              <a:custGeom>
                <a:avLst/>
                <a:gdLst>
                  <a:gd name="T0" fmla="*/ 0 w 30322"/>
                  <a:gd name="T1" fmla="*/ 0 h 36004"/>
                  <a:gd name="T2" fmla="*/ 30322 w 30322"/>
                  <a:gd name="T3" fmla="*/ 36004 h 36004"/>
                </a:gdLst>
                <a:ahLst/>
                <a:cxnLst/>
                <a:rect l="T0" t="T1" r="T2" b="T3"/>
                <a:pathLst>
                  <a:path w="30322" h="36004" extrusionOk="0">
                    <a:moveTo>
                      <a:pt x="9981" y="36004"/>
                    </a:moveTo>
                    <a:lnTo>
                      <a:pt x="30323" y="24289"/>
                    </a:lnTo>
                    <a:lnTo>
                      <a:pt x="0" y="0"/>
                    </a:lnTo>
                    <a:close/>
                  </a:path>
                </a:pathLst>
              </a:custGeom>
              <a:solidFill>
                <a:srgbClr val="9EA1A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0" name="Google Shape;438;p15"/>
              <p:cNvSpPr>
                <a:spLocks noChangeArrowheads="1"/>
              </p:cNvSpPr>
              <p:nvPr/>
            </p:nvSpPr>
            <p:spPr bwMode="auto">
              <a:xfrm>
                <a:off x="6482779" y="3753326"/>
                <a:ext cx="781258" cy="688466"/>
              </a:xfrm>
              <a:custGeom>
                <a:avLst/>
                <a:gdLst>
                  <a:gd name="T0" fmla="*/ 0 w 781258"/>
                  <a:gd name="T1" fmla="*/ 0 h 688466"/>
                  <a:gd name="T2" fmla="*/ 781258 w 781258"/>
                  <a:gd name="T3" fmla="*/ 688466 h 688466"/>
                </a:gdLst>
                <a:ahLst/>
                <a:cxnLst/>
                <a:rect l="T0" t="T1" r="T2" b="T3"/>
                <a:pathLst>
                  <a:path w="781258" h="688466" extrusionOk="0">
                    <a:moveTo>
                      <a:pt x="86025" y="286131"/>
                    </a:moveTo>
                    <a:lnTo>
                      <a:pt x="0" y="0"/>
                    </a:lnTo>
                    <a:lnTo>
                      <a:pt x="702933" y="404051"/>
                    </a:lnTo>
                    <a:lnTo>
                      <a:pt x="781259" y="688467"/>
                    </a:lnTo>
                    <a:lnTo>
                      <a:pt x="86025" y="286131"/>
                    </a:ln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1" name="Google Shape;439;p15"/>
              <p:cNvSpPr>
                <a:spLocks noChangeArrowheads="1"/>
              </p:cNvSpPr>
              <p:nvPr/>
            </p:nvSpPr>
            <p:spPr bwMode="auto">
              <a:xfrm>
                <a:off x="5563120" y="1047716"/>
                <a:ext cx="2859545" cy="3884751"/>
              </a:xfrm>
              <a:custGeom>
                <a:avLst/>
                <a:gdLst>
                  <a:gd name="T0" fmla="*/ 0 w 2859545"/>
                  <a:gd name="T1" fmla="*/ 0 h 3884751"/>
                  <a:gd name="T2" fmla="*/ 2859545 w 2859545"/>
                  <a:gd name="T3" fmla="*/ 3884751 h 3884751"/>
                </a:gdLst>
                <a:ahLst/>
                <a:cxnLst/>
                <a:rect l="T0" t="T1" r="T2" b="T3"/>
                <a:pathLst>
                  <a:path w="2859545" h="3884751" extrusionOk="0">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2" name="Google Shape;440;p15"/>
              <p:cNvSpPr>
                <a:spLocks noChangeArrowheads="1"/>
              </p:cNvSpPr>
              <p:nvPr/>
            </p:nvSpPr>
            <p:spPr bwMode="auto">
              <a:xfrm>
                <a:off x="8367249" y="4838795"/>
                <a:ext cx="30132" cy="106965"/>
              </a:xfrm>
              <a:custGeom>
                <a:avLst/>
                <a:gdLst>
                  <a:gd name="T0" fmla="*/ 0 w 30132"/>
                  <a:gd name="T1" fmla="*/ 0 h 106965"/>
                  <a:gd name="T2" fmla="*/ 30132 w 30132"/>
                  <a:gd name="T3" fmla="*/ 106965 h 106965"/>
                </a:gdLst>
                <a:ahLst/>
                <a:cxnLst/>
                <a:rect l="T0" t="T1" r="T2" b="T3"/>
                <a:pathLst>
                  <a:path w="30132" h="106965" extrusionOk="0">
                    <a:moveTo>
                      <a:pt x="0" y="106966"/>
                    </a:moveTo>
                    <a:lnTo>
                      <a:pt x="30132" y="89535"/>
                    </a:lnTo>
                    <a:lnTo>
                      <a:pt x="17110" y="0"/>
                    </a:lnTo>
                    <a:lnTo>
                      <a:pt x="0" y="106966"/>
                    </a:lnTo>
                    <a:close/>
                  </a:path>
                </a:pathLst>
              </a:custGeom>
              <a:solidFill>
                <a:srgbClr val="C4C7D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3" name="Google Shape;441;p15"/>
              <p:cNvSpPr>
                <a:spLocks noChangeArrowheads="1"/>
              </p:cNvSpPr>
              <p:nvPr/>
            </p:nvSpPr>
            <p:spPr bwMode="auto">
              <a:xfrm>
                <a:off x="5558272" y="1051845"/>
                <a:ext cx="72337" cy="31155"/>
              </a:xfrm>
              <a:custGeom>
                <a:avLst/>
                <a:gdLst>
                  <a:gd name="T0" fmla="*/ 0 w 72337"/>
                  <a:gd name="T1" fmla="*/ 0 h 31155"/>
                  <a:gd name="T2" fmla="*/ 72337 w 72337"/>
                  <a:gd name="T3" fmla="*/ 31155 h 31155"/>
                </a:gdLst>
                <a:ahLst/>
                <a:cxnLst/>
                <a:rect l="T0" t="T1" r="T2" b="T3"/>
                <a:pathLst>
                  <a:path w="72337" h="31155" extrusionOk="0">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4" name="Google Shape;442;p15"/>
              <p:cNvSpPr>
                <a:spLocks noChangeArrowheads="1"/>
              </p:cNvSpPr>
              <p:nvPr/>
            </p:nvSpPr>
            <p:spPr bwMode="auto">
              <a:xfrm>
                <a:off x="5538216" y="1062192"/>
                <a:ext cx="2859165" cy="3884558"/>
              </a:xfrm>
              <a:custGeom>
                <a:avLst/>
                <a:gdLst>
                  <a:gd name="T0" fmla="*/ 0 w 2859165"/>
                  <a:gd name="T1" fmla="*/ 0 h 3884558"/>
                  <a:gd name="T2" fmla="*/ 2859165 w 2859165"/>
                  <a:gd name="T3" fmla="*/ 3884558 h 3884558"/>
                </a:gdLst>
                <a:ahLst/>
                <a:cxnLst/>
                <a:rect l="T0" t="T1" r="T2" b="T3"/>
                <a:pathLst>
                  <a:path w="2859165" h="3884558" extrusionOk="0">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5" name="Google Shape;443;p15"/>
              <p:cNvSpPr>
                <a:spLocks noChangeArrowheads="1"/>
              </p:cNvSpPr>
              <p:nvPr/>
            </p:nvSpPr>
            <p:spPr bwMode="auto">
              <a:xfrm>
                <a:off x="5533368" y="1064955"/>
                <a:ext cx="2859260" cy="3884554"/>
              </a:xfrm>
              <a:custGeom>
                <a:avLst/>
                <a:gdLst>
                  <a:gd name="T0" fmla="*/ 0 w 2859260"/>
                  <a:gd name="T1" fmla="*/ 0 h 3884554"/>
                  <a:gd name="T2" fmla="*/ 2859260 w 2859260"/>
                  <a:gd name="T3" fmla="*/ 3884554 h 3884554"/>
                </a:gdLst>
                <a:ahLst/>
                <a:cxnLst/>
                <a:rect l="T0" t="T1" r="T2" b="T3"/>
                <a:pathLst>
                  <a:path w="2859260" h="3884554" extrusionOk="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6" name="Google Shape;444;p15"/>
              <p:cNvSpPr>
                <a:spLocks noChangeArrowheads="1"/>
              </p:cNvSpPr>
              <p:nvPr/>
            </p:nvSpPr>
            <p:spPr bwMode="auto">
              <a:xfrm>
                <a:off x="5568443" y="1110406"/>
                <a:ext cx="2788159" cy="3702480"/>
              </a:xfrm>
              <a:custGeom>
                <a:avLst/>
                <a:gdLst>
                  <a:gd name="T0" fmla="*/ 0 w 2788159"/>
                  <a:gd name="T1" fmla="*/ 0 h 3702480"/>
                  <a:gd name="T2" fmla="*/ 2788159 w 2788159"/>
                  <a:gd name="T3" fmla="*/ 3702480 h 3702480"/>
                </a:gdLst>
                <a:ahLst/>
                <a:cxnLst/>
                <a:rect l="T0" t="T1" r="T2" b="T3"/>
                <a:pathLst>
                  <a:path w="2788159" h="3702480" extrusionOk="0">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7" name="Google Shape;445;p15"/>
              <p:cNvSpPr>
                <a:spLocks noChangeArrowheads="1"/>
              </p:cNvSpPr>
              <p:nvPr/>
            </p:nvSpPr>
            <p:spPr bwMode="auto">
              <a:xfrm>
                <a:off x="5762166" y="1403396"/>
                <a:ext cx="919754" cy="618313"/>
              </a:xfrm>
              <a:custGeom>
                <a:avLst/>
                <a:gdLst>
                  <a:gd name="T0" fmla="*/ 0 w 919754"/>
                  <a:gd name="T1" fmla="*/ 0 h 618313"/>
                  <a:gd name="T2" fmla="*/ 919754 w 919754"/>
                  <a:gd name="T3" fmla="*/ 618313 h 618313"/>
                </a:gdLst>
                <a:ahLst/>
                <a:cxnLst/>
                <a:rect l="T0" t="T1" r="T2" b="T3"/>
                <a:pathLst>
                  <a:path w="919754" h="618313" extrusionOk="0">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8" name="Google Shape;446;p15"/>
              <p:cNvSpPr>
                <a:spLocks noChangeArrowheads="1"/>
              </p:cNvSpPr>
              <p:nvPr/>
            </p:nvSpPr>
            <p:spPr bwMode="auto">
              <a:xfrm>
                <a:off x="5766158" y="1584712"/>
                <a:ext cx="686298" cy="451951"/>
              </a:xfrm>
              <a:custGeom>
                <a:avLst/>
                <a:gdLst>
                  <a:gd name="T0" fmla="*/ 0 w 686298"/>
                  <a:gd name="T1" fmla="*/ 0 h 451951"/>
                  <a:gd name="T2" fmla="*/ 686298 w 686298"/>
                  <a:gd name="T3" fmla="*/ 451951 h 451951"/>
                </a:gdLst>
                <a:ahLst/>
                <a:cxnLst/>
                <a:rect l="T0" t="T1" r="T2" b="T3"/>
                <a:pathLst>
                  <a:path w="686298" h="451951" extrusionOk="0">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99" name="Google Shape;447;p15"/>
              <p:cNvSpPr>
                <a:spLocks noChangeArrowheads="1"/>
              </p:cNvSpPr>
              <p:nvPr/>
            </p:nvSpPr>
            <p:spPr bwMode="auto">
              <a:xfrm>
                <a:off x="5766158" y="1702632"/>
                <a:ext cx="686488" cy="451759"/>
              </a:xfrm>
              <a:custGeom>
                <a:avLst/>
                <a:gdLst>
                  <a:gd name="T0" fmla="*/ 0 w 686488"/>
                  <a:gd name="T1" fmla="*/ 0 h 451759"/>
                  <a:gd name="T2" fmla="*/ 686488 w 686488"/>
                  <a:gd name="T3" fmla="*/ 451759 h 451759"/>
                </a:gdLst>
                <a:ahLst/>
                <a:cxnLst/>
                <a:rect l="T0" t="T1" r="T2" b="T3"/>
                <a:pathLst>
                  <a:path w="686488" h="451759" extrusionOk="0">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0" name="Google Shape;448;p15"/>
              <p:cNvSpPr>
                <a:spLocks noChangeArrowheads="1"/>
              </p:cNvSpPr>
              <p:nvPr/>
            </p:nvSpPr>
            <p:spPr bwMode="auto">
              <a:xfrm>
                <a:off x="5766158" y="1820170"/>
                <a:ext cx="562156" cy="379997"/>
              </a:xfrm>
              <a:custGeom>
                <a:avLst/>
                <a:gdLst>
                  <a:gd name="T0" fmla="*/ 0 w 562156"/>
                  <a:gd name="T1" fmla="*/ 0 h 379997"/>
                  <a:gd name="T2" fmla="*/ 562156 w 562156"/>
                  <a:gd name="T3" fmla="*/ 379997 h 379997"/>
                </a:gdLst>
                <a:ahLst/>
                <a:cxnLst/>
                <a:rect l="T0" t="T1" r="T2" b="T3"/>
                <a:pathLst>
                  <a:path w="562156" h="379997" extrusionOk="0">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1" name="Google Shape;449;p15"/>
              <p:cNvSpPr>
                <a:spLocks noChangeArrowheads="1"/>
              </p:cNvSpPr>
              <p:nvPr/>
            </p:nvSpPr>
            <p:spPr bwMode="auto">
              <a:xfrm>
                <a:off x="5762166" y="2639293"/>
                <a:ext cx="919754" cy="618340"/>
              </a:xfrm>
              <a:custGeom>
                <a:avLst/>
                <a:gdLst>
                  <a:gd name="T0" fmla="*/ 0 w 919754"/>
                  <a:gd name="T1" fmla="*/ 0 h 618340"/>
                  <a:gd name="T2" fmla="*/ 919754 w 919754"/>
                  <a:gd name="T3" fmla="*/ 618340 h 618340"/>
                </a:gdLst>
                <a:ahLst/>
                <a:cxnLst/>
                <a:rect l="T0" t="T1" r="T2" b="T3"/>
                <a:pathLst>
                  <a:path w="919754" h="618340" extrusionOk="0">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2" name="Google Shape;450;p15"/>
              <p:cNvSpPr>
                <a:spLocks noChangeArrowheads="1"/>
              </p:cNvSpPr>
              <p:nvPr/>
            </p:nvSpPr>
            <p:spPr bwMode="auto">
              <a:xfrm>
                <a:off x="5766158" y="2821069"/>
                <a:ext cx="686488" cy="451519"/>
              </a:xfrm>
              <a:custGeom>
                <a:avLst/>
                <a:gdLst>
                  <a:gd name="T0" fmla="*/ 0 w 686488"/>
                  <a:gd name="T1" fmla="*/ 0 h 451519"/>
                  <a:gd name="T2" fmla="*/ 686488 w 686488"/>
                  <a:gd name="T3" fmla="*/ 451519 h 451519"/>
                </a:gdLst>
                <a:ahLst/>
                <a:cxnLst/>
                <a:rect l="T0" t="T1" r="T2" b="T3"/>
                <a:pathLst>
                  <a:path w="686488" h="451519" extrusionOk="0">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3" name="Google Shape;451;p15"/>
              <p:cNvSpPr>
                <a:spLocks noChangeArrowheads="1"/>
              </p:cNvSpPr>
              <p:nvPr/>
            </p:nvSpPr>
            <p:spPr bwMode="auto">
              <a:xfrm>
                <a:off x="5766158" y="2938486"/>
                <a:ext cx="686488" cy="451826"/>
              </a:xfrm>
              <a:custGeom>
                <a:avLst/>
                <a:gdLst>
                  <a:gd name="T0" fmla="*/ 0 w 686488"/>
                  <a:gd name="T1" fmla="*/ 0 h 451826"/>
                  <a:gd name="T2" fmla="*/ 686488 w 686488"/>
                  <a:gd name="T3" fmla="*/ 451826 h 451826"/>
                </a:gdLst>
                <a:ahLst/>
                <a:cxnLst/>
                <a:rect l="T0" t="T1" r="T2" b="T3"/>
                <a:pathLst>
                  <a:path w="686488" h="451826" extrusionOk="0">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4" name="Google Shape;452;p15"/>
              <p:cNvSpPr>
                <a:spLocks noChangeArrowheads="1"/>
              </p:cNvSpPr>
              <p:nvPr/>
            </p:nvSpPr>
            <p:spPr bwMode="auto">
              <a:xfrm>
                <a:off x="5766158" y="3056051"/>
                <a:ext cx="562156" cy="379920"/>
              </a:xfrm>
              <a:custGeom>
                <a:avLst/>
                <a:gdLst>
                  <a:gd name="T0" fmla="*/ 0 w 562156"/>
                  <a:gd name="T1" fmla="*/ 0 h 379920"/>
                  <a:gd name="T2" fmla="*/ 562156 w 562156"/>
                  <a:gd name="T3" fmla="*/ 379920 h 379920"/>
                </a:gdLst>
                <a:ahLst/>
                <a:cxnLst/>
                <a:rect l="T0" t="T1" r="T2" b="T3"/>
                <a:pathLst>
                  <a:path w="562156" h="379920" extrusionOk="0">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5" name="Google Shape;453;p15"/>
              <p:cNvSpPr>
                <a:spLocks noChangeArrowheads="1"/>
              </p:cNvSpPr>
              <p:nvPr/>
            </p:nvSpPr>
            <p:spPr bwMode="auto">
              <a:xfrm>
                <a:off x="6897600" y="3332192"/>
                <a:ext cx="1250451" cy="1162368"/>
              </a:xfrm>
              <a:custGeom>
                <a:avLst/>
                <a:gdLst>
                  <a:gd name="T0" fmla="*/ 0 w 1250451"/>
                  <a:gd name="T1" fmla="*/ 0 h 1162368"/>
                  <a:gd name="T2" fmla="*/ 1250451 w 1250451"/>
                  <a:gd name="T3" fmla="*/ 1162368 h 1162368"/>
                </a:gdLst>
                <a:ahLst/>
                <a:cxnLst/>
                <a:rect l="T0" t="T1" r="T2" b="T3"/>
                <a:pathLst>
                  <a:path w="1250451" h="1162368" extrusionOk="0">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6" name="Google Shape;454;p15"/>
              <p:cNvSpPr>
                <a:spLocks noChangeArrowheads="1"/>
              </p:cNvSpPr>
              <p:nvPr/>
            </p:nvSpPr>
            <p:spPr bwMode="auto">
              <a:xfrm>
                <a:off x="5766443" y="2003281"/>
                <a:ext cx="882682" cy="1029375"/>
              </a:xfrm>
              <a:custGeom>
                <a:avLst/>
                <a:gdLst>
                  <a:gd name="T0" fmla="*/ 0 w 882682"/>
                  <a:gd name="T1" fmla="*/ 0 h 1029375"/>
                  <a:gd name="T2" fmla="*/ 882682 w 882682"/>
                  <a:gd name="T3" fmla="*/ 1029375 h 1029375"/>
                </a:gdLst>
                <a:ahLst/>
                <a:cxnLst/>
                <a:rect l="T0" t="T1" r="T2" b="T3"/>
                <a:pathLst>
                  <a:path w="882682" h="1029375" extrusionOk="0">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7" name="Google Shape;455;p15"/>
              <p:cNvSpPr>
                <a:spLocks noChangeArrowheads="1"/>
              </p:cNvSpPr>
              <p:nvPr/>
            </p:nvSpPr>
            <p:spPr bwMode="auto">
              <a:xfrm>
                <a:off x="6897600" y="3388613"/>
                <a:ext cx="1250451" cy="1106424"/>
              </a:xfrm>
              <a:custGeom>
                <a:avLst/>
                <a:gdLst>
                  <a:gd name="T0" fmla="*/ 0 w 1250451"/>
                  <a:gd name="T1" fmla="*/ 0 h 1106424"/>
                  <a:gd name="T2" fmla="*/ 1250451 w 1250451"/>
                  <a:gd name="T3" fmla="*/ 1106424 h 1106424"/>
                </a:gdLst>
                <a:ahLst/>
                <a:cxnLst/>
                <a:rect l="T0" t="T1" r="T2" b="T3"/>
                <a:pathLst>
                  <a:path w="1250451" h="1106424" extrusionOk="0">
                    <a:moveTo>
                      <a:pt x="0" y="0"/>
                    </a:moveTo>
                    <a:lnTo>
                      <a:pt x="0" y="383096"/>
                    </a:lnTo>
                    <a:lnTo>
                      <a:pt x="1250452" y="1106424"/>
                    </a:lnTo>
                    <a:lnTo>
                      <a:pt x="1250452" y="214027"/>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8" name="Google Shape;456;p15"/>
              <p:cNvSpPr>
                <a:spLocks noChangeArrowheads="1"/>
              </p:cNvSpPr>
              <p:nvPr/>
            </p:nvSpPr>
            <p:spPr bwMode="auto">
              <a:xfrm>
                <a:off x="7389036" y="3376326"/>
                <a:ext cx="9505" cy="678751"/>
              </a:xfrm>
              <a:custGeom>
                <a:avLst/>
                <a:gdLst>
                  <a:gd name="T0" fmla="*/ 0 w 9505"/>
                  <a:gd name="T1" fmla="*/ 0 h 678751"/>
                  <a:gd name="T2" fmla="*/ 9505 w 9505"/>
                  <a:gd name="T3" fmla="*/ 678751 h 678751"/>
                </a:gdLst>
                <a:ahLst/>
                <a:cxnLst/>
                <a:rect l="T0" t="T1" r="T2" b="T3"/>
                <a:pathLst>
                  <a:path w="9505" h="678751" extrusionOk="0">
                    <a:moveTo>
                      <a:pt x="0" y="0"/>
                    </a:moveTo>
                    <a:lnTo>
                      <a:pt x="0" y="678752"/>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09" name="Google Shape;457;p15"/>
              <p:cNvSpPr>
                <a:spLocks noChangeArrowheads="1"/>
              </p:cNvSpPr>
              <p:nvPr/>
            </p:nvSpPr>
            <p:spPr bwMode="auto">
              <a:xfrm>
                <a:off x="7771633" y="3805618"/>
                <a:ext cx="9505" cy="470725"/>
              </a:xfrm>
              <a:custGeom>
                <a:avLst/>
                <a:gdLst>
                  <a:gd name="T0" fmla="*/ 0 w 9505"/>
                  <a:gd name="T1" fmla="*/ 0 h 470725"/>
                  <a:gd name="T2" fmla="*/ 9505 w 9505"/>
                  <a:gd name="T3" fmla="*/ 470725 h 470725"/>
                </a:gdLst>
                <a:ahLst/>
                <a:cxnLst/>
                <a:rect l="T0" t="T1" r="T2" b="T3"/>
                <a:pathLst>
                  <a:path w="9505" h="470725" extrusionOk="0">
                    <a:moveTo>
                      <a:pt x="0" y="0"/>
                    </a:moveTo>
                    <a:lnTo>
                      <a:pt x="0" y="470725"/>
                    </a:lnTo>
                  </a:path>
                </a:pathLst>
              </a:custGeom>
              <a:noFill/>
              <a:ln w="9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0" name="Google Shape;458;p15"/>
              <p:cNvSpPr>
                <a:spLocks noChangeArrowheads="1"/>
              </p:cNvSpPr>
              <p:nvPr/>
            </p:nvSpPr>
            <p:spPr bwMode="auto">
              <a:xfrm>
                <a:off x="6897600" y="3332663"/>
                <a:ext cx="1250451" cy="479359"/>
              </a:xfrm>
              <a:custGeom>
                <a:avLst/>
                <a:gdLst>
                  <a:gd name="T0" fmla="*/ 0 w 1250451"/>
                  <a:gd name="T1" fmla="*/ 0 h 479359"/>
                  <a:gd name="T2" fmla="*/ 1250451 w 1250451"/>
                  <a:gd name="T3" fmla="*/ 479359 h 479359"/>
                </a:gdLst>
                <a:ahLst/>
                <a:cxnLst/>
                <a:rect l="T0" t="T1" r="T2" b="T3"/>
                <a:pathLst>
                  <a:path w="1250451" h="479359" extrusionOk="0">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w="14525">
                <a:solidFill>
                  <a:srgbClr val="E9EAF2"/>
                </a:solidFill>
                <a:miter lim="8000"/>
                <a:headEnd type="none" w="sm" len="sm"/>
                <a:tailEnd type="none" w="sm" len="sm"/>
              </a:ln>
              <a:extLst>
                <a:ext uri="{909E8E84-426E-40DD-AFC4-6F175D3DCCD1}">
                  <a14:hiddenFill xmlns:a14="http://schemas.microsoft.com/office/drawing/2010/main">
                    <a:solidFill>
                      <a:srgbClr val="FFFFFF"/>
                    </a:solidFill>
                  </a14:hiddenFill>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1" name="Google Shape;459;p15"/>
              <p:cNvSpPr>
                <a:spLocks noChangeArrowheads="1"/>
              </p:cNvSpPr>
              <p:nvPr/>
            </p:nvSpPr>
            <p:spPr bwMode="auto">
              <a:xfrm rot="-1801764">
                <a:off x="7364922" y="3334621"/>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2" name="Google Shape;460;p15"/>
              <p:cNvSpPr>
                <a:spLocks noChangeArrowheads="1"/>
              </p:cNvSpPr>
              <p:nvPr/>
            </p:nvSpPr>
            <p:spPr bwMode="auto">
              <a:xfrm rot="-1790023">
                <a:off x="8141346" y="3571007"/>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3" name="Google Shape;461;p15"/>
              <p:cNvSpPr>
                <a:spLocks noChangeArrowheads="1"/>
              </p:cNvSpPr>
              <p:nvPr/>
            </p:nvSpPr>
            <p:spPr bwMode="auto">
              <a:xfrm rot="-1790023">
                <a:off x="7763340" y="3766404"/>
                <a:ext cx="48265" cy="83920"/>
              </a:xfrm>
              <a:custGeom>
                <a:avLst/>
                <a:gdLst>
                  <a:gd name="T0" fmla="*/ 0 w 48263"/>
                  <a:gd name="T1" fmla="*/ 0 h 83917"/>
                  <a:gd name="T2" fmla="*/ 48263 w 48263"/>
                  <a:gd name="T3" fmla="*/ 83917 h 83917"/>
                </a:gdLst>
                <a:ahLst/>
                <a:cxnLst/>
                <a:rect l="T0" t="T1" r="T2" b="T3"/>
                <a:pathLst>
                  <a:path w="48263" h="83917" extrusionOk="0">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4" name="Google Shape;462;p15"/>
              <p:cNvSpPr>
                <a:spLocks noChangeArrowheads="1"/>
              </p:cNvSpPr>
              <p:nvPr/>
            </p:nvSpPr>
            <p:spPr bwMode="auto">
              <a:xfrm rot="-1801764">
                <a:off x="6873548" y="3361832"/>
                <a:ext cx="48054" cy="83555"/>
              </a:xfrm>
              <a:custGeom>
                <a:avLst/>
                <a:gdLst>
                  <a:gd name="T0" fmla="*/ 0 w 48097"/>
                  <a:gd name="T1" fmla="*/ 0 h 83629"/>
                  <a:gd name="T2" fmla="*/ 48097 w 48097"/>
                  <a:gd name="T3" fmla="*/ 83629 h 83629"/>
                </a:gdLst>
                <a:ahLst/>
                <a:cxnLst/>
                <a:rect l="T0" t="T1" r="T2" b="T3"/>
                <a:pathLst>
                  <a:path w="48097" h="83629" extrusionOk="0">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5" name="Google Shape;463;p15"/>
              <p:cNvSpPr>
                <a:spLocks noChangeArrowheads="1"/>
              </p:cNvSpPr>
              <p:nvPr/>
            </p:nvSpPr>
            <p:spPr bwMode="auto">
              <a:xfrm>
                <a:off x="6868038" y="2430219"/>
                <a:ext cx="78705" cy="316778"/>
              </a:xfrm>
              <a:custGeom>
                <a:avLst/>
                <a:gdLst>
                  <a:gd name="T0" fmla="*/ 0 w 78705"/>
                  <a:gd name="T1" fmla="*/ 0 h 316778"/>
                  <a:gd name="T2" fmla="*/ 78705 w 78705"/>
                  <a:gd name="T3" fmla="*/ 316778 h 316778"/>
                </a:gdLst>
                <a:ahLst/>
                <a:cxnLst/>
                <a:rect l="T0" t="T1" r="T2" b="T3"/>
                <a:pathLst>
                  <a:path w="78705" h="316778" extrusionOk="0">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6" name="Google Shape;464;p15"/>
              <p:cNvSpPr>
                <a:spLocks noChangeArrowheads="1"/>
              </p:cNvSpPr>
              <p:nvPr/>
            </p:nvSpPr>
            <p:spPr bwMode="auto">
              <a:xfrm>
                <a:off x="6986477" y="2241366"/>
                <a:ext cx="78420" cy="573928"/>
              </a:xfrm>
              <a:custGeom>
                <a:avLst/>
                <a:gdLst>
                  <a:gd name="T0" fmla="*/ 0 w 78420"/>
                  <a:gd name="T1" fmla="*/ 0 h 573928"/>
                  <a:gd name="T2" fmla="*/ 78420 w 78420"/>
                  <a:gd name="T3" fmla="*/ 573928 h 573928"/>
                </a:gdLst>
                <a:ahLst/>
                <a:cxnLst/>
                <a:rect l="T0" t="T1" r="T2" b="T3"/>
                <a:pathLst>
                  <a:path w="78420" h="573928" extrusionOk="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7" name="Google Shape;465;p15"/>
              <p:cNvSpPr>
                <a:spLocks noChangeArrowheads="1"/>
              </p:cNvSpPr>
              <p:nvPr/>
            </p:nvSpPr>
            <p:spPr bwMode="auto">
              <a:xfrm>
                <a:off x="7222119" y="2426981"/>
                <a:ext cx="78420" cy="524860"/>
              </a:xfrm>
              <a:custGeom>
                <a:avLst/>
                <a:gdLst>
                  <a:gd name="T0" fmla="*/ 0 w 78420"/>
                  <a:gd name="T1" fmla="*/ 0 h 524860"/>
                  <a:gd name="T2" fmla="*/ 78420 w 78420"/>
                  <a:gd name="T3" fmla="*/ 524860 h 524860"/>
                </a:gdLst>
                <a:ahLst/>
                <a:cxnLst/>
                <a:rect l="T0" t="T1" r="T2" b="T3"/>
                <a:pathLst>
                  <a:path w="78420" h="524860" extrusionOk="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8" name="Google Shape;466;p15"/>
              <p:cNvSpPr>
                <a:spLocks noChangeArrowheads="1"/>
              </p:cNvSpPr>
              <p:nvPr/>
            </p:nvSpPr>
            <p:spPr bwMode="auto">
              <a:xfrm>
                <a:off x="7340177" y="2573447"/>
                <a:ext cx="78420" cy="446687"/>
              </a:xfrm>
              <a:custGeom>
                <a:avLst/>
                <a:gdLst>
                  <a:gd name="T0" fmla="*/ 0 w 78420"/>
                  <a:gd name="T1" fmla="*/ 0 h 446687"/>
                  <a:gd name="T2" fmla="*/ 78420 w 78420"/>
                  <a:gd name="T3" fmla="*/ 446687 h 446687"/>
                </a:gdLst>
                <a:ahLst/>
                <a:cxnLst/>
                <a:rect l="T0" t="T1" r="T2" b="T3"/>
                <a:pathLst>
                  <a:path w="78420" h="446687" extrusionOk="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19" name="Google Shape;467;p15"/>
              <p:cNvSpPr>
                <a:spLocks noChangeArrowheads="1"/>
              </p:cNvSpPr>
              <p:nvPr/>
            </p:nvSpPr>
            <p:spPr bwMode="auto">
              <a:xfrm>
                <a:off x="7575249" y="2900319"/>
                <a:ext cx="78325" cy="255777"/>
              </a:xfrm>
              <a:custGeom>
                <a:avLst/>
                <a:gdLst>
                  <a:gd name="T0" fmla="*/ 0 w 78325"/>
                  <a:gd name="T1" fmla="*/ 0 h 255777"/>
                  <a:gd name="T2" fmla="*/ 78325 w 78325"/>
                  <a:gd name="T3" fmla="*/ 255777 h 255777"/>
                </a:gdLst>
                <a:ahLst/>
                <a:cxnLst/>
                <a:rect l="T0" t="T1" r="T2" b="T3"/>
                <a:pathLst>
                  <a:path w="78325" h="255777" extrusionOk="0">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20" name="Google Shape;468;p15"/>
              <p:cNvSpPr>
                <a:spLocks noChangeArrowheads="1"/>
              </p:cNvSpPr>
              <p:nvPr/>
            </p:nvSpPr>
            <p:spPr bwMode="auto">
              <a:xfrm>
                <a:off x="7693593" y="2520557"/>
                <a:ext cx="78420" cy="703833"/>
              </a:xfrm>
              <a:custGeom>
                <a:avLst/>
                <a:gdLst>
                  <a:gd name="T0" fmla="*/ 0 w 78420"/>
                  <a:gd name="T1" fmla="*/ 0 h 703833"/>
                  <a:gd name="T2" fmla="*/ 78420 w 78420"/>
                  <a:gd name="T3" fmla="*/ 703833 h 703833"/>
                </a:gdLst>
                <a:ahLst/>
                <a:cxnLst/>
                <a:rect l="T0" t="T1" r="T2" b="T3"/>
                <a:pathLst>
                  <a:path w="78420" h="703833" extrusionOk="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21" name="Google Shape;469;p15"/>
              <p:cNvSpPr>
                <a:spLocks noChangeArrowheads="1"/>
              </p:cNvSpPr>
              <p:nvPr/>
            </p:nvSpPr>
            <p:spPr bwMode="auto">
              <a:xfrm>
                <a:off x="7981135" y="3135165"/>
                <a:ext cx="78420" cy="255818"/>
              </a:xfrm>
              <a:custGeom>
                <a:avLst/>
                <a:gdLst>
                  <a:gd name="T0" fmla="*/ 0 w 78420"/>
                  <a:gd name="T1" fmla="*/ 0 h 255818"/>
                  <a:gd name="T2" fmla="*/ 78420 w 78420"/>
                  <a:gd name="T3" fmla="*/ 255818 h 255818"/>
                </a:gdLst>
                <a:ahLst/>
                <a:cxnLst/>
                <a:rect l="T0" t="T1" r="T2" b="T3"/>
                <a:pathLst>
                  <a:path w="78420" h="255818" extrusionOk="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422" name="Google Shape;470;p15"/>
              <p:cNvSpPr>
                <a:spLocks noChangeArrowheads="1"/>
              </p:cNvSpPr>
              <p:nvPr/>
            </p:nvSpPr>
            <p:spPr bwMode="auto">
              <a:xfrm>
                <a:off x="8099193" y="3142308"/>
                <a:ext cx="78420" cy="316963"/>
              </a:xfrm>
              <a:custGeom>
                <a:avLst/>
                <a:gdLst>
                  <a:gd name="T0" fmla="*/ 0 w 78420"/>
                  <a:gd name="T1" fmla="*/ 0 h 316963"/>
                  <a:gd name="T2" fmla="*/ 78420 w 78420"/>
                  <a:gd name="T3" fmla="*/ 316963 h 316963"/>
                </a:gdLst>
                <a:ahLst/>
                <a:cxnLst/>
                <a:rect l="T0" t="T1" r="T2" b="T3"/>
                <a:pathLst>
                  <a:path w="78420" h="316963" extrusionOk="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grpSp>
        <p:sp>
          <p:nvSpPr>
            <p:cNvPr id="13340" name="Google Shape;471;p15"/>
            <p:cNvSpPr>
              <a:spLocks noChangeArrowheads="1"/>
            </p:cNvSpPr>
            <p:nvPr/>
          </p:nvSpPr>
          <p:spPr bwMode="auto">
            <a:xfrm>
              <a:off x="2810939" y="4355647"/>
              <a:ext cx="905825" cy="524291"/>
            </a:xfrm>
            <a:custGeom>
              <a:avLst/>
              <a:gdLst>
                <a:gd name="T0" fmla="*/ 0 w 905825"/>
                <a:gd name="T1" fmla="*/ 0 h 524291"/>
                <a:gd name="T2" fmla="*/ 905825 w 905825"/>
                <a:gd name="T3" fmla="*/ 524291 h 524291"/>
              </a:gdLst>
              <a:ahLst/>
              <a:cxnLst/>
              <a:rect l="T0" t="T1" r="T2" b="T3"/>
              <a:pathLst>
                <a:path w="905825" h="524291" extrusionOk="0">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1" name="Google Shape;472;p15"/>
            <p:cNvSpPr>
              <a:spLocks noChangeArrowheads="1"/>
            </p:cNvSpPr>
            <p:nvPr/>
          </p:nvSpPr>
          <p:spPr bwMode="auto">
            <a:xfrm>
              <a:off x="2999385" y="3858955"/>
              <a:ext cx="906089" cy="910207"/>
            </a:xfrm>
            <a:custGeom>
              <a:avLst/>
              <a:gdLst>
                <a:gd name="T0" fmla="*/ 0 w 906089"/>
                <a:gd name="T1" fmla="*/ 0 h 910207"/>
                <a:gd name="T2" fmla="*/ 906089 w 906089"/>
                <a:gd name="T3" fmla="*/ 910207 h 910207"/>
              </a:gdLst>
              <a:ahLst/>
              <a:cxnLst/>
              <a:rect l="T0" t="T1" r="T2" b="T3"/>
              <a:pathLst>
                <a:path w="906089" h="910207" extrusionOk="0">
                  <a:moveTo>
                    <a:pt x="906089" y="695706"/>
                  </a:moveTo>
                  <a:lnTo>
                    <a:pt x="906089" y="102203"/>
                  </a:lnTo>
                  <a:lnTo>
                    <a:pt x="23" y="0"/>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2" name="Google Shape;473;p15"/>
            <p:cNvSpPr>
              <a:spLocks noChangeArrowheads="1"/>
            </p:cNvSpPr>
            <p:nvPr/>
          </p:nvSpPr>
          <p:spPr bwMode="auto">
            <a:xfrm>
              <a:off x="2999385" y="3718383"/>
              <a:ext cx="905566" cy="524522"/>
            </a:xfrm>
            <a:custGeom>
              <a:avLst/>
              <a:gdLst>
                <a:gd name="T0" fmla="*/ 0 w 905566"/>
                <a:gd name="T1" fmla="*/ 0 h 524522"/>
                <a:gd name="T2" fmla="*/ 905566 w 905566"/>
                <a:gd name="T3" fmla="*/ 524522 h 524522"/>
              </a:gdLst>
              <a:ahLst/>
              <a:cxnLst/>
              <a:rect l="T0" t="T1" r="T2" b="T3"/>
              <a:pathLst>
                <a:path w="905566" h="524522" extrusionOk="0">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3" name="Google Shape;474;p15"/>
            <p:cNvSpPr>
              <a:spLocks noChangeArrowheads="1"/>
            </p:cNvSpPr>
            <p:nvPr/>
          </p:nvSpPr>
          <p:spPr bwMode="auto">
            <a:xfrm>
              <a:off x="2999243" y="3647851"/>
              <a:ext cx="905825" cy="524031"/>
            </a:xfrm>
            <a:custGeom>
              <a:avLst/>
              <a:gdLst>
                <a:gd name="T0" fmla="*/ 0 w 905825"/>
                <a:gd name="T1" fmla="*/ 0 h 524031"/>
                <a:gd name="T2" fmla="*/ 905825 w 905825"/>
                <a:gd name="T3" fmla="*/ 524031 h 524031"/>
              </a:gdLst>
              <a:ahLst/>
              <a:cxnLst/>
              <a:rect l="T0" t="T1" r="T2" b="T3"/>
              <a:pathLst>
                <a:path w="905825" h="524031" extrusionOk="0">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4" name="Google Shape;475;p15"/>
            <p:cNvSpPr>
              <a:spLocks noChangeArrowheads="1"/>
            </p:cNvSpPr>
            <p:nvPr/>
          </p:nvSpPr>
          <p:spPr bwMode="auto">
            <a:xfrm>
              <a:off x="3230772" y="3780524"/>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5" name="Google Shape;476;p15"/>
            <p:cNvSpPr>
              <a:spLocks noChangeArrowheads="1"/>
            </p:cNvSpPr>
            <p:nvPr/>
          </p:nvSpPr>
          <p:spPr bwMode="auto">
            <a:xfrm>
              <a:off x="3230772" y="3756847"/>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6" name="Google Shape;477;p15"/>
            <p:cNvSpPr>
              <a:spLocks noChangeArrowheads="1"/>
            </p:cNvSpPr>
            <p:nvPr/>
          </p:nvSpPr>
          <p:spPr bwMode="auto">
            <a:xfrm>
              <a:off x="3393243" y="3872036"/>
              <a:ext cx="129623" cy="74995"/>
            </a:xfrm>
            <a:custGeom>
              <a:avLst/>
              <a:gdLst>
                <a:gd name="T0" fmla="*/ 0 w 129623"/>
                <a:gd name="T1" fmla="*/ 0 h 74995"/>
                <a:gd name="T2" fmla="*/ 129623 w 129623"/>
                <a:gd name="T3" fmla="*/ 74995 h 74995"/>
              </a:gdLst>
              <a:ahLst/>
              <a:cxnLst/>
              <a:rect l="T0" t="T1" r="T2" b="T3"/>
              <a:pathLst>
                <a:path w="129623" h="74995" extrusionOk="0">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7" name="Google Shape;478;p15"/>
            <p:cNvSpPr>
              <a:spLocks noChangeArrowheads="1"/>
            </p:cNvSpPr>
            <p:nvPr/>
          </p:nvSpPr>
          <p:spPr bwMode="auto">
            <a:xfrm>
              <a:off x="3395112" y="3888323"/>
              <a:ext cx="126148" cy="58707"/>
            </a:xfrm>
            <a:custGeom>
              <a:avLst/>
              <a:gdLst>
                <a:gd name="T0" fmla="*/ 0 w 126148"/>
                <a:gd name="T1" fmla="*/ 0 h 58707"/>
                <a:gd name="T2" fmla="*/ 126148 w 126148"/>
                <a:gd name="T3" fmla="*/ 58707 h 58707"/>
              </a:gdLst>
              <a:ahLst/>
              <a:cxnLst/>
              <a:rect l="T0" t="T1" r="T2" b="T3"/>
              <a:pathLst>
                <a:path w="126148" h="58707" extrusionOk="0">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8" name="Google Shape;479;p15"/>
            <p:cNvSpPr>
              <a:spLocks noChangeArrowheads="1"/>
            </p:cNvSpPr>
            <p:nvPr/>
          </p:nvSpPr>
          <p:spPr bwMode="auto">
            <a:xfrm>
              <a:off x="3543979" y="3964737"/>
              <a:ext cx="129655" cy="75042"/>
            </a:xfrm>
            <a:custGeom>
              <a:avLst/>
              <a:gdLst>
                <a:gd name="T0" fmla="*/ 0 w 129655"/>
                <a:gd name="T1" fmla="*/ 0 h 75042"/>
                <a:gd name="T2" fmla="*/ 129655 w 129655"/>
                <a:gd name="T3" fmla="*/ 75042 h 75042"/>
              </a:gdLst>
              <a:ahLst/>
              <a:cxnLst/>
              <a:rect l="T0" t="T1" r="T2" b="T3"/>
              <a:pathLst>
                <a:path w="129655" h="75042" extrusionOk="0">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49" name="Google Shape;480;p15"/>
            <p:cNvSpPr>
              <a:spLocks noChangeArrowheads="1"/>
            </p:cNvSpPr>
            <p:nvPr/>
          </p:nvSpPr>
          <p:spPr bwMode="auto">
            <a:xfrm>
              <a:off x="3543979" y="3941061"/>
              <a:ext cx="129655" cy="75056"/>
            </a:xfrm>
            <a:custGeom>
              <a:avLst/>
              <a:gdLst>
                <a:gd name="T0" fmla="*/ 0 w 129655"/>
                <a:gd name="T1" fmla="*/ 0 h 75056"/>
                <a:gd name="T2" fmla="*/ 129655 w 129655"/>
                <a:gd name="T3" fmla="*/ 75056 h 75056"/>
              </a:gdLst>
              <a:ahLst/>
              <a:cxnLst/>
              <a:rect l="T0" t="T1" r="T2" b="T3"/>
              <a:pathLst>
                <a:path w="129655" h="75056" extrusionOk="0">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0" name="Google Shape;481;p15"/>
            <p:cNvSpPr>
              <a:spLocks noChangeArrowheads="1"/>
            </p:cNvSpPr>
            <p:nvPr/>
          </p:nvSpPr>
          <p:spPr bwMode="auto">
            <a:xfrm>
              <a:off x="5673026" y="4464079"/>
              <a:ext cx="468241" cy="270891"/>
            </a:xfrm>
            <a:custGeom>
              <a:avLst/>
              <a:gdLst>
                <a:gd name="T0" fmla="*/ 0 w 468241"/>
                <a:gd name="T1" fmla="*/ 0 h 270891"/>
                <a:gd name="T2" fmla="*/ 468241 w 468241"/>
                <a:gd name="T3" fmla="*/ 270891 h 270891"/>
              </a:gdLst>
              <a:ahLst/>
              <a:cxnLst/>
              <a:rect l="T0" t="T1" r="T2" b="T3"/>
              <a:pathLst>
                <a:path w="468241" h="270891" extrusionOk="0">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1" name="Google Shape;482;p15"/>
            <p:cNvSpPr>
              <a:spLocks noChangeArrowheads="1"/>
            </p:cNvSpPr>
            <p:nvPr/>
          </p:nvSpPr>
          <p:spPr bwMode="auto">
            <a:xfrm>
              <a:off x="5819482" y="3280817"/>
              <a:ext cx="243195" cy="356577"/>
            </a:xfrm>
            <a:custGeom>
              <a:avLst/>
              <a:gdLst>
                <a:gd name="T0" fmla="*/ 0 w 243195"/>
                <a:gd name="T1" fmla="*/ 0 h 356577"/>
                <a:gd name="T2" fmla="*/ 243195 w 243195"/>
                <a:gd name="T3" fmla="*/ 356577 h 356577"/>
              </a:gdLst>
              <a:ahLst/>
              <a:cxnLst/>
              <a:rect l="T0" t="T1" r="T2" b="T3"/>
              <a:pathLst>
                <a:path w="243195" h="356577" extrusionOk="0">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2" name="Google Shape;483;p15"/>
            <p:cNvSpPr>
              <a:spLocks noChangeArrowheads="1"/>
            </p:cNvSpPr>
            <p:nvPr/>
          </p:nvSpPr>
          <p:spPr bwMode="auto">
            <a:xfrm>
              <a:off x="5837923" y="3277536"/>
              <a:ext cx="116085" cy="143945"/>
            </a:xfrm>
            <a:custGeom>
              <a:avLst/>
              <a:gdLst>
                <a:gd name="T0" fmla="*/ 0 w 116085"/>
                <a:gd name="T1" fmla="*/ 0 h 143945"/>
                <a:gd name="T2" fmla="*/ 116085 w 116085"/>
                <a:gd name="T3" fmla="*/ 143945 h 143945"/>
              </a:gdLst>
              <a:ahLst/>
              <a:cxnLst/>
              <a:rect l="T0" t="T1" r="T2" b="T3"/>
              <a:pathLst>
                <a:path w="116085" h="143945" extrusionOk="0">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3" name="Google Shape;484;p15"/>
            <p:cNvSpPr>
              <a:spLocks noChangeArrowheads="1"/>
            </p:cNvSpPr>
            <p:nvPr/>
          </p:nvSpPr>
          <p:spPr bwMode="auto">
            <a:xfrm>
              <a:off x="5860663" y="3433950"/>
              <a:ext cx="143677" cy="161015"/>
            </a:xfrm>
            <a:custGeom>
              <a:avLst/>
              <a:gdLst>
                <a:gd name="T0" fmla="*/ 0 w 143677"/>
                <a:gd name="T1" fmla="*/ 0 h 161015"/>
                <a:gd name="T2" fmla="*/ 143677 w 143677"/>
                <a:gd name="T3" fmla="*/ 161015 h 161015"/>
              </a:gdLst>
              <a:ahLst/>
              <a:cxnLst/>
              <a:rect l="T0" t="T1" r="T2" b="T3"/>
              <a:pathLst>
                <a:path w="143677" h="161015" extrusionOk="0">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4" name="Google Shape;485;p15"/>
            <p:cNvSpPr>
              <a:spLocks noChangeArrowheads="1"/>
            </p:cNvSpPr>
            <p:nvPr/>
          </p:nvSpPr>
          <p:spPr bwMode="auto">
            <a:xfrm>
              <a:off x="5729287" y="3551002"/>
              <a:ext cx="121787" cy="284211"/>
            </a:xfrm>
            <a:custGeom>
              <a:avLst/>
              <a:gdLst>
                <a:gd name="T0" fmla="*/ 0 w 121787"/>
                <a:gd name="T1" fmla="*/ 0 h 284211"/>
                <a:gd name="T2" fmla="*/ 121787 w 121787"/>
                <a:gd name="T3" fmla="*/ 284211 h 284211"/>
              </a:gdLst>
              <a:ahLst/>
              <a:cxnLst/>
              <a:rect l="T0" t="T1" r="T2" b="T3"/>
              <a:pathLst>
                <a:path w="121787" h="284211" extrusionOk="0">
                  <a:moveTo>
                    <a:pt x="96303" y="391"/>
                  </a:moveTo>
                  <a:cubicBezTo>
                    <a:pt x="96303" y="-1418"/>
                    <a:pt x="86797" y="3630"/>
                    <a:pt x="86797" y="3725"/>
                  </a:cubicBezTo>
                  <a:cubicBezTo>
                    <a:pt x="86797" y="3820"/>
                    <a:pt x="82330" y="163269"/>
                    <a:pt x="74535" y="177747"/>
                  </a:cubicBez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5" name="Google Shape;486;p15"/>
            <p:cNvSpPr>
              <a:spLocks noChangeArrowheads="1"/>
            </p:cNvSpPr>
            <p:nvPr/>
          </p:nvSpPr>
          <p:spPr bwMode="auto">
            <a:xfrm>
              <a:off x="5818929" y="3486611"/>
              <a:ext cx="209320" cy="241045"/>
            </a:xfrm>
            <a:custGeom>
              <a:avLst/>
              <a:gdLst>
                <a:gd name="T0" fmla="*/ 0 w 209320"/>
                <a:gd name="T1" fmla="*/ 0 h 241045"/>
                <a:gd name="T2" fmla="*/ 209320 w 209320"/>
                <a:gd name="T3" fmla="*/ 241045 h 241045"/>
              </a:gdLst>
              <a:ahLst/>
              <a:cxnLst/>
              <a:rect l="T0" t="T1" r="T2" b="T3"/>
              <a:pathLst>
                <a:path w="209320" h="241045" extrusionOk="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6" name="Google Shape;487;p15"/>
            <p:cNvSpPr>
              <a:spLocks noChangeArrowheads="1"/>
            </p:cNvSpPr>
            <p:nvPr/>
          </p:nvSpPr>
          <p:spPr bwMode="auto">
            <a:xfrm>
              <a:off x="5856166" y="3289038"/>
              <a:ext cx="154042" cy="190250"/>
            </a:xfrm>
            <a:custGeom>
              <a:avLst/>
              <a:gdLst>
                <a:gd name="T0" fmla="*/ 0 w 154042"/>
                <a:gd name="T1" fmla="*/ 0 h 190250"/>
                <a:gd name="T2" fmla="*/ 154042 w 154042"/>
                <a:gd name="T3" fmla="*/ 190250 h 190250"/>
              </a:gdLst>
              <a:ahLst/>
              <a:cxnLst/>
              <a:rect l="T0" t="T1" r="T2" b="T3"/>
              <a:pathLst>
                <a:path w="154042" h="190250" extrusionOk="0">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7" name="Google Shape;488;p15"/>
            <p:cNvSpPr>
              <a:spLocks noChangeArrowheads="1"/>
            </p:cNvSpPr>
            <p:nvPr/>
          </p:nvSpPr>
          <p:spPr bwMode="auto">
            <a:xfrm>
              <a:off x="5862376" y="3287995"/>
              <a:ext cx="154704" cy="145954"/>
            </a:xfrm>
            <a:custGeom>
              <a:avLst/>
              <a:gdLst>
                <a:gd name="T0" fmla="*/ 0 w 154704"/>
                <a:gd name="T1" fmla="*/ 0 h 145954"/>
                <a:gd name="T2" fmla="*/ 154704 w 154704"/>
                <a:gd name="T3" fmla="*/ 145954 h 145954"/>
              </a:gdLst>
              <a:ahLst/>
              <a:cxnLst/>
              <a:rect l="T0" t="T1" r="T2" b="T3"/>
              <a:pathLst>
                <a:path w="154704" h="145954" extrusionOk="0">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8" name="Google Shape;489;p15"/>
            <p:cNvSpPr>
              <a:spLocks noChangeArrowheads="1"/>
            </p:cNvSpPr>
            <p:nvPr/>
          </p:nvSpPr>
          <p:spPr bwMode="auto">
            <a:xfrm>
              <a:off x="5888298" y="4552945"/>
              <a:ext cx="121626" cy="93085"/>
            </a:xfrm>
            <a:custGeom>
              <a:avLst/>
              <a:gdLst>
                <a:gd name="T0" fmla="*/ 0 w 121626"/>
                <a:gd name="T1" fmla="*/ 0 h 93085"/>
                <a:gd name="T2" fmla="*/ 121626 w 121626"/>
                <a:gd name="T3" fmla="*/ 93085 h 93085"/>
              </a:gdLst>
              <a:ahLst/>
              <a:cxnLst/>
              <a:rect l="T0" t="T1" r="T2" b="T3"/>
              <a:pathLst>
                <a:path w="121626" h="93085" extrusionOk="0">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59" name="Google Shape;490;p15"/>
            <p:cNvSpPr>
              <a:spLocks noChangeArrowheads="1"/>
            </p:cNvSpPr>
            <p:nvPr/>
          </p:nvSpPr>
          <p:spPr bwMode="auto">
            <a:xfrm>
              <a:off x="5888421" y="4582665"/>
              <a:ext cx="121131" cy="63346"/>
            </a:xfrm>
            <a:custGeom>
              <a:avLst/>
              <a:gdLst>
                <a:gd name="T0" fmla="*/ 0 w 121131"/>
                <a:gd name="T1" fmla="*/ 0 h 63346"/>
                <a:gd name="T2" fmla="*/ 121131 w 121131"/>
                <a:gd name="T3" fmla="*/ 63346 h 63346"/>
              </a:gdLst>
              <a:ahLst/>
              <a:cxnLst/>
              <a:rect l="T0" t="T1" r="T2" b="T3"/>
              <a:pathLst>
                <a:path w="121131" h="63346" extrusionOk="0">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0" name="Google Shape;491;p15"/>
            <p:cNvSpPr>
              <a:spLocks noChangeArrowheads="1"/>
            </p:cNvSpPr>
            <p:nvPr/>
          </p:nvSpPr>
          <p:spPr bwMode="auto">
            <a:xfrm>
              <a:off x="5795742" y="4532466"/>
              <a:ext cx="111395" cy="86487"/>
            </a:xfrm>
            <a:custGeom>
              <a:avLst/>
              <a:gdLst>
                <a:gd name="T0" fmla="*/ 0 w 111395"/>
                <a:gd name="T1" fmla="*/ 0 h 86487"/>
                <a:gd name="T2" fmla="*/ 111395 w 111395"/>
                <a:gd name="T3" fmla="*/ 86487 h 86487"/>
              </a:gdLst>
              <a:ahLst/>
              <a:cxnLst/>
              <a:rect l="T0" t="T1" r="T2" b="T3"/>
              <a:pathLst>
                <a:path w="111395" h="86487" extrusionOk="0">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1" name="Google Shape;492;p15"/>
            <p:cNvSpPr>
              <a:spLocks noChangeArrowheads="1"/>
            </p:cNvSpPr>
            <p:nvPr/>
          </p:nvSpPr>
          <p:spPr bwMode="auto">
            <a:xfrm>
              <a:off x="5796313" y="4560948"/>
              <a:ext cx="110894" cy="58013"/>
            </a:xfrm>
            <a:custGeom>
              <a:avLst/>
              <a:gdLst>
                <a:gd name="T0" fmla="*/ 0 w 110894"/>
                <a:gd name="T1" fmla="*/ 0 h 58013"/>
                <a:gd name="T2" fmla="*/ 110894 w 110894"/>
                <a:gd name="T3" fmla="*/ 58013 h 58013"/>
              </a:gdLst>
              <a:ahLst/>
              <a:cxnLst/>
              <a:rect l="T0" t="T1" r="T2" b="T3"/>
              <a:pathLst>
                <a:path w="110894" h="58013" extrusionOk="0">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2" name="Google Shape;493;p15"/>
            <p:cNvSpPr>
              <a:spLocks noChangeArrowheads="1"/>
            </p:cNvSpPr>
            <p:nvPr/>
          </p:nvSpPr>
          <p:spPr bwMode="auto">
            <a:xfrm>
              <a:off x="5813683" y="3728558"/>
              <a:ext cx="237954" cy="833275"/>
            </a:xfrm>
            <a:custGeom>
              <a:avLst/>
              <a:gdLst>
                <a:gd name="T0" fmla="*/ 0 w 237954"/>
                <a:gd name="T1" fmla="*/ 0 h 833275"/>
                <a:gd name="T2" fmla="*/ 237954 w 237954"/>
                <a:gd name="T3" fmla="*/ 833275 h 833275"/>
              </a:gdLst>
              <a:ahLst/>
              <a:cxnLst/>
              <a:rect l="T0" t="T1" r="T2" b="T3"/>
              <a:pathLst>
                <a:path w="237954" h="833275" extrusionOk="0">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3" name="Google Shape;494;p15"/>
            <p:cNvSpPr>
              <a:spLocks noChangeArrowheads="1"/>
            </p:cNvSpPr>
            <p:nvPr/>
          </p:nvSpPr>
          <p:spPr bwMode="auto">
            <a:xfrm>
              <a:off x="5803516" y="3708175"/>
              <a:ext cx="253612" cy="553963"/>
            </a:xfrm>
            <a:custGeom>
              <a:avLst/>
              <a:gdLst>
                <a:gd name="T0" fmla="*/ 0 w 253612"/>
                <a:gd name="T1" fmla="*/ 0 h 553963"/>
                <a:gd name="T2" fmla="*/ 253612 w 253612"/>
                <a:gd name="T3" fmla="*/ 553963 h 553963"/>
              </a:gdLst>
              <a:ahLst/>
              <a:cxnLst/>
              <a:rect l="T0" t="T1" r="T2" b="T3"/>
              <a:pathLst>
                <a:path w="253612" h="553963" extrusionOk="0">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4" name="Google Shape;495;p15"/>
            <p:cNvSpPr>
              <a:spLocks noChangeArrowheads="1"/>
            </p:cNvSpPr>
            <p:nvPr/>
          </p:nvSpPr>
          <p:spPr bwMode="auto">
            <a:xfrm>
              <a:off x="5812662" y="3486508"/>
              <a:ext cx="71005" cy="74600"/>
            </a:xfrm>
            <a:custGeom>
              <a:avLst/>
              <a:gdLst>
                <a:gd name="T0" fmla="*/ 0 w 71005"/>
                <a:gd name="T1" fmla="*/ 0 h 74600"/>
                <a:gd name="T2" fmla="*/ 71005 w 71005"/>
                <a:gd name="T3" fmla="*/ 74600 h 74600"/>
              </a:gdLst>
              <a:ahLst/>
              <a:cxnLst/>
              <a:rect l="T0" t="T1" r="T2" b="T3"/>
              <a:pathLst>
                <a:path w="71005" h="74600" extrusionOk="0">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5" name="Google Shape;496;p15"/>
            <p:cNvSpPr>
              <a:spLocks noChangeArrowheads="1"/>
            </p:cNvSpPr>
            <p:nvPr/>
          </p:nvSpPr>
          <p:spPr bwMode="auto">
            <a:xfrm>
              <a:off x="5614947" y="3815235"/>
              <a:ext cx="254367" cy="147732"/>
            </a:xfrm>
            <a:custGeom>
              <a:avLst/>
              <a:gdLst>
                <a:gd name="T0" fmla="*/ 0 w 254367"/>
                <a:gd name="T1" fmla="*/ 0 h 147732"/>
                <a:gd name="T2" fmla="*/ 254367 w 254367"/>
                <a:gd name="T3" fmla="*/ 147732 h 147732"/>
              </a:gdLst>
              <a:ahLst/>
              <a:cxnLst/>
              <a:rect l="T0" t="T1" r="T2" b="T3"/>
              <a:pathLst>
                <a:path w="254367" h="147732" extrusionOk="0">
                  <a:moveTo>
                    <a:pt x="0" y="86201"/>
                  </a:moveTo>
                  <a:lnTo>
                    <a:pt x="148096" y="0"/>
                  </a:lnTo>
                  <a:lnTo>
                    <a:pt x="254368" y="61436"/>
                  </a:lnTo>
                  <a:lnTo>
                    <a:pt x="106272" y="147733"/>
                  </a:lnTo>
                  <a:lnTo>
                    <a:pt x="0" y="86201"/>
                  </a:ln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6" name="Google Shape;497;p15"/>
            <p:cNvSpPr>
              <a:spLocks noChangeArrowheads="1"/>
            </p:cNvSpPr>
            <p:nvPr/>
          </p:nvSpPr>
          <p:spPr bwMode="auto">
            <a:xfrm>
              <a:off x="5694413" y="3821487"/>
              <a:ext cx="53706" cy="44771"/>
            </a:xfrm>
            <a:custGeom>
              <a:avLst/>
              <a:gdLst>
                <a:gd name="T0" fmla="*/ 0 w 53706"/>
                <a:gd name="T1" fmla="*/ 0 h 44771"/>
                <a:gd name="T2" fmla="*/ 53706 w 53706"/>
                <a:gd name="T3" fmla="*/ 44771 h 44771"/>
              </a:gdLst>
              <a:ahLst/>
              <a:cxnLst/>
              <a:rect l="T0" t="T1" r="T2" b="T3"/>
              <a:pathLst>
                <a:path w="53706" h="44771" extrusionOk="0">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7" name="Google Shape;498;p15"/>
            <p:cNvSpPr>
              <a:spLocks noChangeArrowheads="1"/>
            </p:cNvSpPr>
            <p:nvPr/>
          </p:nvSpPr>
          <p:spPr bwMode="auto">
            <a:xfrm>
              <a:off x="5775008" y="3530248"/>
              <a:ext cx="253611" cy="322722"/>
            </a:xfrm>
            <a:custGeom>
              <a:avLst/>
              <a:gdLst>
                <a:gd name="T0" fmla="*/ 0 w 253611"/>
                <a:gd name="T1" fmla="*/ 0 h 322722"/>
                <a:gd name="T2" fmla="*/ 253611 w 253611"/>
                <a:gd name="T3" fmla="*/ 322722 h 322722"/>
              </a:gdLst>
              <a:ahLst/>
              <a:cxnLst/>
              <a:rect l="T0" t="T1" r="T2" b="T3"/>
              <a:pathLst>
                <a:path w="253611" h="322722" extrusionOk="0">
                  <a:moveTo>
                    <a:pt x="250673" y="25527"/>
                  </a:moveTo>
                  <a:cubicBezTo>
                    <a:pt x="245826" y="5334"/>
                    <a:pt x="230046" y="11811"/>
                    <a:pt x="216453" y="0"/>
                  </a:cubicBezTo>
                  <a:cubicBezTo>
                    <a:pt x="184990" y="44672"/>
                    <a:pt x="205902" y="165449"/>
                    <a:pt x="210180" y="178308"/>
                  </a:cubicBez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68" name="Google Shape;499;p15"/>
            <p:cNvSpPr>
              <a:spLocks noChangeArrowheads="1"/>
            </p:cNvSpPr>
            <p:nvPr/>
          </p:nvSpPr>
          <p:spPr bwMode="auto">
            <a:xfrm>
              <a:off x="5965891" y="3514431"/>
              <a:ext cx="72720" cy="103595"/>
            </a:xfrm>
            <a:custGeom>
              <a:avLst/>
              <a:gdLst>
                <a:gd name="T0" fmla="*/ 0 w 72720"/>
                <a:gd name="T1" fmla="*/ 0 h 103595"/>
                <a:gd name="T2" fmla="*/ 72720 w 72720"/>
                <a:gd name="T3" fmla="*/ 103595 h 103595"/>
              </a:gdLst>
              <a:ahLst/>
              <a:cxnLst/>
              <a:rect l="T0" t="T1" r="T2" b="T3"/>
              <a:pathLst>
                <a:path w="72720" h="103595" extrusionOk="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grpSp>
          <p:nvGrpSpPr>
            <p:cNvPr id="13369" name="Google Shape;500;p15"/>
            <p:cNvGrpSpPr>
              <a:grpSpLocks/>
            </p:cNvGrpSpPr>
            <p:nvPr/>
          </p:nvGrpSpPr>
          <p:grpSpPr bwMode="auto">
            <a:xfrm flipH="1">
              <a:off x="2865273" y="3434801"/>
              <a:ext cx="598186" cy="1340314"/>
              <a:chOff x="4210728" y="4525714"/>
              <a:chExt cx="546438" cy="1224366"/>
            </a:xfrm>
          </p:grpSpPr>
          <p:sp>
            <p:nvSpPr>
              <p:cNvPr id="13370" name="Google Shape;501;p15"/>
              <p:cNvSpPr>
                <a:spLocks noChangeArrowheads="1"/>
              </p:cNvSpPr>
              <p:nvPr/>
            </p:nvSpPr>
            <p:spPr bwMode="auto">
              <a:xfrm>
                <a:off x="4672107" y="4726590"/>
                <a:ext cx="85002" cy="305847"/>
              </a:xfrm>
              <a:custGeom>
                <a:avLst/>
                <a:gdLst>
                  <a:gd name="T0" fmla="*/ 0 w 85002"/>
                  <a:gd name="T1" fmla="*/ 0 h 305847"/>
                  <a:gd name="T2" fmla="*/ 85002 w 85002"/>
                  <a:gd name="T3" fmla="*/ 305847 h 305847"/>
                </a:gdLst>
                <a:ahLst/>
                <a:cxnLst/>
                <a:rect l="T0" t="T1" r="T2" b="T3"/>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1" name="Google Shape;502;p15"/>
              <p:cNvSpPr>
                <a:spLocks noChangeArrowheads="1"/>
              </p:cNvSpPr>
              <p:nvPr/>
            </p:nvSpPr>
            <p:spPr bwMode="auto">
              <a:xfrm>
                <a:off x="4408366" y="5679962"/>
                <a:ext cx="123900" cy="70118"/>
              </a:xfrm>
              <a:custGeom>
                <a:avLst/>
                <a:gdLst>
                  <a:gd name="T0" fmla="*/ 0 w 123900"/>
                  <a:gd name="T1" fmla="*/ 0 h 70118"/>
                  <a:gd name="T2" fmla="*/ 123900 w 123900"/>
                  <a:gd name="T3" fmla="*/ 70118 h 70118"/>
                </a:gdLst>
                <a:ahLst/>
                <a:cxnLst/>
                <a:rect l="T0" t="T1" r="T2" b="T3"/>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2" name="Google Shape;503;p15"/>
              <p:cNvSpPr>
                <a:spLocks noChangeArrowheads="1"/>
              </p:cNvSpPr>
              <p:nvPr/>
            </p:nvSpPr>
            <p:spPr bwMode="auto">
              <a:xfrm>
                <a:off x="4408245" y="5691663"/>
                <a:ext cx="121939" cy="58416"/>
              </a:xfrm>
              <a:custGeom>
                <a:avLst/>
                <a:gdLst>
                  <a:gd name="T0" fmla="*/ 0 w 121939"/>
                  <a:gd name="T1" fmla="*/ 0 h 58416"/>
                  <a:gd name="T2" fmla="*/ 121939 w 121939"/>
                  <a:gd name="T3" fmla="*/ 58416 h 58416"/>
                </a:gdLst>
                <a:ahLst/>
                <a:cxnLst/>
                <a:rect l="T0" t="T1" r="T2" b="T3"/>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3" name="Google Shape;504;p15"/>
              <p:cNvSpPr>
                <a:spLocks noChangeArrowheads="1"/>
              </p:cNvSpPr>
              <p:nvPr/>
            </p:nvSpPr>
            <p:spPr bwMode="auto">
              <a:xfrm>
                <a:off x="4566152" y="5600798"/>
                <a:ext cx="119416" cy="67472"/>
              </a:xfrm>
              <a:custGeom>
                <a:avLst/>
                <a:gdLst>
                  <a:gd name="T0" fmla="*/ 0 w 119416"/>
                  <a:gd name="T1" fmla="*/ 0 h 67472"/>
                  <a:gd name="T2" fmla="*/ 119416 w 119416"/>
                  <a:gd name="T3" fmla="*/ 67472 h 67472"/>
                </a:gdLst>
                <a:ahLst/>
                <a:cxnLst/>
                <a:rect l="T0" t="T1" r="T2" b="T3"/>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4" name="Google Shape;505;p15"/>
              <p:cNvSpPr>
                <a:spLocks noChangeArrowheads="1"/>
              </p:cNvSpPr>
              <p:nvPr/>
            </p:nvSpPr>
            <p:spPr bwMode="auto">
              <a:xfrm>
                <a:off x="4566197" y="5611939"/>
                <a:ext cx="117340" cy="56332"/>
              </a:xfrm>
              <a:custGeom>
                <a:avLst/>
                <a:gdLst>
                  <a:gd name="T0" fmla="*/ 0 w 117340"/>
                  <a:gd name="T1" fmla="*/ 0 h 56332"/>
                  <a:gd name="T2" fmla="*/ 117340 w 117340"/>
                  <a:gd name="T3" fmla="*/ 56332 h 56332"/>
                </a:gdLst>
                <a:ahLst/>
                <a:cxnLst/>
                <a:rect l="T0" t="T1" r="T2" b="T3"/>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5" name="Google Shape;506;p15"/>
              <p:cNvSpPr>
                <a:spLocks noChangeArrowheads="1"/>
              </p:cNvSpPr>
              <p:nvPr/>
            </p:nvSpPr>
            <p:spPr bwMode="auto">
              <a:xfrm>
                <a:off x="4483409" y="4968525"/>
                <a:ext cx="238054" cy="732926"/>
              </a:xfrm>
              <a:custGeom>
                <a:avLst/>
                <a:gdLst>
                  <a:gd name="T0" fmla="*/ 0 w 238054"/>
                  <a:gd name="T1" fmla="*/ 0 h 732926"/>
                  <a:gd name="T2" fmla="*/ 238054 w 238054"/>
                  <a:gd name="T3" fmla="*/ 732926 h 732926"/>
                </a:gdLst>
                <a:ahLst/>
                <a:cxnLst/>
                <a:rect l="T0" t="T1" r="T2" b="T3"/>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6" name="Google Shape;507;p15"/>
              <p:cNvSpPr>
                <a:spLocks noChangeArrowheads="1"/>
              </p:cNvSpPr>
              <p:nvPr/>
            </p:nvSpPr>
            <p:spPr bwMode="auto">
              <a:xfrm>
                <a:off x="4484426" y="4968525"/>
                <a:ext cx="236925" cy="409866"/>
              </a:xfrm>
              <a:custGeom>
                <a:avLst/>
                <a:gdLst>
                  <a:gd name="T0" fmla="*/ 0 w 236925"/>
                  <a:gd name="T1" fmla="*/ 0 h 409866"/>
                  <a:gd name="T2" fmla="*/ 236925 w 236925"/>
                  <a:gd name="T3" fmla="*/ 409866 h 409866"/>
                </a:gdLst>
                <a:ahLst/>
                <a:cxnLst/>
                <a:rect l="T0" t="T1" r="T2" b="T3"/>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7" name="Google Shape;508;p15"/>
              <p:cNvSpPr>
                <a:spLocks noChangeArrowheads="1"/>
              </p:cNvSpPr>
              <p:nvPr/>
            </p:nvSpPr>
            <p:spPr bwMode="auto">
              <a:xfrm>
                <a:off x="4531702" y="4525767"/>
                <a:ext cx="160521" cy="258577"/>
              </a:xfrm>
              <a:custGeom>
                <a:avLst/>
                <a:gdLst>
                  <a:gd name="T0" fmla="*/ 0 w 160521"/>
                  <a:gd name="T1" fmla="*/ 0 h 258577"/>
                  <a:gd name="T2" fmla="*/ 160521 w 160521"/>
                  <a:gd name="T3" fmla="*/ 258577 h 258577"/>
                </a:gdLst>
                <a:ahLst/>
                <a:cxnLst/>
                <a:rect l="T0" t="T1" r="T2" b="T3"/>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8" name="Google Shape;509;p15"/>
              <p:cNvSpPr>
                <a:spLocks noChangeArrowheads="1"/>
              </p:cNvSpPr>
              <p:nvPr/>
            </p:nvSpPr>
            <p:spPr bwMode="auto">
              <a:xfrm>
                <a:off x="4695825" y="4756088"/>
                <a:ext cx="61341" cy="108805"/>
              </a:xfrm>
              <a:custGeom>
                <a:avLst/>
                <a:gdLst>
                  <a:gd name="T0" fmla="*/ 0 w 61341"/>
                  <a:gd name="T1" fmla="*/ 0 h 108805"/>
                  <a:gd name="T2" fmla="*/ 61341 w 61341"/>
                  <a:gd name="T3" fmla="*/ 108805 h 108805"/>
                </a:gdLst>
                <a:ahLst/>
                <a:cxnLst/>
                <a:rect l="T0" t="T1" r="T2" b="T3"/>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79" name="Google Shape;510;p15"/>
              <p:cNvSpPr>
                <a:spLocks noChangeArrowheads="1"/>
              </p:cNvSpPr>
              <p:nvPr/>
            </p:nvSpPr>
            <p:spPr bwMode="auto">
              <a:xfrm>
                <a:off x="4523612" y="4724507"/>
                <a:ext cx="191546" cy="273865"/>
              </a:xfrm>
              <a:custGeom>
                <a:avLst/>
                <a:gdLst>
                  <a:gd name="T0" fmla="*/ 0 w 191546"/>
                  <a:gd name="T1" fmla="*/ 0 h 273865"/>
                  <a:gd name="T2" fmla="*/ 191546 w 191546"/>
                  <a:gd name="T3" fmla="*/ 273865 h 273865"/>
                </a:gdLst>
                <a:ahLst/>
                <a:cxnLst/>
                <a:rect l="T0" t="T1" r="T2" b="T3"/>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0" name="Google Shape;511;p15"/>
              <p:cNvSpPr>
                <a:spLocks noChangeArrowheads="1"/>
              </p:cNvSpPr>
              <p:nvPr/>
            </p:nvSpPr>
            <p:spPr bwMode="auto">
              <a:xfrm>
                <a:off x="4210728" y="4780936"/>
                <a:ext cx="368747" cy="265455"/>
              </a:xfrm>
              <a:custGeom>
                <a:avLst/>
                <a:gdLst>
                  <a:gd name="T0" fmla="*/ 0 w 368747"/>
                  <a:gd name="T1" fmla="*/ 0 h 265455"/>
                  <a:gd name="T2" fmla="*/ 368747 w 368747"/>
                  <a:gd name="T3" fmla="*/ 265455 h 265455"/>
                </a:gdLst>
                <a:ahLst/>
                <a:cxnLst/>
                <a:rect l="T0" t="T1" r="T2" b="T3"/>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1" name="Google Shape;512;p15"/>
              <p:cNvSpPr>
                <a:spLocks noChangeArrowheads="1"/>
              </p:cNvSpPr>
              <p:nvPr/>
            </p:nvSpPr>
            <p:spPr bwMode="auto">
              <a:xfrm>
                <a:off x="4484370" y="4765472"/>
                <a:ext cx="100785" cy="104755"/>
              </a:xfrm>
              <a:custGeom>
                <a:avLst/>
                <a:gdLst>
                  <a:gd name="T0" fmla="*/ 0 w 100785"/>
                  <a:gd name="T1" fmla="*/ 0 h 104755"/>
                  <a:gd name="T2" fmla="*/ 100785 w 100785"/>
                  <a:gd name="T3" fmla="*/ 104755 h 104755"/>
                </a:gdLst>
                <a:ahLst/>
                <a:cxnLst/>
                <a:rect l="T0" t="T1" r="T2" b="T3"/>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sp>
            <p:nvSpPr>
              <p:cNvPr id="13382" name="Google Shape;513;p15"/>
              <p:cNvSpPr>
                <a:spLocks noChangeArrowheads="1"/>
              </p:cNvSpPr>
              <p:nvPr/>
            </p:nvSpPr>
            <p:spPr bwMode="auto">
              <a:xfrm>
                <a:off x="4524935" y="4525714"/>
                <a:ext cx="201012" cy="328692"/>
              </a:xfrm>
              <a:custGeom>
                <a:avLst/>
                <a:gdLst>
                  <a:gd name="T0" fmla="*/ 0 w 201012"/>
                  <a:gd name="T1" fmla="*/ 0 h 328692"/>
                  <a:gd name="T2" fmla="*/ 201012 w 201012"/>
                  <a:gd name="T3" fmla="*/ 328692 h 328692"/>
                </a:gdLst>
                <a:ahLst/>
                <a:cxnLst/>
                <a:rect l="T0" t="T1" r="T2" b="T3"/>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60933" rIns="121900" bIns="60933"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2400">
                  <a:latin typeface="Calibri" panose="020F0502020204030204" pitchFamily="34" charset="0"/>
                  <a:sym typeface="Calibri" panose="020F0502020204030204" pitchFamily="34" charset="0"/>
                </a:endParaRPr>
              </a:p>
            </p:txBody>
          </p:sp>
        </p:grpSp>
      </p:grpSp>
    </p:spTree>
    <p:extLst>
      <p:ext uri="{BB962C8B-B14F-4D97-AF65-F5344CB8AC3E}">
        <p14:creationId xmlns:p14="http://schemas.microsoft.com/office/powerpoint/2010/main" val="3771258773"/>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oogle Shape;405;p15"/>
          <p:cNvSpPr txBox="1">
            <a:spLocks noGrp="1"/>
          </p:cNvSpPr>
          <p:nvPr>
            <p:ph type="ctrTitle"/>
          </p:nvPr>
        </p:nvSpPr>
        <p:spPr>
          <a:xfrm>
            <a:off x="406400" y="2891246"/>
            <a:ext cx="6235700" cy="949234"/>
          </a:xfrm>
        </p:spPr>
        <p:txBody>
          <a:bodyPr/>
          <a:lstStyle/>
          <a:p>
            <a:pPr algn="ctr" eaLnBrk="1" hangingPunct="1">
              <a:lnSpc>
                <a:spcPct val="80000"/>
              </a:lnSpc>
              <a:spcBef>
                <a:spcPct val="0"/>
              </a:spcBef>
              <a:spcAft>
                <a:spcPct val="0"/>
              </a:spcAft>
              <a:buClr>
                <a:schemeClr val="accent2"/>
              </a:buClr>
              <a:buFont typeface="Raleway SemiBold"/>
              <a:buNone/>
              <a:defRPr/>
            </a:pPr>
            <a:r>
              <a:rPr lang="en-US" altLang="en-US" dirty="0">
                <a:solidFill>
                  <a:schemeClr val="accent4">
                    <a:lumMod val="75000"/>
                  </a:schemeClr>
                </a:solidFill>
                <a:latin typeface="Raleway SemiBold"/>
                <a:ea typeface="Raleway SemiBold"/>
                <a:cs typeface="Raleway SemiBold"/>
                <a:sym typeface="Raleway SemiBold"/>
              </a:rPr>
              <a:t>E-Commerce</a:t>
            </a:r>
          </a:p>
        </p:txBody>
      </p:sp>
      <p:sp>
        <p:nvSpPr>
          <p:cNvPr id="14339" name="Google Shape;407;p15"/>
          <p:cNvSpPr txBox="1">
            <a:spLocks noChangeArrowheads="1"/>
          </p:cNvSpPr>
          <p:nvPr/>
        </p:nvSpPr>
        <p:spPr bwMode="auto">
          <a:xfrm>
            <a:off x="0" y="2489201"/>
            <a:ext cx="812800" cy="189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defTabSz="1219170" eaLnBrk="1" fontAlgn="base" hangingPunct="1">
              <a:spcBef>
                <a:spcPct val="0"/>
              </a:spcBef>
              <a:spcAft>
                <a:spcPct val="0"/>
              </a:spcAft>
              <a:buClr>
                <a:srgbClr val="000000"/>
              </a:buClr>
            </a:pPr>
            <a:r>
              <a:rPr lang="en-US" altLang="en-US" sz="4800" b="1">
                <a:solidFill>
                  <a:srgbClr val="FFFFFF"/>
                </a:solidFill>
                <a:latin typeface="Barlow"/>
                <a:ea typeface="Barlow"/>
                <a:cs typeface="Barlow"/>
                <a:sym typeface="Barlow"/>
              </a:rPr>
              <a:t>1</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018" y="836023"/>
            <a:ext cx="5499089" cy="48245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78821584"/>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ctrTitle"/>
          </p:nvPr>
        </p:nvSpPr>
        <p:spPr>
          <a:xfrm>
            <a:off x="0" y="285751"/>
            <a:ext cx="11480800" cy="1714500"/>
          </a:xfrm>
        </p:spPr>
        <p:txBody>
          <a:bodyPr/>
          <a:lstStyle/>
          <a:p>
            <a:pPr>
              <a:spcBef>
                <a:spcPct val="0"/>
              </a:spcBef>
              <a:spcAft>
                <a:spcPct val="0"/>
              </a:spcAft>
              <a:defRPr/>
            </a:pPr>
            <a:r>
              <a:rPr lang="en-IN" altLang="en-US" sz="5067" dirty="0">
                <a:solidFill>
                  <a:schemeClr val="accent4">
                    <a:lumMod val="75000"/>
                  </a:schemeClr>
                </a:solidFill>
                <a:latin typeface="Arial" panose="020B0604020202020204" pitchFamily="34" charset="0"/>
                <a:cs typeface="Arial" panose="020B0604020202020204" pitchFamily="34" charset="0"/>
              </a:rPr>
              <a:t> </a:t>
            </a:r>
            <a:br>
              <a:rPr lang="en-IN" altLang="en-US" sz="5067" dirty="0">
                <a:solidFill>
                  <a:schemeClr val="accent4">
                    <a:lumMod val="75000"/>
                  </a:schemeClr>
                </a:solidFill>
                <a:latin typeface="Arial" panose="020B0604020202020204" pitchFamily="34" charset="0"/>
                <a:cs typeface="Arial" panose="020B0604020202020204" pitchFamily="34" charset="0"/>
              </a:rPr>
            </a:br>
            <a:br>
              <a:rPr lang="en-IN" altLang="en-US" sz="5067" dirty="0">
                <a:solidFill>
                  <a:schemeClr val="accent4">
                    <a:lumMod val="75000"/>
                  </a:schemeClr>
                </a:solidFill>
                <a:latin typeface="Arial" panose="020B0604020202020204" pitchFamily="34" charset="0"/>
                <a:cs typeface="Arial" panose="020B0604020202020204" pitchFamily="34" charset="0"/>
              </a:rPr>
            </a:br>
            <a:r>
              <a:rPr lang="en-IN" altLang="en-US" sz="5067" dirty="0">
                <a:solidFill>
                  <a:schemeClr val="accent4">
                    <a:lumMod val="75000"/>
                  </a:schemeClr>
                </a:solidFill>
                <a:latin typeface="Arial" panose="020B0604020202020204" pitchFamily="34" charset="0"/>
                <a:cs typeface="Arial" panose="020B0604020202020204" pitchFamily="34" charset="0"/>
              </a:rPr>
              <a:t>   What is Cyber Space?</a:t>
            </a:r>
            <a:br>
              <a:rPr lang="en-IN" altLang="en-US" sz="5067" dirty="0">
                <a:latin typeface="Arial" panose="020B0604020202020204" pitchFamily="34" charset="0"/>
                <a:cs typeface="Arial" panose="020B0604020202020204" pitchFamily="34" charset="0"/>
              </a:rPr>
            </a:br>
            <a:endParaRPr lang="en-IN" altLang="en-US" sz="5067" dirty="0">
              <a:latin typeface="Arial" panose="020B0604020202020204" pitchFamily="34" charset="0"/>
              <a:cs typeface="Arial" panose="020B0604020202020204" pitchFamily="34" charset="0"/>
            </a:endParaRPr>
          </a:p>
        </p:txBody>
      </p:sp>
      <p:sp>
        <p:nvSpPr>
          <p:cNvPr id="15363" name="TextBox 6"/>
          <p:cNvSpPr txBox="1">
            <a:spLocks noChangeArrowheads="1"/>
          </p:cNvSpPr>
          <p:nvPr/>
        </p:nvSpPr>
        <p:spPr bwMode="auto">
          <a:xfrm>
            <a:off x="1238251" y="2796118"/>
            <a:ext cx="6667500" cy="2862322"/>
          </a:xfrm>
          <a:prstGeom prst="rect">
            <a:avLst/>
          </a:prstGeom>
          <a:noFill/>
          <a:ln>
            <a:noFill/>
          </a:ln>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3600" dirty="0">
                <a:latin typeface="Times New Roman" panose="02020603050405020304" pitchFamily="18" charset="0"/>
                <a:cs typeface="Times New Roman" panose="02020603050405020304" pitchFamily="18" charset="0"/>
              </a:rPr>
              <a:t>Cyberspace is a technical term for the use of computers and electronic medium of communication using computer networks.</a:t>
            </a:r>
          </a:p>
        </p:txBody>
      </p:sp>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000000"/>
                </a:buClr>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defTabSz="1219170">
                <a:buClr>
                  <a:srgbClr val="000000"/>
                </a:buClr>
                <a:defRPr/>
              </a:pPr>
              <a:endParaRPr sz="1867" kern="0">
                <a:solidFill>
                  <a:srgbClr val="3A3F50"/>
                </a:solidFill>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defTabSz="1219170">
                <a:buClr>
                  <a:srgbClr val="000000"/>
                </a:buClr>
                <a:defRPr/>
              </a:pPr>
              <a:endParaRPr sz="1867" kern="0">
                <a:solidFill>
                  <a:srgbClr val="3A3F50"/>
                </a:solidFill>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defTabSz="1219170" eaLnBrk="1" fontAlgn="base" hangingPunct="1">
                  <a:spcBef>
                    <a:spcPct val="0"/>
                  </a:spcBef>
                  <a:spcAft>
                    <a:spcPct val="0"/>
                  </a:spcAft>
                  <a:buClr>
                    <a:srgbClr val="3A3F50"/>
                  </a:buClr>
                  <a:buSzPts val="1400"/>
                </a:pPr>
                <a:endParaRPr lang="en-US" altLang="en-US" sz="1867">
                  <a:solidFill>
                    <a:srgbClr val="3A3F50"/>
                  </a:solidFill>
                  <a:latin typeface="Calibri" panose="020F0502020204030204" pitchFamily="34" charset="0"/>
                  <a:sym typeface="Calibri" panose="020F0502020204030204" pitchFamily="34" charset="0"/>
                </a:endParaRPr>
              </a:p>
            </p:txBody>
          </p:sp>
        </p:gr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98287" y="2796118"/>
            <a:ext cx="4181727" cy="27878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1833579"/>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ctrTitle"/>
          </p:nvPr>
        </p:nvSpPr>
        <p:spPr>
          <a:xfrm>
            <a:off x="0" y="285751"/>
            <a:ext cx="11480800" cy="1714500"/>
          </a:xfrm>
        </p:spPr>
        <p:txBody>
          <a:bodyPr/>
          <a:lstStyle/>
          <a:p>
            <a:pPr>
              <a:spcBef>
                <a:spcPct val="0"/>
              </a:spcBef>
              <a:spcAft>
                <a:spcPct val="0"/>
              </a:spcAft>
              <a:defRPr/>
            </a:pPr>
            <a:r>
              <a:rPr lang="en-IN" altLang="en-US" sz="5067" dirty="0">
                <a:solidFill>
                  <a:schemeClr val="accent4">
                    <a:lumMod val="75000"/>
                  </a:schemeClr>
                </a:solidFill>
                <a:latin typeface="Arial" panose="020B0604020202020204" pitchFamily="34" charset="0"/>
                <a:cs typeface="Arial" panose="020B0604020202020204" pitchFamily="34" charset="0"/>
              </a:rPr>
              <a:t> </a:t>
            </a:r>
            <a:br>
              <a:rPr lang="en-IN" altLang="en-US" sz="5067" dirty="0">
                <a:solidFill>
                  <a:schemeClr val="accent4">
                    <a:lumMod val="75000"/>
                  </a:schemeClr>
                </a:solidFill>
                <a:latin typeface="Arial" panose="020B0604020202020204" pitchFamily="34" charset="0"/>
                <a:cs typeface="Arial" panose="020B0604020202020204" pitchFamily="34" charset="0"/>
              </a:rPr>
            </a:br>
            <a:br>
              <a:rPr lang="en-IN" altLang="en-US" sz="5067" dirty="0">
                <a:solidFill>
                  <a:schemeClr val="accent4">
                    <a:lumMod val="75000"/>
                  </a:schemeClr>
                </a:solidFill>
                <a:latin typeface="Arial" panose="020B0604020202020204" pitchFamily="34" charset="0"/>
                <a:cs typeface="Arial" panose="020B0604020202020204" pitchFamily="34" charset="0"/>
              </a:rPr>
            </a:br>
            <a:r>
              <a:rPr lang="en-IN" altLang="en-US" sz="5067" dirty="0">
                <a:solidFill>
                  <a:schemeClr val="accent4">
                    <a:lumMod val="75000"/>
                  </a:schemeClr>
                </a:solidFill>
                <a:latin typeface="Arial" panose="020B0604020202020204" pitchFamily="34" charset="0"/>
                <a:cs typeface="Arial" panose="020B0604020202020204" pitchFamily="34" charset="0"/>
              </a:rPr>
              <a:t>   What is E-Commerce?</a:t>
            </a:r>
            <a:br>
              <a:rPr lang="en-IN" altLang="en-US" sz="5067" dirty="0">
                <a:latin typeface="Arial" panose="020B0604020202020204" pitchFamily="34" charset="0"/>
                <a:cs typeface="Arial" panose="020B0604020202020204" pitchFamily="34" charset="0"/>
              </a:rPr>
            </a:br>
            <a:endParaRPr lang="en-IN" altLang="en-US" sz="5067" dirty="0">
              <a:latin typeface="Arial" panose="020B0604020202020204" pitchFamily="34" charset="0"/>
              <a:cs typeface="Arial" panose="020B0604020202020204" pitchFamily="34" charset="0"/>
            </a:endParaRPr>
          </a:p>
        </p:txBody>
      </p:sp>
      <p:sp>
        <p:nvSpPr>
          <p:cNvPr id="15363" name="TextBox 6"/>
          <p:cNvSpPr txBox="1">
            <a:spLocks noChangeArrowheads="1"/>
          </p:cNvSpPr>
          <p:nvPr/>
        </p:nvSpPr>
        <p:spPr bwMode="auto">
          <a:xfrm>
            <a:off x="1238251" y="2796118"/>
            <a:ext cx="6667500" cy="2677656"/>
          </a:xfrm>
          <a:prstGeom prst="rect">
            <a:avLst/>
          </a:prstGeom>
          <a:noFill/>
          <a:ln>
            <a:noFill/>
          </a:ln>
        </p:spPr>
        <p:txBody>
          <a:bodyPr>
            <a:spAutoFit/>
          </a:bodyP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sz="2800" dirty="0">
                <a:latin typeface="Times New Roman" panose="02020603050405020304" pitchFamily="18" charset="0"/>
                <a:cs typeface="Times New Roman" panose="02020603050405020304" pitchFamily="18" charset="0"/>
              </a:rPr>
              <a:t>E-Commerce or electronic commerce is defined as buying and selling of goods, products or services over the internet. Online transaction of money, funds transfer and data are also included in the process of e-commerce.</a:t>
            </a:r>
          </a:p>
        </p:txBody>
      </p:sp>
      <p:grpSp>
        <p:nvGrpSpPr>
          <p:cNvPr id="15364" name="Google Shape;4844;p40"/>
          <p:cNvGrpSpPr>
            <a:grpSpLocks/>
          </p:cNvGrpSpPr>
          <p:nvPr/>
        </p:nvGrpSpPr>
        <p:grpSpPr bwMode="auto">
          <a:xfrm>
            <a:off x="3566706" y="1483785"/>
            <a:ext cx="812800" cy="914400"/>
            <a:chOff x="7638277" y="937343"/>
            <a:chExt cx="744273" cy="793950"/>
          </a:xfrm>
        </p:grpSpPr>
        <p:sp>
          <p:nvSpPr>
            <p:cNvPr id="15367" name="Google Shape;4845;p40"/>
            <p:cNvSpPr>
              <a:spLocks noChangeArrowheads="1"/>
            </p:cNvSpPr>
            <p:nvPr/>
          </p:nvSpPr>
          <p:spPr bwMode="auto">
            <a:xfrm>
              <a:off x="8012931" y="1079385"/>
              <a:ext cx="217151" cy="253479"/>
            </a:xfrm>
            <a:custGeom>
              <a:avLst/>
              <a:gdLst>
                <a:gd name="T0" fmla="*/ 0 w 1085755"/>
                <a:gd name="T1" fmla="*/ 0 h 1267396"/>
                <a:gd name="T2" fmla="*/ 1085755 w 1085755"/>
                <a:gd name="T3" fmla="*/ 1267396 h 1267396"/>
              </a:gdLst>
              <a:ahLst/>
              <a:cxnLst/>
              <a:rect l="T0" t="T1" r="T2" b="T3"/>
              <a:pathLst>
                <a:path w="1085755" h="1267396" extrusionOk="0">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68" name="Google Shape;4846;p40"/>
            <p:cNvSpPr>
              <a:spLocks noChangeArrowheads="1"/>
            </p:cNvSpPr>
            <p:nvPr/>
          </p:nvSpPr>
          <p:spPr bwMode="auto">
            <a:xfrm>
              <a:off x="7789628" y="1079436"/>
              <a:ext cx="214318" cy="253428"/>
            </a:xfrm>
            <a:custGeom>
              <a:avLst/>
              <a:gdLst>
                <a:gd name="T0" fmla="*/ 0 w 1071591"/>
                <a:gd name="T1" fmla="*/ 0 h 1267142"/>
                <a:gd name="T2" fmla="*/ 1071591 w 1071591"/>
                <a:gd name="T3" fmla="*/ 1267142 h 1267142"/>
              </a:gdLst>
              <a:ahLst/>
              <a:cxnLst/>
              <a:rect l="T0" t="T1" r="T2" b="T3"/>
              <a:pathLst>
                <a:path w="1071591" h="1267142" extrusionOk="0">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nchor="ctr"/>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000000"/>
                </a:buClr>
                <a:buSzTx/>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1" name="Google Shape;4847;p40"/>
            <p:cNvSpPr/>
            <p:nvPr/>
          </p:nvSpPr>
          <p:spPr>
            <a:xfrm>
              <a:off x="8012351" y="1341669"/>
              <a:ext cx="203513" cy="270164"/>
            </a:xfrm>
            <a:custGeom>
              <a:avLst/>
              <a:gdLst/>
              <a:ahLst/>
              <a:cxnLst/>
              <a:rect l="l" t="t" r="r" b="b"/>
              <a:pathLst>
                <a:path w="1010666" h="1352232" extrusionOk="0">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sp>
          <p:nvSpPr>
            <p:cNvPr id="12" name="Google Shape;4848;p40"/>
            <p:cNvSpPr/>
            <p:nvPr/>
          </p:nvSpPr>
          <p:spPr>
            <a:xfrm>
              <a:off x="7804963" y="1341669"/>
              <a:ext cx="199635" cy="270164"/>
            </a:xfrm>
            <a:custGeom>
              <a:avLst/>
              <a:gdLst/>
              <a:ahLst/>
              <a:cxnLst/>
              <a:rect l="l" t="t" r="r" b="b"/>
              <a:pathLst>
                <a:path w="996442" h="1352197" extrusionOk="0">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spcFirstLastPara="1" lIns="91433" tIns="45700" rIns="91433" bIns="45700" anchor="ct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3A3F50"/>
                </a:solidFill>
                <a:effectLst/>
                <a:uLnTx/>
                <a:uFillTx/>
                <a:latin typeface="Calibri"/>
                <a:ea typeface="Calibri"/>
                <a:cs typeface="Calibri"/>
                <a:sym typeface="Calibri"/>
              </a:endParaRPr>
            </a:p>
          </p:txBody>
        </p:sp>
        <p:grpSp>
          <p:nvGrpSpPr>
            <p:cNvPr id="15371" name="Google Shape;4849;p40"/>
            <p:cNvGrpSpPr>
              <a:grpSpLocks/>
            </p:cNvGrpSpPr>
            <p:nvPr/>
          </p:nvGrpSpPr>
          <p:grpSpPr bwMode="auto">
            <a:xfrm>
              <a:off x="7638277" y="937343"/>
              <a:ext cx="744272" cy="793950"/>
              <a:chOff x="6565437" y="1588001"/>
              <a:chExt cx="744272" cy="793950"/>
            </a:xfrm>
          </p:grpSpPr>
          <p:sp>
            <p:nvSpPr>
              <p:cNvPr id="15372" name="Google Shape;4850;p40"/>
              <p:cNvSpPr>
                <a:spLocks noChangeArrowheads="1"/>
              </p:cNvSpPr>
              <p:nvPr/>
            </p:nvSpPr>
            <p:spPr bwMode="auto">
              <a:xfrm>
                <a:off x="7127411" y="1694452"/>
                <a:ext cx="76068" cy="75403"/>
              </a:xfrm>
              <a:custGeom>
                <a:avLst/>
                <a:gdLst>
                  <a:gd name="T0" fmla="*/ 0 w 133"/>
                  <a:gd name="T1" fmla="*/ 0 h 132"/>
                  <a:gd name="T2" fmla="*/ 133 w 133"/>
                  <a:gd name="T3" fmla="*/ 132 h 132"/>
                </a:gdLst>
                <a:ahLst/>
                <a:cxnLst/>
                <a:rect l="T0" t="T1" r="T2" b="T3"/>
                <a:pathLst>
                  <a:path w="133" h="132" extrusionOk="0">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3" name="Google Shape;4851;p40"/>
              <p:cNvSpPr>
                <a:spLocks noChangeArrowheads="1"/>
              </p:cNvSpPr>
              <p:nvPr/>
            </p:nvSpPr>
            <p:spPr bwMode="auto">
              <a:xfrm>
                <a:off x="7209689" y="1954149"/>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4" name="Google Shape;4852;p40"/>
              <p:cNvSpPr>
                <a:spLocks noChangeArrowheads="1"/>
              </p:cNvSpPr>
              <p:nvPr/>
            </p:nvSpPr>
            <p:spPr bwMode="auto">
              <a:xfrm>
                <a:off x="7127411" y="2150197"/>
                <a:ext cx="76068" cy="75625"/>
              </a:xfrm>
              <a:custGeom>
                <a:avLst/>
                <a:gdLst>
                  <a:gd name="T0" fmla="*/ 0 w 133"/>
                  <a:gd name="T1" fmla="*/ 0 h 132"/>
                  <a:gd name="T2" fmla="*/ 133 w 133"/>
                  <a:gd name="T3" fmla="*/ 132 h 132"/>
                </a:gdLst>
                <a:ahLst/>
                <a:cxnLst/>
                <a:rect l="T0" t="T1" r="T2" b="T3"/>
                <a:pathLst>
                  <a:path w="133" h="132" extrusionOk="0">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5" name="Google Shape;4853;p40"/>
              <p:cNvSpPr>
                <a:spLocks noChangeArrowheads="1"/>
              </p:cNvSpPr>
              <p:nvPr/>
            </p:nvSpPr>
            <p:spPr bwMode="auto">
              <a:xfrm>
                <a:off x="6671888" y="2150863"/>
                <a:ext cx="76068" cy="74960"/>
              </a:xfrm>
              <a:custGeom>
                <a:avLst/>
                <a:gdLst>
                  <a:gd name="T0" fmla="*/ 0 w 133"/>
                  <a:gd name="T1" fmla="*/ 0 h 131"/>
                  <a:gd name="T2" fmla="*/ 133 w 133"/>
                  <a:gd name="T3" fmla="*/ 131 h 131"/>
                </a:gdLst>
                <a:ahLst/>
                <a:cxnLst/>
                <a:rect l="T0" t="T1" r="T2" b="T3"/>
                <a:pathLst>
                  <a:path w="133" h="131" extrusionOk="0">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6" name="Google Shape;4854;p40"/>
              <p:cNvSpPr>
                <a:spLocks noChangeArrowheads="1"/>
              </p:cNvSpPr>
              <p:nvPr/>
            </p:nvSpPr>
            <p:spPr bwMode="auto">
              <a:xfrm>
                <a:off x="6565437" y="1954593"/>
                <a:ext cx="100020" cy="11976"/>
              </a:xfrm>
              <a:custGeom>
                <a:avLst/>
                <a:gdLst>
                  <a:gd name="T0" fmla="*/ 0 w 175"/>
                  <a:gd name="T1" fmla="*/ 0 h 21"/>
                  <a:gd name="T2" fmla="*/ 175 w 175"/>
                  <a:gd name="T3" fmla="*/ 21 h 21"/>
                </a:gdLst>
                <a:ahLst/>
                <a:cxnLst/>
                <a:rect l="T0" t="T1" r="T2" b="T3"/>
                <a:pathLst>
                  <a:path w="175" h="21" extrusionOk="0">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7" name="Google Shape;4855;p40"/>
              <p:cNvSpPr>
                <a:spLocks noChangeArrowheads="1"/>
              </p:cNvSpPr>
              <p:nvPr/>
            </p:nvSpPr>
            <p:spPr bwMode="auto">
              <a:xfrm>
                <a:off x="6671888" y="1694896"/>
                <a:ext cx="75403" cy="74960"/>
              </a:xfrm>
              <a:custGeom>
                <a:avLst/>
                <a:gdLst>
                  <a:gd name="T0" fmla="*/ 0 w 132"/>
                  <a:gd name="T1" fmla="*/ 0 h 131"/>
                  <a:gd name="T2" fmla="*/ 132 w 132"/>
                  <a:gd name="T3" fmla="*/ 131 h 131"/>
                </a:gdLst>
                <a:ahLst/>
                <a:cxnLst/>
                <a:rect l="T0" t="T1" r="T2" b="T3"/>
                <a:pathLst>
                  <a:path w="132" h="131" extrusionOk="0">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8" name="Google Shape;4856;p40"/>
              <p:cNvSpPr>
                <a:spLocks noChangeArrowheads="1"/>
              </p:cNvSpPr>
              <p:nvPr/>
            </p:nvSpPr>
            <p:spPr bwMode="auto">
              <a:xfrm>
                <a:off x="6931363" y="1588001"/>
                <a:ext cx="11976" cy="100020"/>
              </a:xfrm>
              <a:custGeom>
                <a:avLst/>
                <a:gdLst>
                  <a:gd name="T0" fmla="*/ 0 w 21"/>
                  <a:gd name="T1" fmla="*/ 0 h 175"/>
                  <a:gd name="T2" fmla="*/ 21 w 21"/>
                  <a:gd name="T3" fmla="*/ 175 h 175"/>
                </a:gdLst>
                <a:ahLst/>
                <a:cxnLst/>
                <a:rect l="T0" t="T1" r="T2" b="T3"/>
                <a:pathLst>
                  <a:path w="21" h="175" extrusionOk="0">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79" name="Google Shape;4857;p40"/>
              <p:cNvSpPr>
                <a:spLocks noChangeArrowheads="1"/>
              </p:cNvSpPr>
              <p:nvPr/>
            </p:nvSpPr>
            <p:spPr bwMode="auto">
              <a:xfrm>
                <a:off x="6847311" y="2280157"/>
                <a:ext cx="180080" cy="25726"/>
              </a:xfrm>
              <a:custGeom>
                <a:avLst/>
                <a:gdLst>
                  <a:gd name="T0" fmla="*/ 0 w 315"/>
                  <a:gd name="T1" fmla="*/ 0 h 45"/>
                  <a:gd name="T2" fmla="*/ 315 w 315"/>
                  <a:gd name="T3" fmla="*/ 45 h 45"/>
                </a:gdLst>
                <a:ahLst/>
                <a:cxnLst/>
                <a:rect l="T0" t="T1" r="T2" b="T3"/>
                <a:pathLst>
                  <a:path w="315" h="45" extrusionOk="0">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0" name="Google Shape;4858;p40"/>
              <p:cNvSpPr>
                <a:spLocks noChangeArrowheads="1"/>
              </p:cNvSpPr>
              <p:nvPr/>
            </p:nvSpPr>
            <p:spPr bwMode="auto">
              <a:xfrm>
                <a:off x="6851968" y="2318524"/>
                <a:ext cx="170766" cy="25726"/>
              </a:xfrm>
              <a:custGeom>
                <a:avLst/>
                <a:gdLst>
                  <a:gd name="T0" fmla="*/ 0 w 299"/>
                  <a:gd name="T1" fmla="*/ 0 h 45"/>
                  <a:gd name="T2" fmla="*/ 299 w 299"/>
                  <a:gd name="T3" fmla="*/ 45 h 45"/>
                </a:gdLst>
                <a:ahLst/>
                <a:cxnLst/>
                <a:rect l="T0" t="T1" r="T2" b="T3"/>
                <a:pathLst>
                  <a:path w="299" h="45" extrusionOk="0">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sp>
            <p:nvSpPr>
              <p:cNvPr id="15381" name="Google Shape;4859;p40"/>
              <p:cNvSpPr>
                <a:spLocks noChangeArrowheads="1"/>
              </p:cNvSpPr>
              <p:nvPr/>
            </p:nvSpPr>
            <p:spPr bwMode="auto">
              <a:xfrm>
                <a:off x="6876364" y="2356225"/>
                <a:ext cx="122419" cy="25726"/>
              </a:xfrm>
              <a:custGeom>
                <a:avLst/>
                <a:gdLst>
                  <a:gd name="T0" fmla="*/ 0 w 214"/>
                  <a:gd name="T1" fmla="*/ 0 h 45"/>
                  <a:gd name="T2" fmla="*/ 214 w 214"/>
                  <a:gd name="T3" fmla="*/ 45 h 45"/>
                </a:gdLst>
                <a:ahLst/>
                <a:cxnLst/>
                <a:rect l="T0" t="T1" r="T2" b="T3"/>
                <a:pathLst>
                  <a:path w="214" h="45" extrusionOk="0">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3" tIns="45700" rIns="91433" bIns="45700"/>
              <a:lstStyle>
                <a:lvl1pPr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eaLnBrk="0" hangingPunc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1219170" rtl="0" eaLnBrk="1" fontAlgn="base" latinLnBrk="0" hangingPunct="1">
                  <a:lnSpc>
                    <a:spcPct val="100000"/>
                  </a:lnSpc>
                  <a:spcBef>
                    <a:spcPct val="0"/>
                  </a:spcBef>
                  <a:spcAft>
                    <a:spcPct val="0"/>
                  </a:spcAft>
                  <a:buClr>
                    <a:srgbClr val="3A3F50"/>
                  </a:buClr>
                  <a:buSzPts val="1400"/>
                  <a:buFontTx/>
                  <a:buNone/>
                  <a:tabLst/>
                  <a:defRPr/>
                </a:pPr>
                <a:endParaRPr kumimoji="0" lang="en-US" altLang="en-US" sz="1867" b="0" i="0" u="none" strike="noStrike" kern="1200" cap="none" spc="0" normalizeH="0" baseline="0" noProof="0">
                  <a:ln>
                    <a:noFill/>
                  </a:ln>
                  <a:solidFill>
                    <a:srgbClr val="3A3F50"/>
                  </a:solidFill>
                  <a:effectLst/>
                  <a:uLnTx/>
                  <a:uFillTx/>
                  <a:latin typeface="Calibri" panose="020F0502020204030204" pitchFamily="34" charset="0"/>
                  <a:ea typeface="+mn-ea"/>
                  <a:cs typeface="Arial" panose="020B0604020202020204" pitchFamily="34" charset="0"/>
                  <a:sym typeface="Calibri" panose="020F0502020204030204" pitchFamily="34" charset="0"/>
                </a:endParaRPr>
              </a:p>
            </p:txBody>
          </p:sp>
        </p:gr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1808" y="1939310"/>
            <a:ext cx="3780336" cy="3780336"/>
          </a:xfrm>
          <a:prstGeom prst="ellipse">
            <a:avLst/>
          </a:prstGeom>
          <a:ln>
            <a:noFill/>
          </a:ln>
          <a:effectLst>
            <a:softEdge rad="112500"/>
          </a:effectLst>
        </p:spPr>
      </p:pic>
    </p:spTree>
    <p:extLst>
      <p:ext uri="{BB962C8B-B14F-4D97-AF65-F5344CB8AC3E}">
        <p14:creationId xmlns:p14="http://schemas.microsoft.com/office/powerpoint/2010/main" val="3577114198"/>
      </p:ext>
    </p:extLst>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9E43DCD-F115-4EC7-90AE-5F5E6C47388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3" imgH="384" progId="TCLayout.ActiveDocument.1">
                  <p:embed/>
                </p:oleObj>
              </mc:Choice>
              <mc:Fallback>
                <p:oleObj name="think-cell Slide" r:id="rId5" imgW="383" imgH="384" progId="TCLayout.ActiveDocument.1">
                  <p:embed/>
                  <p:pic>
                    <p:nvPicPr>
                      <p:cNvPr id="5" name="Object 4" hidden="1">
                        <a:extLst>
                          <a:ext uri="{FF2B5EF4-FFF2-40B4-BE49-F238E27FC236}">
                            <a16:creationId xmlns:a16="http://schemas.microsoft.com/office/drawing/2014/main" id="{A9E43DCD-F115-4EC7-90AE-5F5E6C47388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EC140B3F-4BDA-4FDA-A9EE-3C673CDF237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sym typeface="Segoe UI" panose="020B0502040204020203" pitchFamily="34" charset="0"/>
            </a:endParaRPr>
          </a:p>
        </p:txBody>
      </p:sp>
      <p:pic>
        <p:nvPicPr>
          <p:cNvPr id="28" name="Picture 27" descr="A group of people sitting at a table using a computer&#10;&#10;Description automatically generated">
            <a:extLst>
              <a:ext uri="{FF2B5EF4-FFF2-40B4-BE49-F238E27FC236}">
                <a16:creationId xmlns:a16="http://schemas.microsoft.com/office/drawing/2014/main" id="{528F05DE-3F4C-47E4-BE23-267566121C50}"/>
              </a:ext>
            </a:extLst>
          </p:cNvPr>
          <p:cNvPicPr>
            <a:picLocks noChangeAspect="1"/>
          </p:cNvPicPr>
          <p:nvPr/>
        </p:nvPicPr>
        <p:blipFill rotWithShape="1">
          <a:blip r:embed="rId7"/>
          <a:srcRect l="1667" t="38015" r="41090" b="720"/>
          <a:stretch/>
        </p:blipFill>
        <p:spPr>
          <a:xfrm>
            <a:off x="0" y="0"/>
            <a:ext cx="7906953" cy="6345238"/>
          </a:xfrm>
          <a:custGeom>
            <a:avLst/>
            <a:gdLst>
              <a:gd name="connsiteX0" fmla="*/ 0 w 7906953"/>
              <a:gd name="connsiteY0" fmla="*/ 0 h 6345238"/>
              <a:gd name="connsiteX1" fmla="*/ 7906953 w 7906953"/>
              <a:gd name="connsiteY1" fmla="*/ 0 h 6345238"/>
              <a:gd name="connsiteX2" fmla="*/ 7906953 w 7906953"/>
              <a:gd name="connsiteY2" fmla="*/ 5796 h 6345238"/>
              <a:gd name="connsiteX3" fmla="*/ 4260316 w 7906953"/>
              <a:gd name="connsiteY3" fmla="*/ 6345238 h 6345238"/>
              <a:gd name="connsiteX4" fmla="*/ 0 w 7906953"/>
              <a:gd name="connsiteY4" fmla="*/ 6345238 h 6345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6953" h="6345238">
                <a:moveTo>
                  <a:pt x="0" y="0"/>
                </a:moveTo>
                <a:lnTo>
                  <a:pt x="7906953" y="0"/>
                </a:lnTo>
                <a:lnTo>
                  <a:pt x="7906953" y="5796"/>
                </a:lnTo>
                <a:lnTo>
                  <a:pt x="4260316" y="6345238"/>
                </a:lnTo>
                <a:lnTo>
                  <a:pt x="0" y="6345238"/>
                </a:lnTo>
                <a:close/>
              </a:path>
            </a:pathLst>
          </a:custGeom>
        </p:spPr>
      </p:pic>
      <p:sp>
        <p:nvSpPr>
          <p:cNvPr id="11" name="Freeform: Shape 10">
            <a:extLst>
              <a:ext uri="{FF2B5EF4-FFF2-40B4-BE49-F238E27FC236}">
                <a16:creationId xmlns:a16="http://schemas.microsoft.com/office/drawing/2014/main" id="{7EC18B9D-571D-4E38-91C5-51FFC7C03ADC}"/>
              </a:ext>
            </a:extLst>
          </p:cNvPr>
          <p:cNvSpPr/>
          <p:nvPr/>
        </p:nvSpPr>
        <p:spPr>
          <a:xfrm>
            <a:off x="0" y="0"/>
            <a:ext cx="7910287" cy="6740434"/>
          </a:xfrm>
          <a:custGeom>
            <a:avLst/>
            <a:gdLst>
              <a:gd name="connsiteX0" fmla="*/ 0 w 7910287"/>
              <a:gd name="connsiteY0" fmla="*/ 0 h 6345238"/>
              <a:gd name="connsiteX1" fmla="*/ 7910287 w 7910287"/>
              <a:gd name="connsiteY1" fmla="*/ 0 h 6345238"/>
              <a:gd name="connsiteX2" fmla="*/ 4260316 w 7910287"/>
              <a:gd name="connsiteY2" fmla="*/ 6345238 h 6345238"/>
              <a:gd name="connsiteX3" fmla="*/ 0 w 7910287"/>
              <a:gd name="connsiteY3" fmla="*/ 6345238 h 6345238"/>
            </a:gdLst>
            <a:ahLst/>
            <a:cxnLst>
              <a:cxn ang="0">
                <a:pos x="connsiteX0" y="connsiteY0"/>
              </a:cxn>
              <a:cxn ang="0">
                <a:pos x="connsiteX1" y="connsiteY1"/>
              </a:cxn>
              <a:cxn ang="0">
                <a:pos x="connsiteX2" y="connsiteY2"/>
              </a:cxn>
              <a:cxn ang="0">
                <a:pos x="connsiteX3" y="connsiteY3"/>
              </a:cxn>
            </a:cxnLst>
            <a:rect l="l" t="t" r="r" b="b"/>
            <a:pathLst>
              <a:path w="7910287" h="6345238">
                <a:moveTo>
                  <a:pt x="0" y="0"/>
                </a:moveTo>
                <a:lnTo>
                  <a:pt x="7910287" y="0"/>
                </a:lnTo>
                <a:lnTo>
                  <a:pt x="4260316" y="6345238"/>
                </a:lnTo>
                <a:lnTo>
                  <a:pt x="0" y="6345238"/>
                </a:lnTo>
                <a:close/>
              </a:path>
            </a:pathLst>
          </a:cu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11BA9D-6688-4D12-8941-8F3541E56023}"/>
              </a:ext>
            </a:extLst>
          </p:cNvPr>
          <p:cNvSpPr>
            <a:spLocks noGrp="1"/>
          </p:cNvSpPr>
          <p:nvPr>
            <p:ph type="title" idx="4294967295"/>
          </p:nvPr>
        </p:nvSpPr>
        <p:spPr>
          <a:xfrm>
            <a:off x="352336" y="1491660"/>
            <a:ext cx="4246563" cy="2032000"/>
          </a:xfrm>
        </p:spPr>
        <p:txBody>
          <a:bodyPr>
            <a:normAutofit/>
          </a:bodyPr>
          <a:lstStyle/>
          <a:p>
            <a:r>
              <a:rPr lang="en-US" sz="4400" dirty="0">
                <a:solidFill>
                  <a:schemeClr val="bg1"/>
                </a:solidFill>
              </a:rPr>
              <a:t>Advantages of E-Commerce</a:t>
            </a:r>
          </a:p>
        </p:txBody>
      </p:sp>
      <p:sp>
        <p:nvSpPr>
          <p:cNvPr id="13" name="Freeform: Shape 12">
            <a:extLst>
              <a:ext uri="{FF2B5EF4-FFF2-40B4-BE49-F238E27FC236}">
                <a16:creationId xmlns:a16="http://schemas.microsoft.com/office/drawing/2014/main" id="{AEE3A0A7-F0BD-4CC9-8CDC-BA513901E5E4}"/>
              </a:ext>
            </a:extLst>
          </p:cNvPr>
          <p:cNvSpPr/>
          <p:nvPr/>
        </p:nvSpPr>
        <p:spPr>
          <a:xfrm>
            <a:off x="3586316" y="757803"/>
            <a:ext cx="8605684" cy="5050814"/>
          </a:xfrm>
          <a:custGeom>
            <a:avLst/>
            <a:gdLst>
              <a:gd name="connsiteX0" fmla="*/ 2182433 w 8605684"/>
              <a:gd name="connsiteY0" fmla="*/ 0 h 3557433"/>
              <a:gd name="connsiteX1" fmla="*/ 8605684 w 8605684"/>
              <a:gd name="connsiteY1" fmla="*/ 0 h 3557433"/>
              <a:gd name="connsiteX2" fmla="*/ 8605684 w 8605684"/>
              <a:gd name="connsiteY2" fmla="*/ 3557433 h 3557433"/>
              <a:gd name="connsiteX3" fmla="*/ 0 w 8605684"/>
              <a:gd name="connsiteY3" fmla="*/ 3557433 h 3557433"/>
            </a:gdLst>
            <a:ahLst/>
            <a:cxnLst>
              <a:cxn ang="0">
                <a:pos x="connsiteX0" y="connsiteY0"/>
              </a:cxn>
              <a:cxn ang="0">
                <a:pos x="connsiteX1" y="connsiteY1"/>
              </a:cxn>
              <a:cxn ang="0">
                <a:pos x="connsiteX2" y="connsiteY2"/>
              </a:cxn>
              <a:cxn ang="0">
                <a:pos x="connsiteX3" y="connsiteY3"/>
              </a:cxn>
            </a:cxnLst>
            <a:rect l="l" t="t" r="r" b="b"/>
            <a:pathLst>
              <a:path w="8605684" h="3557433">
                <a:moveTo>
                  <a:pt x="2182433" y="0"/>
                </a:moveTo>
                <a:lnTo>
                  <a:pt x="8605684" y="0"/>
                </a:lnTo>
                <a:lnTo>
                  <a:pt x="8605684" y="3557433"/>
                </a:lnTo>
                <a:lnTo>
                  <a:pt x="0" y="355743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DDCB1DF-AB7E-4220-9C07-5A95CD99AED5}"/>
              </a:ext>
            </a:extLst>
          </p:cNvPr>
          <p:cNvCxnSpPr>
            <a:cxnSpLocks/>
          </p:cNvCxnSpPr>
          <p:nvPr/>
        </p:nvCxnSpPr>
        <p:spPr>
          <a:xfrm flipH="1">
            <a:off x="352336" y="5549673"/>
            <a:ext cx="950017" cy="131804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544301-48A2-4C9C-9CBF-01A720F732C0}"/>
              </a:ext>
            </a:extLst>
          </p:cNvPr>
          <p:cNvCxnSpPr>
            <a:cxnSpLocks/>
          </p:cNvCxnSpPr>
          <p:nvPr/>
        </p:nvCxnSpPr>
        <p:spPr>
          <a:xfrm flipH="1">
            <a:off x="967890" y="0"/>
            <a:ext cx="668925" cy="9280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28793306-E704-4ACA-95A6-8186A836AD67}"/>
              </a:ext>
            </a:extLst>
          </p:cNvPr>
          <p:cNvSpPr/>
          <p:nvPr/>
        </p:nvSpPr>
        <p:spPr>
          <a:xfrm>
            <a:off x="6009335" y="885090"/>
            <a:ext cx="4776708" cy="5539978"/>
          </a:xfrm>
          <a:prstGeom prst="rect">
            <a:avLst/>
          </a:prstGeom>
        </p:spPr>
        <p:txBody>
          <a:bodyPr wrap="square" lIns="0" tIns="0" rIns="0" bIns="0" anchor="ctr">
            <a:spAutoFit/>
          </a:bodyPr>
          <a:lstStyle/>
          <a:p>
            <a:pPr marL="285750" indent="-285750">
              <a:buClr>
                <a:schemeClr val="accent4"/>
              </a:buClr>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Sellers are able to grow their markets to larger areas, nationally or internationally and even to remote areas.</a:t>
            </a:r>
          </a:p>
          <a:p>
            <a:pPr>
              <a:buClr>
                <a:schemeClr val="accent4"/>
              </a:buClr>
            </a:pPr>
            <a:endParaRPr lang="en-US" dirty="0">
              <a:solidFill>
                <a:schemeClr val="bg1"/>
              </a:solidFill>
              <a:latin typeface="Times New Roman" panose="02020603050405020304" pitchFamily="18" charset="0"/>
              <a:cs typeface="Times New Roman" panose="02020603050405020304" pitchFamily="18" charset="0"/>
            </a:endParaRPr>
          </a:p>
          <a:p>
            <a:pPr marL="285750" lvl="0" indent="-285750">
              <a:buClr>
                <a:schemeClr val="accent4"/>
              </a:buClr>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It promotes quicker transactions between businesses.</a:t>
            </a:r>
          </a:p>
          <a:p>
            <a:pPr lvl="0">
              <a:buClr>
                <a:schemeClr val="accent4"/>
              </a:buClr>
            </a:pPr>
            <a:endParaRPr lang="en-US" dirty="0">
              <a:solidFill>
                <a:schemeClr val="bg1"/>
              </a:solidFill>
              <a:latin typeface="Times New Roman" panose="02020603050405020304" pitchFamily="18" charset="0"/>
              <a:cs typeface="Times New Roman" panose="02020603050405020304" pitchFamily="18" charset="0"/>
            </a:endParaRPr>
          </a:p>
          <a:p>
            <a:pPr marL="285750" lvl="0" indent="-285750">
              <a:buClr>
                <a:schemeClr val="accent4"/>
              </a:buClr>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24/7 buying or selling of products or services is possible.</a:t>
            </a:r>
          </a:p>
          <a:p>
            <a:pPr lvl="0">
              <a:buClr>
                <a:schemeClr val="accent4"/>
              </a:buClr>
            </a:pPr>
            <a:endParaRPr lang="en-US" dirty="0">
              <a:solidFill>
                <a:schemeClr val="bg1"/>
              </a:solidFill>
              <a:latin typeface="Times New Roman" panose="02020603050405020304" pitchFamily="18" charset="0"/>
              <a:cs typeface="Times New Roman" panose="02020603050405020304" pitchFamily="18" charset="0"/>
            </a:endParaRPr>
          </a:p>
          <a:p>
            <a:pPr marL="285750" lvl="0" indent="-285750">
              <a:buClr>
                <a:schemeClr val="accent4"/>
              </a:buClr>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It gives clients more choices and insights concerning the item and services.</a:t>
            </a:r>
          </a:p>
          <a:p>
            <a:pPr lvl="0">
              <a:buClr>
                <a:schemeClr val="accent4"/>
              </a:buClr>
            </a:pPr>
            <a:endParaRPr lang="en-US" dirty="0">
              <a:solidFill>
                <a:schemeClr val="bg1"/>
              </a:solidFill>
              <a:latin typeface="Times New Roman" panose="02020603050405020304" pitchFamily="18" charset="0"/>
              <a:cs typeface="Times New Roman" panose="02020603050405020304" pitchFamily="18" charset="0"/>
            </a:endParaRPr>
          </a:p>
          <a:p>
            <a:pPr marL="285750" lvl="0" indent="-285750">
              <a:buClr>
                <a:schemeClr val="accent4"/>
              </a:buClr>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It reduces the use of paper.</a:t>
            </a:r>
          </a:p>
          <a:p>
            <a:pPr lvl="0">
              <a:buClr>
                <a:schemeClr val="accent4"/>
              </a:buClr>
            </a:pPr>
            <a:endParaRPr lang="en-US" dirty="0">
              <a:solidFill>
                <a:schemeClr val="bg1"/>
              </a:solidFill>
              <a:latin typeface="Times New Roman" panose="02020603050405020304" pitchFamily="18" charset="0"/>
              <a:cs typeface="Times New Roman" panose="02020603050405020304" pitchFamily="18" charset="0"/>
            </a:endParaRPr>
          </a:p>
          <a:p>
            <a:pPr marL="285750" lvl="0" indent="-285750">
              <a:buClr>
                <a:schemeClr val="accent4"/>
              </a:buClr>
              <a:buFont typeface="Wingdings" panose="05000000000000000000" pitchFamily="2" charset="2"/>
              <a:buChar char="v"/>
            </a:pPr>
            <a:r>
              <a:rPr lang="en-US" dirty="0">
                <a:solidFill>
                  <a:schemeClr val="bg1"/>
                </a:solidFill>
                <a:latin typeface="Times New Roman" panose="02020603050405020304" pitchFamily="18" charset="0"/>
                <a:cs typeface="Times New Roman" panose="02020603050405020304" pitchFamily="18" charset="0"/>
              </a:rPr>
              <a:t>Clients can easily choose items from various suppliers without moving around truly.</a:t>
            </a:r>
          </a:p>
          <a:p>
            <a:pPr>
              <a:buClr>
                <a:schemeClr val="accent4"/>
              </a:buCl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ID" b="0"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id="{02EE72FF-1540-4B32-9A9F-576194C5D675}"/>
              </a:ext>
            </a:extLst>
          </p:cNvPr>
          <p:cNvGrpSpPr/>
          <p:nvPr/>
        </p:nvGrpSpPr>
        <p:grpSpPr>
          <a:xfrm>
            <a:off x="916485" y="3770120"/>
            <a:ext cx="1506534" cy="1513474"/>
            <a:chOff x="4841875" y="2895601"/>
            <a:chExt cx="344488" cy="346075"/>
          </a:xfrm>
        </p:grpSpPr>
        <p:sp>
          <p:nvSpPr>
            <p:cNvPr id="14" name="Freeform 258">
              <a:extLst>
                <a:ext uri="{FF2B5EF4-FFF2-40B4-BE49-F238E27FC236}">
                  <a16:creationId xmlns:a16="http://schemas.microsoft.com/office/drawing/2014/main" id="{F35C41F3-ED82-45A0-AA25-791F6F56FF3C}"/>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317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5" name="Freeform 259">
              <a:extLst>
                <a:ext uri="{FF2B5EF4-FFF2-40B4-BE49-F238E27FC236}">
                  <a16:creationId xmlns:a16="http://schemas.microsoft.com/office/drawing/2014/main" id="{8978A4D6-CC38-4035-BEDD-81EE34F6D139}"/>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317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6" name="Freeform 260">
              <a:extLst>
                <a:ext uri="{FF2B5EF4-FFF2-40B4-BE49-F238E27FC236}">
                  <a16:creationId xmlns:a16="http://schemas.microsoft.com/office/drawing/2014/main" id="{CE5ADC75-4C1D-46E3-82DC-B8FC15CDE11C}"/>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31750"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Line 261">
              <a:extLst>
                <a:ext uri="{FF2B5EF4-FFF2-40B4-BE49-F238E27FC236}">
                  <a16:creationId xmlns:a16="http://schemas.microsoft.com/office/drawing/2014/main" id="{D964EAD4-587F-494C-AF2A-2CDA07D07A98}"/>
                </a:ext>
              </a:extLst>
            </p:cNvPr>
            <p:cNvSpPr>
              <a:spLocks noChangeShapeType="1"/>
            </p:cNvSpPr>
            <p:nvPr/>
          </p:nvSpPr>
          <p:spPr bwMode="auto">
            <a:xfrm>
              <a:off x="4932363" y="3044826"/>
              <a:ext cx="165100" cy="0"/>
            </a:xfrm>
            <a:prstGeom prst="line">
              <a:avLst/>
            </a:prstGeom>
            <a:noFill/>
            <a:ln w="317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8" name="Line 262">
              <a:extLst>
                <a:ext uri="{FF2B5EF4-FFF2-40B4-BE49-F238E27FC236}">
                  <a16:creationId xmlns:a16="http://schemas.microsoft.com/office/drawing/2014/main" id="{A62B70A2-0F90-4236-A971-2CA1DE41814F}"/>
                </a:ext>
              </a:extLst>
            </p:cNvPr>
            <p:cNvSpPr>
              <a:spLocks noChangeShapeType="1"/>
            </p:cNvSpPr>
            <p:nvPr/>
          </p:nvSpPr>
          <p:spPr bwMode="auto">
            <a:xfrm>
              <a:off x="4932363" y="2940051"/>
              <a:ext cx="165100" cy="0"/>
            </a:xfrm>
            <a:prstGeom prst="line">
              <a:avLst/>
            </a:prstGeom>
            <a:noFill/>
            <a:ln w="317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9" name="Line 263">
              <a:extLst>
                <a:ext uri="{FF2B5EF4-FFF2-40B4-BE49-F238E27FC236}">
                  <a16:creationId xmlns:a16="http://schemas.microsoft.com/office/drawing/2014/main" id="{757DDC25-6E66-4D43-AB39-3EAF984A9907}"/>
                </a:ext>
              </a:extLst>
            </p:cNvPr>
            <p:cNvSpPr>
              <a:spLocks noChangeShapeType="1"/>
            </p:cNvSpPr>
            <p:nvPr/>
          </p:nvSpPr>
          <p:spPr bwMode="auto">
            <a:xfrm>
              <a:off x="4916488" y="2992438"/>
              <a:ext cx="195263" cy="0"/>
            </a:xfrm>
            <a:prstGeom prst="line">
              <a:avLst/>
            </a:prstGeom>
            <a:noFill/>
            <a:ln w="31750"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Oval 264">
              <a:extLst>
                <a:ext uri="{FF2B5EF4-FFF2-40B4-BE49-F238E27FC236}">
                  <a16:creationId xmlns:a16="http://schemas.microsoft.com/office/drawing/2014/main" id="{0A4C088F-FA14-4C3E-940D-6A600447C6D3}"/>
                </a:ext>
              </a:extLst>
            </p:cNvPr>
            <p:cNvSpPr>
              <a:spLocks noChangeArrowheads="1"/>
            </p:cNvSpPr>
            <p:nvPr/>
          </p:nvSpPr>
          <p:spPr bwMode="auto">
            <a:xfrm>
              <a:off x="4864100" y="3105151"/>
              <a:ext cx="74613" cy="76200"/>
            </a:xfrm>
            <a:prstGeom prst="ellipse">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1" name="Oval 265">
              <a:extLst>
                <a:ext uri="{FF2B5EF4-FFF2-40B4-BE49-F238E27FC236}">
                  <a16:creationId xmlns:a16="http://schemas.microsoft.com/office/drawing/2014/main" id="{05E931D5-7599-482A-BD8B-48593F9AB8B3}"/>
                </a:ext>
              </a:extLst>
            </p:cNvPr>
            <p:cNvSpPr>
              <a:spLocks noChangeArrowheads="1"/>
            </p:cNvSpPr>
            <p:nvPr/>
          </p:nvSpPr>
          <p:spPr bwMode="auto">
            <a:xfrm>
              <a:off x="4976813" y="3105151"/>
              <a:ext cx="74613" cy="76200"/>
            </a:xfrm>
            <a:prstGeom prst="ellipse">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2" name="Oval 266">
              <a:extLst>
                <a:ext uri="{FF2B5EF4-FFF2-40B4-BE49-F238E27FC236}">
                  <a16:creationId xmlns:a16="http://schemas.microsoft.com/office/drawing/2014/main" id="{7F1CB5C0-2D85-4B91-B731-02B0DBA7CC0C}"/>
                </a:ext>
              </a:extLst>
            </p:cNvPr>
            <p:cNvSpPr>
              <a:spLocks noChangeArrowheads="1"/>
            </p:cNvSpPr>
            <p:nvPr/>
          </p:nvSpPr>
          <p:spPr bwMode="auto">
            <a:xfrm>
              <a:off x="5089525" y="3105151"/>
              <a:ext cx="74613" cy="76200"/>
            </a:xfrm>
            <a:prstGeom prst="ellipse">
              <a:avLst/>
            </a:pr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3" name="Freeform 267">
              <a:extLst>
                <a:ext uri="{FF2B5EF4-FFF2-40B4-BE49-F238E27FC236}">
                  <a16:creationId xmlns:a16="http://schemas.microsoft.com/office/drawing/2014/main" id="{B83933C5-7518-4E26-AD4A-B4BF5A0044B0}"/>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31750"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846754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g7qoms7yKcShj3BwfHXf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g7qoms7yKcShj3BwfHXfM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2080</TotalTime>
  <Words>2156</Words>
  <Application>Microsoft Office PowerPoint</Application>
  <PresentationFormat>Widescreen</PresentationFormat>
  <Paragraphs>250</Paragraphs>
  <Slides>47</Slides>
  <Notes>25</Notes>
  <HiddenSlides>0</HiddenSlides>
  <MMClips>0</MMClips>
  <ScaleCrop>false</ScaleCrop>
  <HeadingPairs>
    <vt:vector size="4" baseType="variant">
      <vt:variant>
        <vt:lpstr>Theme</vt:lpstr>
      </vt:variant>
      <vt:variant>
        <vt:i4>6</vt:i4>
      </vt:variant>
      <vt:variant>
        <vt:lpstr>Slide Titles</vt:lpstr>
      </vt:variant>
      <vt:variant>
        <vt:i4>47</vt:i4>
      </vt:variant>
    </vt:vector>
  </HeadingPairs>
  <TitlesOfParts>
    <vt:vector size="53" baseType="lpstr">
      <vt:lpstr>Office Theme</vt:lpstr>
      <vt:lpstr>Gaoler template</vt:lpstr>
      <vt:lpstr>1_Gaoler template</vt:lpstr>
      <vt:lpstr>2_Gaoler template</vt:lpstr>
      <vt:lpstr>3_Gaoler template</vt:lpstr>
      <vt:lpstr>4_Gaoler template</vt:lpstr>
      <vt:lpstr>  The Concept of Cyberspace</vt:lpstr>
      <vt:lpstr>PowerPoint Presentation</vt:lpstr>
      <vt:lpstr>PowerPoint Presentation</vt:lpstr>
      <vt:lpstr>Learning Objectives </vt:lpstr>
      <vt:lpstr> Chapter 4   Topic 1 </vt:lpstr>
      <vt:lpstr>E-Commerce</vt:lpstr>
      <vt:lpstr>      What is Cyber Space? </vt:lpstr>
      <vt:lpstr>      What is E-Commerce? </vt:lpstr>
      <vt:lpstr>Advantages of E-Commerce</vt:lpstr>
      <vt:lpstr>Disadvantages of E-Commerce</vt:lpstr>
      <vt:lpstr>PowerPoint Presentation</vt:lpstr>
      <vt:lpstr>PowerPoint Presentation</vt:lpstr>
      <vt:lpstr> Chapter 4   Topic 2 </vt:lpstr>
      <vt:lpstr>      What is a Contract? </vt:lpstr>
      <vt:lpstr>A contract involves two parties: originator and addressee.</vt:lpstr>
      <vt:lpstr>PowerPoint Presentation</vt:lpstr>
      <vt:lpstr>      What is an E-Contract? </vt:lpstr>
      <vt:lpstr>PowerPoint Presentation</vt:lpstr>
      <vt:lpstr>PowerPoint Presentation</vt:lpstr>
      <vt:lpstr>Indian Contract Act, 1872</vt:lpstr>
      <vt:lpstr>Legal Prerequisites of an E-contract </vt:lpstr>
      <vt:lpstr> Chapter 4   Topic 3  </vt:lpstr>
      <vt:lpstr>Security Aspect of Cyber Law</vt:lpstr>
      <vt:lpstr>PowerPoint Presentation</vt:lpstr>
      <vt:lpstr>PowerPoint Presentation</vt:lpstr>
      <vt:lpstr> Chapter 4   Topic 4  </vt:lpstr>
      <vt:lpstr>      What is Intellectual Property? </vt:lpstr>
      <vt:lpstr>PowerPoint Presentation</vt:lpstr>
      <vt:lpstr>PowerPoint Presentation</vt:lpstr>
      <vt:lpstr>PowerPoint Presentation</vt:lpstr>
      <vt:lpstr>PowerPoint Presentation</vt:lpstr>
      <vt:lpstr>PowerPoint Presentation</vt:lpstr>
      <vt:lpstr>Types Of Evidence</vt:lpstr>
      <vt:lpstr>PowerPoint Presentation</vt:lpstr>
      <vt:lpstr> Chapter 4   Topic 5  </vt:lpstr>
      <vt:lpstr>PowerPoint Presentation</vt:lpstr>
      <vt:lpstr>PowerPoint Presentation</vt:lpstr>
      <vt:lpstr>Reasons for the vulnerability of computers</vt:lpstr>
      <vt:lpstr>PowerPoint Presentation</vt:lpstr>
      <vt:lpstr>PowerPoint Presentation</vt:lpstr>
      <vt:lpstr> Chapter 4   Topic 6  </vt:lpstr>
      <vt:lpstr>PowerPoint Presentation</vt:lpstr>
      <vt:lpstr>PowerPoint Presentation</vt:lpstr>
      <vt:lpstr> Chapter 4   Topic 7  </vt:lpstr>
      <vt:lpstr>PowerPoint Presentation</vt:lpstr>
      <vt:lpstr> Chapter 4   Topic 8  </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  The Concept of Cyberspace</dc:title>
  <dc:creator>cvgad</dc:creator>
  <cp:lastModifiedBy>Archana S</cp:lastModifiedBy>
  <cp:revision>69</cp:revision>
  <dcterms:created xsi:type="dcterms:W3CDTF">2020-07-11T14:41:08Z</dcterms:created>
  <dcterms:modified xsi:type="dcterms:W3CDTF">2025-11-13T16:05:09Z</dcterms:modified>
</cp:coreProperties>
</file>