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1"/>
  </p:notesMasterIdLst>
  <p:handoutMasterIdLst>
    <p:handoutMasterId r:id="rId62"/>
  </p:handoutMasterIdLst>
  <p:sldIdLst>
    <p:sldId id="259" r:id="rId5"/>
    <p:sldId id="326" r:id="rId6"/>
    <p:sldId id="257" r:id="rId7"/>
    <p:sldId id="327" r:id="rId8"/>
    <p:sldId id="328" r:id="rId9"/>
    <p:sldId id="329" r:id="rId10"/>
    <p:sldId id="330" r:id="rId11"/>
    <p:sldId id="331" r:id="rId12"/>
    <p:sldId id="333" r:id="rId13"/>
    <p:sldId id="334" r:id="rId14"/>
    <p:sldId id="332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6" r:id="rId25"/>
    <p:sldId id="345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65" r:id="rId35"/>
    <p:sldId id="366" r:id="rId36"/>
    <p:sldId id="356" r:id="rId37"/>
    <p:sldId id="368" r:id="rId38"/>
    <p:sldId id="355" r:id="rId39"/>
    <p:sldId id="367" r:id="rId40"/>
    <p:sldId id="357" r:id="rId41"/>
    <p:sldId id="358" r:id="rId42"/>
    <p:sldId id="359" r:id="rId43"/>
    <p:sldId id="360" r:id="rId44"/>
    <p:sldId id="362" r:id="rId45"/>
    <p:sldId id="361" r:id="rId46"/>
    <p:sldId id="363" r:id="rId47"/>
    <p:sldId id="364" r:id="rId48"/>
    <p:sldId id="369" r:id="rId49"/>
    <p:sldId id="372" r:id="rId50"/>
    <p:sldId id="374" r:id="rId51"/>
    <p:sldId id="373" r:id="rId52"/>
    <p:sldId id="375" r:id="rId53"/>
    <p:sldId id="376" r:id="rId54"/>
    <p:sldId id="377" r:id="rId55"/>
    <p:sldId id="378" r:id="rId56"/>
    <p:sldId id="382" r:id="rId57"/>
    <p:sldId id="379" r:id="rId58"/>
    <p:sldId id="380" r:id="rId59"/>
    <p:sldId id="381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16" userDrawn="1">
          <p15:clr>
            <a:srgbClr val="A4A3A4"/>
          </p15:clr>
        </p15:guide>
        <p15:guide id="2" orient="horz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BB650-33AD-4264-8527-56B390FE4E80}" v="67" dt="2025-04-09T14:02:14.795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40" autoAdjust="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>
        <p:guide pos="816"/>
        <p:guide orient="horz"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commentAuthors" Target="commentAuthors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7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dmaja Kishore" userId="71e196b71ab20ee6" providerId="LiveId" clId="{272BB650-33AD-4264-8527-56B390FE4E80}"/>
    <pc:docChg chg="undo custSel addSld delSld modSld sldOrd">
      <pc:chgData name="Padmaja Kishore" userId="71e196b71ab20ee6" providerId="LiveId" clId="{272BB650-33AD-4264-8527-56B390FE4E80}" dt="2025-04-09T14:04:01.175" v="3093"/>
      <pc:docMkLst>
        <pc:docMk/>
      </pc:docMkLst>
      <pc:sldChg chg="addSp delSp modSp mod">
        <pc:chgData name="Padmaja Kishore" userId="71e196b71ab20ee6" providerId="LiveId" clId="{272BB650-33AD-4264-8527-56B390FE4E80}" dt="2025-04-02T06:24:43.833" v="772" actId="404"/>
        <pc:sldMkLst>
          <pc:docMk/>
          <pc:sldMk cId="435195399" sldId="257"/>
        </pc:sldMkLst>
        <pc:spChg chg="mod">
          <ac:chgData name="Padmaja Kishore" userId="71e196b71ab20ee6" providerId="LiveId" clId="{272BB650-33AD-4264-8527-56B390FE4E80}" dt="2025-04-02T06:24:43.833" v="772" actId="404"/>
          <ac:spMkLst>
            <pc:docMk/>
            <pc:sldMk cId="435195399" sldId="257"/>
            <ac:spMk id="5" creationId="{50F999DD-F269-63BF-E8CE-B8E8854D5F6C}"/>
          </ac:spMkLst>
        </pc:spChg>
        <pc:spChg chg="add mod">
          <ac:chgData name="Padmaja Kishore" userId="71e196b71ab20ee6" providerId="LiveId" clId="{272BB650-33AD-4264-8527-56B390FE4E80}" dt="2025-04-02T05:37:30.767" v="114" actId="20577"/>
          <ac:spMkLst>
            <pc:docMk/>
            <pc:sldMk cId="435195399" sldId="257"/>
            <ac:spMk id="6" creationId="{28FD4B9F-30C4-794E-5613-E93C33DDA8E6}"/>
          </ac:spMkLst>
        </pc:spChg>
      </pc:sldChg>
      <pc:sldChg chg="del">
        <pc:chgData name="Padmaja Kishore" userId="71e196b71ab20ee6" providerId="LiveId" clId="{272BB650-33AD-4264-8527-56B390FE4E80}" dt="2025-04-02T05:37:49.249" v="116" actId="47"/>
        <pc:sldMkLst>
          <pc:docMk/>
          <pc:sldMk cId="3058085568" sldId="258"/>
        </pc:sldMkLst>
      </pc:sldChg>
      <pc:sldChg chg="modSp mod">
        <pc:chgData name="Padmaja Kishore" userId="71e196b71ab20ee6" providerId="LiveId" clId="{272BB650-33AD-4264-8527-56B390FE4E80}" dt="2025-04-02T05:38:29.667" v="131" actId="27636"/>
        <pc:sldMkLst>
          <pc:docMk/>
          <pc:sldMk cId="1008037533" sldId="259"/>
        </pc:sldMkLst>
        <pc:spChg chg="mod">
          <ac:chgData name="Padmaja Kishore" userId="71e196b71ab20ee6" providerId="LiveId" clId="{272BB650-33AD-4264-8527-56B390FE4E80}" dt="2025-04-02T05:32:24.385" v="1" actId="6549"/>
          <ac:spMkLst>
            <pc:docMk/>
            <pc:sldMk cId="1008037533" sldId="259"/>
            <ac:spMk id="2" creationId="{954ABE40-AA00-F366-A36A-B3F1AADBF025}"/>
          </ac:spMkLst>
        </pc:spChg>
        <pc:spChg chg="mod">
          <ac:chgData name="Padmaja Kishore" userId="71e196b71ab20ee6" providerId="LiveId" clId="{272BB650-33AD-4264-8527-56B390FE4E80}" dt="2025-04-02T05:38:29.667" v="131" actId="27636"/>
          <ac:spMkLst>
            <pc:docMk/>
            <pc:sldMk cId="1008037533" sldId="259"/>
            <ac:spMk id="3" creationId="{72446868-83F0-CEEF-5E60-6D55C93B523F}"/>
          </ac:spMkLst>
        </pc:spChg>
      </pc:sldChg>
      <pc:sldChg chg="del">
        <pc:chgData name="Padmaja Kishore" userId="71e196b71ab20ee6" providerId="LiveId" clId="{272BB650-33AD-4264-8527-56B390FE4E80}" dt="2025-04-02T05:37:49.249" v="116" actId="47"/>
        <pc:sldMkLst>
          <pc:docMk/>
          <pc:sldMk cId="3666674671" sldId="261"/>
        </pc:sldMkLst>
      </pc:sldChg>
      <pc:sldChg chg="del">
        <pc:chgData name="Padmaja Kishore" userId="71e196b71ab20ee6" providerId="LiveId" clId="{272BB650-33AD-4264-8527-56B390FE4E80}" dt="2025-04-02T05:37:49.249" v="116" actId="47"/>
        <pc:sldMkLst>
          <pc:docMk/>
          <pc:sldMk cId="2737241225" sldId="263"/>
        </pc:sldMkLst>
      </pc:sldChg>
      <pc:sldChg chg="del">
        <pc:chgData name="Padmaja Kishore" userId="71e196b71ab20ee6" providerId="LiveId" clId="{272BB650-33AD-4264-8527-56B390FE4E80}" dt="2025-04-02T05:37:49.249" v="116" actId="47"/>
        <pc:sldMkLst>
          <pc:docMk/>
          <pc:sldMk cId="837402205" sldId="264"/>
        </pc:sldMkLst>
      </pc:sldChg>
      <pc:sldChg chg="del">
        <pc:chgData name="Padmaja Kishore" userId="71e196b71ab20ee6" providerId="LiveId" clId="{272BB650-33AD-4264-8527-56B390FE4E80}" dt="2025-04-02T05:37:49.249" v="116" actId="47"/>
        <pc:sldMkLst>
          <pc:docMk/>
          <pc:sldMk cId="729609147" sldId="265"/>
        </pc:sldMkLst>
      </pc:sldChg>
      <pc:sldChg chg="del">
        <pc:chgData name="Padmaja Kishore" userId="71e196b71ab20ee6" providerId="LiveId" clId="{272BB650-33AD-4264-8527-56B390FE4E80}" dt="2025-04-02T05:37:49.249" v="116" actId="47"/>
        <pc:sldMkLst>
          <pc:docMk/>
          <pc:sldMk cId="643777997" sldId="266"/>
        </pc:sldMkLst>
      </pc:sldChg>
      <pc:sldChg chg="del">
        <pc:chgData name="Padmaja Kishore" userId="71e196b71ab20ee6" providerId="LiveId" clId="{272BB650-33AD-4264-8527-56B390FE4E80}" dt="2025-04-02T05:37:49.249" v="116" actId="47"/>
        <pc:sldMkLst>
          <pc:docMk/>
          <pc:sldMk cId="3604630649" sldId="267"/>
        </pc:sldMkLst>
      </pc:sldChg>
      <pc:sldChg chg="del">
        <pc:chgData name="Padmaja Kishore" userId="71e196b71ab20ee6" providerId="LiveId" clId="{272BB650-33AD-4264-8527-56B390FE4E80}" dt="2025-04-02T05:37:49.249" v="116" actId="47"/>
        <pc:sldMkLst>
          <pc:docMk/>
          <pc:sldMk cId="4259977132" sldId="268"/>
        </pc:sldMkLst>
      </pc:sldChg>
      <pc:sldChg chg="addSp modSp mod">
        <pc:chgData name="Padmaja Kishore" userId="71e196b71ab20ee6" providerId="LiveId" clId="{272BB650-33AD-4264-8527-56B390FE4E80}" dt="2025-04-02T05:35:19.689" v="65" actId="1076"/>
        <pc:sldMkLst>
          <pc:docMk/>
          <pc:sldMk cId="2910866480" sldId="326"/>
        </pc:sldMkLst>
        <pc:spChg chg="add mod">
          <ac:chgData name="Padmaja Kishore" userId="71e196b71ab20ee6" providerId="LiveId" clId="{272BB650-33AD-4264-8527-56B390FE4E80}" dt="2025-04-02T05:35:19.689" v="65" actId="1076"/>
          <ac:spMkLst>
            <pc:docMk/>
            <pc:sldMk cId="2910866480" sldId="326"/>
            <ac:spMk id="3" creationId="{A3FB5EC9-28CB-F0AD-1CA7-F4794F4B3B9E}"/>
          </ac:spMkLst>
        </pc:spChg>
        <pc:spChg chg="mod">
          <ac:chgData name="Padmaja Kishore" userId="71e196b71ab20ee6" providerId="LiveId" clId="{272BB650-33AD-4264-8527-56B390FE4E80}" dt="2025-04-02T05:35:11.260" v="63" actId="1076"/>
          <ac:spMkLst>
            <pc:docMk/>
            <pc:sldMk cId="2910866480" sldId="326"/>
            <ac:spMk id="11" creationId="{596E439A-DA7D-0589-65B3-E81309C59627}"/>
          </ac:spMkLst>
        </pc:spChg>
      </pc:sldChg>
      <pc:sldChg chg="modSp add mod">
        <pc:chgData name="Padmaja Kishore" userId="71e196b71ab20ee6" providerId="LiveId" clId="{272BB650-33AD-4264-8527-56B390FE4E80}" dt="2025-04-02T06:24:49.346" v="773" actId="404"/>
        <pc:sldMkLst>
          <pc:docMk/>
          <pc:sldMk cId="2156806260" sldId="327"/>
        </pc:sldMkLst>
        <pc:spChg chg="mod">
          <ac:chgData name="Padmaja Kishore" userId="71e196b71ab20ee6" providerId="LiveId" clId="{272BB650-33AD-4264-8527-56B390FE4E80}" dt="2025-04-02T06:24:49.346" v="773" actId="404"/>
          <ac:spMkLst>
            <pc:docMk/>
            <pc:sldMk cId="2156806260" sldId="327"/>
            <ac:spMk id="5" creationId="{66E9BD0F-DEE4-A259-0020-D875B2744D10}"/>
          </ac:spMkLst>
        </pc:spChg>
        <pc:spChg chg="mod">
          <ac:chgData name="Padmaja Kishore" userId="71e196b71ab20ee6" providerId="LiveId" clId="{272BB650-33AD-4264-8527-56B390FE4E80}" dt="2025-04-02T05:39:19.944" v="161" actId="113"/>
          <ac:spMkLst>
            <pc:docMk/>
            <pc:sldMk cId="2156806260" sldId="327"/>
            <ac:spMk id="6" creationId="{CE129305-D4E9-F966-915B-C4030C653ACD}"/>
          </ac:spMkLst>
        </pc:spChg>
      </pc:sldChg>
      <pc:sldChg chg="addSp delSp modSp add mod modClrScheme chgLayout">
        <pc:chgData name="Padmaja Kishore" userId="71e196b71ab20ee6" providerId="LiveId" clId="{272BB650-33AD-4264-8527-56B390FE4E80}" dt="2025-04-02T06:24:53.469" v="774" actId="404"/>
        <pc:sldMkLst>
          <pc:docMk/>
          <pc:sldMk cId="4191445157" sldId="328"/>
        </pc:sldMkLst>
        <pc:spChg chg="mod">
          <ac:chgData name="Padmaja Kishore" userId="71e196b71ab20ee6" providerId="LiveId" clId="{272BB650-33AD-4264-8527-56B390FE4E80}" dt="2025-04-02T06:24:53.469" v="774" actId="404"/>
          <ac:spMkLst>
            <pc:docMk/>
            <pc:sldMk cId="4191445157" sldId="328"/>
            <ac:spMk id="5" creationId="{D48B77D3-4105-2DC8-5098-F30BE1F3E5CD}"/>
          </ac:spMkLst>
        </pc:spChg>
        <pc:spChg chg="mod">
          <ac:chgData name="Padmaja Kishore" userId="71e196b71ab20ee6" providerId="LiveId" clId="{272BB650-33AD-4264-8527-56B390FE4E80}" dt="2025-04-02T05:46:28.888" v="214"/>
          <ac:spMkLst>
            <pc:docMk/>
            <pc:sldMk cId="4191445157" sldId="328"/>
            <ac:spMk id="6" creationId="{79692ABE-5935-0EDC-76E0-BC09FDE93108}"/>
          </ac:spMkLst>
        </pc:spChg>
        <pc:picChg chg="add mod">
          <ac:chgData name="Padmaja Kishore" userId="71e196b71ab20ee6" providerId="LiveId" clId="{272BB650-33AD-4264-8527-56B390FE4E80}" dt="2025-04-02T05:46:34.251" v="216" actId="14100"/>
          <ac:picMkLst>
            <pc:docMk/>
            <pc:sldMk cId="4191445157" sldId="328"/>
            <ac:picMk id="7" creationId="{15DED648-292D-2560-574B-C386D3CCDDC6}"/>
          </ac:picMkLst>
        </pc:picChg>
      </pc:sldChg>
      <pc:sldChg chg="addSp delSp modSp add mod ord">
        <pc:chgData name="Padmaja Kishore" userId="71e196b71ab20ee6" providerId="LiveId" clId="{272BB650-33AD-4264-8527-56B390FE4E80}" dt="2025-04-02T06:25:00.126" v="775" actId="404"/>
        <pc:sldMkLst>
          <pc:docMk/>
          <pc:sldMk cId="903612836" sldId="329"/>
        </pc:sldMkLst>
        <pc:spChg chg="mod">
          <ac:chgData name="Padmaja Kishore" userId="71e196b71ab20ee6" providerId="LiveId" clId="{272BB650-33AD-4264-8527-56B390FE4E80}" dt="2025-04-02T06:25:00.126" v="775" actId="404"/>
          <ac:spMkLst>
            <pc:docMk/>
            <pc:sldMk cId="903612836" sldId="329"/>
            <ac:spMk id="5" creationId="{09033917-C512-B624-F88D-8EC31003C6DB}"/>
          </ac:spMkLst>
        </pc:spChg>
        <pc:picChg chg="add mod">
          <ac:chgData name="Padmaja Kishore" userId="71e196b71ab20ee6" providerId="LiveId" clId="{272BB650-33AD-4264-8527-56B390FE4E80}" dt="2025-04-02T05:50:21.901" v="228" actId="1076"/>
          <ac:picMkLst>
            <pc:docMk/>
            <pc:sldMk cId="903612836" sldId="329"/>
            <ac:picMk id="3" creationId="{9B862173-3580-C7C1-43A1-02FAC8D7DB0A}"/>
          </ac:picMkLst>
        </pc:picChg>
        <pc:picChg chg="add mod">
          <ac:chgData name="Padmaja Kishore" userId="71e196b71ab20ee6" providerId="LiveId" clId="{272BB650-33AD-4264-8527-56B390FE4E80}" dt="2025-04-02T05:50:13.481" v="225" actId="1440"/>
          <ac:picMkLst>
            <pc:docMk/>
            <pc:sldMk cId="903612836" sldId="329"/>
            <ac:picMk id="8" creationId="{99DC5DCC-7492-0741-E25B-8D76C55892DE}"/>
          </ac:picMkLst>
        </pc:picChg>
      </pc:sldChg>
      <pc:sldChg chg="addSp delSp modSp add mod">
        <pc:chgData name="Padmaja Kishore" userId="71e196b71ab20ee6" providerId="LiveId" clId="{272BB650-33AD-4264-8527-56B390FE4E80}" dt="2025-04-02T06:25:35.250" v="779" actId="255"/>
        <pc:sldMkLst>
          <pc:docMk/>
          <pc:sldMk cId="1802426967" sldId="330"/>
        </pc:sldMkLst>
        <pc:spChg chg="add mod">
          <ac:chgData name="Padmaja Kishore" userId="71e196b71ab20ee6" providerId="LiveId" clId="{272BB650-33AD-4264-8527-56B390FE4E80}" dt="2025-04-02T05:56:30.656" v="308" actId="113"/>
          <ac:spMkLst>
            <pc:docMk/>
            <pc:sldMk cId="1802426967" sldId="330"/>
            <ac:spMk id="3" creationId="{E8FF1E4B-5A4A-23AB-66AD-25C820770634}"/>
          </ac:spMkLst>
        </pc:spChg>
        <pc:spChg chg="mod">
          <ac:chgData name="Padmaja Kishore" userId="71e196b71ab20ee6" providerId="LiveId" clId="{272BB650-33AD-4264-8527-56B390FE4E80}" dt="2025-04-02T06:25:35.250" v="779" actId="255"/>
          <ac:spMkLst>
            <pc:docMk/>
            <pc:sldMk cId="1802426967" sldId="330"/>
            <ac:spMk id="5" creationId="{54939A16-72EF-B2D5-D451-9C652C9A239A}"/>
          </ac:spMkLst>
        </pc:spChg>
      </pc:sldChg>
      <pc:sldChg chg="addSp delSp modSp add mod">
        <pc:chgData name="Padmaja Kishore" userId="71e196b71ab20ee6" providerId="LiveId" clId="{272BB650-33AD-4264-8527-56B390FE4E80}" dt="2025-04-02T06:25:48.547" v="780" actId="255"/>
        <pc:sldMkLst>
          <pc:docMk/>
          <pc:sldMk cId="1710235354" sldId="331"/>
        </pc:sldMkLst>
        <pc:spChg chg="add mod">
          <ac:chgData name="Padmaja Kishore" userId="71e196b71ab20ee6" providerId="LiveId" clId="{272BB650-33AD-4264-8527-56B390FE4E80}" dt="2025-04-02T05:58:34.012" v="360" actId="6549"/>
          <ac:spMkLst>
            <pc:docMk/>
            <pc:sldMk cId="1710235354" sldId="331"/>
            <ac:spMk id="4" creationId="{80F0B67A-596D-D627-DC6E-54FA3AA0A80D}"/>
          </ac:spMkLst>
        </pc:spChg>
        <pc:spChg chg="mod">
          <ac:chgData name="Padmaja Kishore" userId="71e196b71ab20ee6" providerId="LiveId" clId="{272BB650-33AD-4264-8527-56B390FE4E80}" dt="2025-04-02T06:25:48.547" v="780" actId="255"/>
          <ac:spMkLst>
            <pc:docMk/>
            <pc:sldMk cId="1710235354" sldId="331"/>
            <ac:spMk id="5" creationId="{F46D4F21-9882-CF83-961D-F0F51142BF2B}"/>
          </ac:spMkLst>
        </pc:spChg>
      </pc:sldChg>
      <pc:sldChg chg="addSp delSp modSp add mod ord">
        <pc:chgData name="Padmaja Kishore" userId="71e196b71ab20ee6" providerId="LiveId" clId="{272BB650-33AD-4264-8527-56B390FE4E80}" dt="2025-04-02T06:26:14.996" v="783" actId="255"/>
        <pc:sldMkLst>
          <pc:docMk/>
          <pc:sldMk cId="2561054297" sldId="332"/>
        </pc:sldMkLst>
        <pc:spChg chg="mod">
          <ac:chgData name="Padmaja Kishore" userId="71e196b71ab20ee6" providerId="LiveId" clId="{272BB650-33AD-4264-8527-56B390FE4E80}" dt="2025-04-02T06:26:14.996" v="783" actId="255"/>
          <ac:spMkLst>
            <pc:docMk/>
            <pc:sldMk cId="2561054297" sldId="332"/>
            <ac:spMk id="5" creationId="{5BCD34C0-7E52-ADF6-5A63-F5EC1E861630}"/>
          </ac:spMkLst>
        </pc:spChg>
        <pc:spChg chg="add mod">
          <ac:chgData name="Padmaja Kishore" userId="71e196b71ab20ee6" providerId="LiveId" clId="{272BB650-33AD-4264-8527-56B390FE4E80}" dt="2025-04-02T06:17:01.098" v="627" actId="207"/>
          <ac:spMkLst>
            <pc:docMk/>
            <pc:sldMk cId="2561054297" sldId="332"/>
            <ac:spMk id="15" creationId="{438037BA-3C49-4EC3-5AAB-6FC2D32B1D62}"/>
          </ac:spMkLst>
        </pc:spChg>
      </pc:sldChg>
      <pc:sldChg chg="addSp delSp modSp add mod">
        <pc:chgData name="Padmaja Kishore" userId="71e196b71ab20ee6" providerId="LiveId" clId="{272BB650-33AD-4264-8527-56B390FE4E80}" dt="2025-04-02T06:25:56.528" v="781" actId="255"/>
        <pc:sldMkLst>
          <pc:docMk/>
          <pc:sldMk cId="570470247" sldId="333"/>
        </pc:sldMkLst>
        <pc:spChg chg="add mod">
          <ac:chgData name="Padmaja Kishore" userId="71e196b71ab20ee6" providerId="LiveId" clId="{272BB650-33AD-4264-8527-56B390FE4E80}" dt="2025-04-02T06:06:07.202" v="452" actId="12"/>
          <ac:spMkLst>
            <pc:docMk/>
            <pc:sldMk cId="570470247" sldId="333"/>
            <ac:spMk id="3" creationId="{70143F35-7127-6D18-2042-218558A4A57F}"/>
          </ac:spMkLst>
        </pc:spChg>
        <pc:spChg chg="mod">
          <ac:chgData name="Padmaja Kishore" userId="71e196b71ab20ee6" providerId="LiveId" clId="{272BB650-33AD-4264-8527-56B390FE4E80}" dt="2025-04-02T06:25:56.528" v="781" actId="255"/>
          <ac:spMkLst>
            <pc:docMk/>
            <pc:sldMk cId="570470247" sldId="333"/>
            <ac:spMk id="5" creationId="{CEF2525A-8AF3-5E0A-99E6-9AFAB9581A36}"/>
          </ac:spMkLst>
        </pc:spChg>
      </pc:sldChg>
      <pc:sldChg chg="addSp delSp modSp add mod ord">
        <pc:chgData name="Padmaja Kishore" userId="71e196b71ab20ee6" providerId="LiveId" clId="{272BB650-33AD-4264-8527-56B390FE4E80}" dt="2025-04-02T06:26:04.484" v="782" actId="255"/>
        <pc:sldMkLst>
          <pc:docMk/>
          <pc:sldMk cId="2261225879" sldId="334"/>
        </pc:sldMkLst>
        <pc:spChg chg="mod">
          <ac:chgData name="Padmaja Kishore" userId="71e196b71ab20ee6" providerId="LiveId" clId="{272BB650-33AD-4264-8527-56B390FE4E80}" dt="2025-04-02T06:26:04.484" v="782" actId="255"/>
          <ac:spMkLst>
            <pc:docMk/>
            <pc:sldMk cId="2261225879" sldId="334"/>
            <ac:spMk id="5" creationId="{74A54948-08CA-6EF4-CCF6-7E780504F69E}"/>
          </ac:spMkLst>
        </pc:spChg>
        <pc:spChg chg="add mod">
          <ac:chgData name="Padmaja Kishore" userId="71e196b71ab20ee6" providerId="LiveId" clId="{272BB650-33AD-4264-8527-56B390FE4E80}" dt="2025-04-02T06:11:01.325" v="491" actId="403"/>
          <ac:spMkLst>
            <pc:docMk/>
            <pc:sldMk cId="2261225879" sldId="334"/>
            <ac:spMk id="11" creationId="{B77D954C-D981-87CB-77F5-0DD1B30F37BA}"/>
          </ac:spMkLst>
        </pc:spChg>
        <pc:spChg chg="add mod">
          <ac:chgData name="Padmaja Kishore" userId="71e196b71ab20ee6" providerId="LiveId" clId="{272BB650-33AD-4264-8527-56B390FE4E80}" dt="2025-04-02T06:11:13.558" v="497" actId="20577"/>
          <ac:spMkLst>
            <pc:docMk/>
            <pc:sldMk cId="2261225879" sldId="334"/>
            <ac:spMk id="12" creationId="{8496B9BE-B3D0-9942-E31F-D9C680D804B4}"/>
          </ac:spMkLst>
        </pc:spChg>
        <pc:picChg chg="add mod">
          <ac:chgData name="Padmaja Kishore" userId="71e196b71ab20ee6" providerId="LiveId" clId="{272BB650-33AD-4264-8527-56B390FE4E80}" dt="2025-04-02T06:10:02.157" v="462" actId="1076"/>
          <ac:picMkLst>
            <pc:docMk/>
            <pc:sldMk cId="2261225879" sldId="334"/>
            <ac:picMk id="3" creationId="{9FBDA09B-58B8-E0FB-056B-0B8DA6455432}"/>
          </ac:picMkLst>
        </pc:picChg>
        <pc:picChg chg="add mod">
          <ac:chgData name="Padmaja Kishore" userId="71e196b71ab20ee6" providerId="LiveId" clId="{272BB650-33AD-4264-8527-56B390FE4E80}" dt="2025-04-02T06:09:59.078" v="461" actId="1076"/>
          <ac:picMkLst>
            <pc:docMk/>
            <pc:sldMk cId="2261225879" sldId="334"/>
            <ac:picMk id="6" creationId="{8BF5C2D6-707C-9CF5-93EC-04A281E5FB73}"/>
          </ac:picMkLst>
        </pc:picChg>
        <pc:picChg chg="add mod">
          <ac:chgData name="Padmaja Kishore" userId="71e196b71ab20ee6" providerId="LiveId" clId="{272BB650-33AD-4264-8527-56B390FE4E80}" dt="2025-04-02T06:10:23.804" v="468" actId="14100"/>
          <ac:picMkLst>
            <pc:docMk/>
            <pc:sldMk cId="2261225879" sldId="334"/>
            <ac:picMk id="7" creationId="{9F3A5F79-88E0-557D-29DD-A8554F881FFF}"/>
          </ac:picMkLst>
        </pc:picChg>
        <pc:picChg chg="add mod">
          <ac:chgData name="Padmaja Kishore" userId="71e196b71ab20ee6" providerId="LiveId" clId="{272BB650-33AD-4264-8527-56B390FE4E80}" dt="2025-04-02T06:10:18.808" v="467" actId="1076"/>
          <ac:picMkLst>
            <pc:docMk/>
            <pc:sldMk cId="2261225879" sldId="334"/>
            <ac:picMk id="9" creationId="{6CF27202-1A9D-60A7-2B81-E216A27D6E63}"/>
          </ac:picMkLst>
        </pc:picChg>
      </pc:sldChg>
      <pc:sldChg chg="addSp delSp modSp add del mod ord">
        <pc:chgData name="Padmaja Kishore" userId="71e196b71ab20ee6" providerId="LiveId" clId="{272BB650-33AD-4264-8527-56B390FE4E80}" dt="2025-04-02T06:26:34.805" v="788" actId="47"/>
        <pc:sldMkLst>
          <pc:docMk/>
          <pc:sldMk cId="3640161397" sldId="335"/>
        </pc:sldMkLst>
      </pc:sldChg>
      <pc:sldChg chg="modSp add mod ord">
        <pc:chgData name="Padmaja Kishore" userId="71e196b71ab20ee6" providerId="LiveId" clId="{272BB650-33AD-4264-8527-56B390FE4E80}" dt="2025-04-02T06:26:32.796" v="787" actId="255"/>
        <pc:sldMkLst>
          <pc:docMk/>
          <pc:sldMk cId="2373844126" sldId="336"/>
        </pc:sldMkLst>
        <pc:spChg chg="mod">
          <ac:chgData name="Padmaja Kishore" userId="71e196b71ab20ee6" providerId="LiveId" clId="{272BB650-33AD-4264-8527-56B390FE4E80}" dt="2025-04-02T06:26:32.796" v="787" actId="255"/>
          <ac:spMkLst>
            <pc:docMk/>
            <pc:sldMk cId="2373844126" sldId="336"/>
            <ac:spMk id="5" creationId="{7D1484BA-5321-B7C7-08E4-FE2C9C76525E}"/>
          </ac:spMkLst>
        </pc:spChg>
      </pc:sldChg>
      <pc:sldChg chg="addSp delSp modSp add mod">
        <pc:chgData name="Padmaja Kishore" userId="71e196b71ab20ee6" providerId="LiveId" clId="{272BB650-33AD-4264-8527-56B390FE4E80}" dt="2025-04-02T06:33:02.523" v="852" actId="1076"/>
        <pc:sldMkLst>
          <pc:docMk/>
          <pc:sldMk cId="1414180003" sldId="337"/>
        </pc:sldMkLst>
        <pc:spChg chg="add mod">
          <ac:chgData name="Padmaja Kishore" userId="71e196b71ab20ee6" providerId="LiveId" clId="{272BB650-33AD-4264-8527-56B390FE4E80}" dt="2025-04-02T06:32:59.407" v="851" actId="6549"/>
          <ac:spMkLst>
            <pc:docMk/>
            <pc:sldMk cId="1414180003" sldId="337"/>
            <ac:spMk id="3" creationId="{67C46C0F-A5A1-16BB-FE62-9390E5730A1D}"/>
          </ac:spMkLst>
        </pc:spChg>
        <pc:spChg chg="mod">
          <ac:chgData name="Padmaja Kishore" userId="71e196b71ab20ee6" providerId="LiveId" clId="{272BB650-33AD-4264-8527-56B390FE4E80}" dt="2025-04-02T06:26:57.273" v="794" actId="20577"/>
          <ac:spMkLst>
            <pc:docMk/>
            <pc:sldMk cId="1414180003" sldId="337"/>
            <ac:spMk id="5" creationId="{529069A5-FFAD-18E1-41BC-9DE6BD3253CC}"/>
          </ac:spMkLst>
        </pc:spChg>
        <pc:spChg chg="add mod">
          <ac:chgData name="Padmaja Kishore" userId="71e196b71ab20ee6" providerId="LiveId" clId="{272BB650-33AD-4264-8527-56B390FE4E80}" dt="2025-04-02T06:30:40.439" v="811" actId="14100"/>
          <ac:spMkLst>
            <pc:docMk/>
            <pc:sldMk cId="1414180003" sldId="337"/>
            <ac:spMk id="6" creationId="{B0E4AEF2-5E37-14C4-C8AA-B9740CB7FAFF}"/>
          </ac:spMkLst>
        </pc:spChg>
        <pc:picChg chg="add mod">
          <ac:chgData name="Padmaja Kishore" userId="71e196b71ab20ee6" providerId="LiveId" clId="{272BB650-33AD-4264-8527-56B390FE4E80}" dt="2025-04-02T06:33:02.523" v="852" actId="1076"/>
          <ac:picMkLst>
            <pc:docMk/>
            <pc:sldMk cId="1414180003" sldId="337"/>
            <ac:picMk id="8" creationId="{C5630AC7-5662-0C97-6C3D-E3A9413F5A55}"/>
          </ac:picMkLst>
        </pc:picChg>
      </pc:sldChg>
      <pc:sldChg chg="addSp delSp modSp add mod">
        <pc:chgData name="Padmaja Kishore" userId="71e196b71ab20ee6" providerId="LiveId" clId="{272BB650-33AD-4264-8527-56B390FE4E80}" dt="2025-04-02T06:35:28.358" v="878" actId="14100"/>
        <pc:sldMkLst>
          <pc:docMk/>
          <pc:sldMk cId="397419463" sldId="338"/>
        </pc:sldMkLst>
        <pc:spChg chg="add mod">
          <ac:chgData name="Padmaja Kishore" userId="71e196b71ab20ee6" providerId="LiveId" clId="{272BB650-33AD-4264-8527-56B390FE4E80}" dt="2025-04-02T06:34:55.341" v="875" actId="2710"/>
          <ac:spMkLst>
            <pc:docMk/>
            <pc:sldMk cId="397419463" sldId="338"/>
            <ac:spMk id="7" creationId="{C01F7CF2-3CDF-B792-C6B3-7EEE926246CF}"/>
          </ac:spMkLst>
        </pc:spChg>
        <pc:picChg chg="add mod">
          <ac:chgData name="Padmaja Kishore" userId="71e196b71ab20ee6" providerId="LiveId" clId="{272BB650-33AD-4264-8527-56B390FE4E80}" dt="2025-04-02T06:35:28.358" v="878" actId="14100"/>
          <ac:picMkLst>
            <pc:docMk/>
            <pc:sldMk cId="397419463" sldId="338"/>
            <ac:picMk id="10" creationId="{1A3922A6-0511-ADE0-0797-57467FB4955A}"/>
          </ac:picMkLst>
        </pc:picChg>
      </pc:sldChg>
      <pc:sldChg chg="addSp delSp modSp add mod">
        <pc:chgData name="Padmaja Kishore" userId="71e196b71ab20ee6" providerId="LiveId" clId="{272BB650-33AD-4264-8527-56B390FE4E80}" dt="2025-04-02T06:39:01.004" v="907" actId="1076"/>
        <pc:sldMkLst>
          <pc:docMk/>
          <pc:sldMk cId="3661186302" sldId="339"/>
        </pc:sldMkLst>
        <pc:picChg chg="add mod">
          <ac:chgData name="Padmaja Kishore" userId="71e196b71ab20ee6" providerId="LiveId" clId="{272BB650-33AD-4264-8527-56B390FE4E80}" dt="2025-04-02T06:38:56.511" v="905" actId="1076"/>
          <ac:picMkLst>
            <pc:docMk/>
            <pc:sldMk cId="3661186302" sldId="339"/>
            <ac:picMk id="6" creationId="{70A674A9-C976-E00F-C90B-084471679C36}"/>
          </ac:picMkLst>
        </pc:picChg>
        <pc:picChg chg="add mod">
          <ac:chgData name="Padmaja Kishore" userId="71e196b71ab20ee6" providerId="LiveId" clId="{272BB650-33AD-4264-8527-56B390FE4E80}" dt="2025-04-02T06:38:58.131" v="906" actId="1076"/>
          <ac:picMkLst>
            <pc:docMk/>
            <pc:sldMk cId="3661186302" sldId="339"/>
            <ac:picMk id="9" creationId="{B70379E4-76D2-C4C3-CE1B-300EFDDDA34F}"/>
          </ac:picMkLst>
        </pc:picChg>
        <pc:picChg chg="add mod">
          <ac:chgData name="Padmaja Kishore" userId="71e196b71ab20ee6" providerId="LiveId" clId="{272BB650-33AD-4264-8527-56B390FE4E80}" dt="2025-04-02T06:39:01.004" v="907" actId="1076"/>
          <ac:picMkLst>
            <pc:docMk/>
            <pc:sldMk cId="3661186302" sldId="339"/>
            <ac:picMk id="12" creationId="{0D0FEACC-6CC1-FD09-2AB3-C7A52C228A85}"/>
          </ac:picMkLst>
        </pc:picChg>
      </pc:sldChg>
      <pc:sldChg chg="del">
        <pc:chgData name="Padmaja Kishore" userId="71e196b71ab20ee6" providerId="LiveId" clId="{272BB650-33AD-4264-8527-56B390FE4E80}" dt="2025-04-02T05:37:49.249" v="116" actId="47"/>
        <pc:sldMkLst>
          <pc:docMk/>
          <pc:sldMk cId="487522735" sldId="340"/>
        </pc:sldMkLst>
      </pc:sldChg>
      <pc:sldChg chg="addSp delSp modSp add mod ord">
        <pc:chgData name="Padmaja Kishore" userId="71e196b71ab20ee6" providerId="LiveId" clId="{272BB650-33AD-4264-8527-56B390FE4E80}" dt="2025-04-02T06:42:39.233" v="933" actId="14100"/>
        <pc:sldMkLst>
          <pc:docMk/>
          <pc:sldMk cId="3231841421" sldId="340"/>
        </pc:sldMkLst>
        <pc:spChg chg="add mod">
          <ac:chgData name="Padmaja Kishore" userId="71e196b71ab20ee6" providerId="LiveId" clId="{272BB650-33AD-4264-8527-56B390FE4E80}" dt="2025-04-02T06:41:37.724" v="929" actId="2710"/>
          <ac:spMkLst>
            <pc:docMk/>
            <pc:sldMk cId="3231841421" sldId="340"/>
            <ac:spMk id="4" creationId="{03A1BA15-87A8-781B-47D7-090B14636C76}"/>
          </ac:spMkLst>
        </pc:spChg>
        <pc:spChg chg="mod">
          <ac:chgData name="Padmaja Kishore" userId="71e196b71ab20ee6" providerId="LiveId" clId="{272BB650-33AD-4264-8527-56B390FE4E80}" dt="2025-04-02T06:40:08.772" v="916" actId="20577"/>
          <ac:spMkLst>
            <pc:docMk/>
            <pc:sldMk cId="3231841421" sldId="340"/>
            <ac:spMk id="5" creationId="{B05D3182-FDD9-8180-01D4-9BFCCDA3726E}"/>
          </ac:spMkLst>
        </pc:spChg>
        <pc:picChg chg="add mod">
          <ac:chgData name="Padmaja Kishore" userId="71e196b71ab20ee6" providerId="LiveId" clId="{272BB650-33AD-4264-8527-56B390FE4E80}" dt="2025-04-02T06:42:39.233" v="933" actId="14100"/>
          <ac:picMkLst>
            <pc:docMk/>
            <pc:sldMk cId="3231841421" sldId="340"/>
            <ac:picMk id="9" creationId="{5FF4C652-E402-F925-8B81-496BE980A40D}"/>
          </ac:picMkLst>
        </pc:picChg>
      </pc:sldChg>
      <pc:sldChg chg="del">
        <pc:chgData name="Padmaja Kishore" userId="71e196b71ab20ee6" providerId="LiveId" clId="{272BB650-33AD-4264-8527-56B390FE4E80}" dt="2025-04-02T05:37:49.249" v="116" actId="47"/>
        <pc:sldMkLst>
          <pc:docMk/>
          <pc:sldMk cId="1988217987" sldId="341"/>
        </pc:sldMkLst>
      </pc:sldChg>
      <pc:sldChg chg="addSp delSp modSp add mod">
        <pc:chgData name="Padmaja Kishore" userId="71e196b71ab20ee6" providerId="LiveId" clId="{272BB650-33AD-4264-8527-56B390FE4E80}" dt="2025-04-02T06:45:19.652" v="943" actId="1076"/>
        <pc:sldMkLst>
          <pc:docMk/>
          <pc:sldMk cId="2035469593" sldId="341"/>
        </pc:sldMkLst>
        <pc:picChg chg="add mod">
          <ac:chgData name="Padmaja Kishore" userId="71e196b71ab20ee6" providerId="LiveId" clId="{272BB650-33AD-4264-8527-56B390FE4E80}" dt="2025-04-02T06:44:59.590" v="941" actId="14100"/>
          <ac:picMkLst>
            <pc:docMk/>
            <pc:sldMk cId="2035469593" sldId="341"/>
            <ac:picMk id="3" creationId="{D77842C5-7B2C-F121-336A-A73827480F14}"/>
          </ac:picMkLst>
        </pc:picChg>
        <pc:picChg chg="add mod">
          <ac:chgData name="Padmaja Kishore" userId="71e196b71ab20ee6" providerId="LiveId" clId="{272BB650-33AD-4264-8527-56B390FE4E80}" dt="2025-04-02T06:45:19.652" v="943" actId="1076"/>
          <ac:picMkLst>
            <pc:docMk/>
            <pc:sldMk cId="2035469593" sldId="341"/>
            <ac:picMk id="7" creationId="{0DA487C7-1478-80C7-72EE-D28F7E8FFE7B}"/>
          </ac:picMkLst>
        </pc:picChg>
      </pc:sldChg>
      <pc:sldChg chg="addSp delSp modSp add mod">
        <pc:chgData name="Padmaja Kishore" userId="71e196b71ab20ee6" providerId="LiveId" clId="{272BB650-33AD-4264-8527-56B390FE4E80}" dt="2025-04-02T06:51:39.363" v="971" actId="20577"/>
        <pc:sldMkLst>
          <pc:docMk/>
          <pc:sldMk cId="64102480" sldId="342"/>
        </pc:sldMkLst>
        <pc:spChg chg="add mod">
          <ac:chgData name="Padmaja Kishore" userId="71e196b71ab20ee6" providerId="LiveId" clId="{272BB650-33AD-4264-8527-56B390FE4E80}" dt="2025-04-02T06:51:39.363" v="971" actId="20577"/>
          <ac:spMkLst>
            <pc:docMk/>
            <pc:sldMk cId="64102480" sldId="342"/>
            <ac:spMk id="4" creationId="{FCDECCFA-EFDF-B0DB-B743-AB5240804DFC}"/>
          </ac:spMkLst>
        </pc:spChg>
        <pc:spChg chg="mod">
          <ac:chgData name="Padmaja Kishore" userId="71e196b71ab20ee6" providerId="LiveId" clId="{272BB650-33AD-4264-8527-56B390FE4E80}" dt="2025-04-02T06:47:01.089" v="950" actId="20577"/>
          <ac:spMkLst>
            <pc:docMk/>
            <pc:sldMk cId="64102480" sldId="342"/>
            <ac:spMk id="5" creationId="{DA45F7A7-8CC2-8A72-648E-682732CD7492}"/>
          </ac:spMkLst>
        </pc:spChg>
      </pc:sldChg>
      <pc:sldChg chg="del">
        <pc:chgData name="Padmaja Kishore" userId="71e196b71ab20ee6" providerId="LiveId" clId="{272BB650-33AD-4264-8527-56B390FE4E80}" dt="2025-04-02T05:37:49.249" v="116" actId="47"/>
        <pc:sldMkLst>
          <pc:docMk/>
          <pc:sldMk cId="3847283287" sldId="342"/>
        </pc:sldMkLst>
      </pc:sldChg>
      <pc:sldChg chg="del">
        <pc:chgData name="Padmaja Kishore" userId="71e196b71ab20ee6" providerId="LiveId" clId="{272BB650-33AD-4264-8527-56B390FE4E80}" dt="2025-04-02T05:37:49.249" v="116" actId="47"/>
        <pc:sldMkLst>
          <pc:docMk/>
          <pc:sldMk cId="206528317" sldId="343"/>
        </pc:sldMkLst>
      </pc:sldChg>
      <pc:sldChg chg="addSp modSp add mod">
        <pc:chgData name="Padmaja Kishore" userId="71e196b71ab20ee6" providerId="LiveId" clId="{272BB650-33AD-4264-8527-56B390FE4E80}" dt="2025-04-02T09:02:43.225" v="1180" actId="113"/>
        <pc:sldMkLst>
          <pc:docMk/>
          <pc:sldMk cId="3161111961" sldId="343"/>
        </pc:sldMkLst>
        <pc:spChg chg="mod">
          <ac:chgData name="Padmaja Kishore" userId="71e196b71ab20ee6" providerId="LiveId" clId="{272BB650-33AD-4264-8527-56B390FE4E80}" dt="2025-04-02T09:02:43.225" v="1180" actId="113"/>
          <ac:spMkLst>
            <pc:docMk/>
            <pc:sldMk cId="3161111961" sldId="343"/>
            <ac:spMk id="4" creationId="{606EB6D8-8D30-1296-2F59-4B967EF08084}"/>
          </ac:spMkLst>
        </pc:spChg>
        <pc:picChg chg="add mod">
          <ac:chgData name="Padmaja Kishore" userId="71e196b71ab20ee6" providerId="LiveId" clId="{272BB650-33AD-4264-8527-56B390FE4E80}" dt="2025-04-02T09:02:37.721" v="1179" actId="1076"/>
          <ac:picMkLst>
            <pc:docMk/>
            <pc:sldMk cId="3161111961" sldId="343"/>
            <ac:picMk id="3" creationId="{B8570522-6CAA-1FC1-90F9-01F5BDEA728D}"/>
          </ac:picMkLst>
        </pc:picChg>
      </pc:sldChg>
      <pc:sldChg chg="addSp delSp modSp add mod modClrScheme chgLayout">
        <pc:chgData name="Padmaja Kishore" userId="71e196b71ab20ee6" providerId="LiveId" clId="{272BB650-33AD-4264-8527-56B390FE4E80}" dt="2025-04-02T09:05:29.844" v="1210" actId="1076"/>
        <pc:sldMkLst>
          <pc:docMk/>
          <pc:sldMk cId="838263229" sldId="344"/>
        </pc:sldMkLst>
        <pc:spChg chg="mod">
          <ac:chgData name="Padmaja Kishore" userId="71e196b71ab20ee6" providerId="LiveId" clId="{272BB650-33AD-4264-8527-56B390FE4E80}" dt="2025-04-02T09:04:27.130" v="1196" actId="26606"/>
          <ac:spMkLst>
            <pc:docMk/>
            <pc:sldMk cId="838263229" sldId="344"/>
            <ac:spMk id="5" creationId="{4B13F6DC-B487-8642-CDAD-F0CC003F35AB}"/>
          </ac:spMkLst>
        </pc:spChg>
        <pc:picChg chg="add mod ord">
          <ac:chgData name="Padmaja Kishore" userId="71e196b71ab20ee6" providerId="LiveId" clId="{272BB650-33AD-4264-8527-56B390FE4E80}" dt="2025-04-02T09:05:29.844" v="1210" actId="1076"/>
          <ac:picMkLst>
            <pc:docMk/>
            <pc:sldMk cId="838263229" sldId="344"/>
            <ac:picMk id="6" creationId="{A4377598-EA8F-C953-1D5F-B3DFA72EE5D9}"/>
          </ac:picMkLst>
        </pc:picChg>
      </pc:sldChg>
      <pc:sldChg chg="del">
        <pc:chgData name="Padmaja Kishore" userId="71e196b71ab20ee6" providerId="LiveId" clId="{272BB650-33AD-4264-8527-56B390FE4E80}" dt="2025-04-02T05:37:49.249" v="116" actId="47"/>
        <pc:sldMkLst>
          <pc:docMk/>
          <pc:sldMk cId="3657813565" sldId="344"/>
        </pc:sldMkLst>
      </pc:sldChg>
      <pc:sldChg chg="add del">
        <pc:chgData name="Padmaja Kishore" userId="71e196b71ab20ee6" providerId="LiveId" clId="{272BB650-33AD-4264-8527-56B390FE4E80}" dt="2025-04-02T05:37:49.249" v="116" actId="47"/>
        <pc:sldMkLst>
          <pc:docMk/>
          <pc:sldMk cId="186812254" sldId="345"/>
        </pc:sldMkLst>
      </pc:sldChg>
      <pc:sldChg chg="addSp delSp modSp add mod">
        <pc:chgData name="Padmaja Kishore" userId="71e196b71ab20ee6" providerId="LiveId" clId="{272BB650-33AD-4264-8527-56B390FE4E80}" dt="2025-04-02T09:05:41.363" v="1211" actId="14100"/>
        <pc:sldMkLst>
          <pc:docMk/>
          <pc:sldMk cId="2517377953" sldId="345"/>
        </pc:sldMkLst>
        <pc:picChg chg="add mod">
          <ac:chgData name="Padmaja Kishore" userId="71e196b71ab20ee6" providerId="LiveId" clId="{272BB650-33AD-4264-8527-56B390FE4E80}" dt="2025-04-02T09:05:41.363" v="1211" actId="14100"/>
          <ac:picMkLst>
            <pc:docMk/>
            <pc:sldMk cId="2517377953" sldId="345"/>
            <ac:picMk id="3" creationId="{89A91639-6378-BA3F-ABD9-22317831762D}"/>
          </ac:picMkLst>
        </pc:picChg>
      </pc:sldChg>
      <pc:sldChg chg="delSp modSp add mod">
        <pc:chgData name="Padmaja Kishore" userId="71e196b71ab20ee6" providerId="LiveId" clId="{272BB650-33AD-4264-8527-56B390FE4E80}" dt="2025-04-02T09:05:19.510" v="1207" actId="1076"/>
        <pc:sldMkLst>
          <pc:docMk/>
          <pc:sldMk cId="1963659346" sldId="346"/>
        </pc:sldMkLst>
        <pc:picChg chg="mod">
          <ac:chgData name="Padmaja Kishore" userId="71e196b71ab20ee6" providerId="LiveId" clId="{272BB650-33AD-4264-8527-56B390FE4E80}" dt="2025-04-02T09:05:19.510" v="1207" actId="1076"/>
          <ac:picMkLst>
            <pc:docMk/>
            <pc:sldMk cId="1963659346" sldId="346"/>
            <ac:picMk id="8" creationId="{60B66515-EDA5-35F9-3E69-66DE8306A8E7}"/>
          </ac:picMkLst>
        </pc:picChg>
      </pc:sldChg>
      <pc:sldChg chg="addSp delSp modSp add mod">
        <pc:chgData name="Padmaja Kishore" userId="71e196b71ab20ee6" providerId="LiveId" clId="{272BB650-33AD-4264-8527-56B390FE4E80}" dt="2025-04-02T09:14:37.935" v="1249" actId="1076"/>
        <pc:sldMkLst>
          <pc:docMk/>
          <pc:sldMk cId="3393878233" sldId="347"/>
        </pc:sldMkLst>
        <pc:picChg chg="add mod">
          <ac:chgData name="Padmaja Kishore" userId="71e196b71ab20ee6" providerId="LiveId" clId="{272BB650-33AD-4264-8527-56B390FE4E80}" dt="2025-04-02T09:14:37.935" v="1249" actId="1076"/>
          <ac:picMkLst>
            <pc:docMk/>
            <pc:sldMk cId="3393878233" sldId="347"/>
            <ac:picMk id="7" creationId="{7C1418AC-54F2-4A8F-870D-A9C57EDBA1F8}"/>
          </ac:picMkLst>
        </pc:picChg>
      </pc:sldChg>
      <pc:sldChg chg="addSp delSp modSp add mod">
        <pc:chgData name="Padmaja Kishore" userId="71e196b71ab20ee6" providerId="LiveId" clId="{272BB650-33AD-4264-8527-56B390FE4E80}" dt="2025-04-02T09:13:55.753" v="1243" actId="14100"/>
        <pc:sldMkLst>
          <pc:docMk/>
          <pc:sldMk cId="759565999" sldId="348"/>
        </pc:sldMkLst>
        <pc:picChg chg="add mod">
          <ac:chgData name="Padmaja Kishore" userId="71e196b71ab20ee6" providerId="LiveId" clId="{272BB650-33AD-4264-8527-56B390FE4E80}" dt="2025-04-02T09:13:51.015" v="1241" actId="14100"/>
          <ac:picMkLst>
            <pc:docMk/>
            <pc:sldMk cId="759565999" sldId="348"/>
            <ac:picMk id="8" creationId="{FE1FD251-0479-5144-6CC1-2F9991D00261}"/>
          </ac:picMkLst>
        </pc:picChg>
        <pc:picChg chg="add mod">
          <ac:chgData name="Padmaja Kishore" userId="71e196b71ab20ee6" providerId="LiveId" clId="{272BB650-33AD-4264-8527-56B390FE4E80}" dt="2025-04-02T09:13:53.399" v="1242" actId="14100"/>
          <ac:picMkLst>
            <pc:docMk/>
            <pc:sldMk cId="759565999" sldId="348"/>
            <ac:picMk id="10" creationId="{58B37C6F-19E0-BDCE-1256-BFB9D9199DFF}"/>
          </ac:picMkLst>
        </pc:picChg>
        <pc:picChg chg="add mod">
          <ac:chgData name="Padmaja Kishore" userId="71e196b71ab20ee6" providerId="LiveId" clId="{272BB650-33AD-4264-8527-56B390FE4E80}" dt="2025-04-02T09:13:55.753" v="1243" actId="14100"/>
          <ac:picMkLst>
            <pc:docMk/>
            <pc:sldMk cId="759565999" sldId="348"/>
            <ac:picMk id="12" creationId="{7990AAFF-348C-20EA-8295-1D3CC6E3A788}"/>
          </ac:picMkLst>
        </pc:picChg>
      </pc:sldChg>
      <pc:sldChg chg="addSp delSp modSp add mod">
        <pc:chgData name="Padmaja Kishore" userId="71e196b71ab20ee6" providerId="LiveId" clId="{272BB650-33AD-4264-8527-56B390FE4E80}" dt="2025-04-09T03:23:26.077" v="1429" actId="20577"/>
        <pc:sldMkLst>
          <pc:docMk/>
          <pc:sldMk cId="1320943791" sldId="349"/>
        </pc:sldMkLst>
        <pc:spChg chg="add mod">
          <ac:chgData name="Padmaja Kishore" userId="71e196b71ab20ee6" providerId="LiveId" clId="{272BB650-33AD-4264-8527-56B390FE4E80}" dt="2025-04-09T03:23:26.077" v="1429" actId="20577"/>
          <ac:spMkLst>
            <pc:docMk/>
            <pc:sldMk cId="1320943791" sldId="349"/>
            <ac:spMk id="3" creationId="{E005D776-00D3-1D55-D0D4-DC6C5349AD90}"/>
          </ac:spMkLst>
        </pc:spChg>
        <pc:spChg chg="mod">
          <ac:chgData name="Padmaja Kishore" userId="71e196b71ab20ee6" providerId="LiveId" clId="{272BB650-33AD-4264-8527-56B390FE4E80}" dt="2025-04-09T03:20:45.323" v="1271" actId="20577"/>
          <ac:spMkLst>
            <pc:docMk/>
            <pc:sldMk cId="1320943791" sldId="349"/>
            <ac:spMk id="5" creationId="{BB8CAC3E-987E-51BD-8398-606CF51FC4D7}"/>
          </ac:spMkLst>
        </pc:spChg>
        <pc:picChg chg="del">
          <ac:chgData name="Padmaja Kishore" userId="71e196b71ab20ee6" providerId="LiveId" clId="{272BB650-33AD-4264-8527-56B390FE4E80}" dt="2025-04-09T03:20:48.345" v="1272" actId="478"/>
          <ac:picMkLst>
            <pc:docMk/>
            <pc:sldMk cId="1320943791" sldId="349"/>
            <ac:picMk id="8" creationId="{BB444D23-2898-9DC9-A214-FE5EEAC2DFBE}"/>
          </ac:picMkLst>
        </pc:picChg>
        <pc:picChg chg="del">
          <ac:chgData name="Padmaja Kishore" userId="71e196b71ab20ee6" providerId="LiveId" clId="{272BB650-33AD-4264-8527-56B390FE4E80}" dt="2025-04-09T03:20:49.939" v="1273" actId="478"/>
          <ac:picMkLst>
            <pc:docMk/>
            <pc:sldMk cId="1320943791" sldId="349"/>
            <ac:picMk id="10" creationId="{680FC094-D455-B324-C862-FDCC37344185}"/>
          </ac:picMkLst>
        </pc:picChg>
        <pc:picChg chg="del">
          <ac:chgData name="Padmaja Kishore" userId="71e196b71ab20ee6" providerId="LiveId" clId="{272BB650-33AD-4264-8527-56B390FE4E80}" dt="2025-04-09T03:20:51.314" v="1274" actId="478"/>
          <ac:picMkLst>
            <pc:docMk/>
            <pc:sldMk cId="1320943791" sldId="349"/>
            <ac:picMk id="12" creationId="{2CE63A0A-5AF3-7C33-4F69-4EA356743B8B}"/>
          </ac:picMkLst>
        </pc:picChg>
      </pc:sldChg>
      <pc:sldChg chg="addSp delSp modSp add mod">
        <pc:chgData name="Padmaja Kishore" userId="71e196b71ab20ee6" providerId="LiveId" clId="{272BB650-33AD-4264-8527-56B390FE4E80}" dt="2025-04-09T03:24:43.263" v="1459" actId="14100"/>
        <pc:sldMkLst>
          <pc:docMk/>
          <pc:sldMk cId="1614685527" sldId="350"/>
        </pc:sldMkLst>
        <pc:spChg chg="mod">
          <ac:chgData name="Padmaja Kishore" userId="71e196b71ab20ee6" providerId="LiveId" clId="{272BB650-33AD-4264-8527-56B390FE4E80}" dt="2025-04-09T03:24:18.151" v="1451" actId="179"/>
          <ac:spMkLst>
            <pc:docMk/>
            <pc:sldMk cId="1614685527" sldId="350"/>
            <ac:spMk id="3" creationId="{0F5C9527-617A-E329-FFDA-F4162C68C606}"/>
          </ac:spMkLst>
        </pc:spChg>
        <pc:spChg chg="add del">
          <ac:chgData name="Padmaja Kishore" userId="71e196b71ab20ee6" providerId="LiveId" clId="{272BB650-33AD-4264-8527-56B390FE4E80}" dt="2025-04-09T03:23:38.178" v="1434" actId="22"/>
          <ac:spMkLst>
            <pc:docMk/>
            <pc:sldMk cId="1614685527" sldId="350"/>
            <ac:spMk id="4" creationId="{64F3F9B2-1E8D-E500-88F9-9F4DAFEE0FA0}"/>
          </ac:spMkLst>
        </pc:spChg>
        <pc:picChg chg="add mod">
          <ac:chgData name="Padmaja Kishore" userId="71e196b71ab20ee6" providerId="LiveId" clId="{272BB650-33AD-4264-8527-56B390FE4E80}" dt="2025-04-09T03:24:43.263" v="1459" actId="14100"/>
          <ac:picMkLst>
            <pc:docMk/>
            <pc:sldMk cId="1614685527" sldId="350"/>
            <ac:picMk id="6" creationId="{97C45C80-DF0B-0B40-60F2-58E3B41FD812}"/>
          </ac:picMkLst>
        </pc:picChg>
      </pc:sldChg>
      <pc:sldChg chg="delSp add del mod">
        <pc:chgData name="Padmaja Kishore" userId="71e196b71ab20ee6" providerId="LiveId" clId="{272BB650-33AD-4264-8527-56B390FE4E80}" dt="2025-04-09T03:25:19.455" v="1463" actId="2696"/>
        <pc:sldMkLst>
          <pc:docMk/>
          <pc:sldMk cId="335437663" sldId="351"/>
        </pc:sldMkLst>
        <pc:spChg chg="del">
          <ac:chgData name="Padmaja Kishore" userId="71e196b71ab20ee6" providerId="LiveId" clId="{272BB650-33AD-4264-8527-56B390FE4E80}" dt="2025-04-09T03:24:58.549" v="1462" actId="478"/>
          <ac:spMkLst>
            <pc:docMk/>
            <pc:sldMk cId="335437663" sldId="351"/>
            <ac:spMk id="3" creationId="{5B048608-3E3C-F07B-80D4-B65985CC871E}"/>
          </ac:spMkLst>
        </pc:spChg>
        <pc:picChg chg="del">
          <ac:chgData name="Padmaja Kishore" userId="71e196b71ab20ee6" providerId="LiveId" clId="{272BB650-33AD-4264-8527-56B390FE4E80}" dt="2025-04-09T03:24:55.908" v="1461" actId="478"/>
          <ac:picMkLst>
            <pc:docMk/>
            <pc:sldMk cId="335437663" sldId="351"/>
            <ac:picMk id="6" creationId="{4FC3BD9A-5EC7-620F-51A8-32D4B29EEFAF}"/>
          </ac:picMkLst>
        </pc:picChg>
      </pc:sldChg>
      <pc:sldChg chg="addSp delSp modSp add mod">
        <pc:chgData name="Padmaja Kishore" userId="71e196b71ab20ee6" providerId="LiveId" clId="{272BB650-33AD-4264-8527-56B390FE4E80}" dt="2025-04-09T03:26:20.395" v="1481" actId="14100"/>
        <pc:sldMkLst>
          <pc:docMk/>
          <pc:sldMk cId="2461980013" sldId="351"/>
        </pc:sldMkLst>
        <pc:spChg chg="mod">
          <ac:chgData name="Padmaja Kishore" userId="71e196b71ab20ee6" providerId="LiveId" clId="{272BB650-33AD-4264-8527-56B390FE4E80}" dt="2025-04-09T03:26:01.787" v="1477" actId="179"/>
          <ac:spMkLst>
            <pc:docMk/>
            <pc:sldMk cId="2461980013" sldId="351"/>
            <ac:spMk id="3" creationId="{3FFA1087-9AE2-2D50-167D-55D3D0726007}"/>
          </ac:spMkLst>
        </pc:spChg>
        <pc:picChg chg="add mod">
          <ac:chgData name="Padmaja Kishore" userId="71e196b71ab20ee6" providerId="LiveId" clId="{272BB650-33AD-4264-8527-56B390FE4E80}" dt="2025-04-09T03:26:20.395" v="1481" actId="14100"/>
          <ac:picMkLst>
            <pc:docMk/>
            <pc:sldMk cId="2461980013" sldId="351"/>
            <ac:picMk id="2" creationId="{0608CA12-1285-11E8-299F-D2AE6DA4547A}"/>
          </ac:picMkLst>
        </pc:picChg>
        <pc:picChg chg="del">
          <ac:chgData name="Padmaja Kishore" userId="71e196b71ab20ee6" providerId="LiveId" clId="{272BB650-33AD-4264-8527-56B390FE4E80}" dt="2025-04-09T03:25:24.346" v="1465" actId="478"/>
          <ac:picMkLst>
            <pc:docMk/>
            <pc:sldMk cId="2461980013" sldId="351"/>
            <ac:picMk id="6" creationId="{28348278-1FA8-4D2F-C08E-393E7A55D8BE}"/>
          </ac:picMkLst>
        </pc:picChg>
      </pc:sldChg>
      <pc:sldChg chg="addSp delSp modSp add mod">
        <pc:chgData name="Padmaja Kishore" userId="71e196b71ab20ee6" providerId="LiveId" clId="{272BB650-33AD-4264-8527-56B390FE4E80}" dt="2025-04-09T03:27:31.749" v="1499" actId="14100"/>
        <pc:sldMkLst>
          <pc:docMk/>
          <pc:sldMk cId="2829780780" sldId="352"/>
        </pc:sldMkLst>
        <pc:spChg chg="mod">
          <ac:chgData name="Padmaja Kishore" userId="71e196b71ab20ee6" providerId="LiveId" clId="{272BB650-33AD-4264-8527-56B390FE4E80}" dt="2025-04-09T03:27:08.891" v="1494" actId="179"/>
          <ac:spMkLst>
            <pc:docMk/>
            <pc:sldMk cId="2829780780" sldId="352"/>
            <ac:spMk id="3" creationId="{7AF14E84-2DDA-AA88-DCBD-448158A8ADA7}"/>
          </ac:spMkLst>
        </pc:spChg>
        <pc:picChg chg="del">
          <ac:chgData name="Padmaja Kishore" userId="71e196b71ab20ee6" providerId="LiveId" clId="{272BB650-33AD-4264-8527-56B390FE4E80}" dt="2025-04-09T03:26:28.464" v="1483" actId="478"/>
          <ac:picMkLst>
            <pc:docMk/>
            <pc:sldMk cId="2829780780" sldId="352"/>
            <ac:picMk id="2" creationId="{52FCB34C-7A1D-BDF0-F0D9-C733A9173F4D}"/>
          </ac:picMkLst>
        </pc:picChg>
        <pc:picChg chg="add mod">
          <ac:chgData name="Padmaja Kishore" userId="71e196b71ab20ee6" providerId="LiveId" clId="{272BB650-33AD-4264-8527-56B390FE4E80}" dt="2025-04-09T03:27:31.749" v="1499" actId="14100"/>
          <ac:picMkLst>
            <pc:docMk/>
            <pc:sldMk cId="2829780780" sldId="352"/>
            <ac:picMk id="4" creationId="{46239700-3D70-A886-1D7C-D91EF6C58C84}"/>
          </ac:picMkLst>
        </pc:picChg>
      </pc:sldChg>
      <pc:sldChg chg="addSp delSp modSp add mod">
        <pc:chgData name="Padmaja Kishore" userId="71e196b71ab20ee6" providerId="LiveId" clId="{272BB650-33AD-4264-8527-56B390FE4E80}" dt="2025-04-09T03:29:17.067" v="1534" actId="14100"/>
        <pc:sldMkLst>
          <pc:docMk/>
          <pc:sldMk cId="4177115453" sldId="353"/>
        </pc:sldMkLst>
        <pc:spChg chg="del mod">
          <ac:chgData name="Padmaja Kishore" userId="71e196b71ab20ee6" providerId="LiveId" clId="{272BB650-33AD-4264-8527-56B390FE4E80}" dt="2025-04-09T03:28:39.226" v="1528" actId="478"/>
          <ac:spMkLst>
            <pc:docMk/>
            <pc:sldMk cId="4177115453" sldId="353"/>
            <ac:spMk id="3" creationId="{69B09E70-B65B-EDED-E609-A34FF3DF5812}"/>
          </ac:spMkLst>
        </pc:spChg>
        <pc:spChg chg="mod">
          <ac:chgData name="Padmaja Kishore" userId="71e196b71ab20ee6" providerId="LiveId" clId="{272BB650-33AD-4264-8527-56B390FE4E80}" dt="2025-04-09T03:27:56.922" v="1522" actId="20577"/>
          <ac:spMkLst>
            <pc:docMk/>
            <pc:sldMk cId="4177115453" sldId="353"/>
            <ac:spMk id="5" creationId="{110B4924-787B-799D-83D3-268421F26845}"/>
          </ac:spMkLst>
        </pc:spChg>
        <pc:picChg chg="add mod">
          <ac:chgData name="Padmaja Kishore" userId="71e196b71ab20ee6" providerId="LiveId" clId="{272BB650-33AD-4264-8527-56B390FE4E80}" dt="2025-04-09T03:29:17.067" v="1534" actId="14100"/>
          <ac:picMkLst>
            <pc:docMk/>
            <pc:sldMk cId="4177115453" sldId="353"/>
            <ac:picMk id="2" creationId="{A745AA39-DE6D-C81B-15ED-672615C82A7A}"/>
          </ac:picMkLst>
        </pc:picChg>
        <pc:picChg chg="del">
          <ac:chgData name="Padmaja Kishore" userId="71e196b71ab20ee6" providerId="LiveId" clId="{272BB650-33AD-4264-8527-56B390FE4E80}" dt="2025-04-09T03:28:07.498" v="1523" actId="478"/>
          <ac:picMkLst>
            <pc:docMk/>
            <pc:sldMk cId="4177115453" sldId="353"/>
            <ac:picMk id="4" creationId="{3784764B-5C2C-0B34-7878-181023081E18}"/>
          </ac:picMkLst>
        </pc:picChg>
      </pc:sldChg>
      <pc:sldChg chg="addSp delSp modSp add mod">
        <pc:chgData name="Padmaja Kishore" userId="71e196b71ab20ee6" providerId="LiveId" clId="{272BB650-33AD-4264-8527-56B390FE4E80}" dt="2025-04-09T03:29:54.725" v="1545" actId="14100"/>
        <pc:sldMkLst>
          <pc:docMk/>
          <pc:sldMk cId="2067684455" sldId="354"/>
        </pc:sldMkLst>
        <pc:picChg chg="del">
          <ac:chgData name="Padmaja Kishore" userId="71e196b71ab20ee6" providerId="LiveId" clId="{272BB650-33AD-4264-8527-56B390FE4E80}" dt="2025-04-09T03:29:24.415" v="1536" actId="478"/>
          <ac:picMkLst>
            <pc:docMk/>
            <pc:sldMk cId="2067684455" sldId="354"/>
            <ac:picMk id="2" creationId="{CA2BC91C-BEDF-BCD6-6FB1-EEE0CB59EF60}"/>
          </ac:picMkLst>
        </pc:picChg>
        <pc:picChg chg="add mod">
          <ac:chgData name="Padmaja Kishore" userId="71e196b71ab20ee6" providerId="LiveId" clId="{272BB650-33AD-4264-8527-56B390FE4E80}" dt="2025-04-09T03:29:35.472" v="1541" actId="14100"/>
          <ac:picMkLst>
            <pc:docMk/>
            <pc:sldMk cId="2067684455" sldId="354"/>
            <ac:picMk id="3" creationId="{12124D47-5315-223B-AEFC-9D5FC9E88C44}"/>
          </ac:picMkLst>
        </pc:picChg>
        <pc:picChg chg="add mod">
          <ac:chgData name="Padmaja Kishore" userId="71e196b71ab20ee6" providerId="LiveId" clId="{272BB650-33AD-4264-8527-56B390FE4E80}" dt="2025-04-09T03:29:54.725" v="1545" actId="14100"/>
          <ac:picMkLst>
            <pc:docMk/>
            <pc:sldMk cId="2067684455" sldId="354"/>
            <ac:picMk id="4" creationId="{6B17692D-5CE8-775B-66DA-CC7F422D797A}"/>
          </ac:picMkLst>
        </pc:picChg>
      </pc:sldChg>
      <pc:sldChg chg="addSp delSp modSp add mod ord">
        <pc:chgData name="Padmaja Kishore" userId="71e196b71ab20ee6" providerId="LiveId" clId="{272BB650-33AD-4264-8527-56B390FE4E80}" dt="2025-04-09T04:14:25.473" v="2403"/>
        <pc:sldMkLst>
          <pc:docMk/>
          <pc:sldMk cId="3589444361" sldId="355"/>
        </pc:sldMkLst>
        <pc:spChg chg="add mod">
          <ac:chgData name="Padmaja Kishore" userId="71e196b71ab20ee6" providerId="LiveId" clId="{272BB650-33AD-4264-8527-56B390FE4E80}" dt="2025-04-09T03:43:24.347" v="1831" actId="113"/>
          <ac:spMkLst>
            <pc:docMk/>
            <pc:sldMk cId="3589444361" sldId="355"/>
            <ac:spMk id="3" creationId="{A939161B-6ED7-2841-EC83-D96D291E125A}"/>
          </ac:spMkLst>
        </pc:spChg>
        <pc:spChg chg="mod">
          <ac:chgData name="Padmaja Kishore" userId="71e196b71ab20ee6" providerId="LiveId" clId="{272BB650-33AD-4264-8527-56B390FE4E80}" dt="2025-04-09T04:10:45.929" v="2279" actId="20577"/>
          <ac:spMkLst>
            <pc:docMk/>
            <pc:sldMk cId="3589444361" sldId="355"/>
            <ac:spMk id="5" creationId="{259988C8-7635-BEBD-B20E-3A8DE2D4C352}"/>
          </ac:spMkLst>
        </pc:spChg>
        <pc:spChg chg="add del">
          <ac:chgData name="Padmaja Kishore" userId="71e196b71ab20ee6" providerId="LiveId" clId="{272BB650-33AD-4264-8527-56B390FE4E80}" dt="2025-04-09T03:35:31.760" v="1708" actId="22"/>
          <ac:spMkLst>
            <pc:docMk/>
            <pc:sldMk cId="3589444361" sldId="355"/>
            <ac:spMk id="6" creationId="{A9CF11F0-58EE-22C9-D7EA-F3AEBF458AE5}"/>
          </ac:spMkLst>
        </pc:spChg>
        <pc:spChg chg="add mod">
          <ac:chgData name="Padmaja Kishore" userId="71e196b71ab20ee6" providerId="LiveId" clId="{272BB650-33AD-4264-8527-56B390FE4E80}" dt="2025-04-09T03:42:36.741" v="1824" actId="1076"/>
          <ac:spMkLst>
            <pc:docMk/>
            <pc:sldMk cId="3589444361" sldId="355"/>
            <ac:spMk id="7" creationId="{A522AF9D-08E9-5C4B-08ED-B6D055DFC833}"/>
          </ac:spMkLst>
        </pc:spChg>
        <pc:spChg chg="add mod">
          <ac:chgData name="Padmaja Kishore" userId="71e196b71ab20ee6" providerId="LiveId" clId="{272BB650-33AD-4264-8527-56B390FE4E80}" dt="2025-04-09T03:43:21.437" v="1830" actId="1076"/>
          <ac:spMkLst>
            <pc:docMk/>
            <pc:sldMk cId="3589444361" sldId="355"/>
            <ac:spMk id="9" creationId="{987AC6C3-E766-9AFF-EAC5-8A09FC15C816}"/>
          </ac:spMkLst>
        </pc:spChg>
        <pc:picChg chg="del">
          <ac:chgData name="Padmaja Kishore" userId="71e196b71ab20ee6" providerId="LiveId" clId="{272BB650-33AD-4264-8527-56B390FE4E80}" dt="2025-04-09T03:31:12.039" v="1564" actId="478"/>
          <ac:picMkLst>
            <pc:docMk/>
            <pc:sldMk cId="3589444361" sldId="355"/>
            <ac:picMk id="2" creationId="{F740DF16-D812-F92F-42D7-2B75348A4404}"/>
          </ac:picMkLst>
        </pc:picChg>
      </pc:sldChg>
      <pc:sldChg chg="delSp modSp add mod ord">
        <pc:chgData name="Padmaja Kishore" userId="71e196b71ab20ee6" providerId="LiveId" clId="{272BB650-33AD-4264-8527-56B390FE4E80}" dt="2025-04-09T04:14:01.005" v="2400" actId="6549"/>
        <pc:sldMkLst>
          <pc:docMk/>
          <pc:sldMk cId="163771714" sldId="356"/>
        </pc:sldMkLst>
        <pc:spChg chg="del">
          <ac:chgData name="Padmaja Kishore" userId="71e196b71ab20ee6" providerId="LiveId" clId="{272BB650-33AD-4264-8527-56B390FE4E80}" dt="2025-04-09T03:40:49.129" v="1793" actId="478"/>
          <ac:spMkLst>
            <pc:docMk/>
            <pc:sldMk cId="163771714" sldId="356"/>
            <ac:spMk id="3" creationId="{08497A9E-82E6-7E22-9711-FBA44C3D4E6C}"/>
          </ac:spMkLst>
        </pc:spChg>
        <pc:spChg chg="mod">
          <ac:chgData name="Padmaja Kishore" userId="71e196b71ab20ee6" providerId="LiveId" clId="{272BB650-33AD-4264-8527-56B390FE4E80}" dt="2025-04-09T04:14:01.005" v="2400" actId="6549"/>
          <ac:spMkLst>
            <pc:docMk/>
            <pc:sldMk cId="163771714" sldId="356"/>
            <ac:spMk id="5" creationId="{2D838161-DCE6-FD3A-F513-3721895E4098}"/>
          </ac:spMkLst>
        </pc:spChg>
        <pc:spChg chg="mod">
          <ac:chgData name="Padmaja Kishore" userId="71e196b71ab20ee6" providerId="LiveId" clId="{272BB650-33AD-4264-8527-56B390FE4E80}" dt="2025-04-09T03:42:28.673" v="1823" actId="179"/>
          <ac:spMkLst>
            <pc:docMk/>
            <pc:sldMk cId="163771714" sldId="356"/>
            <ac:spMk id="7" creationId="{68E036D8-979D-73FE-4C48-DCFD2F1E4715}"/>
          </ac:spMkLst>
        </pc:spChg>
      </pc:sldChg>
      <pc:sldChg chg="addSp delSp modSp add mod">
        <pc:chgData name="Padmaja Kishore" userId="71e196b71ab20ee6" providerId="LiveId" clId="{272BB650-33AD-4264-8527-56B390FE4E80}" dt="2025-04-09T04:11:03.896" v="2293" actId="20577"/>
        <pc:sldMkLst>
          <pc:docMk/>
          <pc:sldMk cId="1317584424" sldId="357"/>
        </pc:sldMkLst>
        <pc:spChg chg="add mod">
          <ac:chgData name="Padmaja Kishore" userId="71e196b71ab20ee6" providerId="LiveId" clId="{272BB650-33AD-4264-8527-56B390FE4E80}" dt="2025-04-09T03:44:14.797" v="1841"/>
          <ac:spMkLst>
            <pc:docMk/>
            <pc:sldMk cId="1317584424" sldId="357"/>
            <ac:spMk id="3" creationId="{CF84B4C5-2009-D7EC-9549-B306B37FF225}"/>
          </ac:spMkLst>
        </pc:spChg>
        <pc:spChg chg="mod">
          <ac:chgData name="Padmaja Kishore" userId="71e196b71ab20ee6" providerId="LiveId" clId="{272BB650-33AD-4264-8527-56B390FE4E80}" dt="2025-04-09T04:11:03.896" v="2293" actId="20577"/>
          <ac:spMkLst>
            <pc:docMk/>
            <pc:sldMk cId="1317584424" sldId="357"/>
            <ac:spMk id="5" creationId="{9450A238-20A4-2386-758D-BF1BF0A7164D}"/>
          </ac:spMkLst>
        </pc:spChg>
        <pc:spChg chg="del mod">
          <ac:chgData name="Padmaja Kishore" userId="71e196b71ab20ee6" providerId="LiveId" clId="{272BB650-33AD-4264-8527-56B390FE4E80}" dt="2025-04-09T03:43:51.676" v="1834" actId="478"/>
          <ac:spMkLst>
            <pc:docMk/>
            <pc:sldMk cId="1317584424" sldId="357"/>
            <ac:spMk id="7" creationId="{68CD6242-81F7-658C-990B-B7CF2FA5B30B}"/>
          </ac:spMkLst>
        </pc:spChg>
        <pc:picChg chg="add mod">
          <ac:chgData name="Padmaja Kishore" userId="71e196b71ab20ee6" providerId="LiveId" clId="{272BB650-33AD-4264-8527-56B390FE4E80}" dt="2025-04-09T03:44:01.178" v="1839" actId="14100"/>
          <ac:picMkLst>
            <pc:docMk/>
            <pc:sldMk cId="1317584424" sldId="357"/>
            <ac:picMk id="2" creationId="{C412AE67-1B87-8F17-77BE-7FFA84D7C140}"/>
          </ac:picMkLst>
        </pc:picChg>
        <pc:picChg chg="add mod">
          <ac:chgData name="Padmaja Kishore" userId="71e196b71ab20ee6" providerId="LiveId" clId="{272BB650-33AD-4264-8527-56B390FE4E80}" dt="2025-04-09T03:44:27.981" v="1846" actId="14100"/>
          <ac:picMkLst>
            <pc:docMk/>
            <pc:sldMk cId="1317584424" sldId="357"/>
            <ac:picMk id="4" creationId="{DDA032D5-1FB9-8A3D-A051-617ECB3ECD04}"/>
          </ac:picMkLst>
        </pc:picChg>
      </pc:sldChg>
      <pc:sldChg chg="modSp add del mod ord">
        <pc:chgData name="Padmaja Kishore" userId="71e196b71ab20ee6" providerId="LiveId" clId="{272BB650-33AD-4264-8527-56B390FE4E80}" dt="2025-04-09T03:45:04.638" v="1855" actId="47"/>
        <pc:sldMkLst>
          <pc:docMk/>
          <pc:sldMk cId="1087247809" sldId="358"/>
        </pc:sldMkLst>
        <pc:spChg chg="mod">
          <ac:chgData name="Padmaja Kishore" userId="71e196b71ab20ee6" providerId="LiveId" clId="{272BB650-33AD-4264-8527-56B390FE4E80}" dt="2025-04-09T03:44:59.143" v="1854" actId="20577"/>
          <ac:spMkLst>
            <pc:docMk/>
            <pc:sldMk cId="1087247809" sldId="358"/>
            <ac:spMk id="5" creationId="{0C1A93B0-4455-0195-7BE8-A35FCC50C24A}"/>
          </ac:spMkLst>
        </pc:spChg>
      </pc:sldChg>
      <pc:sldChg chg="addSp delSp modSp add mod ord">
        <pc:chgData name="Padmaja Kishore" userId="71e196b71ab20ee6" providerId="LiveId" clId="{272BB650-33AD-4264-8527-56B390FE4E80}" dt="2025-04-09T04:11:29.220" v="2328" actId="404"/>
        <pc:sldMkLst>
          <pc:docMk/>
          <pc:sldMk cId="2796835079" sldId="358"/>
        </pc:sldMkLst>
        <pc:spChg chg="mod">
          <ac:chgData name="Padmaja Kishore" userId="71e196b71ab20ee6" providerId="LiveId" clId="{272BB650-33AD-4264-8527-56B390FE4E80}" dt="2025-04-09T03:48:43.153" v="1970" actId="1076"/>
          <ac:spMkLst>
            <pc:docMk/>
            <pc:sldMk cId="2796835079" sldId="358"/>
            <ac:spMk id="3" creationId="{8F6D9BB4-BA10-C4F1-7E94-E58A4321E68D}"/>
          </ac:spMkLst>
        </pc:spChg>
        <pc:spChg chg="add del">
          <ac:chgData name="Padmaja Kishore" userId="71e196b71ab20ee6" providerId="LiveId" clId="{272BB650-33AD-4264-8527-56B390FE4E80}" dt="2025-04-09T03:49:04.214" v="1976" actId="22"/>
          <ac:spMkLst>
            <pc:docMk/>
            <pc:sldMk cId="2796835079" sldId="358"/>
            <ac:spMk id="4" creationId="{6C5F450C-FD6C-41EB-4DE1-C253BD257094}"/>
          </ac:spMkLst>
        </pc:spChg>
        <pc:spChg chg="mod">
          <ac:chgData name="Padmaja Kishore" userId="71e196b71ab20ee6" providerId="LiveId" clId="{272BB650-33AD-4264-8527-56B390FE4E80}" dt="2025-04-09T04:11:29.220" v="2328" actId="404"/>
          <ac:spMkLst>
            <pc:docMk/>
            <pc:sldMk cId="2796835079" sldId="358"/>
            <ac:spMk id="5" creationId="{CCBCB319-DBD1-8CFF-C4B5-6F7390598A63}"/>
          </ac:spMkLst>
        </pc:spChg>
        <pc:spChg chg="mod">
          <ac:chgData name="Padmaja Kishore" userId="71e196b71ab20ee6" providerId="LiveId" clId="{272BB650-33AD-4264-8527-56B390FE4E80}" dt="2025-04-09T03:50:45.712" v="1985" actId="6549"/>
          <ac:spMkLst>
            <pc:docMk/>
            <pc:sldMk cId="2796835079" sldId="358"/>
            <ac:spMk id="7" creationId="{6E3E5A22-0DFE-21E4-620E-5D2B1770DF30}"/>
          </ac:spMkLst>
        </pc:spChg>
        <pc:spChg chg="add del mod">
          <ac:chgData name="Padmaja Kishore" userId="71e196b71ab20ee6" providerId="LiveId" clId="{272BB650-33AD-4264-8527-56B390FE4E80}" dt="2025-04-09T03:49:44.187" v="1981" actId="478"/>
          <ac:spMkLst>
            <pc:docMk/>
            <pc:sldMk cId="2796835079" sldId="358"/>
            <ac:spMk id="8" creationId="{1DA1096B-2850-A27C-EB07-255B53355A64}"/>
          </ac:spMkLst>
        </pc:spChg>
        <pc:spChg chg="mod">
          <ac:chgData name="Padmaja Kishore" userId="71e196b71ab20ee6" providerId="LiveId" clId="{272BB650-33AD-4264-8527-56B390FE4E80}" dt="2025-04-09T03:48:46.852" v="1971" actId="1076"/>
          <ac:spMkLst>
            <pc:docMk/>
            <pc:sldMk cId="2796835079" sldId="358"/>
            <ac:spMk id="9" creationId="{C6E57A03-794D-C99B-162A-B1674CFFC4E9}"/>
          </ac:spMkLst>
        </pc:spChg>
        <pc:spChg chg="add mod">
          <ac:chgData name="Padmaja Kishore" userId="71e196b71ab20ee6" providerId="LiveId" clId="{272BB650-33AD-4264-8527-56B390FE4E80}" dt="2025-04-09T03:52:55.321" v="2126" actId="1076"/>
          <ac:spMkLst>
            <pc:docMk/>
            <pc:sldMk cId="2796835079" sldId="358"/>
            <ac:spMk id="10" creationId="{ABECA78E-BFD0-CEC0-4CDF-ED874787ED62}"/>
          </ac:spMkLst>
        </pc:spChg>
        <pc:spChg chg="add mod">
          <ac:chgData name="Padmaja Kishore" userId="71e196b71ab20ee6" providerId="LiveId" clId="{272BB650-33AD-4264-8527-56B390FE4E80}" dt="2025-04-09T03:53:02.239" v="2128" actId="1076"/>
          <ac:spMkLst>
            <pc:docMk/>
            <pc:sldMk cId="2796835079" sldId="358"/>
            <ac:spMk id="11" creationId="{41D11AC9-F58E-42A1-0F4E-94363D9CAC0F}"/>
          </ac:spMkLst>
        </pc:spChg>
        <pc:spChg chg="add mod">
          <ac:chgData name="Padmaja Kishore" userId="71e196b71ab20ee6" providerId="LiveId" clId="{272BB650-33AD-4264-8527-56B390FE4E80}" dt="2025-04-09T03:52:58.652" v="2127" actId="1076"/>
          <ac:spMkLst>
            <pc:docMk/>
            <pc:sldMk cId="2796835079" sldId="358"/>
            <ac:spMk id="12" creationId="{68F9F927-7EF4-E846-F75A-11AD135C34DF}"/>
          </ac:spMkLst>
        </pc:spChg>
      </pc:sldChg>
      <pc:sldChg chg="addSp delSp modSp add mod ord">
        <pc:chgData name="Padmaja Kishore" userId="71e196b71ab20ee6" providerId="LiveId" clId="{272BB650-33AD-4264-8527-56B390FE4E80}" dt="2025-04-09T04:11:46.954" v="2331" actId="404"/>
        <pc:sldMkLst>
          <pc:docMk/>
          <pc:sldMk cId="1591201509" sldId="359"/>
        </pc:sldMkLst>
        <pc:spChg chg="mod">
          <ac:chgData name="Padmaja Kishore" userId="71e196b71ab20ee6" providerId="LiveId" clId="{272BB650-33AD-4264-8527-56B390FE4E80}" dt="2025-04-09T04:11:46.954" v="2331" actId="404"/>
          <ac:spMkLst>
            <pc:docMk/>
            <pc:sldMk cId="1591201509" sldId="359"/>
            <ac:spMk id="5" creationId="{BFFCEC3E-27D2-76B3-8E01-4EAA15548850}"/>
          </ac:spMkLst>
        </pc:spChg>
        <pc:picChg chg="del">
          <ac:chgData name="Padmaja Kishore" userId="71e196b71ab20ee6" providerId="LiveId" clId="{272BB650-33AD-4264-8527-56B390FE4E80}" dt="2025-04-09T03:53:23.263" v="2132" actId="478"/>
          <ac:picMkLst>
            <pc:docMk/>
            <pc:sldMk cId="1591201509" sldId="359"/>
            <ac:picMk id="2" creationId="{2A8C8575-AAF1-8BEC-B53A-DCE82D4762BA}"/>
          </ac:picMkLst>
        </pc:picChg>
        <pc:picChg chg="add mod">
          <ac:chgData name="Padmaja Kishore" userId="71e196b71ab20ee6" providerId="LiveId" clId="{272BB650-33AD-4264-8527-56B390FE4E80}" dt="2025-04-09T03:53:58.795" v="2143" actId="14100"/>
          <ac:picMkLst>
            <pc:docMk/>
            <pc:sldMk cId="1591201509" sldId="359"/>
            <ac:picMk id="3" creationId="{AAC32A73-AAE3-458E-4F8D-1F71B6B1874A}"/>
          </ac:picMkLst>
        </pc:picChg>
        <pc:picChg chg="del">
          <ac:chgData name="Padmaja Kishore" userId="71e196b71ab20ee6" providerId="LiveId" clId="{272BB650-33AD-4264-8527-56B390FE4E80}" dt="2025-04-09T03:53:24.635" v="2133" actId="478"/>
          <ac:picMkLst>
            <pc:docMk/>
            <pc:sldMk cId="1591201509" sldId="359"/>
            <ac:picMk id="4" creationId="{9A5D19B2-6A96-D6FD-419C-024B0BC52146}"/>
          </ac:picMkLst>
        </pc:picChg>
        <pc:picChg chg="add mod">
          <ac:chgData name="Padmaja Kishore" userId="71e196b71ab20ee6" providerId="LiveId" clId="{272BB650-33AD-4264-8527-56B390FE4E80}" dt="2025-04-09T03:54:15.069" v="2147" actId="1440"/>
          <ac:picMkLst>
            <pc:docMk/>
            <pc:sldMk cId="1591201509" sldId="359"/>
            <ac:picMk id="6" creationId="{7F90E920-B0B3-2FCD-AC48-7A2DEB23EFFD}"/>
          </ac:picMkLst>
        </pc:picChg>
      </pc:sldChg>
      <pc:sldChg chg="add del">
        <pc:chgData name="Padmaja Kishore" userId="71e196b71ab20ee6" providerId="LiveId" clId="{272BB650-33AD-4264-8527-56B390FE4E80}" dt="2025-04-09T03:53:14.228" v="2130" actId="2890"/>
        <pc:sldMkLst>
          <pc:docMk/>
          <pc:sldMk cId="2751094857" sldId="359"/>
        </pc:sldMkLst>
      </pc:sldChg>
      <pc:sldChg chg="addSp delSp modSp add mod ord">
        <pc:chgData name="Padmaja Kishore" userId="71e196b71ab20ee6" providerId="LiveId" clId="{272BB650-33AD-4264-8527-56B390FE4E80}" dt="2025-04-09T04:05:20.237" v="2220" actId="1076"/>
        <pc:sldMkLst>
          <pc:docMk/>
          <pc:sldMk cId="1501357755" sldId="360"/>
        </pc:sldMkLst>
        <pc:spChg chg="del">
          <ac:chgData name="Padmaja Kishore" userId="71e196b71ab20ee6" providerId="LiveId" clId="{272BB650-33AD-4264-8527-56B390FE4E80}" dt="2025-04-09T03:56:55.087" v="2189" actId="478"/>
          <ac:spMkLst>
            <pc:docMk/>
            <pc:sldMk cId="1501357755" sldId="360"/>
            <ac:spMk id="3" creationId="{1165F2B7-1B15-2710-E72C-ACF38909C464}"/>
          </ac:spMkLst>
        </pc:spChg>
        <pc:spChg chg="mod">
          <ac:chgData name="Padmaja Kishore" userId="71e196b71ab20ee6" providerId="LiveId" clId="{272BB650-33AD-4264-8527-56B390FE4E80}" dt="2025-04-09T04:05:20.237" v="2220" actId="1076"/>
          <ac:spMkLst>
            <pc:docMk/>
            <pc:sldMk cId="1501357755" sldId="360"/>
            <ac:spMk id="5" creationId="{4E6365C1-68FC-F7F4-0204-C0AD17BB2ADE}"/>
          </ac:spMkLst>
        </pc:spChg>
        <pc:spChg chg="del">
          <ac:chgData name="Padmaja Kishore" userId="71e196b71ab20ee6" providerId="LiveId" clId="{272BB650-33AD-4264-8527-56B390FE4E80}" dt="2025-04-09T03:56:51.592" v="2188" actId="478"/>
          <ac:spMkLst>
            <pc:docMk/>
            <pc:sldMk cId="1501357755" sldId="360"/>
            <ac:spMk id="7" creationId="{0EDD315E-4E1A-3331-939C-F3D647E34E18}"/>
          </ac:spMkLst>
        </pc:spChg>
        <pc:spChg chg="del">
          <ac:chgData name="Padmaja Kishore" userId="71e196b71ab20ee6" providerId="LiveId" clId="{272BB650-33AD-4264-8527-56B390FE4E80}" dt="2025-04-09T03:56:57.562" v="2190" actId="478"/>
          <ac:spMkLst>
            <pc:docMk/>
            <pc:sldMk cId="1501357755" sldId="360"/>
            <ac:spMk id="9" creationId="{15379958-DFE7-74BE-DB27-43CDB9EB5B26}"/>
          </ac:spMkLst>
        </pc:spChg>
        <pc:spChg chg="del">
          <ac:chgData name="Padmaja Kishore" userId="71e196b71ab20ee6" providerId="LiveId" clId="{272BB650-33AD-4264-8527-56B390FE4E80}" dt="2025-04-09T03:56:59.831" v="2191" actId="478"/>
          <ac:spMkLst>
            <pc:docMk/>
            <pc:sldMk cId="1501357755" sldId="360"/>
            <ac:spMk id="10" creationId="{DAEC608D-BB04-7D4A-7053-B93DBA5B66C0}"/>
          </ac:spMkLst>
        </pc:spChg>
        <pc:spChg chg="del mod">
          <ac:chgData name="Padmaja Kishore" userId="71e196b71ab20ee6" providerId="LiveId" clId="{272BB650-33AD-4264-8527-56B390FE4E80}" dt="2025-04-09T03:57:04.522" v="2193" actId="478"/>
          <ac:spMkLst>
            <pc:docMk/>
            <pc:sldMk cId="1501357755" sldId="360"/>
            <ac:spMk id="11" creationId="{A5C8DAC6-5155-4D53-B624-4F4B6E3FE8B3}"/>
          </ac:spMkLst>
        </pc:spChg>
        <pc:spChg chg="del">
          <ac:chgData name="Padmaja Kishore" userId="71e196b71ab20ee6" providerId="LiveId" clId="{272BB650-33AD-4264-8527-56B390FE4E80}" dt="2025-04-09T03:57:07.121" v="2194" actId="478"/>
          <ac:spMkLst>
            <pc:docMk/>
            <pc:sldMk cId="1501357755" sldId="360"/>
            <ac:spMk id="12" creationId="{F1D1889C-7D68-5D0A-4B7A-0C8A4BEDB86B}"/>
          </ac:spMkLst>
        </pc:spChg>
        <pc:picChg chg="add del mod">
          <ac:chgData name="Padmaja Kishore" userId="71e196b71ab20ee6" providerId="LiveId" clId="{272BB650-33AD-4264-8527-56B390FE4E80}" dt="2025-04-09T04:05:14.613" v="2219" actId="478"/>
          <ac:picMkLst>
            <pc:docMk/>
            <pc:sldMk cId="1501357755" sldId="360"/>
            <ac:picMk id="4" creationId="{E214B55A-9910-F681-4D3F-9B1C102A8BC4}"/>
          </ac:picMkLst>
        </pc:picChg>
      </pc:sldChg>
      <pc:sldChg chg="addSp delSp modSp add mod ord">
        <pc:chgData name="Padmaja Kishore" userId="71e196b71ab20ee6" providerId="LiveId" clId="{272BB650-33AD-4264-8527-56B390FE4E80}" dt="2025-04-09T04:05:31.985" v="2222" actId="6549"/>
        <pc:sldMkLst>
          <pc:docMk/>
          <pc:sldMk cId="3255906905" sldId="361"/>
        </pc:sldMkLst>
        <pc:spChg chg="mod">
          <ac:chgData name="Padmaja Kishore" userId="71e196b71ab20ee6" providerId="LiveId" clId="{272BB650-33AD-4264-8527-56B390FE4E80}" dt="2025-04-09T04:05:31.985" v="2222" actId="6549"/>
          <ac:spMkLst>
            <pc:docMk/>
            <pc:sldMk cId="3255906905" sldId="361"/>
            <ac:spMk id="5" creationId="{C601C935-C0A9-15FA-DBE2-305A1C002A35}"/>
          </ac:spMkLst>
        </pc:spChg>
        <pc:picChg chg="del">
          <ac:chgData name="Padmaja Kishore" userId="71e196b71ab20ee6" providerId="LiveId" clId="{272BB650-33AD-4264-8527-56B390FE4E80}" dt="2025-04-09T04:04:10.482" v="2213" actId="478"/>
          <ac:picMkLst>
            <pc:docMk/>
            <pc:sldMk cId="3255906905" sldId="361"/>
            <ac:picMk id="3" creationId="{57FC2C30-FB3C-6378-EC4A-38A26AE1DAEC}"/>
          </ac:picMkLst>
        </pc:picChg>
        <pc:picChg chg="add mod">
          <ac:chgData name="Padmaja Kishore" userId="71e196b71ab20ee6" providerId="LiveId" clId="{272BB650-33AD-4264-8527-56B390FE4E80}" dt="2025-04-09T04:04:43.792" v="2216" actId="1076"/>
          <ac:picMkLst>
            <pc:docMk/>
            <pc:sldMk cId="3255906905" sldId="361"/>
            <ac:picMk id="4" creationId="{565582B8-B31C-5DF2-0E9D-2344F5AB8C2A}"/>
          </ac:picMkLst>
        </pc:picChg>
        <pc:picChg chg="del">
          <ac:chgData name="Padmaja Kishore" userId="71e196b71ab20ee6" providerId="LiveId" clId="{272BB650-33AD-4264-8527-56B390FE4E80}" dt="2025-04-09T04:03:57.032" v="2208" actId="478"/>
          <ac:picMkLst>
            <pc:docMk/>
            <pc:sldMk cId="3255906905" sldId="361"/>
            <ac:picMk id="6" creationId="{E7A18F3A-C467-FC61-51DB-863DC5A8DCA0}"/>
          </ac:picMkLst>
        </pc:picChg>
        <pc:picChg chg="add mod">
          <ac:chgData name="Padmaja Kishore" userId="71e196b71ab20ee6" providerId="LiveId" clId="{272BB650-33AD-4264-8527-56B390FE4E80}" dt="2025-04-09T04:04:40.593" v="2215" actId="1076"/>
          <ac:picMkLst>
            <pc:docMk/>
            <pc:sldMk cId="3255906905" sldId="361"/>
            <ac:picMk id="8" creationId="{BCDE3C33-BD94-004C-4703-A4F8A6D9C9B7}"/>
          </ac:picMkLst>
        </pc:picChg>
      </pc:sldChg>
      <pc:sldChg chg="modSp add mod">
        <pc:chgData name="Padmaja Kishore" userId="71e196b71ab20ee6" providerId="LiveId" clId="{272BB650-33AD-4264-8527-56B390FE4E80}" dt="2025-04-09T04:05:24.699" v="2221" actId="6549"/>
        <pc:sldMkLst>
          <pc:docMk/>
          <pc:sldMk cId="3490612982" sldId="362"/>
        </pc:sldMkLst>
        <pc:spChg chg="mod">
          <ac:chgData name="Padmaja Kishore" userId="71e196b71ab20ee6" providerId="LiveId" clId="{272BB650-33AD-4264-8527-56B390FE4E80}" dt="2025-04-09T04:05:24.699" v="2221" actId="6549"/>
          <ac:spMkLst>
            <pc:docMk/>
            <pc:sldMk cId="3490612982" sldId="362"/>
            <ac:spMk id="5" creationId="{F8242C19-FCD6-64F6-D832-F6F0A4AC9B96}"/>
          </ac:spMkLst>
        </pc:spChg>
      </pc:sldChg>
      <pc:sldChg chg="addSp delSp modSp add mod ord">
        <pc:chgData name="Padmaja Kishore" userId="71e196b71ab20ee6" providerId="LiveId" clId="{272BB650-33AD-4264-8527-56B390FE4E80}" dt="2025-04-09T04:06:29.777" v="2241" actId="14100"/>
        <pc:sldMkLst>
          <pc:docMk/>
          <pc:sldMk cId="3149563632" sldId="363"/>
        </pc:sldMkLst>
        <pc:spChg chg="mod">
          <ac:chgData name="Padmaja Kishore" userId="71e196b71ab20ee6" providerId="LiveId" clId="{272BB650-33AD-4264-8527-56B390FE4E80}" dt="2025-04-09T04:05:47.724" v="2233" actId="20577"/>
          <ac:spMkLst>
            <pc:docMk/>
            <pc:sldMk cId="3149563632" sldId="363"/>
            <ac:spMk id="5" creationId="{B47938E8-6FF7-50FC-CA4D-908FC37751CE}"/>
          </ac:spMkLst>
        </pc:spChg>
        <pc:picChg chg="add mod">
          <ac:chgData name="Padmaja Kishore" userId="71e196b71ab20ee6" providerId="LiveId" clId="{272BB650-33AD-4264-8527-56B390FE4E80}" dt="2025-04-09T04:06:29.777" v="2241" actId="14100"/>
          <ac:picMkLst>
            <pc:docMk/>
            <pc:sldMk cId="3149563632" sldId="363"/>
            <ac:picMk id="3" creationId="{7CA3C174-3D41-AAF1-BB39-6864B4BDD992}"/>
          </ac:picMkLst>
        </pc:picChg>
        <pc:picChg chg="del">
          <ac:chgData name="Padmaja Kishore" userId="71e196b71ab20ee6" providerId="LiveId" clId="{272BB650-33AD-4264-8527-56B390FE4E80}" dt="2025-04-09T04:05:49.529" v="2234" actId="478"/>
          <ac:picMkLst>
            <pc:docMk/>
            <pc:sldMk cId="3149563632" sldId="363"/>
            <ac:picMk id="4" creationId="{9F194A04-41B1-B603-A3B6-854F325541D7}"/>
          </ac:picMkLst>
        </pc:picChg>
      </pc:sldChg>
      <pc:sldChg chg="addSp delSp modSp add mod ord">
        <pc:chgData name="Padmaja Kishore" userId="71e196b71ab20ee6" providerId="LiveId" clId="{272BB650-33AD-4264-8527-56B390FE4E80}" dt="2025-04-09T04:09:56.656" v="2260" actId="20577"/>
        <pc:sldMkLst>
          <pc:docMk/>
          <pc:sldMk cId="4292295327" sldId="364"/>
        </pc:sldMkLst>
        <pc:spChg chg="mod">
          <ac:chgData name="Padmaja Kishore" userId="71e196b71ab20ee6" providerId="LiveId" clId="{272BB650-33AD-4264-8527-56B390FE4E80}" dt="2025-04-09T04:09:56.656" v="2260" actId="20577"/>
          <ac:spMkLst>
            <pc:docMk/>
            <pc:sldMk cId="4292295327" sldId="364"/>
            <ac:spMk id="5" creationId="{41A30AE6-5D6B-8C45-C2D1-597262F834A1}"/>
          </ac:spMkLst>
        </pc:spChg>
        <pc:picChg chg="add mod">
          <ac:chgData name="Padmaja Kishore" userId="71e196b71ab20ee6" providerId="LiveId" clId="{272BB650-33AD-4264-8527-56B390FE4E80}" dt="2025-04-09T04:09:29.361" v="2249" actId="14100"/>
          <ac:picMkLst>
            <pc:docMk/>
            <pc:sldMk cId="4292295327" sldId="364"/>
            <ac:picMk id="3" creationId="{441B70D0-F5F1-DEBB-5CDD-FEDF93C00E96}"/>
          </ac:picMkLst>
        </pc:picChg>
        <pc:picChg chg="del">
          <ac:chgData name="Padmaja Kishore" userId="71e196b71ab20ee6" providerId="LiveId" clId="{272BB650-33AD-4264-8527-56B390FE4E80}" dt="2025-04-09T04:09:32.026" v="2250" actId="478"/>
          <ac:picMkLst>
            <pc:docMk/>
            <pc:sldMk cId="4292295327" sldId="364"/>
            <ac:picMk id="4" creationId="{D740EB2F-7749-1928-F72C-012525D3A3C8}"/>
          </ac:picMkLst>
        </pc:picChg>
        <pc:picChg chg="add mod">
          <ac:chgData name="Padmaja Kishore" userId="71e196b71ab20ee6" providerId="LiveId" clId="{272BB650-33AD-4264-8527-56B390FE4E80}" dt="2025-04-09T04:09:51.672" v="2252" actId="1076"/>
          <ac:picMkLst>
            <pc:docMk/>
            <pc:sldMk cId="4292295327" sldId="364"/>
            <ac:picMk id="7" creationId="{C3AAA63B-F71E-0A71-1137-954CB36140CE}"/>
          </ac:picMkLst>
        </pc:picChg>
        <pc:picChg chg="del">
          <ac:chgData name="Padmaja Kishore" userId="71e196b71ab20ee6" providerId="LiveId" clId="{272BB650-33AD-4264-8527-56B390FE4E80}" dt="2025-04-09T04:09:23.410" v="2245" actId="478"/>
          <ac:picMkLst>
            <pc:docMk/>
            <pc:sldMk cId="4292295327" sldId="364"/>
            <ac:picMk id="8" creationId="{F09A8D47-F045-CC59-BCF3-94C0BC509BBA}"/>
          </ac:picMkLst>
        </pc:picChg>
      </pc:sldChg>
      <pc:sldChg chg="modSp add mod ord">
        <pc:chgData name="Padmaja Kishore" userId="71e196b71ab20ee6" providerId="LiveId" clId="{272BB650-33AD-4264-8527-56B390FE4E80}" dt="2025-04-09T04:12:42.306" v="2342" actId="20577"/>
        <pc:sldMkLst>
          <pc:docMk/>
          <pc:sldMk cId="4082889272" sldId="365"/>
        </pc:sldMkLst>
        <pc:spChg chg="mod">
          <ac:chgData name="Padmaja Kishore" userId="71e196b71ab20ee6" providerId="LiveId" clId="{272BB650-33AD-4264-8527-56B390FE4E80}" dt="2025-04-09T04:12:42.306" v="2342" actId="20577"/>
          <ac:spMkLst>
            <pc:docMk/>
            <pc:sldMk cId="4082889272" sldId="365"/>
            <ac:spMk id="5" creationId="{AF9F6884-3073-CC3B-E7B0-3F706AECB404}"/>
          </ac:spMkLst>
        </pc:spChg>
      </pc:sldChg>
      <pc:sldChg chg="modSp add mod ord">
        <pc:chgData name="Padmaja Kishore" userId="71e196b71ab20ee6" providerId="LiveId" clId="{272BB650-33AD-4264-8527-56B390FE4E80}" dt="2025-04-09T04:14:27.822" v="2405"/>
        <pc:sldMkLst>
          <pc:docMk/>
          <pc:sldMk cId="3355202551" sldId="366"/>
        </pc:sldMkLst>
        <pc:spChg chg="mod">
          <ac:chgData name="Padmaja Kishore" userId="71e196b71ab20ee6" providerId="LiveId" clId="{272BB650-33AD-4264-8527-56B390FE4E80}" dt="2025-04-09T04:13:26.140" v="2375" actId="6549"/>
          <ac:spMkLst>
            <pc:docMk/>
            <pc:sldMk cId="3355202551" sldId="366"/>
            <ac:spMk id="3" creationId="{C4DDBAE7-ADA9-0934-B290-E43917F9746B}"/>
          </ac:spMkLst>
        </pc:spChg>
        <pc:spChg chg="mod">
          <ac:chgData name="Padmaja Kishore" userId="71e196b71ab20ee6" providerId="LiveId" clId="{272BB650-33AD-4264-8527-56B390FE4E80}" dt="2025-04-09T04:14:17.575" v="2401" actId="20577"/>
          <ac:spMkLst>
            <pc:docMk/>
            <pc:sldMk cId="3355202551" sldId="366"/>
            <ac:spMk id="5" creationId="{6BE42934-81AF-25C5-25DC-B0DF29C2694F}"/>
          </ac:spMkLst>
        </pc:spChg>
        <pc:spChg chg="mod">
          <ac:chgData name="Padmaja Kishore" userId="71e196b71ab20ee6" providerId="LiveId" clId="{272BB650-33AD-4264-8527-56B390FE4E80}" dt="2025-04-09T04:13:43.192" v="2386" actId="6549"/>
          <ac:spMkLst>
            <pc:docMk/>
            <pc:sldMk cId="3355202551" sldId="366"/>
            <ac:spMk id="9" creationId="{B719E324-13B4-49B3-7D70-53A26B12DA84}"/>
          </ac:spMkLst>
        </pc:spChg>
      </pc:sldChg>
      <pc:sldChg chg="add">
        <pc:chgData name="Padmaja Kishore" userId="71e196b71ab20ee6" providerId="LiveId" clId="{272BB650-33AD-4264-8527-56B390FE4E80}" dt="2025-04-09T04:13:53.973" v="2387" actId="2890"/>
        <pc:sldMkLst>
          <pc:docMk/>
          <pc:sldMk cId="1695348875" sldId="367"/>
        </pc:sldMkLst>
      </pc:sldChg>
      <pc:sldChg chg="addSp delSp modSp add mod ord">
        <pc:chgData name="Padmaja Kishore" userId="71e196b71ab20ee6" providerId="LiveId" clId="{272BB650-33AD-4264-8527-56B390FE4E80}" dt="2025-04-09T04:17:20.526" v="2427" actId="6549"/>
        <pc:sldMkLst>
          <pc:docMk/>
          <pc:sldMk cId="2784580939" sldId="368"/>
        </pc:sldMkLst>
        <pc:spChg chg="mod">
          <ac:chgData name="Padmaja Kishore" userId="71e196b71ab20ee6" providerId="LiveId" clId="{272BB650-33AD-4264-8527-56B390FE4E80}" dt="2025-04-09T04:17:20.526" v="2427" actId="6549"/>
          <ac:spMkLst>
            <pc:docMk/>
            <pc:sldMk cId="2784580939" sldId="368"/>
            <ac:spMk id="5" creationId="{2BEEEEB5-31BA-3C08-9A4A-2696D98CE689}"/>
          </ac:spMkLst>
        </pc:spChg>
        <pc:picChg chg="del">
          <ac:chgData name="Padmaja Kishore" userId="71e196b71ab20ee6" providerId="LiveId" clId="{272BB650-33AD-4264-8527-56B390FE4E80}" dt="2025-04-09T04:16:58.570" v="2412" actId="478"/>
          <ac:picMkLst>
            <pc:docMk/>
            <pc:sldMk cId="2784580939" sldId="368"/>
            <ac:picMk id="2" creationId="{34C38E11-D3A2-1B32-4454-6EAD1DDE0B12}"/>
          </ac:picMkLst>
        </pc:picChg>
        <pc:picChg chg="del">
          <ac:chgData name="Padmaja Kishore" userId="71e196b71ab20ee6" providerId="LiveId" clId="{272BB650-33AD-4264-8527-56B390FE4E80}" dt="2025-04-09T04:16:39.187" v="2409" actId="478"/>
          <ac:picMkLst>
            <pc:docMk/>
            <pc:sldMk cId="2784580939" sldId="368"/>
            <ac:picMk id="4" creationId="{F6AEAC81-F6C1-14D6-6032-42733855B693}"/>
          </ac:picMkLst>
        </pc:picChg>
        <pc:picChg chg="add mod">
          <ac:chgData name="Padmaja Kishore" userId="71e196b71ab20ee6" providerId="LiveId" clId="{272BB650-33AD-4264-8527-56B390FE4E80}" dt="2025-04-09T04:17:08.869" v="2416" actId="1076"/>
          <ac:picMkLst>
            <pc:docMk/>
            <pc:sldMk cId="2784580939" sldId="368"/>
            <ac:picMk id="6" creationId="{87C03B9F-CA7A-34CD-B477-E269B294FDF3}"/>
          </ac:picMkLst>
        </pc:picChg>
        <pc:picChg chg="add mod">
          <ac:chgData name="Padmaja Kishore" userId="71e196b71ab20ee6" providerId="LiveId" clId="{272BB650-33AD-4264-8527-56B390FE4E80}" dt="2025-04-09T04:17:01.422" v="2414" actId="1076"/>
          <ac:picMkLst>
            <pc:docMk/>
            <pc:sldMk cId="2784580939" sldId="368"/>
            <ac:picMk id="8" creationId="{48CA8816-C1D8-6109-B2C7-55E431E5B4FE}"/>
          </ac:picMkLst>
        </pc:picChg>
      </pc:sldChg>
      <pc:sldChg chg="modSp add mod ord">
        <pc:chgData name="Padmaja Kishore" userId="71e196b71ab20ee6" providerId="LiveId" clId="{272BB650-33AD-4264-8527-56B390FE4E80}" dt="2025-04-09T04:18:49.897" v="2445" actId="20577"/>
        <pc:sldMkLst>
          <pc:docMk/>
          <pc:sldMk cId="2979654424" sldId="369"/>
        </pc:sldMkLst>
        <pc:spChg chg="mod">
          <ac:chgData name="Padmaja Kishore" userId="71e196b71ab20ee6" providerId="LiveId" clId="{272BB650-33AD-4264-8527-56B390FE4E80}" dt="2025-04-09T04:18:49.897" v="2445" actId="20577"/>
          <ac:spMkLst>
            <pc:docMk/>
            <pc:sldMk cId="2979654424" sldId="369"/>
            <ac:spMk id="5" creationId="{0F929C4D-6887-F1F3-358C-11F3722AA1C2}"/>
          </ac:spMkLst>
        </pc:spChg>
      </pc:sldChg>
      <pc:sldChg chg="modSp add del mod ord">
        <pc:chgData name="Padmaja Kishore" userId="71e196b71ab20ee6" providerId="LiveId" clId="{272BB650-33AD-4264-8527-56B390FE4E80}" dt="2025-04-09T11:39:51.272" v="2713" actId="47"/>
        <pc:sldMkLst>
          <pc:docMk/>
          <pc:sldMk cId="1764180141" sldId="370"/>
        </pc:sldMkLst>
        <pc:spChg chg="mod">
          <ac:chgData name="Padmaja Kishore" userId="71e196b71ab20ee6" providerId="LiveId" clId="{272BB650-33AD-4264-8527-56B390FE4E80}" dt="2025-04-09T04:19:34.695" v="2477" actId="20577"/>
          <ac:spMkLst>
            <pc:docMk/>
            <pc:sldMk cId="1764180141" sldId="370"/>
            <ac:spMk id="5" creationId="{5C9BCC8A-207C-EE15-FD93-2D84FFEB4766}"/>
          </ac:spMkLst>
        </pc:spChg>
        <pc:spChg chg="mod">
          <ac:chgData name="Padmaja Kishore" userId="71e196b71ab20ee6" providerId="LiveId" clId="{272BB650-33AD-4264-8527-56B390FE4E80}" dt="2025-04-09T04:21:58.766" v="2501" actId="108"/>
          <ac:spMkLst>
            <pc:docMk/>
            <pc:sldMk cId="1764180141" sldId="370"/>
            <ac:spMk id="7" creationId="{BFDF046A-5CA2-7149-071A-ED18E60D1A67}"/>
          </ac:spMkLst>
        </pc:spChg>
      </pc:sldChg>
      <pc:sldChg chg="addSp delSp modSp add del mod">
        <pc:chgData name="Padmaja Kishore" userId="71e196b71ab20ee6" providerId="LiveId" clId="{272BB650-33AD-4264-8527-56B390FE4E80}" dt="2025-04-09T11:39:53.247" v="2714" actId="47"/>
        <pc:sldMkLst>
          <pc:docMk/>
          <pc:sldMk cId="578004793" sldId="371"/>
        </pc:sldMkLst>
        <pc:spChg chg="add del mod">
          <ac:chgData name="Padmaja Kishore" userId="71e196b71ab20ee6" providerId="LiveId" clId="{272BB650-33AD-4264-8527-56B390FE4E80}" dt="2025-04-09T04:22:56.977" v="2508" actId="179"/>
          <ac:spMkLst>
            <pc:docMk/>
            <pc:sldMk cId="578004793" sldId="371"/>
            <ac:spMk id="7" creationId="{C545548F-11B2-3E59-1292-128EA502053C}"/>
          </ac:spMkLst>
        </pc:spChg>
      </pc:sldChg>
      <pc:sldChg chg="addSp delSp modSp add mod ord">
        <pc:chgData name="Padmaja Kishore" userId="71e196b71ab20ee6" providerId="LiveId" clId="{272BB650-33AD-4264-8527-56B390FE4E80}" dt="2025-04-09T06:16:48.896" v="2557"/>
        <pc:sldMkLst>
          <pc:docMk/>
          <pc:sldMk cId="3474929784" sldId="372"/>
        </pc:sldMkLst>
        <pc:spChg chg="mod">
          <ac:chgData name="Padmaja Kishore" userId="71e196b71ab20ee6" providerId="LiveId" clId="{272BB650-33AD-4264-8527-56B390FE4E80}" dt="2025-04-09T06:08:12.205" v="2517" actId="20577"/>
          <ac:spMkLst>
            <pc:docMk/>
            <pc:sldMk cId="3474929784" sldId="372"/>
            <ac:spMk id="5" creationId="{FB804E83-37AF-1DA0-BC6E-42FC4CFF064C}"/>
          </ac:spMkLst>
        </pc:spChg>
        <pc:spChg chg="mod">
          <ac:chgData name="Padmaja Kishore" userId="71e196b71ab20ee6" providerId="LiveId" clId="{272BB650-33AD-4264-8527-56B390FE4E80}" dt="2025-04-09T06:15:57.804" v="2547" actId="1076"/>
          <ac:spMkLst>
            <pc:docMk/>
            <pc:sldMk cId="3474929784" sldId="372"/>
            <ac:spMk id="7" creationId="{94231167-15DD-6442-439A-9CF7A6FC33A1}"/>
          </ac:spMkLst>
        </pc:spChg>
        <pc:picChg chg="add del mod">
          <ac:chgData name="Padmaja Kishore" userId="71e196b71ab20ee6" providerId="LiveId" clId="{272BB650-33AD-4264-8527-56B390FE4E80}" dt="2025-04-09T06:15:46.809" v="2544" actId="478"/>
          <ac:picMkLst>
            <pc:docMk/>
            <pc:sldMk cId="3474929784" sldId="372"/>
            <ac:picMk id="3" creationId="{6F1156B0-E3B8-16AD-88BB-68677EEDAE35}"/>
          </ac:picMkLst>
        </pc:picChg>
        <pc:picChg chg="add mod">
          <ac:chgData name="Padmaja Kishore" userId="71e196b71ab20ee6" providerId="LiveId" clId="{272BB650-33AD-4264-8527-56B390FE4E80}" dt="2025-04-09T06:16:02.903" v="2549" actId="14100"/>
          <ac:picMkLst>
            <pc:docMk/>
            <pc:sldMk cId="3474929784" sldId="372"/>
            <ac:picMk id="6" creationId="{0F2AE81F-CD3F-6B05-EED8-D077BB04D37C}"/>
          </ac:picMkLst>
        </pc:picChg>
        <pc:picChg chg="add mod">
          <ac:chgData name="Padmaja Kishore" userId="71e196b71ab20ee6" providerId="LiveId" clId="{272BB650-33AD-4264-8527-56B390FE4E80}" dt="2025-04-09T06:16:21.592" v="2552" actId="14100"/>
          <ac:picMkLst>
            <pc:docMk/>
            <pc:sldMk cId="3474929784" sldId="372"/>
            <ac:picMk id="9" creationId="{0E201539-A0E2-A1B5-A264-712D03CDE02D}"/>
          </ac:picMkLst>
        </pc:picChg>
      </pc:sldChg>
      <pc:sldChg chg="addSp delSp modSp add mod">
        <pc:chgData name="Padmaja Kishore" userId="71e196b71ab20ee6" providerId="LiveId" clId="{272BB650-33AD-4264-8527-56B390FE4E80}" dt="2025-04-09T11:33:33.316" v="2696" actId="20577"/>
        <pc:sldMkLst>
          <pc:docMk/>
          <pc:sldMk cId="1534890451" sldId="373"/>
        </pc:sldMkLst>
        <pc:spChg chg="mod">
          <ac:chgData name="Padmaja Kishore" userId="71e196b71ab20ee6" providerId="LiveId" clId="{272BB650-33AD-4264-8527-56B390FE4E80}" dt="2025-04-09T06:17:02.103" v="2566" actId="20577"/>
          <ac:spMkLst>
            <pc:docMk/>
            <pc:sldMk cId="1534890451" sldId="373"/>
            <ac:spMk id="5" creationId="{226723B9-DE3D-AE22-C7E5-E5692BAE34C1}"/>
          </ac:spMkLst>
        </pc:spChg>
        <pc:spChg chg="mod">
          <ac:chgData name="Padmaja Kishore" userId="71e196b71ab20ee6" providerId="LiveId" clId="{272BB650-33AD-4264-8527-56B390FE4E80}" dt="2025-04-09T11:33:33.316" v="2696" actId="20577"/>
          <ac:spMkLst>
            <pc:docMk/>
            <pc:sldMk cId="1534890451" sldId="373"/>
            <ac:spMk id="7" creationId="{11D51814-997D-BE0E-242A-3B1500CA8B1B}"/>
          </ac:spMkLst>
        </pc:spChg>
        <pc:picChg chg="add mod">
          <ac:chgData name="Padmaja Kishore" userId="71e196b71ab20ee6" providerId="LiveId" clId="{272BB650-33AD-4264-8527-56B390FE4E80}" dt="2025-04-09T11:32:38.643" v="2691" actId="1076"/>
          <ac:picMkLst>
            <pc:docMk/>
            <pc:sldMk cId="1534890451" sldId="373"/>
            <ac:picMk id="3" creationId="{36F4D9DD-F75E-2D7F-655A-470DE4124A84}"/>
          </ac:picMkLst>
        </pc:picChg>
        <pc:picChg chg="del">
          <ac:chgData name="Padmaja Kishore" userId="71e196b71ab20ee6" providerId="LiveId" clId="{272BB650-33AD-4264-8527-56B390FE4E80}" dt="2025-04-09T11:23:19.960" v="2688" actId="478"/>
          <ac:picMkLst>
            <pc:docMk/>
            <pc:sldMk cId="1534890451" sldId="373"/>
            <ac:picMk id="6" creationId="{1819BBE7-27A4-A71F-1C04-5E03CCC54C41}"/>
          </ac:picMkLst>
        </pc:picChg>
        <pc:picChg chg="add mod">
          <ac:chgData name="Padmaja Kishore" userId="71e196b71ab20ee6" providerId="LiveId" clId="{272BB650-33AD-4264-8527-56B390FE4E80}" dt="2025-04-09T11:33:16.446" v="2695" actId="1076"/>
          <ac:picMkLst>
            <pc:docMk/>
            <pc:sldMk cId="1534890451" sldId="373"/>
            <ac:picMk id="8" creationId="{6DAA828A-3F99-B0DD-8A94-132746B46DB1}"/>
          </ac:picMkLst>
        </pc:picChg>
        <pc:picChg chg="del">
          <ac:chgData name="Padmaja Kishore" userId="71e196b71ab20ee6" providerId="LiveId" clId="{272BB650-33AD-4264-8527-56B390FE4E80}" dt="2025-04-09T11:23:22.358" v="2689" actId="478"/>
          <ac:picMkLst>
            <pc:docMk/>
            <pc:sldMk cId="1534890451" sldId="373"/>
            <ac:picMk id="9" creationId="{93CD82C0-A469-00B9-77AE-E0708B1DFB73}"/>
          </ac:picMkLst>
        </pc:picChg>
      </pc:sldChg>
      <pc:sldChg chg="add del ord">
        <pc:chgData name="Padmaja Kishore" userId="71e196b71ab20ee6" providerId="LiveId" clId="{272BB650-33AD-4264-8527-56B390FE4E80}" dt="2025-04-09T06:16:53.706" v="2558" actId="47"/>
        <pc:sldMkLst>
          <pc:docMk/>
          <pc:sldMk cId="3667510032" sldId="373"/>
        </pc:sldMkLst>
      </pc:sldChg>
      <pc:sldChg chg="addSp delSp modSp add mod ord">
        <pc:chgData name="Padmaja Kishore" userId="71e196b71ab20ee6" providerId="LiveId" clId="{272BB650-33AD-4264-8527-56B390FE4E80}" dt="2025-04-09T06:20:59.483" v="2580" actId="1076"/>
        <pc:sldMkLst>
          <pc:docMk/>
          <pc:sldMk cId="903830224" sldId="374"/>
        </pc:sldMkLst>
        <pc:spChg chg="add del mod">
          <ac:chgData name="Padmaja Kishore" userId="71e196b71ab20ee6" providerId="LiveId" clId="{272BB650-33AD-4264-8527-56B390FE4E80}" dt="2025-04-09T06:20:25.991" v="2571" actId="478"/>
          <ac:spMkLst>
            <pc:docMk/>
            <pc:sldMk cId="903830224" sldId="374"/>
            <ac:spMk id="3" creationId="{460C4975-D70F-BABD-E9D0-DB18798043B8}"/>
          </ac:spMkLst>
        </pc:spChg>
        <pc:spChg chg="del">
          <ac:chgData name="Padmaja Kishore" userId="71e196b71ab20ee6" providerId="LiveId" clId="{272BB650-33AD-4264-8527-56B390FE4E80}" dt="2025-04-09T06:20:23.763" v="2570" actId="478"/>
          <ac:spMkLst>
            <pc:docMk/>
            <pc:sldMk cId="903830224" sldId="374"/>
            <ac:spMk id="5" creationId="{7FD5D226-C1B8-9F0B-257E-5A17AAD3EAA7}"/>
          </ac:spMkLst>
        </pc:spChg>
        <pc:picChg chg="add mod">
          <ac:chgData name="Padmaja Kishore" userId="71e196b71ab20ee6" providerId="LiveId" clId="{272BB650-33AD-4264-8527-56B390FE4E80}" dt="2025-04-09T06:20:39.990" v="2578" actId="14100"/>
          <ac:picMkLst>
            <pc:docMk/>
            <pc:sldMk cId="903830224" sldId="374"/>
            <ac:picMk id="6" creationId="{0E95534C-A9B9-26DC-ECD1-885BA46B1F4C}"/>
          </ac:picMkLst>
        </pc:picChg>
        <pc:picChg chg="add mod">
          <ac:chgData name="Padmaja Kishore" userId="71e196b71ab20ee6" providerId="LiveId" clId="{272BB650-33AD-4264-8527-56B390FE4E80}" dt="2025-04-09T06:20:59.483" v="2580" actId="1076"/>
          <ac:picMkLst>
            <pc:docMk/>
            <pc:sldMk cId="903830224" sldId="374"/>
            <ac:picMk id="8" creationId="{6A74E781-CAA9-E1C2-8EB5-4D33A56D08D8}"/>
          </ac:picMkLst>
        </pc:picChg>
      </pc:sldChg>
      <pc:sldChg chg="modSp add mod ord">
        <pc:chgData name="Padmaja Kishore" userId="71e196b71ab20ee6" providerId="LiveId" clId="{272BB650-33AD-4264-8527-56B390FE4E80}" dt="2025-04-09T11:38:44.120" v="2712" actId="15"/>
        <pc:sldMkLst>
          <pc:docMk/>
          <pc:sldMk cId="4217480912" sldId="375"/>
        </pc:sldMkLst>
        <pc:spChg chg="mod">
          <ac:chgData name="Padmaja Kishore" userId="71e196b71ab20ee6" providerId="LiveId" clId="{272BB650-33AD-4264-8527-56B390FE4E80}" dt="2025-04-09T11:38:44.120" v="2712" actId="15"/>
          <ac:spMkLst>
            <pc:docMk/>
            <pc:sldMk cId="4217480912" sldId="375"/>
            <ac:spMk id="7" creationId="{36A09F7A-8EDE-0FA7-4540-CB89D7D80177}"/>
          </ac:spMkLst>
        </pc:spChg>
      </pc:sldChg>
      <pc:sldChg chg="modSp add mod">
        <pc:chgData name="Padmaja Kishore" userId="71e196b71ab20ee6" providerId="LiveId" clId="{272BB650-33AD-4264-8527-56B390FE4E80}" dt="2025-04-09T11:42:47.978" v="2744" actId="13926"/>
        <pc:sldMkLst>
          <pc:docMk/>
          <pc:sldMk cId="3987976178" sldId="376"/>
        </pc:sldMkLst>
        <pc:spChg chg="mod">
          <ac:chgData name="Padmaja Kishore" userId="71e196b71ab20ee6" providerId="LiveId" clId="{272BB650-33AD-4264-8527-56B390FE4E80}" dt="2025-04-09T11:42:47.978" v="2744" actId="13926"/>
          <ac:spMkLst>
            <pc:docMk/>
            <pc:sldMk cId="3987976178" sldId="376"/>
            <ac:spMk id="7" creationId="{38AB0B5B-B199-3776-528E-B12EB03974D4}"/>
          </ac:spMkLst>
        </pc:spChg>
      </pc:sldChg>
      <pc:sldChg chg="addSp modSp add mod">
        <pc:chgData name="Padmaja Kishore" userId="71e196b71ab20ee6" providerId="LiveId" clId="{272BB650-33AD-4264-8527-56B390FE4E80}" dt="2025-04-09T11:45:52.389" v="2774" actId="14100"/>
        <pc:sldMkLst>
          <pc:docMk/>
          <pc:sldMk cId="1180370675" sldId="377"/>
        </pc:sldMkLst>
        <pc:spChg chg="mod">
          <ac:chgData name="Padmaja Kishore" userId="71e196b71ab20ee6" providerId="LiveId" clId="{272BB650-33AD-4264-8527-56B390FE4E80}" dt="2025-04-09T11:43:50.345" v="2760" actId="20577"/>
          <ac:spMkLst>
            <pc:docMk/>
            <pc:sldMk cId="1180370675" sldId="377"/>
            <ac:spMk id="5" creationId="{B11C3D87-B587-9B92-7B65-C755030DFD10}"/>
          </ac:spMkLst>
        </pc:spChg>
        <pc:spChg chg="mod">
          <ac:chgData name="Padmaja Kishore" userId="71e196b71ab20ee6" providerId="LiveId" clId="{272BB650-33AD-4264-8527-56B390FE4E80}" dt="2025-04-09T11:44:35.988" v="2765" actId="12"/>
          <ac:spMkLst>
            <pc:docMk/>
            <pc:sldMk cId="1180370675" sldId="377"/>
            <ac:spMk id="7" creationId="{E7EE498B-3AD8-826B-0F1C-4544E8935D27}"/>
          </ac:spMkLst>
        </pc:spChg>
        <pc:picChg chg="add mod">
          <ac:chgData name="Padmaja Kishore" userId="71e196b71ab20ee6" providerId="LiveId" clId="{272BB650-33AD-4264-8527-56B390FE4E80}" dt="2025-04-09T11:45:40.257" v="2770" actId="1076"/>
          <ac:picMkLst>
            <pc:docMk/>
            <pc:sldMk cId="1180370675" sldId="377"/>
            <ac:picMk id="3" creationId="{9BE691B2-BA04-7915-3DB4-777ED1784659}"/>
          </ac:picMkLst>
        </pc:picChg>
        <pc:picChg chg="add mod">
          <ac:chgData name="Padmaja Kishore" userId="71e196b71ab20ee6" providerId="LiveId" clId="{272BB650-33AD-4264-8527-56B390FE4E80}" dt="2025-04-09T11:45:52.389" v="2774" actId="14100"/>
          <ac:picMkLst>
            <pc:docMk/>
            <pc:sldMk cId="1180370675" sldId="377"/>
            <ac:picMk id="6" creationId="{6BF432EA-B7BA-E500-7133-75BA7FDB9C73}"/>
          </ac:picMkLst>
        </pc:picChg>
      </pc:sldChg>
      <pc:sldChg chg="addSp delSp modSp add mod">
        <pc:chgData name="Padmaja Kishore" userId="71e196b71ab20ee6" providerId="LiveId" clId="{272BB650-33AD-4264-8527-56B390FE4E80}" dt="2025-04-09T14:04:01.175" v="3093"/>
        <pc:sldMkLst>
          <pc:docMk/>
          <pc:sldMk cId="1665801408" sldId="378"/>
        </pc:sldMkLst>
        <pc:spChg chg="del mod">
          <ac:chgData name="Padmaja Kishore" userId="71e196b71ab20ee6" providerId="LiveId" clId="{272BB650-33AD-4264-8527-56B390FE4E80}" dt="2025-04-09T11:52:54.610" v="2781" actId="478"/>
          <ac:spMkLst>
            <pc:docMk/>
            <pc:sldMk cId="1665801408" sldId="378"/>
            <ac:spMk id="7" creationId="{7EA0A12A-EAF3-30F4-780A-5BEC1DCD67B5}"/>
          </ac:spMkLst>
        </pc:spChg>
        <pc:spChg chg="add mod">
          <ac:chgData name="Padmaja Kishore" userId="71e196b71ab20ee6" providerId="LiveId" clId="{272BB650-33AD-4264-8527-56B390FE4E80}" dt="2025-04-09T14:04:01.175" v="3093"/>
          <ac:spMkLst>
            <pc:docMk/>
            <pc:sldMk cId="1665801408" sldId="378"/>
            <ac:spMk id="10" creationId="{A5176ED7-9645-0C38-2852-D707B117B7C1}"/>
          </ac:spMkLst>
        </pc:spChg>
        <pc:picChg chg="del">
          <ac:chgData name="Padmaja Kishore" userId="71e196b71ab20ee6" providerId="LiveId" clId="{272BB650-33AD-4264-8527-56B390FE4E80}" dt="2025-04-09T11:52:41.482" v="2777" actId="478"/>
          <ac:picMkLst>
            <pc:docMk/>
            <pc:sldMk cId="1665801408" sldId="378"/>
            <ac:picMk id="3" creationId="{ADB25210-2A14-D280-9AE7-CED4FEA2E6B7}"/>
          </ac:picMkLst>
        </pc:picChg>
        <pc:picChg chg="add del mod">
          <ac:chgData name="Padmaja Kishore" userId="71e196b71ab20ee6" providerId="LiveId" clId="{272BB650-33AD-4264-8527-56B390FE4E80}" dt="2025-04-09T14:02:05.765" v="2832" actId="478"/>
          <ac:picMkLst>
            <pc:docMk/>
            <pc:sldMk cId="1665801408" sldId="378"/>
            <ac:picMk id="4" creationId="{6D85ADF6-129D-3D89-559A-F1491A4B6DBC}"/>
          </ac:picMkLst>
        </pc:picChg>
        <pc:picChg chg="del">
          <ac:chgData name="Padmaja Kishore" userId="71e196b71ab20ee6" providerId="LiveId" clId="{272BB650-33AD-4264-8527-56B390FE4E80}" dt="2025-04-09T11:52:39.347" v="2776" actId="478"/>
          <ac:picMkLst>
            <pc:docMk/>
            <pc:sldMk cId="1665801408" sldId="378"/>
            <ac:picMk id="6" creationId="{690EE1F0-2B3C-2A0F-973D-56632815D1B6}"/>
          </ac:picMkLst>
        </pc:picChg>
        <pc:picChg chg="add del mod">
          <ac:chgData name="Padmaja Kishore" userId="71e196b71ab20ee6" providerId="LiveId" clId="{272BB650-33AD-4264-8527-56B390FE4E80}" dt="2025-04-09T14:02:07.483" v="2833" actId="478"/>
          <ac:picMkLst>
            <pc:docMk/>
            <pc:sldMk cId="1665801408" sldId="378"/>
            <ac:picMk id="9" creationId="{84DCFB7B-4B09-1F0C-242C-0A106AFACD45}"/>
          </ac:picMkLst>
        </pc:picChg>
      </pc:sldChg>
      <pc:sldChg chg="addSp delSp modSp add mod">
        <pc:chgData name="Padmaja Kishore" userId="71e196b71ab20ee6" providerId="LiveId" clId="{272BB650-33AD-4264-8527-56B390FE4E80}" dt="2025-04-09T11:59:28.085" v="2797" actId="1076"/>
        <pc:sldMkLst>
          <pc:docMk/>
          <pc:sldMk cId="1754011200" sldId="379"/>
        </pc:sldMkLst>
        <pc:picChg chg="add mod">
          <ac:chgData name="Padmaja Kishore" userId="71e196b71ab20ee6" providerId="LiveId" clId="{272BB650-33AD-4264-8527-56B390FE4E80}" dt="2025-04-09T11:58:55.101" v="2794" actId="1076"/>
          <ac:picMkLst>
            <pc:docMk/>
            <pc:sldMk cId="1754011200" sldId="379"/>
            <ac:picMk id="3" creationId="{2149845E-B473-7A95-715B-9DE53D24AAB8}"/>
          </ac:picMkLst>
        </pc:picChg>
        <pc:picChg chg="del">
          <ac:chgData name="Padmaja Kishore" userId="71e196b71ab20ee6" providerId="LiveId" clId="{272BB650-33AD-4264-8527-56B390FE4E80}" dt="2025-04-09T11:59:22.377" v="2795" actId="478"/>
          <ac:picMkLst>
            <pc:docMk/>
            <pc:sldMk cId="1754011200" sldId="379"/>
            <ac:picMk id="4" creationId="{57638DA9-DEC2-1D03-D087-5063FEBAD34A}"/>
          </ac:picMkLst>
        </pc:picChg>
        <pc:picChg chg="add mod">
          <ac:chgData name="Padmaja Kishore" userId="71e196b71ab20ee6" providerId="LiveId" clId="{272BB650-33AD-4264-8527-56B390FE4E80}" dt="2025-04-09T11:59:28.085" v="2797" actId="1076"/>
          <ac:picMkLst>
            <pc:docMk/>
            <pc:sldMk cId="1754011200" sldId="379"/>
            <ac:picMk id="7" creationId="{6265D336-E461-AAEB-A52B-A0A314EE8E74}"/>
          </ac:picMkLst>
        </pc:picChg>
        <pc:picChg chg="del">
          <ac:chgData name="Padmaja Kishore" userId="71e196b71ab20ee6" providerId="LiveId" clId="{272BB650-33AD-4264-8527-56B390FE4E80}" dt="2025-04-09T11:58:47.901" v="2792" actId="478"/>
          <ac:picMkLst>
            <pc:docMk/>
            <pc:sldMk cId="1754011200" sldId="379"/>
            <ac:picMk id="9" creationId="{48BD2E87-068F-8EA4-976A-06CE63D16572}"/>
          </ac:picMkLst>
        </pc:picChg>
      </pc:sldChg>
      <pc:sldChg chg="addSp delSp modSp add mod">
        <pc:chgData name="Padmaja Kishore" userId="71e196b71ab20ee6" providerId="LiveId" clId="{272BB650-33AD-4264-8527-56B390FE4E80}" dt="2025-04-09T12:02:43.798" v="2822" actId="12"/>
        <pc:sldMkLst>
          <pc:docMk/>
          <pc:sldMk cId="17377973" sldId="380"/>
        </pc:sldMkLst>
        <pc:spChg chg="add">
          <ac:chgData name="Padmaja Kishore" userId="71e196b71ab20ee6" providerId="LiveId" clId="{272BB650-33AD-4264-8527-56B390FE4E80}" dt="2025-04-09T12:00:56.081" v="2801"/>
          <ac:spMkLst>
            <pc:docMk/>
            <pc:sldMk cId="17377973" sldId="380"/>
            <ac:spMk id="2" creationId="{8816BCFE-F7D6-E2A8-AE95-A402CBA0A126}"/>
          </ac:spMkLst>
        </pc:spChg>
        <pc:spChg chg="add del mod">
          <ac:chgData name="Padmaja Kishore" userId="71e196b71ab20ee6" providerId="LiveId" clId="{272BB650-33AD-4264-8527-56B390FE4E80}" dt="2025-04-09T12:01:33.583" v="2811" actId="478"/>
          <ac:spMkLst>
            <pc:docMk/>
            <pc:sldMk cId="17377973" sldId="380"/>
            <ac:spMk id="4" creationId="{33AA47C3-1976-054D-8E9F-CA1FE0594F7C}"/>
          </ac:spMkLst>
        </pc:spChg>
        <pc:spChg chg="add mod">
          <ac:chgData name="Padmaja Kishore" userId="71e196b71ab20ee6" providerId="LiveId" clId="{272BB650-33AD-4264-8527-56B390FE4E80}" dt="2025-04-09T12:02:43.798" v="2822" actId="12"/>
          <ac:spMkLst>
            <pc:docMk/>
            <pc:sldMk cId="17377973" sldId="380"/>
            <ac:spMk id="8" creationId="{4F308C84-61A3-775D-C210-4A5C8D04BF4A}"/>
          </ac:spMkLst>
        </pc:spChg>
        <pc:picChg chg="add del">
          <ac:chgData name="Padmaja Kishore" userId="71e196b71ab20ee6" providerId="LiveId" clId="{272BB650-33AD-4264-8527-56B390FE4E80}" dt="2025-04-09T12:01:05.719" v="2805" actId="478"/>
          <ac:picMkLst>
            <pc:docMk/>
            <pc:sldMk cId="17377973" sldId="380"/>
            <ac:picMk id="3" creationId="{D309EE40-F934-673C-B9C9-B30408809B39}"/>
          </ac:picMkLst>
        </pc:picChg>
        <pc:picChg chg="add del">
          <ac:chgData name="Padmaja Kishore" userId="71e196b71ab20ee6" providerId="LiveId" clId="{272BB650-33AD-4264-8527-56B390FE4E80}" dt="2025-04-09T12:01:02.428" v="2804" actId="478"/>
          <ac:picMkLst>
            <pc:docMk/>
            <pc:sldMk cId="17377973" sldId="380"/>
            <ac:picMk id="7" creationId="{AFF45D0D-9BEE-047D-955E-625B95BC3B19}"/>
          </ac:picMkLst>
        </pc:picChg>
      </pc:sldChg>
      <pc:sldChg chg="addSp delSp modSp add mod">
        <pc:chgData name="Padmaja Kishore" userId="71e196b71ab20ee6" providerId="LiveId" clId="{272BB650-33AD-4264-8527-56B390FE4E80}" dt="2025-04-09T12:05:44.363" v="2830" actId="1076"/>
        <pc:sldMkLst>
          <pc:docMk/>
          <pc:sldMk cId="242573230" sldId="381"/>
        </pc:sldMkLst>
        <pc:spChg chg="del">
          <ac:chgData name="Padmaja Kishore" userId="71e196b71ab20ee6" providerId="LiveId" clId="{272BB650-33AD-4264-8527-56B390FE4E80}" dt="2025-04-09T12:05:13.025" v="2824" actId="478"/>
          <ac:spMkLst>
            <pc:docMk/>
            <pc:sldMk cId="242573230" sldId="381"/>
            <ac:spMk id="8" creationId="{053F4921-5515-7322-D265-01EE4C6B21A3}"/>
          </ac:spMkLst>
        </pc:spChg>
        <pc:picChg chg="add mod">
          <ac:chgData name="Padmaja Kishore" userId="71e196b71ab20ee6" providerId="LiveId" clId="{272BB650-33AD-4264-8527-56B390FE4E80}" dt="2025-04-09T12:05:44.363" v="2830" actId="1076"/>
          <ac:picMkLst>
            <pc:docMk/>
            <pc:sldMk cId="242573230" sldId="381"/>
            <ac:picMk id="3" creationId="{BE9E4810-F9C5-86DA-2C43-A779F7002F19}"/>
          </ac:picMkLst>
        </pc:picChg>
        <pc:picChg chg="add mod">
          <ac:chgData name="Padmaja Kishore" userId="71e196b71ab20ee6" providerId="LiveId" clId="{272BB650-33AD-4264-8527-56B390FE4E80}" dt="2025-04-09T12:05:42.169" v="2829" actId="14100"/>
          <ac:picMkLst>
            <pc:docMk/>
            <pc:sldMk cId="242573230" sldId="381"/>
            <ac:picMk id="6" creationId="{CE928A91-BB3A-4E2F-4F66-E90C54686A43}"/>
          </ac:picMkLst>
        </pc:picChg>
      </pc:sldChg>
      <pc:sldChg chg="add">
        <pc:chgData name="Padmaja Kishore" userId="71e196b71ab20ee6" providerId="LiveId" clId="{272BB650-33AD-4264-8527-56B390FE4E80}" dt="2025-04-09T14:02:03.354" v="2831" actId="2890"/>
        <pc:sldMkLst>
          <pc:docMk/>
          <pc:sldMk cId="1565885427" sldId="3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A57456-157A-C12A-2FEC-91B7B9EE49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46761-828E-1508-56BD-BAEADF3486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5820-84BB-3447-8286-60A51307E7F2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28A7E-6B0E-809C-73D1-4B5E2FF471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A5AA6-0C5B-430A-E0C4-C90B2F0A1C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76440-F66F-F947-8EFC-EA5202ACFD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76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FC54-6AE4-6A4A-9756-823A0F1BE5A6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9E9EB-07EB-9D44-9F5A-AB1FBECCDD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58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0285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636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76609C33-D605-6146-1378-F67C572F0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04800 w 12192000"/>
              <a:gd name="connsiteY0" fmla="*/ 266701 h 6858000"/>
              <a:gd name="connsiteX1" fmla="*/ 304800 w 12192000"/>
              <a:gd name="connsiteY1" fmla="*/ 6591300 h 6858000"/>
              <a:gd name="connsiteX2" fmla="*/ 11887200 w 12192000"/>
              <a:gd name="connsiteY2" fmla="*/ 6591300 h 6858000"/>
              <a:gd name="connsiteX3" fmla="*/ 11887200 w 12192000"/>
              <a:gd name="connsiteY3" fmla="*/ 266701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04800" y="266701"/>
                </a:moveTo>
                <a:lnTo>
                  <a:pt x="304800" y="6591300"/>
                </a:lnTo>
                <a:lnTo>
                  <a:pt x="11887200" y="6591300"/>
                </a:lnTo>
                <a:lnTo>
                  <a:pt x="11887200" y="2667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2398E06-9E0E-BC81-DEB5-1DB2F863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20"/>
            <a:ext cx="10515600" cy="4023360"/>
          </a:xfrm>
        </p:spPr>
        <p:txBody>
          <a:bodyPr anchor="ctr"/>
          <a:lstStyle>
            <a:lvl1pPr algn="ctr">
              <a:defRPr sz="54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44184"/>
            <a:ext cx="9144000" cy="356616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DC5B68-548C-395D-B9A9-EA694F6CB59F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0656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572000" cy="3429000"/>
          </a:xfrm>
          <a:noFill/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400"/>
              </a:spcBef>
              <a:buSzPct val="80000"/>
              <a:defRPr sz="1800" b="1"/>
            </a:lvl1pPr>
            <a:lvl2pPr marL="4572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2pPr>
            <a:lvl3pPr marL="914400">
              <a:lnSpc>
                <a:spcPct val="90000"/>
              </a:lnSpc>
              <a:spcBef>
                <a:spcPts val="1400"/>
              </a:spcBef>
              <a:buSzPct val="80000"/>
              <a:defRPr sz="1800"/>
            </a:lvl3pPr>
            <a:lvl4pPr marL="914400" indent="0">
              <a:lnSpc>
                <a:spcPct val="90000"/>
              </a:lnSpc>
              <a:spcBef>
                <a:spcPts val="1400"/>
              </a:spcBef>
              <a:buSzPct val="80000"/>
              <a:buNone/>
              <a:defRPr sz="1800"/>
            </a:lvl4pPr>
            <a:lvl5pPr marL="1371600">
              <a:lnSpc>
                <a:spcPct val="90000"/>
              </a:lnSpc>
              <a:spcBef>
                <a:spcPts val="1400"/>
              </a:spcBef>
              <a:buSzPct val="80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064" y="2377440"/>
            <a:ext cx="4645152" cy="34290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800"/>
            </a:lvl2pPr>
            <a:lvl3pPr marL="1371600">
              <a:buSzPct val="80000"/>
              <a:defRPr sz="1800"/>
            </a:lvl3pPr>
            <a:lvl4pPr marL="1828800">
              <a:buSzPct val="80000"/>
              <a:defRPr sz="1800"/>
            </a:lvl4pPr>
            <a:lvl5pPr marL="2286000">
              <a:buSzPct val="80000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2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59BA83-0C6E-2A70-AED3-E386CABE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601200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280160" y="2377440"/>
            <a:ext cx="9619488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612406-06E6-DCE4-7F2F-D98836A802A6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88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4"/>
          </a:solidFill>
        </p:spPr>
        <p:txBody>
          <a:bodyPr lIns="365760" tIns="365760" rIns="365760" bIns="365760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sz="1800" cap="all" baseline="0"/>
            </a:lvl1pPr>
            <a:lvl2pPr marL="914400">
              <a:buClr>
                <a:schemeClr val="tx1"/>
              </a:buClr>
              <a:buSzPct val="80000"/>
              <a:defRPr sz="1600"/>
            </a:lvl2pPr>
            <a:lvl3pPr marL="1371600">
              <a:buClr>
                <a:schemeClr val="tx1"/>
              </a:buClr>
              <a:buSzPct val="80000"/>
              <a:defRPr sz="1400"/>
            </a:lvl3pPr>
            <a:lvl4pPr marL="1828800">
              <a:buClr>
                <a:schemeClr val="tx1"/>
              </a:buClr>
              <a:buSzPct val="80000"/>
              <a:defRPr sz="1200"/>
            </a:lvl4pPr>
            <a:lvl5pPr marL="2286000"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3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BAFD431-F46D-3701-6A51-738ADAF3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163824"/>
            <a:ext cx="10515600" cy="2322576"/>
          </a:xfrm>
          <a:prstGeom prst="rect">
            <a:avLst/>
          </a:prstGeom>
          <a:noFill/>
        </p:spPr>
        <p:txBody>
          <a:bodyPr wrap="square" bIns="0" anchor="ctr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AFD788D-D699-2BA7-3637-AA3B48C090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3000" y="548640"/>
            <a:ext cx="2286000" cy="2286000"/>
          </a:xfrm>
          <a:prstGeom prst="ellipse">
            <a:avLst/>
          </a:prstGeom>
        </p:spPr>
        <p:txBody>
          <a:bodyPr anchor="t"/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08A0C0-A02B-D1C7-6DE5-CA25624AD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72768" y="6044184"/>
            <a:ext cx="9116568" cy="365760"/>
          </a:xfr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CE7D81-1954-1B1F-C0AC-21C85AFD3C1E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1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738F023-8BDF-71DB-D6AB-776F7C6413B2}"/>
              </a:ext>
            </a:extLst>
          </p:cNvPr>
          <p:cNvSpPr/>
          <p:nvPr userDrawn="1"/>
        </p:nvSpPr>
        <p:spPr>
          <a:xfrm>
            <a:off x="861060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3581400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  <a:gd name="connsiteX4" fmla="*/ 0 w 3581400"/>
              <a:gd name="connsiteY4" fmla="*/ 6172201 h 6858000"/>
              <a:gd name="connsiteX5" fmla="*/ 2971800 w 3581400"/>
              <a:gd name="connsiteY5" fmla="*/ 6172201 h 6858000"/>
              <a:gd name="connsiteX6" fmla="*/ 2971800 w 3581400"/>
              <a:gd name="connsiteY6" fmla="*/ 685800 h 6858000"/>
              <a:gd name="connsiteX7" fmla="*/ 0 w 3581400"/>
              <a:gd name="connsiteY7" fmla="*/ 685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6172201"/>
                </a:lnTo>
                <a:lnTo>
                  <a:pt x="2971800" y="6172201"/>
                </a:lnTo>
                <a:lnTo>
                  <a:pt x="2971800" y="685800"/>
                </a:lnTo>
                <a:lnTo>
                  <a:pt x="0" y="6858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4114800" cy="2286000"/>
          </a:xfrm>
        </p:spPr>
        <p:txBody>
          <a:bodyPr/>
          <a:lstStyle>
            <a:lvl1pPr>
              <a:defRPr sz="32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3566160"/>
            <a:ext cx="4114800" cy="2651760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cap="all" spc="0" baseline="0"/>
            </a:lvl1pPr>
            <a:lvl2pPr marL="914400">
              <a:defRPr spc="0" baseline="0"/>
            </a:lvl2pPr>
            <a:lvl3pPr marL="1371600">
              <a:defRPr spc="0" baseline="0"/>
            </a:lvl3pPr>
            <a:lvl4pPr marL="1828800">
              <a:defRPr spc="0" baseline="0"/>
            </a:lvl4pPr>
            <a:lvl5pPr marL="2286000"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0AD0F96-99DE-C9D9-569E-AE6FC6307E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87568" y="1435608"/>
            <a:ext cx="5897880" cy="3977640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3EB7E3-3953-BAB4-1B15-383082C6C31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2697480"/>
            <a:ext cx="10515600" cy="260604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6044184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236829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AD4F0-8C4C-FC68-2450-06419A6D0131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5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A510974D-B222-2876-052D-21F0E075D288}"/>
              </a:ext>
            </a:extLst>
          </p:cNvPr>
          <p:cNvSpPr/>
          <p:nvPr userDrawn="1"/>
        </p:nvSpPr>
        <p:spPr>
          <a:xfrm>
            <a:off x="0" y="0"/>
            <a:ext cx="12192000" cy="4457700"/>
          </a:xfrm>
          <a:custGeom>
            <a:avLst/>
            <a:gdLst>
              <a:gd name="connsiteX0" fmla="*/ 0 w 12192000"/>
              <a:gd name="connsiteY0" fmla="*/ 0 h 4457700"/>
              <a:gd name="connsiteX1" fmla="*/ 12192000 w 12192000"/>
              <a:gd name="connsiteY1" fmla="*/ 0 h 4457700"/>
              <a:gd name="connsiteX2" fmla="*/ 12192000 w 12192000"/>
              <a:gd name="connsiteY2" fmla="*/ 4457700 h 4457700"/>
              <a:gd name="connsiteX3" fmla="*/ 11563350 w 12192000"/>
              <a:gd name="connsiteY3" fmla="*/ 4457700 h 4457700"/>
              <a:gd name="connsiteX4" fmla="*/ 11563350 w 12192000"/>
              <a:gd name="connsiteY4" fmla="*/ 685800 h 4457700"/>
              <a:gd name="connsiteX5" fmla="*/ 628650 w 12192000"/>
              <a:gd name="connsiteY5" fmla="*/ 685800 h 4457700"/>
              <a:gd name="connsiteX6" fmla="*/ 628650 w 12192000"/>
              <a:gd name="connsiteY6" fmla="*/ 4457700 h 4457700"/>
              <a:gd name="connsiteX7" fmla="*/ 0 w 12192000"/>
              <a:gd name="connsiteY7" fmla="*/ 445770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457700">
                <a:moveTo>
                  <a:pt x="0" y="0"/>
                </a:moveTo>
                <a:lnTo>
                  <a:pt x="12192000" y="0"/>
                </a:lnTo>
                <a:lnTo>
                  <a:pt x="12192000" y="4457700"/>
                </a:lnTo>
                <a:lnTo>
                  <a:pt x="11563350" y="4457700"/>
                </a:lnTo>
                <a:lnTo>
                  <a:pt x="11563350" y="685800"/>
                </a:lnTo>
                <a:lnTo>
                  <a:pt x="628650" y="685800"/>
                </a:lnTo>
                <a:lnTo>
                  <a:pt x="628650" y="4457700"/>
                </a:lnTo>
                <a:lnTo>
                  <a:pt x="0" y="4457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8408" y="1143000"/>
            <a:ext cx="10241280" cy="22860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5688" y="3803904"/>
            <a:ext cx="8046720" cy="9144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1A471A-8A28-B00F-72E9-849D5E6B7257}"/>
              </a:ext>
            </a:extLst>
          </p:cNvPr>
          <p:cNvSpPr/>
          <p:nvPr userDrawn="1"/>
        </p:nvSpPr>
        <p:spPr>
          <a:xfrm>
            <a:off x="5891213" y="5628222"/>
            <a:ext cx="409575" cy="883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BB82FF-5339-5456-4D30-0C2DA7907AAE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1097280"/>
            <a:ext cx="6217920" cy="1828800"/>
          </a:xfrm>
        </p:spPr>
        <p:txBody>
          <a:bodyPr/>
          <a:lstStyle>
            <a:lvl1pPr>
              <a:defRPr sz="3200" spc="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39A257-2366-FF6B-67AD-9342B6B0B6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98448" y="1828800"/>
            <a:ext cx="3200400" cy="32004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096" y="3429000"/>
            <a:ext cx="6217920" cy="2743200"/>
          </a:xfrm>
        </p:spPr>
        <p:txBody>
          <a:bodyPr>
            <a:normAutofit/>
          </a:bodyPr>
          <a:lstStyle>
            <a:lvl1pPr marL="457200">
              <a:spcBef>
                <a:spcPts val="1400"/>
              </a:spcBef>
              <a:buSzPct val="80000"/>
              <a:defRPr cap="all" spc="0" baseline="0"/>
            </a:lvl1pPr>
            <a:lvl2pPr marL="914400">
              <a:buSzPct val="80000"/>
              <a:defRPr spc="0" baseline="0"/>
            </a:lvl2pPr>
            <a:lvl3pPr marL="1371600">
              <a:buSzPct val="80000"/>
              <a:defRPr spc="0" baseline="0"/>
            </a:lvl3pPr>
            <a:lvl4pPr marL="1828800">
              <a:buSzPct val="80000"/>
              <a:defRPr spc="0" baseline="0"/>
            </a:lvl4pPr>
            <a:lvl5pPr marL="2286000">
              <a:buSzPct val="80000"/>
              <a:defRPr spc="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F99EA-AB5F-24F3-D971-2B9BDE3B4F3C}"/>
              </a:ext>
            </a:extLst>
          </p:cNvPr>
          <p:cNvSpPr txBox="1"/>
          <p:nvPr userDrawn="1"/>
        </p:nvSpPr>
        <p:spPr>
          <a:xfrm>
            <a:off x="641838" y="55479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BB099-33E8-8B24-7E54-70E7457A1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DF2D63-3FF5-D547-96B9-BE9CCD1ABA5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4A755-28B6-5A01-94AB-C3CCC4368885}"/>
              </a:ext>
            </a:extLst>
          </p:cNvPr>
          <p:cNvCxnSpPr>
            <a:cxnSpLocks/>
          </p:cNvCxnSpPr>
          <p:nvPr userDrawn="1"/>
        </p:nvCxnSpPr>
        <p:spPr>
          <a:xfrm>
            <a:off x="5340096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3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481328"/>
            <a:ext cx="9144000" cy="38953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4248" y="1920240"/>
            <a:ext cx="8229600" cy="3017520"/>
          </a:xfr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BCF04C-49F6-66E8-41A0-B3C371944EA1}"/>
              </a:ext>
            </a:extLst>
          </p:cNvPr>
          <p:cNvSpPr/>
          <p:nvPr userDrawn="1"/>
        </p:nvSpPr>
        <p:spPr>
          <a:xfrm>
            <a:off x="6705600" y="0"/>
            <a:ext cx="54864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931920"/>
            <a:ext cx="5029200" cy="182880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E351D0-FB9C-3473-AF28-5292774172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0160" y="548640"/>
            <a:ext cx="3017520" cy="301752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5472" y="731520"/>
            <a:ext cx="4306824" cy="5394960"/>
          </a:xfrm>
        </p:spPr>
        <p:txBody>
          <a:bodyPr anchor="b">
            <a:normAutofit/>
          </a:bodyPr>
          <a:lstStyle>
            <a:lvl1pPr marL="457200">
              <a:spcBef>
                <a:spcPts val="1400"/>
              </a:spcBef>
              <a:buClr>
                <a:schemeClr val="tx1"/>
              </a:buClr>
              <a:buSzPct val="80000"/>
              <a:defRPr cap="all" baseline="0"/>
            </a:lvl1pPr>
            <a:lvl2pPr marL="914400">
              <a:buClr>
                <a:schemeClr val="tx1"/>
              </a:buClr>
              <a:buSzPct val="80000"/>
              <a:defRPr/>
            </a:lvl2pPr>
            <a:lvl3pPr marL="1371600">
              <a:buClr>
                <a:schemeClr val="tx1"/>
              </a:buClr>
              <a:buSzPct val="80000"/>
              <a:defRPr/>
            </a:lvl3pPr>
            <a:lvl4pPr marL="1828800">
              <a:buClr>
                <a:schemeClr val="tx1"/>
              </a:buClr>
              <a:buSzPct val="80000"/>
              <a:defRPr/>
            </a:lvl4pPr>
            <a:lvl5pPr marL="2286000">
              <a:buClr>
                <a:schemeClr val="tx1"/>
              </a:buClr>
              <a:buSzPct val="8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171EC5-29BE-C106-1E9B-0CBDB598A131}"/>
              </a:ext>
            </a:extLst>
          </p:cNvPr>
          <p:cNvCxnSpPr>
            <a:cxnSpLocks/>
          </p:cNvCxnSpPr>
          <p:nvPr userDrawn="1"/>
        </p:nvCxnSpPr>
        <p:spPr>
          <a:xfrm>
            <a:off x="1298448" y="6111876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1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9821955" cy="9144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01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2377440"/>
            <a:ext cx="4663440" cy="356616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365760" tIns="365760" rIns="365760" bIns="365760">
            <a:normAutofit/>
          </a:bodyPr>
          <a:lstStyle>
            <a:lvl1pPr marL="457200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defRPr sz="1800"/>
            </a:lvl1pPr>
            <a:lvl2pPr marL="914400">
              <a:lnSpc>
                <a:spcPct val="90000"/>
              </a:lnSpc>
              <a:buClr>
                <a:schemeClr val="tx1"/>
              </a:buClr>
              <a:buSzPct val="80000"/>
              <a:defRPr sz="1600"/>
            </a:lvl2pPr>
            <a:lvl3pPr marL="1371600">
              <a:lnSpc>
                <a:spcPct val="90000"/>
              </a:lnSpc>
              <a:buClr>
                <a:schemeClr val="tx1"/>
              </a:buClr>
              <a:buSzPct val="80000"/>
              <a:defRPr sz="1400"/>
            </a:lvl3pPr>
            <a:lvl4pPr marL="1828800">
              <a:lnSpc>
                <a:spcPct val="90000"/>
              </a:lnSpc>
              <a:buClr>
                <a:schemeClr val="tx1"/>
              </a:buClr>
              <a:buSzPct val="80000"/>
              <a:defRPr sz="1200"/>
            </a:lvl4pPr>
            <a:lvl5pPr marL="2286000">
              <a:lnSpc>
                <a:spcPct val="90000"/>
              </a:lnSpc>
              <a:buClr>
                <a:schemeClr val="tx1"/>
              </a:buClr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1554B7-BB36-76F6-DD79-11088AA69E8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1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BC2AC2-003C-AACD-1271-F2F8FBE8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097280"/>
            <a:ext cx="5029200" cy="18288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758F50-A87C-F2A1-40E8-08F07081E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4848" y="1097280"/>
            <a:ext cx="4572000" cy="182880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23B02AB-1DB6-AF79-E1B3-175C76BE5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3172968"/>
            <a:ext cx="10076688" cy="3108960"/>
          </a:xfrm>
          <a:noFill/>
        </p:spPr>
        <p:txBody>
          <a:bodyPr lIns="0" tIns="0" rIns="0" bIns="0">
            <a:normAutofit/>
          </a:bodyPr>
          <a:lstStyle>
            <a:lvl1pPr marL="457200">
              <a:spcBef>
                <a:spcPts val="1400"/>
              </a:spcBef>
              <a:buSzPct val="80000"/>
              <a:defRPr sz="1800"/>
            </a:lvl1pPr>
            <a:lvl2pPr marL="914400">
              <a:buSzPct val="80000"/>
              <a:defRPr sz="1600"/>
            </a:lvl2pPr>
            <a:lvl3pPr marL="1371600">
              <a:buSzPct val="80000"/>
              <a:defRPr sz="1400"/>
            </a:lvl3pPr>
            <a:lvl4pPr marL="1828800">
              <a:buSzPct val="80000"/>
              <a:defRPr sz="1200"/>
            </a:lvl4pPr>
            <a:lvl5pPr marL="2286000">
              <a:buSzPct val="80000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041A78-2CBE-4D73-EF5D-E65139C79DC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822960"/>
            <a:ext cx="411480" cy="0"/>
          </a:xfrm>
          <a:prstGeom prst="line">
            <a:avLst/>
          </a:prstGeom>
          <a:ln w="889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77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09600"/>
            <a:ext cx="9821955" cy="1256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55945"/>
            <a:ext cx="982195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8A08F60-CEF1-832D-D403-282EA76CB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0624" y="6019801"/>
            <a:ext cx="457200" cy="184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cap="all" spc="200" baseline="0">
                <a:solidFill>
                  <a:schemeClr val="accent1"/>
                </a:solidFill>
                <a:latin typeface="Posterama" panose="020B0504020200020000" pitchFamily="34" charset="0"/>
              </a:defRPr>
            </a:lvl1pPr>
          </a:lstStyle>
          <a:p>
            <a:fld id="{75DF2D63-3FF5-D547-96B9-BE9CCD1ABA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75" r:id="rId4"/>
    <p:sldLayoutId id="2147483664" r:id="rId5"/>
    <p:sldLayoutId id="2147483676" r:id="rId6"/>
    <p:sldLayoutId id="2147483677" r:id="rId7"/>
    <p:sldLayoutId id="2147483681" r:id="rId8"/>
    <p:sldLayoutId id="2147483682" r:id="rId9"/>
    <p:sldLayoutId id="2147483683" r:id="rId10"/>
    <p:sldLayoutId id="2147483680" r:id="rId11"/>
    <p:sldLayoutId id="2147483684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4572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Courier New" panose="02070309020205020404" pitchFamily="49" charset="0"/>
        <a:buChar char="o"/>
        <a:defRPr sz="2400" b="0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0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40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061" y="3429000"/>
            <a:ext cx="10515600" cy="773653"/>
          </a:xfrm>
          <a:noFill/>
        </p:spPr>
        <p:txBody>
          <a:bodyPr anchor="ctr" anchorCtr="0">
            <a:no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UNIT -I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152" y="2594929"/>
            <a:ext cx="10515600" cy="4572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Boucherie Block" panose="020F0502020204030204" pitchFamily="2" charset="0"/>
              </a:rPr>
              <a:t>FULL STACK WEB DEVELOPMENT </a:t>
            </a:r>
          </a:p>
        </p:txBody>
      </p:sp>
      <p:pic>
        <p:nvPicPr>
          <p:cNvPr id="10" name="Picture Placeholder 9" descr="Close up of bubbles">
            <a:extLst>
              <a:ext uri="{FF2B5EF4-FFF2-40B4-BE49-F238E27FC236}">
                <a16:creationId xmlns:a16="http://schemas.microsoft.com/office/drawing/2014/main" id="{99058E17-80B3-F3F9-AF6A-0518C39D94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3" r="83"/>
          <a:stretch/>
        </p:blipFill>
        <p:spPr>
          <a:xfrm>
            <a:off x="0" y="0"/>
            <a:ext cx="12188952" cy="2368296"/>
          </a:xfr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FA70A644-9087-8B31-C1CE-DB0C43BB9F25}"/>
              </a:ext>
            </a:extLst>
          </p:cNvPr>
          <p:cNvSpPr txBox="1">
            <a:spLocks/>
          </p:cNvSpPr>
          <p:nvPr/>
        </p:nvSpPr>
        <p:spPr>
          <a:xfrm>
            <a:off x="675035" y="4806157"/>
            <a:ext cx="10515600" cy="457200"/>
          </a:xfrm>
          <a:prstGeom prst="rect">
            <a:avLst/>
          </a:prstGeom>
          <a:noFill/>
        </p:spPr>
        <p:txBody>
          <a:bodyPr vert="horz" lIns="0" tIns="0" rIns="0" bIns="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2400" b="0" i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Boucherie Block" panose="020F0502020204030204" pitchFamily="2" charset="0"/>
              </a:rPr>
              <a:t>By</a:t>
            </a:r>
          </a:p>
          <a:p>
            <a:r>
              <a:rPr lang="en-US" sz="5600" b="1" dirty="0">
                <a:solidFill>
                  <a:srgbClr val="C00000"/>
                </a:solidFill>
                <a:latin typeface="Boucherie Block" panose="020F0502020204030204" pitchFamily="2" charset="0"/>
              </a:rPr>
              <a:t>Mrs. R.Padmaja</a:t>
            </a:r>
          </a:p>
          <a:p>
            <a:r>
              <a:rPr lang="en-US" sz="5600" b="1" dirty="0">
                <a:solidFill>
                  <a:srgbClr val="C00000"/>
                </a:solidFill>
                <a:latin typeface="Boucherie Block" panose="020F0502020204030204" pitchFamily="2" charset="0"/>
              </a:rPr>
              <a:t>Assistant Professor</a:t>
            </a:r>
          </a:p>
          <a:p>
            <a:r>
              <a:rPr lang="en-US" sz="5600" b="1" dirty="0">
                <a:solidFill>
                  <a:srgbClr val="C00000"/>
                </a:solidFill>
                <a:latin typeface="Boucherie Block" panose="020F0502020204030204" pitchFamily="2" charset="0"/>
              </a:rPr>
              <a:t>MCA </a:t>
            </a:r>
            <a:r>
              <a:rPr lang="en-US" sz="5600" b="1" dirty="0" err="1">
                <a:solidFill>
                  <a:srgbClr val="C00000"/>
                </a:solidFill>
                <a:latin typeface="Boucherie Block" panose="020F0502020204030204" pitchFamily="2" charset="0"/>
              </a:rPr>
              <a:t>Departement</a:t>
            </a:r>
            <a:r>
              <a:rPr lang="en-US" sz="5600" b="1" dirty="0">
                <a:solidFill>
                  <a:srgbClr val="C00000"/>
                </a:solidFill>
                <a:latin typeface="Boucherie Block" panose="020F0502020204030204" pitchFamily="2" charset="0"/>
              </a:rPr>
              <a:t> , </a:t>
            </a:r>
            <a:r>
              <a:rPr lang="en-US" sz="5600" b="1" dirty="0" err="1">
                <a:solidFill>
                  <a:srgbClr val="C00000"/>
                </a:solidFill>
                <a:latin typeface="Boucherie Block" panose="020F0502020204030204" pitchFamily="2" charset="0"/>
              </a:rPr>
              <a:t>sitams</a:t>
            </a:r>
            <a:endParaRPr lang="en-US" sz="5600" b="1" dirty="0">
              <a:solidFill>
                <a:srgbClr val="C00000"/>
              </a:solidFill>
              <a:latin typeface="Boucherie Block" panose="020F0502020204030204" pitchFamily="2" charset="0"/>
            </a:endParaRPr>
          </a:p>
          <a:p>
            <a:endParaRPr lang="en-US" sz="3600" b="1" dirty="0">
              <a:solidFill>
                <a:srgbClr val="C00000"/>
              </a:solidFill>
              <a:latin typeface="Boucherie Block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3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16EF5-7D8F-7996-51F8-99DC30FCC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A54948-08CA-6EF4-CCF6-7E780504F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Ordered and unordered List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BDA09B-58B8-E0FB-056B-0B8DA6455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584" y="4291725"/>
            <a:ext cx="3444066" cy="2265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F5C2D6-707C-9CF5-93EC-04A281E5F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67" y="4004488"/>
            <a:ext cx="4991533" cy="2552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3A5F79-88E0-557D-29DD-A8554F881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" y="1659575"/>
            <a:ext cx="4545764" cy="2080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F27202-1A9D-60A7-2B81-E216A27D6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925" y="1845524"/>
            <a:ext cx="3719129" cy="1702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7D954C-D981-87CB-77F5-0DD1B30F37BA}"/>
              </a:ext>
            </a:extLst>
          </p:cNvPr>
          <p:cNvSpPr txBox="1"/>
          <p:nvPr/>
        </p:nvSpPr>
        <p:spPr>
          <a:xfrm>
            <a:off x="4730187" y="1428834"/>
            <a:ext cx="273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Unordered List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96B9BE-B3D0-9942-E31F-D9C680D804B4}"/>
              </a:ext>
            </a:extLst>
          </p:cNvPr>
          <p:cNvSpPr txBox="1"/>
          <p:nvPr/>
        </p:nvSpPr>
        <p:spPr>
          <a:xfrm>
            <a:off x="4686417" y="3998910"/>
            <a:ext cx="273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Ordered List</a:t>
            </a:r>
          </a:p>
        </p:txBody>
      </p:sp>
    </p:spTree>
    <p:extLst>
      <p:ext uri="{BB962C8B-B14F-4D97-AF65-F5344CB8AC3E}">
        <p14:creationId xmlns:p14="http://schemas.microsoft.com/office/powerpoint/2010/main" val="226122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B39A4-5F6C-6BF8-D331-CDA7160C2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CD34C0-7E52-ADF6-5A63-F5EC1E861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60365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Definition List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8037BA-3C49-4EC3-5AAB-6FC2D32B1D62}"/>
              </a:ext>
            </a:extLst>
          </p:cNvPr>
          <p:cNvSpPr txBox="1"/>
          <p:nvPr/>
        </p:nvSpPr>
        <p:spPr>
          <a:xfrm>
            <a:off x="975360" y="1428346"/>
            <a:ext cx="1054453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&lt;dl&gt; , &lt;dt&gt;, &lt;dd&gt; are the tags used to list definitions .</a:t>
            </a:r>
          </a:p>
          <a:p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DL is used to provide a list of items with associated definitions.</a:t>
            </a:r>
          </a:p>
          <a:p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Each item should be placed in a DT and its definition goes into DD directly following it.</a:t>
            </a:r>
          </a:p>
          <a:p>
            <a:r>
              <a:rPr lang="en-US" sz="20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&lt;dl&gt; tag:	</a:t>
            </a: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</a:p>
          <a:p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	Elements within a definition lists are either items being defined or their definitions.</a:t>
            </a:r>
          </a:p>
          <a:p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	General form</a:t>
            </a:r>
          </a:p>
          <a:p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		&lt;dl [compact]&gt;	&lt;/dl&gt;</a:t>
            </a:r>
          </a:p>
          <a:p>
            <a:r>
              <a:rPr lang="en-US" sz="20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&lt;dt&gt; tag:</a:t>
            </a:r>
          </a:p>
          <a:p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	Definition terms mark items whose definition will be provided by the next data definition.</a:t>
            </a:r>
          </a:p>
          <a:p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	General form</a:t>
            </a:r>
          </a:p>
          <a:p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		&lt;dt&gt;	&lt;/dt&gt;</a:t>
            </a:r>
          </a:p>
          <a:p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&lt;dd&gt; tag:</a:t>
            </a:r>
          </a:p>
          <a:p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	Definitions of terms are enclosed within these tags .</a:t>
            </a:r>
          </a:p>
          <a:p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	The definition can include any text or block formatting text.</a:t>
            </a:r>
          </a:p>
          <a:p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	General form</a:t>
            </a:r>
          </a:p>
          <a:p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		&lt;dd&gt; …&lt;/dd&gt;</a:t>
            </a:r>
            <a:endParaRPr lang="en-US" sz="24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83821-F6A1-4F56-6001-A7A0B22C1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1484BA-5321-B7C7-08E4-FE2C9C765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Definition list -example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D38AD0-A608-3487-C842-347EBC323D5B}"/>
              </a:ext>
            </a:extLst>
          </p:cNvPr>
          <p:cNvSpPr txBox="1"/>
          <p:nvPr/>
        </p:nvSpPr>
        <p:spPr>
          <a:xfrm>
            <a:off x="4730187" y="1428834"/>
            <a:ext cx="273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002060"/>
                </a:solidFill>
                <a:latin typeface="Agency FB" panose="020B0503020202020204" pitchFamily="34" charset="0"/>
              </a:rPr>
              <a:t>Definition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FA33F4-A75A-3EF9-1048-D48DBB5E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1890499"/>
            <a:ext cx="10521387" cy="32486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AD81B8-F6F1-9F57-0082-719F3C175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991" y="4818458"/>
            <a:ext cx="6569009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44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10227-61CA-81E7-2851-FC18D7593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9069A5-FFAD-18E1-41BC-9DE6BD325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links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C46C0F-A5A1-16BB-FE62-9390E5730A1D}"/>
              </a:ext>
            </a:extLst>
          </p:cNvPr>
          <p:cNvSpPr txBox="1"/>
          <p:nvPr/>
        </p:nvSpPr>
        <p:spPr>
          <a:xfrm>
            <a:off x="975359" y="1388961"/>
            <a:ext cx="10483577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 fontAlgn="base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HTML Links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, also known as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hyperlinks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, are defined by the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&lt;a&gt;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 tag in HTML, which stands for “anchor.” </a:t>
            </a:r>
          </a:p>
          <a:p>
            <a:pPr marL="285750" indent="-285750" algn="just" rtl="0" fontAlgn="base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These links are essential for navigating between web pages and directing users to different sites, documents, or sections within the same page.</a:t>
            </a:r>
          </a:p>
          <a:p>
            <a:pPr marL="285750" indent="-285750" algn="just" rtl="0" fontAlgn="base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 basic attributes of the &lt;a&gt; tag include </a:t>
            </a:r>
            <a:r>
              <a:rPr lang="en-US" b="1" i="0" dirty="0" err="1">
                <a:solidFill>
                  <a:srgbClr val="273239"/>
                </a:solidFill>
                <a:effectLst/>
                <a:latin typeface="Nunito" pitchFamily="2" charset="0"/>
              </a:rPr>
              <a:t>href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,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title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, and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target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, among others.</a:t>
            </a:r>
          </a:p>
          <a:p>
            <a:pPr marL="285750" indent="-285750" algn="l" rtl="0" fontAlgn="base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Basic Syntax of an HTML Link:</a:t>
            </a:r>
          </a:p>
          <a:p>
            <a:pPr marL="285750" indent="-285750" algn="l" rtl="0" fontAlgn="base"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273239"/>
              </a:solidFill>
              <a:latin typeface="Nunito" pitchFamily="2" charset="0"/>
            </a:endParaRPr>
          </a:p>
          <a:p>
            <a:pPr marL="285750" indent="-285750" algn="l" rtl="0" fontAlgn="base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A Simple HTML link example </a:t>
            </a:r>
          </a:p>
          <a:p>
            <a:pPr algn="l" rtl="0" fontAlgn="base">
              <a:spcAft>
                <a:spcPts val="750"/>
              </a:spcAft>
            </a:pPr>
            <a:r>
              <a:rPr lang="en-US" b="1" dirty="0">
                <a:solidFill>
                  <a:srgbClr val="273239"/>
                </a:solidFill>
                <a:latin typeface="Nunito" pitchFamily="2" charset="0"/>
              </a:rPr>
              <a:t>	</a:t>
            </a: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0E4AEF2-5E37-14C4-C8AA-B9740CB7F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524" y="3533217"/>
            <a:ext cx="4780344" cy="24876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&lt;a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href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="https://www.example.com"&gt;Visit Example&lt;/a&gt;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630AC7-5662-0C97-6C3D-E3A9413F5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006" y="4355788"/>
            <a:ext cx="6081287" cy="17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80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E0599-D6A8-B544-EC62-CDA4E5FA4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A3377A-48CD-F2B5-3756-5F55B86FB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links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F7CF2-3CDF-B792-C6B3-7EEE926246CF}"/>
              </a:ext>
            </a:extLst>
          </p:cNvPr>
          <p:cNvSpPr txBox="1"/>
          <p:nvPr/>
        </p:nvSpPr>
        <p:spPr>
          <a:xfrm>
            <a:off x="975360" y="1388961"/>
            <a:ext cx="10241280" cy="2966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73239"/>
                </a:solidFill>
                <a:latin typeface="Nunito" pitchFamily="2" charset="0"/>
              </a:rPr>
              <a:t>By default, links will appear as follows in all browsers: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73239"/>
                </a:solidFill>
                <a:latin typeface="Nunito" pitchFamily="2" charset="0"/>
              </a:rPr>
              <a:t>An unvisited link is underlined and blue.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73239"/>
                </a:solidFill>
                <a:latin typeface="Nunito" pitchFamily="2" charset="0"/>
              </a:rPr>
              <a:t>A visited link is underlined and purple.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73239"/>
                </a:solidFill>
                <a:latin typeface="Nunito" pitchFamily="2" charset="0"/>
              </a:rPr>
              <a:t>An active link is underlined and red.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Nunito" pitchFamily="2" charset="0"/>
              </a:rPr>
              <a:t>HTML Links – Target Attribute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73239"/>
                </a:solidFill>
                <a:latin typeface="Nunito" pitchFamily="2" charset="0"/>
              </a:rPr>
              <a:t>The target attribute in the &lt;a&gt; tag specifies where to open the linked document. It controls whether the link opens in the same window, a new window, or a specific frame.</a:t>
            </a:r>
            <a:endParaRPr lang="en-IN" dirty="0">
              <a:solidFill>
                <a:srgbClr val="273239"/>
              </a:solidFill>
              <a:latin typeface="Nunito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3922A6-0511-ADE0-0797-57467FB49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773" y="4355158"/>
            <a:ext cx="6713802" cy="250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EAD30-8DDD-4B23-8582-632F3F9B4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7AA30E-02F6-598E-7108-C244FB5A0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links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674A9-C976-E00F-C90B-084471679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60" y="792834"/>
            <a:ext cx="4777258" cy="5315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0379E4-76D2-C4C3-CE1B-300EFDDDA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729" y="749460"/>
            <a:ext cx="4243081" cy="39421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0FEACC-6CC1-FD09-2AB3-C7A52C228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101" y="4691614"/>
            <a:ext cx="5989839" cy="199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86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ACCC3-F3C1-290A-3D46-86F6D06D3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5D3182-FDD9-8180-01D4-9BFCCDA37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images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1BA15-87A8-781B-47D7-090B14636C76}"/>
              </a:ext>
            </a:extLst>
          </p:cNvPr>
          <p:cNvSpPr txBox="1"/>
          <p:nvPr/>
        </p:nvSpPr>
        <p:spPr>
          <a:xfrm>
            <a:off x="870994" y="1388961"/>
            <a:ext cx="10345645" cy="2550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HTML &lt;</a:t>
            </a:r>
            <a:r>
              <a:rPr lang="en-US" b="1" i="0" dirty="0" err="1">
                <a:solidFill>
                  <a:srgbClr val="273239"/>
                </a:solidFill>
                <a:effectLst/>
                <a:latin typeface="Nunito" pitchFamily="2" charset="0"/>
              </a:rPr>
              <a:t>img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&gt; tag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 is used to embed an image in web pages by linking them. It creates a placeholder for the image, defined by attributes like </a:t>
            </a:r>
            <a:r>
              <a:rPr lang="en-US" b="0" i="0" dirty="0" err="1">
                <a:solidFill>
                  <a:srgbClr val="273239"/>
                </a:solidFill>
                <a:effectLst/>
                <a:latin typeface="Nunito" pitchFamily="2" charset="0"/>
              </a:rPr>
              <a:t>src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, width, height, and alt, and does not require a closing tag.</a:t>
            </a:r>
          </a:p>
          <a:p>
            <a:pPr marL="285750" indent="-285750" algn="just" rtl="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There are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two ways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to insert the images into a webpage:</a:t>
            </a:r>
          </a:p>
          <a:p>
            <a:pPr marL="742950" lvl="1" indent="-28575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By providing a full path or address (URL) to access an internet file.</a:t>
            </a:r>
          </a:p>
          <a:p>
            <a:pPr marL="742950" lvl="1" indent="-28575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By providing the file path relative to the location of the current web page file.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F4C652-E402-F925-8B81-496BE980A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089" y="4111895"/>
            <a:ext cx="8692587" cy="24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41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0C233-6BF4-7DE9-0A79-D56864DA4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AC0ED9-FEE9-DB8A-38D3-2167128A4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images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7842C5-7B2C-F121-336A-A73827480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59" y="1388960"/>
            <a:ext cx="10241279" cy="1632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A487C7-1478-80C7-72EE-D28F7E8FF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437" y="3429000"/>
            <a:ext cx="3132091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69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67ACB-C23C-5043-7BFD-2EDA87198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45F7A7-8CC2-8A72-648E-682732CD7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tables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ECCFA-EFDF-B0DB-B743-AB5240804DFC}"/>
              </a:ext>
            </a:extLst>
          </p:cNvPr>
          <p:cNvSpPr txBox="1"/>
          <p:nvPr/>
        </p:nvSpPr>
        <p:spPr>
          <a:xfrm>
            <a:off x="775504" y="1388961"/>
            <a:ext cx="10706582" cy="5031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HTML Tables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 allow you to arrange data into rows and columns on a web page, making it easy to display information like schedules, statistics, or other structured data in a clear format.</a:t>
            </a:r>
          </a:p>
          <a:p>
            <a:pPr marL="285750" indent="-285750" algn="l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What is an HTML Table?</a:t>
            </a:r>
          </a:p>
          <a:p>
            <a:pPr marL="890588" indent="-531813" algn="l" rtl="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An HTML table is created using the &lt;table&gt; tag. Inside this tag, you use</a:t>
            </a:r>
          </a:p>
          <a:p>
            <a:pPr marL="1168400" lvl="1" indent="-277813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273239"/>
                </a:solidFill>
                <a:effectLst/>
                <a:latin typeface="Nunito" pitchFamily="2" charset="0"/>
              </a:rPr>
              <a:t>&lt;tr&gt;</a:t>
            </a:r>
            <a:r>
              <a:rPr lang="en-US" b="0" i="1" dirty="0">
                <a:solidFill>
                  <a:srgbClr val="273239"/>
                </a:solidFill>
                <a:effectLst/>
                <a:latin typeface="Nunito" pitchFamily="2" charset="0"/>
              </a:rPr>
              <a:t> to define table rows,</a:t>
            </a: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 marL="1168400" lvl="1" indent="-277813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273239"/>
                </a:solidFill>
                <a:effectLst/>
                <a:latin typeface="Nunito" pitchFamily="2" charset="0"/>
              </a:rPr>
              <a:t>&lt;</a:t>
            </a:r>
            <a:r>
              <a:rPr lang="en-US" b="1" i="1" dirty="0" err="1">
                <a:solidFill>
                  <a:srgbClr val="273239"/>
                </a:solidFill>
                <a:effectLst/>
                <a:latin typeface="Nunito" pitchFamily="2" charset="0"/>
              </a:rPr>
              <a:t>th</a:t>
            </a:r>
            <a:r>
              <a:rPr lang="en-US" b="1" i="1" dirty="0">
                <a:solidFill>
                  <a:srgbClr val="273239"/>
                </a:solidFill>
                <a:effectLst/>
                <a:latin typeface="Nunito" pitchFamily="2" charset="0"/>
              </a:rPr>
              <a:t>&gt;</a:t>
            </a:r>
            <a:r>
              <a:rPr lang="en-US" b="0" i="1" dirty="0">
                <a:solidFill>
                  <a:srgbClr val="273239"/>
                </a:solidFill>
                <a:effectLst/>
                <a:latin typeface="Nunito" pitchFamily="2" charset="0"/>
              </a:rPr>
              <a:t> for table headers, and</a:t>
            </a: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 marL="1168400" lvl="1" indent="-277813" fontAlgn="base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b="1" i="1" dirty="0">
                <a:solidFill>
                  <a:srgbClr val="273239"/>
                </a:solidFill>
                <a:effectLst/>
                <a:latin typeface="Nunito" pitchFamily="2" charset="0"/>
              </a:rPr>
              <a:t>&lt;td&gt;</a:t>
            </a:r>
            <a:r>
              <a:rPr lang="en-US" b="0" i="1" dirty="0">
                <a:solidFill>
                  <a:srgbClr val="273239"/>
                </a:solidFill>
                <a:effectLst/>
                <a:latin typeface="Nunito" pitchFamily="2" charset="0"/>
              </a:rPr>
              <a:t> for table data cells</a:t>
            </a: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 marL="890588" indent="-531813" algn="l" rtl="0" fontAlgn="base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Each &lt;tr&gt; represents a row, and within each row, &lt;</a:t>
            </a:r>
            <a:r>
              <a:rPr lang="en-US" b="0" i="0" dirty="0" err="1">
                <a:solidFill>
                  <a:srgbClr val="273239"/>
                </a:solidFill>
                <a:effectLst/>
                <a:latin typeface="Nunito" pitchFamily="2" charset="0"/>
              </a:rPr>
              <a:t>th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&gt; or &lt;td&gt; tags represent the cells in that row, which can contain text, images, lists, or even another table.</a:t>
            </a:r>
            <a:b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</a:b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/>
              <a:t> </a:t>
            </a:r>
            <a:br>
              <a:rPr lang="en-US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4102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26F3D-3BB7-D3B6-66A6-6C454F213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AFE44F-2C9A-C288-FE9E-03B266E57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tables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EB6D8-8D30-1296-2F59-4B967EF08084}"/>
              </a:ext>
            </a:extLst>
          </p:cNvPr>
          <p:cNvSpPr txBox="1"/>
          <p:nvPr/>
        </p:nvSpPr>
        <p:spPr>
          <a:xfrm>
            <a:off x="742709" y="1238490"/>
            <a:ext cx="10706582" cy="3369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/>
              <a:t>Syntax of &lt;table&gt; tag</a:t>
            </a:r>
            <a:r>
              <a:rPr lang="en-US" dirty="0"/>
              <a:t>:</a:t>
            </a:r>
          </a:p>
          <a:p>
            <a:pPr algn="ctr" rtl="0" fontAlgn="base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	&lt;table [align=”center”/”right”/”left”] [border=”n”] </a:t>
            </a:r>
          </a:p>
          <a:p>
            <a:pPr algn="ctr" rtl="0" fontAlgn="base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	[cellpadding=”n”] [width=”</a:t>
            </a:r>
            <a:r>
              <a:rPr lang="en-US" b="1" dirty="0" err="1">
                <a:solidFill>
                  <a:srgbClr val="002060"/>
                </a:solidFill>
              </a:rPr>
              <a:t>nn</a:t>
            </a:r>
            <a:r>
              <a:rPr lang="en-US" b="1" dirty="0">
                <a:solidFill>
                  <a:srgbClr val="002060"/>
                </a:solidFill>
              </a:rPr>
              <a:t>%”] [</a:t>
            </a:r>
            <a:r>
              <a:rPr lang="en-US" b="1" dirty="0" err="1">
                <a:solidFill>
                  <a:srgbClr val="002060"/>
                </a:solidFill>
              </a:rPr>
              <a:t>cellspacing</a:t>
            </a:r>
            <a:r>
              <a:rPr lang="en-US" b="1" dirty="0">
                <a:solidFill>
                  <a:srgbClr val="002060"/>
                </a:solidFill>
              </a:rPr>
              <a:t>=”n”] </a:t>
            </a:r>
          </a:p>
          <a:p>
            <a:pPr algn="ctr" rtl="0" fontAlgn="base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[</a:t>
            </a:r>
            <a:r>
              <a:rPr lang="en-US" b="1" dirty="0" err="1">
                <a:solidFill>
                  <a:srgbClr val="002060"/>
                </a:solidFill>
              </a:rPr>
              <a:t>bgcolor</a:t>
            </a:r>
            <a:r>
              <a:rPr lang="en-US" b="1" dirty="0">
                <a:solidFill>
                  <a:srgbClr val="002060"/>
                </a:solidFill>
              </a:rPr>
              <a:t>=”</a:t>
            </a:r>
            <a:r>
              <a:rPr lang="en-US" b="1" dirty="0" err="1">
                <a:solidFill>
                  <a:srgbClr val="002060"/>
                </a:solidFill>
              </a:rPr>
              <a:t>colorname</a:t>
            </a:r>
            <a:r>
              <a:rPr lang="en-US" b="1" dirty="0">
                <a:solidFill>
                  <a:srgbClr val="002060"/>
                </a:solidFill>
              </a:rPr>
              <a:t>”]&gt; </a:t>
            </a:r>
          </a:p>
          <a:p>
            <a:pPr algn="ctr" rtl="0" fontAlgn="base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………………………………………………………………</a:t>
            </a:r>
          </a:p>
          <a:p>
            <a:pPr algn="ctr" rtl="0" fontAlgn="base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</a:rPr>
              <a:t>&lt;/table&gt;</a:t>
            </a:r>
          </a:p>
          <a:p>
            <a:pPr algn="l" rtl="0" fontAlgn="base">
              <a:lnSpc>
                <a:spcPct val="150000"/>
              </a:lnSpc>
            </a:pPr>
            <a:endParaRPr lang="en-US" dirty="0"/>
          </a:p>
          <a:p>
            <a:pPr algn="l" rtl="0" fontAlgn="base">
              <a:lnSpc>
                <a:spcPct val="150000"/>
              </a:lnSpc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570522-6CAA-1FC1-90F9-01F5BDEA7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208" y="4179675"/>
            <a:ext cx="7792810" cy="183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11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96E439A-DA7D-0589-65B3-E81309C59627}"/>
              </a:ext>
            </a:extLst>
          </p:cNvPr>
          <p:cNvSpPr txBox="1"/>
          <p:nvPr/>
        </p:nvSpPr>
        <p:spPr>
          <a:xfrm>
            <a:off x="891251" y="532435"/>
            <a:ext cx="35071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HTML5: </a:t>
            </a:r>
          </a:p>
          <a:p>
            <a:pPr>
              <a:lnSpc>
                <a:spcPct val="150000"/>
              </a:lnSpc>
            </a:pPr>
            <a:r>
              <a:rPr lang="en-I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to HTML5, </a:t>
            </a:r>
          </a:p>
          <a:p>
            <a:pPr>
              <a:lnSpc>
                <a:spcPct val="150000"/>
              </a:lnSpc>
            </a:pPr>
            <a:r>
              <a:rPr lang="en-I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Browsers and HTML5, </a:t>
            </a:r>
          </a:p>
          <a:p>
            <a:pPr>
              <a:lnSpc>
                <a:spcPct val="150000"/>
              </a:lnSpc>
            </a:pPr>
            <a:r>
              <a:rPr lang="en-I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Editor’s Offline and Online, </a:t>
            </a:r>
          </a:p>
          <a:p>
            <a:pPr>
              <a:lnSpc>
                <a:spcPct val="150000"/>
              </a:lnSpc>
            </a:pPr>
            <a:r>
              <a:rPr lang="en-I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Tags, Attribute and Elements, </a:t>
            </a: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Doctype Element, </a:t>
            </a: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Comments,</a:t>
            </a: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Headings, </a:t>
            </a: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Paragraphs, </a:t>
            </a: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Formatting Text, </a:t>
            </a: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Lists </a:t>
            </a: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Links</a:t>
            </a:r>
            <a:endParaRPr lang="en-IN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Images </a:t>
            </a: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Tables </a:t>
            </a:r>
          </a:p>
          <a:p>
            <a:pPr marL="717550" indent="-717550">
              <a:buFont typeface="+mj-lt"/>
              <a:buAutoNum type="arabicParenR"/>
            </a:pPr>
            <a:endParaRPr lang="en-IN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FB5EC9-28CB-F0AD-1CA7-F4794F4B3B9E}"/>
              </a:ext>
            </a:extLst>
          </p:cNvPr>
          <p:cNvSpPr txBox="1"/>
          <p:nvPr/>
        </p:nvSpPr>
        <p:spPr>
          <a:xfrm>
            <a:off x="5848109" y="681616"/>
            <a:ext cx="4383911" cy="4613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CSS: </a:t>
            </a: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Introduction CSS, </a:t>
            </a: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Applying CSS to HTML5, </a:t>
            </a: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Selectors, </a:t>
            </a: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Properties and Values, </a:t>
            </a: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CSS </a:t>
            </a:r>
            <a:r>
              <a:rPr lang="en-IN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Colors</a:t>
            </a: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Backgrounds, </a:t>
            </a: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CSS Box Model, </a:t>
            </a: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CSS Margins, </a:t>
            </a: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Padding, and Borders, </a:t>
            </a: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CSS Text and Font Properties, </a:t>
            </a:r>
          </a:p>
          <a:p>
            <a:pPr lvl="1">
              <a:lnSpc>
                <a:spcPct val="150000"/>
              </a:lnSpc>
            </a:pPr>
            <a:r>
              <a:rPr lang="en-IN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CSS General Topics 	</a:t>
            </a:r>
          </a:p>
        </p:txBody>
      </p:sp>
    </p:spTree>
    <p:extLst>
      <p:ext uri="{BB962C8B-B14F-4D97-AF65-F5344CB8AC3E}">
        <p14:creationId xmlns:p14="http://schemas.microsoft.com/office/powerpoint/2010/main" val="2910866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02BDC-CCA8-D025-C0CC-73258EA44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13F6DC-B487-8642-CDAD-F0CC003F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>
                <a:solidFill>
                  <a:srgbClr val="C00000"/>
                </a:solidFill>
                <a:latin typeface="Boucherie Block" panose="02000506000000020004" pitchFamily="2" charset="0"/>
              </a:rPr>
              <a:t>tables</a:t>
            </a:r>
            <a:endParaRPr lang="en-IN" sz="3600" dirty="0">
              <a:solidFill>
                <a:srgbClr val="C00000"/>
              </a:solidFill>
              <a:latin typeface="Boucherie Block" panose="02000506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77598-EA8F-C953-1D5F-B3DFA72EE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77" y="2060291"/>
            <a:ext cx="8722989" cy="331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63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295C2-7AB0-46D9-E087-DE45240C2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865066-DF30-129A-62BD-66CAEA230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>
                <a:solidFill>
                  <a:srgbClr val="C00000"/>
                </a:solidFill>
                <a:latin typeface="Boucherie Block" panose="02000506000000020004" pitchFamily="2" charset="0"/>
              </a:rPr>
              <a:t>tables</a:t>
            </a:r>
            <a:endParaRPr lang="en-IN" sz="3600" dirty="0">
              <a:solidFill>
                <a:srgbClr val="C00000"/>
              </a:solidFill>
              <a:latin typeface="Boucherie Block" panose="02000506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B66515-EDA5-35F9-3E69-66DE8306A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181" y="1724608"/>
            <a:ext cx="9313299" cy="35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9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CC11C-AAC5-628F-B2D1-E972C4685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C218A6-4C8F-3D1F-3894-5286C80DC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>
                <a:solidFill>
                  <a:srgbClr val="C00000"/>
                </a:solidFill>
                <a:latin typeface="Boucherie Block" panose="02000506000000020004" pitchFamily="2" charset="0"/>
              </a:rPr>
              <a:t>tables</a:t>
            </a:r>
            <a:endParaRPr lang="en-IN" sz="3600" dirty="0">
              <a:solidFill>
                <a:srgbClr val="C00000"/>
              </a:solidFill>
              <a:latin typeface="Boucherie Block" panose="02000506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91639-6378-BA3F-ABD9-223178317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16" y="1637148"/>
            <a:ext cx="9470309" cy="388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77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2E66D-9ADD-67CD-FA3B-AF3951385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42CD58-CC0F-B09E-83FC-5CBDACE55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>
                <a:solidFill>
                  <a:srgbClr val="C00000"/>
                </a:solidFill>
                <a:latin typeface="Boucherie Block" panose="02000506000000020004" pitchFamily="2" charset="0"/>
              </a:rPr>
              <a:t>tables</a:t>
            </a:r>
            <a:endParaRPr lang="en-IN" sz="3600" dirty="0">
              <a:solidFill>
                <a:srgbClr val="C00000"/>
              </a:solidFill>
              <a:latin typeface="Boucherie Block" panose="02000506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418AC-54F2-4A8F-870D-A9C57EDB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879" y="1297300"/>
            <a:ext cx="7685590" cy="57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78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115A3-7568-A007-A374-EBFC4F7DC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B2DC49-44C1-B133-5E4D-A62C638C1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>
                <a:solidFill>
                  <a:srgbClr val="C00000"/>
                </a:solidFill>
                <a:latin typeface="Boucherie Block" panose="02000506000000020004" pitchFamily="2" charset="0"/>
              </a:rPr>
              <a:t>tables</a:t>
            </a:r>
            <a:endParaRPr lang="en-IN" sz="3600" dirty="0">
              <a:solidFill>
                <a:srgbClr val="C00000"/>
              </a:solidFill>
              <a:latin typeface="Boucherie Block" panose="02000506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1FD251-0479-5144-6CC1-2F9991D00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59" y="1388961"/>
            <a:ext cx="4452288" cy="49192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B37C6F-19E0-BDCE-1256-BFB9D9199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315" y="1650011"/>
            <a:ext cx="4452288" cy="2400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90AAFF-348C-20EA-8295-1D3CC6E3A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315" y="4326037"/>
            <a:ext cx="4693826" cy="21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65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A021B-1C9D-3486-A75E-C48755B58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8CAC3E-987E-51BD-8398-606CF51FC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INTRODUCTION TO CSS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05D776-00D3-1D55-D0D4-DC6C5349AD90}"/>
              </a:ext>
            </a:extLst>
          </p:cNvPr>
          <p:cNvSpPr txBox="1"/>
          <p:nvPr/>
        </p:nvSpPr>
        <p:spPr>
          <a:xfrm>
            <a:off x="883534" y="1524583"/>
            <a:ext cx="10333106" cy="4611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181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CSS stands for Cascading Style Sheets. </a:t>
            </a:r>
          </a:p>
          <a:p>
            <a:pPr marL="53181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It is a stylesheet language used to describe the presentation of a document written in a markup language like HTML or XML.</a:t>
            </a:r>
          </a:p>
          <a:p>
            <a:pPr marL="53181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As HTML is used to structure the content of a webpage, and CSS as the styling that makes it visually appealing.</a:t>
            </a:r>
          </a:p>
          <a:p>
            <a:pPr marL="53181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Stylesheets of the elements can be cascaded (overwritten) in 3 ways </a:t>
            </a:r>
          </a:p>
          <a:p>
            <a:pPr marL="1046163" lvl="1" indent="-342900">
              <a:lnSpc>
                <a:spcPct val="150000"/>
              </a:lnSpc>
              <a:buAutoNum type="arabicParenR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Inline</a:t>
            </a:r>
          </a:p>
          <a:p>
            <a:pPr marL="1046163" lvl="1" indent="-342900">
              <a:lnSpc>
                <a:spcPct val="150000"/>
              </a:lnSpc>
              <a:buAutoNum type="arabicParenR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Internal and</a:t>
            </a:r>
          </a:p>
          <a:p>
            <a:pPr marL="1046163" lvl="1" indent="-342900">
              <a:lnSpc>
                <a:spcPct val="150000"/>
              </a:lnSpc>
              <a:buAutoNum type="arabicParenR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External</a:t>
            </a:r>
          </a:p>
          <a:p>
            <a:pPr marL="588963" indent="-342900">
              <a:lnSpc>
                <a:spcPct val="150000"/>
              </a:lnSpc>
              <a:buAutoNum type="arabicParenR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31813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43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8E96F-D4D6-D0A7-F4BB-DCC1393BF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E2473C-3B73-7B9D-D073-D77C789A3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INTRODUCTION TO CSS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C9527-617A-E329-FFDA-F4162C68C606}"/>
              </a:ext>
            </a:extLst>
          </p:cNvPr>
          <p:cNvSpPr txBox="1"/>
          <p:nvPr/>
        </p:nvSpPr>
        <p:spPr>
          <a:xfrm>
            <a:off x="883534" y="1524583"/>
            <a:ext cx="10333106" cy="1702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1813" indent="-531813"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1)	Inline CSS:</a:t>
            </a:r>
          </a:p>
          <a:p>
            <a:pPr marL="984250" indent="-452438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625475" algn="l"/>
              </a:tabLs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This involves applying styles directly to individual HTML elements using the style attribute.</a:t>
            </a:r>
          </a:p>
          <a:p>
            <a:pPr marL="984250" indent="-452438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625475" algn="l"/>
              </a:tabLs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CSS rules are written within the opening tag of the element.</a:t>
            </a:r>
          </a:p>
          <a:p>
            <a:pPr marL="984250" indent="-452438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625475" algn="l"/>
              </a:tabLs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Example:</a:t>
            </a:r>
          </a:p>
        </p:txBody>
      </p:sp>
      <p:pic>
        <p:nvPicPr>
          <p:cNvPr id="6" name="Picture 5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97C45C80-DF0B-0B40-60F2-58E3B41FD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82" y="3428999"/>
            <a:ext cx="9731235" cy="190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85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449BE-528C-1415-CDD1-F16942D7B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7377AB-00D6-41F3-2418-316807772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INTRODUCTION TO CSS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A1087-9AE2-2D50-167D-55D3D0726007}"/>
              </a:ext>
            </a:extLst>
          </p:cNvPr>
          <p:cNvSpPr txBox="1"/>
          <p:nvPr/>
        </p:nvSpPr>
        <p:spPr>
          <a:xfrm>
            <a:off x="883534" y="1524583"/>
            <a:ext cx="10333106" cy="2118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1813" indent="-531813"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2)	Internal/Embedded CSS:</a:t>
            </a:r>
          </a:p>
          <a:p>
            <a:pPr marL="890588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This involves embedding CSS rules directly within the &lt;head&gt; section of your HTML document using the &lt;style&gt; tag.</a:t>
            </a:r>
          </a:p>
          <a:p>
            <a:pPr marL="890588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The CSS rules apply to all the HTML elements within that specific document.</a:t>
            </a:r>
          </a:p>
          <a:p>
            <a:pPr marL="890588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Example:</a:t>
            </a:r>
          </a:p>
        </p:txBody>
      </p:sp>
      <p:pic>
        <p:nvPicPr>
          <p:cNvPr id="2" name="Picture 1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0608CA12-1285-11E8-299F-D2AE6DA45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147" y="3285410"/>
            <a:ext cx="5738363" cy="324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80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63BA5-151B-51A0-80FF-E73FD817B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230991-6397-2BB4-2ED2-66C066465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INTRODUCTION TO CSS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14E84-2DDA-AA88-DCBD-448158A8ADA7}"/>
              </a:ext>
            </a:extLst>
          </p:cNvPr>
          <p:cNvSpPr txBox="1"/>
          <p:nvPr/>
        </p:nvSpPr>
        <p:spPr>
          <a:xfrm>
            <a:off x="883534" y="1524583"/>
            <a:ext cx="10333106" cy="2118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1813" indent="-531813"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3)	External CSS</a:t>
            </a:r>
          </a:p>
          <a:p>
            <a:pPr marL="890588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Writing  CSS rules in one or more separate External files with a .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css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extension. </a:t>
            </a:r>
          </a:p>
          <a:p>
            <a:pPr marL="890588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These CSS files are then linked to your HTML documents using the &lt;link&gt; tag within the &lt;head&gt; section.</a:t>
            </a:r>
          </a:p>
          <a:p>
            <a:pPr marL="890588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Example: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39700-3D70-A886-1D7C-D91EF6C58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577" y="2932069"/>
            <a:ext cx="7501978" cy="381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80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BA22F-E5FD-824A-BB32-EB9C8EDF1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0B4924-787B-799D-83D3-268421F26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components TO CSS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45AA39-DE6D-C81B-15ED-672615C82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02" y="1694945"/>
            <a:ext cx="10380196" cy="26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1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F999DD-F269-63BF-E8CE-B8E8854D5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Headings</a:t>
            </a:r>
            <a:endParaRPr lang="en-IN" sz="4000" dirty="0">
              <a:solidFill>
                <a:srgbClr val="C00000"/>
              </a:solidFill>
              <a:latin typeface="Boucherie Block" panose="02000506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FD4B9F-30C4-794E-5613-E93C33DDA8E6}"/>
              </a:ext>
            </a:extLst>
          </p:cNvPr>
          <p:cNvSpPr txBox="1"/>
          <p:nvPr/>
        </p:nvSpPr>
        <p:spPr>
          <a:xfrm>
            <a:off x="975360" y="1388961"/>
            <a:ext cx="1068034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Headings also helps to structure the document.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Html offers six levels of headings which use the elements &lt;h1&gt;, &lt;h2&gt;, &lt;h3&gt;, &lt;h4&gt;, &lt;h5&gt;, &lt;h6&gt;.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While browsers can display headings differently, they tend to display the &lt;h1&gt; element as the largest of the size and &lt;h6&gt; as the smallest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General form: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&lt;h1 [align=”left”/”right”/”center”]&gt;	&lt;/h1&gt;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2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&lt;html&gt;</a:t>
            </a:r>
          </a:p>
          <a:p>
            <a:pPr lvl="2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&lt;head&gt;&lt;/head&gt;</a:t>
            </a:r>
          </a:p>
          <a:p>
            <a:pPr lvl="2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&lt;body&gt;</a:t>
            </a:r>
          </a:p>
          <a:p>
            <a:pPr lvl="2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&lt;h1&gt;Aidan’s Airplanes (h1)&lt;/h1&gt;</a:t>
            </a:r>
          </a:p>
          <a:p>
            <a:pPr lvl="2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&lt;h2&gt;The best is used Airplanes (h2)&lt;/h2&gt;</a:t>
            </a:r>
          </a:p>
          <a:p>
            <a:pPr lvl="2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&lt;h3&gt;we’ve got them by the hangar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ful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(h3)&lt;/h3&gt;</a:t>
            </a:r>
          </a:p>
          <a:p>
            <a:pPr lvl="2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&lt;h4&gt;we’re the guys to see for a good used airplane (h4)&lt;/h4&gt;</a:t>
            </a:r>
          </a:p>
          <a:p>
            <a:pPr lvl="2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&lt;h5&gt;we offer great prices on great planes(h5)&lt;/h5&gt;</a:t>
            </a:r>
          </a:p>
          <a:p>
            <a:pPr lvl="2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&lt;h6&gt;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Noreturns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no guarantees, no refunds, all sales are final(h6)&lt;/h6&gt;</a:t>
            </a:r>
          </a:p>
          <a:p>
            <a:pPr lvl="2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&lt;/body&gt;</a:t>
            </a:r>
          </a:p>
          <a:p>
            <a:pPr lvl="2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AA550-2240-E647-1DAE-FFF3BFE9F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2E3A9C-C4B7-FE63-6AC5-295AB0207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components TO CSS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24D47-5315-223B-AEFC-9D5FC9E88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732" y="1388960"/>
            <a:ext cx="5768629" cy="5347505"/>
          </a:xfrm>
          <a:prstGeom prst="rect">
            <a:avLst/>
          </a:prstGeom>
        </p:spPr>
      </p:pic>
      <p:pic>
        <p:nvPicPr>
          <p:cNvPr id="4" name="Picture 3" descr="A close-up of text&#10;&#10;AI-generated content may be incorrect.">
            <a:extLst>
              <a:ext uri="{FF2B5EF4-FFF2-40B4-BE49-F238E27FC236}">
                <a16:creationId xmlns:a16="http://schemas.microsoft.com/office/drawing/2014/main" id="{6B17692D-5CE8-775B-66DA-CC7F422D7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129" y="3429000"/>
            <a:ext cx="6216875" cy="244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84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D003A-127C-66D2-7E87-DA7610C94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9F6884-3073-CC3B-E7B0-3F706AECB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048" y="3009418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</a:t>
            </a:r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colors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and background</a:t>
            </a:r>
          </a:p>
        </p:txBody>
      </p:sp>
    </p:spTree>
    <p:extLst>
      <p:ext uri="{BB962C8B-B14F-4D97-AF65-F5344CB8AC3E}">
        <p14:creationId xmlns:p14="http://schemas.microsoft.com/office/powerpoint/2010/main" val="4082889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E6252-398E-F919-767A-9BE06AF58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E42934-81AF-25C5-25DC-B0DF29C26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</a:t>
            </a:r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Bcolor</a:t>
            </a:r>
            <a:endParaRPr lang="en-IN" sz="3600" dirty="0">
              <a:solidFill>
                <a:srgbClr val="C00000"/>
              </a:solidFill>
              <a:latin typeface="Boucherie Block" panose="02000506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DDBAE7-ADA9-0934-B290-E43917F9746B}"/>
              </a:ext>
            </a:extLst>
          </p:cNvPr>
          <p:cNvSpPr txBox="1"/>
          <p:nvPr/>
        </p:nvSpPr>
        <p:spPr>
          <a:xfrm>
            <a:off x="744252" y="1821375"/>
            <a:ext cx="10333106" cy="4564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31813" indent="-531813">
              <a:lnSpc>
                <a:spcPct val="150000"/>
              </a:lnSpc>
              <a:buAutoNum type="arabicParenR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color: Sets the  color of an element.	</a:t>
            </a:r>
            <a:endParaRPr lang="en-US" b="1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00413-4FDD-C21B-9132-FE8485561AF0}"/>
              </a:ext>
            </a:extLst>
          </p:cNvPr>
          <p:cNvSpPr txBox="1"/>
          <p:nvPr/>
        </p:nvSpPr>
        <p:spPr>
          <a:xfrm>
            <a:off x="929447" y="3125759"/>
            <a:ext cx="10448467" cy="2533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transparent (default)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989013" lvl="1" indent="-5318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background is transparent, showing whatever is behind the element.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&lt;color&gt;: </a:t>
            </a:r>
          </a:p>
          <a:p>
            <a:pPr marL="984250" indent="-533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CSS provides a set of predefined color names (keywords) that you can use directly</a:t>
            </a:r>
          </a:p>
          <a:p>
            <a:pPr marL="984250" indent="-533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Any valid CSS color value, such as: Named colors: red, blue, green, black, white, etc.</a:t>
            </a:r>
          </a:p>
          <a:p>
            <a:pPr>
              <a:lnSpc>
                <a:spcPct val="150000"/>
              </a:lnSpc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19E324-13B4-49B3-7D70-53A26B12DA84}"/>
              </a:ext>
            </a:extLst>
          </p:cNvPr>
          <p:cNvSpPr txBox="1"/>
          <p:nvPr/>
        </p:nvSpPr>
        <p:spPr>
          <a:xfrm>
            <a:off x="3313254" y="2525595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color : default | color |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hexvalue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|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rgbvalue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5202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A1D85-A359-F002-8BD1-032CE8BEC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838161-DCE6-FD3A-F513-3721895E4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color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E036D8-979D-73FE-4C48-DCFD2F1E4715}"/>
              </a:ext>
            </a:extLst>
          </p:cNvPr>
          <p:cNvSpPr txBox="1"/>
          <p:nvPr/>
        </p:nvSpPr>
        <p:spPr>
          <a:xfrm>
            <a:off x="871766" y="1181211"/>
            <a:ext cx="10448467" cy="4611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Hexadecimal values:</a:t>
            </a:r>
          </a:p>
          <a:p>
            <a:pPr marL="984250" indent="-5334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Hexadecimal color codes are a way to represent colors using a six-digit hexadecimal number (base-16). </a:t>
            </a:r>
          </a:p>
          <a:p>
            <a:pPr marL="984250" indent="-5334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format is #RRGGBB, where RR represents the red component, GG represents the green component, and BB represents the blue component. Each component is 1 a two-digit hexadecimal value ranging from 00 (lowest intensity) to FF (highest intensity).</a:t>
            </a:r>
          </a:p>
          <a:p>
            <a:pPr marL="984250" indent="-5334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#ff0000 (red), #00ff00 (green), #0000ff (blue), etc.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RGB values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890588" indent="-4397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RGB (Red, Green, Blue) colors are defined using the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rgb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() function, which takes three integer values (0-255) representing the intensity of red, green, and blue light, respectively.</a:t>
            </a:r>
          </a:p>
          <a:p>
            <a:pPr marL="890588" indent="-4397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rgb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(255, 0, 0),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rgb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(0, 255, 0),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rgb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(0, 0, 255), etc.</a:t>
            </a:r>
          </a:p>
        </p:txBody>
      </p:sp>
    </p:spTree>
    <p:extLst>
      <p:ext uri="{BB962C8B-B14F-4D97-AF65-F5344CB8AC3E}">
        <p14:creationId xmlns:p14="http://schemas.microsoft.com/office/powerpoint/2010/main" val="163771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3F19D-5B16-D851-59FB-0EAA2FCD7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EEEEB5-31BA-3C08-9A4A-2696D98CE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color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C03B9F-CA7A-34CD-B477-E269B294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469039"/>
            <a:ext cx="5730737" cy="1120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CA8816-C1D8-6109-B2C7-55E431E5B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33" y="1388961"/>
            <a:ext cx="8131245" cy="349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80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173FD-BF83-CA43-B462-E4FE1DEA7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9988C8-7635-BEBD-B20E-3A8DE2D4C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background-color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39161B-6ED7-2841-EC83-D96D291E125A}"/>
              </a:ext>
            </a:extLst>
          </p:cNvPr>
          <p:cNvSpPr txBox="1"/>
          <p:nvPr/>
        </p:nvSpPr>
        <p:spPr>
          <a:xfrm>
            <a:off x="744252" y="1821375"/>
            <a:ext cx="10333106" cy="4564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31813" indent="-531813">
              <a:lnSpc>
                <a:spcPct val="150000"/>
              </a:lnSpc>
              <a:buAutoNum type="arabicParenR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Background-color: Sets the background color of an element.	</a:t>
            </a:r>
            <a:endParaRPr lang="en-US" b="1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2AF9D-08E9-5C4B-08ED-B6D055DFC833}"/>
              </a:ext>
            </a:extLst>
          </p:cNvPr>
          <p:cNvSpPr txBox="1"/>
          <p:nvPr/>
        </p:nvSpPr>
        <p:spPr>
          <a:xfrm>
            <a:off x="929447" y="3125759"/>
            <a:ext cx="10448467" cy="2533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transparent (default)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989013" lvl="1" indent="-5318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background is transparent, showing whatever is behind the element.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&lt;color&gt;: </a:t>
            </a:r>
          </a:p>
          <a:p>
            <a:pPr marL="984250" indent="-533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CSS provides a set of predefined color names (keywords) that you can use directly</a:t>
            </a:r>
          </a:p>
          <a:p>
            <a:pPr marL="984250" indent="-533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Any valid CSS color value, such as: Named colors: red, blue, green, black, white, etc.</a:t>
            </a:r>
          </a:p>
          <a:p>
            <a:pPr>
              <a:lnSpc>
                <a:spcPct val="150000"/>
              </a:lnSpc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AC6C3-E766-9AFF-EAC5-8A09FC15C816}"/>
              </a:ext>
            </a:extLst>
          </p:cNvPr>
          <p:cNvSpPr txBox="1"/>
          <p:nvPr/>
        </p:nvSpPr>
        <p:spPr>
          <a:xfrm>
            <a:off x="3313254" y="2525595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Background-color : default | color |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hexvalue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|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rgbvalue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9444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A72C0-EBC0-D582-8161-417EFD386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9B0A60-9028-7E34-2552-4F79A4BDCF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background-color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D3CC7-875A-E490-184D-40E0AC51B21E}"/>
              </a:ext>
            </a:extLst>
          </p:cNvPr>
          <p:cNvSpPr txBox="1"/>
          <p:nvPr/>
        </p:nvSpPr>
        <p:spPr>
          <a:xfrm>
            <a:off x="871766" y="1181211"/>
            <a:ext cx="10448467" cy="4611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Hexadecimal values:</a:t>
            </a:r>
          </a:p>
          <a:p>
            <a:pPr marL="984250" indent="-5334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Hexadecimal color codes are a way to represent colors using a six-digit hexadecimal number (base-16). </a:t>
            </a:r>
          </a:p>
          <a:p>
            <a:pPr marL="984250" indent="-5334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format is #RRGGBB, where RR represents the red component, GG represents the green component, and BB represents the blue component. Each component is 1 a two-digit hexadecimal value ranging from 00 (lowest intensity) to FF (highest intensity).</a:t>
            </a:r>
          </a:p>
          <a:p>
            <a:pPr marL="984250" indent="-5334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#ff0000 (red), #00ff00 (green), #0000ff (blue), etc.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RGB values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890588" indent="-4397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RGB (Red, Green, Blue) colors are defined using the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rgb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() function, which takes three integer values (0-255) representing the intensity of red, green, and blue light, respectively.</a:t>
            </a:r>
          </a:p>
          <a:p>
            <a:pPr marL="890588" indent="-43973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rgb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(255, 0, 0),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rgb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(0, 255, 0),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rgb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(0, 0, 255), etc.</a:t>
            </a:r>
          </a:p>
        </p:txBody>
      </p:sp>
    </p:spTree>
    <p:extLst>
      <p:ext uri="{BB962C8B-B14F-4D97-AF65-F5344CB8AC3E}">
        <p14:creationId xmlns:p14="http://schemas.microsoft.com/office/powerpoint/2010/main" val="1695348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EEDCC-FFF9-0830-0BC6-C7299B3CD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50A238-20A4-2386-758D-BF1BF0A71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background-color</a:t>
            </a:r>
          </a:p>
        </p:txBody>
      </p:sp>
      <p:pic>
        <p:nvPicPr>
          <p:cNvPr id="2" name="Picture 1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C412AE67-1B87-8F17-77BE-7FFA84D7C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30" y="1946063"/>
            <a:ext cx="4481408" cy="37949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A blue and white rectangular object&#10;&#10;AI-generated content may be incorrect.">
            <a:extLst>
              <a:ext uri="{FF2B5EF4-FFF2-40B4-BE49-F238E27FC236}">
                <a16:creationId xmlns:a16="http://schemas.microsoft.com/office/drawing/2014/main" id="{DDA032D5-1FB9-8A3D-A051-617ECB3EC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658" y="2509865"/>
            <a:ext cx="5879578" cy="1838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584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F3E30-DEF9-80AE-D981-F297405D3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BCB319-DBD1-8CFF-C4B5-6F739059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2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200" dirty="0">
                <a:solidFill>
                  <a:srgbClr val="C00000"/>
                </a:solidFill>
                <a:latin typeface="Boucherie Block" panose="02000506000000020004" pitchFamily="2" charset="0"/>
              </a:rPr>
              <a:t> background-image and background-repeat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6D9BB4-BA10-C4F1-7E94-E58A4321E68D}"/>
              </a:ext>
            </a:extLst>
          </p:cNvPr>
          <p:cNvSpPr txBox="1"/>
          <p:nvPr/>
        </p:nvSpPr>
        <p:spPr>
          <a:xfrm>
            <a:off x="709528" y="1405735"/>
            <a:ext cx="10333106" cy="4564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31813" indent="-531813">
              <a:lnSpc>
                <a:spcPct val="150000"/>
              </a:lnSpc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2)    background-image: Sets one or more background images for an element.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E5A22-0DFE-21E4-620E-5D2B1770DF30}"/>
              </a:ext>
            </a:extLst>
          </p:cNvPr>
          <p:cNvSpPr txBox="1"/>
          <p:nvPr/>
        </p:nvSpPr>
        <p:spPr>
          <a:xfrm>
            <a:off x="768173" y="2400273"/>
            <a:ext cx="10448467" cy="1287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none (default):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No background image is displayed.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url</a:t>
            </a: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("path/to/image.jpg"):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Specifies the path to an image file. The path can be absolute or relative.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57A03-794D-C99B-162A-B1674CFFC4E9}"/>
              </a:ext>
            </a:extLst>
          </p:cNvPr>
          <p:cNvSpPr txBox="1"/>
          <p:nvPr/>
        </p:nvSpPr>
        <p:spPr>
          <a:xfrm>
            <a:off x="3718368" y="2065609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background-image : none | </a:t>
            </a:r>
            <a:r>
              <a:rPr lang="en-US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url</a:t>
            </a:r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ECA78E-BFD0-CEC0-4CDF-ED874787ED62}"/>
              </a:ext>
            </a:extLst>
          </p:cNvPr>
          <p:cNvSpPr txBox="1"/>
          <p:nvPr/>
        </p:nvSpPr>
        <p:spPr>
          <a:xfrm>
            <a:off x="709528" y="3736679"/>
            <a:ext cx="10333106" cy="4564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531813" indent="-531813">
              <a:lnSpc>
                <a:spcPct val="150000"/>
              </a:lnSpc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3)	background-repeat: controls how a background image can be controlled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11AC9-F58E-42A1-0F4E-94363D9CAC0F}"/>
              </a:ext>
            </a:extLst>
          </p:cNvPr>
          <p:cNvSpPr txBox="1"/>
          <p:nvPr/>
        </p:nvSpPr>
        <p:spPr>
          <a:xfrm>
            <a:off x="768173" y="4669373"/>
            <a:ext cx="10448467" cy="2118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repeat (default): The image is repeated both horizontally and vertically to cover the entire background.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repeat-x: The image is repeated only horizontally.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repeat-y: The image is repeated only vertically.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no-repeat: The image is not repeated; it is displayed only once.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F9F927-7EF4-E846-F75A-11AD135C34DF}"/>
              </a:ext>
            </a:extLst>
          </p:cNvPr>
          <p:cNvSpPr txBox="1"/>
          <p:nvPr/>
        </p:nvSpPr>
        <p:spPr>
          <a:xfrm>
            <a:off x="2202566" y="4300041"/>
            <a:ext cx="7786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background-repeat :  repeat | no-repeat | repeat-x | repeat-y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6835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CBFA8-6CDF-F09C-97F5-1BDB3C00A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FCEC3E-27D2-76B3-8E01-4EAA15548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28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2800" dirty="0">
                <a:solidFill>
                  <a:srgbClr val="C00000"/>
                </a:solidFill>
                <a:latin typeface="Boucherie Block" panose="02000506000000020004" pitchFamily="2" charset="0"/>
              </a:rPr>
              <a:t> background-image and background-repeat</a:t>
            </a:r>
          </a:p>
        </p:txBody>
      </p:sp>
      <p:pic>
        <p:nvPicPr>
          <p:cNvPr id="3" name="Picture 2" descr="A computer screen shot of a person&#10;&#10;AI-generated content may be incorrect.">
            <a:extLst>
              <a:ext uri="{FF2B5EF4-FFF2-40B4-BE49-F238E27FC236}">
                <a16:creationId xmlns:a16="http://schemas.microsoft.com/office/drawing/2014/main" id="{AAC32A73-AAE3-458E-4F8D-1F71B6B18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34" y="1554129"/>
            <a:ext cx="6364388" cy="4696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close-up of a stamp&#10;&#10;AI-generated content may be incorrect.">
            <a:extLst>
              <a:ext uri="{FF2B5EF4-FFF2-40B4-BE49-F238E27FC236}">
                <a16:creationId xmlns:a16="http://schemas.microsoft.com/office/drawing/2014/main" id="{7F90E920-B0B3-2FCD-AC48-7A2DEB23E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674" y="4051140"/>
            <a:ext cx="6212966" cy="2199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20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B8EFA-3494-2179-F57C-3B737C415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E9BD0F-DEE4-A259-0020-D875B2744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Paragraphs</a:t>
            </a:r>
            <a:endParaRPr lang="en-IN" sz="4000" dirty="0">
              <a:solidFill>
                <a:srgbClr val="C00000"/>
              </a:solidFill>
              <a:latin typeface="Boucherie Block" panose="02000506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29305-D4E9-F966-915B-C4030C653ACD}"/>
              </a:ext>
            </a:extLst>
          </p:cNvPr>
          <p:cNvSpPr txBox="1"/>
          <p:nvPr/>
        </p:nvSpPr>
        <p:spPr>
          <a:xfrm>
            <a:off x="975360" y="1261640"/>
            <a:ext cx="10680346" cy="5442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Paragraph &lt;p&gt; element offers a way to structure the text in the web page.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Each paragraph of text should go in between an opening &lt;p&gt; and closing &lt;/p&gt; tag.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General form of paragraph tag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&lt;p [align=”left”/”right”/”center”]&gt;	&lt;/p&gt;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when a browser displays a paragraph it usually inserts a new line before the next paragraph and adds a little bit of extra virtual space.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Each paragraph can be aligned on the screen either to the left, the right or centered.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Html processors ignore all white spaces in source documents except for spacing words.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That is tabs, newlines, paragraphs are not formatted as we expect. In fact all these that are encountered in the source code get converted into a single space characters.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Any space that are placed between the words will get converted into a single space in the displayed document.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Escape sequences are used to display more than one space.</a:t>
            </a:r>
          </a:p>
        </p:txBody>
      </p:sp>
    </p:spTree>
    <p:extLst>
      <p:ext uri="{BB962C8B-B14F-4D97-AF65-F5344CB8AC3E}">
        <p14:creationId xmlns:p14="http://schemas.microsoft.com/office/powerpoint/2010/main" val="2156806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99175-AB48-1FFB-20AA-F72966A63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6365C1-68FC-F7F4-0204-C0AD17BB2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048" y="3009418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text and font properties </a:t>
            </a:r>
          </a:p>
        </p:txBody>
      </p:sp>
    </p:spTree>
    <p:extLst>
      <p:ext uri="{BB962C8B-B14F-4D97-AF65-F5344CB8AC3E}">
        <p14:creationId xmlns:p14="http://schemas.microsoft.com/office/powerpoint/2010/main" val="1501357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F1287-A85E-BE89-B911-863EB902F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242C19-FCD6-64F6-D832-F6F0A4AC9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0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597ED-2146-6479-7108-D9E9C9453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787079"/>
            <a:ext cx="10055313" cy="585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12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AA486-34EE-CF93-1C26-B87A6DF8F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01C935-C0A9-15FA-DBE2-305A1C002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582B8-B31C-5DF2-0E9D-2344F5AB8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335" y="5898766"/>
            <a:ext cx="8390963" cy="419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DE3C33-BD94-004C-4703-A4F8A6D9C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" y="1388961"/>
            <a:ext cx="9312447" cy="37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069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FF1CA-7FEA-E4CB-913F-34686C42F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7938E8-6FF7-50FC-CA4D-908FC3775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0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font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A3C174-3D41-AAF1-BB39-6864B4BDD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19" y="1053296"/>
            <a:ext cx="10196524" cy="478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63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4ECBE-C7A2-B95D-4468-DC571C8A3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A30AE6-5D6B-8C45-C2D1-597262F83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font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B70D0-F5F1-DEBB-5CDD-FEDF93C00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74" y="1727436"/>
            <a:ext cx="8788429" cy="3324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AAA63B-F71E-0A71-1137-954CB3614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771" y="5841817"/>
            <a:ext cx="6835732" cy="2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95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9F901-E316-914C-1ECC-607111A32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929C4D-6887-F1F3-358C-11F3722AA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048" y="3009418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box model </a:t>
            </a:r>
          </a:p>
        </p:txBody>
      </p:sp>
    </p:spTree>
    <p:extLst>
      <p:ext uri="{BB962C8B-B14F-4D97-AF65-F5344CB8AC3E}">
        <p14:creationId xmlns:p14="http://schemas.microsoft.com/office/powerpoint/2010/main" val="2979654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89427-27C2-D4CF-8BF9-A780E7918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804E83-37AF-1DA0-BC6E-42FC4CFF0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Div tag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31167-15DD-6442-439A-9CF7A6FC33A1}"/>
              </a:ext>
            </a:extLst>
          </p:cNvPr>
          <p:cNvSpPr txBox="1"/>
          <p:nvPr/>
        </p:nvSpPr>
        <p:spPr>
          <a:xfrm>
            <a:off x="802898" y="1282343"/>
            <a:ext cx="10818085" cy="2261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The HTML &lt;div&gt; tag is used to define sections in web pages.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Developers use this tag to group HTML elements, allowing them to apply CSS styles to multiple &lt;div&gt; elements continuously.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1600" b="0" i="0" dirty="0">
                <a:effectLst/>
                <a:latin typeface="Courier New" panose="02070309020205020404" pitchFamily="49" charset="0"/>
              </a:rPr>
              <a:t>Syntax : &lt;div&gt; ..... &lt;/div&gt;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This HTML code shows grouping a heading and two paragraphs within a section of a webpage using the &lt;div&gt; tag.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AE81F-CD3F-6B05-EED8-D077BB04D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491" y="3208578"/>
            <a:ext cx="5000618" cy="34140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201539-A0E2-A1B5-A264-712D03CDE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511" y="4504934"/>
            <a:ext cx="4316702" cy="200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29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B2733-568A-0AE6-6128-0C85F4951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95534C-A9B9-26DC-ECD1-885BA46B1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525" y="958538"/>
            <a:ext cx="4496714" cy="5639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74E781-CAA9-E1C2-8EB5-4D33A56D0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93126"/>
            <a:ext cx="5006774" cy="15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302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39895-1DB8-4252-2CFB-3866FBAC0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6723B9-DE3D-AE22-C7E5-E5692BAE3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span tag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D51814-997D-BE0E-242A-3B1500CA8B1B}"/>
              </a:ext>
            </a:extLst>
          </p:cNvPr>
          <p:cNvSpPr txBox="1"/>
          <p:nvPr/>
        </p:nvSpPr>
        <p:spPr>
          <a:xfrm>
            <a:off x="802898" y="1282343"/>
            <a:ext cx="10818085" cy="799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The HTML &lt;span&gt; tag is used to define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css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to an inline element or apply style 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part of the text 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IN" sz="1600" b="0" i="0" dirty="0">
                <a:effectLst/>
                <a:latin typeface="Courier New" panose="02070309020205020404" pitchFamily="49" charset="0"/>
              </a:rPr>
              <a:t>Syntax : &lt;</a:t>
            </a:r>
            <a:r>
              <a:rPr lang="en-IN" sz="1600" dirty="0">
                <a:latin typeface="Courier New" panose="02070309020205020404" pitchFamily="49" charset="0"/>
              </a:rPr>
              <a:t>span</a:t>
            </a:r>
            <a:r>
              <a:rPr lang="en-IN" sz="1600" b="0" i="0" dirty="0">
                <a:effectLst/>
                <a:latin typeface="Courier New" panose="02070309020205020404" pitchFamily="49" charset="0"/>
              </a:rPr>
              <a:t>&gt; ..... &lt;/</a:t>
            </a:r>
            <a:r>
              <a:rPr lang="en-IN" sz="1600" dirty="0">
                <a:latin typeface="Courier New" panose="02070309020205020404" pitchFamily="49" charset="0"/>
              </a:rPr>
              <a:t>span</a:t>
            </a:r>
            <a:r>
              <a:rPr lang="en-IN" sz="1600" b="0" i="0" dirty="0">
                <a:effectLst/>
                <a:latin typeface="Courier New" panose="02070309020205020404" pitchFamily="49" charset="0"/>
              </a:rPr>
              <a:t>&gt;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F4D9DD-F75E-2D7F-655A-470DE4124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80" y="2564241"/>
            <a:ext cx="9243861" cy="3375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AA828A-3F99-B0DD-8A94-132746B46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715" y="5940194"/>
            <a:ext cx="5146268" cy="5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904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06314-339C-79CD-0D93-DBCB4F38C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D914B0-23B2-68F8-B4A5-ED86A1F96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Block level vs inline level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09F7A-8EDE-0FA7-4540-CB89D7D80177}"/>
              </a:ext>
            </a:extLst>
          </p:cNvPr>
          <p:cNvSpPr txBox="1"/>
          <p:nvPr/>
        </p:nvSpPr>
        <p:spPr>
          <a:xfrm>
            <a:off x="594553" y="1606728"/>
            <a:ext cx="10818085" cy="4478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1. Block-Level Elements</a:t>
            </a:r>
          </a:p>
          <a:p>
            <a:pPr marL="1174750" lvl="1" indent="-5445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Block-level elements take up the full width of the container, starting on a new line. These elements are primarily used to structure large sections of content.</a:t>
            </a:r>
          </a:p>
          <a:p>
            <a:pPr marL="173037">
              <a:lnSpc>
                <a:spcPct val="150000"/>
              </a:lnSpc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Examples:</a:t>
            </a:r>
          </a:p>
          <a:p>
            <a:pPr marL="1174750" lvl="1" indent="-5445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&lt;div&gt;: A container for HTML elements that doesn’t affect the content’s appearance.</a:t>
            </a:r>
          </a:p>
          <a:p>
            <a:pPr marL="1174750" lvl="1" indent="-5445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&lt;p&gt;: Defines a paragraph of text.</a:t>
            </a:r>
          </a:p>
          <a:p>
            <a:pPr marL="1174750" lvl="1" indent="-5445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&lt;h1&gt; to &lt;h6&gt;: Used for headings.</a:t>
            </a:r>
          </a:p>
          <a:p>
            <a:pPr marL="1174750" lvl="1" indent="-5445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&lt;section&gt;, &lt;article&gt;, &lt;footer&gt;, etc.: Semantic tags used to organize content.</a:t>
            </a:r>
          </a:p>
          <a:p>
            <a:pPr marL="173037">
              <a:lnSpc>
                <a:spcPct val="150000"/>
              </a:lnSpc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Characteristics:</a:t>
            </a:r>
          </a:p>
          <a:p>
            <a:pPr marL="1174750" lvl="1" indent="-5445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Always starts on a new line.</a:t>
            </a:r>
          </a:p>
          <a:p>
            <a:pPr marL="1174750" lvl="1" indent="-5445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Occupies the full width available (by default).</a:t>
            </a:r>
          </a:p>
          <a:p>
            <a:pPr marL="1174750" lvl="1" indent="-5445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Can contain other block-level and inline elements.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8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64C7A-6CE4-E52B-0D72-3299021BD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8B77D3-4105-2DC8-5098-F30BE1F3E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Formatting</a:t>
            </a:r>
            <a:r>
              <a:rPr lang="en-IN" sz="4000" dirty="0">
                <a:solidFill>
                  <a:srgbClr val="C00000"/>
                </a:solidFill>
                <a:latin typeface="Boucherie Block" panose="02000506000000020004" pitchFamily="2" charset="0"/>
              </a:rPr>
              <a:t>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92ABE-5935-0EDC-76E0-BC09FDE93108}"/>
              </a:ext>
            </a:extLst>
          </p:cNvPr>
          <p:cNvSpPr txBox="1"/>
          <p:nvPr/>
        </p:nvSpPr>
        <p:spPr>
          <a:xfrm>
            <a:off x="975360" y="1261640"/>
            <a:ext cx="10680346" cy="2533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273239"/>
                </a:solidFill>
                <a:latin typeface="Nunito" pitchFamily="2" charset="0"/>
              </a:rPr>
              <a:t>HTML text formatting refers to the use of specific HTML tags to modify the appearance and structure of text 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on a webpage.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 It allows you to style text in different ways, such as making it bold, italic, underlined, highlighted, or struck-through.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0" i="0" dirty="0">
                <a:effectLst/>
                <a:latin typeface="euclid_circular_a"/>
              </a:rPr>
              <a:t>Below are listed the formatting tags available in the latest version of HTML.</a:t>
            </a: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ED648-292D-2560-574B-C386D3CCD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397" y="3599727"/>
            <a:ext cx="4523465" cy="30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451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55850-642B-EF92-BD94-A9FA091F2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C8832F-0117-F728-0076-49E7A156E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Block level vs inline level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B0B5B-B199-3776-528E-B12EB03974D4}"/>
              </a:ext>
            </a:extLst>
          </p:cNvPr>
          <p:cNvSpPr txBox="1"/>
          <p:nvPr/>
        </p:nvSpPr>
        <p:spPr>
          <a:xfrm>
            <a:off x="686957" y="1260546"/>
            <a:ext cx="10818085" cy="558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2. Inline Elements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Inline elements only take up as much width as their content and stay within the flow of the surrounding text.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These are great for styling parts of text or embedding small elements within blocks of content.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Examples: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&lt;span&gt;: A generic container for inline elements or text.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&lt;a&gt;: Defines a hyperlink.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img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&gt;: Embeds an image.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&lt;strong&gt;, &lt;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&gt;, &lt;</a:t>
            </a:r>
            <a:r>
              <a:rPr lang="en-US" sz="1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br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&gt;, etc.: Used for formatting text.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Characteristics: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Does not start on a new line.</a:t>
            </a:r>
            <a:r>
              <a:rPr lang="en-US" sz="1600" b="0" i="0" dirty="0">
                <a:solidFill>
                  <a:srgbClr val="AA0D91"/>
                </a:solidFill>
                <a:effectLst/>
                <a:latin typeface="source-code-pro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Takes up only as much width as needed.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Can only contain other inline elements or text, not block-level elements.</a:t>
            </a:r>
          </a:p>
          <a:p>
            <a:pPr marL="0" lvl="1">
              <a:lnSpc>
                <a:spcPct val="150000"/>
              </a:lnSpc>
            </a:pPr>
            <a:r>
              <a:rPr lang="en-US" sz="1600" b="1" i="0" dirty="0">
                <a:solidFill>
                  <a:srgbClr val="AA0D91"/>
                </a:solidFill>
                <a:effectLst/>
                <a:highlight>
                  <a:srgbClr val="FFFF00"/>
                </a:highlight>
                <a:latin typeface="source-code-pro"/>
              </a:rPr>
              <a:t>&lt;p&gt;</a:t>
            </a:r>
            <a:r>
              <a:rPr lang="en-US" sz="1600" b="1" i="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source-code-pro"/>
              </a:rPr>
              <a:t>This is a paragraph with an </a:t>
            </a:r>
            <a:r>
              <a:rPr lang="en-US" sz="1600" b="1" i="0" dirty="0">
                <a:solidFill>
                  <a:srgbClr val="AA0D91"/>
                </a:solidFill>
                <a:effectLst/>
                <a:highlight>
                  <a:srgbClr val="FFFF00"/>
                </a:highlight>
                <a:latin typeface="source-code-pro"/>
              </a:rPr>
              <a:t>&lt;a </a:t>
            </a:r>
            <a:r>
              <a:rPr lang="en-US" sz="1600" b="1" i="0" dirty="0" err="1">
                <a:solidFill>
                  <a:srgbClr val="836C28"/>
                </a:solidFill>
                <a:effectLst/>
                <a:highlight>
                  <a:srgbClr val="FFFF00"/>
                </a:highlight>
                <a:latin typeface="source-code-pro"/>
              </a:rPr>
              <a:t>href</a:t>
            </a:r>
            <a:r>
              <a:rPr lang="en-US" sz="1600" b="1" i="0" dirty="0">
                <a:solidFill>
                  <a:srgbClr val="AA0D91"/>
                </a:solidFill>
                <a:effectLst/>
                <a:highlight>
                  <a:srgbClr val="FFFF00"/>
                </a:highlight>
                <a:latin typeface="source-code-pro"/>
              </a:rPr>
              <a:t>=</a:t>
            </a:r>
            <a:r>
              <a:rPr lang="en-US" sz="1600" b="1" i="0" dirty="0">
                <a:solidFill>
                  <a:srgbClr val="C41A16"/>
                </a:solidFill>
                <a:effectLst/>
                <a:highlight>
                  <a:srgbClr val="FFFF00"/>
                </a:highlight>
                <a:latin typeface="source-code-pro"/>
              </a:rPr>
              <a:t>"#"</a:t>
            </a:r>
            <a:r>
              <a:rPr lang="en-US" sz="1600" b="1" i="0" dirty="0">
                <a:solidFill>
                  <a:srgbClr val="AA0D91"/>
                </a:solidFill>
                <a:effectLst/>
                <a:highlight>
                  <a:srgbClr val="FFFF00"/>
                </a:highlight>
                <a:latin typeface="source-code-pro"/>
              </a:rPr>
              <a:t>&gt;</a:t>
            </a:r>
            <a:r>
              <a:rPr lang="en-US" sz="1600" b="1" i="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source-code-pro"/>
              </a:rPr>
              <a:t>inline link</a:t>
            </a:r>
            <a:r>
              <a:rPr lang="en-US" sz="1600" b="1" i="0" dirty="0">
                <a:solidFill>
                  <a:srgbClr val="AA0D91"/>
                </a:solidFill>
                <a:effectLst/>
                <a:highlight>
                  <a:srgbClr val="FFFF00"/>
                </a:highlight>
                <a:latin typeface="source-code-pro"/>
              </a:rPr>
              <a:t>&lt;/a&gt;</a:t>
            </a:r>
            <a:r>
              <a:rPr lang="en-US" sz="1600" b="1" i="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source-code-pro"/>
              </a:rPr>
              <a:t> to another page.</a:t>
            </a:r>
            <a:r>
              <a:rPr lang="en-US" sz="1600" b="1" i="0" dirty="0">
                <a:solidFill>
                  <a:srgbClr val="AA0D91"/>
                </a:solidFill>
                <a:effectLst/>
                <a:highlight>
                  <a:srgbClr val="FFFF00"/>
                </a:highlight>
                <a:latin typeface="source-code-pro"/>
              </a:rPr>
              <a:t>&lt;/p&gt;</a:t>
            </a:r>
            <a:endParaRPr lang="en-US" sz="1600" b="1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761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AB4BB-8350-A8A9-C3B2-940CB171D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1C3D87-B587-9B92-7B65-C755030DF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box model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E498B-3AD8-826B-0F1C-4544E8935D27}"/>
              </a:ext>
            </a:extLst>
          </p:cNvPr>
          <p:cNvSpPr txBox="1"/>
          <p:nvPr/>
        </p:nvSpPr>
        <p:spPr>
          <a:xfrm>
            <a:off x="686957" y="1260546"/>
            <a:ext cx="10818085" cy="11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The box model treats every HTML element as a rectangular box consisting of content, padding, border, and margin.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The box model defines the layout of an HTML element in the following way: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691B2-BA04-7915-3DB4-777ED1784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2859162"/>
            <a:ext cx="4564212" cy="31672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F432EA-B7BA-E500-7133-75BA7FDB9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001" y="2926307"/>
            <a:ext cx="5777638" cy="31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3706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057A0-40B6-2C98-346F-1F9AE8F9F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63DE81-469F-F24F-B1BD-D7ECD28B3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box model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176ED7-9645-0C38-2852-D707B117B7C1}"/>
              </a:ext>
            </a:extLst>
          </p:cNvPr>
          <p:cNvSpPr txBox="1"/>
          <p:nvPr/>
        </p:nvSpPr>
        <p:spPr>
          <a:xfrm>
            <a:off x="686957" y="1260546"/>
            <a:ext cx="10818085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Box Model can be applied to both Block level  and inline elements 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While applying for block level element, we can specify height, width, top and bottom , left, right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Where as with inline , even we specify, it will ignore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To make it </a:t>
            </a:r>
            <a:r>
              <a:rPr lang="en-US" sz="1600" b="1">
                <a:latin typeface="Cambria" panose="02040503050406030204" pitchFamily="18" charset="0"/>
                <a:ea typeface="Cambria" panose="02040503050406030204" pitchFamily="18" charset="0"/>
              </a:rPr>
              <a:t>work ,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 </a:t>
            </a:r>
            <a:r>
              <a: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display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property should be changed to either </a:t>
            </a:r>
            <a:r>
              <a: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inline-block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or </a:t>
            </a:r>
            <a:r>
              <a:rPr kumimoji="0" lang="en-US" alt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block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014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00B97-5A99-1906-586C-B6E52A2B8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0CAD5B-86A6-89D1-33DF-D1BFDE3E8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box model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765B6-AA3D-BC58-EDC1-D64D5F64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06" y="1388961"/>
            <a:ext cx="7698755" cy="3692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AE60DD-FDA0-8C48-46DC-A6E39FB27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91688"/>
            <a:ext cx="4909905" cy="179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854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7707B-2126-0F43-EF28-1D49E508D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D00F7B-D89A-706B-B420-EFB65C41B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box model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9845E-B473-7A95-715B-9DE53D24A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430" y="5605576"/>
            <a:ext cx="5319221" cy="502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65D336-E461-AAEB-A52B-A0A314EE8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619" y="1533973"/>
            <a:ext cx="9007621" cy="35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112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E7842-5345-7B52-2578-AC78E004C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2663F9-7C50-D850-EA98-FFB9D19A2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box model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308C84-61A3-775D-C210-4A5C8D04BF4A}"/>
              </a:ext>
            </a:extLst>
          </p:cNvPr>
          <p:cNvSpPr txBox="1"/>
          <p:nvPr/>
        </p:nvSpPr>
        <p:spPr>
          <a:xfrm>
            <a:off x="975360" y="1388961"/>
            <a:ext cx="10241280" cy="3364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 the above example,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15975" lvl="1" indent="-3587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height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and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width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are ignored.</a:t>
            </a:r>
          </a:p>
          <a:p>
            <a:pPr marL="815975" lvl="1" indent="-3587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and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bottom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margins are also ignored, and only the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left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and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right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margins work.</a:t>
            </a:r>
          </a:p>
          <a:p>
            <a:pPr marL="815975" lvl="1" indent="-3587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padding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works for all four sides of the elements.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Hence, we cannot calculate the actual dimensions of the inline element.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 order to apply the box model in the inline elements, the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display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property should be changed to either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inline-block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or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block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Let's see an example with 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inline-block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9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BC02C-03F4-1815-F00C-14E0B1FC3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B0770B-D860-6BAB-B100-14B8E123B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 err="1">
                <a:solidFill>
                  <a:srgbClr val="C00000"/>
                </a:solidFill>
                <a:latin typeface="Boucherie Block" panose="02000506000000020004" pitchFamily="2" charset="0"/>
              </a:rPr>
              <a:t>Css</a:t>
            </a:r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 box model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9E4810-F9C5-86DA-2C43-A779F7002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327" y="3560157"/>
            <a:ext cx="3604572" cy="1379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928A91-BB3A-4E2F-4F66-E90C54686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62" y="1366683"/>
            <a:ext cx="6524314" cy="532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1B4AE-487E-561B-8B18-7C142C892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033917-C512-B624-F88D-8EC31003C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Formatting</a:t>
            </a:r>
            <a:r>
              <a:rPr lang="en-IN" sz="4000" dirty="0">
                <a:solidFill>
                  <a:srgbClr val="C00000"/>
                </a:solidFill>
                <a:latin typeface="Boucherie Block" panose="02000506000000020004" pitchFamily="2" charset="0"/>
              </a:rPr>
              <a:t>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62173-3580-C7C1-43A1-02FAC8D7D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917" y="2372745"/>
            <a:ext cx="3756986" cy="2598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DC5DCC-7492-0741-E25B-8D76C5589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55" y="1564881"/>
            <a:ext cx="6401355" cy="4816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61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7505E-F9B3-9D6C-80BD-74AB2E447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39A16-72EF-B2D5-D451-9C652C9A2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Lists- Unordered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F1E4B-5A4A-23AB-66AD-25C820770634}"/>
              </a:ext>
            </a:extLst>
          </p:cNvPr>
          <p:cNvSpPr txBox="1"/>
          <p:nvPr/>
        </p:nvSpPr>
        <p:spPr>
          <a:xfrm>
            <a:off x="741551" y="1388961"/>
            <a:ext cx="1047508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One of the most effective way of structuring a website or its contents is to use as List.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In addition to the headings and paragraphs Lists help to organize and present information for easy reading.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Itemized lists helps to highlight important points.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HTML provides 3 types of lists:</a:t>
            </a:r>
          </a:p>
          <a:p>
            <a:pPr marL="984250" indent="-533400">
              <a:buFont typeface="+mj-lt"/>
              <a:buAutoNum type="arabicParenR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Unordered or Bulleted list</a:t>
            </a:r>
          </a:p>
          <a:p>
            <a:pPr marL="984250" indent="-533400">
              <a:buFont typeface="+mj-lt"/>
              <a:buAutoNum type="arabicParenR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Ordered or Numbered list</a:t>
            </a:r>
          </a:p>
          <a:p>
            <a:pPr marL="984250" indent="-533400">
              <a:buFont typeface="+mj-lt"/>
              <a:buAutoNum type="arabicParenR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Definition List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The ordered and unordered lists are each made up of sets of list item &lt;li&gt;</a:t>
            </a:r>
          </a:p>
          <a:p>
            <a:pPr marL="358775" indent="-358775"/>
            <a:r>
              <a:rPr lang="en-US" sz="2400" b="1" dirty="0">
                <a:solidFill>
                  <a:srgbClr val="FF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1)	Unordered List:</a:t>
            </a:r>
          </a:p>
          <a:p>
            <a:pPr marL="625475" indent="-266700">
              <a:buFont typeface="Wingdings" panose="05000000000000000000" pitchFamily="2" charset="2"/>
              <a:buChar char="ü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The basic unordered list has a bullet in front of each list item.</a:t>
            </a:r>
          </a:p>
          <a:p>
            <a:pPr marL="625475" indent="-266700">
              <a:buFont typeface="Wingdings" panose="05000000000000000000" pitchFamily="2" charset="2"/>
              <a:buChar char="ü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Every thing between the tags must be encapsulated within &lt;li&gt;	&lt;/li&gt;tags.</a:t>
            </a:r>
          </a:p>
          <a:p>
            <a:pPr marL="625475" indent="-266700">
              <a:buFont typeface="Wingdings" panose="05000000000000000000" pitchFamily="2" charset="2"/>
              <a:buChar char="ü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Each item in the list must encoded between &lt;li&gt;--&lt;/li&gt;</a:t>
            </a:r>
          </a:p>
          <a:p>
            <a:pPr marL="1249363" indent="-342900">
              <a:buFont typeface="Wingdings" panose="05000000000000000000" pitchFamily="2" charset="2"/>
              <a:buChar char="ü"/>
            </a:pPr>
            <a:endParaRPr lang="en-US" sz="2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242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02409-F5EB-6D54-504F-9829A3CA3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6D4F21-9882-CF83-961D-F0F51142B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Unordered 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0B67A-596D-D627-DC6E-54FA3AA0A80D}"/>
              </a:ext>
            </a:extLst>
          </p:cNvPr>
          <p:cNvSpPr txBox="1"/>
          <p:nvPr/>
        </p:nvSpPr>
        <p:spPr>
          <a:xfrm>
            <a:off x="891251" y="1582340"/>
            <a:ext cx="106487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	</a:t>
            </a:r>
            <a:r>
              <a:rPr lang="en-US" sz="2400" b="1" dirty="0">
                <a:solidFill>
                  <a:srgbClr val="7030A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Syntax: &lt;</a:t>
            </a:r>
            <a:r>
              <a:rPr lang="en-US" sz="2400" b="1" dirty="0" err="1">
                <a:solidFill>
                  <a:srgbClr val="7030A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ul</a:t>
            </a:r>
            <a:r>
              <a:rPr lang="en-US" sz="2400" b="1" dirty="0">
                <a:solidFill>
                  <a:srgbClr val="7030A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[type= “disc”/”square”/”circle”][compact]&gt; ……..	&lt;/</a:t>
            </a:r>
            <a:r>
              <a:rPr lang="en-US" sz="2400" b="1" dirty="0" err="1">
                <a:solidFill>
                  <a:srgbClr val="7030A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ul</a:t>
            </a:r>
            <a:r>
              <a:rPr lang="en-US" sz="2400" b="1" dirty="0">
                <a:solidFill>
                  <a:srgbClr val="7030A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&gt;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Type attribute sets the style of a list item.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The bullet can be </a:t>
            </a:r>
            <a:r>
              <a:rPr lang="en-US" sz="2400" b="1" i="1" dirty="0">
                <a:latin typeface="Aparajita" panose="02020603050405020304" pitchFamily="18" charset="0"/>
                <a:cs typeface="Aparajita" panose="02020603050405020304" pitchFamily="18" charset="0"/>
              </a:rPr>
              <a:t>disc or square or circle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Disc: causes each bullet to appear as a solid round disc.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Square: causes each bullet to appear as a solid square.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Circle: causes each bullet to appear as an empty circle.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Compact attribute is used to minimize the amount of space that a list uses.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Disc is the default bullet on some browsers and circle on some browsers.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Type attribute will not work if it is written in upper case letters.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Unordered lists may be nested inside same or other type of lists.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A line space automatically is inserted before and after an unordered list except for a list nested written another list.</a:t>
            </a:r>
          </a:p>
        </p:txBody>
      </p:sp>
    </p:spTree>
    <p:extLst>
      <p:ext uri="{BB962C8B-B14F-4D97-AF65-F5344CB8AC3E}">
        <p14:creationId xmlns:p14="http://schemas.microsoft.com/office/powerpoint/2010/main" val="171023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2B2C5-1257-2AFD-8D76-827D06F16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F2525A-8AF3-5E0A-99E6-9AFAB9581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749460"/>
            <a:ext cx="10241280" cy="639501"/>
          </a:xfrm>
        </p:spPr>
        <p:txBody>
          <a:bodyPr/>
          <a:lstStyle/>
          <a:p>
            <a:r>
              <a:rPr lang="en-IN" sz="3600" dirty="0">
                <a:solidFill>
                  <a:srgbClr val="C00000"/>
                </a:solidFill>
                <a:latin typeface="Boucherie Block" panose="02000506000000020004" pitchFamily="2" charset="0"/>
              </a:rPr>
              <a:t>Ordered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143F35-7127-6D18-2042-218558A4A57F}"/>
              </a:ext>
            </a:extLst>
          </p:cNvPr>
          <p:cNvSpPr txBox="1"/>
          <p:nvPr/>
        </p:nvSpPr>
        <p:spPr>
          <a:xfrm>
            <a:off x="894337" y="1388961"/>
            <a:ext cx="1024127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2. Ordered List: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An ordered list has a number instead of a bullet in front of each list item.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Ordered lists are used to define a list whose items are in sequential, numerical order.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General form:</a:t>
            </a:r>
          </a:p>
          <a:p>
            <a:r>
              <a:rPr lang="en-US" sz="24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	Syntax: &lt;</a:t>
            </a:r>
            <a:r>
              <a:rPr lang="en-US" sz="2400" b="1" dirty="0" err="1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ol</a:t>
            </a:r>
            <a:r>
              <a:rPr lang="en-US" sz="24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 [type= “1”/”</a:t>
            </a:r>
            <a:r>
              <a:rPr lang="en-US" sz="2400" b="1" dirty="0" err="1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i</a:t>
            </a:r>
            <a:r>
              <a:rPr lang="en-US" sz="24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”/”a”/”A”]	[start=”n”][compact]&gt; ……&lt;/</a:t>
            </a:r>
            <a:r>
              <a:rPr lang="en-US" sz="2400" b="1" dirty="0" err="1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ol</a:t>
            </a:r>
            <a:r>
              <a:rPr lang="en-US" sz="24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&gt;</a:t>
            </a:r>
          </a:p>
          <a:p>
            <a:pPr marL="890588" indent="-531813">
              <a:buFont typeface="Wingdings" panose="05000000000000000000" pitchFamily="2" charset="2"/>
              <a:buChar char="q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	Type attribute sets the style of a list item ;</a:t>
            </a:r>
          </a:p>
          <a:p>
            <a:pPr marL="890588" indent="-531813">
              <a:buFont typeface="Wingdings" panose="05000000000000000000" pitchFamily="2" charset="2"/>
              <a:buChar char="q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	“I” causes the items to be numbered as I, II, III.......</a:t>
            </a:r>
          </a:p>
          <a:p>
            <a:pPr marL="890588" indent="-531813">
              <a:buFont typeface="Wingdings" panose="05000000000000000000" pitchFamily="2" charset="2"/>
              <a:buChar char="q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	“A” causes the items to be numbered as A, B, C......</a:t>
            </a:r>
          </a:p>
          <a:p>
            <a:pPr marL="890588" indent="-531813">
              <a:buFont typeface="Wingdings" panose="05000000000000000000" pitchFamily="2" charset="2"/>
              <a:buChar char="q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	“a” causes the items to be numbered as a, b, c........</a:t>
            </a:r>
          </a:p>
          <a:p>
            <a:pPr marL="890588" indent="-531813">
              <a:buFont typeface="Wingdings" panose="05000000000000000000" pitchFamily="2" charset="2"/>
              <a:buChar char="q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	“1” (default) causes the items to be numbered as 1, 2, 3......</a:t>
            </a:r>
          </a:p>
          <a:p>
            <a:pPr marL="890588" indent="-531813">
              <a:buFont typeface="Wingdings" panose="05000000000000000000" pitchFamily="2" charset="2"/>
              <a:buChar char="q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	“</a:t>
            </a:r>
            <a:r>
              <a:rPr lang="en-US" sz="2400" dirty="0" err="1">
                <a:latin typeface="Aparajita" panose="02020603050405020304" pitchFamily="18" charset="0"/>
                <a:cs typeface="Aparajita" panose="02020603050405020304" pitchFamily="18" charset="0"/>
              </a:rPr>
              <a:t>i</a:t>
            </a: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” causes the items to be numbered as </a:t>
            </a:r>
            <a:r>
              <a:rPr lang="en-US" sz="2400" dirty="0" err="1">
                <a:latin typeface="Aparajita" panose="02020603050405020304" pitchFamily="18" charset="0"/>
                <a:cs typeface="Aparajita" panose="02020603050405020304" pitchFamily="18" charset="0"/>
              </a:rPr>
              <a:t>i</a:t>
            </a: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, ii, iii......</a:t>
            </a:r>
          </a:p>
          <a:p>
            <a:pPr marL="890588" indent="-531813">
              <a:buFont typeface="Wingdings" panose="05000000000000000000" pitchFamily="2" charset="2"/>
              <a:buChar char="q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	Compact attribute to minimize the amount of space that a list uses.</a:t>
            </a:r>
          </a:p>
          <a:p>
            <a:pPr marL="890588" indent="-531813">
              <a:buFont typeface="Wingdings" panose="05000000000000000000" pitchFamily="2" charset="2"/>
              <a:buChar char="q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	Start attribute specifies the starting number of the first item in an ordered list.</a:t>
            </a:r>
          </a:p>
          <a:p>
            <a:pPr marL="890588" indent="-531813">
              <a:buFont typeface="Wingdings" panose="05000000000000000000" pitchFamily="2" charset="2"/>
              <a:buChar char="q"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	The default starting number for type “1” is 1 </a:t>
            </a:r>
          </a:p>
        </p:txBody>
      </p:sp>
    </p:spTree>
    <p:extLst>
      <p:ext uri="{BB962C8B-B14F-4D97-AF65-F5344CB8AC3E}">
        <p14:creationId xmlns:p14="http://schemas.microsoft.com/office/powerpoint/2010/main" val="5704702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cientific Discover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6D3ED"/>
      </a:accent1>
      <a:accent2>
        <a:srgbClr val="C7DBE1"/>
      </a:accent2>
      <a:accent3>
        <a:srgbClr val="688EBD"/>
      </a:accent3>
      <a:accent4>
        <a:srgbClr val="BCE5DD"/>
      </a:accent4>
      <a:accent5>
        <a:srgbClr val="66DDCC"/>
      </a:accent5>
      <a:accent6>
        <a:srgbClr val="E0CE61"/>
      </a:accent6>
      <a:hlink>
        <a:srgbClr val="0563C1"/>
      </a:hlink>
      <a:folHlink>
        <a:srgbClr val="954F72"/>
      </a:folHlink>
    </a:clrScheme>
    <a:fontScheme name="Custom 36">
      <a:majorFont>
        <a:latin typeface="Posterama"/>
        <a:ea typeface=""/>
        <a:cs typeface=""/>
      </a:majorFont>
      <a:minorFont>
        <a:latin typeface="Daytona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tific discovery_V1_win32_EF_v4.potx" id="{C76E1CB0-558D-4FB9-AA8B-DAB0BFDB970A}" vid="{87D4F3E9-C3BB-413B-A87E-0B7BB674A5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8397A0-8C35-4EEE-8E61-47C914415B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81D8D6-8849-400B-8BC9-21D401C7DD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9A734A7-6096-47AA-9737-CDF62701A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{EFBD23A6-4C90-4216-9CC9-9AA694335286}tf67061901_win32</Template>
  <TotalTime>641</TotalTime>
  <Words>3122</Words>
  <Application>Microsoft Office PowerPoint</Application>
  <PresentationFormat>Widescreen</PresentationFormat>
  <Paragraphs>302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Agency FB</vt:lpstr>
      <vt:lpstr>Aparajita</vt:lpstr>
      <vt:lpstr>Arial</vt:lpstr>
      <vt:lpstr>Boucherie Block</vt:lpstr>
      <vt:lpstr>Calibri</vt:lpstr>
      <vt:lpstr>Cambria</vt:lpstr>
      <vt:lpstr>Consolas</vt:lpstr>
      <vt:lpstr>Courier New</vt:lpstr>
      <vt:lpstr>Daytona Condensed Light</vt:lpstr>
      <vt:lpstr>euclid_circular_a</vt:lpstr>
      <vt:lpstr>Nunito</vt:lpstr>
      <vt:lpstr>Posterama</vt:lpstr>
      <vt:lpstr>source-code-pro</vt:lpstr>
      <vt:lpstr>Times New Roman</vt:lpstr>
      <vt:lpstr>Wingdings</vt:lpstr>
      <vt:lpstr>Custom</vt:lpstr>
      <vt:lpstr>UNIT -I</vt:lpstr>
      <vt:lpstr>PowerPoint Presentation</vt:lpstr>
      <vt:lpstr>Headings</vt:lpstr>
      <vt:lpstr>Paragraphs</vt:lpstr>
      <vt:lpstr>Formatting Text</vt:lpstr>
      <vt:lpstr>Formatting Text</vt:lpstr>
      <vt:lpstr>Lists- Unordered List</vt:lpstr>
      <vt:lpstr>Unordered List</vt:lpstr>
      <vt:lpstr>Ordered List</vt:lpstr>
      <vt:lpstr>Ordered and unordered List examples</vt:lpstr>
      <vt:lpstr>Definition List</vt:lpstr>
      <vt:lpstr>Definition list -example</vt:lpstr>
      <vt:lpstr>links</vt:lpstr>
      <vt:lpstr>links</vt:lpstr>
      <vt:lpstr>links</vt:lpstr>
      <vt:lpstr>images</vt:lpstr>
      <vt:lpstr>images</vt:lpstr>
      <vt:lpstr>tables</vt:lpstr>
      <vt:lpstr>tables</vt:lpstr>
      <vt:lpstr>tables</vt:lpstr>
      <vt:lpstr>tables</vt:lpstr>
      <vt:lpstr>tables</vt:lpstr>
      <vt:lpstr>tables</vt:lpstr>
      <vt:lpstr>tables</vt:lpstr>
      <vt:lpstr>INTRODUCTION TO CSS</vt:lpstr>
      <vt:lpstr>INTRODUCTION TO CSS</vt:lpstr>
      <vt:lpstr>INTRODUCTION TO CSS</vt:lpstr>
      <vt:lpstr>INTRODUCTION TO CSS</vt:lpstr>
      <vt:lpstr>components TO CSS</vt:lpstr>
      <vt:lpstr>components TO CSS</vt:lpstr>
      <vt:lpstr>Css colors and background</vt:lpstr>
      <vt:lpstr>Css Bcolor</vt:lpstr>
      <vt:lpstr>Css color</vt:lpstr>
      <vt:lpstr>Css color</vt:lpstr>
      <vt:lpstr>Css background-color</vt:lpstr>
      <vt:lpstr>Css background-color</vt:lpstr>
      <vt:lpstr>Css background-color</vt:lpstr>
      <vt:lpstr>Css background-image and background-repeat</vt:lpstr>
      <vt:lpstr>Css background-image and background-repeat</vt:lpstr>
      <vt:lpstr>Css text and font properties </vt:lpstr>
      <vt:lpstr>Css text</vt:lpstr>
      <vt:lpstr>Css text</vt:lpstr>
      <vt:lpstr>Css font</vt:lpstr>
      <vt:lpstr>Css font</vt:lpstr>
      <vt:lpstr>Css box model </vt:lpstr>
      <vt:lpstr>Div tag</vt:lpstr>
      <vt:lpstr>PowerPoint Presentation</vt:lpstr>
      <vt:lpstr>span tag</vt:lpstr>
      <vt:lpstr>Block level vs inline level </vt:lpstr>
      <vt:lpstr>Block level vs inline level </vt:lpstr>
      <vt:lpstr>Css box model </vt:lpstr>
      <vt:lpstr>Css box model </vt:lpstr>
      <vt:lpstr>Css box model </vt:lpstr>
      <vt:lpstr>Css box model </vt:lpstr>
      <vt:lpstr>Css box model </vt:lpstr>
      <vt:lpstr>Css box model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Padmaja Kishore</dc:creator>
  <cp:lastModifiedBy>Padmaja Kishore</cp:lastModifiedBy>
  <cp:revision>2</cp:revision>
  <dcterms:created xsi:type="dcterms:W3CDTF">2025-03-28T03:22:05Z</dcterms:created>
  <dcterms:modified xsi:type="dcterms:W3CDTF">2025-04-09T14:04:01Z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